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Fira Sans Condensed"/>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952">
          <p15:clr>
            <a:srgbClr val="747775"/>
          </p15:clr>
        </p15:guide>
        <p15:guide id="2" pos="288">
          <p15:clr>
            <a:srgbClr val="747775"/>
          </p15:clr>
        </p15:guide>
        <p15:guide id="3" pos="5472">
          <p15:clr>
            <a:srgbClr val="747775"/>
          </p15:clr>
        </p15:guide>
        <p15:guide id="4" orient="horz" pos="28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952" orient="horz"/>
        <p:guide pos="288"/>
        <p:guide pos="5472"/>
        <p:guide pos="288"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FiraSansCondensed-bold.fntdata"/><Relationship Id="rId14" Type="http://schemas.openxmlformats.org/officeDocument/2006/relationships/slide" Target="slides/slide9.xml"/><Relationship Id="rId36" Type="http://schemas.openxmlformats.org/officeDocument/2006/relationships/font" Target="fonts/FiraSansCondensed-regular.fntdata"/><Relationship Id="rId17" Type="http://schemas.openxmlformats.org/officeDocument/2006/relationships/slide" Target="slides/slide12.xml"/><Relationship Id="rId39" Type="http://schemas.openxmlformats.org/officeDocument/2006/relationships/font" Target="fonts/FiraSansCondensed-boldItalic.fntdata"/><Relationship Id="rId16" Type="http://schemas.openxmlformats.org/officeDocument/2006/relationships/slide" Target="slides/slide11.xml"/><Relationship Id="rId38" Type="http://schemas.openxmlformats.org/officeDocument/2006/relationships/font" Target="fonts/FiraSansCondense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0waXUyW5fTGM4CRiWpCPk7XLzRGbNP20/view?usp=sharing" TargetMode="External"/><Relationship Id="rId3" Type="http://schemas.openxmlformats.org/officeDocument/2006/relationships/hyperlink" Target="https://drive.google.com/file/d/15n8NNGbQpzwSSbVKAKdGD36_KEW03lIn/view?usp=sharing" TargetMode="External"/><Relationship Id="rId4" Type="http://schemas.openxmlformats.org/officeDocument/2006/relationships/hyperlink" Target="https://careerexploration.participatelearning.com/" TargetMode="External"/><Relationship Id="rId5" Type="http://schemas.openxmlformats.org/officeDocument/2006/relationships/hyperlink" Target="https://drive.google.com/file/d/1GEJRBh-aWS5mZBCtBEDe8kJCAr7-QOaf/view?usp=sharin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a96691fd1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a96691fd1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Caroline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e5e5271b8e_0_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e5e5271b8e_0_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a96691fd14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a96691fd14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Tell us a bit about Jeffreys Grove - What population of students do you serve? What do you love most about your school? </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t/>
            </a:r>
            <a:endParaRPr/>
          </a:p>
          <a:p>
            <a:pPr indent="0" lvl="0" marL="0" rtl="0" algn="l">
              <a:spcBef>
                <a:spcPts val="0"/>
              </a:spcBef>
              <a:spcAft>
                <a:spcPts val="0"/>
              </a:spcAft>
              <a:buNone/>
            </a:pPr>
            <a:r>
              <a:rPr lang="en"/>
              <a:t>1st Dual Language School in WCPSS</a:t>
            </a:r>
            <a:endParaRPr/>
          </a:p>
          <a:p>
            <a:pPr indent="0" lvl="0" marL="0" rtl="0" algn="l">
              <a:spcBef>
                <a:spcPts val="0"/>
              </a:spcBef>
              <a:spcAft>
                <a:spcPts val="0"/>
              </a:spcAft>
              <a:buNone/>
            </a:pPr>
            <a:r>
              <a:rPr lang="en"/>
              <a:t>Half students are in dual language</a:t>
            </a:r>
            <a:endParaRPr/>
          </a:p>
          <a:p>
            <a:pPr indent="0" lvl="0" marL="0" rtl="0" algn="l">
              <a:spcBef>
                <a:spcPts val="0"/>
              </a:spcBef>
              <a:spcAft>
                <a:spcPts val="0"/>
              </a:spcAft>
              <a:buNone/>
            </a:pPr>
            <a:r>
              <a:rPr lang="en"/>
              <a:t>Built parent support throughout course of the time there</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e5e5271b8e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e5e5271b8e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What did DL look like before Global Leaders? </a:t>
            </a:r>
            <a:endParaRPr sz="1200">
              <a:solidFill>
                <a:schemeClr val="dk1"/>
              </a:solidFill>
              <a:latin typeface="Source Sans Pro"/>
              <a:ea typeface="Source Sans Pro"/>
              <a:cs typeface="Source Sans Pro"/>
              <a:sym typeface="Source Sans Pro"/>
            </a:endParaRPr>
          </a:p>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How did DL fit in within the school’s vision before Global Leaders? </a:t>
            </a:r>
            <a:endParaRPr sz="1200">
              <a:solidFill>
                <a:schemeClr val="dk1"/>
              </a:solidFill>
              <a:latin typeface="Source Sans Pro"/>
              <a:ea typeface="Source Sans Pro"/>
              <a:cs typeface="Source Sans Pro"/>
              <a:sym typeface="Source Sans Pro"/>
            </a:endParaRPr>
          </a:p>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What challenges were you facing?</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rPr lang="en" sz="1200">
                <a:solidFill>
                  <a:schemeClr val="dk1"/>
                </a:solidFill>
                <a:latin typeface="Source Sans Pro"/>
                <a:ea typeface="Source Sans Pro"/>
                <a:cs typeface="Source Sans Pro"/>
                <a:sym typeface="Source Sans Pro"/>
              </a:rPr>
              <a:t>Parents, students, teachers </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rPr lang="en" sz="1200">
                <a:solidFill>
                  <a:schemeClr val="dk1"/>
                </a:solidFill>
                <a:latin typeface="Source Sans Pro"/>
                <a:ea typeface="Source Sans Pro"/>
                <a:cs typeface="Source Sans Pro"/>
                <a:sym typeface="Source Sans Pro"/>
              </a:rPr>
              <a:t>School felt like two distinct schools. Teachers had different experiences. Curriculum differences, not always following the same pacing. Data was hard to look at together </a:t>
            </a:r>
            <a:r>
              <a:rPr lang="en" sz="1200">
                <a:solidFill>
                  <a:schemeClr val="dk1"/>
                </a:solidFill>
                <a:latin typeface="Source Sans Pro"/>
                <a:ea typeface="Source Sans Pro"/>
                <a:cs typeface="Source Sans Pro"/>
                <a:sym typeface="Source Sans Pro"/>
              </a:rPr>
              <a:t>because</a:t>
            </a:r>
            <a:r>
              <a:rPr lang="en" sz="1200">
                <a:solidFill>
                  <a:schemeClr val="dk1"/>
                </a:solidFill>
                <a:latin typeface="Source Sans Pro"/>
                <a:ea typeface="Source Sans Pro"/>
                <a:cs typeface="Source Sans Pro"/>
                <a:sym typeface="Source Sans Pro"/>
              </a:rPr>
              <a:t> they weren’t teaching at the same time.</a:t>
            </a: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e5e5271b8e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e5e5271b8e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When you found out you were getting Global Leaders, what kind of concerns did you have? </a:t>
            </a:r>
            <a:endParaRPr sz="1200">
              <a:solidFill>
                <a:schemeClr val="dk1"/>
              </a:solidFill>
              <a:latin typeface="Source Sans Pro"/>
              <a:ea typeface="Source Sans Pro"/>
              <a:cs typeface="Source Sans Pro"/>
              <a:sym typeface="Source Sans Pro"/>
            </a:endParaRPr>
          </a:p>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What kind of hopes did you have? </a:t>
            </a:r>
            <a:endParaRPr sz="1200">
              <a:solidFill>
                <a:schemeClr val="dk1"/>
              </a:solidFill>
              <a:latin typeface="Source Sans Pro"/>
              <a:ea typeface="Source Sans Pro"/>
              <a:cs typeface="Source Sans Pro"/>
              <a:sym typeface="Source Sans Pro"/>
            </a:endParaRPr>
          </a:p>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How did you see that play out?</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rPr lang="en" sz="1200">
                <a:solidFill>
                  <a:schemeClr val="dk1"/>
                </a:solidFill>
                <a:latin typeface="Source Sans Pro"/>
                <a:ea typeface="Source Sans Pro"/>
                <a:cs typeface="Source Sans Pro"/>
                <a:sym typeface="Source Sans Pro"/>
              </a:rPr>
              <a:t>Vision: students meet full </a:t>
            </a:r>
            <a:r>
              <a:rPr lang="en" sz="1200">
                <a:solidFill>
                  <a:schemeClr val="dk1"/>
                </a:solidFill>
                <a:latin typeface="Source Sans Pro"/>
                <a:ea typeface="Source Sans Pro"/>
                <a:cs typeface="Source Sans Pro"/>
                <a:sym typeface="Source Sans Pro"/>
              </a:rPr>
              <a:t>potential</a:t>
            </a:r>
            <a:r>
              <a:rPr lang="en" sz="1200">
                <a:solidFill>
                  <a:schemeClr val="dk1"/>
                </a:solidFill>
                <a:latin typeface="Source Sans Pro"/>
                <a:ea typeface="Source Sans Pro"/>
                <a:cs typeface="Source Sans Pro"/>
                <a:sym typeface="Source Sans Pro"/>
              </a:rPr>
              <a:t> and will graduate with opportunities. One of the pillars is knowledge and skills, that is where global leaders comes in with the global competencies. </a:t>
            </a: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e5e5271b8e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e5e5271b8e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In the past, I’ve heard you use the phrase ‘La Media Naranja,’ two halves becoming a whole, how did that idea shape your vision?</a:t>
            </a:r>
            <a:endParaRPr sz="1200">
              <a:solidFill>
                <a:schemeClr val="dk1"/>
              </a:solidFill>
              <a:latin typeface="Source Sans Pro"/>
              <a:ea typeface="Source Sans Pro"/>
              <a:cs typeface="Source Sans Pro"/>
              <a:sym typeface="Source Sans Pro"/>
            </a:endParaRPr>
          </a:p>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What does it actually look like when every student, not just those in Dual Language, sees themselves as a global learner? </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mention the global competencies and fluency beyond languages.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e5e5271b8e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e5e5271b8e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A lot of people are probably thinking, ‘This sounds great… but how did you actually do it? What was your very first step in introducing Global Leaders across the school? </a:t>
            </a:r>
            <a:endParaRPr sz="1200">
              <a:solidFill>
                <a:schemeClr val="dk1"/>
              </a:solidFill>
              <a:latin typeface="Source Sans Pro"/>
              <a:ea typeface="Source Sans Pro"/>
              <a:cs typeface="Source Sans Pro"/>
              <a:sym typeface="Source Sans Pro"/>
            </a:endParaRPr>
          </a:p>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Was there any resistance at the beginning? How did you navigate that?</a:t>
            </a:r>
            <a:endParaRPr sz="1200">
              <a:solidFill>
                <a:schemeClr val="dk1"/>
              </a:solidFill>
              <a:latin typeface="Source Sans Pro"/>
              <a:ea typeface="Source Sans Pro"/>
              <a:cs typeface="Source Sans Pro"/>
              <a:sym typeface="Source Sans Pro"/>
            </a:endParaRPr>
          </a:p>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What resources or strategies have been most supportive for your school?</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t/>
            </a:r>
            <a:endParaRPr b="1"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e5e5271b8e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e5e5271b8e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Professional learning</a:t>
            </a:r>
            <a:endParaRPr/>
          </a:p>
          <a:p>
            <a:pPr indent="0" lvl="0" marL="0" rtl="0" algn="l">
              <a:spcBef>
                <a:spcPts val="0"/>
              </a:spcBef>
              <a:spcAft>
                <a:spcPts val="0"/>
              </a:spcAft>
              <a:buNone/>
            </a:pPr>
            <a:r>
              <a:rPr lang="en"/>
              <a:t>Impact on students (recognition)</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e5e5271b8e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e5e5271b8e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e5e5271b8e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e5e5271b8e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e5e5271b8e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e5e5271b8e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How has the implementation of Global Leaders impacted  how DL and non-DL teachers collaborate? </a:t>
            </a:r>
            <a:endParaRPr sz="1200">
              <a:solidFill>
                <a:schemeClr val="dk1"/>
              </a:solidFill>
              <a:latin typeface="Source Sans Pro"/>
              <a:ea typeface="Source Sans Pro"/>
              <a:cs typeface="Source Sans Pro"/>
              <a:sym typeface="Source Sans Pro"/>
            </a:endParaRPr>
          </a:p>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Tell us about the impact Global leaders has had on both DL and non-DL students?</a:t>
            </a:r>
            <a:endParaRPr sz="1200">
              <a:solidFill>
                <a:schemeClr val="dk1"/>
              </a:solidFill>
              <a:latin typeface="Source Sans Pro"/>
              <a:ea typeface="Source Sans Pro"/>
              <a:cs typeface="Source Sans Pro"/>
              <a:sym typeface="Source Sans Pro"/>
            </a:endParaRPr>
          </a:p>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How has the implementation of Global leaders been taken by parents?</a:t>
            </a:r>
            <a:endParaRPr sz="1200">
              <a:solidFill>
                <a:schemeClr val="dk1"/>
              </a:solidFill>
              <a:latin typeface="Source Sans Pro"/>
              <a:ea typeface="Source Sans Pro"/>
              <a:cs typeface="Source Sans Pro"/>
              <a:sym typeface="Source Sans Pro"/>
            </a:endParaRPr>
          </a:p>
          <a:p>
            <a:pPr indent="-304800" lvl="0" marL="4572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What indicators of success do you have your eye out for? What have you seen so far?</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a96691fd14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a96691fd14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e5e5271b8e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e5e5271b8e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As we think about what's next for Jeffreys Grove, our focus is really on deepening the work we've already started.</a:t>
            </a:r>
            <a:endParaRPr/>
          </a:p>
          <a:p>
            <a:pPr indent="0" lvl="0" marL="0" rtl="0" algn="l">
              <a:lnSpc>
                <a:spcPct val="115000"/>
              </a:lnSpc>
              <a:spcBef>
                <a:spcPts val="1200"/>
              </a:spcBef>
              <a:spcAft>
                <a:spcPts val="0"/>
              </a:spcAft>
              <a:buClr>
                <a:schemeClr val="dk1"/>
              </a:buClr>
              <a:buSzPts val="1100"/>
              <a:buFont typeface="Arial"/>
              <a:buNone/>
            </a:pPr>
            <a:r>
              <a:rPr lang="en"/>
              <a:t>We've spent the last few years building a shared language around the global competencies, and now we're working to make sure those competencies aren't something that only happen during a dedicated SEL block. We want them woven throughout the school day and embedded in the academic experiences students are having every day.</a:t>
            </a:r>
            <a:endParaRPr/>
          </a:p>
          <a:p>
            <a:pPr indent="0" lvl="0" marL="0" rtl="0" algn="l">
              <a:lnSpc>
                <a:spcPct val="115000"/>
              </a:lnSpc>
              <a:spcBef>
                <a:spcPts val="1200"/>
              </a:spcBef>
              <a:spcAft>
                <a:spcPts val="0"/>
              </a:spcAft>
              <a:buClr>
                <a:schemeClr val="dk1"/>
              </a:buClr>
              <a:buSzPts val="1100"/>
              <a:buFont typeface="Arial"/>
              <a:buNone/>
            </a:pPr>
            <a:r>
              <a:rPr lang="en"/>
              <a:t>One way we're doing that is through our Global-SEL Committee. That team is helping us think intentionally about planning, resources, and how we support teachers in integrating competencies like empathy, critical thinking, communication, and flexibility into their instruction rather than treating them as something separate.</a:t>
            </a:r>
            <a:endParaRPr/>
          </a:p>
          <a:p>
            <a:pPr indent="0" lvl="0" marL="0" rtl="0" algn="l">
              <a:lnSpc>
                <a:spcPct val="115000"/>
              </a:lnSpc>
              <a:spcBef>
                <a:spcPts val="1200"/>
              </a:spcBef>
              <a:spcAft>
                <a:spcPts val="0"/>
              </a:spcAft>
              <a:buClr>
                <a:schemeClr val="dk1"/>
              </a:buClr>
              <a:buSzPts val="1100"/>
              <a:buFont typeface="Arial"/>
              <a:buNone/>
            </a:pPr>
            <a:r>
              <a:rPr lang="en"/>
              <a:t>The next step for us is introducing the global challenges and helping teachers connect those real-world issues to the curriculum. We want students to see that what they're learning in the classroom has relevance beyond the classroom.</a:t>
            </a:r>
            <a:endParaRPr/>
          </a:p>
          <a:p>
            <a:pPr indent="0" lvl="0" marL="0" rtl="0" algn="l">
              <a:lnSpc>
                <a:spcPct val="115000"/>
              </a:lnSpc>
              <a:spcBef>
                <a:spcPts val="1200"/>
              </a:spcBef>
              <a:spcAft>
                <a:spcPts val="0"/>
              </a:spcAft>
              <a:buClr>
                <a:schemeClr val="dk1"/>
              </a:buClr>
              <a:buSzPts val="1100"/>
              <a:buFont typeface="Arial"/>
              <a:buNone/>
            </a:pPr>
            <a:r>
              <a:rPr lang="en"/>
              <a:t>Ultimately, our goal is to move toward action-driven learning, where students aren't just learning about global issues, but are using their knowledge, skills, and voices to take meaningful action. We want students to see themselves as leaders now, not someday in the future.</a:t>
            </a:r>
            <a:endParaRPr/>
          </a:p>
          <a:p>
            <a:pPr indent="0" lvl="0" marL="0" rtl="0" algn="l">
              <a:lnSpc>
                <a:spcPct val="115000"/>
              </a:lnSpc>
              <a:spcBef>
                <a:spcPts val="1200"/>
              </a:spcBef>
              <a:spcAft>
                <a:spcPts val="1200"/>
              </a:spcAft>
              <a:buNone/>
            </a:pPr>
            <a:r>
              <a:rPr lang="en"/>
              <a:t>At the end of the day, this work is about preparing students for success in school, in their future careers, and as engaged members of their communities. We want every student to leave Jeffreys Grove with the knowledge, skills, and confidence to make a positive impact in the world around them.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e5e5271b8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e5e5271b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Section divider option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e5e5271b8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e5e5271b8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Section divider option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e5e5271b8e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e5e5271b8e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You’re in here because you’re wanting to build that one school one vision, here’s how Juli did that.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e5e5271b8e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e5e5271b8e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WHAT: A time to go deeper with global competencies and explore a specific resource that our schools are using to bring this to life with their students.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WHY:</a:t>
            </a:r>
            <a:endParaRPr b="1"/>
          </a:p>
          <a:p>
            <a:pPr indent="0" lvl="0" marL="0" rtl="0" algn="l">
              <a:spcBef>
                <a:spcPts val="0"/>
              </a:spcBef>
              <a:spcAft>
                <a:spcPts val="0"/>
              </a:spcAft>
              <a:buNone/>
            </a:pPr>
            <a:r>
              <a:t/>
            </a:r>
            <a:endParaRPr b="1"/>
          </a:p>
          <a:p>
            <a:pPr indent="0" lvl="0" marL="0" rtl="0" algn="l">
              <a:spcBef>
                <a:spcPts val="0"/>
              </a:spcBef>
              <a:spcAft>
                <a:spcPts val="0"/>
              </a:spcAft>
              <a:buClr>
                <a:schemeClr val="dk1"/>
              </a:buClr>
              <a:buSzPts val="1100"/>
              <a:buFont typeface="Arial"/>
              <a:buNone/>
            </a:pPr>
            <a:r>
              <a:rPr b="1" lang="en">
                <a:solidFill>
                  <a:schemeClr val="dk1"/>
                </a:solidFill>
              </a:rPr>
              <a:t>How are global competencies = AI-future readiness?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AI is good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retrieving information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generating options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spotting patterns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Humans still need to…</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evaluate credibility and bias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navigate cultural and global contexts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collaborate across differences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make ethical decisions with real consequences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apply knowledge to messy, real-world problems</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HOW:</a:t>
            </a:r>
            <a:endParaRPr b="1"/>
          </a:p>
          <a:p>
            <a:pPr indent="0" lvl="0" marL="0" rtl="0" algn="l">
              <a:spcBef>
                <a:spcPts val="0"/>
              </a:spcBef>
              <a:spcAft>
                <a:spcPts val="0"/>
              </a:spcAft>
              <a:buNone/>
            </a:pPr>
            <a:r>
              <a:rPr b="1" lang="en"/>
              <a:t>We will number off in a moment and give you an opportunity to explore 1 of 3 tools deeply; you will then come together as a group to share your reflections before forming new groups that will allow you to hear about the other 2 tools. </a:t>
            </a:r>
            <a:endParaRPr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e5e5271b8e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e5e5271b8e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Randall</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Quick preview of each resource…</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Global Competency Choice Boards </a:t>
            </a:r>
            <a:endParaRPr b="1">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 reflection tool that helps educators—and students—identify strengths and growth areas across global competencies, building self-awareness and intentional skill development.</a:t>
            </a:r>
            <a:br>
              <a:rPr lang="en">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Global Competency Student Rubrics</a:t>
            </a:r>
            <a:endParaRPr b="1">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Clear, student-friendly rubrics that make complex human skills visible and actionable, supporting reflection, feedback, and growth over time.</a:t>
            </a:r>
            <a:br>
              <a:rPr lang="en">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Career Exploration Tool</a:t>
            </a:r>
            <a:endParaRPr b="1">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An interactive resource that helps students connect their interests in global challenges with their competency strengths to explore meaningful, future-ready career pathways.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a96691fd14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a96691fd14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Chart paper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e5e5271b8e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e5e5271b8e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Amanda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Time to share connections and reactions:</a:t>
            </a:r>
            <a:endParaRPr/>
          </a:p>
          <a:p>
            <a:pPr indent="0" lvl="0" marL="0" rtl="0" algn="l">
              <a:spcBef>
                <a:spcPts val="0"/>
              </a:spcBef>
              <a:spcAft>
                <a:spcPts val="0"/>
              </a:spcAft>
              <a:buNone/>
            </a:pPr>
            <a:r>
              <a:t/>
            </a:r>
            <a:endParaRPr/>
          </a:p>
          <a:p>
            <a:pPr indent="0" lvl="0" marL="0" rtl="0" algn="l">
              <a:spcBef>
                <a:spcPts val="1400"/>
              </a:spcBef>
              <a:spcAft>
                <a:spcPts val="0"/>
              </a:spcAft>
              <a:buClr>
                <a:schemeClr val="dk1"/>
              </a:buClr>
              <a:buSzPts val="1100"/>
              <a:buFont typeface="Arial"/>
              <a:buNone/>
            </a:pPr>
            <a:r>
              <a:rPr b="1" lang="en" sz="1000" u="sng">
                <a:solidFill>
                  <a:schemeClr val="hlink"/>
                </a:solidFill>
                <a:hlinkClick r:id="rId2"/>
              </a:rPr>
              <a:t>Global Competency Self-Assessment</a:t>
            </a:r>
            <a:endParaRPr b="1" sz="1000">
              <a:solidFill>
                <a:schemeClr val="dk1"/>
              </a:solidFill>
            </a:endParaRPr>
          </a:p>
          <a:p>
            <a:pPr indent="-292100" lvl="0" marL="457200" rtl="0" algn="l">
              <a:spcBef>
                <a:spcPts val="1400"/>
              </a:spcBef>
              <a:spcAft>
                <a:spcPts val="0"/>
              </a:spcAft>
              <a:buClr>
                <a:schemeClr val="dk1"/>
              </a:buClr>
              <a:buSzPts val="1000"/>
              <a:buChar char="●"/>
            </a:pPr>
            <a:r>
              <a:rPr b="1" lang="en" sz="1000">
                <a:solidFill>
                  <a:schemeClr val="dk1"/>
                </a:solidFill>
              </a:rPr>
              <a:t>AI-future skill:</a:t>
            </a:r>
            <a:r>
              <a:rPr lang="en" sz="1000">
                <a:solidFill>
                  <a:schemeClr val="dk1"/>
                </a:solidFill>
              </a:rPr>
              <a:t> self-awareness + metacognition</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Students who can…identify their strengths, reflect on how they learn and collaborate, and recognize areas for growth…are better equipped to </a:t>
            </a:r>
            <a:r>
              <a:rPr b="1" lang="en" sz="1000">
                <a:solidFill>
                  <a:schemeClr val="dk1"/>
                </a:solidFill>
              </a:rPr>
              <a:t>use AI intentionally instead of passively</a:t>
            </a:r>
            <a:r>
              <a:rPr lang="en" sz="1000">
                <a:solidFill>
                  <a:schemeClr val="dk1"/>
                </a:solidFill>
              </a:rPr>
              <a:t>.</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In an AI world, students won’t be asked “Do you know this?” They’ll be asked “How do you decide what to trust and how to act?” </a:t>
            </a:r>
            <a:endParaRPr sz="1000">
              <a:solidFill>
                <a:schemeClr val="dk1"/>
              </a:solidFill>
            </a:endParaRPr>
          </a:p>
          <a:p>
            <a:pPr indent="0" lvl="0" marL="0" rtl="0" algn="l">
              <a:spcBef>
                <a:spcPts val="1400"/>
              </a:spcBef>
              <a:spcAft>
                <a:spcPts val="0"/>
              </a:spcAft>
              <a:buClr>
                <a:schemeClr val="dk1"/>
              </a:buClr>
              <a:buSzPts val="1100"/>
              <a:buFont typeface="Arial"/>
              <a:buNone/>
            </a:pPr>
            <a:r>
              <a:rPr b="1" lang="en" sz="1000" u="sng">
                <a:solidFill>
                  <a:schemeClr val="hlink"/>
                </a:solidFill>
                <a:hlinkClick r:id="rId3"/>
              </a:rPr>
              <a:t>Student Rubrics for Global Competencies</a:t>
            </a:r>
            <a:endParaRPr b="1" sz="1000">
              <a:solidFill>
                <a:schemeClr val="dk1"/>
              </a:solidFill>
            </a:endParaRPr>
          </a:p>
          <a:p>
            <a:pPr indent="-292100" lvl="0" marL="457200" rtl="0" algn="l">
              <a:spcBef>
                <a:spcPts val="1200"/>
              </a:spcBef>
              <a:spcAft>
                <a:spcPts val="0"/>
              </a:spcAft>
              <a:buClr>
                <a:schemeClr val="dk1"/>
              </a:buClr>
              <a:buSzPts val="1000"/>
              <a:buChar char="●"/>
            </a:pPr>
            <a:r>
              <a:rPr b="1" lang="en" sz="1000">
                <a:solidFill>
                  <a:schemeClr val="dk1"/>
                </a:solidFill>
              </a:rPr>
              <a:t>AI-future skill:</a:t>
            </a:r>
            <a:r>
              <a:rPr lang="en" sz="1000">
                <a:solidFill>
                  <a:schemeClr val="dk1"/>
                </a:solidFill>
              </a:rPr>
              <a:t> self-awareness + metacognition</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Rubrics…make complex skills visible, give students shared language for collaboration and impact, and help them evaluate </a:t>
            </a:r>
            <a:r>
              <a:rPr i="1" lang="en" sz="1000">
                <a:solidFill>
                  <a:schemeClr val="dk1"/>
                </a:solidFill>
              </a:rPr>
              <a:t>quality</a:t>
            </a:r>
            <a:r>
              <a:rPr lang="en" sz="1000">
                <a:solidFill>
                  <a:schemeClr val="dk1"/>
                </a:solidFill>
              </a:rPr>
              <a:t>, not just completion.</a:t>
            </a:r>
            <a:endParaRPr sz="1000">
              <a:solidFill>
                <a:schemeClr val="dk1"/>
              </a:solidFill>
            </a:endParaRPr>
          </a:p>
          <a:p>
            <a:pPr indent="-292100" lvl="0" marL="457200" rtl="0" algn="l">
              <a:spcBef>
                <a:spcPts val="0"/>
              </a:spcBef>
              <a:spcAft>
                <a:spcPts val="0"/>
              </a:spcAft>
              <a:buClr>
                <a:schemeClr val="dk1"/>
              </a:buClr>
              <a:buSzPts val="1000"/>
              <a:buChar char="●"/>
            </a:pPr>
            <a:r>
              <a:rPr b="1" lang="en" sz="1000">
                <a:solidFill>
                  <a:schemeClr val="dk1"/>
                </a:solidFill>
              </a:rPr>
              <a:t>Heritage</a:t>
            </a:r>
            <a:r>
              <a:rPr lang="en" sz="1000">
                <a:solidFill>
                  <a:schemeClr val="dk1"/>
                </a:solidFill>
              </a:rPr>
              <a:t> is modeling this by embedding competencies into daily learning—so students practice these skills constantly, not just during “special” lessons.</a:t>
            </a:r>
            <a:endParaRPr sz="1000">
              <a:solidFill>
                <a:schemeClr val="dk1"/>
              </a:solidFill>
            </a:endParaRPr>
          </a:p>
          <a:p>
            <a:pPr indent="0" lvl="0" marL="0" rtl="0" algn="l">
              <a:spcBef>
                <a:spcPts val="1400"/>
              </a:spcBef>
              <a:spcAft>
                <a:spcPts val="0"/>
              </a:spcAft>
              <a:buClr>
                <a:schemeClr val="dk1"/>
              </a:buClr>
              <a:buSzPts val="1100"/>
              <a:buFont typeface="Arial"/>
              <a:buNone/>
            </a:pPr>
            <a:r>
              <a:rPr b="1" lang="en" sz="1000" u="sng">
                <a:solidFill>
                  <a:schemeClr val="hlink"/>
                </a:solidFill>
                <a:hlinkClick r:id="rId4"/>
              </a:rPr>
              <a:t>Career Exploration Tool</a:t>
            </a:r>
            <a:r>
              <a:rPr b="1" lang="en" sz="1000">
                <a:solidFill>
                  <a:schemeClr val="dk1"/>
                </a:solidFill>
              </a:rPr>
              <a:t> (</a:t>
            </a:r>
            <a:r>
              <a:rPr b="1" lang="en" sz="1000" u="sng">
                <a:solidFill>
                  <a:schemeClr val="hlink"/>
                </a:solidFill>
                <a:hlinkClick r:id="rId5"/>
              </a:rPr>
              <a:t>result</a:t>
            </a:r>
            <a:r>
              <a:rPr b="1" lang="en" sz="1000">
                <a:solidFill>
                  <a:schemeClr val="dk1"/>
                </a:solidFill>
              </a:rPr>
              <a:t>)</a:t>
            </a:r>
            <a:endParaRPr b="1" sz="1000">
              <a:solidFill>
                <a:schemeClr val="dk1"/>
              </a:solidFill>
            </a:endParaRPr>
          </a:p>
          <a:p>
            <a:pPr indent="-292100" lvl="0" marL="457200" rtl="0" algn="l">
              <a:spcBef>
                <a:spcPts val="1400"/>
              </a:spcBef>
              <a:spcAft>
                <a:spcPts val="0"/>
              </a:spcAft>
              <a:buClr>
                <a:schemeClr val="dk1"/>
              </a:buClr>
              <a:buSzPts val="1000"/>
              <a:buChar char="●"/>
            </a:pPr>
            <a:r>
              <a:rPr b="1" lang="en" sz="1000">
                <a:solidFill>
                  <a:schemeClr val="dk1"/>
                </a:solidFill>
              </a:rPr>
              <a:t>AI-future skill:</a:t>
            </a:r>
            <a:r>
              <a:rPr lang="en" sz="1000">
                <a:solidFill>
                  <a:schemeClr val="dk1"/>
                </a:solidFill>
              </a:rPr>
              <a:t> adaptability + purpose</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AI will change </a:t>
            </a:r>
            <a:r>
              <a:rPr i="1" lang="en" sz="1000">
                <a:solidFill>
                  <a:schemeClr val="dk1"/>
                </a:solidFill>
              </a:rPr>
              <a:t>how</a:t>
            </a:r>
            <a:r>
              <a:rPr lang="en" sz="1000">
                <a:solidFill>
                  <a:schemeClr val="dk1"/>
                </a:solidFill>
              </a:rPr>
              <a:t> work happens—but students still need to know: what problems they care about, what strengths they bring, and how those connect to evolving careers.</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This tool helps students see themselves as not competing with AI, but collaborating with it—guided by their human strengths.</a:t>
            </a:r>
            <a:endParaRPr sz="1000">
              <a:solidFill>
                <a:schemeClr val="dk1"/>
              </a:solidFill>
            </a:endParaRPr>
          </a:p>
          <a:p>
            <a:pPr indent="-292100" lvl="0" marL="457200" rtl="0" algn="l">
              <a:spcBef>
                <a:spcPts val="0"/>
              </a:spcBef>
              <a:spcAft>
                <a:spcPts val="0"/>
              </a:spcAft>
              <a:buClr>
                <a:schemeClr val="dk1"/>
              </a:buClr>
              <a:buSzPts val="1000"/>
              <a:buChar char="●"/>
            </a:pPr>
            <a:r>
              <a:rPr b="1" lang="en" sz="1000">
                <a:solidFill>
                  <a:schemeClr val="dk1"/>
                </a:solidFill>
              </a:rPr>
              <a:t>Hayesville</a:t>
            </a:r>
            <a:r>
              <a:rPr lang="en" sz="1000">
                <a:solidFill>
                  <a:schemeClr val="dk1"/>
                </a:solidFill>
              </a:rPr>
              <a:t> goes deep here, using portfolios to help students build a coherent story of who they are becoming in a shifting workforce.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e5e5271b8e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e5e5271b8e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Protocol</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ca0d9993f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ca0d9993f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e87428c4d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e87428c4d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e5e5271b8e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e5e5271b8e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Caroline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a96691fd14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a96691fd14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minute of quiet think time. Two minutes to share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e5e5271b8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e5e5271b8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e5e5271b8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e5e5271b8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e75225296b_3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e75225296b_3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Grounding for how we approach this work. This is our version of “when you put all the pieces together, this is what we hope happens.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e75225296b_3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e75225296b_3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Front and back printed handout with the blueprint</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e5e5271b8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e5e5271b8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21.png"/><Relationship Id="rId6"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Formal"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title="TitleCircleOutlinePattern.png"/>
          <p:cNvPicPr preferRelativeResize="0"/>
          <p:nvPr/>
        </p:nvPicPr>
        <p:blipFill rotWithShape="1">
          <a:blip r:embed="rId3">
            <a:alphaModFix/>
          </a:blip>
          <a:srcRect b="0" l="0" r="0" t="0"/>
          <a:stretch/>
        </p:blipFill>
        <p:spPr>
          <a:xfrm>
            <a:off x="5928075" y="4189050"/>
            <a:ext cx="3215925" cy="954450"/>
          </a:xfrm>
          <a:prstGeom prst="rect">
            <a:avLst/>
          </a:prstGeom>
          <a:noFill/>
          <a:ln>
            <a:noFill/>
          </a:ln>
        </p:spPr>
      </p:pic>
      <p:pic>
        <p:nvPicPr>
          <p:cNvPr id="11" name="Google Shape;11;p2" title="PL-logo-®-established-1987-digital_black-oval.png"/>
          <p:cNvPicPr preferRelativeResize="0"/>
          <p:nvPr/>
        </p:nvPicPr>
        <p:blipFill>
          <a:blip r:embed="rId4">
            <a:alphaModFix/>
          </a:blip>
          <a:stretch>
            <a:fillRect/>
          </a:stretch>
        </p:blipFill>
        <p:spPr>
          <a:xfrm>
            <a:off x="6866875" y="462052"/>
            <a:ext cx="1549935" cy="4999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type="blank">
  <p:cSld name="BLANK">
    <p:spTree>
      <p:nvGrpSpPr>
        <p:cNvPr id="42" name="Shape 42"/>
        <p:cNvGrpSpPr/>
        <p:nvPr/>
      </p:nvGrpSpPr>
      <p:grpSpPr>
        <a:xfrm>
          <a:off x="0" y="0"/>
          <a:ext cx="0" cy="0"/>
          <a:chOff x="0" y="0"/>
          <a:chExt cx="0" cy="0"/>
        </a:xfrm>
      </p:grpSpPr>
      <p:pic>
        <p:nvPicPr>
          <p:cNvPr id="43" name="Google Shape;43;p11" title="WordmarkLarge-01.png"/>
          <p:cNvPicPr preferRelativeResize="0"/>
          <p:nvPr/>
        </p:nvPicPr>
        <p:blipFill>
          <a:blip r:embed="rId2">
            <a:alphaModFix/>
          </a:blip>
          <a:stretch>
            <a:fillRect/>
          </a:stretch>
        </p:blipFill>
        <p:spPr>
          <a:xfrm>
            <a:off x="7787588" y="4937331"/>
            <a:ext cx="1207008" cy="10972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green">
  <p:cSld name="CUSTOM">
    <p:bg>
      <p:bgPr>
        <a:solidFill>
          <a:schemeClr val="accent2"/>
        </a:solidFill>
      </p:bgPr>
    </p:bg>
    <p:spTree>
      <p:nvGrpSpPr>
        <p:cNvPr id="44" name="Shape 44"/>
        <p:cNvGrpSpPr/>
        <p:nvPr/>
      </p:nvGrpSpPr>
      <p:grpSpPr>
        <a:xfrm>
          <a:off x="0" y="0"/>
          <a:ext cx="0" cy="0"/>
          <a:chOff x="0" y="0"/>
          <a:chExt cx="0" cy="0"/>
        </a:xfrm>
      </p:grpSpPr>
      <p:pic>
        <p:nvPicPr>
          <p:cNvPr id="45" name="Google Shape;45;p12" title="WordmarkLarge-02.png"/>
          <p:cNvPicPr preferRelativeResize="0"/>
          <p:nvPr/>
        </p:nvPicPr>
        <p:blipFill>
          <a:blip r:embed="rId2">
            <a:alphaModFix/>
          </a:blip>
          <a:stretch>
            <a:fillRect/>
          </a:stretch>
        </p:blipFill>
        <p:spPr>
          <a:xfrm>
            <a:off x="7788900" y="4936725"/>
            <a:ext cx="1208299" cy="1098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Blue">
  <p:cSld name="CUSTOM_5">
    <p:bg>
      <p:bgPr>
        <a:solidFill>
          <a:schemeClr val="accent4"/>
        </a:solidFill>
      </p:bgPr>
    </p:bg>
    <p:spTree>
      <p:nvGrpSpPr>
        <p:cNvPr id="46" name="Shape 46"/>
        <p:cNvGrpSpPr/>
        <p:nvPr/>
      </p:nvGrpSpPr>
      <p:grpSpPr>
        <a:xfrm>
          <a:off x="0" y="0"/>
          <a:ext cx="0" cy="0"/>
          <a:chOff x="0" y="0"/>
          <a:chExt cx="0" cy="0"/>
        </a:xfrm>
      </p:grpSpPr>
      <p:pic>
        <p:nvPicPr>
          <p:cNvPr id="47" name="Google Shape;47;p13" title="WordmarkLarge-01.png"/>
          <p:cNvPicPr preferRelativeResize="0"/>
          <p:nvPr/>
        </p:nvPicPr>
        <p:blipFill>
          <a:blip r:embed="rId2">
            <a:alphaModFix/>
          </a:blip>
          <a:stretch>
            <a:fillRect/>
          </a:stretch>
        </p:blipFill>
        <p:spPr>
          <a:xfrm>
            <a:off x="7787588" y="4937331"/>
            <a:ext cx="1207008" cy="10972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een">
  <p:cSld name="CUSTOM_1">
    <p:bg>
      <p:bgPr>
        <a:solidFill>
          <a:schemeClr val="accent1"/>
        </a:solidFill>
      </p:bgPr>
    </p:bg>
    <p:spTree>
      <p:nvGrpSpPr>
        <p:cNvPr id="48" name="Shape 48"/>
        <p:cNvGrpSpPr/>
        <p:nvPr/>
      </p:nvGrpSpPr>
      <p:grpSpPr>
        <a:xfrm>
          <a:off x="0" y="0"/>
          <a:ext cx="0" cy="0"/>
          <a:chOff x="0" y="0"/>
          <a:chExt cx="0" cy="0"/>
        </a:xfrm>
      </p:grpSpPr>
      <p:pic>
        <p:nvPicPr>
          <p:cNvPr id="49" name="Google Shape;49;p14" title="WordmarkLarge-01.png"/>
          <p:cNvPicPr preferRelativeResize="0"/>
          <p:nvPr/>
        </p:nvPicPr>
        <p:blipFill>
          <a:blip r:embed="rId2">
            <a:alphaModFix/>
          </a:blip>
          <a:stretch>
            <a:fillRect/>
          </a:stretch>
        </p:blipFill>
        <p:spPr>
          <a:xfrm>
            <a:off x="7787588" y="4937331"/>
            <a:ext cx="1207008" cy="10972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est green">
  <p:cSld name="CUSTOM_2">
    <p:bg>
      <p:bgPr>
        <a:solidFill>
          <a:schemeClr val="accent3"/>
        </a:solidFill>
      </p:bgPr>
    </p:bg>
    <p:spTree>
      <p:nvGrpSpPr>
        <p:cNvPr id="50" name="Shape 50"/>
        <p:cNvGrpSpPr/>
        <p:nvPr/>
      </p:nvGrpSpPr>
      <p:grpSpPr>
        <a:xfrm>
          <a:off x="0" y="0"/>
          <a:ext cx="0" cy="0"/>
          <a:chOff x="0" y="0"/>
          <a:chExt cx="0" cy="0"/>
        </a:xfrm>
      </p:grpSpPr>
      <p:pic>
        <p:nvPicPr>
          <p:cNvPr id="51" name="Google Shape;51;p15" title="WordmarkLarge-01.png"/>
          <p:cNvPicPr preferRelativeResize="0"/>
          <p:nvPr/>
        </p:nvPicPr>
        <p:blipFill>
          <a:blip r:embed="rId2">
            <a:alphaModFix/>
          </a:blip>
          <a:stretch>
            <a:fillRect/>
          </a:stretch>
        </p:blipFill>
        <p:spPr>
          <a:xfrm>
            <a:off x="7787588" y="4937331"/>
            <a:ext cx="1207008" cy="10972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an">
  <p:cSld name="CUSTOM_3">
    <p:bg>
      <p:bgPr>
        <a:solidFill>
          <a:srgbClr val="FFF6EB"/>
        </a:solidFill>
      </p:bgPr>
    </p:bg>
    <p:spTree>
      <p:nvGrpSpPr>
        <p:cNvPr id="52" name="Shape 52"/>
        <p:cNvGrpSpPr/>
        <p:nvPr/>
      </p:nvGrpSpPr>
      <p:grpSpPr>
        <a:xfrm>
          <a:off x="0" y="0"/>
          <a:ext cx="0" cy="0"/>
          <a:chOff x="0" y="0"/>
          <a:chExt cx="0" cy="0"/>
        </a:xfrm>
      </p:grpSpPr>
      <p:pic>
        <p:nvPicPr>
          <p:cNvPr id="53" name="Google Shape;53;p16" title="WordmarkLarge-01.png"/>
          <p:cNvPicPr preferRelativeResize="0"/>
          <p:nvPr/>
        </p:nvPicPr>
        <p:blipFill>
          <a:blip r:embed="rId2">
            <a:alphaModFix/>
          </a:blip>
          <a:stretch>
            <a:fillRect/>
          </a:stretch>
        </p:blipFill>
        <p:spPr>
          <a:xfrm>
            <a:off x="7787588" y="4937331"/>
            <a:ext cx="1207008" cy="10972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Squiggle BG Black">
  <p:cSld name="CUSTOM_4">
    <p:spTree>
      <p:nvGrpSpPr>
        <p:cNvPr id="54" name="Shape 54"/>
        <p:cNvGrpSpPr/>
        <p:nvPr/>
      </p:nvGrpSpPr>
      <p:grpSpPr>
        <a:xfrm>
          <a:off x="0" y="0"/>
          <a:ext cx="0" cy="0"/>
          <a:chOff x="0" y="0"/>
          <a:chExt cx="0" cy="0"/>
        </a:xfrm>
      </p:grpSpPr>
      <p:pic>
        <p:nvPicPr>
          <p:cNvPr id="55" name="Google Shape;55;p17" title="Big Number Pill and Squiggles_DarkSquiggle.png"/>
          <p:cNvPicPr preferRelativeResize="0"/>
          <p:nvPr/>
        </p:nvPicPr>
        <p:blipFill rotWithShape="1">
          <a:blip r:embed="rId2">
            <a:alphaModFix/>
          </a:blip>
          <a:srcRect b="0" l="0" r="0" t="0"/>
          <a:stretch/>
        </p:blipFill>
        <p:spPr>
          <a:xfrm>
            <a:off x="0" y="0"/>
            <a:ext cx="9144000" cy="5143506"/>
          </a:xfrm>
          <a:prstGeom prst="rect">
            <a:avLst/>
          </a:prstGeom>
          <a:noFill/>
          <a:ln>
            <a:noFill/>
          </a:ln>
        </p:spPr>
      </p:pic>
      <p:pic>
        <p:nvPicPr>
          <p:cNvPr id="56" name="Google Shape;56;p17" title="WordmarkLarge-02.png"/>
          <p:cNvPicPr preferRelativeResize="0"/>
          <p:nvPr/>
        </p:nvPicPr>
        <p:blipFill>
          <a:blip r:embed="rId3">
            <a:alphaModFix/>
          </a:blip>
          <a:stretch>
            <a:fillRect/>
          </a:stretch>
        </p:blipFill>
        <p:spPr>
          <a:xfrm>
            <a:off x="7788900" y="4936725"/>
            <a:ext cx="1208299" cy="1098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Squiggle BG Med Blue">
  <p:cSld name="CUSTOM_4_1">
    <p:spTree>
      <p:nvGrpSpPr>
        <p:cNvPr id="57" name="Shape 57"/>
        <p:cNvGrpSpPr/>
        <p:nvPr/>
      </p:nvGrpSpPr>
      <p:grpSpPr>
        <a:xfrm>
          <a:off x="0" y="0"/>
          <a:ext cx="0" cy="0"/>
          <a:chOff x="0" y="0"/>
          <a:chExt cx="0" cy="0"/>
        </a:xfrm>
      </p:grpSpPr>
      <p:pic>
        <p:nvPicPr>
          <p:cNvPr id="58" name="Google Shape;58;p18" title="Big Number Pill and Squiggles_LightSquiggle.png"/>
          <p:cNvPicPr preferRelativeResize="0"/>
          <p:nvPr/>
        </p:nvPicPr>
        <p:blipFill rotWithShape="1">
          <a:blip r:embed="rId2">
            <a:alphaModFix/>
          </a:blip>
          <a:srcRect b="0" l="0" r="0" t="0"/>
          <a:stretch/>
        </p:blipFill>
        <p:spPr>
          <a:xfrm>
            <a:off x="0" y="0"/>
            <a:ext cx="9144000" cy="5143506"/>
          </a:xfrm>
          <a:prstGeom prst="rect">
            <a:avLst/>
          </a:prstGeom>
          <a:noFill/>
          <a:ln>
            <a:noFill/>
          </a:ln>
        </p:spPr>
      </p:pic>
      <p:pic>
        <p:nvPicPr>
          <p:cNvPr id="59" name="Google Shape;59;p18" title="WordmarkLarge-02.png"/>
          <p:cNvPicPr preferRelativeResize="0"/>
          <p:nvPr/>
        </p:nvPicPr>
        <p:blipFill>
          <a:blip r:embed="rId3">
            <a:alphaModFix/>
          </a:blip>
          <a:stretch>
            <a:fillRect/>
          </a:stretch>
        </p:blipFill>
        <p:spPr>
          <a:xfrm>
            <a:off x="7788900" y="4936725"/>
            <a:ext cx="1208299" cy="1098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ill BG Black">
  <p:cSld name="CUSTOM_4_1_1">
    <p:bg>
      <p:bgPr>
        <a:blipFill>
          <a:blip r:embed="rId2">
            <a:alphaModFix/>
          </a:blip>
          <a:stretch>
            <a:fillRect/>
          </a:stretch>
        </a:blipFill>
      </p:bgPr>
    </p:bg>
    <p:spTree>
      <p:nvGrpSpPr>
        <p:cNvPr id="60" name="Shape 60"/>
        <p:cNvGrpSpPr/>
        <p:nvPr/>
      </p:nvGrpSpPr>
      <p:grpSpPr>
        <a:xfrm>
          <a:off x="0" y="0"/>
          <a:ext cx="0" cy="0"/>
          <a:chOff x="0" y="0"/>
          <a:chExt cx="0" cy="0"/>
        </a:xfrm>
      </p:grpSpPr>
      <p:pic>
        <p:nvPicPr>
          <p:cNvPr id="61" name="Google Shape;61;p19" title="WordmarkLarge-02.png"/>
          <p:cNvPicPr preferRelativeResize="0"/>
          <p:nvPr/>
        </p:nvPicPr>
        <p:blipFill>
          <a:blip r:embed="rId3">
            <a:alphaModFix/>
          </a:blip>
          <a:stretch>
            <a:fillRect/>
          </a:stretch>
        </p:blipFill>
        <p:spPr>
          <a:xfrm>
            <a:off x="7788900" y="4936725"/>
            <a:ext cx="1208299" cy="1098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ill BG Tan">
  <p:cSld name="CUSTOM_4_1_1_1">
    <p:bg>
      <p:bgPr>
        <a:blipFill>
          <a:blip r:embed="rId2">
            <a:alphaModFix/>
          </a:blip>
          <a:stretch>
            <a:fillRect/>
          </a:stretch>
        </a:blipFill>
      </p:bgPr>
    </p:bg>
    <p:spTree>
      <p:nvGrpSpPr>
        <p:cNvPr id="62" name="Shape 62"/>
        <p:cNvGrpSpPr/>
        <p:nvPr/>
      </p:nvGrpSpPr>
      <p:grpSpPr>
        <a:xfrm>
          <a:off x="0" y="0"/>
          <a:ext cx="0" cy="0"/>
          <a:chOff x="0" y="0"/>
          <a:chExt cx="0" cy="0"/>
        </a:xfrm>
      </p:grpSpPr>
      <p:pic>
        <p:nvPicPr>
          <p:cNvPr id="63" name="Google Shape;63;p20" title="WordmarkLarge-02.png"/>
          <p:cNvPicPr preferRelativeResize="0"/>
          <p:nvPr/>
        </p:nvPicPr>
        <p:blipFill>
          <a:blip r:embed="rId3">
            <a:alphaModFix/>
          </a:blip>
          <a:stretch>
            <a:fillRect/>
          </a:stretch>
        </p:blipFill>
        <p:spPr>
          <a:xfrm>
            <a:off x="7788900" y="4936725"/>
            <a:ext cx="1208299" cy="109850"/>
          </a:xfrm>
          <a:prstGeom prst="rect">
            <a:avLst/>
          </a:prstGeom>
          <a:noFill/>
          <a:ln>
            <a:noFill/>
          </a:ln>
        </p:spPr>
      </p:pic>
      <p:pic>
        <p:nvPicPr>
          <p:cNvPr id="64" name="Google Shape;64;p20" title="WordmarkLarge-01.png"/>
          <p:cNvPicPr preferRelativeResize="0"/>
          <p:nvPr/>
        </p:nvPicPr>
        <p:blipFill>
          <a:blip r:embed="rId4">
            <a:alphaModFix/>
          </a:blip>
          <a:stretch>
            <a:fillRect/>
          </a:stretch>
        </p:blipFill>
        <p:spPr>
          <a:xfrm>
            <a:off x="7787588" y="4937331"/>
            <a:ext cx="1207008" cy="10972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sual">
  <p:cSld name="TITLE_2">
    <p:bg>
      <p:bgPr>
        <a:blipFill>
          <a:blip r:embed="rId2">
            <a:alphaModFix/>
          </a:blip>
          <a:stretch>
            <a:fillRect/>
          </a:stretch>
        </a:blipFill>
      </p:bgPr>
    </p:bg>
    <p:spTree>
      <p:nvGrpSpPr>
        <p:cNvPr id="12" name="Shape 12"/>
        <p:cNvGrpSpPr/>
        <p:nvPr/>
      </p:nvGrpSpPr>
      <p:grpSpPr>
        <a:xfrm>
          <a:off x="0" y="0"/>
          <a:ext cx="0" cy="0"/>
          <a:chOff x="0" y="0"/>
          <a:chExt cx="0" cy="0"/>
        </a:xfrm>
      </p:grpSpPr>
      <p:pic>
        <p:nvPicPr>
          <p:cNvPr id="13" name="Google Shape;13;p3" title="TitleSlideSquiggle_Casual-NoPhoto.png"/>
          <p:cNvPicPr preferRelativeResize="0"/>
          <p:nvPr/>
        </p:nvPicPr>
        <p:blipFill rotWithShape="1">
          <a:blip r:embed="rId3">
            <a:alphaModFix/>
          </a:blip>
          <a:srcRect b="0" l="0" r="0" t="0"/>
          <a:stretch/>
        </p:blipFill>
        <p:spPr>
          <a:xfrm>
            <a:off x="0" y="0"/>
            <a:ext cx="9144003" cy="5143501"/>
          </a:xfrm>
          <a:prstGeom prst="rect">
            <a:avLst/>
          </a:prstGeom>
          <a:noFill/>
          <a:ln>
            <a:noFill/>
          </a:ln>
        </p:spPr>
      </p:pic>
      <p:pic>
        <p:nvPicPr>
          <p:cNvPr id="14" name="Google Shape;14;p3" title="PL-logo-®-established-1987-digital_black-oval.png"/>
          <p:cNvPicPr preferRelativeResize="0"/>
          <p:nvPr/>
        </p:nvPicPr>
        <p:blipFill>
          <a:blip r:embed="rId4">
            <a:alphaModFix/>
          </a:blip>
          <a:stretch>
            <a:fillRect/>
          </a:stretch>
        </p:blipFill>
        <p:spPr>
          <a:xfrm>
            <a:off x="782500" y="462052"/>
            <a:ext cx="1549935" cy="4999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lide - White Lt Blue">
  <p:cSld name="BLANK_3">
    <p:spTree>
      <p:nvGrpSpPr>
        <p:cNvPr id="65" name="Shape 65"/>
        <p:cNvGrpSpPr/>
        <p:nvPr/>
      </p:nvGrpSpPr>
      <p:grpSpPr>
        <a:xfrm>
          <a:off x="0" y="0"/>
          <a:ext cx="0" cy="0"/>
          <a:chOff x="0" y="0"/>
          <a:chExt cx="0" cy="0"/>
        </a:xfrm>
      </p:grpSpPr>
      <p:sp>
        <p:nvSpPr>
          <p:cNvPr id="66" name="Google Shape;66;p21"/>
          <p:cNvSpPr/>
          <p:nvPr/>
        </p:nvSpPr>
        <p:spPr>
          <a:xfrm>
            <a:off x="4572000" y="-600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 name="Google Shape;67;p21" title="WordmarkLarge-01.png"/>
          <p:cNvPicPr preferRelativeResize="0"/>
          <p:nvPr/>
        </p:nvPicPr>
        <p:blipFill>
          <a:blip r:embed="rId2">
            <a:alphaModFix/>
          </a:blip>
          <a:stretch>
            <a:fillRect/>
          </a:stretch>
        </p:blipFill>
        <p:spPr>
          <a:xfrm>
            <a:off x="7787588" y="4937331"/>
            <a:ext cx="1207008" cy="10972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lide - Lt Blue White">
  <p:cSld name="BLANK_3_1">
    <p:spTree>
      <p:nvGrpSpPr>
        <p:cNvPr id="68" name="Shape 68"/>
        <p:cNvGrpSpPr/>
        <p:nvPr/>
      </p:nvGrpSpPr>
      <p:grpSpPr>
        <a:xfrm>
          <a:off x="0" y="0"/>
          <a:ext cx="0" cy="0"/>
          <a:chOff x="0" y="0"/>
          <a:chExt cx="0" cy="0"/>
        </a:xfrm>
      </p:grpSpPr>
      <p:sp>
        <p:nvSpPr>
          <p:cNvPr id="69" name="Google Shape;69;p22"/>
          <p:cNvSpPr/>
          <p:nvPr/>
        </p:nvSpPr>
        <p:spPr>
          <a:xfrm>
            <a:off x="0" y="-600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0" name="Google Shape;70;p22" title="WordmarkLarge-01.png"/>
          <p:cNvPicPr preferRelativeResize="0"/>
          <p:nvPr/>
        </p:nvPicPr>
        <p:blipFill>
          <a:blip r:embed="rId2">
            <a:alphaModFix/>
          </a:blip>
          <a:stretch>
            <a:fillRect/>
          </a:stretch>
        </p:blipFill>
        <p:spPr>
          <a:xfrm>
            <a:off x="7787588" y="4937331"/>
            <a:ext cx="1207008" cy="10972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lide - Gray Black">
  <p:cSld name="BLANK_3_1_1">
    <p:spTree>
      <p:nvGrpSpPr>
        <p:cNvPr id="71" name="Shape 71"/>
        <p:cNvGrpSpPr/>
        <p:nvPr/>
      </p:nvGrpSpPr>
      <p:grpSpPr>
        <a:xfrm>
          <a:off x="0" y="0"/>
          <a:ext cx="0" cy="0"/>
          <a:chOff x="0" y="0"/>
          <a:chExt cx="0" cy="0"/>
        </a:xfrm>
      </p:grpSpPr>
      <p:sp>
        <p:nvSpPr>
          <p:cNvPr id="72" name="Google Shape;72;p23"/>
          <p:cNvSpPr/>
          <p:nvPr/>
        </p:nvSpPr>
        <p:spPr>
          <a:xfrm>
            <a:off x="4572000" y="-3000"/>
            <a:ext cx="45720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3" name="Google Shape;73;p23" title="WordmarkLarge-01.png"/>
          <p:cNvPicPr preferRelativeResize="0"/>
          <p:nvPr/>
        </p:nvPicPr>
        <p:blipFill>
          <a:blip r:embed="rId2">
            <a:alphaModFix/>
          </a:blip>
          <a:stretch>
            <a:fillRect/>
          </a:stretch>
        </p:blipFill>
        <p:spPr>
          <a:xfrm>
            <a:off x="7787588" y="4937331"/>
            <a:ext cx="1207008" cy="109728"/>
          </a:xfrm>
          <a:prstGeom prst="rect">
            <a:avLst/>
          </a:prstGeom>
          <a:noFill/>
          <a:ln>
            <a:noFill/>
          </a:ln>
        </p:spPr>
      </p:pic>
      <p:pic>
        <p:nvPicPr>
          <p:cNvPr id="74" name="Google Shape;74;p23" title="WordmarkLarge-02.png"/>
          <p:cNvPicPr preferRelativeResize="0"/>
          <p:nvPr/>
        </p:nvPicPr>
        <p:blipFill>
          <a:blip r:embed="rId3">
            <a:alphaModFix/>
          </a:blip>
          <a:stretch>
            <a:fillRect/>
          </a:stretch>
        </p:blipFill>
        <p:spPr>
          <a:xfrm>
            <a:off x="7788900" y="4936725"/>
            <a:ext cx="1208299" cy="109850"/>
          </a:xfrm>
          <a:prstGeom prst="rect">
            <a:avLst/>
          </a:prstGeom>
          <a:noFill/>
          <a:ln>
            <a:noFill/>
          </a:ln>
        </p:spPr>
      </p:pic>
      <p:sp>
        <p:nvSpPr>
          <p:cNvPr id="75" name="Google Shape;75;p23"/>
          <p:cNvSpPr/>
          <p:nvPr/>
        </p:nvSpPr>
        <p:spPr>
          <a:xfrm>
            <a:off x="0" y="-3000"/>
            <a:ext cx="4572000" cy="5143500"/>
          </a:xfrm>
          <a:prstGeom prst="rect">
            <a:avLst/>
          </a:prstGeom>
          <a:solidFill>
            <a:srgbClr val="0B6D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lide - Black Gray">
  <p:cSld name="BLANK_3_1_1_1">
    <p:spTree>
      <p:nvGrpSpPr>
        <p:cNvPr id="76" name="Shape 76"/>
        <p:cNvGrpSpPr/>
        <p:nvPr/>
      </p:nvGrpSpPr>
      <p:grpSpPr>
        <a:xfrm>
          <a:off x="0" y="0"/>
          <a:ext cx="0" cy="0"/>
          <a:chOff x="0" y="0"/>
          <a:chExt cx="0" cy="0"/>
        </a:xfrm>
      </p:grpSpPr>
      <p:sp>
        <p:nvSpPr>
          <p:cNvPr id="77" name="Google Shape;77;p24"/>
          <p:cNvSpPr/>
          <p:nvPr/>
        </p:nvSpPr>
        <p:spPr>
          <a:xfrm>
            <a:off x="0" y="-3000"/>
            <a:ext cx="45720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8" name="Google Shape;78;p24" title="WordmarkLarge-02.png"/>
          <p:cNvPicPr preferRelativeResize="0"/>
          <p:nvPr/>
        </p:nvPicPr>
        <p:blipFill>
          <a:blip r:embed="rId2">
            <a:alphaModFix/>
          </a:blip>
          <a:stretch>
            <a:fillRect/>
          </a:stretch>
        </p:blipFill>
        <p:spPr>
          <a:xfrm>
            <a:off x="7788900" y="4936725"/>
            <a:ext cx="1208299" cy="109850"/>
          </a:xfrm>
          <a:prstGeom prst="rect">
            <a:avLst/>
          </a:prstGeom>
          <a:noFill/>
          <a:ln>
            <a:noFill/>
          </a:ln>
        </p:spPr>
      </p:pic>
      <p:sp>
        <p:nvSpPr>
          <p:cNvPr id="79" name="Google Shape;79;p24"/>
          <p:cNvSpPr/>
          <p:nvPr/>
        </p:nvSpPr>
        <p:spPr>
          <a:xfrm>
            <a:off x="4572000" y="-3000"/>
            <a:ext cx="4572000" cy="5143500"/>
          </a:xfrm>
          <a:prstGeom prst="rect">
            <a:avLst/>
          </a:prstGeom>
          <a:solidFill>
            <a:srgbClr val="0B6D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0" name="Google Shape;80;p24" title="WordmarkLarge-02.png"/>
          <p:cNvPicPr preferRelativeResize="0"/>
          <p:nvPr/>
        </p:nvPicPr>
        <p:blipFill>
          <a:blip r:embed="rId2">
            <a:alphaModFix/>
          </a:blip>
          <a:stretch>
            <a:fillRect/>
          </a:stretch>
        </p:blipFill>
        <p:spPr>
          <a:xfrm>
            <a:off x="7788900" y="4936725"/>
            <a:ext cx="1208299" cy="1098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Green Background">
  <p:cSld name="BLANK_2">
    <p:bg>
      <p:bgPr>
        <a:solidFill>
          <a:schemeClr val="accent2"/>
        </a:solidFill>
      </p:bgPr>
    </p:bg>
    <p:spTree>
      <p:nvGrpSpPr>
        <p:cNvPr id="81" name="Shape 81"/>
        <p:cNvGrpSpPr/>
        <p:nvPr/>
      </p:nvGrpSpPr>
      <p:grpSpPr>
        <a:xfrm>
          <a:off x="0" y="0"/>
          <a:ext cx="0" cy="0"/>
          <a:chOff x="0" y="0"/>
          <a:chExt cx="0" cy="0"/>
        </a:xfrm>
      </p:grpSpPr>
      <p:pic>
        <p:nvPicPr>
          <p:cNvPr id="82" name="Google Shape;82;p25" title="WordmarkLarge-02.png"/>
          <p:cNvPicPr preferRelativeResize="0"/>
          <p:nvPr/>
        </p:nvPicPr>
        <p:blipFill>
          <a:blip r:embed="rId2">
            <a:alphaModFix/>
          </a:blip>
          <a:stretch>
            <a:fillRect/>
          </a:stretch>
        </p:blipFill>
        <p:spPr>
          <a:xfrm>
            <a:off x="7788900" y="4936725"/>
            <a:ext cx="1208299" cy="1098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ackground">
  <p:cSld name="BLANK_2_3">
    <p:bg>
      <p:bgPr>
        <a:solidFill>
          <a:schemeClr val="lt1"/>
        </a:solidFill>
      </p:bgPr>
    </p:bg>
    <p:spTree>
      <p:nvGrpSpPr>
        <p:cNvPr id="83" name="Shape 83"/>
        <p:cNvGrpSpPr/>
        <p:nvPr/>
      </p:nvGrpSpPr>
      <p:grpSpPr>
        <a:xfrm>
          <a:off x="0" y="0"/>
          <a:ext cx="0" cy="0"/>
          <a:chOff x="0" y="0"/>
          <a:chExt cx="0" cy="0"/>
        </a:xfrm>
      </p:grpSpPr>
      <p:pic>
        <p:nvPicPr>
          <p:cNvPr id="84" name="Google Shape;84;p26" title="WordmarkLarge-02.png"/>
          <p:cNvPicPr preferRelativeResize="0"/>
          <p:nvPr/>
        </p:nvPicPr>
        <p:blipFill>
          <a:blip r:embed="rId2">
            <a:alphaModFix/>
          </a:blip>
          <a:stretch>
            <a:fillRect/>
          </a:stretch>
        </p:blipFill>
        <p:spPr>
          <a:xfrm>
            <a:off x="7788900" y="4936725"/>
            <a:ext cx="1208299" cy="109850"/>
          </a:xfrm>
          <a:prstGeom prst="rect">
            <a:avLst/>
          </a:prstGeom>
          <a:noFill/>
          <a:ln>
            <a:noFill/>
          </a:ln>
        </p:spPr>
      </p:pic>
      <p:pic>
        <p:nvPicPr>
          <p:cNvPr id="85" name="Google Shape;85;p26" title="WordmarkLarge-01.png"/>
          <p:cNvPicPr preferRelativeResize="0"/>
          <p:nvPr/>
        </p:nvPicPr>
        <p:blipFill>
          <a:blip r:embed="rId3">
            <a:alphaModFix/>
          </a:blip>
          <a:stretch>
            <a:fillRect/>
          </a:stretch>
        </p:blipFill>
        <p:spPr>
          <a:xfrm>
            <a:off x="7787588" y="4937331"/>
            <a:ext cx="1207008" cy="10972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t Green Background">
  <p:cSld name="BLANK_2_2">
    <p:bg>
      <p:bgPr>
        <a:solidFill>
          <a:schemeClr val="accent3"/>
        </a:solidFill>
      </p:bgPr>
    </p:bg>
    <p:spTree>
      <p:nvGrpSpPr>
        <p:cNvPr id="86" name="Shape 86"/>
        <p:cNvGrpSpPr/>
        <p:nvPr/>
      </p:nvGrpSpPr>
      <p:grpSpPr>
        <a:xfrm>
          <a:off x="0" y="0"/>
          <a:ext cx="0" cy="0"/>
          <a:chOff x="0" y="0"/>
          <a:chExt cx="0" cy="0"/>
        </a:xfrm>
      </p:grpSpPr>
      <p:pic>
        <p:nvPicPr>
          <p:cNvPr id="87" name="Google Shape;87;p27" title="WordmarkLarge-01.png"/>
          <p:cNvPicPr preferRelativeResize="0"/>
          <p:nvPr/>
        </p:nvPicPr>
        <p:blipFill>
          <a:blip r:embed="rId2">
            <a:alphaModFix/>
          </a:blip>
          <a:stretch>
            <a:fillRect/>
          </a:stretch>
        </p:blipFill>
        <p:spPr>
          <a:xfrm>
            <a:off x="7787588" y="4937331"/>
            <a:ext cx="1207008" cy="10972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2_1">
    <p:bg>
      <p:bgPr>
        <a:solidFill>
          <a:schemeClr val="accent2"/>
        </a:solidFill>
      </p:bgPr>
    </p:bg>
    <p:spTree>
      <p:nvGrpSpPr>
        <p:cNvPr id="88" name="Shape 88"/>
        <p:cNvGrpSpPr/>
        <p:nvPr/>
      </p:nvGrpSpPr>
      <p:grpSpPr>
        <a:xfrm>
          <a:off x="0" y="0"/>
          <a:ext cx="0" cy="0"/>
          <a:chOff x="0" y="0"/>
          <a:chExt cx="0" cy="0"/>
        </a:xfrm>
      </p:grpSpPr>
      <p:pic>
        <p:nvPicPr>
          <p:cNvPr id="89" name="Google Shape;89;p28" title="WordmarkLarge-02.png"/>
          <p:cNvPicPr preferRelativeResize="0"/>
          <p:nvPr/>
        </p:nvPicPr>
        <p:blipFill>
          <a:blip r:embed="rId2">
            <a:alphaModFix/>
          </a:blip>
          <a:stretch>
            <a:fillRect/>
          </a:stretch>
        </p:blipFill>
        <p:spPr>
          <a:xfrm>
            <a:off x="7788900" y="4936725"/>
            <a:ext cx="1208299" cy="109850"/>
          </a:xfrm>
          <a:prstGeom prst="rect">
            <a:avLst/>
          </a:prstGeom>
          <a:noFill/>
          <a:ln>
            <a:noFill/>
          </a:ln>
        </p:spPr>
      </p:pic>
      <p:pic>
        <p:nvPicPr>
          <p:cNvPr id="90" name="Google Shape;90;p28" title="QuoteMark.png"/>
          <p:cNvPicPr preferRelativeResize="0"/>
          <p:nvPr/>
        </p:nvPicPr>
        <p:blipFill rotWithShape="1">
          <a:blip r:embed="rId3">
            <a:alphaModFix/>
          </a:blip>
          <a:srcRect b="0" l="0" r="0" t="0"/>
          <a:stretch/>
        </p:blipFill>
        <p:spPr>
          <a:xfrm>
            <a:off x="726294" y="831050"/>
            <a:ext cx="764575" cy="7645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oxes">
  <p:cSld name="BLANK_1">
    <p:bg>
      <p:bgPr>
        <a:solidFill>
          <a:schemeClr val="accent2"/>
        </a:solidFill>
      </p:bgPr>
    </p:bg>
    <p:spTree>
      <p:nvGrpSpPr>
        <p:cNvPr id="91" name="Shape 91"/>
        <p:cNvGrpSpPr/>
        <p:nvPr/>
      </p:nvGrpSpPr>
      <p:grpSpPr>
        <a:xfrm>
          <a:off x="0" y="0"/>
          <a:ext cx="0" cy="0"/>
          <a:chOff x="0" y="0"/>
          <a:chExt cx="0" cy="0"/>
        </a:xfrm>
      </p:grpSpPr>
      <p:sp>
        <p:nvSpPr>
          <p:cNvPr id="92" name="Google Shape;92;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93" name="Google Shape;93;p29" title="WordmarkLarge-02.png"/>
          <p:cNvPicPr preferRelativeResize="0"/>
          <p:nvPr/>
        </p:nvPicPr>
        <p:blipFill>
          <a:blip r:embed="rId2">
            <a:alphaModFix/>
          </a:blip>
          <a:stretch>
            <a:fillRect/>
          </a:stretch>
        </p:blipFill>
        <p:spPr>
          <a:xfrm>
            <a:off x="7788900" y="4936725"/>
            <a:ext cx="1208299" cy="109850"/>
          </a:xfrm>
          <a:prstGeom prst="rect">
            <a:avLst/>
          </a:prstGeom>
          <a:noFill/>
          <a:ln>
            <a:noFill/>
          </a:ln>
        </p:spPr>
      </p:pic>
      <p:sp>
        <p:nvSpPr>
          <p:cNvPr id="94" name="Google Shape;94;p29"/>
          <p:cNvSpPr/>
          <p:nvPr/>
        </p:nvSpPr>
        <p:spPr>
          <a:xfrm>
            <a:off x="670275" y="1124675"/>
            <a:ext cx="2394300" cy="3255300"/>
          </a:xfrm>
          <a:prstGeom prst="roundRect">
            <a:avLst>
              <a:gd fmla="val 74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 name="Google Shape;95;p29"/>
          <p:cNvSpPr/>
          <p:nvPr/>
        </p:nvSpPr>
        <p:spPr>
          <a:xfrm>
            <a:off x="3374850" y="1124675"/>
            <a:ext cx="2394300" cy="3255300"/>
          </a:xfrm>
          <a:prstGeom prst="roundRect">
            <a:avLst>
              <a:gd fmla="val 74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6" name="Google Shape;96;p29"/>
          <p:cNvSpPr/>
          <p:nvPr/>
        </p:nvSpPr>
        <p:spPr>
          <a:xfrm>
            <a:off x="6079425" y="1124675"/>
            <a:ext cx="2394300" cy="3255300"/>
          </a:xfrm>
          <a:prstGeom prst="roundRect">
            <a:avLst>
              <a:gd fmla="val 74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arts Dark">
  <p:cSld name="BLANK_1_1">
    <p:bg>
      <p:bgPr>
        <a:solidFill>
          <a:schemeClr val="accent2"/>
        </a:solidFill>
      </p:bgPr>
    </p:bg>
    <p:spTree>
      <p:nvGrpSpPr>
        <p:cNvPr id="97" name="Shape 97"/>
        <p:cNvGrpSpPr/>
        <p:nvPr/>
      </p:nvGrpSpPr>
      <p:grpSpPr>
        <a:xfrm>
          <a:off x="0" y="0"/>
          <a:ext cx="0" cy="0"/>
          <a:chOff x="0" y="0"/>
          <a:chExt cx="0" cy="0"/>
        </a:xfrm>
      </p:grpSpPr>
      <p:pic>
        <p:nvPicPr>
          <p:cNvPr id="98" name="Google Shape;98;p30" title="WordmarkLarge-02.png"/>
          <p:cNvPicPr preferRelativeResize="0"/>
          <p:nvPr/>
        </p:nvPicPr>
        <p:blipFill>
          <a:blip r:embed="rId2">
            <a:alphaModFix/>
          </a:blip>
          <a:stretch>
            <a:fillRect/>
          </a:stretch>
        </p:blipFill>
        <p:spPr>
          <a:xfrm>
            <a:off x="7788900" y="4936725"/>
            <a:ext cx="1208299" cy="109850"/>
          </a:xfrm>
          <a:prstGeom prst="rect">
            <a:avLst/>
          </a:prstGeom>
          <a:noFill/>
          <a:ln>
            <a:noFill/>
          </a:ln>
        </p:spPr>
      </p:pic>
      <p:pic>
        <p:nvPicPr>
          <p:cNvPr id="99" name="Google Shape;99;p30" title="star.png"/>
          <p:cNvPicPr preferRelativeResize="0"/>
          <p:nvPr/>
        </p:nvPicPr>
        <p:blipFill>
          <a:blip r:embed="rId3">
            <a:alphaModFix/>
          </a:blip>
          <a:stretch>
            <a:fillRect/>
          </a:stretch>
        </p:blipFill>
        <p:spPr>
          <a:xfrm>
            <a:off x="456700" y="1689100"/>
            <a:ext cx="340050" cy="340050"/>
          </a:xfrm>
          <a:prstGeom prst="rect">
            <a:avLst/>
          </a:prstGeom>
          <a:noFill/>
          <a:ln>
            <a:noFill/>
          </a:ln>
        </p:spPr>
      </p:pic>
      <p:pic>
        <p:nvPicPr>
          <p:cNvPr id="100" name="Google Shape;100;p30" title="ThreeShapes-02.png"/>
          <p:cNvPicPr preferRelativeResize="0"/>
          <p:nvPr/>
        </p:nvPicPr>
        <p:blipFill rotWithShape="1">
          <a:blip r:embed="rId4">
            <a:alphaModFix/>
          </a:blip>
          <a:srcRect b="0" l="0" r="0" t="0"/>
          <a:stretch/>
        </p:blipFill>
        <p:spPr>
          <a:xfrm>
            <a:off x="3306221" y="1689100"/>
            <a:ext cx="340050" cy="340050"/>
          </a:xfrm>
          <a:prstGeom prst="rect">
            <a:avLst/>
          </a:prstGeom>
          <a:noFill/>
          <a:ln>
            <a:noFill/>
          </a:ln>
        </p:spPr>
      </p:pic>
      <p:pic>
        <p:nvPicPr>
          <p:cNvPr id="101" name="Google Shape;101;p30" title="ThreeShapes-03.png"/>
          <p:cNvPicPr preferRelativeResize="0"/>
          <p:nvPr/>
        </p:nvPicPr>
        <p:blipFill rotWithShape="1">
          <a:blip r:embed="rId5">
            <a:alphaModFix/>
          </a:blip>
          <a:srcRect b="0" l="0" r="0" t="0"/>
          <a:stretch/>
        </p:blipFill>
        <p:spPr>
          <a:xfrm>
            <a:off x="6135571" y="1689100"/>
            <a:ext cx="340050" cy="3400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sual With Photo">
  <p:cSld name="TITLE_1">
    <p:bg>
      <p:bgPr>
        <a:blipFill>
          <a:blip r:embed="rId2">
            <a:alphaModFix/>
          </a:blip>
          <a:stretch>
            <a:fillRect/>
          </a:stretch>
        </a:blipFill>
      </p:bgPr>
    </p:bg>
    <p:spTree>
      <p:nvGrpSpPr>
        <p:cNvPr id="15" name="Shape 15"/>
        <p:cNvGrpSpPr/>
        <p:nvPr/>
      </p:nvGrpSpPr>
      <p:grpSpPr>
        <a:xfrm>
          <a:off x="0" y="0"/>
          <a:ext cx="0" cy="0"/>
          <a:chOff x="0" y="0"/>
          <a:chExt cx="0" cy="0"/>
        </a:xfrm>
      </p:grpSpPr>
      <p:pic>
        <p:nvPicPr>
          <p:cNvPr id="16" name="Google Shape;16;p4" title="TitleSlideSquiggle_Casual-Photo.png"/>
          <p:cNvPicPr preferRelativeResize="0"/>
          <p:nvPr/>
        </p:nvPicPr>
        <p:blipFill rotWithShape="1">
          <a:blip r:embed="rId3">
            <a:alphaModFix/>
          </a:blip>
          <a:srcRect b="0" l="0" r="0" t="0"/>
          <a:stretch/>
        </p:blipFill>
        <p:spPr>
          <a:xfrm>
            <a:off x="0" y="-2"/>
            <a:ext cx="9144003" cy="5143504"/>
          </a:xfrm>
          <a:prstGeom prst="rect">
            <a:avLst/>
          </a:prstGeom>
          <a:noFill/>
          <a:ln>
            <a:noFill/>
          </a:ln>
        </p:spPr>
      </p:pic>
      <p:pic>
        <p:nvPicPr>
          <p:cNvPr id="17" name="Google Shape;17;p4" title="PL-logo-®-established-1987-digital_black-oval.png"/>
          <p:cNvPicPr preferRelativeResize="0"/>
          <p:nvPr/>
        </p:nvPicPr>
        <p:blipFill>
          <a:blip r:embed="rId4">
            <a:alphaModFix/>
          </a:blip>
          <a:stretch>
            <a:fillRect/>
          </a:stretch>
        </p:blipFill>
        <p:spPr>
          <a:xfrm>
            <a:off x="782500" y="462052"/>
            <a:ext cx="1549935" cy="4999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eps Dark">
  <p:cSld name="BLANK_1_1_2">
    <p:bg>
      <p:bgPr>
        <a:solidFill>
          <a:schemeClr val="accent2"/>
        </a:solidFill>
      </p:bgPr>
    </p:bg>
    <p:spTree>
      <p:nvGrpSpPr>
        <p:cNvPr id="102" name="Shape 102"/>
        <p:cNvGrpSpPr/>
        <p:nvPr/>
      </p:nvGrpSpPr>
      <p:grpSpPr>
        <a:xfrm>
          <a:off x="0" y="0"/>
          <a:ext cx="0" cy="0"/>
          <a:chOff x="0" y="0"/>
          <a:chExt cx="0" cy="0"/>
        </a:xfrm>
      </p:grpSpPr>
      <p:pic>
        <p:nvPicPr>
          <p:cNvPr id="103" name="Google Shape;103;p31" title="WordmarkLarge-02.png"/>
          <p:cNvPicPr preferRelativeResize="0"/>
          <p:nvPr/>
        </p:nvPicPr>
        <p:blipFill>
          <a:blip r:embed="rId2">
            <a:alphaModFix/>
          </a:blip>
          <a:stretch>
            <a:fillRect/>
          </a:stretch>
        </p:blipFill>
        <p:spPr>
          <a:xfrm>
            <a:off x="7788900" y="4936725"/>
            <a:ext cx="1208299" cy="109850"/>
          </a:xfrm>
          <a:prstGeom prst="rect">
            <a:avLst/>
          </a:prstGeom>
          <a:noFill/>
          <a:ln>
            <a:noFill/>
          </a:ln>
        </p:spPr>
      </p:pic>
      <p:pic>
        <p:nvPicPr>
          <p:cNvPr id="104" name="Google Shape;104;p31" title="LeadsToArrow.png"/>
          <p:cNvPicPr preferRelativeResize="0"/>
          <p:nvPr/>
        </p:nvPicPr>
        <p:blipFill rotWithShape="1">
          <a:blip r:embed="rId3">
            <a:alphaModFix/>
          </a:blip>
          <a:srcRect b="1352" l="0" r="0" t="1352"/>
          <a:stretch/>
        </p:blipFill>
        <p:spPr>
          <a:xfrm>
            <a:off x="2860784" y="2390272"/>
            <a:ext cx="209550" cy="342900"/>
          </a:xfrm>
          <a:prstGeom prst="rect">
            <a:avLst/>
          </a:prstGeom>
          <a:noFill/>
          <a:ln>
            <a:noFill/>
          </a:ln>
        </p:spPr>
      </p:pic>
      <p:pic>
        <p:nvPicPr>
          <p:cNvPr id="105" name="Google Shape;105;p31" title="LeadsToArrow.png"/>
          <p:cNvPicPr preferRelativeResize="0"/>
          <p:nvPr/>
        </p:nvPicPr>
        <p:blipFill rotWithShape="1">
          <a:blip r:embed="rId3">
            <a:alphaModFix/>
          </a:blip>
          <a:srcRect b="1352" l="0" r="0" t="1352"/>
          <a:stretch/>
        </p:blipFill>
        <p:spPr>
          <a:xfrm>
            <a:off x="5988986" y="2390272"/>
            <a:ext cx="209550" cy="3429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arts Light 1">
  <p:cSld name="BLANK_1_1_1">
    <p:bg>
      <p:bgPr>
        <a:solidFill>
          <a:schemeClr val="lt1"/>
        </a:solidFill>
      </p:bgPr>
    </p:bg>
    <p:spTree>
      <p:nvGrpSpPr>
        <p:cNvPr id="106" name="Shape 106"/>
        <p:cNvGrpSpPr/>
        <p:nvPr/>
      </p:nvGrpSpPr>
      <p:grpSpPr>
        <a:xfrm>
          <a:off x="0" y="0"/>
          <a:ext cx="0" cy="0"/>
          <a:chOff x="0" y="0"/>
          <a:chExt cx="0" cy="0"/>
        </a:xfrm>
      </p:grpSpPr>
      <p:pic>
        <p:nvPicPr>
          <p:cNvPr id="107" name="Google Shape;107;p32" title="WordmarkLarge-02.png"/>
          <p:cNvPicPr preferRelativeResize="0"/>
          <p:nvPr/>
        </p:nvPicPr>
        <p:blipFill>
          <a:blip r:embed="rId2">
            <a:alphaModFix/>
          </a:blip>
          <a:stretch>
            <a:fillRect/>
          </a:stretch>
        </p:blipFill>
        <p:spPr>
          <a:xfrm>
            <a:off x="7788900" y="4936725"/>
            <a:ext cx="1208299" cy="109850"/>
          </a:xfrm>
          <a:prstGeom prst="rect">
            <a:avLst/>
          </a:prstGeom>
          <a:noFill/>
          <a:ln>
            <a:noFill/>
          </a:ln>
        </p:spPr>
      </p:pic>
      <p:pic>
        <p:nvPicPr>
          <p:cNvPr id="108" name="Google Shape;108;p32" title="star.png"/>
          <p:cNvPicPr preferRelativeResize="0"/>
          <p:nvPr/>
        </p:nvPicPr>
        <p:blipFill>
          <a:blip r:embed="rId3">
            <a:alphaModFix/>
          </a:blip>
          <a:stretch>
            <a:fillRect/>
          </a:stretch>
        </p:blipFill>
        <p:spPr>
          <a:xfrm>
            <a:off x="456700" y="1689100"/>
            <a:ext cx="340050" cy="340050"/>
          </a:xfrm>
          <a:prstGeom prst="rect">
            <a:avLst/>
          </a:prstGeom>
          <a:noFill/>
          <a:ln>
            <a:noFill/>
          </a:ln>
        </p:spPr>
      </p:pic>
      <p:pic>
        <p:nvPicPr>
          <p:cNvPr id="109" name="Google Shape;109;p32" title="ThreeShapes-02.png"/>
          <p:cNvPicPr preferRelativeResize="0"/>
          <p:nvPr/>
        </p:nvPicPr>
        <p:blipFill rotWithShape="1">
          <a:blip r:embed="rId4">
            <a:alphaModFix/>
          </a:blip>
          <a:srcRect b="0" l="0" r="0" t="0"/>
          <a:stretch/>
        </p:blipFill>
        <p:spPr>
          <a:xfrm>
            <a:off x="3306221" y="1689100"/>
            <a:ext cx="340050" cy="340050"/>
          </a:xfrm>
          <a:prstGeom prst="rect">
            <a:avLst/>
          </a:prstGeom>
          <a:noFill/>
          <a:ln>
            <a:noFill/>
          </a:ln>
        </p:spPr>
      </p:pic>
      <p:pic>
        <p:nvPicPr>
          <p:cNvPr id="110" name="Google Shape;110;p32" title="ThreeShapes-03.png"/>
          <p:cNvPicPr preferRelativeResize="0"/>
          <p:nvPr/>
        </p:nvPicPr>
        <p:blipFill rotWithShape="1">
          <a:blip r:embed="rId5">
            <a:alphaModFix/>
          </a:blip>
          <a:srcRect b="0" l="0" r="0" t="0"/>
          <a:stretch/>
        </p:blipFill>
        <p:spPr>
          <a:xfrm>
            <a:off x="6135571" y="1689100"/>
            <a:ext cx="340050" cy="340050"/>
          </a:xfrm>
          <a:prstGeom prst="rect">
            <a:avLst/>
          </a:prstGeom>
          <a:noFill/>
          <a:ln>
            <a:noFill/>
          </a:ln>
        </p:spPr>
      </p:pic>
      <p:pic>
        <p:nvPicPr>
          <p:cNvPr id="111" name="Google Shape;111;p32" title="WordmarkLarge-01.png"/>
          <p:cNvPicPr preferRelativeResize="0"/>
          <p:nvPr/>
        </p:nvPicPr>
        <p:blipFill>
          <a:blip r:embed="rId6">
            <a:alphaModFix/>
          </a:blip>
          <a:stretch>
            <a:fillRect/>
          </a:stretch>
        </p:blipFill>
        <p:spPr>
          <a:xfrm>
            <a:off x="7787588" y="4937331"/>
            <a:ext cx="1207008" cy="10972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eps Light">
  <p:cSld name="BLANK_1_1_1_1">
    <p:bg>
      <p:bgPr>
        <a:solidFill>
          <a:schemeClr val="lt1"/>
        </a:solidFill>
      </p:bgPr>
    </p:bg>
    <p:spTree>
      <p:nvGrpSpPr>
        <p:cNvPr id="112" name="Shape 112"/>
        <p:cNvGrpSpPr/>
        <p:nvPr/>
      </p:nvGrpSpPr>
      <p:grpSpPr>
        <a:xfrm>
          <a:off x="0" y="0"/>
          <a:ext cx="0" cy="0"/>
          <a:chOff x="0" y="0"/>
          <a:chExt cx="0" cy="0"/>
        </a:xfrm>
      </p:grpSpPr>
      <p:pic>
        <p:nvPicPr>
          <p:cNvPr id="113" name="Google Shape;113;p33" title="WordmarkLarge-02.png"/>
          <p:cNvPicPr preferRelativeResize="0"/>
          <p:nvPr/>
        </p:nvPicPr>
        <p:blipFill>
          <a:blip r:embed="rId2">
            <a:alphaModFix/>
          </a:blip>
          <a:stretch>
            <a:fillRect/>
          </a:stretch>
        </p:blipFill>
        <p:spPr>
          <a:xfrm>
            <a:off x="7788900" y="4936725"/>
            <a:ext cx="1208299" cy="109850"/>
          </a:xfrm>
          <a:prstGeom prst="rect">
            <a:avLst/>
          </a:prstGeom>
          <a:noFill/>
          <a:ln>
            <a:noFill/>
          </a:ln>
        </p:spPr>
      </p:pic>
      <p:pic>
        <p:nvPicPr>
          <p:cNvPr id="114" name="Google Shape;114;p33" title="WordmarkLarge-01.png"/>
          <p:cNvPicPr preferRelativeResize="0"/>
          <p:nvPr/>
        </p:nvPicPr>
        <p:blipFill>
          <a:blip r:embed="rId3">
            <a:alphaModFix/>
          </a:blip>
          <a:stretch>
            <a:fillRect/>
          </a:stretch>
        </p:blipFill>
        <p:spPr>
          <a:xfrm>
            <a:off x="7787588" y="4937331"/>
            <a:ext cx="1207008" cy="109728"/>
          </a:xfrm>
          <a:prstGeom prst="rect">
            <a:avLst/>
          </a:prstGeom>
          <a:noFill/>
          <a:ln>
            <a:noFill/>
          </a:ln>
        </p:spPr>
      </p:pic>
      <p:pic>
        <p:nvPicPr>
          <p:cNvPr id="115" name="Google Shape;115;p33" title="LeadsToArrow.png"/>
          <p:cNvPicPr preferRelativeResize="0"/>
          <p:nvPr/>
        </p:nvPicPr>
        <p:blipFill>
          <a:blip r:embed="rId4">
            <a:alphaModFix/>
          </a:blip>
          <a:stretch>
            <a:fillRect/>
          </a:stretch>
        </p:blipFill>
        <p:spPr>
          <a:xfrm>
            <a:off x="2860775" y="2385513"/>
            <a:ext cx="209550" cy="352425"/>
          </a:xfrm>
          <a:prstGeom prst="rect">
            <a:avLst/>
          </a:prstGeom>
          <a:noFill/>
          <a:ln>
            <a:noFill/>
          </a:ln>
        </p:spPr>
      </p:pic>
      <p:pic>
        <p:nvPicPr>
          <p:cNvPr id="116" name="Google Shape;116;p33" title="LeadsToArrow.png"/>
          <p:cNvPicPr preferRelativeResize="0"/>
          <p:nvPr/>
        </p:nvPicPr>
        <p:blipFill>
          <a:blip r:embed="rId4">
            <a:alphaModFix/>
          </a:blip>
          <a:stretch>
            <a:fillRect/>
          </a:stretch>
        </p:blipFill>
        <p:spPr>
          <a:xfrm>
            <a:off x="5988975" y="2385513"/>
            <a:ext cx="209550" cy="3524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117" name="Shape 117"/>
        <p:cNvGrpSpPr/>
        <p:nvPr/>
      </p:nvGrpSpPr>
      <p:grpSpPr>
        <a:xfrm>
          <a:off x="0" y="0"/>
          <a:ext cx="0" cy="0"/>
          <a:chOff x="0" y="0"/>
          <a:chExt cx="0" cy="0"/>
        </a:xfrm>
      </p:grpSpPr>
      <p:sp>
        <p:nvSpPr>
          <p:cNvPr id="118" name="Google Shape;118;p3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Font typeface="Source Sans Pro"/>
              <a:buNone/>
              <a:defRPr b="1" sz="5200">
                <a:latin typeface="Source Sans Pro"/>
                <a:ea typeface="Source Sans Pro"/>
                <a:cs typeface="Source Sans Pro"/>
                <a:sym typeface="Source Sans Pr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9" name="Google Shape;119;p3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3">
  <p:cSld name="SECTION_HEADER_3">
    <p:spTree>
      <p:nvGrpSpPr>
        <p:cNvPr id="120" name="Shape 120"/>
        <p:cNvGrpSpPr/>
        <p:nvPr/>
      </p:nvGrpSpPr>
      <p:grpSpPr>
        <a:xfrm>
          <a:off x="0" y="0"/>
          <a:ext cx="0" cy="0"/>
          <a:chOff x="0" y="0"/>
          <a:chExt cx="0" cy="0"/>
        </a:xfrm>
      </p:grpSpPr>
      <p:sp>
        <p:nvSpPr>
          <p:cNvPr id="121" name="Google Shape;121;p35"/>
          <p:cNvSpPr/>
          <p:nvPr/>
        </p:nvSpPr>
        <p:spPr>
          <a:xfrm>
            <a:off x="-10050" y="-20100"/>
            <a:ext cx="9154200" cy="52068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 name="Google Shape;122;p35"/>
          <p:cNvPicPr preferRelativeResize="0"/>
          <p:nvPr/>
        </p:nvPicPr>
        <p:blipFill rotWithShape="1">
          <a:blip r:embed="rId2">
            <a:alphaModFix/>
          </a:blip>
          <a:srcRect b="21646" l="37873" r="27543" t="30769"/>
          <a:stretch/>
        </p:blipFill>
        <p:spPr>
          <a:xfrm>
            <a:off x="-10050" y="-20100"/>
            <a:ext cx="4069976" cy="4426700"/>
          </a:xfrm>
          <a:prstGeom prst="rect">
            <a:avLst/>
          </a:prstGeom>
          <a:noFill/>
          <a:ln>
            <a:noFill/>
          </a:ln>
        </p:spPr>
      </p:pic>
      <p:sp>
        <p:nvSpPr>
          <p:cNvPr id="123" name="Google Shape;123;p35"/>
          <p:cNvSpPr txBox="1"/>
          <p:nvPr>
            <p:ph type="title"/>
          </p:nvPr>
        </p:nvSpPr>
        <p:spPr>
          <a:xfrm>
            <a:off x="4338925" y="2074650"/>
            <a:ext cx="44934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FFFFFF"/>
              </a:buClr>
              <a:buSzPts val="3600"/>
              <a:buNone/>
              <a:defRPr sz="3600">
                <a:solidFill>
                  <a:srgbClr val="FFFFFF"/>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36"/>
          <p:cNvSpPr txBox="1"/>
          <p:nvPr>
            <p:ph type="title"/>
          </p:nvPr>
        </p:nvSpPr>
        <p:spPr>
          <a:xfrm>
            <a:off x="457200" y="0"/>
            <a:ext cx="82326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cxnSp>
        <p:nvCxnSpPr>
          <p:cNvPr id="126" name="Google Shape;126;p36"/>
          <p:cNvCxnSpPr/>
          <p:nvPr/>
        </p:nvCxnSpPr>
        <p:spPr>
          <a:xfrm>
            <a:off x="11150" y="797650"/>
            <a:ext cx="91218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7" name="Shape 127"/>
        <p:cNvGrpSpPr/>
        <p:nvPr/>
      </p:nvGrpSpPr>
      <p:grpSpPr>
        <a:xfrm>
          <a:off x="0" y="0"/>
          <a:ext cx="0" cy="0"/>
          <a:chOff x="0" y="0"/>
          <a:chExt cx="0" cy="0"/>
        </a:xfrm>
      </p:grpSpPr>
      <p:sp>
        <p:nvSpPr>
          <p:cNvPr id="128" name="Google Shape;128;p37"/>
          <p:cNvSpPr txBox="1"/>
          <p:nvPr>
            <p:ph idx="1" type="body"/>
          </p:nvPr>
        </p:nvSpPr>
        <p:spPr>
          <a:xfrm>
            <a:off x="457200" y="1152475"/>
            <a:ext cx="41148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9" name="Google Shape;129;p37"/>
          <p:cNvSpPr txBox="1"/>
          <p:nvPr>
            <p:ph idx="2" type="body"/>
          </p:nvPr>
        </p:nvSpPr>
        <p:spPr>
          <a:xfrm>
            <a:off x="4717500" y="1152475"/>
            <a:ext cx="41148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0" name="Google Shape;130;p37"/>
          <p:cNvSpPr txBox="1"/>
          <p:nvPr>
            <p:ph type="title"/>
          </p:nvPr>
        </p:nvSpPr>
        <p:spPr>
          <a:xfrm>
            <a:off x="457200" y="0"/>
            <a:ext cx="82326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cxnSp>
        <p:nvCxnSpPr>
          <p:cNvPr id="131" name="Google Shape;131;p37"/>
          <p:cNvCxnSpPr/>
          <p:nvPr/>
        </p:nvCxnSpPr>
        <p:spPr>
          <a:xfrm>
            <a:off x="11150" y="797650"/>
            <a:ext cx="9121800" cy="0"/>
          </a:xfrm>
          <a:prstGeom prst="straightConnector1">
            <a:avLst/>
          </a:prstGeom>
          <a:noFill/>
          <a:ln cap="flat" cmpd="sng" w="9525">
            <a:solidFill>
              <a:schemeClr val="accent1"/>
            </a:solidFill>
            <a:prstDash val="solid"/>
            <a:round/>
            <a:headEnd len="med" w="med" type="none"/>
            <a:tailEnd len="med" w="med" type="none"/>
          </a:ln>
        </p:spPr>
      </p:cxnSp>
      <p:sp>
        <p:nvSpPr>
          <p:cNvPr id="132" name="Google Shape;132;p37"/>
          <p:cNvSpPr txBox="1"/>
          <p:nvPr/>
        </p:nvSpPr>
        <p:spPr>
          <a:xfrm>
            <a:off x="8211675" y="4885775"/>
            <a:ext cx="5163600" cy="6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3" name="Shape 133"/>
        <p:cNvGrpSpPr/>
        <p:nvPr/>
      </p:nvGrpSpPr>
      <p:grpSpPr>
        <a:xfrm>
          <a:off x="0" y="0"/>
          <a:ext cx="0" cy="0"/>
          <a:chOff x="0" y="0"/>
          <a:chExt cx="0" cy="0"/>
        </a:xfrm>
      </p:grpSpPr>
      <p:sp>
        <p:nvSpPr>
          <p:cNvPr id="134" name="Google Shape;134;p38"/>
          <p:cNvSpPr/>
          <p:nvPr/>
        </p:nvSpPr>
        <p:spPr>
          <a:xfrm>
            <a:off x="4572000" y="-125"/>
            <a:ext cx="4572000" cy="5143500"/>
          </a:xfrm>
          <a:prstGeom prst="rect">
            <a:avLst/>
          </a:prstGeom>
          <a:solidFill>
            <a:srgbClr val="D4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36" name="Google Shape;136;p38"/>
          <p:cNvSpPr txBox="1"/>
          <p:nvPr>
            <p:ph idx="1" type="subTitle"/>
          </p:nvPr>
        </p:nvSpPr>
        <p:spPr>
          <a:xfrm>
            <a:off x="265500" y="2803075"/>
            <a:ext cx="4045200" cy="3972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37" name="Google Shape;137;p3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8" name="Shape 138"/>
        <p:cNvGrpSpPr/>
        <p:nvPr/>
      </p:nvGrpSpPr>
      <p:grpSpPr>
        <a:xfrm>
          <a:off x="0" y="0"/>
          <a:ext cx="0" cy="0"/>
          <a:chOff x="0" y="0"/>
          <a:chExt cx="0" cy="0"/>
        </a:xfrm>
      </p:grpSpPr>
      <p:sp>
        <p:nvSpPr>
          <p:cNvPr id="139" name="Google Shape;139;p39"/>
          <p:cNvSpPr txBox="1"/>
          <p:nvPr>
            <p:ph idx="1" type="body"/>
          </p:nvPr>
        </p:nvSpPr>
        <p:spPr>
          <a:xfrm>
            <a:off x="457200" y="1138525"/>
            <a:ext cx="8015100" cy="3430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0" name="Google Shape;140;p39"/>
          <p:cNvSpPr txBox="1"/>
          <p:nvPr>
            <p:ph type="title"/>
          </p:nvPr>
        </p:nvSpPr>
        <p:spPr>
          <a:xfrm>
            <a:off x="457200" y="0"/>
            <a:ext cx="82326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cxnSp>
        <p:nvCxnSpPr>
          <p:cNvPr id="141" name="Google Shape;141;p39"/>
          <p:cNvCxnSpPr/>
          <p:nvPr/>
        </p:nvCxnSpPr>
        <p:spPr>
          <a:xfrm>
            <a:off x="11150" y="797650"/>
            <a:ext cx="91218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Headshots" type="secHead">
  <p:cSld name="SECTION_HEADER">
    <p:bg>
      <p:bgPr>
        <a:solidFill>
          <a:schemeClr val="accent2"/>
        </a:solidFill>
      </p:bgPr>
    </p:bg>
    <p:spTree>
      <p:nvGrpSpPr>
        <p:cNvPr id="18" name="Shape 18"/>
        <p:cNvGrpSpPr/>
        <p:nvPr/>
      </p:nvGrpSpPr>
      <p:grpSpPr>
        <a:xfrm>
          <a:off x="0" y="0"/>
          <a:ext cx="0" cy="0"/>
          <a:chOff x="0" y="0"/>
          <a:chExt cx="0" cy="0"/>
        </a:xfrm>
      </p:grpSpPr>
      <p:sp>
        <p:nvSpPr>
          <p:cNvPr id="19" name="Google Shape;19;p5"/>
          <p:cNvSpPr/>
          <p:nvPr/>
        </p:nvSpPr>
        <p:spPr>
          <a:xfrm>
            <a:off x="691150" y="1134250"/>
            <a:ext cx="2103000" cy="21030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 name="Google Shape;20;p5" title="WordmarkLarge-02.png"/>
          <p:cNvPicPr preferRelativeResize="0"/>
          <p:nvPr/>
        </p:nvPicPr>
        <p:blipFill>
          <a:blip r:embed="rId2">
            <a:alphaModFix/>
          </a:blip>
          <a:stretch>
            <a:fillRect/>
          </a:stretch>
        </p:blipFill>
        <p:spPr>
          <a:xfrm>
            <a:off x="7788900" y="4936725"/>
            <a:ext cx="1208299" cy="109850"/>
          </a:xfrm>
          <a:prstGeom prst="rect">
            <a:avLst/>
          </a:prstGeom>
          <a:noFill/>
          <a:ln>
            <a:noFill/>
          </a:ln>
        </p:spPr>
      </p:pic>
      <p:sp>
        <p:nvSpPr>
          <p:cNvPr id="21" name="Google Shape;21;p5"/>
          <p:cNvSpPr/>
          <p:nvPr/>
        </p:nvSpPr>
        <p:spPr>
          <a:xfrm>
            <a:off x="3520500" y="1134250"/>
            <a:ext cx="2103000" cy="21030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 name="Google Shape;22;p5"/>
          <p:cNvSpPr/>
          <p:nvPr/>
        </p:nvSpPr>
        <p:spPr>
          <a:xfrm>
            <a:off x="6349850" y="1134250"/>
            <a:ext cx="2103000" cy="21030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 name="Google Shape;23;p5"/>
          <p:cNvSpPr/>
          <p:nvPr>
            <p:ph idx="2" type="pic"/>
          </p:nvPr>
        </p:nvSpPr>
        <p:spPr>
          <a:xfrm>
            <a:off x="691150" y="1134250"/>
            <a:ext cx="2103000" cy="2103000"/>
          </a:xfrm>
          <a:prstGeom prst="ellipse">
            <a:avLst/>
          </a:prstGeom>
          <a:noFill/>
          <a:ln>
            <a:noFill/>
          </a:ln>
        </p:spPr>
      </p:sp>
      <p:sp>
        <p:nvSpPr>
          <p:cNvPr id="24" name="Google Shape;24;p5"/>
          <p:cNvSpPr/>
          <p:nvPr>
            <p:ph idx="3" type="pic"/>
          </p:nvPr>
        </p:nvSpPr>
        <p:spPr>
          <a:xfrm>
            <a:off x="3520500" y="1134250"/>
            <a:ext cx="2103000" cy="2103000"/>
          </a:xfrm>
          <a:prstGeom prst="ellipse">
            <a:avLst/>
          </a:prstGeom>
          <a:noFill/>
          <a:ln>
            <a:noFill/>
          </a:ln>
        </p:spPr>
      </p:sp>
      <p:sp>
        <p:nvSpPr>
          <p:cNvPr id="25" name="Google Shape;25;p5"/>
          <p:cNvSpPr/>
          <p:nvPr>
            <p:ph idx="4" type="pic"/>
          </p:nvPr>
        </p:nvSpPr>
        <p:spPr>
          <a:xfrm>
            <a:off x="6349850" y="1134250"/>
            <a:ext cx="2103000" cy="2103000"/>
          </a:xfrm>
          <a:prstGeom prst="ellipse">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Headshots">
  <p:cSld name="SECTION_HEADER_2">
    <p:bg>
      <p:bgPr>
        <a:solidFill>
          <a:schemeClr val="accent2"/>
        </a:solidFill>
      </p:bgPr>
    </p:bg>
    <p:spTree>
      <p:nvGrpSpPr>
        <p:cNvPr id="26" name="Shape 26"/>
        <p:cNvGrpSpPr/>
        <p:nvPr/>
      </p:nvGrpSpPr>
      <p:grpSpPr>
        <a:xfrm>
          <a:off x="0" y="0"/>
          <a:ext cx="0" cy="0"/>
          <a:chOff x="0" y="0"/>
          <a:chExt cx="0" cy="0"/>
        </a:xfrm>
      </p:grpSpPr>
      <p:pic>
        <p:nvPicPr>
          <p:cNvPr id="27" name="Google Shape;27;p6" title="WordmarkLarge-02.png"/>
          <p:cNvPicPr preferRelativeResize="0"/>
          <p:nvPr/>
        </p:nvPicPr>
        <p:blipFill>
          <a:blip r:embed="rId2">
            <a:alphaModFix/>
          </a:blip>
          <a:stretch>
            <a:fillRect/>
          </a:stretch>
        </p:blipFill>
        <p:spPr>
          <a:xfrm>
            <a:off x="7788900" y="4936725"/>
            <a:ext cx="1208299" cy="109850"/>
          </a:xfrm>
          <a:prstGeom prst="rect">
            <a:avLst/>
          </a:prstGeom>
          <a:noFill/>
          <a:ln>
            <a:noFill/>
          </a:ln>
        </p:spPr>
      </p:pic>
      <p:sp>
        <p:nvSpPr>
          <p:cNvPr id="28" name="Google Shape;28;p6"/>
          <p:cNvSpPr/>
          <p:nvPr/>
        </p:nvSpPr>
        <p:spPr>
          <a:xfrm>
            <a:off x="1362516" y="1134250"/>
            <a:ext cx="2103000" cy="21030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 name="Google Shape;29;p6"/>
          <p:cNvSpPr/>
          <p:nvPr/>
        </p:nvSpPr>
        <p:spPr>
          <a:xfrm>
            <a:off x="5678484" y="1134250"/>
            <a:ext cx="2103000" cy="21030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 name="Google Shape;30;p6"/>
          <p:cNvSpPr/>
          <p:nvPr>
            <p:ph idx="2" type="pic"/>
          </p:nvPr>
        </p:nvSpPr>
        <p:spPr>
          <a:xfrm>
            <a:off x="1362525" y="1134250"/>
            <a:ext cx="2103000" cy="2103000"/>
          </a:xfrm>
          <a:prstGeom prst="ellipse">
            <a:avLst/>
          </a:prstGeom>
          <a:noFill/>
          <a:ln>
            <a:noFill/>
          </a:ln>
        </p:spPr>
      </p:sp>
      <p:sp>
        <p:nvSpPr>
          <p:cNvPr id="31" name="Google Shape;31;p6"/>
          <p:cNvSpPr/>
          <p:nvPr>
            <p:ph idx="3" type="pic"/>
          </p:nvPr>
        </p:nvSpPr>
        <p:spPr>
          <a:xfrm>
            <a:off x="5678475" y="1134250"/>
            <a:ext cx="2103000" cy="21030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Headshots">
  <p:cSld name="SECTION_HEADER_2_1">
    <p:bg>
      <p:bgPr>
        <a:solidFill>
          <a:schemeClr val="accent2"/>
        </a:solidFill>
      </p:bgPr>
    </p:bg>
    <p:spTree>
      <p:nvGrpSpPr>
        <p:cNvPr id="32" name="Shape 32"/>
        <p:cNvGrpSpPr/>
        <p:nvPr/>
      </p:nvGrpSpPr>
      <p:grpSpPr>
        <a:xfrm>
          <a:off x="0" y="0"/>
          <a:ext cx="0" cy="0"/>
          <a:chOff x="0" y="0"/>
          <a:chExt cx="0" cy="0"/>
        </a:xfrm>
      </p:grpSpPr>
      <p:pic>
        <p:nvPicPr>
          <p:cNvPr id="33" name="Google Shape;33;p7" title="WordmarkLarge-02.png"/>
          <p:cNvPicPr preferRelativeResize="0"/>
          <p:nvPr/>
        </p:nvPicPr>
        <p:blipFill>
          <a:blip r:embed="rId2">
            <a:alphaModFix/>
          </a:blip>
          <a:stretch>
            <a:fillRect/>
          </a:stretch>
        </p:blipFill>
        <p:spPr>
          <a:xfrm>
            <a:off x="7788900" y="4936725"/>
            <a:ext cx="1208299" cy="109850"/>
          </a:xfrm>
          <a:prstGeom prst="rect">
            <a:avLst/>
          </a:prstGeom>
          <a:noFill/>
          <a:ln>
            <a:noFill/>
          </a:ln>
        </p:spPr>
      </p:pic>
      <p:sp>
        <p:nvSpPr>
          <p:cNvPr id="34" name="Google Shape;34;p7"/>
          <p:cNvSpPr/>
          <p:nvPr/>
        </p:nvSpPr>
        <p:spPr>
          <a:xfrm>
            <a:off x="3520500" y="1134250"/>
            <a:ext cx="2103000" cy="21030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 name="Google Shape;35;p7"/>
          <p:cNvSpPr/>
          <p:nvPr>
            <p:ph idx="2" type="pic"/>
          </p:nvPr>
        </p:nvSpPr>
        <p:spPr>
          <a:xfrm>
            <a:off x="3520500" y="1134250"/>
            <a:ext cx="2103000" cy="2103000"/>
          </a:xfrm>
          <a:prstGeom prst="ellipse">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Version 1">
  <p:cSld name="SECTION_HEADER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Version 2">
  <p:cSld name="SECTION_HEADER_1_2">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Version 3">
  <p:cSld name="SECTION_HEADER_1_2_1">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theme" Target="../theme/theme2.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Source Sans Pro"/>
              <a:buNone/>
              <a:defRPr b="1" sz="2800">
                <a:solidFill>
                  <a:schemeClr val="dk1"/>
                </a:solidFill>
                <a:latin typeface="Source Sans Pro"/>
                <a:ea typeface="Source Sans Pro"/>
                <a:cs typeface="Source Sans Pro"/>
                <a:sym typeface="Source Sans P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70D9FF"/>
              </a:buClr>
              <a:buSzPts val="1800"/>
              <a:buChar char="●"/>
              <a:defRPr sz="1800">
                <a:solidFill>
                  <a:schemeClr val="dk1"/>
                </a:solidFill>
              </a:defRPr>
            </a:lvl1pPr>
            <a:lvl2pPr indent="-317500" lvl="1" marL="914400">
              <a:lnSpc>
                <a:spcPct val="115000"/>
              </a:lnSpc>
              <a:spcBef>
                <a:spcPts val="0"/>
              </a:spcBef>
              <a:spcAft>
                <a:spcPts val="0"/>
              </a:spcAft>
              <a:buClr>
                <a:srgbClr val="70D9FF"/>
              </a:buClr>
              <a:buSzPts val="1400"/>
              <a:buChar char="○"/>
              <a:defRPr>
                <a:solidFill>
                  <a:schemeClr val="dk1"/>
                </a:solidFill>
              </a:defRPr>
            </a:lvl2pPr>
            <a:lvl3pPr indent="-317500" lvl="2" marL="1371600">
              <a:lnSpc>
                <a:spcPct val="115000"/>
              </a:lnSpc>
              <a:spcBef>
                <a:spcPts val="0"/>
              </a:spcBef>
              <a:spcAft>
                <a:spcPts val="0"/>
              </a:spcAft>
              <a:buClr>
                <a:srgbClr val="70D9FF"/>
              </a:buClr>
              <a:buSzPts val="1400"/>
              <a:buChar char="■"/>
              <a:defRPr>
                <a:solidFill>
                  <a:schemeClr val="dk1"/>
                </a:solidFill>
              </a:defRPr>
            </a:lvl3pPr>
            <a:lvl4pPr indent="-317500" lvl="3" marL="1828800">
              <a:lnSpc>
                <a:spcPct val="115000"/>
              </a:lnSpc>
              <a:spcBef>
                <a:spcPts val="0"/>
              </a:spcBef>
              <a:spcAft>
                <a:spcPts val="0"/>
              </a:spcAft>
              <a:buClr>
                <a:srgbClr val="70D9FF"/>
              </a:buClr>
              <a:buSzPts val="1400"/>
              <a:buChar char="●"/>
              <a:defRPr>
                <a:solidFill>
                  <a:schemeClr val="dk1"/>
                </a:solidFill>
              </a:defRPr>
            </a:lvl4pPr>
            <a:lvl5pPr indent="-317500" lvl="4" marL="2286000">
              <a:lnSpc>
                <a:spcPct val="115000"/>
              </a:lnSpc>
              <a:spcBef>
                <a:spcPts val="0"/>
              </a:spcBef>
              <a:spcAft>
                <a:spcPts val="0"/>
              </a:spcAft>
              <a:buClr>
                <a:srgbClr val="70D9FF"/>
              </a:buClr>
              <a:buSzPts val="1400"/>
              <a:buChar char="○"/>
              <a:defRPr>
                <a:solidFill>
                  <a:schemeClr val="dk1"/>
                </a:solidFill>
              </a:defRPr>
            </a:lvl5pPr>
            <a:lvl6pPr indent="-317500" lvl="5" marL="2743200">
              <a:lnSpc>
                <a:spcPct val="115000"/>
              </a:lnSpc>
              <a:spcBef>
                <a:spcPts val="0"/>
              </a:spcBef>
              <a:spcAft>
                <a:spcPts val="0"/>
              </a:spcAft>
              <a:buClr>
                <a:srgbClr val="70D9FF"/>
              </a:buClr>
              <a:buSzPts val="1400"/>
              <a:buChar char="■"/>
              <a:defRPr>
                <a:solidFill>
                  <a:schemeClr val="dk1"/>
                </a:solidFill>
              </a:defRPr>
            </a:lvl6pPr>
            <a:lvl7pPr indent="-317500" lvl="6" marL="3200400">
              <a:lnSpc>
                <a:spcPct val="115000"/>
              </a:lnSpc>
              <a:spcBef>
                <a:spcPts val="0"/>
              </a:spcBef>
              <a:spcAft>
                <a:spcPts val="0"/>
              </a:spcAft>
              <a:buClr>
                <a:srgbClr val="70D9FF"/>
              </a:buClr>
              <a:buSzPts val="1400"/>
              <a:buChar char="●"/>
              <a:defRPr>
                <a:solidFill>
                  <a:schemeClr val="dk1"/>
                </a:solidFill>
              </a:defRPr>
            </a:lvl7pPr>
            <a:lvl8pPr indent="-317500" lvl="7" marL="3657600">
              <a:lnSpc>
                <a:spcPct val="115000"/>
              </a:lnSpc>
              <a:spcBef>
                <a:spcPts val="0"/>
              </a:spcBef>
              <a:spcAft>
                <a:spcPts val="0"/>
              </a:spcAft>
              <a:buClr>
                <a:srgbClr val="70D9FF"/>
              </a:buClr>
              <a:buSzPts val="1400"/>
              <a:buChar char="○"/>
              <a:defRPr>
                <a:solidFill>
                  <a:schemeClr val="dk1"/>
                </a:solidFill>
              </a:defRPr>
            </a:lvl8pPr>
            <a:lvl9pPr indent="-317500" lvl="8" marL="4114800">
              <a:lnSpc>
                <a:spcPct val="115000"/>
              </a:lnSpc>
              <a:spcBef>
                <a:spcPts val="0"/>
              </a:spcBef>
              <a:spcAft>
                <a:spcPts val="0"/>
              </a:spcAft>
              <a:buClr>
                <a:srgbClr val="70D9FF"/>
              </a:buClr>
              <a:buSzPts val="1400"/>
              <a:buChar char="■"/>
              <a:defRPr>
                <a:solidFill>
                  <a:schemeClr val="dk1"/>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hyperlink" Target="https://drive.google.com/file/d/1bTV8OjuJME66gj6yZRCOMs5JT8gxjSDs/view?usp=sharing" TargetMode="External"/><Relationship Id="rId5"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61.png"/><Relationship Id="rId4" Type="http://schemas.openxmlformats.org/officeDocument/2006/relationships/image" Target="../media/image48.png"/><Relationship Id="rId5"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40.jpg"/><Relationship Id="rId4" Type="http://schemas.openxmlformats.org/officeDocument/2006/relationships/image" Target="../media/image39.jpg"/><Relationship Id="rId5" Type="http://schemas.openxmlformats.org/officeDocument/2006/relationships/image" Target="../media/image4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6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 Id="rId3" Type="http://schemas.openxmlformats.org/officeDocument/2006/relationships/image" Target="../media/image44.jpg"/><Relationship Id="rId4" Type="http://schemas.openxmlformats.org/officeDocument/2006/relationships/image" Target="../media/image50.jpg"/><Relationship Id="rId9" Type="http://schemas.openxmlformats.org/officeDocument/2006/relationships/hyperlink" Target="https://careerexploration.participatelearning.com/" TargetMode="External"/><Relationship Id="rId5" Type="http://schemas.openxmlformats.org/officeDocument/2006/relationships/image" Target="../media/image59.jpg"/><Relationship Id="rId6" Type="http://schemas.openxmlformats.org/officeDocument/2006/relationships/hyperlink" Target="https://docs.google.com/presentation/d/1G2UkFYSrtBWKrVDDoqFhuCotitJyWVQGb9Lhsgkp2Uk/edit?slide=id.g2f6be0877c8_0_200#slide=id.g2f6be0877c8_0_200" TargetMode="External"/><Relationship Id="rId7" Type="http://schemas.openxmlformats.org/officeDocument/2006/relationships/hyperlink" Target="https://docs.google.com/presentation/d/1G2UkFYSrtBWKrVDDoqFhuCotitJyWVQGb9Lhsgkp2Uk/edit?slide=id.g2f6be0877c8_0_200#slide=id.g2f6be0877c8_0_200" TargetMode="External"/><Relationship Id="rId8" Type="http://schemas.openxmlformats.org/officeDocument/2006/relationships/hyperlink" Target="https://docs.google.com/presentation/d/1G2UkFYSrtBWKrVDDoqFhuCotitJyWVQGb9Lhsgkp2Uk/edit?slide=id.g2f6be0877c8_0_200#slide=id.g2f6be0877c8_0_200" TargetMode="External"/><Relationship Id="rId11" Type="http://schemas.openxmlformats.org/officeDocument/2006/relationships/image" Target="../media/image54.png"/><Relationship Id="rId10" Type="http://schemas.openxmlformats.org/officeDocument/2006/relationships/hyperlink" Target="https://drive.google.com/file/d/1_IPhprFZpXljKoODtMR6Y6ZCWJW9JU-v/view?usp=sharing" TargetMode="External"/><Relationship Id="rId13" Type="http://schemas.openxmlformats.org/officeDocument/2006/relationships/image" Target="../media/image45.png"/><Relationship Id="rId12" Type="http://schemas.openxmlformats.org/officeDocument/2006/relationships/image" Target="../media/image57.png"/><Relationship Id="rId14"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image" Target="../media/image52.png"/><Relationship Id="rId5"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40"/>
          <p:cNvSpPr txBox="1"/>
          <p:nvPr/>
        </p:nvSpPr>
        <p:spPr>
          <a:xfrm>
            <a:off x="1475850" y="3932525"/>
            <a:ext cx="4598700" cy="6312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600">
                <a:solidFill>
                  <a:srgbClr val="FFFFFF"/>
                </a:solidFill>
              </a:rPr>
              <a:t>Caroline Baker, Randall Saenz, Juli Ventura</a:t>
            </a:r>
            <a:endParaRPr sz="1600">
              <a:solidFill>
                <a:srgbClr val="FFFFFF"/>
              </a:solidFill>
            </a:endParaRPr>
          </a:p>
          <a:p>
            <a:pPr indent="0" lvl="0" marL="0" rtl="0" algn="l">
              <a:lnSpc>
                <a:spcPct val="115000"/>
              </a:lnSpc>
              <a:spcBef>
                <a:spcPts val="0"/>
              </a:spcBef>
              <a:spcAft>
                <a:spcPts val="0"/>
              </a:spcAft>
              <a:buNone/>
            </a:pPr>
            <a:r>
              <a:rPr lang="en" sz="1600">
                <a:solidFill>
                  <a:srgbClr val="FFFFFF"/>
                </a:solidFill>
              </a:rPr>
              <a:t>June 5, 2026 | </a:t>
            </a:r>
            <a:r>
              <a:rPr lang="en" sz="1600">
                <a:solidFill>
                  <a:srgbClr val="FFFFFF"/>
                </a:solidFill>
              </a:rPr>
              <a:t>https://bit.ly/GlobalLeadersPD </a:t>
            </a:r>
            <a:endParaRPr sz="1600">
              <a:solidFill>
                <a:srgbClr val="FFFFFF"/>
              </a:solidFill>
            </a:endParaRPr>
          </a:p>
        </p:txBody>
      </p:sp>
      <p:pic>
        <p:nvPicPr>
          <p:cNvPr id="147" name="Google Shape;147;p40" title="TitleSlide-Casual-Arrow.png"/>
          <p:cNvPicPr preferRelativeResize="0"/>
          <p:nvPr/>
        </p:nvPicPr>
        <p:blipFill rotWithShape="1">
          <a:blip r:embed="rId3">
            <a:alphaModFix/>
          </a:blip>
          <a:srcRect b="0" l="0" r="0" t="0"/>
          <a:stretch/>
        </p:blipFill>
        <p:spPr>
          <a:xfrm>
            <a:off x="771450" y="4008138"/>
            <a:ext cx="548700" cy="548700"/>
          </a:xfrm>
          <a:prstGeom prst="rect">
            <a:avLst/>
          </a:prstGeom>
          <a:noFill/>
          <a:ln>
            <a:noFill/>
          </a:ln>
        </p:spPr>
      </p:pic>
      <p:sp>
        <p:nvSpPr>
          <p:cNvPr id="148" name="Google Shape;148;p40"/>
          <p:cNvSpPr txBox="1"/>
          <p:nvPr/>
        </p:nvSpPr>
        <p:spPr>
          <a:xfrm>
            <a:off x="780775" y="777000"/>
            <a:ext cx="7117200" cy="2051400"/>
          </a:xfrm>
          <a:prstGeom prst="rect">
            <a:avLst/>
          </a:prstGeom>
          <a:noFill/>
          <a:ln>
            <a:noFill/>
          </a:ln>
        </p:spPr>
        <p:txBody>
          <a:bodyPr anchorCtr="0" anchor="b" bIns="0" lIns="0" spcFirstLastPara="1" rIns="91425" wrap="square" tIns="0">
            <a:noAutofit/>
          </a:bodyPr>
          <a:lstStyle/>
          <a:p>
            <a:pPr indent="0" lvl="0" marL="0" rtl="0" algn="l">
              <a:spcBef>
                <a:spcPts val="0"/>
              </a:spcBef>
              <a:spcAft>
                <a:spcPts val="0"/>
              </a:spcAft>
              <a:buClr>
                <a:srgbClr val="000000"/>
              </a:buClr>
              <a:buSzPts val="1100"/>
              <a:buFont typeface="Arial"/>
              <a:buNone/>
            </a:pPr>
            <a:r>
              <a:t/>
            </a:r>
            <a:endParaRPr sz="5000">
              <a:solidFill>
                <a:srgbClr val="000000"/>
              </a:solidFill>
              <a:latin typeface="Source Sans Pro"/>
              <a:ea typeface="Source Sans Pro"/>
              <a:cs typeface="Source Sans Pro"/>
              <a:sym typeface="Source Sans Pro"/>
            </a:endParaRPr>
          </a:p>
          <a:p>
            <a:pPr indent="0" lvl="0" marL="0" rtl="0" algn="l">
              <a:spcBef>
                <a:spcPts val="0"/>
              </a:spcBef>
              <a:spcAft>
                <a:spcPts val="0"/>
              </a:spcAft>
              <a:buNone/>
            </a:pPr>
            <a:r>
              <a:rPr lang="en" sz="5000">
                <a:solidFill>
                  <a:schemeClr val="lt1"/>
                </a:solidFill>
                <a:latin typeface="Source Sans Pro"/>
                <a:ea typeface="Source Sans Pro"/>
                <a:cs typeface="Source Sans Pro"/>
                <a:sym typeface="Source Sans Pro"/>
              </a:rPr>
              <a:t>One School. One Vision. </a:t>
            </a:r>
            <a:endParaRPr sz="5000">
              <a:solidFill>
                <a:srgbClr val="FFFFFF"/>
              </a:solidFill>
              <a:latin typeface="Source Sans Pro"/>
              <a:ea typeface="Source Sans Pro"/>
              <a:cs typeface="Source Sans Pro"/>
              <a:sym typeface="Source Sans Pro"/>
            </a:endParaRPr>
          </a:p>
        </p:txBody>
      </p:sp>
      <p:sp>
        <p:nvSpPr>
          <p:cNvPr id="149" name="Google Shape;149;p40"/>
          <p:cNvSpPr txBox="1"/>
          <p:nvPr/>
        </p:nvSpPr>
        <p:spPr>
          <a:xfrm>
            <a:off x="780775" y="3001050"/>
            <a:ext cx="6945600" cy="74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500">
                <a:solidFill>
                  <a:schemeClr val="accent1"/>
                </a:solidFill>
                <a:latin typeface="Source Sans Pro"/>
                <a:ea typeface="Source Sans Pro"/>
                <a:cs typeface="Source Sans Pro"/>
                <a:sym typeface="Source Sans Pro"/>
              </a:rPr>
              <a:t>Creating Coherence Across Dual Language and Traditional Programs</a:t>
            </a:r>
            <a:endParaRPr sz="2500">
              <a:solidFill>
                <a:schemeClr val="accent1"/>
              </a:solidFill>
              <a:latin typeface="Source Sans Pro"/>
              <a:ea typeface="Source Sans Pro"/>
              <a:cs typeface="Source Sans Pro"/>
              <a:sym typeface="Source Sans Pro"/>
            </a:endParaRPr>
          </a:p>
          <a:p>
            <a:pPr indent="0" lvl="0" marL="0" rtl="0" algn="l">
              <a:spcBef>
                <a:spcPts val="0"/>
              </a:spcBef>
              <a:spcAft>
                <a:spcPts val="0"/>
              </a:spcAft>
              <a:buNone/>
            </a:pPr>
            <a:r>
              <a:t/>
            </a:r>
            <a:endParaRPr sz="2500">
              <a:solidFill>
                <a:schemeClr val="accent1"/>
              </a:solidFill>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49" title="VideoPlaceholder.png"/>
          <p:cNvPicPr preferRelativeResize="0"/>
          <p:nvPr/>
        </p:nvPicPr>
        <p:blipFill rotWithShape="1">
          <a:blip r:embed="rId3">
            <a:alphaModFix/>
          </a:blip>
          <a:srcRect b="0" l="0" r="0" t="0"/>
          <a:stretch/>
        </p:blipFill>
        <p:spPr>
          <a:xfrm>
            <a:off x="812522" y="457200"/>
            <a:ext cx="7518956" cy="4229401"/>
          </a:xfrm>
          <a:prstGeom prst="rect">
            <a:avLst/>
          </a:prstGeom>
          <a:noFill/>
          <a:ln>
            <a:noFill/>
          </a:ln>
        </p:spPr>
      </p:pic>
      <p:pic>
        <p:nvPicPr>
          <p:cNvPr id="207" name="Google Shape;207;p49" title="Screenshot 2026-06-01 at 3.15.20 PM.png">
            <a:hlinkClick r:id="rId4"/>
          </p:cNvPr>
          <p:cNvPicPr preferRelativeResize="0"/>
          <p:nvPr/>
        </p:nvPicPr>
        <p:blipFill>
          <a:blip r:embed="rId5">
            <a:alphaModFix/>
          </a:blip>
          <a:stretch>
            <a:fillRect/>
          </a:stretch>
        </p:blipFill>
        <p:spPr>
          <a:xfrm>
            <a:off x="0" y="17895"/>
            <a:ext cx="9144001" cy="510771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50"/>
          <p:cNvSpPr txBox="1"/>
          <p:nvPr/>
        </p:nvSpPr>
        <p:spPr>
          <a:xfrm>
            <a:off x="992500" y="988350"/>
            <a:ext cx="3014100" cy="31608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b="1" lang="en" sz="2200">
                <a:solidFill>
                  <a:schemeClr val="accent2"/>
                </a:solidFill>
                <a:latin typeface="Source Sans Pro"/>
                <a:ea typeface="Source Sans Pro"/>
                <a:cs typeface="Source Sans Pro"/>
                <a:sym typeface="Source Sans Pro"/>
              </a:rPr>
              <a:t>Meet Jeffreys Grove </a:t>
            </a:r>
            <a:endParaRPr b="1" sz="2200">
              <a:solidFill>
                <a:schemeClr val="accent2"/>
              </a:solidFill>
              <a:latin typeface="Source Sans Pro"/>
              <a:ea typeface="Source Sans Pro"/>
              <a:cs typeface="Source Sans Pro"/>
              <a:sym typeface="Source Sans Pro"/>
            </a:endParaRPr>
          </a:p>
          <a:p>
            <a:pPr indent="0" lvl="0" marL="0" rtl="0" algn="l">
              <a:lnSpc>
                <a:spcPct val="115000"/>
              </a:lnSpc>
              <a:spcBef>
                <a:spcPts val="1000"/>
              </a:spcBef>
              <a:spcAft>
                <a:spcPts val="0"/>
              </a:spcAft>
              <a:buNone/>
            </a:pPr>
            <a:r>
              <a:rPr lang="en" sz="1800">
                <a:solidFill>
                  <a:schemeClr val="accent2"/>
                </a:solidFill>
              </a:rPr>
              <a:t>Spanish Language Immersion Magnet School in Wake County, North Carolina</a:t>
            </a:r>
            <a:endParaRPr sz="1800">
              <a:solidFill>
                <a:schemeClr val="accent2"/>
              </a:solidFill>
            </a:endParaRPr>
          </a:p>
          <a:p>
            <a:pPr indent="0" lvl="0" marL="0" rtl="0" algn="l">
              <a:lnSpc>
                <a:spcPct val="115000"/>
              </a:lnSpc>
              <a:spcBef>
                <a:spcPts val="0"/>
              </a:spcBef>
              <a:spcAft>
                <a:spcPts val="0"/>
              </a:spcAft>
              <a:buNone/>
            </a:pPr>
            <a:r>
              <a:t/>
            </a:r>
            <a:endParaRPr sz="1800">
              <a:solidFill>
                <a:schemeClr val="accent2"/>
              </a:solidFill>
            </a:endParaRPr>
          </a:p>
        </p:txBody>
      </p:sp>
      <p:pic>
        <p:nvPicPr>
          <p:cNvPr id="213" name="Google Shape;213;p50"/>
          <p:cNvPicPr preferRelativeResize="0"/>
          <p:nvPr/>
        </p:nvPicPr>
        <p:blipFill>
          <a:blip r:embed="rId3">
            <a:alphaModFix/>
          </a:blip>
          <a:stretch>
            <a:fillRect/>
          </a:stretch>
        </p:blipFill>
        <p:spPr>
          <a:xfrm>
            <a:off x="5309375" y="814550"/>
            <a:ext cx="3462225" cy="3508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51"/>
          <p:cNvSpPr txBox="1"/>
          <p:nvPr/>
        </p:nvSpPr>
        <p:spPr>
          <a:xfrm>
            <a:off x="346100" y="1555856"/>
            <a:ext cx="4399200" cy="20199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3600">
                <a:solidFill>
                  <a:schemeClr val="lt1"/>
                </a:solidFill>
                <a:latin typeface="Source Sans Pro"/>
                <a:ea typeface="Source Sans Pro"/>
                <a:cs typeface="Source Sans Pro"/>
                <a:sym typeface="Source Sans Pro"/>
              </a:rPr>
              <a:t>What was Jeffreys Grove like before Global Leaders? </a:t>
            </a:r>
            <a:r>
              <a:rPr lang="en" sz="3600">
                <a:solidFill>
                  <a:schemeClr val="lt1"/>
                </a:solidFill>
                <a:latin typeface="Source Sans Pro"/>
                <a:ea typeface="Source Sans Pro"/>
                <a:cs typeface="Source Sans Pro"/>
                <a:sym typeface="Source Sans Pro"/>
              </a:rPr>
              <a:t> </a:t>
            </a:r>
            <a:endParaRPr sz="3600">
              <a:solidFill>
                <a:schemeClr val="lt1"/>
              </a:solidFill>
              <a:latin typeface="Source Sans Pro"/>
              <a:ea typeface="Source Sans Pro"/>
              <a:cs typeface="Source Sans Pro"/>
              <a:sym typeface="Source Sans Pro"/>
            </a:endParaRPr>
          </a:p>
        </p:txBody>
      </p:sp>
      <p:pic>
        <p:nvPicPr>
          <p:cNvPr id="219" name="Google Shape;219;p51" title="Screenshot 2026-06-01 at 10.54.34 AM.png"/>
          <p:cNvPicPr preferRelativeResize="0"/>
          <p:nvPr/>
        </p:nvPicPr>
        <p:blipFill rotWithShape="1">
          <a:blip r:embed="rId3">
            <a:alphaModFix/>
          </a:blip>
          <a:srcRect b="8046" l="0" r="-1906" t="0"/>
          <a:stretch/>
        </p:blipFill>
        <p:spPr>
          <a:xfrm>
            <a:off x="4661285" y="1231350"/>
            <a:ext cx="4470300" cy="2542200"/>
          </a:xfrm>
          <a:prstGeom prst="roundRect">
            <a:avLst>
              <a:gd fmla="val 16667" name="adj"/>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52"/>
          <p:cNvSpPr txBox="1"/>
          <p:nvPr/>
        </p:nvSpPr>
        <p:spPr>
          <a:xfrm>
            <a:off x="4829750" y="1428100"/>
            <a:ext cx="4039200" cy="20199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3600">
                <a:solidFill>
                  <a:schemeClr val="lt1"/>
                </a:solidFill>
                <a:latin typeface="Source Sans Pro"/>
                <a:ea typeface="Source Sans Pro"/>
                <a:cs typeface="Source Sans Pro"/>
                <a:sym typeface="Source Sans Pro"/>
              </a:rPr>
              <a:t>What did you hope Global Leaders would bring to your school? </a:t>
            </a:r>
            <a:endParaRPr sz="3600">
              <a:solidFill>
                <a:schemeClr val="lt1"/>
              </a:solidFill>
              <a:latin typeface="Source Sans Pro"/>
              <a:ea typeface="Source Sans Pro"/>
              <a:cs typeface="Source Sans Pro"/>
              <a:sym typeface="Source Sans Pro"/>
            </a:endParaRPr>
          </a:p>
        </p:txBody>
      </p:sp>
      <p:pic>
        <p:nvPicPr>
          <p:cNvPr id="225" name="Google Shape;225;p52"/>
          <p:cNvPicPr preferRelativeResize="0"/>
          <p:nvPr/>
        </p:nvPicPr>
        <p:blipFill>
          <a:blip r:embed="rId3">
            <a:alphaModFix/>
          </a:blip>
          <a:stretch>
            <a:fillRect/>
          </a:stretch>
        </p:blipFill>
        <p:spPr>
          <a:xfrm>
            <a:off x="341050" y="829200"/>
            <a:ext cx="3718026" cy="37180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53"/>
          <p:cNvSpPr txBox="1"/>
          <p:nvPr/>
        </p:nvSpPr>
        <p:spPr>
          <a:xfrm>
            <a:off x="189525" y="1447525"/>
            <a:ext cx="3806400" cy="6540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b="1" lang="en" sz="3600">
                <a:latin typeface="Source Sans Pro"/>
                <a:ea typeface="Source Sans Pro"/>
                <a:cs typeface="Source Sans Pro"/>
                <a:sym typeface="Source Sans Pro"/>
              </a:rPr>
              <a:t>La Media Naranja:</a:t>
            </a:r>
            <a:endParaRPr b="1" sz="3600">
              <a:latin typeface="Source Sans Pro"/>
              <a:ea typeface="Source Sans Pro"/>
              <a:cs typeface="Source Sans Pro"/>
              <a:sym typeface="Source Sans Pro"/>
            </a:endParaRPr>
          </a:p>
          <a:p>
            <a:pPr indent="0" lvl="0" marL="0" rtl="0" algn="l">
              <a:lnSpc>
                <a:spcPct val="115000"/>
              </a:lnSpc>
              <a:spcBef>
                <a:spcPts val="0"/>
              </a:spcBef>
              <a:spcAft>
                <a:spcPts val="0"/>
              </a:spcAft>
              <a:buNone/>
            </a:pPr>
            <a:r>
              <a:rPr lang="en" sz="3600">
                <a:latin typeface="Source Sans Pro"/>
                <a:ea typeface="Source Sans Pro"/>
                <a:cs typeface="Source Sans Pro"/>
                <a:sym typeface="Source Sans Pro"/>
              </a:rPr>
              <a:t>Two halves becoming a whole</a:t>
            </a:r>
            <a:endParaRPr sz="3600">
              <a:latin typeface="Source Sans Pro"/>
              <a:ea typeface="Source Sans Pro"/>
              <a:cs typeface="Source Sans Pro"/>
              <a:sym typeface="Source Sans Pro"/>
            </a:endParaRPr>
          </a:p>
        </p:txBody>
      </p:sp>
      <p:pic>
        <p:nvPicPr>
          <p:cNvPr id="231" name="Google Shape;231;p53" title="Valuing Differences.png"/>
          <p:cNvPicPr preferRelativeResize="0"/>
          <p:nvPr/>
        </p:nvPicPr>
        <p:blipFill rotWithShape="1">
          <a:blip r:embed="rId3">
            <a:alphaModFix/>
          </a:blip>
          <a:srcRect b="4804" l="4738" r="4666" t="4886"/>
          <a:stretch/>
        </p:blipFill>
        <p:spPr>
          <a:xfrm>
            <a:off x="4443650" y="227850"/>
            <a:ext cx="4593474" cy="4579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54"/>
          <p:cNvSpPr txBox="1"/>
          <p:nvPr/>
        </p:nvSpPr>
        <p:spPr>
          <a:xfrm>
            <a:off x="346100" y="1555856"/>
            <a:ext cx="4399200" cy="20199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3600">
                <a:solidFill>
                  <a:schemeClr val="lt1"/>
                </a:solidFill>
                <a:latin typeface="Source Sans Pro"/>
                <a:ea typeface="Source Sans Pro"/>
                <a:cs typeface="Source Sans Pro"/>
                <a:sym typeface="Source Sans Pro"/>
              </a:rPr>
              <a:t>How did you make your vision a reality? </a:t>
            </a:r>
            <a:r>
              <a:rPr lang="en" sz="3600">
                <a:solidFill>
                  <a:schemeClr val="lt1"/>
                </a:solidFill>
                <a:latin typeface="Source Sans Pro"/>
                <a:ea typeface="Source Sans Pro"/>
                <a:cs typeface="Source Sans Pro"/>
                <a:sym typeface="Source Sans Pro"/>
              </a:rPr>
              <a:t> </a:t>
            </a:r>
            <a:endParaRPr sz="3600">
              <a:solidFill>
                <a:schemeClr val="lt1"/>
              </a:solidFill>
              <a:latin typeface="Source Sans Pro"/>
              <a:ea typeface="Source Sans Pro"/>
              <a:cs typeface="Source Sans Pro"/>
              <a:sym typeface="Source Sans Pro"/>
            </a:endParaRPr>
          </a:p>
        </p:txBody>
      </p:sp>
      <p:pic>
        <p:nvPicPr>
          <p:cNvPr id="237" name="Google Shape;237;p54" title="Screenshot 2026-06-01 at 11.14.47 AM.png"/>
          <p:cNvPicPr preferRelativeResize="0"/>
          <p:nvPr/>
        </p:nvPicPr>
        <p:blipFill>
          <a:blip r:embed="rId3">
            <a:alphaModFix/>
          </a:blip>
          <a:stretch>
            <a:fillRect/>
          </a:stretch>
        </p:blipFill>
        <p:spPr>
          <a:xfrm>
            <a:off x="5257800" y="134850"/>
            <a:ext cx="3476100" cy="4710900"/>
          </a:xfrm>
          <a:prstGeom prst="roundRect">
            <a:avLst>
              <a:gd fmla="val 16667"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55" title="Screenshot 2026-06-01 at 11.10.56 AM.png"/>
          <p:cNvPicPr preferRelativeResize="0"/>
          <p:nvPr/>
        </p:nvPicPr>
        <p:blipFill>
          <a:blip r:embed="rId3">
            <a:alphaModFix/>
          </a:blip>
          <a:stretch>
            <a:fillRect/>
          </a:stretch>
        </p:blipFill>
        <p:spPr>
          <a:xfrm>
            <a:off x="199966" y="2574656"/>
            <a:ext cx="4482300" cy="2430000"/>
          </a:xfrm>
          <a:prstGeom prst="roundRect">
            <a:avLst>
              <a:gd fmla="val 16667" name="adj"/>
            </a:avLst>
          </a:prstGeom>
          <a:noFill/>
          <a:ln>
            <a:noFill/>
          </a:ln>
        </p:spPr>
      </p:pic>
      <p:pic>
        <p:nvPicPr>
          <p:cNvPr id="243" name="Google Shape;243;p55" title="Screenshot 2026-06-01 at 11.12.30 AM.png"/>
          <p:cNvPicPr preferRelativeResize="0"/>
          <p:nvPr/>
        </p:nvPicPr>
        <p:blipFill>
          <a:blip r:embed="rId4">
            <a:alphaModFix/>
          </a:blip>
          <a:stretch>
            <a:fillRect/>
          </a:stretch>
        </p:blipFill>
        <p:spPr>
          <a:xfrm>
            <a:off x="1471201" y="140775"/>
            <a:ext cx="1939800" cy="2281200"/>
          </a:xfrm>
          <a:prstGeom prst="roundRect">
            <a:avLst>
              <a:gd fmla="val 16667" name="adj"/>
            </a:avLst>
          </a:prstGeom>
          <a:noFill/>
          <a:ln>
            <a:noFill/>
          </a:ln>
        </p:spPr>
      </p:pic>
      <p:pic>
        <p:nvPicPr>
          <p:cNvPr id="244" name="Google Shape;244;p55" title="Screenshot 2026-06-01 at 11.13.49 AM.png"/>
          <p:cNvPicPr preferRelativeResize="0"/>
          <p:nvPr/>
        </p:nvPicPr>
        <p:blipFill>
          <a:blip r:embed="rId5">
            <a:alphaModFix/>
          </a:blip>
          <a:stretch>
            <a:fillRect/>
          </a:stretch>
        </p:blipFill>
        <p:spPr>
          <a:xfrm>
            <a:off x="4839900" y="105900"/>
            <a:ext cx="4046100" cy="4725600"/>
          </a:xfrm>
          <a:prstGeom prst="roundRect">
            <a:avLst>
              <a:gd fmla="val 16667" name="adj"/>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56"/>
          <p:cNvSpPr txBox="1"/>
          <p:nvPr/>
        </p:nvSpPr>
        <p:spPr>
          <a:xfrm>
            <a:off x="337925" y="538875"/>
            <a:ext cx="2465400" cy="654000"/>
          </a:xfrm>
          <a:prstGeom prst="rect">
            <a:avLst/>
          </a:prstGeom>
          <a:noFill/>
          <a:ln>
            <a:noFill/>
          </a:ln>
        </p:spPr>
        <p:txBody>
          <a:bodyPr anchorCtr="0" anchor="t" bIns="91425" lIns="0" spcFirstLastPara="1" rIns="91425" wrap="square" tIns="91425">
            <a:noAutofit/>
          </a:bodyPr>
          <a:lstStyle/>
          <a:p>
            <a:pPr indent="0" lvl="0" marL="0" rtl="0" algn="ctr">
              <a:lnSpc>
                <a:spcPct val="115000"/>
              </a:lnSpc>
              <a:spcBef>
                <a:spcPts val="0"/>
              </a:spcBef>
              <a:spcAft>
                <a:spcPts val="0"/>
              </a:spcAft>
              <a:buNone/>
            </a:pPr>
            <a:r>
              <a:rPr lang="en" sz="3600">
                <a:solidFill>
                  <a:srgbClr val="FFFFFF"/>
                </a:solidFill>
                <a:latin typeface="Source Sans Pro"/>
                <a:ea typeface="Source Sans Pro"/>
                <a:cs typeface="Source Sans Pro"/>
                <a:sym typeface="Source Sans Pro"/>
              </a:rPr>
              <a:t>Hallway Displays</a:t>
            </a:r>
            <a:endParaRPr sz="3600">
              <a:solidFill>
                <a:srgbClr val="FFFFFF"/>
              </a:solidFill>
              <a:latin typeface="Source Sans Pro"/>
              <a:ea typeface="Source Sans Pro"/>
              <a:cs typeface="Source Sans Pro"/>
              <a:sym typeface="Source Sans Pro"/>
            </a:endParaRPr>
          </a:p>
        </p:txBody>
      </p:sp>
      <p:pic>
        <p:nvPicPr>
          <p:cNvPr id="250" name="Google Shape;250;p56" title="unnamed (8).png"/>
          <p:cNvPicPr preferRelativeResize="0"/>
          <p:nvPr/>
        </p:nvPicPr>
        <p:blipFill>
          <a:blip r:embed="rId3">
            <a:alphaModFix/>
          </a:blip>
          <a:stretch>
            <a:fillRect/>
          </a:stretch>
        </p:blipFill>
        <p:spPr>
          <a:xfrm>
            <a:off x="3188413" y="81175"/>
            <a:ext cx="3144000" cy="2439900"/>
          </a:xfrm>
          <a:prstGeom prst="roundRect">
            <a:avLst>
              <a:gd fmla="val 16667" name="adj"/>
            </a:avLst>
          </a:prstGeom>
          <a:noFill/>
          <a:ln>
            <a:noFill/>
          </a:ln>
        </p:spPr>
      </p:pic>
      <p:pic>
        <p:nvPicPr>
          <p:cNvPr id="251" name="Google Shape;251;p56" title="unnamed (9).png"/>
          <p:cNvPicPr preferRelativeResize="0"/>
          <p:nvPr/>
        </p:nvPicPr>
        <p:blipFill>
          <a:blip r:embed="rId4">
            <a:alphaModFix/>
          </a:blip>
          <a:stretch>
            <a:fillRect/>
          </a:stretch>
        </p:blipFill>
        <p:spPr>
          <a:xfrm>
            <a:off x="102175" y="2626538"/>
            <a:ext cx="3233100" cy="2279400"/>
          </a:xfrm>
          <a:prstGeom prst="roundRect">
            <a:avLst>
              <a:gd fmla="val 16667" name="adj"/>
            </a:avLst>
          </a:prstGeom>
          <a:noFill/>
          <a:ln>
            <a:noFill/>
          </a:ln>
        </p:spPr>
      </p:pic>
      <p:pic>
        <p:nvPicPr>
          <p:cNvPr id="252" name="Google Shape;252;p56" title="unnamed (10).png"/>
          <p:cNvPicPr preferRelativeResize="0"/>
          <p:nvPr/>
        </p:nvPicPr>
        <p:blipFill rotWithShape="1">
          <a:blip r:embed="rId5">
            <a:alphaModFix/>
          </a:blip>
          <a:srcRect b="6777" l="0" r="0" t="0"/>
          <a:stretch/>
        </p:blipFill>
        <p:spPr>
          <a:xfrm>
            <a:off x="6717525" y="104875"/>
            <a:ext cx="2155800" cy="2392500"/>
          </a:xfrm>
          <a:prstGeom prst="roundRect">
            <a:avLst>
              <a:gd fmla="val 16667" name="adj"/>
            </a:avLst>
          </a:prstGeom>
          <a:noFill/>
          <a:ln>
            <a:noFill/>
          </a:ln>
        </p:spPr>
      </p:pic>
      <p:pic>
        <p:nvPicPr>
          <p:cNvPr id="253" name="Google Shape;253;p56" title="unnamed (11).png"/>
          <p:cNvPicPr preferRelativeResize="0"/>
          <p:nvPr/>
        </p:nvPicPr>
        <p:blipFill>
          <a:blip r:embed="rId6">
            <a:alphaModFix/>
          </a:blip>
          <a:stretch>
            <a:fillRect/>
          </a:stretch>
        </p:blipFill>
        <p:spPr>
          <a:xfrm>
            <a:off x="3920726" y="2639149"/>
            <a:ext cx="3233100" cy="2254200"/>
          </a:xfrm>
          <a:prstGeom prst="roundRect">
            <a:avLst>
              <a:gd fmla="val 16667"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57"/>
          <p:cNvSpPr txBox="1"/>
          <p:nvPr/>
        </p:nvSpPr>
        <p:spPr>
          <a:xfrm>
            <a:off x="456700" y="227850"/>
            <a:ext cx="8230500" cy="6540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3600">
                <a:solidFill>
                  <a:schemeClr val="lt1"/>
                </a:solidFill>
                <a:latin typeface="Source Sans Pro"/>
                <a:ea typeface="Source Sans Pro"/>
                <a:cs typeface="Source Sans Pro"/>
                <a:sym typeface="Source Sans Pro"/>
              </a:rPr>
              <a:t>Socializing Global Efforts</a:t>
            </a:r>
            <a:endParaRPr sz="3600">
              <a:solidFill>
                <a:schemeClr val="lt1"/>
              </a:solidFill>
              <a:latin typeface="Source Sans Pro"/>
              <a:ea typeface="Source Sans Pro"/>
              <a:cs typeface="Source Sans Pro"/>
              <a:sym typeface="Source Sans Pro"/>
            </a:endParaRPr>
          </a:p>
        </p:txBody>
      </p:sp>
      <p:pic>
        <p:nvPicPr>
          <p:cNvPr id="259" name="Google Shape;259;p57" title="IMG_7765.jpg"/>
          <p:cNvPicPr preferRelativeResize="0"/>
          <p:nvPr/>
        </p:nvPicPr>
        <p:blipFill>
          <a:blip r:embed="rId3">
            <a:alphaModFix/>
          </a:blip>
          <a:stretch>
            <a:fillRect/>
          </a:stretch>
        </p:blipFill>
        <p:spPr>
          <a:xfrm>
            <a:off x="3145825" y="962975"/>
            <a:ext cx="2607600" cy="39567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260" name="Google Shape;260;p57" title="IMG_7766.jpg"/>
          <p:cNvPicPr preferRelativeResize="0"/>
          <p:nvPr/>
        </p:nvPicPr>
        <p:blipFill>
          <a:blip r:embed="rId4">
            <a:alphaModFix/>
          </a:blip>
          <a:stretch>
            <a:fillRect/>
          </a:stretch>
        </p:blipFill>
        <p:spPr>
          <a:xfrm>
            <a:off x="382253" y="962975"/>
            <a:ext cx="2363400" cy="39567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261" name="Google Shape;261;p57" title="IMG_7768.jpg"/>
          <p:cNvPicPr preferRelativeResize="0"/>
          <p:nvPr/>
        </p:nvPicPr>
        <p:blipFill rotWithShape="1">
          <a:blip r:embed="rId5">
            <a:alphaModFix/>
          </a:blip>
          <a:srcRect b="11158" l="0" r="0" t="0"/>
          <a:stretch/>
        </p:blipFill>
        <p:spPr>
          <a:xfrm>
            <a:off x="6153600" y="1183625"/>
            <a:ext cx="2357700" cy="35154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58"/>
          <p:cNvSpPr txBox="1"/>
          <p:nvPr/>
        </p:nvSpPr>
        <p:spPr>
          <a:xfrm>
            <a:off x="346100" y="1555850"/>
            <a:ext cx="4172400" cy="20199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3600">
                <a:solidFill>
                  <a:schemeClr val="lt1"/>
                </a:solidFill>
                <a:latin typeface="Source Sans Pro"/>
                <a:ea typeface="Source Sans Pro"/>
                <a:cs typeface="Source Sans Pro"/>
                <a:sym typeface="Source Sans Pro"/>
              </a:rPr>
              <a:t>What impact have you seen so far? </a:t>
            </a:r>
            <a:r>
              <a:rPr lang="en" sz="3600">
                <a:solidFill>
                  <a:schemeClr val="lt1"/>
                </a:solidFill>
                <a:latin typeface="Source Sans Pro"/>
                <a:ea typeface="Source Sans Pro"/>
                <a:cs typeface="Source Sans Pro"/>
                <a:sym typeface="Source Sans Pro"/>
              </a:rPr>
              <a:t>  </a:t>
            </a:r>
            <a:endParaRPr sz="3600">
              <a:solidFill>
                <a:schemeClr val="lt1"/>
              </a:solidFill>
              <a:latin typeface="Source Sans Pro"/>
              <a:ea typeface="Source Sans Pro"/>
              <a:cs typeface="Source Sans Pro"/>
              <a:sym typeface="Source Sans Pro"/>
            </a:endParaRPr>
          </a:p>
        </p:txBody>
      </p:sp>
      <p:pic>
        <p:nvPicPr>
          <p:cNvPr id="267" name="Google Shape;267;p58" title="Screenshot 2026-06-01 at 11.19.24 AM.png"/>
          <p:cNvPicPr preferRelativeResize="0"/>
          <p:nvPr/>
        </p:nvPicPr>
        <p:blipFill>
          <a:blip r:embed="rId3">
            <a:alphaModFix/>
          </a:blip>
          <a:stretch>
            <a:fillRect/>
          </a:stretch>
        </p:blipFill>
        <p:spPr>
          <a:xfrm>
            <a:off x="4682525" y="942275"/>
            <a:ext cx="4400100" cy="3146400"/>
          </a:xfrm>
          <a:prstGeom prst="roundRect">
            <a:avLst>
              <a:gd fmla="val 16667"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41" title="Caroline Baker.jpg"/>
          <p:cNvPicPr preferRelativeResize="0"/>
          <p:nvPr>
            <p:ph idx="2" type="pic"/>
          </p:nvPr>
        </p:nvPicPr>
        <p:blipFill rotWithShape="1">
          <a:blip r:embed="rId3">
            <a:alphaModFix/>
          </a:blip>
          <a:srcRect b="0" l="0" r="0" t="0"/>
          <a:stretch/>
        </p:blipFill>
        <p:spPr>
          <a:xfrm>
            <a:off x="691150" y="1134250"/>
            <a:ext cx="2103000" cy="2103000"/>
          </a:xfrm>
          <a:prstGeom prst="ellipse">
            <a:avLst/>
          </a:prstGeom>
        </p:spPr>
      </p:pic>
      <p:pic>
        <p:nvPicPr>
          <p:cNvPr id="155" name="Google Shape;155;p41" title="Randall Saenz.jpg"/>
          <p:cNvPicPr preferRelativeResize="0"/>
          <p:nvPr>
            <p:ph idx="3" type="pic"/>
          </p:nvPr>
        </p:nvPicPr>
        <p:blipFill rotWithShape="1">
          <a:blip r:embed="rId4">
            <a:alphaModFix/>
          </a:blip>
          <a:srcRect b="0" l="0" r="0" t="0"/>
          <a:stretch/>
        </p:blipFill>
        <p:spPr>
          <a:xfrm>
            <a:off x="3520500" y="1134250"/>
            <a:ext cx="2103000" cy="2103000"/>
          </a:xfrm>
          <a:prstGeom prst="ellipse">
            <a:avLst/>
          </a:prstGeom>
        </p:spPr>
      </p:pic>
      <p:pic>
        <p:nvPicPr>
          <p:cNvPr id="156" name="Google Shape;156;p41" title="Ventura2.jpg"/>
          <p:cNvPicPr preferRelativeResize="0"/>
          <p:nvPr>
            <p:ph idx="4" type="pic"/>
          </p:nvPr>
        </p:nvPicPr>
        <p:blipFill rotWithShape="1">
          <a:blip r:embed="rId5">
            <a:alphaModFix/>
          </a:blip>
          <a:srcRect b="9198" l="0" r="-6655" t="9190"/>
          <a:stretch/>
        </p:blipFill>
        <p:spPr>
          <a:xfrm>
            <a:off x="6349850" y="1134250"/>
            <a:ext cx="2103000" cy="2103000"/>
          </a:xfrm>
          <a:prstGeom prst="ellipse">
            <a:avLst/>
          </a:prstGeom>
        </p:spPr>
      </p:pic>
      <p:sp>
        <p:nvSpPr>
          <p:cNvPr id="157" name="Google Shape;157;p41"/>
          <p:cNvSpPr txBox="1"/>
          <p:nvPr/>
        </p:nvSpPr>
        <p:spPr>
          <a:xfrm>
            <a:off x="456700" y="227850"/>
            <a:ext cx="8230500" cy="654000"/>
          </a:xfrm>
          <a:prstGeom prst="rect">
            <a:avLst/>
          </a:prstGeom>
          <a:noFill/>
          <a:ln>
            <a:noFill/>
          </a:ln>
        </p:spPr>
        <p:txBody>
          <a:bodyPr anchorCtr="0" anchor="t" bIns="91425" lIns="0" spcFirstLastPara="1" rIns="91425" wrap="square" tIns="91425">
            <a:noAutofit/>
          </a:bodyPr>
          <a:lstStyle/>
          <a:p>
            <a:pPr indent="0" lvl="0" marL="0" rtl="0" algn="ctr">
              <a:lnSpc>
                <a:spcPct val="115000"/>
              </a:lnSpc>
              <a:spcBef>
                <a:spcPts val="0"/>
              </a:spcBef>
              <a:spcAft>
                <a:spcPts val="0"/>
              </a:spcAft>
              <a:buNone/>
            </a:pPr>
            <a:r>
              <a:rPr lang="en" sz="3600">
                <a:solidFill>
                  <a:srgbClr val="FFFFFF"/>
                </a:solidFill>
                <a:latin typeface="Source Sans Pro"/>
                <a:ea typeface="Source Sans Pro"/>
                <a:cs typeface="Source Sans Pro"/>
                <a:sym typeface="Source Sans Pro"/>
              </a:rPr>
              <a:t>Meet the Presenters</a:t>
            </a:r>
            <a:endParaRPr sz="3600">
              <a:solidFill>
                <a:srgbClr val="FFFFFF"/>
              </a:solidFill>
              <a:latin typeface="Source Sans Pro"/>
              <a:ea typeface="Source Sans Pro"/>
              <a:cs typeface="Source Sans Pro"/>
              <a:sym typeface="Source Sans Pro"/>
            </a:endParaRPr>
          </a:p>
        </p:txBody>
      </p:sp>
      <p:sp>
        <p:nvSpPr>
          <p:cNvPr id="158" name="Google Shape;158;p41"/>
          <p:cNvSpPr txBox="1"/>
          <p:nvPr/>
        </p:nvSpPr>
        <p:spPr>
          <a:xfrm>
            <a:off x="456700" y="3388430"/>
            <a:ext cx="2571900" cy="1303200"/>
          </a:xfrm>
          <a:prstGeom prst="rect">
            <a:avLst/>
          </a:prstGeom>
          <a:noFill/>
          <a:ln>
            <a:noFill/>
          </a:ln>
        </p:spPr>
        <p:txBody>
          <a:bodyPr anchorCtr="0" anchor="t" bIns="91425" lIns="0" spcFirstLastPara="1" rIns="91425" wrap="square" tIns="91425">
            <a:noAutofit/>
          </a:bodyPr>
          <a:lstStyle/>
          <a:p>
            <a:pPr indent="0" lvl="0" marL="0" rtl="0" algn="ctr">
              <a:lnSpc>
                <a:spcPct val="115000"/>
              </a:lnSpc>
              <a:spcBef>
                <a:spcPts val="0"/>
              </a:spcBef>
              <a:spcAft>
                <a:spcPts val="0"/>
              </a:spcAft>
              <a:buNone/>
            </a:pPr>
            <a:r>
              <a:rPr b="1" lang="en" sz="1800">
                <a:solidFill>
                  <a:srgbClr val="FFFFFF"/>
                </a:solidFill>
              </a:rPr>
              <a:t>Caroline Baker</a:t>
            </a:r>
            <a:endParaRPr b="1" sz="1800">
              <a:solidFill>
                <a:srgbClr val="FFFFFF"/>
              </a:solidFill>
            </a:endParaRPr>
          </a:p>
          <a:p>
            <a:pPr indent="0" lvl="0" marL="0" rtl="0" algn="ctr">
              <a:lnSpc>
                <a:spcPct val="115000"/>
              </a:lnSpc>
              <a:spcBef>
                <a:spcPts val="0"/>
              </a:spcBef>
              <a:spcAft>
                <a:spcPts val="0"/>
              </a:spcAft>
              <a:buNone/>
            </a:pPr>
            <a:r>
              <a:rPr lang="en" sz="1600">
                <a:solidFill>
                  <a:srgbClr val="FFFFFF"/>
                </a:solidFill>
                <a:latin typeface="Fira Sans Condensed"/>
                <a:ea typeface="Fira Sans Condensed"/>
                <a:cs typeface="Fira Sans Condensed"/>
                <a:sym typeface="Fira Sans Condensed"/>
              </a:rPr>
              <a:t>Program Manager</a:t>
            </a:r>
            <a:endParaRPr sz="1600">
              <a:solidFill>
                <a:srgbClr val="FFFFFF"/>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None/>
            </a:pPr>
            <a:r>
              <a:rPr lang="en" sz="1600">
                <a:solidFill>
                  <a:srgbClr val="FFFFFF"/>
                </a:solidFill>
                <a:latin typeface="Fira Sans Condensed"/>
                <a:ea typeface="Fira Sans Condensed"/>
                <a:cs typeface="Fira Sans Condensed"/>
                <a:sym typeface="Fira Sans Condensed"/>
              </a:rPr>
              <a:t>Global Leaders</a:t>
            </a:r>
            <a:endParaRPr sz="1600">
              <a:solidFill>
                <a:srgbClr val="FFFFFF"/>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None/>
            </a:pPr>
            <a:r>
              <a:rPr lang="en" sz="1600">
                <a:solidFill>
                  <a:srgbClr val="FFFFFF"/>
                </a:solidFill>
                <a:latin typeface="Fira Sans Condensed"/>
                <a:ea typeface="Fira Sans Condensed"/>
                <a:cs typeface="Fira Sans Condensed"/>
                <a:sym typeface="Fira Sans Condensed"/>
              </a:rPr>
              <a:t>Participate Learning</a:t>
            </a:r>
            <a:endParaRPr sz="1600">
              <a:solidFill>
                <a:srgbClr val="FFFFFF"/>
              </a:solidFill>
              <a:latin typeface="Fira Sans Condensed"/>
              <a:ea typeface="Fira Sans Condensed"/>
              <a:cs typeface="Fira Sans Condensed"/>
              <a:sym typeface="Fira Sans Condensed"/>
            </a:endParaRPr>
          </a:p>
        </p:txBody>
      </p:sp>
      <p:sp>
        <p:nvSpPr>
          <p:cNvPr id="159" name="Google Shape;159;p41"/>
          <p:cNvSpPr txBox="1"/>
          <p:nvPr/>
        </p:nvSpPr>
        <p:spPr>
          <a:xfrm>
            <a:off x="3286050" y="3388429"/>
            <a:ext cx="2571900" cy="1303200"/>
          </a:xfrm>
          <a:prstGeom prst="rect">
            <a:avLst/>
          </a:prstGeom>
          <a:noFill/>
          <a:ln>
            <a:noFill/>
          </a:ln>
        </p:spPr>
        <p:txBody>
          <a:bodyPr anchorCtr="0" anchor="t" bIns="91425" lIns="0" spcFirstLastPara="1" rIns="91425" wrap="square" tIns="91425">
            <a:noAutofit/>
          </a:bodyPr>
          <a:lstStyle/>
          <a:p>
            <a:pPr indent="0" lvl="0" marL="0" rtl="0" algn="ctr">
              <a:lnSpc>
                <a:spcPct val="115000"/>
              </a:lnSpc>
              <a:spcBef>
                <a:spcPts val="0"/>
              </a:spcBef>
              <a:spcAft>
                <a:spcPts val="0"/>
              </a:spcAft>
              <a:buNone/>
            </a:pPr>
            <a:r>
              <a:rPr b="1" lang="en" sz="1800">
                <a:solidFill>
                  <a:srgbClr val="FFFFFF"/>
                </a:solidFill>
              </a:rPr>
              <a:t>Randall Saenz</a:t>
            </a:r>
            <a:endParaRPr b="1" sz="1800">
              <a:solidFill>
                <a:srgbClr val="FFFFFF"/>
              </a:solidFill>
            </a:endParaRPr>
          </a:p>
          <a:p>
            <a:pPr indent="0" lvl="0" marL="0" rtl="0" algn="ctr">
              <a:lnSpc>
                <a:spcPct val="115000"/>
              </a:lnSpc>
              <a:spcBef>
                <a:spcPts val="0"/>
              </a:spcBef>
              <a:spcAft>
                <a:spcPts val="0"/>
              </a:spcAft>
              <a:buNone/>
            </a:pPr>
            <a:r>
              <a:rPr lang="en" sz="1600">
                <a:solidFill>
                  <a:srgbClr val="FFFFFF"/>
                </a:solidFill>
                <a:latin typeface="Fira Sans Condensed"/>
                <a:ea typeface="Fira Sans Condensed"/>
                <a:cs typeface="Fira Sans Condensed"/>
                <a:sym typeface="Fira Sans Condensed"/>
              </a:rPr>
              <a:t>Program Manager</a:t>
            </a:r>
            <a:endParaRPr sz="1600">
              <a:solidFill>
                <a:srgbClr val="FFFFFF"/>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None/>
            </a:pPr>
            <a:r>
              <a:rPr lang="en" sz="1600">
                <a:solidFill>
                  <a:srgbClr val="FFFFFF"/>
                </a:solidFill>
                <a:latin typeface="Fira Sans Condensed"/>
                <a:ea typeface="Fira Sans Condensed"/>
                <a:cs typeface="Fira Sans Condensed"/>
                <a:sym typeface="Fira Sans Condensed"/>
              </a:rPr>
              <a:t>Dual Language</a:t>
            </a:r>
            <a:endParaRPr sz="1600">
              <a:solidFill>
                <a:srgbClr val="FFFFFF"/>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None/>
            </a:pPr>
            <a:r>
              <a:rPr lang="en" sz="1600">
                <a:solidFill>
                  <a:srgbClr val="FFFFFF"/>
                </a:solidFill>
                <a:latin typeface="Fira Sans Condensed"/>
                <a:ea typeface="Fira Sans Condensed"/>
                <a:cs typeface="Fira Sans Condensed"/>
                <a:sym typeface="Fira Sans Condensed"/>
              </a:rPr>
              <a:t>Participate Learning</a:t>
            </a:r>
            <a:endParaRPr sz="1600">
              <a:solidFill>
                <a:srgbClr val="FFFFFF"/>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None/>
            </a:pPr>
            <a:r>
              <a:t/>
            </a:r>
            <a:endParaRPr sz="1800">
              <a:solidFill>
                <a:srgbClr val="FFFFFF"/>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800">
              <a:solidFill>
                <a:srgbClr val="FFFFFF"/>
              </a:solidFill>
            </a:endParaRPr>
          </a:p>
        </p:txBody>
      </p:sp>
      <p:sp>
        <p:nvSpPr>
          <p:cNvPr id="160" name="Google Shape;160;p41"/>
          <p:cNvSpPr txBox="1"/>
          <p:nvPr/>
        </p:nvSpPr>
        <p:spPr>
          <a:xfrm>
            <a:off x="6115400" y="3388429"/>
            <a:ext cx="2571900" cy="1303200"/>
          </a:xfrm>
          <a:prstGeom prst="rect">
            <a:avLst/>
          </a:prstGeom>
          <a:noFill/>
          <a:ln>
            <a:noFill/>
          </a:ln>
        </p:spPr>
        <p:txBody>
          <a:bodyPr anchorCtr="0" anchor="t" bIns="91425" lIns="0" spcFirstLastPara="1" rIns="91425" wrap="square" tIns="91425">
            <a:noAutofit/>
          </a:bodyPr>
          <a:lstStyle/>
          <a:p>
            <a:pPr indent="0" lvl="0" marL="0" rtl="0" algn="ctr">
              <a:lnSpc>
                <a:spcPct val="115000"/>
              </a:lnSpc>
              <a:spcBef>
                <a:spcPts val="0"/>
              </a:spcBef>
              <a:spcAft>
                <a:spcPts val="0"/>
              </a:spcAft>
              <a:buNone/>
            </a:pPr>
            <a:r>
              <a:rPr b="1" lang="en" sz="1800">
                <a:solidFill>
                  <a:srgbClr val="FFFFFF"/>
                </a:solidFill>
              </a:rPr>
              <a:t>Juli Ventura</a:t>
            </a:r>
            <a:endParaRPr b="1" sz="1800">
              <a:solidFill>
                <a:srgbClr val="FFFFFF"/>
              </a:solidFill>
            </a:endParaRPr>
          </a:p>
          <a:p>
            <a:pPr indent="0" lvl="0" marL="0" rtl="0" algn="ctr">
              <a:lnSpc>
                <a:spcPct val="115000"/>
              </a:lnSpc>
              <a:spcBef>
                <a:spcPts val="0"/>
              </a:spcBef>
              <a:spcAft>
                <a:spcPts val="0"/>
              </a:spcAft>
              <a:buNone/>
            </a:pPr>
            <a:r>
              <a:rPr lang="en" sz="1600">
                <a:solidFill>
                  <a:srgbClr val="FFFFFF"/>
                </a:solidFill>
                <a:latin typeface="Fira Sans Condensed"/>
                <a:ea typeface="Fira Sans Condensed"/>
                <a:cs typeface="Fira Sans Condensed"/>
                <a:sym typeface="Fira Sans Condensed"/>
              </a:rPr>
              <a:t>Principal </a:t>
            </a:r>
            <a:endParaRPr sz="1600">
              <a:solidFill>
                <a:srgbClr val="FFFFFF"/>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None/>
            </a:pPr>
            <a:r>
              <a:rPr lang="en" sz="1600">
                <a:solidFill>
                  <a:srgbClr val="FFFFFF"/>
                </a:solidFill>
                <a:latin typeface="Fira Sans Condensed"/>
                <a:ea typeface="Fira Sans Condensed"/>
                <a:cs typeface="Fira Sans Condensed"/>
                <a:sym typeface="Fira Sans Condensed"/>
              </a:rPr>
              <a:t>Jeffreys Grove Magnet ES</a:t>
            </a:r>
            <a:endParaRPr sz="1600">
              <a:solidFill>
                <a:srgbClr val="FFFFFF"/>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None/>
            </a:pPr>
            <a:r>
              <a:rPr lang="en" sz="1600">
                <a:solidFill>
                  <a:srgbClr val="FFFFFF"/>
                </a:solidFill>
                <a:latin typeface="Fira Sans Condensed"/>
                <a:ea typeface="Fira Sans Condensed"/>
                <a:cs typeface="Fira Sans Condensed"/>
                <a:sym typeface="Fira Sans Condensed"/>
              </a:rPr>
              <a:t>Wake County Public Schools</a:t>
            </a:r>
            <a:endParaRPr sz="1600">
              <a:solidFill>
                <a:srgbClr val="FFFFFF"/>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None/>
            </a:pPr>
            <a:r>
              <a:t/>
            </a:r>
            <a:endParaRPr sz="1800">
              <a:solidFill>
                <a:srgbClr val="FFFFFF"/>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800">
              <a:solidFill>
                <a:srgbClr val="FFFFFF"/>
              </a:solidFill>
            </a:endParaRPr>
          </a:p>
          <a:p>
            <a:pPr indent="0" lvl="0" marL="0" rtl="0" algn="l">
              <a:lnSpc>
                <a:spcPct val="115000"/>
              </a:lnSpc>
              <a:spcBef>
                <a:spcPts val="0"/>
              </a:spcBef>
              <a:spcAft>
                <a:spcPts val="0"/>
              </a:spcAft>
              <a:buNone/>
            </a:pPr>
            <a:r>
              <a:t/>
            </a:r>
            <a:endParaRPr sz="18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59"/>
          <p:cNvSpPr txBox="1"/>
          <p:nvPr/>
        </p:nvSpPr>
        <p:spPr>
          <a:xfrm>
            <a:off x="456700" y="227850"/>
            <a:ext cx="8230500" cy="6540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3600">
                <a:solidFill>
                  <a:srgbClr val="FFFFFF"/>
                </a:solidFill>
                <a:latin typeface="Source Sans Pro"/>
                <a:ea typeface="Source Sans Pro"/>
                <a:cs typeface="Source Sans Pro"/>
                <a:sym typeface="Source Sans Pro"/>
              </a:rPr>
              <a:t>What is next for Jeffreys Grove? </a:t>
            </a:r>
            <a:endParaRPr sz="3600">
              <a:solidFill>
                <a:srgbClr val="FFFFFF"/>
              </a:solidFill>
              <a:latin typeface="Source Sans Pro"/>
              <a:ea typeface="Source Sans Pro"/>
              <a:cs typeface="Source Sans Pro"/>
              <a:sym typeface="Source Sans Pro"/>
            </a:endParaRPr>
          </a:p>
        </p:txBody>
      </p:sp>
      <p:sp>
        <p:nvSpPr>
          <p:cNvPr id="273" name="Google Shape;273;p59"/>
          <p:cNvSpPr txBox="1"/>
          <p:nvPr/>
        </p:nvSpPr>
        <p:spPr>
          <a:xfrm>
            <a:off x="3609475" y="2059229"/>
            <a:ext cx="1925100" cy="13032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400">
                <a:solidFill>
                  <a:schemeClr val="lt1"/>
                </a:solidFill>
              </a:rPr>
              <a:t>Global Challenges </a:t>
            </a:r>
            <a:endParaRPr sz="2400">
              <a:solidFill>
                <a:schemeClr val="lt1"/>
              </a:solidFill>
            </a:endParaRPr>
          </a:p>
          <a:p>
            <a:pPr indent="0" lvl="0" marL="0" rtl="0" algn="l">
              <a:lnSpc>
                <a:spcPct val="115000"/>
              </a:lnSpc>
              <a:spcBef>
                <a:spcPts val="0"/>
              </a:spcBef>
              <a:spcAft>
                <a:spcPts val="0"/>
              </a:spcAft>
              <a:buNone/>
            </a:pPr>
            <a:r>
              <a:t/>
            </a:r>
            <a:endParaRPr sz="2400">
              <a:solidFill>
                <a:schemeClr val="lt1"/>
              </a:solidFill>
            </a:endParaRPr>
          </a:p>
        </p:txBody>
      </p:sp>
      <p:sp>
        <p:nvSpPr>
          <p:cNvPr id="274" name="Google Shape;274;p59"/>
          <p:cNvSpPr txBox="1"/>
          <p:nvPr/>
        </p:nvSpPr>
        <p:spPr>
          <a:xfrm>
            <a:off x="456700" y="2059225"/>
            <a:ext cx="2087100" cy="13032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2400">
                <a:solidFill>
                  <a:schemeClr val="lt1"/>
                </a:solidFill>
              </a:rPr>
              <a:t>Global</a:t>
            </a:r>
            <a:endParaRPr sz="2400">
              <a:solidFill>
                <a:schemeClr val="lt1"/>
              </a:solidFill>
            </a:endParaRPr>
          </a:p>
          <a:p>
            <a:pPr indent="0" lvl="0" marL="0" rtl="0" algn="l">
              <a:lnSpc>
                <a:spcPct val="115000"/>
              </a:lnSpc>
              <a:spcBef>
                <a:spcPts val="0"/>
              </a:spcBef>
              <a:spcAft>
                <a:spcPts val="0"/>
              </a:spcAft>
              <a:buNone/>
            </a:pPr>
            <a:r>
              <a:rPr lang="en" sz="2400">
                <a:solidFill>
                  <a:schemeClr val="lt1"/>
                </a:solidFill>
              </a:rPr>
              <a:t>Competencies</a:t>
            </a:r>
            <a:endParaRPr sz="2400">
              <a:solidFill>
                <a:schemeClr val="lt1"/>
              </a:solidFill>
            </a:endParaRPr>
          </a:p>
        </p:txBody>
      </p:sp>
      <p:sp>
        <p:nvSpPr>
          <p:cNvPr id="275" name="Google Shape;275;p59"/>
          <p:cNvSpPr txBox="1"/>
          <p:nvPr/>
        </p:nvSpPr>
        <p:spPr>
          <a:xfrm>
            <a:off x="6762200" y="2059229"/>
            <a:ext cx="1925100" cy="13032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400">
                <a:solidFill>
                  <a:schemeClr val="lt1"/>
                </a:solidFill>
              </a:rPr>
              <a:t>Student Action </a:t>
            </a:r>
            <a:endParaRPr sz="2400">
              <a:solidFill>
                <a:schemeClr val="lt1"/>
              </a:solidFill>
            </a:endParaRPr>
          </a:p>
          <a:p>
            <a:pPr indent="0" lvl="0" marL="0" rtl="0" algn="l">
              <a:lnSpc>
                <a:spcPct val="115000"/>
              </a:lnSpc>
              <a:spcBef>
                <a:spcPts val="0"/>
              </a:spcBef>
              <a:spcAft>
                <a:spcPts val="0"/>
              </a:spcAft>
              <a:buNone/>
            </a:pPr>
            <a:r>
              <a:t/>
            </a:r>
            <a:endParaRPr sz="240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60"/>
          <p:cNvSpPr txBox="1"/>
          <p:nvPr/>
        </p:nvSpPr>
        <p:spPr>
          <a:xfrm>
            <a:off x="852600" y="1442000"/>
            <a:ext cx="4972800" cy="1979700"/>
          </a:xfrm>
          <a:prstGeom prst="rect">
            <a:avLst/>
          </a:prstGeom>
          <a:noFill/>
          <a:ln>
            <a:noFill/>
          </a:ln>
        </p:spPr>
        <p:txBody>
          <a:bodyPr anchorCtr="0" anchor="b" bIns="0" lIns="0" spcFirstLastPara="1" rIns="91425" wrap="square" tIns="0">
            <a:noAutofit/>
          </a:bodyPr>
          <a:lstStyle/>
          <a:p>
            <a:pPr indent="0" lvl="0" marL="0" rtl="0" algn="l">
              <a:spcBef>
                <a:spcPts val="0"/>
              </a:spcBef>
              <a:spcAft>
                <a:spcPts val="0"/>
              </a:spcAft>
              <a:buNone/>
            </a:pPr>
            <a:r>
              <a:rPr lang="en" sz="4400">
                <a:latin typeface="Source Sans Pro"/>
                <a:ea typeface="Source Sans Pro"/>
                <a:cs typeface="Source Sans Pro"/>
                <a:sym typeface="Source Sans Pro"/>
              </a:rPr>
              <a:t>Q&amp;A: </a:t>
            </a:r>
            <a:endParaRPr sz="4400">
              <a:latin typeface="Source Sans Pro"/>
              <a:ea typeface="Source Sans Pro"/>
              <a:cs typeface="Source Sans Pro"/>
              <a:sym typeface="Source Sans Pro"/>
            </a:endParaRPr>
          </a:p>
          <a:p>
            <a:pPr indent="0" lvl="0" marL="0" rtl="0" algn="l">
              <a:spcBef>
                <a:spcPts val="0"/>
              </a:spcBef>
              <a:spcAft>
                <a:spcPts val="0"/>
              </a:spcAft>
              <a:buNone/>
            </a:pPr>
            <a:r>
              <a:rPr lang="en" sz="4400">
                <a:latin typeface="Source Sans Pro"/>
                <a:ea typeface="Source Sans Pro"/>
                <a:cs typeface="Source Sans Pro"/>
                <a:sym typeface="Source Sans Pro"/>
              </a:rPr>
              <a:t>Taking Callers </a:t>
            </a:r>
            <a:endParaRPr sz="4400">
              <a:latin typeface="Source Sans Pro"/>
              <a:ea typeface="Source Sans Pro"/>
              <a:cs typeface="Source Sans Pro"/>
              <a:sym typeface="Source Sans Pr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61"/>
          <p:cNvSpPr txBox="1"/>
          <p:nvPr/>
        </p:nvSpPr>
        <p:spPr>
          <a:xfrm>
            <a:off x="852600" y="1442000"/>
            <a:ext cx="4972800" cy="1979700"/>
          </a:xfrm>
          <a:prstGeom prst="rect">
            <a:avLst/>
          </a:prstGeom>
          <a:noFill/>
          <a:ln>
            <a:noFill/>
          </a:ln>
        </p:spPr>
        <p:txBody>
          <a:bodyPr anchorCtr="0" anchor="b" bIns="0" lIns="0" spcFirstLastPara="1" rIns="91425" wrap="square" tIns="0">
            <a:noAutofit/>
          </a:bodyPr>
          <a:lstStyle/>
          <a:p>
            <a:pPr indent="0" lvl="0" marL="0" rtl="0" algn="l">
              <a:spcBef>
                <a:spcPts val="0"/>
              </a:spcBef>
              <a:spcAft>
                <a:spcPts val="0"/>
              </a:spcAft>
              <a:buNone/>
            </a:pPr>
            <a:r>
              <a:rPr lang="en" sz="4400">
                <a:latin typeface="Source Sans Pro"/>
                <a:ea typeface="Source Sans Pro"/>
                <a:cs typeface="Source Sans Pro"/>
                <a:sym typeface="Source Sans Pro"/>
              </a:rPr>
              <a:t>Lessons from Jeffreys Grove </a:t>
            </a:r>
            <a:endParaRPr sz="4400">
              <a:latin typeface="Source Sans Pro"/>
              <a:ea typeface="Source Sans Pro"/>
              <a:cs typeface="Source Sans Pro"/>
              <a:sym typeface="Source Sans Pr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62"/>
          <p:cNvSpPr/>
          <p:nvPr/>
        </p:nvSpPr>
        <p:spPr>
          <a:xfrm>
            <a:off x="267172" y="977120"/>
            <a:ext cx="2524500" cy="1879500"/>
          </a:xfrm>
          <a:prstGeom prst="roundRect">
            <a:avLst>
              <a:gd fmla="val 16667" name="adj"/>
            </a:avLst>
          </a:prstGeom>
          <a:solidFill>
            <a:schemeClr val="accent3"/>
          </a:solidFill>
          <a:ln cap="flat" cmpd="sng" w="11675">
            <a:solidFill>
              <a:schemeClr val="dk2"/>
            </a:solidFill>
            <a:prstDash val="solid"/>
            <a:round/>
            <a:headEnd len="sm" w="sm" type="none"/>
            <a:tailEnd len="sm" w="sm" type="none"/>
          </a:ln>
        </p:spPr>
        <p:txBody>
          <a:bodyPr anchorCtr="0" anchor="ctr" bIns="112075" lIns="112075" spcFirstLastPara="1" rIns="112075" wrap="square" tIns="112075">
            <a:noAutofit/>
          </a:bodyPr>
          <a:lstStyle/>
          <a:p>
            <a:pPr indent="0" lvl="0" marL="0" rtl="0" algn="ctr">
              <a:spcBef>
                <a:spcPts val="0"/>
              </a:spcBef>
              <a:spcAft>
                <a:spcPts val="0"/>
              </a:spcAft>
              <a:buNone/>
            </a:pPr>
            <a:r>
              <a:rPr b="1" lang="en" sz="2416">
                <a:solidFill>
                  <a:schemeClr val="dk1"/>
                </a:solidFill>
                <a:highlight>
                  <a:schemeClr val="accent3"/>
                </a:highlight>
              </a:rPr>
              <a:t>Make global education the plate </a:t>
            </a:r>
            <a:endParaRPr b="1" sz="2416">
              <a:solidFill>
                <a:schemeClr val="dk1"/>
              </a:solidFill>
              <a:highlight>
                <a:schemeClr val="accent3"/>
              </a:highlight>
            </a:endParaRPr>
          </a:p>
        </p:txBody>
      </p:sp>
      <p:sp>
        <p:nvSpPr>
          <p:cNvPr id="291" name="Google Shape;291;p62"/>
          <p:cNvSpPr/>
          <p:nvPr/>
        </p:nvSpPr>
        <p:spPr>
          <a:xfrm>
            <a:off x="3253579" y="977120"/>
            <a:ext cx="2524500" cy="1879500"/>
          </a:xfrm>
          <a:prstGeom prst="roundRect">
            <a:avLst>
              <a:gd fmla="val 16667" name="adj"/>
            </a:avLst>
          </a:prstGeom>
          <a:solidFill>
            <a:schemeClr val="accent3"/>
          </a:solidFill>
          <a:ln cap="flat" cmpd="sng" w="11675">
            <a:solidFill>
              <a:schemeClr val="dk2"/>
            </a:solidFill>
            <a:prstDash val="solid"/>
            <a:round/>
            <a:headEnd len="sm" w="sm" type="none"/>
            <a:tailEnd len="sm" w="sm" type="none"/>
          </a:ln>
        </p:spPr>
        <p:txBody>
          <a:bodyPr anchorCtr="0" anchor="ctr" bIns="112075" lIns="112075" spcFirstLastPara="1" rIns="112075" wrap="square" tIns="112075">
            <a:noAutofit/>
          </a:bodyPr>
          <a:lstStyle/>
          <a:p>
            <a:pPr indent="0" lvl="0" marL="0" rtl="0" algn="ctr">
              <a:spcBef>
                <a:spcPts val="0"/>
              </a:spcBef>
              <a:spcAft>
                <a:spcPts val="0"/>
              </a:spcAft>
              <a:buClr>
                <a:schemeClr val="dk1"/>
              </a:buClr>
              <a:buSzPts val="1100"/>
              <a:buFont typeface="Arial"/>
              <a:buNone/>
            </a:pPr>
            <a:r>
              <a:rPr b="1" lang="en" sz="2616">
                <a:solidFill>
                  <a:schemeClr val="dk1"/>
                </a:solidFill>
                <a:highlight>
                  <a:schemeClr val="accent3"/>
                </a:highlight>
              </a:rPr>
              <a:t>Establish schoolwide ownership</a:t>
            </a:r>
            <a:endParaRPr b="1" sz="1716">
              <a:solidFill>
                <a:schemeClr val="dk1"/>
              </a:solidFill>
              <a:highlight>
                <a:schemeClr val="accent3"/>
              </a:highlight>
            </a:endParaRPr>
          </a:p>
          <a:p>
            <a:pPr indent="0" lvl="0" marL="0" rtl="0" algn="ctr">
              <a:spcBef>
                <a:spcPts val="0"/>
              </a:spcBef>
              <a:spcAft>
                <a:spcPts val="0"/>
              </a:spcAft>
              <a:buClr>
                <a:schemeClr val="dk1"/>
              </a:buClr>
              <a:buSzPts val="1100"/>
              <a:buFont typeface="Arial"/>
              <a:buNone/>
            </a:pPr>
            <a:r>
              <a:t/>
            </a:r>
            <a:endParaRPr b="1" sz="2416">
              <a:solidFill>
                <a:schemeClr val="dk1"/>
              </a:solidFill>
              <a:highlight>
                <a:schemeClr val="accent3"/>
              </a:highlight>
            </a:endParaRPr>
          </a:p>
        </p:txBody>
      </p:sp>
      <p:sp>
        <p:nvSpPr>
          <p:cNvPr id="292" name="Google Shape;292;p62"/>
          <p:cNvSpPr/>
          <p:nvPr/>
        </p:nvSpPr>
        <p:spPr>
          <a:xfrm>
            <a:off x="224450" y="2991774"/>
            <a:ext cx="2524500" cy="1879500"/>
          </a:xfrm>
          <a:prstGeom prst="roundRect">
            <a:avLst>
              <a:gd fmla="val 16667" name="adj"/>
            </a:avLst>
          </a:prstGeom>
          <a:solidFill>
            <a:schemeClr val="accent3"/>
          </a:solidFill>
          <a:ln cap="flat" cmpd="sng" w="11675">
            <a:solidFill>
              <a:schemeClr val="dk2"/>
            </a:solidFill>
            <a:prstDash val="solid"/>
            <a:round/>
            <a:headEnd len="sm" w="sm" type="none"/>
            <a:tailEnd len="sm" w="sm" type="none"/>
          </a:ln>
        </p:spPr>
        <p:txBody>
          <a:bodyPr anchorCtr="0" anchor="ctr" bIns="112075" lIns="112075" spcFirstLastPara="1" rIns="112075" wrap="square" tIns="112075">
            <a:noAutofit/>
          </a:bodyPr>
          <a:lstStyle/>
          <a:p>
            <a:pPr indent="0" lvl="0" marL="0" rtl="0" algn="ctr">
              <a:spcBef>
                <a:spcPts val="0"/>
              </a:spcBef>
              <a:spcAft>
                <a:spcPts val="0"/>
              </a:spcAft>
              <a:buClr>
                <a:schemeClr val="dk1"/>
              </a:buClr>
              <a:buSzPts val="1100"/>
              <a:buFont typeface="Arial"/>
              <a:buNone/>
            </a:pPr>
            <a:r>
              <a:rPr b="1" lang="en" sz="2416">
                <a:solidFill>
                  <a:schemeClr val="dk1"/>
                </a:solidFill>
                <a:highlight>
                  <a:schemeClr val="accent3"/>
                </a:highlight>
              </a:rPr>
              <a:t>Create shared language </a:t>
            </a:r>
            <a:endParaRPr b="1" sz="1716">
              <a:solidFill>
                <a:schemeClr val="dk1"/>
              </a:solidFill>
              <a:highlight>
                <a:schemeClr val="accent3"/>
              </a:highlight>
            </a:endParaRPr>
          </a:p>
        </p:txBody>
      </p:sp>
      <p:sp>
        <p:nvSpPr>
          <p:cNvPr id="293" name="Google Shape;293;p62"/>
          <p:cNvSpPr/>
          <p:nvPr/>
        </p:nvSpPr>
        <p:spPr>
          <a:xfrm>
            <a:off x="6239986" y="977120"/>
            <a:ext cx="2524500" cy="1879500"/>
          </a:xfrm>
          <a:prstGeom prst="roundRect">
            <a:avLst>
              <a:gd fmla="val 16667" name="adj"/>
            </a:avLst>
          </a:prstGeom>
          <a:solidFill>
            <a:schemeClr val="accent3"/>
          </a:solidFill>
          <a:ln cap="flat" cmpd="sng" w="11675">
            <a:solidFill>
              <a:schemeClr val="dk2"/>
            </a:solidFill>
            <a:prstDash val="solid"/>
            <a:round/>
            <a:headEnd len="sm" w="sm" type="none"/>
            <a:tailEnd len="sm" w="sm" type="none"/>
          </a:ln>
        </p:spPr>
        <p:txBody>
          <a:bodyPr anchorCtr="0" anchor="ctr" bIns="112075" lIns="112075" spcFirstLastPara="1" rIns="112075" wrap="square" tIns="112075">
            <a:noAutofit/>
          </a:bodyPr>
          <a:lstStyle/>
          <a:p>
            <a:pPr indent="0" lvl="0" marL="0" rtl="0" algn="ctr">
              <a:spcBef>
                <a:spcPts val="0"/>
              </a:spcBef>
              <a:spcAft>
                <a:spcPts val="0"/>
              </a:spcAft>
              <a:buClr>
                <a:schemeClr val="dk1"/>
              </a:buClr>
              <a:buSzPts val="1100"/>
              <a:buFont typeface="Arial"/>
              <a:buNone/>
            </a:pPr>
            <a:r>
              <a:rPr b="1" lang="en" sz="2616">
                <a:solidFill>
                  <a:schemeClr val="dk1"/>
                </a:solidFill>
                <a:highlight>
                  <a:schemeClr val="accent3"/>
                </a:highlight>
              </a:rPr>
              <a:t>Build collaborative structures</a:t>
            </a:r>
            <a:endParaRPr b="1" sz="1716">
              <a:solidFill>
                <a:schemeClr val="dk1"/>
              </a:solidFill>
              <a:highlight>
                <a:schemeClr val="accent3"/>
              </a:highlight>
            </a:endParaRPr>
          </a:p>
        </p:txBody>
      </p:sp>
      <p:sp>
        <p:nvSpPr>
          <p:cNvPr id="294" name="Google Shape;294;p62"/>
          <p:cNvSpPr/>
          <p:nvPr/>
        </p:nvSpPr>
        <p:spPr>
          <a:xfrm>
            <a:off x="6282708" y="2991774"/>
            <a:ext cx="2524500" cy="1879500"/>
          </a:xfrm>
          <a:prstGeom prst="roundRect">
            <a:avLst>
              <a:gd fmla="val 16667" name="adj"/>
            </a:avLst>
          </a:prstGeom>
          <a:solidFill>
            <a:schemeClr val="accent3"/>
          </a:solidFill>
          <a:ln cap="flat" cmpd="sng" w="11675">
            <a:solidFill>
              <a:schemeClr val="dk2"/>
            </a:solidFill>
            <a:prstDash val="solid"/>
            <a:round/>
            <a:headEnd len="sm" w="sm" type="none"/>
            <a:tailEnd len="sm" w="sm" type="none"/>
          </a:ln>
        </p:spPr>
        <p:txBody>
          <a:bodyPr anchorCtr="0" anchor="ctr" bIns="112075" lIns="112075" spcFirstLastPara="1" rIns="112075" wrap="square" tIns="112075">
            <a:noAutofit/>
          </a:bodyPr>
          <a:lstStyle/>
          <a:p>
            <a:pPr indent="0" lvl="0" marL="0" rtl="0" algn="ctr">
              <a:spcBef>
                <a:spcPts val="0"/>
              </a:spcBef>
              <a:spcAft>
                <a:spcPts val="0"/>
              </a:spcAft>
              <a:buClr>
                <a:schemeClr val="dk1"/>
              </a:buClr>
              <a:buSzPts val="1100"/>
              <a:buFont typeface="Arial"/>
              <a:buNone/>
            </a:pPr>
            <a:r>
              <a:rPr b="1" lang="en" sz="2616">
                <a:solidFill>
                  <a:schemeClr val="dk1"/>
                </a:solidFill>
                <a:highlight>
                  <a:schemeClr val="accent3"/>
                </a:highlight>
              </a:rPr>
              <a:t>Engage Families</a:t>
            </a:r>
            <a:endParaRPr b="1" sz="1716">
              <a:solidFill>
                <a:schemeClr val="dk1"/>
              </a:solidFill>
              <a:highlight>
                <a:schemeClr val="accent3"/>
              </a:highlight>
            </a:endParaRPr>
          </a:p>
        </p:txBody>
      </p:sp>
      <p:sp>
        <p:nvSpPr>
          <p:cNvPr id="295" name="Google Shape;295;p62"/>
          <p:cNvSpPr/>
          <p:nvPr/>
        </p:nvSpPr>
        <p:spPr>
          <a:xfrm>
            <a:off x="3253579" y="2991774"/>
            <a:ext cx="2524500" cy="1879500"/>
          </a:xfrm>
          <a:prstGeom prst="roundRect">
            <a:avLst>
              <a:gd fmla="val 16667" name="adj"/>
            </a:avLst>
          </a:prstGeom>
          <a:solidFill>
            <a:schemeClr val="accent3"/>
          </a:solidFill>
          <a:ln cap="flat" cmpd="sng" w="11675">
            <a:solidFill>
              <a:schemeClr val="dk2"/>
            </a:solidFill>
            <a:prstDash val="solid"/>
            <a:round/>
            <a:headEnd len="sm" w="sm" type="none"/>
            <a:tailEnd len="sm" w="sm" type="none"/>
          </a:ln>
        </p:spPr>
        <p:txBody>
          <a:bodyPr anchorCtr="0" anchor="ctr" bIns="112075" lIns="112075" spcFirstLastPara="1" rIns="112075" wrap="square" tIns="112075">
            <a:noAutofit/>
          </a:bodyPr>
          <a:lstStyle/>
          <a:p>
            <a:pPr indent="0" lvl="0" marL="0" rtl="0" algn="ctr">
              <a:spcBef>
                <a:spcPts val="0"/>
              </a:spcBef>
              <a:spcAft>
                <a:spcPts val="0"/>
              </a:spcAft>
              <a:buClr>
                <a:schemeClr val="dk1"/>
              </a:buClr>
              <a:buSzPts val="1100"/>
              <a:buFont typeface="Arial"/>
              <a:buNone/>
            </a:pPr>
            <a:r>
              <a:rPr b="1" lang="en" sz="2616">
                <a:solidFill>
                  <a:schemeClr val="dk1"/>
                </a:solidFill>
                <a:highlight>
                  <a:schemeClr val="accent3"/>
                </a:highlight>
              </a:rPr>
              <a:t>Integrate into the curriculum</a:t>
            </a:r>
            <a:endParaRPr b="1" sz="1716">
              <a:solidFill>
                <a:schemeClr val="dk1"/>
              </a:solidFill>
              <a:highlight>
                <a:schemeClr val="accent3"/>
              </a:highlight>
            </a:endParaRPr>
          </a:p>
        </p:txBody>
      </p:sp>
      <p:sp>
        <p:nvSpPr>
          <p:cNvPr id="296" name="Google Shape;296;p62"/>
          <p:cNvSpPr txBox="1"/>
          <p:nvPr/>
        </p:nvSpPr>
        <p:spPr>
          <a:xfrm>
            <a:off x="456750" y="130200"/>
            <a:ext cx="8230500" cy="654000"/>
          </a:xfrm>
          <a:prstGeom prst="rect">
            <a:avLst/>
          </a:prstGeom>
          <a:noFill/>
          <a:ln>
            <a:noFill/>
          </a:ln>
        </p:spPr>
        <p:txBody>
          <a:bodyPr anchorCtr="0" anchor="t" bIns="91425" lIns="0" spcFirstLastPara="1" rIns="91425" wrap="square" tIns="91425">
            <a:noAutofit/>
          </a:bodyPr>
          <a:lstStyle/>
          <a:p>
            <a:pPr indent="0" lvl="0" marL="0" rtl="0" algn="ctr">
              <a:lnSpc>
                <a:spcPct val="115000"/>
              </a:lnSpc>
              <a:spcBef>
                <a:spcPts val="0"/>
              </a:spcBef>
              <a:spcAft>
                <a:spcPts val="0"/>
              </a:spcAft>
              <a:buNone/>
            </a:pPr>
            <a:r>
              <a:rPr lang="en" sz="3600">
                <a:solidFill>
                  <a:srgbClr val="FFFFFF"/>
                </a:solidFill>
                <a:latin typeface="Source Sans Pro"/>
                <a:ea typeface="Source Sans Pro"/>
                <a:cs typeface="Source Sans Pro"/>
                <a:sym typeface="Source Sans Pro"/>
              </a:rPr>
              <a:t>Strategies to take with you </a:t>
            </a:r>
            <a:endParaRPr sz="3600">
              <a:solidFill>
                <a:srgbClr val="FFFFFF"/>
              </a:solidFill>
              <a:latin typeface="Source Sans Pro"/>
              <a:ea typeface="Source Sans Pro"/>
              <a:cs typeface="Source Sans Pro"/>
              <a:sym typeface="Source Sans Pr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63"/>
          <p:cNvSpPr txBox="1"/>
          <p:nvPr>
            <p:ph idx="4294967295" type="title"/>
          </p:nvPr>
        </p:nvSpPr>
        <p:spPr>
          <a:xfrm>
            <a:off x="271625" y="1724375"/>
            <a:ext cx="5257500" cy="841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4200"/>
              <a:t>Tool Exploration: </a:t>
            </a:r>
            <a:endParaRPr sz="4200"/>
          </a:p>
          <a:p>
            <a:pPr indent="0" lvl="0" marL="0" rtl="0" algn="l">
              <a:spcBef>
                <a:spcPts val="0"/>
              </a:spcBef>
              <a:spcAft>
                <a:spcPts val="0"/>
              </a:spcAft>
              <a:buNone/>
            </a:pPr>
            <a:r>
              <a:rPr lang="en" sz="4200"/>
              <a:t>Going Deeper with Global Competencies</a:t>
            </a:r>
            <a:endParaRPr b="0" i="1" sz="1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64"/>
          <p:cNvSpPr txBox="1"/>
          <p:nvPr>
            <p:ph type="title"/>
          </p:nvPr>
        </p:nvSpPr>
        <p:spPr>
          <a:xfrm>
            <a:off x="457200" y="0"/>
            <a:ext cx="82326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Global Competency Tools</a:t>
            </a:r>
            <a:endParaRPr/>
          </a:p>
        </p:txBody>
      </p:sp>
      <p:grpSp>
        <p:nvGrpSpPr>
          <p:cNvPr id="307" name="Google Shape;307;p64"/>
          <p:cNvGrpSpPr/>
          <p:nvPr/>
        </p:nvGrpSpPr>
        <p:grpSpPr>
          <a:xfrm>
            <a:off x="6232508" y="967944"/>
            <a:ext cx="2631515" cy="3398842"/>
            <a:chOff x="6058283" y="980688"/>
            <a:chExt cx="2631515" cy="3398842"/>
          </a:xfrm>
        </p:grpSpPr>
        <p:pic>
          <p:nvPicPr>
            <p:cNvPr id="308" name="Google Shape;308;p64" title="Career Exploration Toolkit_2026-02-02-images-2.jpg"/>
            <p:cNvPicPr preferRelativeResize="0"/>
            <p:nvPr/>
          </p:nvPicPr>
          <p:blipFill>
            <a:blip r:embed="rId3">
              <a:alphaModFix/>
            </a:blip>
            <a:stretch>
              <a:fillRect/>
            </a:stretch>
          </p:blipFill>
          <p:spPr>
            <a:xfrm>
              <a:off x="6443619" y="1473540"/>
              <a:ext cx="2246178" cy="2905989"/>
            </a:xfrm>
            <a:prstGeom prst="rect">
              <a:avLst/>
            </a:prstGeom>
            <a:noFill/>
            <a:ln>
              <a:noFill/>
            </a:ln>
            <a:effectLst>
              <a:outerShdw blurRad="50408" rotWithShape="0" algn="bl" dir="5400000" dist="16803">
                <a:srgbClr val="000000">
                  <a:alpha val="50000"/>
                </a:srgbClr>
              </a:outerShdw>
            </a:effectLst>
          </p:spPr>
        </p:pic>
        <p:pic>
          <p:nvPicPr>
            <p:cNvPr id="309" name="Google Shape;309;p64" title="Career Exploration Toolkit_2026-02-02-images-1.jpg"/>
            <p:cNvPicPr preferRelativeResize="0"/>
            <p:nvPr/>
          </p:nvPicPr>
          <p:blipFill>
            <a:blip r:embed="rId4">
              <a:alphaModFix/>
            </a:blip>
            <a:stretch>
              <a:fillRect/>
            </a:stretch>
          </p:blipFill>
          <p:spPr>
            <a:xfrm>
              <a:off x="6250951" y="1227121"/>
              <a:ext cx="2246178" cy="2905969"/>
            </a:xfrm>
            <a:prstGeom prst="rect">
              <a:avLst/>
            </a:prstGeom>
            <a:noFill/>
            <a:ln>
              <a:noFill/>
            </a:ln>
            <a:effectLst>
              <a:outerShdw blurRad="50408" rotWithShape="0" algn="bl" dir="5400000" dist="16803">
                <a:srgbClr val="000000">
                  <a:alpha val="50000"/>
                </a:srgbClr>
              </a:outerShdw>
            </a:effectLst>
          </p:spPr>
        </p:pic>
        <p:pic>
          <p:nvPicPr>
            <p:cNvPr id="310" name="Google Shape;310;p64" title="Career Exploration Toolkit_2026-02-02-images-0.jpg"/>
            <p:cNvPicPr preferRelativeResize="0"/>
            <p:nvPr/>
          </p:nvPicPr>
          <p:blipFill>
            <a:blip r:embed="rId5">
              <a:alphaModFix/>
            </a:blip>
            <a:stretch>
              <a:fillRect/>
            </a:stretch>
          </p:blipFill>
          <p:spPr>
            <a:xfrm>
              <a:off x="6058283" y="980688"/>
              <a:ext cx="2246178" cy="2905984"/>
            </a:xfrm>
            <a:prstGeom prst="rect">
              <a:avLst/>
            </a:prstGeom>
            <a:noFill/>
            <a:ln>
              <a:noFill/>
            </a:ln>
            <a:effectLst>
              <a:outerShdw blurRad="50408" rotWithShape="0" algn="bl" dir="5400000" dist="16803">
                <a:srgbClr val="000000">
                  <a:alpha val="50000"/>
                </a:srgbClr>
              </a:outerShdw>
            </a:effectLst>
          </p:spPr>
        </p:pic>
      </p:grpSp>
      <p:sp>
        <p:nvSpPr>
          <p:cNvPr id="311" name="Google Shape;311;p64"/>
          <p:cNvSpPr txBox="1"/>
          <p:nvPr/>
        </p:nvSpPr>
        <p:spPr>
          <a:xfrm>
            <a:off x="893042" y="4355175"/>
            <a:ext cx="1648200" cy="43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rPr>
              <a:t>🔗 </a:t>
            </a:r>
            <a:r>
              <a:rPr lang="en" sz="1600" u="sng">
                <a:solidFill>
                  <a:schemeClr val="hlink"/>
                </a:solidFill>
                <a:hlinkClick r:id="rId6"/>
              </a:rPr>
              <a:t>Cli</a:t>
            </a:r>
            <a:r>
              <a:rPr lang="en" sz="1600" u="sng">
                <a:solidFill>
                  <a:schemeClr val="hlink"/>
                </a:solidFill>
                <a:hlinkClick r:id="rId7"/>
              </a:rPr>
              <a:t>c</a:t>
            </a:r>
            <a:r>
              <a:rPr lang="en" sz="1600" u="sng">
                <a:solidFill>
                  <a:schemeClr val="hlink"/>
                </a:solidFill>
                <a:hlinkClick r:id="rId8"/>
              </a:rPr>
              <a:t>k here</a:t>
            </a:r>
            <a:endParaRPr sz="1600">
              <a:solidFill>
                <a:schemeClr val="dk2"/>
              </a:solidFill>
            </a:endParaRPr>
          </a:p>
        </p:txBody>
      </p:sp>
      <p:sp>
        <p:nvSpPr>
          <p:cNvPr id="312" name="Google Shape;312;p64"/>
          <p:cNvSpPr txBox="1"/>
          <p:nvPr/>
        </p:nvSpPr>
        <p:spPr>
          <a:xfrm>
            <a:off x="6549940" y="4355175"/>
            <a:ext cx="1648200" cy="43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rPr>
              <a:t>🔗 </a:t>
            </a:r>
            <a:r>
              <a:rPr lang="en" sz="1600" u="sng">
                <a:solidFill>
                  <a:schemeClr val="hlink"/>
                </a:solidFill>
                <a:hlinkClick r:id="rId9"/>
              </a:rPr>
              <a:t>Click here</a:t>
            </a:r>
            <a:endParaRPr sz="1600">
              <a:solidFill>
                <a:schemeClr val="dk2"/>
              </a:solidFill>
            </a:endParaRPr>
          </a:p>
        </p:txBody>
      </p:sp>
      <p:sp>
        <p:nvSpPr>
          <p:cNvPr id="313" name="Google Shape;313;p64"/>
          <p:cNvSpPr txBox="1"/>
          <p:nvPr/>
        </p:nvSpPr>
        <p:spPr>
          <a:xfrm>
            <a:off x="3671813" y="4355175"/>
            <a:ext cx="1648200" cy="43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rPr>
              <a:t>🔗 </a:t>
            </a:r>
            <a:r>
              <a:rPr lang="en" sz="1600" u="sng">
                <a:solidFill>
                  <a:schemeClr val="hlink"/>
                </a:solidFill>
                <a:hlinkClick r:id="rId10"/>
              </a:rPr>
              <a:t>Click here</a:t>
            </a:r>
            <a:endParaRPr sz="1600">
              <a:solidFill>
                <a:schemeClr val="dk2"/>
              </a:solidFill>
            </a:endParaRPr>
          </a:p>
        </p:txBody>
      </p:sp>
      <p:sp>
        <p:nvSpPr>
          <p:cNvPr id="314" name="Google Shape;314;p64"/>
          <p:cNvSpPr txBox="1"/>
          <p:nvPr/>
        </p:nvSpPr>
        <p:spPr>
          <a:xfrm>
            <a:off x="4857750" y="0"/>
            <a:ext cx="42864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dk1"/>
                </a:solidFill>
              </a:rPr>
              <a:t>https://bit.ly/GlobalLeadersPD</a:t>
            </a:r>
            <a:endParaRPr b="1" sz="2100">
              <a:solidFill>
                <a:schemeClr val="dk1"/>
              </a:solidFill>
            </a:endParaRPr>
          </a:p>
        </p:txBody>
      </p:sp>
      <p:grpSp>
        <p:nvGrpSpPr>
          <p:cNvPr id="315" name="Google Shape;315;p64"/>
          <p:cNvGrpSpPr/>
          <p:nvPr/>
        </p:nvGrpSpPr>
        <p:grpSpPr>
          <a:xfrm>
            <a:off x="3081022" y="1427501"/>
            <a:ext cx="2829812" cy="2479728"/>
            <a:chOff x="3152375" y="1506650"/>
            <a:chExt cx="2829812" cy="2479728"/>
          </a:xfrm>
        </p:grpSpPr>
        <p:pic>
          <p:nvPicPr>
            <p:cNvPr id="316" name="Google Shape;316;p64" title="Screenshot 2026-06-01 at 3.03.01 PM.png"/>
            <p:cNvPicPr preferRelativeResize="0"/>
            <p:nvPr/>
          </p:nvPicPr>
          <p:blipFill>
            <a:blip r:embed="rId11">
              <a:alphaModFix/>
            </a:blip>
            <a:stretch>
              <a:fillRect/>
            </a:stretch>
          </p:blipFill>
          <p:spPr>
            <a:xfrm>
              <a:off x="3350662" y="1952750"/>
              <a:ext cx="2631524" cy="2033628"/>
            </a:xfrm>
            <a:prstGeom prst="rect">
              <a:avLst/>
            </a:prstGeom>
            <a:noFill/>
            <a:ln>
              <a:noFill/>
            </a:ln>
            <a:effectLst>
              <a:outerShdw blurRad="57150" rotWithShape="0" algn="bl" dir="5400000" dist="19050">
                <a:srgbClr val="000000">
                  <a:alpha val="50000"/>
                </a:srgbClr>
              </a:outerShdw>
            </a:effectLst>
          </p:spPr>
        </p:pic>
        <p:pic>
          <p:nvPicPr>
            <p:cNvPr id="317" name="Google Shape;317;p64" title="Screenshot 2026-06-01 at 3.02.52 PM.png"/>
            <p:cNvPicPr preferRelativeResize="0"/>
            <p:nvPr/>
          </p:nvPicPr>
          <p:blipFill>
            <a:blip r:embed="rId12">
              <a:alphaModFix/>
            </a:blip>
            <a:stretch>
              <a:fillRect/>
            </a:stretch>
          </p:blipFill>
          <p:spPr>
            <a:xfrm>
              <a:off x="3152375" y="1506650"/>
              <a:ext cx="2687101" cy="2097575"/>
            </a:xfrm>
            <a:prstGeom prst="rect">
              <a:avLst/>
            </a:prstGeom>
            <a:noFill/>
            <a:ln>
              <a:noFill/>
            </a:ln>
            <a:effectLst>
              <a:outerShdw blurRad="57150" rotWithShape="0" algn="bl" dir="5400000" dist="19050">
                <a:srgbClr val="000000">
                  <a:alpha val="50000"/>
                </a:srgbClr>
              </a:outerShdw>
            </a:effectLst>
          </p:spPr>
        </p:pic>
      </p:grpSp>
      <p:grpSp>
        <p:nvGrpSpPr>
          <p:cNvPr id="318" name="Google Shape;318;p64"/>
          <p:cNvGrpSpPr/>
          <p:nvPr/>
        </p:nvGrpSpPr>
        <p:grpSpPr>
          <a:xfrm>
            <a:off x="364275" y="1192673"/>
            <a:ext cx="2395075" cy="2949383"/>
            <a:chOff x="538500" y="1333866"/>
            <a:chExt cx="2395075" cy="2949383"/>
          </a:xfrm>
        </p:grpSpPr>
        <p:pic>
          <p:nvPicPr>
            <p:cNvPr id="319" name="Google Shape;319;p64" title="Screenshot 2026-06-01 at 3.08.59 PM.png"/>
            <p:cNvPicPr preferRelativeResize="0"/>
            <p:nvPr/>
          </p:nvPicPr>
          <p:blipFill>
            <a:blip r:embed="rId13">
              <a:alphaModFix/>
            </a:blip>
            <a:stretch>
              <a:fillRect/>
            </a:stretch>
          </p:blipFill>
          <p:spPr>
            <a:xfrm>
              <a:off x="855725" y="1595200"/>
              <a:ext cx="2077850" cy="2688049"/>
            </a:xfrm>
            <a:prstGeom prst="rect">
              <a:avLst/>
            </a:prstGeom>
            <a:noFill/>
            <a:ln>
              <a:noFill/>
            </a:ln>
            <a:effectLst>
              <a:outerShdw blurRad="57150" rotWithShape="0" algn="bl" dir="5400000" dist="19050">
                <a:srgbClr val="000000">
                  <a:alpha val="50000"/>
                </a:srgbClr>
              </a:outerShdw>
            </a:effectLst>
          </p:spPr>
        </p:pic>
        <p:pic>
          <p:nvPicPr>
            <p:cNvPr id="320" name="Google Shape;320;p64" title="Screenshot 2026-06-01 at 3.09.44 PM.png"/>
            <p:cNvPicPr preferRelativeResize="0"/>
            <p:nvPr/>
          </p:nvPicPr>
          <p:blipFill>
            <a:blip r:embed="rId14">
              <a:alphaModFix/>
            </a:blip>
            <a:stretch>
              <a:fillRect/>
            </a:stretch>
          </p:blipFill>
          <p:spPr>
            <a:xfrm>
              <a:off x="538500" y="1333866"/>
              <a:ext cx="2077850" cy="2690201"/>
            </a:xfrm>
            <a:prstGeom prst="rect">
              <a:avLst/>
            </a:prstGeom>
            <a:noFill/>
            <a:ln>
              <a:noFill/>
            </a:ln>
            <a:effectLst>
              <a:outerShdw blurRad="57150" rotWithShape="0" algn="bl" dir="5400000" dist="19050">
                <a:srgbClr val="000000">
                  <a:alpha val="50000"/>
                </a:srgbClr>
              </a:outerShdw>
            </a:effectLst>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65" title="WordmarkLarge-02.png"/>
          <p:cNvPicPr preferRelativeResize="0"/>
          <p:nvPr/>
        </p:nvPicPr>
        <p:blipFill>
          <a:blip r:embed="rId3">
            <a:alphaModFix/>
          </a:blip>
          <a:stretch>
            <a:fillRect/>
          </a:stretch>
        </p:blipFill>
        <p:spPr>
          <a:xfrm>
            <a:off x="7788900" y="4936725"/>
            <a:ext cx="1208299" cy="109850"/>
          </a:xfrm>
          <a:prstGeom prst="rect">
            <a:avLst/>
          </a:prstGeom>
          <a:noFill/>
          <a:ln>
            <a:noFill/>
          </a:ln>
        </p:spPr>
      </p:pic>
      <p:sp>
        <p:nvSpPr>
          <p:cNvPr id="326" name="Google Shape;326;p65"/>
          <p:cNvSpPr txBox="1"/>
          <p:nvPr/>
        </p:nvSpPr>
        <p:spPr>
          <a:xfrm>
            <a:off x="456700" y="227850"/>
            <a:ext cx="8230500" cy="654000"/>
          </a:xfrm>
          <a:prstGeom prst="rect">
            <a:avLst/>
          </a:prstGeom>
          <a:noFill/>
          <a:ln>
            <a:noFill/>
          </a:ln>
        </p:spPr>
        <p:txBody>
          <a:bodyPr anchorCtr="0" anchor="t" bIns="91425" lIns="0" spcFirstLastPara="1" rIns="91425" wrap="square" tIns="91425">
            <a:noAutofit/>
          </a:bodyPr>
          <a:lstStyle/>
          <a:p>
            <a:pPr indent="0" lvl="0" marL="0" rtl="0" algn="ctr">
              <a:lnSpc>
                <a:spcPct val="115000"/>
              </a:lnSpc>
              <a:spcBef>
                <a:spcPts val="0"/>
              </a:spcBef>
              <a:spcAft>
                <a:spcPts val="0"/>
              </a:spcAft>
              <a:buNone/>
            </a:pPr>
            <a:r>
              <a:rPr lang="en" sz="3600">
                <a:solidFill>
                  <a:srgbClr val="FFFFFF"/>
                </a:solidFill>
                <a:latin typeface="Source Sans Pro"/>
                <a:ea typeface="Source Sans Pro"/>
                <a:cs typeface="Source Sans Pro"/>
                <a:sym typeface="Source Sans Pro"/>
              </a:rPr>
              <a:t>Resource Deep Dive </a:t>
            </a:r>
            <a:endParaRPr sz="3600">
              <a:solidFill>
                <a:srgbClr val="FFFFFF"/>
              </a:solidFill>
              <a:latin typeface="Source Sans Pro"/>
              <a:ea typeface="Source Sans Pro"/>
              <a:cs typeface="Source Sans Pro"/>
              <a:sym typeface="Source Sans Pro"/>
            </a:endParaRPr>
          </a:p>
        </p:txBody>
      </p:sp>
      <p:sp>
        <p:nvSpPr>
          <p:cNvPr id="327" name="Google Shape;327;p65"/>
          <p:cNvSpPr txBox="1"/>
          <p:nvPr/>
        </p:nvSpPr>
        <p:spPr>
          <a:xfrm>
            <a:off x="670200" y="2160551"/>
            <a:ext cx="2394300" cy="1626300"/>
          </a:xfrm>
          <a:prstGeom prst="rect">
            <a:avLst/>
          </a:prstGeom>
          <a:noFill/>
          <a:ln>
            <a:noFill/>
          </a:ln>
        </p:spPr>
        <p:txBody>
          <a:bodyPr anchorCtr="0" anchor="t" bIns="91425" lIns="0" spcFirstLastPara="1" rIns="91425" wrap="square" tIns="91425">
            <a:noAutofit/>
          </a:bodyPr>
          <a:lstStyle/>
          <a:p>
            <a:pPr indent="0" lvl="0" marL="0" rtl="0" algn="ctr">
              <a:lnSpc>
                <a:spcPct val="115000"/>
              </a:lnSpc>
              <a:spcBef>
                <a:spcPts val="0"/>
              </a:spcBef>
              <a:spcAft>
                <a:spcPts val="0"/>
              </a:spcAft>
              <a:buNone/>
            </a:pPr>
            <a:r>
              <a:rPr b="1" lang="en" sz="2000"/>
              <a:t>What challenge did you </a:t>
            </a:r>
            <a:r>
              <a:rPr b="1" lang="en" sz="2000"/>
              <a:t>identify?</a:t>
            </a:r>
            <a:r>
              <a:rPr b="1" lang="en" sz="2000"/>
              <a:t> </a:t>
            </a:r>
            <a:endParaRPr b="1" sz="2000">
              <a:solidFill>
                <a:srgbClr val="000000"/>
              </a:solidFill>
            </a:endParaRPr>
          </a:p>
        </p:txBody>
      </p:sp>
      <p:sp>
        <p:nvSpPr>
          <p:cNvPr id="328" name="Google Shape;328;p65"/>
          <p:cNvSpPr txBox="1"/>
          <p:nvPr/>
        </p:nvSpPr>
        <p:spPr>
          <a:xfrm>
            <a:off x="3386516" y="2090847"/>
            <a:ext cx="2394300" cy="1303200"/>
          </a:xfrm>
          <a:prstGeom prst="rect">
            <a:avLst/>
          </a:prstGeom>
          <a:noFill/>
          <a:ln>
            <a:noFill/>
          </a:ln>
        </p:spPr>
        <p:txBody>
          <a:bodyPr anchorCtr="0" anchor="t" bIns="91425" lIns="0" spcFirstLastPara="1" rIns="91425" wrap="square" tIns="91425">
            <a:noAutofit/>
          </a:bodyPr>
          <a:lstStyle/>
          <a:p>
            <a:pPr indent="0" lvl="0" marL="0" rtl="0" algn="ctr">
              <a:lnSpc>
                <a:spcPct val="115000"/>
              </a:lnSpc>
              <a:spcBef>
                <a:spcPts val="0"/>
              </a:spcBef>
              <a:spcAft>
                <a:spcPts val="0"/>
              </a:spcAft>
              <a:buNone/>
            </a:pPr>
            <a:r>
              <a:rPr b="1" lang="en" sz="2000"/>
              <a:t>What ideas or resources might help?</a:t>
            </a:r>
            <a:endParaRPr b="1" sz="2000">
              <a:solidFill>
                <a:srgbClr val="000000"/>
              </a:solidFill>
            </a:endParaRPr>
          </a:p>
        </p:txBody>
      </p:sp>
      <p:sp>
        <p:nvSpPr>
          <p:cNvPr id="329" name="Google Shape;329;p65"/>
          <p:cNvSpPr txBox="1"/>
          <p:nvPr/>
        </p:nvSpPr>
        <p:spPr>
          <a:xfrm>
            <a:off x="905275" y="1275153"/>
            <a:ext cx="1966800" cy="1303200"/>
          </a:xfrm>
          <a:prstGeom prst="rect">
            <a:avLst/>
          </a:prstGeom>
          <a:noFill/>
          <a:ln>
            <a:noFill/>
          </a:ln>
        </p:spPr>
        <p:txBody>
          <a:bodyPr anchorCtr="0" anchor="t" bIns="91425" lIns="0" spcFirstLastPara="1" rIns="91425" wrap="square" tIns="91425">
            <a:noAutofit/>
          </a:bodyPr>
          <a:lstStyle/>
          <a:p>
            <a:pPr indent="0" lvl="0" marL="0" rtl="0" algn="ctr">
              <a:lnSpc>
                <a:spcPct val="115000"/>
              </a:lnSpc>
              <a:spcBef>
                <a:spcPts val="0"/>
              </a:spcBef>
              <a:spcAft>
                <a:spcPts val="0"/>
              </a:spcAft>
              <a:buNone/>
            </a:pPr>
            <a:r>
              <a:rPr b="1" lang="en" sz="2800">
                <a:latin typeface="Source Sans Pro"/>
                <a:ea typeface="Source Sans Pro"/>
                <a:cs typeface="Source Sans Pro"/>
                <a:sym typeface="Source Sans Pro"/>
              </a:rPr>
              <a:t>Challenge</a:t>
            </a:r>
            <a:endParaRPr b="1" sz="2800">
              <a:solidFill>
                <a:srgbClr val="000000"/>
              </a:solidFill>
              <a:latin typeface="Source Sans Pro"/>
              <a:ea typeface="Source Sans Pro"/>
              <a:cs typeface="Source Sans Pro"/>
              <a:sym typeface="Source Sans Pro"/>
            </a:endParaRPr>
          </a:p>
        </p:txBody>
      </p:sp>
      <p:sp>
        <p:nvSpPr>
          <p:cNvPr id="330" name="Google Shape;330;p65"/>
          <p:cNvSpPr txBox="1"/>
          <p:nvPr/>
        </p:nvSpPr>
        <p:spPr>
          <a:xfrm>
            <a:off x="3707675" y="1275146"/>
            <a:ext cx="1889100" cy="762900"/>
          </a:xfrm>
          <a:prstGeom prst="rect">
            <a:avLst/>
          </a:prstGeom>
          <a:noFill/>
          <a:ln>
            <a:noFill/>
          </a:ln>
        </p:spPr>
        <p:txBody>
          <a:bodyPr anchorCtr="0" anchor="t" bIns="91425" lIns="0" spcFirstLastPara="1" rIns="91425" wrap="square" tIns="91425">
            <a:noAutofit/>
          </a:bodyPr>
          <a:lstStyle/>
          <a:p>
            <a:pPr indent="0" lvl="0" marL="0" rtl="0" algn="ctr">
              <a:lnSpc>
                <a:spcPct val="115000"/>
              </a:lnSpc>
              <a:spcBef>
                <a:spcPts val="0"/>
              </a:spcBef>
              <a:spcAft>
                <a:spcPts val="0"/>
              </a:spcAft>
              <a:buNone/>
            </a:pPr>
            <a:r>
              <a:rPr b="1" lang="en" sz="2800">
                <a:latin typeface="Source Sans Pro"/>
                <a:ea typeface="Source Sans Pro"/>
                <a:cs typeface="Source Sans Pro"/>
                <a:sym typeface="Source Sans Pro"/>
              </a:rPr>
              <a:t>Resource</a:t>
            </a:r>
            <a:endParaRPr b="1" sz="2800">
              <a:solidFill>
                <a:srgbClr val="000000"/>
              </a:solidFill>
              <a:latin typeface="Source Sans Pro"/>
              <a:ea typeface="Source Sans Pro"/>
              <a:cs typeface="Source Sans Pro"/>
              <a:sym typeface="Source Sans Pro"/>
            </a:endParaRPr>
          </a:p>
        </p:txBody>
      </p:sp>
      <p:sp>
        <p:nvSpPr>
          <p:cNvPr id="331" name="Google Shape;331;p65"/>
          <p:cNvSpPr txBox="1"/>
          <p:nvPr/>
        </p:nvSpPr>
        <p:spPr>
          <a:xfrm>
            <a:off x="6102850" y="1275150"/>
            <a:ext cx="2349900" cy="1303200"/>
          </a:xfrm>
          <a:prstGeom prst="rect">
            <a:avLst/>
          </a:prstGeom>
          <a:noFill/>
          <a:ln>
            <a:noFill/>
          </a:ln>
        </p:spPr>
        <p:txBody>
          <a:bodyPr anchorCtr="0" anchor="t" bIns="91425" lIns="0" spcFirstLastPara="1" rIns="91425" wrap="square" tIns="91425">
            <a:noAutofit/>
          </a:bodyPr>
          <a:lstStyle/>
          <a:p>
            <a:pPr indent="0" lvl="0" marL="0" rtl="0" algn="ctr">
              <a:lnSpc>
                <a:spcPct val="115000"/>
              </a:lnSpc>
              <a:spcBef>
                <a:spcPts val="0"/>
              </a:spcBef>
              <a:spcAft>
                <a:spcPts val="0"/>
              </a:spcAft>
              <a:buNone/>
            </a:pPr>
            <a:r>
              <a:rPr b="1" lang="en" sz="2800">
                <a:latin typeface="Source Sans Pro"/>
                <a:ea typeface="Source Sans Pro"/>
                <a:cs typeface="Source Sans Pro"/>
                <a:sym typeface="Source Sans Pro"/>
              </a:rPr>
              <a:t>Opportunity</a:t>
            </a:r>
            <a:endParaRPr b="1" sz="2800">
              <a:solidFill>
                <a:srgbClr val="000000"/>
              </a:solidFill>
              <a:latin typeface="Source Sans Pro"/>
              <a:ea typeface="Source Sans Pro"/>
              <a:cs typeface="Source Sans Pro"/>
              <a:sym typeface="Source Sans Pro"/>
            </a:endParaRPr>
          </a:p>
        </p:txBody>
      </p:sp>
      <p:sp>
        <p:nvSpPr>
          <p:cNvPr id="332" name="Google Shape;332;p65"/>
          <p:cNvSpPr txBox="1"/>
          <p:nvPr/>
        </p:nvSpPr>
        <p:spPr>
          <a:xfrm>
            <a:off x="6058275" y="2160557"/>
            <a:ext cx="2394300" cy="1303200"/>
          </a:xfrm>
          <a:prstGeom prst="rect">
            <a:avLst/>
          </a:prstGeom>
          <a:noFill/>
          <a:ln>
            <a:noFill/>
          </a:ln>
        </p:spPr>
        <p:txBody>
          <a:bodyPr anchorCtr="0" anchor="t" bIns="91425" lIns="0"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2000">
                <a:solidFill>
                  <a:schemeClr val="dk1"/>
                </a:solidFill>
              </a:rPr>
              <a:t>What could this look like in your school?  </a:t>
            </a:r>
            <a:endParaRPr b="1" sz="2000">
              <a:solidFill>
                <a:schemeClr val="dk1"/>
              </a:solidFill>
            </a:endParaRPr>
          </a:p>
          <a:p>
            <a:pPr indent="0" lvl="0" marL="0" rtl="0" algn="l">
              <a:lnSpc>
                <a:spcPct val="115000"/>
              </a:lnSpc>
              <a:spcBef>
                <a:spcPts val="0"/>
              </a:spcBef>
              <a:spcAft>
                <a:spcPts val="0"/>
              </a:spcAft>
              <a:buNone/>
            </a:pPr>
            <a:r>
              <a:t/>
            </a:r>
            <a:endParaRPr b="1" sz="2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66"/>
          <p:cNvSpPr txBox="1"/>
          <p:nvPr>
            <p:ph idx="4294967295" type="title"/>
          </p:nvPr>
        </p:nvSpPr>
        <p:spPr>
          <a:xfrm>
            <a:off x="248525" y="1830600"/>
            <a:ext cx="4045200" cy="1482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900">
                <a:solidFill>
                  <a:schemeClr val="lt1"/>
                </a:solidFill>
              </a:rPr>
              <a:t>Reflections and Connections</a:t>
            </a:r>
            <a:endParaRPr sz="3900">
              <a:solidFill>
                <a:schemeClr val="lt1"/>
              </a:solidFill>
            </a:endParaRPr>
          </a:p>
        </p:txBody>
      </p:sp>
      <p:pic>
        <p:nvPicPr>
          <p:cNvPr id="338" name="Google Shape;338;p66" title="Copy of megaphone.png"/>
          <p:cNvPicPr preferRelativeResize="0"/>
          <p:nvPr/>
        </p:nvPicPr>
        <p:blipFill>
          <a:blip r:embed="rId3">
            <a:alphaModFix/>
          </a:blip>
          <a:stretch>
            <a:fillRect/>
          </a:stretch>
        </p:blipFill>
        <p:spPr>
          <a:xfrm>
            <a:off x="4691700" y="822475"/>
            <a:ext cx="4344175" cy="3726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67"/>
          <p:cNvSpPr txBox="1"/>
          <p:nvPr>
            <p:ph idx="1" type="body"/>
          </p:nvPr>
        </p:nvSpPr>
        <p:spPr>
          <a:xfrm>
            <a:off x="2976875" y="1149075"/>
            <a:ext cx="5034000" cy="33744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b="1" lang="en" sz="2200">
                <a:latin typeface="Source Sans Pro"/>
                <a:ea typeface="Source Sans Pro"/>
                <a:cs typeface="Source Sans Pro"/>
                <a:sym typeface="Source Sans Pro"/>
              </a:rPr>
              <a:t>Head </a:t>
            </a:r>
            <a:r>
              <a:rPr lang="en" sz="2200">
                <a:latin typeface="Source Sans Pro"/>
                <a:ea typeface="Source Sans Pro"/>
                <a:cs typeface="Source Sans Pro"/>
                <a:sym typeface="Source Sans Pro"/>
              </a:rPr>
              <a:t>- What is one thing you will continue to think about from today?</a:t>
            </a:r>
            <a:endParaRPr sz="2200">
              <a:latin typeface="Source Sans Pro"/>
              <a:ea typeface="Source Sans Pro"/>
              <a:cs typeface="Source Sans Pro"/>
              <a:sym typeface="Source Sans Pro"/>
            </a:endParaRPr>
          </a:p>
          <a:p>
            <a:pPr indent="0" lvl="0" marL="0" rtl="0" algn="l">
              <a:lnSpc>
                <a:spcPct val="100000"/>
              </a:lnSpc>
              <a:spcBef>
                <a:spcPts val="0"/>
              </a:spcBef>
              <a:spcAft>
                <a:spcPts val="0"/>
              </a:spcAft>
              <a:buNone/>
            </a:pPr>
            <a:r>
              <a:rPr lang="en" sz="2200">
                <a:latin typeface="Source Sans Pro"/>
                <a:ea typeface="Source Sans Pro"/>
                <a:cs typeface="Source Sans Pro"/>
                <a:sym typeface="Source Sans Pro"/>
              </a:rPr>
              <a:t> </a:t>
            </a:r>
            <a:endParaRPr sz="2200">
              <a:latin typeface="Source Sans Pro"/>
              <a:ea typeface="Source Sans Pro"/>
              <a:cs typeface="Source Sans Pro"/>
              <a:sym typeface="Source Sans Pro"/>
            </a:endParaRPr>
          </a:p>
          <a:p>
            <a:pPr indent="0" lvl="0" marL="0" rtl="0" algn="l">
              <a:lnSpc>
                <a:spcPct val="100000"/>
              </a:lnSpc>
              <a:spcBef>
                <a:spcPts val="0"/>
              </a:spcBef>
              <a:spcAft>
                <a:spcPts val="0"/>
              </a:spcAft>
              <a:buNone/>
            </a:pPr>
            <a:r>
              <a:t/>
            </a:r>
            <a:endParaRPr b="1" sz="2200">
              <a:latin typeface="Source Sans Pro"/>
              <a:ea typeface="Source Sans Pro"/>
              <a:cs typeface="Source Sans Pro"/>
              <a:sym typeface="Source Sans Pro"/>
            </a:endParaRPr>
          </a:p>
          <a:p>
            <a:pPr indent="0" lvl="0" marL="0" rtl="0" algn="l">
              <a:lnSpc>
                <a:spcPct val="100000"/>
              </a:lnSpc>
              <a:spcBef>
                <a:spcPts val="0"/>
              </a:spcBef>
              <a:spcAft>
                <a:spcPts val="0"/>
              </a:spcAft>
              <a:buNone/>
            </a:pPr>
            <a:r>
              <a:rPr b="1" lang="en" sz="2200">
                <a:latin typeface="Source Sans Pro"/>
                <a:ea typeface="Source Sans Pro"/>
                <a:cs typeface="Source Sans Pro"/>
                <a:sym typeface="Source Sans Pro"/>
              </a:rPr>
              <a:t>Heart </a:t>
            </a:r>
            <a:r>
              <a:rPr lang="en" sz="2200">
                <a:latin typeface="Source Sans Pro"/>
                <a:ea typeface="Source Sans Pro"/>
                <a:cs typeface="Source Sans Pro"/>
                <a:sym typeface="Source Sans Pro"/>
              </a:rPr>
              <a:t>- What is one thing you are feeling right now as we close out?</a:t>
            </a:r>
            <a:endParaRPr sz="2200">
              <a:latin typeface="Source Sans Pro"/>
              <a:ea typeface="Source Sans Pro"/>
              <a:cs typeface="Source Sans Pro"/>
              <a:sym typeface="Source Sans Pro"/>
            </a:endParaRPr>
          </a:p>
          <a:p>
            <a:pPr indent="0" lvl="0" marL="0" rtl="0" algn="l">
              <a:lnSpc>
                <a:spcPct val="100000"/>
              </a:lnSpc>
              <a:spcBef>
                <a:spcPts val="0"/>
              </a:spcBef>
              <a:spcAft>
                <a:spcPts val="0"/>
              </a:spcAft>
              <a:buNone/>
            </a:pPr>
            <a:r>
              <a:t/>
            </a:r>
            <a:endParaRPr sz="2200">
              <a:latin typeface="Source Sans Pro"/>
              <a:ea typeface="Source Sans Pro"/>
              <a:cs typeface="Source Sans Pro"/>
              <a:sym typeface="Source Sans Pro"/>
            </a:endParaRPr>
          </a:p>
          <a:p>
            <a:pPr indent="0" lvl="0" marL="0" rtl="0" algn="l">
              <a:lnSpc>
                <a:spcPct val="100000"/>
              </a:lnSpc>
              <a:spcBef>
                <a:spcPts val="0"/>
              </a:spcBef>
              <a:spcAft>
                <a:spcPts val="0"/>
              </a:spcAft>
              <a:buNone/>
            </a:pPr>
            <a:r>
              <a:t/>
            </a:r>
            <a:endParaRPr b="1" sz="2200">
              <a:latin typeface="Source Sans Pro"/>
              <a:ea typeface="Source Sans Pro"/>
              <a:cs typeface="Source Sans Pro"/>
              <a:sym typeface="Source Sans Pro"/>
            </a:endParaRPr>
          </a:p>
          <a:p>
            <a:pPr indent="0" lvl="0" marL="0" rtl="0" algn="l">
              <a:lnSpc>
                <a:spcPct val="100000"/>
              </a:lnSpc>
              <a:spcBef>
                <a:spcPts val="0"/>
              </a:spcBef>
              <a:spcAft>
                <a:spcPts val="0"/>
              </a:spcAft>
              <a:buNone/>
            </a:pPr>
            <a:r>
              <a:rPr b="1" lang="en" sz="2200">
                <a:latin typeface="Source Sans Pro"/>
                <a:ea typeface="Source Sans Pro"/>
                <a:cs typeface="Source Sans Pro"/>
                <a:sym typeface="Source Sans Pro"/>
              </a:rPr>
              <a:t>Hand </a:t>
            </a:r>
            <a:r>
              <a:rPr lang="en" sz="2200">
                <a:latin typeface="Source Sans Pro"/>
                <a:ea typeface="Source Sans Pro"/>
                <a:cs typeface="Source Sans Pro"/>
                <a:sym typeface="Source Sans Pro"/>
              </a:rPr>
              <a:t>- What is one thing you’ll put into action in the near future?</a:t>
            </a:r>
            <a:endParaRPr sz="2500">
              <a:latin typeface="Source Sans Pro"/>
              <a:ea typeface="Source Sans Pro"/>
              <a:cs typeface="Source Sans Pro"/>
              <a:sym typeface="Source Sans Pro"/>
            </a:endParaRPr>
          </a:p>
        </p:txBody>
      </p:sp>
      <p:sp>
        <p:nvSpPr>
          <p:cNvPr id="344" name="Google Shape;344;p67"/>
          <p:cNvSpPr txBox="1"/>
          <p:nvPr>
            <p:ph type="title"/>
          </p:nvPr>
        </p:nvSpPr>
        <p:spPr>
          <a:xfrm>
            <a:off x="239699" y="0"/>
            <a:ext cx="82326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3200"/>
              <a:t>Head-Heart-Hand</a:t>
            </a:r>
            <a:endParaRPr sz="3200"/>
          </a:p>
        </p:txBody>
      </p:sp>
      <p:pic>
        <p:nvPicPr>
          <p:cNvPr id="345" name="Google Shape;345;p67" title="heart.png"/>
          <p:cNvPicPr preferRelativeResize="0"/>
          <p:nvPr/>
        </p:nvPicPr>
        <p:blipFill>
          <a:blip r:embed="rId3">
            <a:alphaModFix/>
          </a:blip>
          <a:stretch>
            <a:fillRect/>
          </a:stretch>
        </p:blipFill>
        <p:spPr>
          <a:xfrm>
            <a:off x="1216500" y="2228375"/>
            <a:ext cx="1215800" cy="1215799"/>
          </a:xfrm>
          <a:prstGeom prst="rect">
            <a:avLst/>
          </a:prstGeom>
          <a:noFill/>
          <a:ln>
            <a:noFill/>
          </a:ln>
        </p:spPr>
      </p:pic>
      <p:pic>
        <p:nvPicPr>
          <p:cNvPr id="346" name="Google Shape;346;p67" title="inquiry.png"/>
          <p:cNvPicPr preferRelativeResize="0"/>
          <p:nvPr/>
        </p:nvPicPr>
        <p:blipFill>
          <a:blip r:embed="rId4">
            <a:alphaModFix/>
          </a:blip>
          <a:stretch>
            <a:fillRect/>
          </a:stretch>
        </p:blipFill>
        <p:spPr>
          <a:xfrm>
            <a:off x="1216500" y="884138"/>
            <a:ext cx="1215800" cy="1215800"/>
          </a:xfrm>
          <a:prstGeom prst="rect">
            <a:avLst/>
          </a:prstGeom>
          <a:noFill/>
          <a:ln>
            <a:noFill/>
          </a:ln>
        </p:spPr>
      </p:pic>
      <p:pic>
        <p:nvPicPr>
          <p:cNvPr id="347" name="Google Shape;347;p67" title="wave.png"/>
          <p:cNvPicPr preferRelativeResize="0"/>
          <p:nvPr/>
        </p:nvPicPr>
        <p:blipFill>
          <a:blip r:embed="rId5">
            <a:alphaModFix/>
          </a:blip>
          <a:stretch>
            <a:fillRect/>
          </a:stretch>
        </p:blipFill>
        <p:spPr>
          <a:xfrm>
            <a:off x="1216500" y="3572625"/>
            <a:ext cx="1215800" cy="12157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68" title="GlobalLeaders-Logo-Digital_Stacked-WhiteText.png"/>
          <p:cNvPicPr preferRelativeResize="0"/>
          <p:nvPr/>
        </p:nvPicPr>
        <p:blipFill>
          <a:blip r:embed="rId3">
            <a:alphaModFix/>
          </a:blip>
          <a:stretch>
            <a:fillRect/>
          </a:stretch>
        </p:blipFill>
        <p:spPr>
          <a:xfrm>
            <a:off x="3732150" y="3566368"/>
            <a:ext cx="1679701" cy="959400"/>
          </a:xfrm>
          <a:prstGeom prst="rect">
            <a:avLst/>
          </a:prstGeom>
          <a:noFill/>
          <a:ln>
            <a:noFill/>
          </a:ln>
        </p:spPr>
      </p:pic>
      <p:sp>
        <p:nvSpPr>
          <p:cNvPr id="353" name="Google Shape;353;p68"/>
          <p:cNvSpPr txBox="1"/>
          <p:nvPr/>
        </p:nvSpPr>
        <p:spPr>
          <a:xfrm>
            <a:off x="1162875" y="1999814"/>
            <a:ext cx="6776400" cy="833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9000">
                <a:solidFill>
                  <a:schemeClr val="accent1"/>
                </a:solidFill>
                <a:latin typeface="Source Sans Pro"/>
                <a:ea typeface="Source Sans Pro"/>
                <a:cs typeface="Source Sans Pro"/>
                <a:sym typeface="Source Sans Pro"/>
              </a:rPr>
              <a:t>Thank you!</a:t>
            </a:r>
            <a:endParaRPr sz="9000">
              <a:solidFill>
                <a:schemeClr val="accent1"/>
              </a:solidFill>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42"/>
          <p:cNvSpPr txBox="1"/>
          <p:nvPr/>
        </p:nvSpPr>
        <p:spPr>
          <a:xfrm>
            <a:off x="619843" y="620000"/>
            <a:ext cx="3538200" cy="12003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None/>
            </a:pPr>
            <a:r>
              <a:rPr b="1" lang="en" sz="4400">
                <a:solidFill>
                  <a:srgbClr val="000000"/>
                </a:solidFill>
                <a:latin typeface="Source Sans Pro"/>
                <a:ea typeface="Source Sans Pro"/>
                <a:cs typeface="Source Sans Pro"/>
                <a:sym typeface="Source Sans Pro"/>
              </a:rPr>
              <a:t>Our Mission</a:t>
            </a:r>
            <a:endParaRPr b="1" sz="4400">
              <a:solidFill>
                <a:srgbClr val="000000"/>
              </a:solidFill>
              <a:latin typeface="Source Sans Pro"/>
              <a:ea typeface="Source Sans Pro"/>
              <a:cs typeface="Source Sans Pro"/>
              <a:sym typeface="Source Sans Pro"/>
            </a:endParaRPr>
          </a:p>
        </p:txBody>
      </p:sp>
      <p:sp>
        <p:nvSpPr>
          <p:cNvPr id="166" name="Google Shape;166;p42"/>
          <p:cNvSpPr txBox="1"/>
          <p:nvPr/>
        </p:nvSpPr>
        <p:spPr>
          <a:xfrm>
            <a:off x="619829" y="1904500"/>
            <a:ext cx="3538200" cy="26190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 sz="2200">
                <a:solidFill>
                  <a:srgbClr val="000000"/>
                </a:solidFill>
              </a:rPr>
              <a:t>To create global, cultural, and language experiences that prepare students to become globally competitive for their future careers and success.</a:t>
            </a:r>
            <a:endParaRPr sz="2200">
              <a:solidFill>
                <a:srgbClr val="000000"/>
              </a:solidFill>
            </a:endParaRPr>
          </a:p>
          <a:p>
            <a:pPr indent="0" lvl="0" marL="0" rtl="0" algn="l">
              <a:lnSpc>
                <a:spcPct val="115000"/>
              </a:lnSpc>
              <a:spcBef>
                <a:spcPts val="1600"/>
              </a:spcBef>
              <a:spcAft>
                <a:spcPts val="1600"/>
              </a:spcAft>
              <a:buNone/>
            </a:pPr>
            <a:r>
              <a:t/>
            </a:r>
            <a:endParaRPr sz="1800">
              <a:solidFill>
                <a:srgbClr val="000000"/>
              </a:solidFill>
            </a:endParaRPr>
          </a:p>
        </p:txBody>
      </p:sp>
      <p:pic>
        <p:nvPicPr>
          <p:cNvPr id="167" name="Google Shape;167;p42"/>
          <p:cNvPicPr preferRelativeResize="0"/>
          <p:nvPr/>
        </p:nvPicPr>
        <p:blipFill rotWithShape="1">
          <a:blip r:embed="rId3">
            <a:alphaModFix/>
          </a:blip>
          <a:srcRect b="0" l="7356" r="0" t="43662"/>
          <a:stretch/>
        </p:blipFill>
        <p:spPr>
          <a:xfrm>
            <a:off x="4617019" y="783103"/>
            <a:ext cx="3921900" cy="35772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57" name="Shape 357"/>
        <p:cNvGrpSpPr/>
        <p:nvPr/>
      </p:nvGrpSpPr>
      <p:grpSpPr>
        <a:xfrm>
          <a:off x="0" y="0"/>
          <a:ext cx="0" cy="0"/>
          <a:chOff x="0" y="0"/>
          <a:chExt cx="0" cy="0"/>
        </a:xfrm>
      </p:grpSpPr>
      <p:sp>
        <p:nvSpPr>
          <p:cNvPr id="358" name="Google Shape;358;p69"/>
          <p:cNvSpPr/>
          <p:nvPr/>
        </p:nvSpPr>
        <p:spPr>
          <a:xfrm>
            <a:off x="2666275" y="1313825"/>
            <a:ext cx="3456900" cy="2850000"/>
          </a:xfrm>
          <a:prstGeom prst="roundRect">
            <a:avLst>
              <a:gd fmla="val 7494" name="adj"/>
            </a:avLst>
          </a:prstGeom>
          <a:solidFill>
            <a:srgbClr val="88E2AC"/>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a:solidFill>
                <a:schemeClr val="dk2"/>
              </a:solidFill>
              <a:latin typeface="Source Sans Pro"/>
              <a:ea typeface="Source Sans Pro"/>
              <a:cs typeface="Source Sans Pro"/>
              <a:sym typeface="Source Sans Pro"/>
            </a:endParaRPr>
          </a:p>
        </p:txBody>
      </p:sp>
      <p:sp>
        <p:nvSpPr>
          <p:cNvPr id="359" name="Google Shape;359;p69"/>
          <p:cNvSpPr txBox="1"/>
          <p:nvPr/>
        </p:nvSpPr>
        <p:spPr>
          <a:xfrm>
            <a:off x="2382625" y="1297775"/>
            <a:ext cx="4378500" cy="60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sz="1600">
              <a:solidFill>
                <a:schemeClr val="lt1"/>
              </a:solidFill>
            </a:endParaRPr>
          </a:p>
        </p:txBody>
      </p:sp>
      <p:pic>
        <p:nvPicPr>
          <p:cNvPr id="360" name="Google Shape;360;p69"/>
          <p:cNvPicPr preferRelativeResize="0"/>
          <p:nvPr/>
        </p:nvPicPr>
        <p:blipFill>
          <a:blip r:embed="rId3">
            <a:alphaModFix/>
          </a:blip>
          <a:stretch>
            <a:fillRect/>
          </a:stretch>
        </p:blipFill>
        <p:spPr>
          <a:xfrm>
            <a:off x="3146292" y="1442862"/>
            <a:ext cx="2591924" cy="2591924"/>
          </a:xfrm>
          <a:prstGeom prst="rect">
            <a:avLst/>
          </a:prstGeom>
          <a:noFill/>
          <a:ln>
            <a:noFill/>
          </a:ln>
        </p:spPr>
      </p:pic>
      <p:sp>
        <p:nvSpPr>
          <p:cNvPr id="361" name="Google Shape;361;p69"/>
          <p:cNvSpPr txBox="1"/>
          <p:nvPr/>
        </p:nvSpPr>
        <p:spPr>
          <a:xfrm>
            <a:off x="-137" y="29200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lt1"/>
                </a:solidFill>
                <a:latin typeface="Source Sans Pro"/>
                <a:ea typeface="Source Sans Pro"/>
                <a:cs typeface="Source Sans Pro"/>
                <a:sym typeface="Source Sans Pro"/>
              </a:rPr>
              <a:t>Explore how Global Leaders can support </a:t>
            </a:r>
            <a:br>
              <a:rPr b="1" lang="en" sz="2300">
                <a:solidFill>
                  <a:schemeClr val="lt1"/>
                </a:solidFill>
                <a:latin typeface="Source Sans Pro"/>
                <a:ea typeface="Source Sans Pro"/>
                <a:cs typeface="Source Sans Pro"/>
                <a:sym typeface="Source Sans Pro"/>
              </a:rPr>
            </a:br>
            <a:r>
              <a:rPr b="1" lang="en" sz="2300">
                <a:solidFill>
                  <a:schemeClr val="lt1"/>
                </a:solidFill>
                <a:latin typeface="Source Sans Pro"/>
                <a:ea typeface="Source Sans Pro"/>
                <a:cs typeface="Source Sans Pro"/>
                <a:sym typeface="Source Sans Pro"/>
              </a:rPr>
              <a:t>your  school: </a:t>
            </a:r>
            <a:endParaRPr b="1" sz="4300">
              <a:solidFill>
                <a:schemeClr val="lt1"/>
              </a:solidFill>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43"/>
          <p:cNvSpPr txBox="1"/>
          <p:nvPr/>
        </p:nvSpPr>
        <p:spPr>
          <a:xfrm>
            <a:off x="456700" y="2329474"/>
            <a:ext cx="2571900" cy="13032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2400">
                <a:solidFill>
                  <a:srgbClr val="FFFFFF"/>
                </a:solidFill>
              </a:rPr>
              <a:t>What is your vision for your school? </a:t>
            </a:r>
            <a:endParaRPr sz="2400">
              <a:solidFill>
                <a:srgbClr val="FFFFFF"/>
              </a:solidFill>
            </a:endParaRPr>
          </a:p>
        </p:txBody>
      </p:sp>
      <p:sp>
        <p:nvSpPr>
          <p:cNvPr id="173" name="Google Shape;173;p43"/>
          <p:cNvSpPr txBox="1"/>
          <p:nvPr/>
        </p:nvSpPr>
        <p:spPr>
          <a:xfrm>
            <a:off x="3286050" y="2329473"/>
            <a:ext cx="2571900" cy="13032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2400">
                <a:solidFill>
                  <a:srgbClr val="FFFFFF"/>
                </a:solidFill>
              </a:rPr>
              <a:t>How does your DLI program fit within that vision? </a:t>
            </a:r>
            <a:endParaRPr sz="2400">
              <a:solidFill>
                <a:srgbClr val="FFFFFF"/>
              </a:solidFill>
            </a:endParaRPr>
          </a:p>
          <a:p>
            <a:pPr indent="0" lvl="0" marL="0" rtl="0" algn="l">
              <a:lnSpc>
                <a:spcPct val="115000"/>
              </a:lnSpc>
              <a:spcBef>
                <a:spcPts val="0"/>
              </a:spcBef>
              <a:spcAft>
                <a:spcPts val="0"/>
              </a:spcAft>
              <a:buNone/>
            </a:pPr>
            <a:r>
              <a:t/>
            </a:r>
            <a:endParaRPr sz="1800">
              <a:solidFill>
                <a:srgbClr val="FFFFFF"/>
              </a:solidFill>
            </a:endParaRPr>
          </a:p>
          <a:p>
            <a:pPr indent="0" lvl="0" marL="0" rtl="0" algn="l">
              <a:lnSpc>
                <a:spcPct val="115000"/>
              </a:lnSpc>
              <a:spcBef>
                <a:spcPts val="0"/>
              </a:spcBef>
              <a:spcAft>
                <a:spcPts val="0"/>
              </a:spcAft>
              <a:buNone/>
            </a:pPr>
            <a:r>
              <a:t/>
            </a:r>
            <a:endParaRPr sz="1800">
              <a:solidFill>
                <a:srgbClr val="FFFFFF"/>
              </a:solidFill>
            </a:endParaRPr>
          </a:p>
        </p:txBody>
      </p:sp>
      <p:sp>
        <p:nvSpPr>
          <p:cNvPr id="174" name="Google Shape;174;p43"/>
          <p:cNvSpPr txBox="1"/>
          <p:nvPr/>
        </p:nvSpPr>
        <p:spPr>
          <a:xfrm>
            <a:off x="6115400" y="2329474"/>
            <a:ext cx="2571900" cy="13032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2400">
                <a:solidFill>
                  <a:srgbClr val="FFFFFF"/>
                </a:solidFill>
              </a:rPr>
              <a:t>What challenges are you facing in making your vision a reality?</a:t>
            </a:r>
            <a:endParaRPr sz="2400">
              <a:solidFill>
                <a:srgbClr val="FFFFFF"/>
              </a:solidFill>
            </a:endParaRPr>
          </a:p>
        </p:txBody>
      </p:sp>
      <p:sp>
        <p:nvSpPr>
          <p:cNvPr id="175" name="Google Shape;175;p43"/>
          <p:cNvSpPr txBox="1"/>
          <p:nvPr/>
        </p:nvSpPr>
        <p:spPr>
          <a:xfrm>
            <a:off x="456700" y="227850"/>
            <a:ext cx="8230500" cy="6540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3600">
                <a:solidFill>
                  <a:srgbClr val="FFFFFF"/>
                </a:solidFill>
                <a:latin typeface="Source Sans Pro"/>
                <a:ea typeface="Source Sans Pro"/>
                <a:cs typeface="Source Sans Pro"/>
                <a:sym typeface="Source Sans Pro"/>
              </a:rPr>
              <a:t>Opening</a:t>
            </a:r>
            <a:endParaRPr sz="3600">
              <a:solidFill>
                <a:srgbClr val="FFFFFF"/>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44"/>
          <p:cNvSpPr txBox="1"/>
          <p:nvPr/>
        </p:nvSpPr>
        <p:spPr>
          <a:xfrm>
            <a:off x="456700" y="227850"/>
            <a:ext cx="8230500" cy="6540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3600">
                <a:latin typeface="Source Sans Pro"/>
                <a:ea typeface="Source Sans Pro"/>
                <a:cs typeface="Source Sans Pro"/>
                <a:sym typeface="Source Sans Pro"/>
              </a:rPr>
              <a:t>Common Challenges </a:t>
            </a:r>
            <a:endParaRPr sz="3600">
              <a:solidFill>
                <a:srgbClr val="000000"/>
              </a:solidFill>
              <a:latin typeface="Source Sans Pro"/>
              <a:ea typeface="Source Sans Pro"/>
              <a:cs typeface="Source Sans Pro"/>
              <a:sym typeface="Source Sans Pro"/>
            </a:endParaRPr>
          </a:p>
        </p:txBody>
      </p:sp>
      <p:sp>
        <p:nvSpPr>
          <p:cNvPr id="181" name="Google Shape;181;p44"/>
          <p:cNvSpPr txBox="1"/>
          <p:nvPr/>
        </p:nvSpPr>
        <p:spPr>
          <a:xfrm>
            <a:off x="457200" y="1143000"/>
            <a:ext cx="8232600" cy="3118500"/>
          </a:xfrm>
          <a:prstGeom prst="rect">
            <a:avLst/>
          </a:prstGeom>
          <a:noFill/>
          <a:ln>
            <a:noFill/>
          </a:ln>
        </p:spPr>
        <p:txBody>
          <a:bodyPr anchorCtr="0" anchor="t" bIns="91425" lIns="91425" spcFirstLastPara="1" rIns="91425" wrap="square" tIns="91425">
            <a:noAutofit/>
          </a:bodyPr>
          <a:lstStyle/>
          <a:p>
            <a:pPr indent="-400050" lvl="0" marL="457200" rtl="0" algn="l">
              <a:lnSpc>
                <a:spcPct val="115000"/>
              </a:lnSpc>
              <a:spcBef>
                <a:spcPts val="0"/>
              </a:spcBef>
              <a:spcAft>
                <a:spcPts val="0"/>
              </a:spcAft>
              <a:buClr>
                <a:srgbClr val="70D9FF"/>
              </a:buClr>
              <a:buSzPts val="2700"/>
              <a:buChar char="●"/>
            </a:pPr>
            <a:r>
              <a:rPr lang="en" sz="2700"/>
              <a:t>School within a school</a:t>
            </a:r>
            <a:endParaRPr sz="2700"/>
          </a:p>
          <a:p>
            <a:pPr indent="-400050" lvl="0" marL="457200" rtl="0" algn="l">
              <a:lnSpc>
                <a:spcPct val="115000"/>
              </a:lnSpc>
              <a:spcBef>
                <a:spcPts val="1000"/>
              </a:spcBef>
              <a:spcAft>
                <a:spcPts val="0"/>
              </a:spcAft>
              <a:buClr>
                <a:srgbClr val="70D9FF"/>
              </a:buClr>
              <a:buSzPts val="2700"/>
              <a:buChar char="●"/>
            </a:pPr>
            <a:r>
              <a:rPr lang="en" sz="2700"/>
              <a:t>Limited collaboration </a:t>
            </a:r>
            <a:endParaRPr sz="2700"/>
          </a:p>
          <a:p>
            <a:pPr indent="-400050" lvl="0" marL="457200" rtl="0" algn="l">
              <a:lnSpc>
                <a:spcPct val="115000"/>
              </a:lnSpc>
              <a:spcBef>
                <a:spcPts val="1000"/>
              </a:spcBef>
              <a:spcAft>
                <a:spcPts val="0"/>
              </a:spcAft>
              <a:buClr>
                <a:srgbClr val="70D9FF"/>
              </a:buClr>
              <a:buSzPts val="2700"/>
              <a:buChar char="●"/>
            </a:pPr>
            <a:r>
              <a:rPr lang="en" sz="2700"/>
              <a:t>Global learning seen as “for DLI only” </a:t>
            </a:r>
            <a:endParaRPr sz="2700"/>
          </a:p>
          <a:p>
            <a:pPr indent="-400050" lvl="0" marL="457200" rtl="0" algn="l">
              <a:lnSpc>
                <a:spcPct val="115000"/>
              </a:lnSpc>
              <a:spcBef>
                <a:spcPts val="1000"/>
              </a:spcBef>
              <a:spcAft>
                <a:spcPts val="1000"/>
              </a:spcAft>
              <a:buClr>
                <a:srgbClr val="70D9FF"/>
              </a:buClr>
              <a:buSzPts val="2700"/>
              <a:buChar char="●"/>
            </a:pPr>
            <a:r>
              <a:rPr lang="en" sz="2700"/>
              <a:t>Strong language outcomes but lacking a unified school identity </a:t>
            </a:r>
            <a:endParaRPr sz="2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45"/>
          <p:cNvPicPr preferRelativeResize="0"/>
          <p:nvPr/>
        </p:nvPicPr>
        <p:blipFill>
          <a:blip r:embed="rId3">
            <a:alphaModFix/>
          </a:blip>
          <a:stretch>
            <a:fillRect/>
          </a:stretch>
        </p:blipFill>
        <p:spPr>
          <a:xfrm>
            <a:off x="0" y="0"/>
            <a:ext cx="9144000" cy="51435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46" title="ADL-Tree-Slide-Graphic.png"/>
          <p:cNvPicPr preferRelativeResize="0"/>
          <p:nvPr/>
        </p:nvPicPr>
        <p:blipFill>
          <a:blip r:embed="rId3">
            <a:alphaModFix/>
          </a:blip>
          <a:stretch>
            <a:fillRect/>
          </a:stretch>
        </p:blipFill>
        <p:spPr>
          <a:xfrm>
            <a:off x="54900" y="0"/>
            <a:ext cx="9034204"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47" title="1b_Profile-Global-Leader_horizontal_10_competencies.png"/>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48"/>
          <p:cNvSpPr txBox="1"/>
          <p:nvPr/>
        </p:nvSpPr>
        <p:spPr>
          <a:xfrm>
            <a:off x="852600" y="1441993"/>
            <a:ext cx="4290900" cy="1979700"/>
          </a:xfrm>
          <a:prstGeom prst="rect">
            <a:avLst/>
          </a:prstGeom>
          <a:noFill/>
          <a:ln>
            <a:noFill/>
          </a:ln>
        </p:spPr>
        <p:txBody>
          <a:bodyPr anchorCtr="0" anchor="b" bIns="0" lIns="0" spcFirstLastPara="1" rIns="91425" wrap="square" tIns="0">
            <a:noAutofit/>
          </a:bodyPr>
          <a:lstStyle/>
          <a:p>
            <a:pPr indent="0" lvl="0" marL="0" rtl="0" algn="l">
              <a:spcBef>
                <a:spcPts val="0"/>
              </a:spcBef>
              <a:spcAft>
                <a:spcPts val="0"/>
              </a:spcAft>
              <a:buNone/>
            </a:pPr>
            <a:r>
              <a:rPr lang="en" sz="4400">
                <a:latin typeface="Source Sans Pro"/>
                <a:ea typeface="Source Sans Pro"/>
                <a:cs typeface="Source Sans Pro"/>
                <a:sym typeface="Source Sans Pro"/>
              </a:rPr>
              <a:t>Bringing the Juice to You </a:t>
            </a:r>
            <a:endParaRPr sz="4400">
              <a:solidFill>
                <a:srgbClr val="000000"/>
              </a:solidFill>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ticipate Learning">
  <a:themeElements>
    <a:clrScheme name="Simple Light">
      <a:dk1>
        <a:srgbClr val="000000"/>
      </a:dk1>
      <a:lt1>
        <a:srgbClr val="FFFFFF"/>
      </a:lt1>
      <a:dk2>
        <a:srgbClr val="595959"/>
      </a:dk2>
      <a:lt2>
        <a:srgbClr val="EEEEEE"/>
      </a:lt2>
      <a:accent1>
        <a:srgbClr val="38CC7A"/>
      </a:accent1>
      <a:accent2>
        <a:srgbClr val="004224"/>
      </a:accent2>
      <a:accent3>
        <a:srgbClr val="C3F0D7"/>
      </a:accent3>
      <a:accent4>
        <a:srgbClr val="E1F1FF"/>
      </a:accent4>
      <a:accent5>
        <a:srgbClr val="218CE5"/>
      </a:accent5>
      <a:accent6>
        <a:srgbClr val="EEFF41"/>
      </a:accent6>
      <a:hlink>
        <a:srgbClr val="218CE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