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5" r:id="rId3"/>
    <p:sldId id="285" r:id="rId4"/>
    <p:sldId id="260" r:id="rId5"/>
    <p:sldId id="287" r:id="rId6"/>
    <p:sldId id="261" r:id="rId7"/>
    <p:sldId id="269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CC4"/>
    <a:srgbClr val="00213F"/>
    <a:srgbClr val="6998B9"/>
    <a:srgbClr val="FAF9E7"/>
    <a:srgbClr val="FFFFFF"/>
    <a:srgbClr val="A5BBCC"/>
    <a:srgbClr val="1F4962"/>
    <a:srgbClr val="FEDBC2"/>
    <a:srgbClr val="FCD9C0"/>
    <a:srgbClr val="F8D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7"/>
    <p:restoredTop sz="93557" autoAdjust="0"/>
  </p:normalViewPr>
  <p:slideViewPr>
    <p:cSldViewPr snapToGrid="0">
      <p:cViewPr varScale="1">
        <p:scale>
          <a:sx n="98" d="100"/>
          <a:sy n="98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7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82AB2-0B52-47C5-B4EC-8798AB5B98CB}" type="datetimeFigureOut">
              <a:rPr lang="en-ID" smtClean="0"/>
              <a:t>29/04/2026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A0046-C28A-4357-B2DE-7C5C91A707E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6864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 no longer recover, we are constantly responding reactively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A0046-C28A-4357-B2DE-7C5C91A707EF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97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 simple terms, sport visualization uses images – in the mind or on the screen – to better prepare, analyze and perform in sport.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A0046-C28A-4357-B2DE-7C5C91A707EF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7967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C3D03-7E21-8DE9-98FC-A51367EDF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BECF8-3E36-59CA-0287-3DA1EDDC2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C9A2D-ED41-C6FB-3C64-CFBA718D9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Simple terms: The Disaster Ecology model illustrates how disasters affect people and systems over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EA35B-F3C7-8683-E2E0-AAA1FCEB5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A0046-C28A-4357-B2DE-7C5C91A707EF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609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CQ Drive (Motivation)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b="0" i="1" dirty="0">
                <a:effectLst/>
                <a:latin typeface="Segoe UI" panose="020B0502040204020203" pitchFamily="34" charset="0"/>
              </a:rPr>
              <a:t>How interested and confident you are in working with people from different cultures.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CQ Knowledge (Cognition)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b="0" i="1" dirty="0">
                <a:effectLst/>
                <a:latin typeface="Segoe UI" panose="020B0502040204020203" pitchFamily="34" charset="0"/>
              </a:rPr>
              <a:t>What you know about other cultures—values, norms, rules, and ways of doing things.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CQ Strategy (Metacognition)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b="0" i="1" dirty="0">
                <a:effectLst/>
                <a:latin typeface="Segoe UI" panose="020B0502040204020203" pitchFamily="34" charset="0"/>
              </a:rPr>
              <a:t>How well you plan, notice, and adjust your thinking in cross‑cultural situations.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CQ Action (Behavior)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b="0" i="1" dirty="0">
                <a:effectLst/>
                <a:latin typeface="Segoe UI" panose="020B0502040204020203" pitchFamily="34" charset="0"/>
              </a:rPr>
              <a:t>How well you adapt your words, tone, and actions when interacting across culture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A0046-C28A-4357-B2DE-7C5C91A707EF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745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buNone/>
            </a:pPr>
            <a:r>
              <a:rPr lang="en-CA" sz="1200" b="1" i="0" dirty="0">
                <a:solidFill>
                  <a:srgbClr val="242424"/>
                </a:solidFill>
                <a:effectLst/>
                <a:latin typeface="inherit"/>
              </a:rPr>
              <a:t>A Collective Resilience Framework: V.E.C. Resilience</a:t>
            </a:r>
            <a:endParaRPr lang="en-CA" sz="14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buNone/>
            </a:pPr>
            <a:r>
              <a:rPr lang="en-CA" sz="1200" b="1" i="0" dirty="0">
                <a:solidFill>
                  <a:srgbClr val="242424"/>
                </a:solidFill>
                <a:effectLst/>
                <a:latin typeface="inherit"/>
              </a:rPr>
              <a:t>V</a:t>
            </a:r>
            <a:r>
              <a:rPr lang="en-CA" sz="1200" b="0" i="0" dirty="0">
                <a:solidFill>
                  <a:srgbClr val="242424"/>
                </a:solidFill>
                <a:effectLst/>
                <a:latin typeface="inherit"/>
              </a:rPr>
              <a:t>isualization (performance rehearsal)</a:t>
            </a:r>
            <a:br>
              <a:rPr lang="en-CA" sz="1200" b="0" i="0" dirty="0">
                <a:solidFill>
                  <a:srgbClr val="242424"/>
                </a:solidFill>
                <a:effectLst/>
                <a:latin typeface="inherit"/>
              </a:rPr>
            </a:br>
            <a:r>
              <a:rPr lang="en-CA" sz="1200" b="1" i="0" dirty="0">
                <a:solidFill>
                  <a:srgbClr val="242424"/>
                </a:solidFill>
                <a:effectLst/>
                <a:latin typeface="inherit"/>
              </a:rPr>
              <a:t>E</a:t>
            </a:r>
            <a:r>
              <a:rPr lang="en-CA" sz="1200" b="0" i="0" dirty="0">
                <a:solidFill>
                  <a:srgbClr val="242424"/>
                </a:solidFill>
                <a:effectLst/>
                <a:latin typeface="inherit"/>
              </a:rPr>
              <a:t>cology (disaster as a dynamic system across phases)</a:t>
            </a:r>
            <a:br>
              <a:rPr lang="en-CA" sz="1200" b="0" i="0" dirty="0">
                <a:solidFill>
                  <a:srgbClr val="242424"/>
                </a:solidFill>
                <a:effectLst/>
                <a:latin typeface="inherit"/>
              </a:rPr>
            </a:br>
            <a:r>
              <a:rPr lang="en-CA" sz="1200" b="1" i="0" dirty="0">
                <a:solidFill>
                  <a:srgbClr val="242424"/>
                </a:solidFill>
                <a:effectLst/>
                <a:latin typeface="inherit"/>
              </a:rPr>
              <a:t>C</a:t>
            </a:r>
            <a:r>
              <a:rPr lang="en-CA" sz="1200" b="0" i="0" dirty="0">
                <a:solidFill>
                  <a:srgbClr val="242424"/>
                </a:solidFill>
                <a:effectLst/>
                <a:latin typeface="inherit"/>
              </a:rPr>
              <a:t>ultural intelligence (adaptive, inclusive coordination)</a:t>
            </a:r>
            <a:endParaRPr lang="en-CA" sz="14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A0046-C28A-4357-B2DE-7C5C91A707EF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968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A0046-C28A-4357-B2DE-7C5C91A707EF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173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97A801-9220-0D5B-563E-1A446F4A64DD}"/>
              </a:ext>
            </a:extLst>
          </p:cNvPr>
          <p:cNvGrpSpPr/>
          <p:nvPr userDrawn="1"/>
        </p:nvGrpSpPr>
        <p:grpSpPr>
          <a:xfrm>
            <a:off x="0" y="-32657"/>
            <a:ext cx="8935453" cy="5732103"/>
            <a:chOff x="0" y="-32657"/>
            <a:chExt cx="8935453" cy="573210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7FBAA95-6022-B5A2-C74E-D5D048FB61CE}"/>
                </a:ext>
              </a:extLst>
            </p:cNvPr>
            <p:cNvSpPr/>
            <p:nvPr userDrawn="1"/>
          </p:nvSpPr>
          <p:spPr>
            <a:xfrm>
              <a:off x="5703245" y="4119269"/>
              <a:ext cx="2775090" cy="1580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C42BE8A-63BE-0114-8F15-2113504F6AC7}"/>
                </a:ext>
              </a:extLst>
            </p:cNvPr>
            <p:cNvSpPr/>
            <p:nvPr userDrawn="1"/>
          </p:nvSpPr>
          <p:spPr>
            <a:xfrm>
              <a:off x="0" y="0"/>
              <a:ext cx="8935453" cy="1669091"/>
            </a:xfrm>
            <a:custGeom>
              <a:avLst/>
              <a:gdLst>
                <a:gd name="connsiteX0" fmla="*/ 0 w 8935453"/>
                <a:gd name="connsiteY0" fmla="*/ 0 h 1669091"/>
                <a:gd name="connsiteX1" fmla="*/ 8935453 w 8935453"/>
                <a:gd name="connsiteY1" fmla="*/ 0 h 1669091"/>
                <a:gd name="connsiteX2" fmla="*/ 8935453 w 8935453"/>
                <a:gd name="connsiteY2" fmla="*/ 1131736 h 1669091"/>
                <a:gd name="connsiteX3" fmla="*/ 8398098 w 8935453"/>
                <a:gd name="connsiteY3" fmla="*/ 1669091 h 1669091"/>
                <a:gd name="connsiteX4" fmla="*/ 0 w 8935453"/>
                <a:gd name="connsiteY4" fmla="*/ 1669091 h 166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35453" h="1669091">
                  <a:moveTo>
                    <a:pt x="0" y="0"/>
                  </a:moveTo>
                  <a:lnTo>
                    <a:pt x="8935453" y="0"/>
                  </a:lnTo>
                  <a:lnTo>
                    <a:pt x="8935453" y="1131736"/>
                  </a:lnTo>
                  <a:cubicBezTo>
                    <a:pt x="8935453" y="1428509"/>
                    <a:pt x="8694871" y="1669091"/>
                    <a:pt x="8398098" y="1669091"/>
                  </a:cubicBezTo>
                  <a:lnTo>
                    <a:pt x="0" y="16690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2FF974E-1145-BBC7-7D60-D79D52C97860}"/>
                </a:ext>
              </a:extLst>
            </p:cNvPr>
            <p:cNvSpPr/>
            <p:nvPr userDrawn="1"/>
          </p:nvSpPr>
          <p:spPr>
            <a:xfrm>
              <a:off x="2519474" y="4119269"/>
              <a:ext cx="2775090" cy="15801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6F2F3DC-2F06-15D8-3D7F-2D6500E79F0D}"/>
                </a:ext>
              </a:extLst>
            </p:cNvPr>
            <p:cNvSpPr/>
            <p:nvPr userDrawn="1"/>
          </p:nvSpPr>
          <p:spPr>
            <a:xfrm>
              <a:off x="544135" y="414850"/>
              <a:ext cx="890256" cy="767462"/>
            </a:xfrm>
            <a:prstGeom prst="hexagon">
              <a:avLst/>
            </a:prstGeom>
            <a:noFill/>
            <a:ln>
              <a:solidFill>
                <a:srgbClr val="6998B9">
                  <a:alpha val="59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AACD4A-4F90-1445-ECFC-0500A697A8C6}"/>
                </a:ext>
              </a:extLst>
            </p:cNvPr>
            <p:cNvSpPr/>
            <p:nvPr userDrawn="1"/>
          </p:nvSpPr>
          <p:spPr>
            <a:xfrm>
              <a:off x="0" y="-32657"/>
              <a:ext cx="1334187" cy="930330"/>
            </a:xfrm>
            <a:custGeom>
              <a:avLst/>
              <a:gdLst>
                <a:gd name="connsiteX0" fmla="*/ 177625 w 1334187"/>
                <a:gd name="connsiteY0" fmla="*/ 0 h 930330"/>
                <a:gd name="connsiteX1" fmla="*/ 1156563 w 1334187"/>
                <a:gd name="connsiteY1" fmla="*/ 0 h 930330"/>
                <a:gd name="connsiteX2" fmla="*/ 1334187 w 1334187"/>
                <a:gd name="connsiteY2" fmla="*/ 355250 h 930330"/>
                <a:gd name="connsiteX3" fmla="*/ 1046647 w 1334187"/>
                <a:gd name="connsiteY3" fmla="*/ 930330 h 930330"/>
                <a:gd name="connsiteX4" fmla="*/ 287540 w 1334187"/>
                <a:gd name="connsiteY4" fmla="*/ 930330 h 930330"/>
                <a:gd name="connsiteX5" fmla="*/ 0 w 1334187"/>
                <a:gd name="connsiteY5" fmla="*/ 355250 h 93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4187" h="930330">
                  <a:moveTo>
                    <a:pt x="177625" y="0"/>
                  </a:moveTo>
                  <a:lnTo>
                    <a:pt x="1156563" y="0"/>
                  </a:lnTo>
                  <a:lnTo>
                    <a:pt x="1334187" y="355250"/>
                  </a:lnTo>
                  <a:lnTo>
                    <a:pt x="1046647" y="930330"/>
                  </a:lnTo>
                  <a:lnTo>
                    <a:pt x="287540" y="930330"/>
                  </a:lnTo>
                  <a:lnTo>
                    <a:pt x="0" y="355250"/>
                  </a:lnTo>
                  <a:close/>
                </a:path>
              </a:pathLst>
            </a:cu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CA9FAE22-04B4-E18F-AE31-2E1A44388C7B}"/>
                </a:ext>
              </a:extLst>
            </p:cNvPr>
            <p:cNvSpPr/>
            <p:nvPr userDrawn="1"/>
          </p:nvSpPr>
          <p:spPr>
            <a:xfrm>
              <a:off x="279329" y="272909"/>
              <a:ext cx="264806" cy="228281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EF985270-8823-921C-E910-FD2EAE2DB205}"/>
                </a:ext>
              </a:extLst>
            </p:cNvPr>
            <p:cNvSpPr/>
            <p:nvPr userDrawn="1"/>
          </p:nvSpPr>
          <p:spPr>
            <a:xfrm>
              <a:off x="1878322" y="497311"/>
              <a:ext cx="290128" cy="250111"/>
            </a:xfrm>
            <a:prstGeom prst="hexagon">
              <a:avLst/>
            </a:pr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8C5B4BE-7F70-1D45-5DED-48EDF333C991}"/>
                </a:ext>
              </a:extLst>
            </p:cNvPr>
            <p:cNvSpPr/>
            <p:nvPr userDrawn="1"/>
          </p:nvSpPr>
          <p:spPr>
            <a:xfrm rot="5400000">
              <a:off x="1248806" y="4739214"/>
              <a:ext cx="756400" cy="226977"/>
            </a:xfrm>
            <a:custGeom>
              <a:avLst/>
              <a:gdLst>
                <a:gd name="connsiteX0" fmla="*/ 679640 w 756400"/>
                <a:gd name="connsiteY0" fmla="*/ 146109 h 226977"/>
                <a:gd name="connsiteX1" fmla="*/ 756400 w 756400"/>
                <a:gd name="connsiteY1" fmla="*/ 146109 h 226977"/>
                <a:gd name="connsiteX2" fmla="*/ 756400 w 756400"/>
                <a:gd name="connsiteY2" fmla="*/ 222879 h 226977"/>
                <a:gd name="connsiteX3" fmla="*/ 679640 w 756400"/>
                <a:gd name="connsiteY3" fmla="*/ 222879 h 226977"/>
                <a:gd name="connsiteX4" fmla="*/ 510742 w 756400"/>
                <a:gd name="connsiteY4" fmla="*/ 146109 h 226977"/>
                <a:gd name="connsiteX5" fmla="*/ 587522 w 756400"/>
                <a:gd name="connsiteY5" fmla="*/ 146109 h 226977"/>
                <a:gd name="connsiteX6" fmla="*/ 587522 w 756400"/>
                <a:gd name="connsiteY6" fmla="*/ 222879 h 226977"/>
                <a:gd name="connsiteX7" fmla="*/ 510742 w 756400"/>
                <a:gd name="connsiteY7" fmla="*/ 222879 h 226977"/>
                <a:gd name="connsiteX8" fmla="*/ 341864 w 756400"/>
                <a:gd name="connsiteY8" fmla="*/ 146109 h 226977"/>
                <a:gd name="connsiteX9" fmla="*/ 341864 w 756400"/>
                <a:gd name="connsiteY9" fmla="*/ 150207 h 226977"/>
                <a:gd name="connsiteX10" fmla="*/ 345961 w 756400"/>
                <a:gd name="connsiteY10" fmla="*/ 150207 h 226977"/>
                <a:gd name="connsiteX11" fmla="*/ 345961 w 756400"/>
                <a:gd name="connsiteY11" fmla="*/ 218782 h 226977"/>
                <a:gd name="connsiteX12" fmla="*/ 414536 w 756400"/>
                <a:gd name="connsiteY12" fmla="*/ 218782 h 226977"/>
                <a:gd name="connsiteX13" fmla="*/ 414536 w 756400"/>
                <a:gd name="connsiteY13" fmla="*/ 150207 h 226977"/>
                <a:gd name="connsiteX14" fmla="*/ 345961 w 756400"/>
                <a:gd name="connsiteY14" fmla="*/ 150207 h 226977"/>
                <a:gd name="connsiteX15" fmla="*/ 345961 w 756400"/>
                <a:gd name="connsiteY15" fmla="*/ 146109 h 226977"/>
                <a:gd name="connsiteX16" fmla="*/ 172975 w 756400"/>
                <a:gd name="connsiteY16" fmla="*/ 146109 h 226977"/>
                <a:gd name="connsiteX17" fmla="*/ 249736 w 756400"/>
                <a:gd name="connsiteY17" fmla="*/ 146109 h 226977"/>
                <a:gd name="connsiteX18" fmla="*/ 249736 w 756400"/>
                <a:gd name="connsiteY18" fmla="*/ 222879 h 226977"/>
                <a:gd name="connsiteX19" fmla="*/ 172975 w 756400"/>
                <a:gd name="connsiteY19" fmla="*/ 222879 h 226977"/>
                <a:gd name="connsiteX20" fmla="*/ 4097 w 756400"/>
                <a:gd name="connsiteY20" fmla="*/ 146109 h 226977"/>
                <a:gd name="connsiteX21" fmla="*/ 80857 w 756400"/>
                <a:gd name="connsiteY21" fmla="*/ 146109 h 226977"/>
                <a:gd name="connsiteX22" fmla="*/ 80857 w 756400"/>
                <a:gd name="connsiteY22" fmla="*/ 222879 h 226977"/>
                <a:gd name="connsiteX23" fmla="*/ 4097 w 756400"/>
                <a:gd name="connsiteY23" fmla="*/ 222879 h 226977"/>
                <a:gd name="connsiteX24" fmla="*/ 337766 w 756400"/>
                <a:gd name="connsiteY24" fmla="*/ 142012 h 226977"/>
                <a:gd name="connsiteX25" fmla="*/ 422731 w 756400"/>
                <a:gd name="connsiteY25" fmla="*/ 142012 h 226977"/>
                <a:gd name="connsiteX26" fmla="*/ 422731 w 756400"/>
                <a:gd name="connsiteY26" fmla="*/ 226977 h 226977"/>
                <a:gd name="connsiteX27" fmla="*/ 337766 w 756400"/>
                <a:gd name="connsiteY27" fmla="*/ 226977 h 226977"/>
                <a:gd name="connsiteX28" fmla="*/ 337766 w 756400"/>
                <a:gd name="connsiteY28" fmla="*/ 146109 h 226977"/>
                <a:gd name="connsiteX29" fmla="*/ 679640 w 756400"/>
                <a:gd name="connsiteY29" fmla="*/ 4088 h 226977"/>
                <a:gd name="connsiteX30" fmla="*/ 756400 w 756400"/>
                <a:gd name="connsiteY30" fmla="*/ 4088 h 226977"/>
                <a:gd name="connsiteX31" fmla="*/ 756400 w 756400"/>
                <a:gd name="connsiteY31" fmla="*/ 80858 h 226977"/>
                <a:gd name="connsiteX32" fmla="*/ 679640 w 756400"/>
                <a:gd name="connsiteY32" fmla="*/ 80858 h 226977"/>
                <a:gd name="connsiteX33" fmla="*/ 510742 w 756400"/>
                <a:gd name="connsiteY33" fmla="*/ 4088 h 226977"/>
                <a:gd name="connsiteX34" fmla="*/ 510742 w 756400"/>
                <a:gd name="connsiteY34" fmla="*/ 8185 h 226977"/>
                <a:gd name="connsiteX35" fmla="*/ 514840 w 756400"/>
                <a:gd name="connsiteY35" fmla="*/ 8185 h 226977"/>
                <a:gd name="connsiteX36" fmla="*/ 514840 w 756400"/>
                <a:gd name="connsiteY36" fmla="*/ 76760 h 226977"/>
                <a:gd name="connsiteX37" fmla="*/ 583424 w 756400"/>
                <a:gd name="connsiteY37" fmla="*/ 76760 h 226977"/>
                <a:gd name="connsiteX38" fmla="*/ 583424 w 756400"/>
                <a:gd name="connsiteY38" fmla="*/ 8185 h 226977"/>
                <a:gd name="connsiteX39" fmla="*/ 514840 w 756400"/>
                <a:gd name="connsiteY39" fmla="*/ 8185 h 226977"/>
                <a:gd name="connsiteX40" fmla="*/ 514840 w 756400"/>
                <a:gd name="connsiteY40" fmla="*/ 4088 h 226977"/>
                <a:gd name="connsiteX41" fmla="*/ 341864 w 756400"/>
                <a:gd name="connsiteY41" fmla="*/ 4088 h 226977"/>
                <a:gd name="connsiteX42" fmla="*/ 418634 w 756400"/>
                <a:gd name="connsiteY42" fmla="*/ 4088 h 226977"/>
                <a:gd name="connsiteX43" fmla="*/ 418634 w 756400"/>
                <a:gd name="connsiteY43" fmla="*/ 80858 h 226977"/>
                <a:gd name="connsiteX44" fmla="*/ 341864 w 756400"/>
                <a:gd name="connsiteY44" fmla="*/ 80858 h 226977"/>
                <a:gd name="connsiteX45" fmla="*/ 172975 w 756400"/>
                <a:gd name="connsiteY45" fmla="*/ 4088 h 226977"/>
                <a:gd name="connsiteX46" fmla="*/ 249736 w 756400"/>
                <a:gd name="connsiteY46" fmla="*/ 4088 h 226977"/>
                <a:gd name="connsiteX47" fmla="*/ 249736 w 756400"/>
                <a:gd name="connsiteY47" fmla="*/ 80858 h 226977"/>
                <a:gd name="connsiteX48" fmla="*/ 172975 w 756400"/>
                <a:gd name="connsiteY48" fmla="*/ 80858 h 226977"/>
                <a:gd name="connsiteX49" fmla="*/ 4097 w 756400"/>
                <a:gd name="connsiteY49" fmla="*/ 4088 h 226977"/>
                <a:gd name="connsiteX50" fmla="*/ 4097 w 756400"/>
                <a:gd name="connsiteY50" fmla="*/ 8185 h 226977"/>
                <a:gd name="connsiteX51" fmla="*/ 8185 w 756400"/>
                <a:gd name="connsiteY51" fmla="*/ 8185 h 226977"/>
                <a:gd name="connsiteX52" fmla="*/ 8185 w 756400"/>
                <a:gd name="connsiteY52" fmla="*/ 76760 h 226977"/>
                <a:gd name="connsiteX53" fmla="*/ 76760 w 756400"/>
                <a:gd name="connsiteY53" fmla="*/ 76760 h 226977"/>
                <a:gd name="connsiteX54" fmla="*/ 76760 w 756400"/>
                <a:gd name="connsiteY54" fmla="*/ 8185 h 226977"/>
                <a:gd name="connsiteX55" fmla="*/ 8185 w 756400"/>
                <a:gd name="connsiteY55" fmla="*/ 8185 h 226977"/>
                <a:gd name="connsiteX56" fmla="*/ 8185 w 756400"/>
                <a:gd name="connsiteY56" fmla="*/ 4088 h 226977"/>
                <a:gd name="connsiteX57" fmla="*/ 506655 w 756400"/>
                <a:gd name="connsiteY57" fmla="*/ 0 h 226977"/>
                <a:gd name="connsiteX58" fmla="*/ 591610 w 756400"/>
                <a:gd name="connsiteY58" fmla="*/ 0 h 226977"/>
                <a:gd name="connsiteX59" fmla="*/ 591610 w 756400"/>
                <a:gd name="connsiteY59" fmla="*/ 84955 h 226977"/>
                <a:gd name="connsiteX60" fmla="*/ 506655 w 756400"/>
                <a:gd name="connsiteY60" fmla="*/ 84955 h 226977"/>
                <a:gd name="connsiteX61" fmla="*/ 506655 w 756400"/>
                <a:gd name="connsiteY61" fmla="*/ 4088 h 226977"/>
                <a:gd name="connsiteX62" fmla="*/ 0 w 756400"/>
                <a:gd name="connsiteY62" fmla="*/ 0 h 226977"/>
                <a:gd name="connsiteX63" fmla="*/ 84945 w 756400"/>
                <a:gd name="connsiteY63" fmla="*/ 0 h 226977"/>
                <a:gd name="connsiteX64" fmla="*/ 84945 w 756400"/>
                <a:gd name="connsiteY64" fmla="*/ 84955 h 226977"/>
                <a:gd name="connsiteX65" fmla="*/ 0 w 756400"/>
                <a:gd name="connsiteY65" fmla="*/ 84955 h 226977"/>
                <a:gd name="connsiteX66" fmla="*/ 0 w 756400"/>
                <a:gd name="connsiteY66" fmla="*/ 4088 h 2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56400" h="226977">
                  <a:moveTo>
                    <a:pt x="679640" y="146109"/>
                  </a:moveTo>
                  <a:lnTo>
                    <a:pt x="756400" y="146109"/>
                  </a:lnTo>
                  <a:lnTo>
                    <a:pt x="756400" y="222879"/>
                  </a:lnTo>
                  <a:lnTo>
                    <a:pt x="679640" y="222879"/>
                  </a:lnTo>
                  <a:close/>
                  <a:moveTo>
                    <a:pt x="510742" y="146109"/>
                  </a:moveTo>
                  <a:lnTo>
                    <a:pt x="587522" y="146109"/>
                  </a:lnTo>
                  <a:lnTo>
                    <a:pt x="587522" y="222879"/>
                  </a:lnTo>
                  <a:lnTo>
                    <a:pt x="510742" y="222879"/>
                  </a:lnTo>
                  <a:close/>
                  <a:moveTo>
                    <a:pt x="341864" y="146109"/>
                  </a:moveTo>
                  <a:lnTo>
                    <a:pt x="341864" y="150207"/>
                  </a:lnTo>
                  <a:lnTo>
                    <a:pt x="345961" y="150207"/>
                  </a:lnTo>
                  <a:lnTo>
                    <a:pt x="345961" y="218782"/>
                  </a:lnTo>
                  <a:lnTo>
                    <a:pt x="414536" y="218782"/>
                  </a:lnTo>
                  <a:lnTo>
                    <a:pt x="414536" y="150207"/>
                  </a:lnTo>
                  <a:lnTo>
                    <a:pt x="345961" y="150207"/>
                  </a:lnTo>
                  <a:lnTo>
                    <a:pt x="345961" y="146109"/>
                  </a:lnTo>
                  <a:close/>
                  <a:moveTo>
                    <a:pt x="172975" y="146109"/>
                  </a:moveTo>
                  <a:lnTo>
                    <a:pt x="249736" y="146109"/>
                  </a:lnTo>
                  <a:lnTo>
                    <a:pt x="249736" y="222879"/>
                  </a:lnTo>
                  <a:lnTo>
                    <a:pt x="172975" y="222879"/>
                  </a:lnTo>
                  <a:close/>
                  <a:moveTo>
                    <a:pt x="4097" y="146109"/>
                  </a:moveTo>
                  <a:lnTo>
                    <a:pt x="80857" y="146109"/>
                  </a:lnTo>
                  <a:lnTo>
                    <a:pt x="80857" y="222879"/>
                  </a:lnTo>
                  <a:lnTo>
                    <a:pt x="4097" y="222879"/>
                  </a:lnTo>
                  <a:close/>
                  <a:moveTo>
                    <a:pt x="337766" y="142012"/>
                  </a:moveTo>
                  <a:lnTo>
                    <a:pt x="422731" y="142012"/>
                  </a:lnTo>
                  <a:lnTo>
                    <a:pt x="422731" y="226977"/>
                  </a:lnTo>
                  <a:lnTo>
                    <a:pt x="337766" y="226977"/>
                  </a:lnTo>
                  <a:lnTo>
                    <a:pt x="337766" y="146109"/>
                  </a:lnTo>
                  <a:close/>
                  <a:moveTo>
                    <a:pt x="679640" y="4088"/>
                  </a:moveTo>
                  <a:lnTo>
                    <a:pt x="756400" y="4088"/>
                  </a:lnTo>
                  <a:lnTo>
                    <a:pt x="756400" y="80858"/>
                  </a:lnTo>
                  <a:lnTo>
                    <a:pt x="679640" y="80858"/>
                  </a:lnTo>
                  <a:close/>
                  <a:moveTo>
                    <a:pt x="510742" y="4088"/>
                  </a:moveTo>
                  <a:lnTo>
                    <a:pt x="510742" y="8185"/>
                  </a:lnTo>
                  <a:lnTo>
                    <a:pt x="514840" y="8185"/>
                  </a:lnTo>
                  <a:lnTo>
                    <a:pt x="514840" y="76760"/>
                  </a:lnTo>
                  <a:lnTo>
                    <a:pt x="583424" y="76760"/>
                  </a:lnTo>
                  <a:lnTo>
                    <a:pt x="583424" y="8185"/>
                  </a:lnTo>
                  <a:lnTo>
                    <a:pt x="514840" y="8185"/>
                  </a:lnTo>
                  <a:lnTo>
                    <a:pt x="514840" y="4088"/>
                  </a:lnTo>
                  <a:close/>
                  <a:moveTo>
                    <a:pt x="341864" y="4088"/>
                  </a:moveTo>
                  <a:lnTo>
                    <a:pt x="418634" y="4088"/>
                  </a:lnTo>
                  <a:lnTo>
                    <a:pt x="418634" y="80858"/>
                  </a:lnTo>
                  <a:lnTo>
                    <a:pt x="341864" y="80858"/>
                  </a:lnTo>
                  <a:close/>
                  <a:moveTo>
                    <a:pt x="172975" y="4088"/>
                  </a:moveTo>
                  <a:lnTo>
                    <a:pt x="249736" y="4088"/>
                  </a:lnTo>
                  <a:lnTo>
                    <a:pt x="249736" y="80858"/>
                  </a:lnTo>
                  <a:lnTo>
                    <a:pt x="172975" y="80858"/>
                  </a:lnTo>
                  <a:close/>
                  <a:moveTo>
                    <a:pt x="4097" y="4088"/>
                  </a:moveTo>
                  <a:lnTo>
                    <a:pt x="4097" y="8185"/>
                  </a:lnTo>
                  <a:lnTo>
                    <a:pt x="8185" y="8185"/>
                  </a:lnTo>
                  <a:lnTo>
                    <a:pt x="8185" y="76760"/>
                  </a:lnTo>
                  <a:lnTo>
                    <a:pt x="76760" y="76760"/>
                  </a:lnTo>
                  <a:lnTo>
                    <a:pt x="76760" y="8185"/>
                  </a:lnTo>
                  <a:lnTo>
                    <a:pt x="8185" y="8185"/>
                  </a:lnTo>
                  <a:lnTo>
                    <a:pt x="8185" y="4088"/>
                  </a:lnTo>
                  <a:close/>
                  <a:moveTo>
                    <a:pt x="506655" y="0"/>
                  </a:moveTo>
                  <a:lnTo>
                    <a:pt x="591610" y="0"/>
                  </a:lnTo>
                  <a:lnTo>
                    <a:pt x="591610" y="84955"/>
                  </a:lnTo>
                  <a:lnTo>
                    <a:pt x="506655" y="84955"/>
                  </a:lnTo>
                  <a:lnTo>
                    <a:pt x="506655" y="4088"/>
                  </a:lnTo>
                  <a:close/>
                  <a:moveTo>
                    <a:pt x="0" y="0"/>
                  </a:moveTo>
                  <a:lnTo>
                    <a:pt x="84945" y="0"/>
                  </a:lnTo>
                  <a:lnTo>
                    <a:pt x="84945" y="84955"/>
                  </a:lnTo>
                  <a:lnTo>
                    <a:pt x="0" y="84955"/>
                  </a:lnTo>
                  <a:lnTo>
                    <a:pt x="0" y="4088"/>
                  </a:lnTo>
                  <a:close/>
                </a:path>
              </a:pathLst>
            </a:custGeom>
            <a:solidFill>
              <a:srgbClr val="A5BB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Hexagon 10">
            <a:extLst>
              <a:ext uri="{FF2B5EF4-FFF2-40B4-BE49-F238E27FC236}">
                <a16:creationId xmlns:a16="http://schemas.microsoft.com/office/drawing/2014/main" id="{CEA69DD4-DEE7-8F64-5532-74EA9E5EF5BD}"/>
              </a:ext>
            </a:extLst>
          </p:cNvPr>
          <p:cNvSpPr/>
          <p:nvPr userDrawn="1"/>
        </p:nvSpPr>
        <p:spPr>
          <a:xfrm>
            <a:off x="9850214" y="3859353"/>
            <a:ext cx="1660291" cy="1488248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9E59CC21-83DC-6636-48DA-D3C5806AA366}"/>
              </a:ext>
            </a:extLst>
          </p:cNvPr>
          <p:cNvSpPr/>
          <p:nvPr userDrawn="1"/>
        </p:nvSpPr>
        <p:spPr>
          <a:xfrm>
            <a:off x="10175764" y="1955406"/>
            <a:ext cx="3045998" cy="2697531"/>
          </a:xfrm>
          <a:prstGeom prst="hexagon">
            <a:avLst/>
          </a:prstGeom>
          <a:solidFill>
            <a:schemeClr val="bg1">
              <a:lumMod val="95000"/>
              <a:alpha val="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7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2BE704A-EA63-57AC-11F5-7A45D6BEF0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" y="1260000"/>
            <a:ext cx="12192004" cy="5598000"/>
          </a:xfrm>
          <a:custGeom>
            <a:avLst/>
            <a:gdLst>
              <a:gd name="connsiteX0" fmla="*/ 4293951 w 12192004"/>
              <a:gd name="connsiteY0" fmla="*/ 0 h 5598000"/>
              <a:gd name="connsiteX1" fmla="*/ 7898056 w 12192004"/>
              <a:gd name="connsiteY1" fmla="*/ 0 h 5598000"/>
              <a:gd name="connsiteX2" fmla="*/ 8274289 w 12192004"/>
              <a:gd name="connsiteY2" fmla="*/ 155841 h 5598000"/>
              <a:gd name="connsiteX3" fmla="*/ 8317486 w 12192004"/>
              <a:gd name="connsiteY3" fmla="*/ 208196 h 5598000"/>
              <a:gd name="connsiteX4" fmla="*/ 8333480 w 12192004"/>
              <a:gd name="connsiteY4" fmla="*/ 225971 h 5598000"/>
              <a:gd name="connsiteX5" fmla="*/ 9409044 w 12192004"/>
              <a:gd name="connsiteY5" fmla="*/ 779458 h 5598000"/>
              <a:gd name="connsiteX6" fmla="*/ 12192003 w 12192004"/>
              <a:gd name="connsiteY6" fmla="*/ 803310 h 5598000"/>
              <a:gd name="connsiteX7" fmla="*/ 12192003 w 12192004"/>
              <a:gd name="connsiteY7" fmla="*/ 1445821 h 5598000"/>
              <a:gd name="connsiteX8" fmla="*/ 12192003 w 12192004"/>
              <a:gd name="connsiteY8" fmla="*/ 1746557 h 5598000"/>
              <a:gd name="connsiteX9" fmla="*/ 12192003 w 12192004"/>
              <a:gd name="connsiteY9" fmla="*/ 2169000 h 5598000"/>
              <a:gd name="connsiteX10" fmla="*/ 12192004 w 12192004"/>
              <a:gd name="connsiteY10" fmla="*/ 2169000 h 5598000"/>
              <a:gd name="connsiteX11" fmla="*/ 12192004 w 12192004"/>
              <a:gd name="connsiteY11" fmla="*/ 5598000 h 5598000"/>
              <a:gd name="connsiteX12" fmla="*/ 0 w 12192004"/>
              <a:gd name="connsiteY12" fmla="*/ 5598000 h 5598000"/>
              <a:gd name="connsiteX13" fmla="*/ 0 w 12192004"/>
              <a:gd name="connsiteY13" fmla="*/ 2169000 h 5598000"/>
              <a:gd name="connsiteX14" fmla="*/ 1 w 12192004"/>
              <a:gd name="connsiteY14" fmla="*/ 2169000 h 5598000"/>
              <a:gd name="connsiteX15" fmla="*/ 1 w 12192004"/>
              <a:gd name="connsiteY15" fmla="*/ 1746557 h 5598000"/>
              <a:gd name="connsiteX16" fmla="*/ 1 w 12192004"/>
              <a:gd name="connsiteY16" fmla="*/ 1445821 h 5598000"/>
              <a:gd name="connsiteX17" fmla="*/ 1 w 12192004"/>
              <a:gd name="connsiteY17" fmla="*/ 803310 h 5598000"/>
              <a:gd name="connsiteX18" fmla="*/ 2782961 w 12192004"/>
              <a:gd name="connsiteY18" fmla="*/ 779458 h 5598000"/>
              <a:gd name="connsiteX19" fmla="*/ 3858525 w 12192004"/>
              <a:gd name="connsiteY19" fmla="*/ 225971 h 5598000"/>
              <a:gd name="connsiteX20" fmla="*/ 3874556 w 12192004"/>
              <a:gd name="connsiteY20" fmla="*/ 208155 h 5598000"/>
              <a:gd name="connsiteX21" fmla="*/ 3917718 w 12192004"/>
              <a:gd name="connsiteY21" fmla="*/ 155841 h 5598000"/>
              <a:gd name="connsiteX22" fmla="*/ 4293951 w 12192004"/>
              <a:gd name="connsiteY22" fmla="*/ 0 h 55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4" h="5598000">
                <a:moveTo>
                  <a:pt x="4293951" y="0"/>
                </a:moveTo>
                <a:lnTo>
                  <a:pt x="7898056" y="0"/>
                </a:lnTo>
                <a:cubicBezTo>
                  <a:pt x="8044984" y="0"/>
                  <a:pt x="8178003" y="59554"/>
                  <a:pt x="8274289" y="155841"/>
                </a:cubicBezTo>
                <a:lnTo>
                  <a:pt x="8317486" y="208196"/>
                </a:lnTo>
                <a:lnTo>
                  <a:pt x="8333480" y="225971"/>
                </a:lnTo>
                <a:cubicBezTo>
                  <a:pt x="8492970" y="421648"/>
                  <a:pt x="8646869" y="797348"/>
                  <a:pt x="9409044" y="779458"/>
                </a:cubicBezTo>
                <a:lnTo>
                  <a:pt x="12192003" y="803310"/>
                </a:lnTo>
                <a:lnTo>
                  <a:pt x="12192003" y="1445821"/>
                </a:lnTo>
                <a:lnTo>
                  <a:pt x="12192003" y="1746557"/>
                </a:lnTo>
                <a:lnTo>
                  <a:pt x="12192003" y="2169000"/>
                </a:lnTo>
                <a:lnTo>
                  <a:pt x="12192004" y="2169000"/>
                </a:lnTo>
                <a:lnTo>
                  <a:pt x="12192004" y="5598000"/>
                </a:lnTo>
                <a:lnTo>
                  <a:pt x="0" y="5598000"/>
                </a:lnTo>
                <a:lnTo>
                  <a:pt x="0" y="2169000"/>
                </a:lnTo>
                <a:lnTo>
                  <a:pt x="1" y="2169000"/>
                </a:lnTo>
                <a:lnTo>
                  <a:pt x="1" y="1746557"/>
                </a:lnTo>
                <a:lnTo>
                  <a:pt x="1" y="1445821"/>
                </a:lnTo>
                <a:lnTo>
                  <a:pt x="1" y="803310"/>
                </a:lnTo>
                <a:lnTo>
                  <a:pt x="2782961" y="779458"/>
                </a:lnTo>
                <a:cubicBezTo>
                  <a:pt x="3545135" y="797348"/>
                  <a:pt x="3699034" y="421648"/>
                  <a:pt x="3858525" y="225971"/>
                </a:cubicBezTo>
                <a:lnTo>
                  <a:pt x="3874556" y="208155"/>
                </a:lnTo>
                <a:lnTo>
                  <a:pt x="3917718" y="155841"/>
                </a:lnTo>
                <a:cubicBezTo>
                  <a:pt x="4014005" y="59554"/>
                  <a:pt x="4147023" y="0"/>
                  <a:pt x="42939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9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5A5D3A7-6F4B-571B-7A7D-41FA3D342E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0"/>
            <a:ext cx="6096001" cy="6108700"/>
          </a:xfrm>
          <a:custGeom>
            <a:avLst/>
            <a:gdLst>
              <a:gd name="connsiteX0" fmla="*/ 2438401 w 6096001"/>
              <a:gd name="connsiteY0" fmla="*/ 2415657 h 6108700"/>
              <a:gd name="connsiteX1" fmla="*/ 2438401 w 6096001"/>
              <a:gd name="connsiteY1" fmla="*/ 3619500 h 6108700"/>
              <a:gd name="connsiteX2" fmla="*/ 3671454 w 6096001"/>
              <a:gd name="connsiteY2" fmla="*/ 3619500 h 6108700"/>
              <a:gd name="connsiteX3" fmla="*/ 3671454 w 6096001"/>
              <a:gd name="connsiteY3" fmla="*/ 2415658 h 6108700"/>
              <a:gd name="connsiteX4" fmla="*/ 3683001 w 6096001"/>
              <a:gd name="connsiteY4" fmla="*/ 2415658 h 6108700"/>
              <a:gd name="connsiteX5" fmla="*/ 3683001 w 6096001"/>
              <a:gd name="connsiteY5" fmla="*/ 2415657 h 6108700"/>
              <a:gd name="connsiteX6" fmla="*/ 3670301 w 6096001"/>
              <a:gd name="connsiteY6" fmla="*/ 0 h 6108700"/>
              <a:gd name="connsiteX7" fmla="*/ 6096001 w 6096001"/>
              <a:gd name="connsiteY7" fmla="*/ 0 h 6108700"/>
              <a:gd name="connsiteX8" fmla="*/ 6096001 w 6096001"/>
              <a:gd name="connsiteY8" fmla="*/ 4848741 h 6108700"/>
              <a:gd name="connsiteX9" fmla="*/ 4978400 w 6096001"/>
              <a:gd name="connsiteY9" fmla="*/ 4848741 h 6108700"/>
              <a:gd name="connsiteX10" fmla="*/ 4978400 w 6096001"/>
              <a:gd name="connsiteY10" fmla="*/ 6108700 h 6108700"/>
              <a:gd name="connsiteX11" fmla="*/ 3670301 w 6096001"/>
              <a:gd name="connsiteY11" fmla="*/ 6108700 h 6108700"/>
              <a:gd name="connsiteX12" fmla="*/ 3670301 w 6096001"/>
              <a:gd name="connsiteY12" fmla="*/ 4848742 h 6108700"/>
              <a:gd name="connsiteX13" fmla="*/ 1117601 w 6096001"/>
              <a:gd name="connsiteY13" fmla="*/ 4848742 h 6108700"/>
              <a:gd name="connsiteX14" fmla="*/ 1 w 6096001"/>
              <a:gd name="connsiteY14" fmla="*/ 4848742 h 6108700"/>
              <a:gd name="connsiteX15" fmla="*/ 1 w 6096001"/>
              <a:gd name="connsiteY15" fmla="*/ 3680647 h 6108700"/>
              <a:gd name="connsiteX16" fmla="*/ 0 w 6096001"/>
              <a:gd name="connsiteY16" fmla="*/ 3680647 h 6108700"/>
              <a:gd name="connsiteX17" fmla="*/ 0 w 6096001"/>
              <a:gd name="connsiteY17" fmla="*/ 3619498 h 6108700"/>
              <a:gd name="connsiteX18" fmla="*/ 1117599 w 6096001"/>
              <a:gd name="connsiteY18" fmla="*/ 3619498 h 6108700"/>
              <a:gd name="connsiteX19" fmla="*/ 1117599 w 6096001"/>
              <a:gd name="connsiteY19" fmla="*/ 3644900 h 6108700"/>
              <a:gd name="connsiteX20" fmla="*/ 1117601 w 6096001"/>
              <a:gd name="connsiteY20" fmla="*/ 3644900 h 6108700"/>
              <a:gd name="connsiteX21" fmla="*/ 1117601 w 6096001"/>
              <a:gd name="connsiteY21" fmla="*/ 1211815 h 6108700"/>
              <a:gd name="connsiteX22" fmla="*/ 3671454 w 6096001"/>
              <a:gd name="connsiteY22" fmla="*/ 1211815 h 6108700"/>
              <a:gd name="connsiteX23" fmla="*/ 3671454 w 6096001"/>
              <a:gd name="connsiteY23" fmla="*/ 774819 h 6108700"/>
              <a:gd name="connsiteX24" fmla="*/ 3670301 w 6096001"/>
              <a:gd name="connsiteY24" fmla="*/ 774819 h 61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1" h="6108700">
                <a:moveTo>
                  <a:pt x="2438401" y="2415657"/>
                </a:moveTo>
                <a:lnTo>
                  <a:pt x="2438401" y="3619500"/>
                </a:lnTo>
                <a:lnTo>
                  <a:pt x="3671454" y="3619500"/>
                </a:lnTo>
                <a:lnTo>
                  <a:pt x="3671454" y="2415658"/>
                </a:lnTo>
                <a:lnTo>
                  <a:pt x="3683001" y="2415658"/>
                </a:lnTo>
                <a:lnTo>
                  <a:pt x="3683001" y="2415657"/>
                </a:lnTo>
                <a:close/>
                <a:moveTo>
                  <a:pt x="3670301" y="0"/>
                </a:moveTo>
                <a:lnTo>
                  <a:pt x="6096001" y="0"/>
                </a:lnTo>
                <a:lnTo>
                  <a:pt x="6096001" y="4848741"/>
                </a:lnTo>
                <a:lnTo>
                  <a:pt x="4978400" y="4848741"/>
                </a:lnTo>
                <a:lnTo>
                  <a:pt x="4978400" y="6108700"/>
                </a:lnTo>
                <a:lnTo>
                  <a:pt x="3670301" y="6108700"/>
                </a:lnTo>
                <a:lnTo>
                  <a:pt x="3670301" y="4848742"/>
                </a:lnTo>
                <a:lnTo>
                  <a:pt x="1117601" y="4848742"/>
                </a:lnTo>
                <a:lnTo>
                  <a:pt x="1" y="4848742"/>
                </a:lnTo>
                <a:lnTo>
                  <a:pt x="1" y="3680647"/>
                </a:lnTo>
                <a:lnTo>
                  <a:pt x="0" y="3680647"/>
                </a:lnTo>
                <a:lnTo>
                  <a:pt x="0" y="3619498"/>
                </a:lnTo>
                <a:lnTo>
                  <a:pt x="1117599" y="3619498"/>
                </a:lnTo>
                <a:lnTo>
                  <a:pt x="1117599" y="3644900"/>
                </a:lnTo>
                <a:lnTo>
                  <a:pt x="1117601" y="3644900"/>
                </a:lnTo>
                <a:lnTo>
                  <a:pt x="1117601" y="1211815"/>
                </a:lnTo>
                <a:lnTo>
                  <a:pt x="3671454" y="1211815"/>
                </a:lnTo>
                <a:lnTo>
                  <a:pt x="3671454" y="774819"/>
                </a:lnTo>
                <a:lnTo>
                  <a:pt x="3670301" y="77481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F7E9-27E5-CCC3-5009-3A9477AE5E09}"/>
              </a:ext>
            </a:extLst>
          </p:cNvPr>
          <p:cNvGrpSpPr/>
          <p:nvPr userDrawn="1"/>
        </p:nvGrpSpPr>
        <p:grpSpPr>
          <a:xfrm>
            <a:off x="0" y="-2930"/>
            <a:ext cx="7903962" cy="6860932"/>
            <a:chOff x="0" y="-2930"/>
            <a:chExt cx="7903962" cy="686093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E3F2EB6-C65A-DDB7-BC75-760F017B1070}"/>
                </a:ext>
              </a:extLst>
            </p:cNvPr>
            <p:cNvGrpSpPr/>
            <p:nvPr userDrawn="1"/>
          </p:nvGrpSpPr>
          <p:grpSpPr>
            <a:xfrm>
              <a:off x="0" y="-2930"/>
              <a:ext cx="1491519" cy="1098680"/>
              <a:chOff x="0" y="-35014"/>
              <a:chExt cx="1491519" cy="109868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0934240-19FF-9FD2-17F0-F6B33B10A01D}"/>
                  </a:ext>
                </a:extLst>
              </p:cNvPr>
              <p:cNvSpPr/>
              <p:nvPr/>
            </p:nvSpPr>
            <p:spPr>
              <a:xfrm>
                <a:off x="0" y="-35014"/>
                <a:ext cx="659824" cy="483492"/>
              </a:xfrm>
              <a:custGeom>
                <a:avLst/>
                <a:gdLst>
                  <a:gd name="connsiteX0" fmla="*/ 0 w 659824"/>
                  <a:gd name="connsiteY0" fmla="*/ 0 h 483492"/>
                  <a:gd name="connsiteX1" fmla="*/ 609944 w 659824"/>
                  <a:gd name="connsiteY1" fmla="*/ 0 h 483492"/>
                  <a:gd name="connsiteX2" fmla="*/ 659824 w 659824"/>
                  <a:gd name="connsiteY2" fmla="*/ 99761 h 483492"/>
                  <a:gd name="connsiteX3" fmla="*/ 467959 w 659824"/>
                  <a:gd name="connsiteY3" fmla="*/ 483492 h 483492"/>
                  <a:gd name="connsiteX4" fmla="*/ 0 w 659824"/>
                  <a:gd name="connsiteY4" fmla="*/ 483492 h 48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824" h="483492">
                    <a:moveTo>
                      <a:pt x="0" y="0"/>
                    </a:moveTo>
                    <a:lnTo>
                      <a:pt x="609944" y="0"/>
                    </a:lnTo>
                    <a:lnTo>
                      <a:pt x="659824" y="99761"/>
                    </a:lnTo>
                    <a:lnTo>
                      <a:pt x="467959" y="483492"/>
                    </a:lnTo>
                    <a:lnTo>
                      <a:pt x="0" y="483492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64AE314-88F9-AA9E-D1F6-41DDFB8FDBBC}"/>
                  </a:ext>
                </a:extLst>
              </p:cNvPr>
              <p:cNvSpPr/>
              <p:nvPr/>
            </p:nvSpPr>
            <p:spPr>
              <a:xfrm>
                <a:off x="157332" y="-35014"/>
                <a:ext cx="1334187" cy="1098680"/>
              </a:xfrm>
              <a:custGeom>
                <a:avLst/>
                <a:gdLst>
                  <a:gd name="connsiteX0" fmla="*/ 261800 w 1334187"/>
                  <a:gd name="connsiteY0" fmla="*/ 0 h 1098680"/>
                  <a:gd name="connsiteX1" fmla="*/ 1072388 w 1334187"/>
                  <a:gd name="connsiteY1" fmla="*/ 0 h 1098680"/>
                  <a:gd name="connsiteX2" fmla="*/ 1334187 w 1334187"/>
                  <a:gd name="connsiteY2" fmla="*/ 523600 h 1098680"/>
                  <a:gd name="connsiteX3" fmla="*/ 1046647 w 1334187"/>
                  <a:gd name="connsiteY3" fmla="*/ 1098680 h 1098680"/>
                  <a:gd name="connsiteX4" fmla="*/ 287540 w 1334187"/>
                  <a:gd name="connsiteY4" fmla="*/ 1098680 h 1098680"/>
                  <a:gd name="connsiteX5" fmla="*/ 0 w 1334187"/>
                  <a:gd name="connsiteY5" fmla="*/ 523600 h 109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187" h="1098680">
                    <a:moveTo>
                      <a:pt x="261800" y="0"/>
                    </a:moveTo>
                    <a:lnTo>
                      <a:pt x="1072388" y="0"/>
                    </a:lnTo>
                    <a:lnTo>
                      <a:pt x="1334187" y="523600"/>
                    </a:lnTo>
                    <a:lnTo>
                      <a:pt x="1046647" y="1098680"/>
                    </a:lnTo>
                    <a:lnTo>
                      <a:pt x="287540" y="1098680"/>
                    </a:lnTo>
                    <a:lnTo>
                      <a:pt x="0" y="523600"/>
                    </a:lnTo>
                    <a:close/>
                  </a:path>
                </a:pathLst>
              </a:custGeom>
              <a:noFill/>
              <a:ln>
                <a:solidFill>
                  <a:schemeClr val="accent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61963620-EB5D-E2AB-A6E0-6CF2062EE44C}"/>
                  </a:ext>
                </a:extLst>
              </p:cNvPr>
              <p:cNvSpPr/>
              <p:nvPr/>
            </p:nvSpPr>
            <p:spPr>
              <a:xfrm>
                <a:off x="744884" y="548186"/>
                <a:ext cx="264806" cy="228281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53CFAAA-DDDF-A100-5ACE-9FFAEFC22A03}"/>
                </a:ext>
              </a:extLst>
            </p:cNvPr>
            <p:cNvGrpSpPr/>
            <p:nvPr userDrawn="1"/>
          </p:nvGrpSpPr>
          <p:grpSpPr>
            <a:xfrm>
              <a:off x="6560831" y="6072884"/>
              <a:ext cx="1343131" cy="785118"/>
              <a:chOff x="6560831" y="6072884"/>
              <a:chExt cx="1343131" cy="785118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50905EA-53AF-5E5F-F4BF-C07576176113}"/>
                  </a:ext>
                </a:extLst>
              </p:cNvPr>
              <p:cNvSpPr/>
              <p:nvPr/>
            </p:nvSpPr>
            <p:spPr>
              <a:xfrm>
                <a:off x="6739121" y="6206419"/>
                <a:ext cx="1164841" cy="651583"/>
              </a:xfrm>
              <a:custGeom>
                <a:avLst/>
                <a:gdLst>
                  <a:gd name="connsiteX0" fmla="*/ 251043 w 1164841"/>
                  <a:gd name="connsiteY0" fmla="*/ 0 h 651583"/>
                  <a:gd name="connsiteX1" fmla="*/ 913798 w 1164841"/>
                  <a:gd name="connsiteY1" fmla="*/ 0 h 651583"/>
                  <a:gd name="connsiteX2" fmla="*/ 1164841 w 1164841"/>
                  <a:gd name="connsiteY2" fmla="*/ 502086 h 651583"/>
                  <a:gd name="connsiteX3" fmla="*/ 1090093 w 1164841"/>
                  <a:gd name="connsiteY3" fmla="*/ 651583 h 651583"/>
                  <a:gd name="connsiteX4" fmla="*/ 74749 w 1164841"/>
                  <a:gd name="connsiteY4" fmla="*/ 651583 h 651583"/>
                  <a:gd name="connsiteX5" fmla="*/ 0 w 1164841"/>
                  <a:gd name="connsiteY5" fmla="*/ 502086 h 65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841" h="651583">
                    <a:moveTo>
                      <a:pt x="251043" y="0"/>
                    </a:moveTo>
                    <a:lnTo>
                      <a:pt x="913798" y="0"/>
                    </a:lnTo>
                    <a:lnTo>
                      <a:pt x="1164841" y="502086"/>
                    </a:lnTo>
                    <a:lnTo>
                      <a:pt x="1090093" y="651583"/>
                    </a:lnTo>
                    <a:lnTo>
                      <a:pt x="74749" y="651583"/>
                    </a:lnTo>
                    <a:lnTo>
                      <a:pt x="0" y="50208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Hexagon 29">
                <a:extLst>
                  <a:ext uri="{FF2B5EF4-FFF2-40B4-BE49-F238E27FC236}">
                    <a16:creationId xmlns:a16="http://schemas.microsoft.com/office/drawing/2014/main" id="{B3767043-29EE-BC20-99E0-C3D360AC5A91}"/>
                  </a:ext>
                </a:extLst>
              </p:cNvPr>
              <p:cNvSpPr/>
              <p:nvPr/>
            </p:nvSpPr>
            <p:spPr>
              <a:xfrm>
                <a:off x="6560831" y="6072884"/>
                <a:ext cx="582421" cy="502088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43C570D6-6E06-6ADD-5A1D-5056EF3648B5}"/>
                </a:ext>
              </a:extLst>
            </p:cNvPr>
            <p:cNvSpPr/>
            <p:nvPr userDrawn="1"/>
          </p:nvSpPr>
          <p:spPr>
            <a:xfrm>
              <a:off x="719562" y="5659222"/>
              <a:ext cx="290128" cy="250111"/>
            </a:xfrm>
            <a:prstGeom prst="hexagon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84051F-5EB0-EE0B-AD47-70B65627BD40}"/>
              </a:ext>
            </a:extLst>
          </p:cNvPr>
          <p:cNvGrpSpPr/>
          <p:nvPr userDrawn="1"/>
        </p:nvGrpSpPr>
        <p:grpSpPr>
          <a:xfrm>
            <a:off x="1" y="0"/>
            <a:ext cx="5968999" cy="6881529"/>
            <a:chOff x="1" y="0"/>
            <a:chExt cx="5968999" cy="6881529"/>
          </a:xfrm>
          <a:solidFill>
            <a:schemeClr val="accent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53F8C58-2AFE-1A62-11BD-E116E7DE84FD}"/>
                </a:ext>
              </a:extLst>
            </p:cNvPr>
            <p:cNvSpPr/>
            <p:nvPr userDrawn="1"/>
          </p:nvSpPr>
          <p:spPr>
            <a:xfrm>
              <a:off x="1" y="0"/>
              <a:ext cx="5968999" cy="68815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CB417F8A-9C33-9E76-D083-4D8B13498B84}"/>
                </a:ext>
              </a:extLst>
            </p:cNvPr>
            <p:cNvSpPr/>
            <p:nvPr userDrawn="1"/>
          </p:nvSpPr>
          <p:spPr>
            <a:xfrm>
              <a:off x="754246" y="6056564"/>
              <a:ext cx="290128" cy="250111"/>
            </a:xfrm>
            <a:prstGeom prst="hexagon">
              <a:avLst/>
            </a:prstGeom>
            <a:grpFill/>
            <a:ln>
              <a:solidFill>
                <a:srgbClr val="1A5B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83B20E-56ED-F770-5E9D-E1D985C3FBF2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1127125" y="1111216"/>
            <a:ext cx="3714750" cy="4659097"/>
          </a:xfrm>
          <a:prstGeom prst="roundRect">
            <a:avLst>
              <a:gd name="adj" fmla="val 622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6C7BB2B-6A5B-D7BD-D929-70099C84696E}"/>
              </a:ext>
            </a:extLst>
          </p:cNvPr>
          <p:cNvSpPr/>
          <p:nvPr userDrawn="1"/>
        </p:nvSpPr>
        <p:spPr>
          <a:xfrm>
            <a:off x="10296667" y="-895246"/>
            <a:ext cx="3045998" cy="2697531"/>
          </a:xfrm>
          <a:prstGeom prst="hexagon">
            <a:avLst/>
          </a:prstGeom>
          <a:solidFill>
            <a:schemeClr val="bg1">
              <a:lumMod val="95000"/>
              <a:alpha val="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969F9092-7DFC-6D87-77D2-DDCF85AC8A88}"/>
              </a:ext>
            </a:extLst>
          </p:cNvPr>
          <p:cNvSpPr/>
          <p:nvPr userDrawn="1"/>
        </p:nvSpPr>
        <p:spPr>
          <a:xfrm>
            <a:off x="9724706" y="-290604"/>
            <a:ext cx="1660291" cy="1488248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18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0DFF3B-3BB9-3814-0BB7-AEAB22524DA7}"/>
              </a:ext>
            </a:extLst>
          </p:cNvPr>
          <p:cNvGrpSpPr/>
          <p:nvPr userDrawn="1"/>
        </p:nvGrpSpPr>
        <p:grpSpPr>
          <a:xfrm>
            <a:off x="340016" y="958362"/>
            <a:ext cx="11851984" cy="5165710"/>
            <a:chOff x="340016" y="958362"/>
            <a:chExt cx="11851984" cy="5165710"/>
          </a:xfrm>
          <a:solidFill>
            <a:schemeClr val="tx1">
              <a:lumMod val="9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0677A28-2FBB-6E3D-BAE7-E0B8F90CB0C5}"/>
                </a:ext>
              </a:extLst>
            </p:cNvPr>
            <p:cNvSpPr/>
            <p:nvPr userDrawn="1"/>
          </p:nvSpPr>
          <p:spPr>
            <a:xfrm>
              <a:off x="1011649" y="1022684"/>
              <a:ext cx="10168703" cy="5101388"/>
            </a:xfrm>
            <a:prstGeom prst="roundRect">
              <a:avLst>
                <a:gd name="adj" fmla="val 4403"/>
              </a:avLst>
            </a:prstGeom>
            <a:grpFill/>
            <a:ln>
              <a:noFill/>
            </a:ln>
            <a:effectLst>
              <a:outerShdw blurRad="228600" dist="127000" dir="5400000" algn="t" rotWithShape="0">
                <a:srgbClr val="0F3446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5588D93-6F0D-4F2A-273D-6A2C257CCC10}"/>
                </a:ext>
              </a:extLst>
            </p:cNvPr>
            <p:cNvGrpSpPr/>
            <p:nvPr userDrawn="1"/>
          </p:nvGrpSpPr>
          <p:grpSpPr>
            <a:xfrm>
              <a:off x="11606869" y="2994801"/>
              <a:ext cx="585131" cy="1138250"/>
              <a:chOff x="11606869" y="2994801"/>
              <a:chExt cx="585131" cy="1138250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0DCCF2F-F5CF-E343-DDFA-8871FAD90482}"/>
                  </a:ext>
                </a:extLst>
              </p:cNvPr>
              <p:cNvSpPr/>
              <p:nvPr/>
            </p:nvSpPr>
            <p:spPr>
              <a:xfrm>
                <a:off x="11606870" y="3128879"/>
                <a:ext cx="585130" cy="1004172"/>
              </a:xfrm>
              <a:custGeom>
                <a:avLst/>
                <a:gdLst>
                  <a:gd name="connsiteX0" fmla="*/ 251043 w 585130"/>
                  <a:gd name="connsiteY0" fmla="*/ 0 h 1004172"/>
                  <a:gd name="connsiteX1" fmla="*/ 585130 w 585130"/>
                  <a:gd name="connsiteY1" fmla="*/ 0 h 1004172"/>
                  <a:gd name="connsiteX2" fmla="*/ 585130 w 585130"/>
                  <a:gd name="connsiteY2" fmla="*/ 1004172 h 1004172"/>
                  <a:gd name="connsiteX3" fmla="*/ 251043 w 585130"/>
                  <a:gd name="connsiteY3" fmla="*/ 1004172 h 1004172"/>
                  <a:gd name="connsiteX4" fmla="*/ 0 w 585130"/>
                  <a:gd name="connsiteY4" fmla="*/ 502086 h 100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5130" h="1004172">
                    <a:moveTo>
                      <a:pt x="251043" y="0"/>
                    </a:moveTo>
                    <a:lnTo>
                      <a:pt x="585130" y="0"/>
                    </a:lnTo>
                    <a:lnTo>
                      <a:pt x="585130" y="1004172"/>
                    </a:lnTo>
                    <a:lnTo>
                      <a:pt x="251043" y="1004172"/>
                    </a:lnTo>
                    <a:lnTo>
                      <a:pt x="0" y="502086"/>
                    </a:lnTo>
                    <a:close/>
                  </a:path>
                </a:pathLst>
              </a:custGeom>
              <a:grp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EF10D148-E530-0D9B-8295-AD5646FC88E3}"/>
                  </a:ext>
                </a:extLst>
              </p:cNvPr>
              <p:cNvSpPr/>
              <p:nvPr/>
            </p:nvSpPr>
            <p:spPr>
              <a:xfrm>
                <a:off x="11606869" y="2994801"/>
                <a:ext cx="582421" cy="502088"/>
              </a:xfrm>
              <a:prstGeom prst="hexagon">
                <a:avLst/>
              </a:prstGeom>
              <a:grpFill/>
              <a:ln>
                <a:solidFill>
                  <a:schemeClr val="accent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F6CE295-C0D8-3E04-D26D-691625125929}"/>
                </a:ext>
              </a:extLst>
            </p:cNvPr>
            <p:cNvGrpSpPr/>
            <p:nvPr userDrawn="1"/>
          </p:nvGrpSpPr>
          <p:grpSpPr>
            <a:xfrm>
              <a:off x="9757073" y="958362"/>
              <a:ext cx="1779315" cy="1374970"/>
              <a:chOff x="915758" y="1774194"/>
              <a:chExt cx="1779315" cy="1374970"/>
            </a:xfrm>
            <a:grpFill/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5F7115EB-1637-ED0D-A23F-A2047A8D8480}"/>
                  </a:ext>
                </a:extLst>
              </p:cNvPr>
              <p:cNvSpPr/>
              <p:nvPr/>
            </p:nvSpPr>
            <p:spPr>
              <a:xfrm>
                <a:off x="915758" y="2381702"/>
                <a:ext cx="890256" cy="767462"/>
              </a:xfrm>
              <a:prstGeom prst="hexagon">
                <a:avLst/>
              </a:prstGeom>
              <a:grp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77011FD1-4572-8EE1-03F6-2B4717896A53}"/>
                  </a:ext>
                </a:extLst>
              </p:cNvPr>
              <p:cNvSpPr/>
              <p:nvPr/>
            </p:nvSpPr>
            <p:spPr>
              <a:xfrm>
                <a:off x="1360886" y="1774194"/>
                <a:ext cx="1334187" cy="1150161"/>
              </a:xfrm>
              <a:prstGeom prst="hexagon">
                <a:avLst/>
              </a:prstGeom>
              <a:grpFill/>
              <a:ln>
                <a:solidFill>
                  <a:schemeClr val="bg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E001D6F0-6587-088A-4577-46C5AED44AC3}"/>
                  </a:ext>
                </a:extLst>
              </p:cNvPr>
              <p:cNvSpPr/>
              <p:nvPr/>
            </p:nvSpPr>
            <p:spPr>
              <a:xfrm>
                <a:off x="1905021" y="2054707"/>
                <a:ext cx="264806" cy="228281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557B9971-3843-5877-81B0-0CAEF7FD9237}"/>
                </a:ext>
              </a:extLst>
            </p:cNvPr>
            <p:cNvSpPr/>
            <p:nvPr userDrawn="1"/>
          </p:nvSpPr>
          <p:spPr>
            <a:xfrm>
              <a:off x="340016" y="5490400"/>
              <a:ext cx="290128" cy="250111"/>
            </a:xfrm>
            <a:prstGeom prst="hexagon">
              <a:avLst/>
            </a:prstGeom>
            <a:grpFill/>
            <a:ln>
              <a:solidFill>
                <a:srgbClr val="FAF9E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36DC5137-49B7-14E1-F757-23D1A43321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598" y="3737809"/>
            <a:ext cx="2099791" cy="12833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4391C998-464A-A999-DE9F-A7B8058FBC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6873" y="3737809"/>
            <a:ext cx="2099791" cy="12833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82188DA-9D52-89E5-67C9-EA2C290149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3148" y="3737809"/>
            <a:ext cx="2099791" cy="12833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A3CD320-9111-B3DF-C2C4-0A5BDEAFE3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89423" y="3744178"/>
            <a:ext cx="2099791" cy="12833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1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75A889-073A-A1ED-A7F2-6C2FCA72B5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05927" y="1030705"/>
            <a:ext cx="4006982" cy="4796590"/>
          </a:xfrm>
          <a:custGeom>
            <a:avLst/>
            <a:gdLst>
              <a:gd name="connsiteX0" fmla="*/ 3381340 w 4006982"/>
              <a:gd name="connsiteY0" fmla="*/ 974558 h 4796590"/>
              <a:gd name="connsiteX1" fmla="*/ 4006982 w 4006982"/>
              <a:gd name="connsiteY1" fmla="*/ 1600200 h 4796590"/>
              <a:gd name="connsiteX2" fmla="*/ 4006982 w 4006982"/>
              <a:gd name="connsiteY2" fmla="*/ 3316706 h 4796590"/>
              <a:gd name="connsiteX3" fmla="*/ 3381340 w 4006982"/>
              <a:gd name="connsiteY3" fmla="*/ 3942348 h 4796590"/>
              <a:gd name="connsiteX4" fmla="*/ 2755698 w 4006982"/>
              <a:gd name="connsiteY4" fmla="*/ 3316706 h 4796590"/>
              <a:gd name="connsiteX5" fmla="*/ 2755698 w 4006982"/>
              <a:gd name="connsiteY5" fmla="*/ 1600200 h 4796590"/>
              <a:gd name="connsiteX6" fmla="*/ 3381340 w 4006982"/>
              <a:gd name="connsiteY6" fmla="*/ 974558 h 4796590"/>
              <a:gd name="connsiteX7" fmla="*/ 625642 w 4006982"/>
              <a:gd name="connsiteY7" fmla="*/ 974558 h 4796590"/>
              <a:gd name="connsiteX8" fmla="*/ 1251284 w 4006982"/>
              <a:gd name="connsiteY8" fmla="*/ 1600200 h 4796590"/>
              <a:gd name="connsiteX9" fmla="*/ 1251284 w 4006982"/>
              <a:gd name="connsiteY9" fmla="*/ 3316706 h 4796590"/>
              <a:gd name="connsiteX10" fmla="*/ 625642 w 4006982"/>
              <a:gd name="connsiteY10" fmla="*/ 3942348 h 4796590"/>
              <a:gd name="connsiteX11" fmla="*/ 0 w 4006982"/>
              <a:gd name="connsiteY11" fmla="*/ 3316706 h 4796590"/>
              <a:gd name="connsiteX12" fmla="*/ 0 w 4006982"/>
              <a:gd name="connsiteY12" fmla="*/ 1600200 h 4796590"/>
              <a:gd name="connsiteX13" fmla="*/ 625642 w 4006982"/>
              <a:gd name="connsiteY13" fmla="*/ 974558 h 4796590"/>
              <a:gd name="connsiteX14" fmla="*/ 2009740 w 4006982"/>
              <a:gd name="connsiteY14" fmla="*/ 0 h 4796590"/>
              <a:gd name="connsiteX15" fmla="*/ 2635382 w 4006982"/>
              <a:gd name="connsiteY15" fmla="*/ 625642 h 4796590"/>
              <a:gd name="connsiteX16" fmla="*/ 2635382 w 4006982"/>
              <a:gd name="connsiteY16" fmla="*/ 4170948 h 4796590"/>
              <a:gd name="connsiteX17" fmla="*/ 2009740 w 4006982"/>
              <a:gd name="connsiteY17" fmla="*/ 4796590 h 4796590"/>
              <a:gd name="connsiteX18" fmla="*/ 1384098 w 4006982"/>
              <a:gd name="connsiteY18" fmla="*/ 4170948 h 4796590"/>
              <a:gd name="connsiteX19" fmla="*/ 1384098 w 4006982"/>
              <a:gd name="connsiteY19" fmla="*/ 625642 h 4796590"/>
              <a:gd name="connsiteX20" fmla="*/ 2009740 w 4006982"/>
              <a:gd name="connsiteY20" fmla="*/ 0 h 479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06982" h="4796590">
                <a:moveTo>
                  <a:pt x="3381340" y="974558"/>
                </a:moveTo>
                <a:cubicBezTo>
                  <a:pt x="3726873" y="974558"/>
                  <a:pt x="4006982" y="1254667"/>
                  <a:pt x="4006982" y="1600200"/>
                </a:cubicBezTo>
                <a:lnTo>
                  <a:pt x="4006982" y="3316706"/>
                </a:lnTo>
                <a:cubicBezTo>
                  <a:pt x="4006982" y="3662239"/>
                  <a:pt x="3726873" y="3942348"/>
                  <a:pt x="3381340" y="3942348"/>
                </a:cubicBezTo>
                <a:cubicBezTo>
                  <a:pt x="3035807" y="3942348"/>
                  <a:pt x="2755698" y="3662239"/>
                  <a:pt x="2755698" y="3316706"/>
                </a:cubicBezTo>
                <a:lnTo>
                  <a:pt x="2755698" y="1600200"/>
                </a:lnTo>
                <a:cubicBezTo>
                  <a:pt x="2755698" y="1254667"/>
                  <a:pt x="3035807" y="974558"/>
                  <a:pt x="3381340" y="974558"/>
                </a:cubicBezTo>
                <a:close/>
                <a:moveTo>
                  <a:pt x="625642" y="974558"/>
                </a:moveTo>
                <a:cubicBezTo>
                  <a:pt x="971175" y="974558"/>
                  <a:pt x="1251284" y="1254667"/>
                  <a:pt x="1251284" y="1600200"/>
                </a:cubicBezTo>
                <a:lnTo>
                  <a:pt x="1251284" y="3316706"/>
                </a:lnTo>
                <a:cubicBezTo>
                  <a:pt x="1251284" y="3662239"/>
                  <a:pt x="971175" y="3942348"/>
                  <a:pt x="625642" y="3942348"/>
                </a:cubicBezTo>
                <a:cubicBezTo>
                  <a:pt x="280109" y="3942348"/>
                  <a:pt x="0" y="3662239"/>
                  <a:pt x="0" y="3316706"/>
                </a:cubicBezTo>
                <a:lnTo>
                  <a:pt x="0" y="1600200"/>
                </a:lnTo>
                <a:cubicBezTo>
                  <a:pt x="0" y="1254667"/>
                  <a:pt x="280109" y="974558"/>
                  <a:pt x="625642" y="974558"/>
                </a:cubicBezTo>
                <a:close/>
                <a:moveTo>
                  <a:pt x="2009740" y="0"/>
                </a:moveTo>
                <a:cubicBezTo>
                  <a:pt x="2355273" y="0"/>
                  <a:pt x="2635382" y="280109"/>
                  <a:pt x="2635382" y="625642"/>
                </a:cubicBezTo>
                <a:lnTo>
                  <a:pt x="2635382" y="4170948"/>
                </a:lnTo>
                <a:cubicBezTo>
                  <a:pt x="2635382" y="4516481"/>
                  <a:pt x="2355273" y="4796590"/>
                  <a:pt x="2009740" y="4796590"/>
                </a:cubicBezTo>
                <a:cubicBezTo>
                  <a:pt x="1664207" y="4796590"/>
                  <a:pt x="1384098" y="4516481"/>
                  <a:pt x="1384098" y="4170948"/>
                </a:cubicBezTo>
                <a:lnTo>
                  <a:pt x="1384098" y="625642"/>
                </a:lnTo>
                <a:cubicBezTo>
                  <a:pt x="1384098" y="280109"/>
                  <a:pt x="1664207" y="0"/>
                  <a:pt x="200974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461F4-4615-6326-E37B-0A02C957FAD5}"/>
              </a:ext>
            </a:extLst>
          </p:cNvPr>
          <p:cNvGrpSpPr/>
          <p:nvPr userDrawn="1"/>
        </p:nvGrpSpPr>
        <p:grpSpPr>
          <a:xfrm>
            <a:off x="-1" y="1"/>
            <a:ext cx="12192001" cy="6509753"/>
            <a:chOff x="-1" y="1"/>
            <a:chExt cx="12192001" cy="650975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8FB9DF4-65C7-A6A2-EA2C-64B9DC1D6D80}"/>
                </a:ext>
              </a:extLst>
            </p:cNvPr>
            <p:cNvGrpSpPr/>
            <p:nvPr userDrawn="1"/>
          </p:nvGrpSpPr>
          <p:grpSpPr>
            <a:xfrm>
              <a:off x="-1" y="1"/>
              <a:ext cx="1072330" cy="1148236"/>
              <a:chOff x="-1" y="1"/>
              <a:chExt cx="1072330" cy="1148236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89BB27C-B319-E62A-7DED-F2B82EB87E98}"/>
                  </a:ext>
                </a:extLst>
              </p:cNvPr>
              <p:cNvSpPr/>
              <p:nvPr/>
            </p:nvSpPr>
            <p:spPr>
              <a:xfrm flipH="1" flipV="1">
                <a:off x="-1" y="1"/>
                <a:ext cx="588596" cy="584008"/>
              </a:xfrm>
              <a:custGeom>
                <a:avLst/>
                <a:gdLst>
                  <a:gd name="connsiteX0" fmla="*/ 588596 w 588596"/>
                  <a:gd name="connsiteY0" fmla="*/ 584008 h 584008"/>
                  <a:gd name="connsiteX1" fmla="*/ 121436 w 588596"/>
                  <a:gd name="connsiteY1" fmla="*/ 584008 h 584008"/>
                  <a:gd name="connsiteX2" fmla="*/ 0 w 588596"/>
                  <a:gd name="connsiteY2" fmla="*/ 341135 h 584008"/>
                  <a:gd name="connsiteX3" fmla="*/ 170567 w 588596"/>
                  <a:gd name="connsiteY3" fmla="*/ 0 h 584008"/>
                  <a:gd name="connsiteX4" fmla="*/ 588596 w 588596"/>
                  <a:gd name="connsiteY4" fmla="*/ 0 h 584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596" h="584008">
                    <a:moveTo>
                      <a:pt x="588596" y="584008"/>
                    </a:moveTo>
                    <a:lnTo>
                      <a:pt x="121436" y="584008"/>
                    </a:lnTo>
                    <a:lnTo>
                      <a:pt x="0" y="341135"/>
                    </a:lnTo>
                    <a:lnTo>
                      <a:pt x="170567" y="0"/>
                    </a:lnTo>
                    <a:lnTo>
                      <a:pt x="588596" y="0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BC38C7E-E2A9-8FD1-0EF7-24781D32B3AE}"/>
                  </a:ext>
                </a:extLst>
              </p:cNvPr>
              <p:cNvSpPr/>
              <p:nvPr/>
            </p:nvSpPr>
            <p:spPr>
              <a:xfrm flipH="1" flipV="1">
                <a:off x="0" y="125751"/>
                <a:ext cx="1072329" cy="1022486"/>
              </a:xfrm>
              <a:custGeom>
                <a:avLst/>
                <a:gdLst>
                  <a:gd name="connsiteX0" fmla="*/ 930463 w 1072329"/>
                  <a:gd name="connsiteY0" fmla="*/ 1022486 h 1022486"/>
                  <a:gd name="connsiteX1" fmla="*/ 255622 w 1072329"/>
                  <a:gd name="connsiteY1" fmla="*/ 1022486 h 1022486"/>
                  <a:gd name="connsiteX2" fmla="*/ 0 w 1072329"/>
                  <a:gd name="connsiteY2" fmla="*/ 511243 h 1022486"/>
                  <a:gd name="connsiteX3" fmla="*/ 255622 w 1072329"/>
                  <a:gd name="connsiteY3" fmla="*/ 0 h 1022486"/>
                  <a:gd name="connsiteX4" fmla="*/ 930463 w 1072329"/>
                  <a:gd name="connsiteY4" fmla="*/ 0 h 1022486"/>
                  <a:gd name="connsiteX5" fmla="*/ 1072329 w 1072329"/>
                  <a:gd name="connsiteY5" fmla="*/ 283733 h 1022486"/>
                  <a:gd name="connsiteX6" fmla="*/ 1072329 w 1072329"/>
                  <a:gd name="connsiteY6" fmla="*/ 738753 h 102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2329" h="1022486">
                    <a:moveTo>
                      <a:pt x="930463" y="1022486"/>
                    </a:moveTo>
                    <a:lnTo>
                      <a:pt x="255622" y="1022486"/>
                    </a:lnTo>
                    <a:lnTo>
                      <a:pt x="0" y="511243"/>
                    </a:lnTo>
                    <a:lnTo>
                      <a:pt x="255622" y="0"/>
                    </a:lnTo>
                    <a:lnTo>
                      <a:pt x="930463" y="0"/>
                    </a:lnTo>
                    <a:lnTo>
                      <a:pt x="1072329" y="283733"/>
                    </a:lnTo>
                    <a:lnTo>
                      <a:pt x="1072329" y="738753"/>
                    </a:lnTo>
                    <a:close/>
                  </a:path>
                </a:pathLst>
              </a:custGeom>
              <a:noFill/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F20CF4C6-F1EA-ABB4-AC49-517BC41C74CD}"/>
                  </a:ext>
                </a:extLst>
              </p:cNvPr>
              <p:cNvSpPr/>
              <p:nvPr/>
            </p:nvSpPr>
            <p:spPr>
              <a:xfrm flipH="1" flipV="1">
                <a:off x="588595" y="507254"/>
                <a:ext cx="235411" cy="202940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F13FE4B-E7AB-CDE9-EBF8-599A210043EC}"/>
                </a:ext>
              </a:extLst>
            </p:cNvPr>
            <p:cNvGrpSpPr/>
            <p:nvPr userDrawn="1"/>
          </p:nvGrpSpPr>
          <p:grpSpPr>
            <a:xfrm>
              <a:off x="11371526" y="5505581"/>
              <a:ext cx="820474" cy="1004173"/>
              <a:chOff x="11371526" y="5505581"/>
              <a:chExt cx="820474" cy="1004173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9243974-5178-8788-4737-AC4EDB06FF39}"/>
                  </a:ext>
                </a:extLst>
              </p:cNvPr>
              <p:cNvSpPr/>
              <p:nvPr/>
            </p:nvSpPr>
            <p:spPr>
              <a:xfrm>
                <a:off x="11654034" y="5505582"/>
                <a:ext cx="537966" cy="1004172"/>
              </a:xfrm>
              <a:custGeom>
                <a:avLst/>
                <a:gdLst>
                  <a:gd name="connsiteX0" fmla="*/ 251043 w 537966"/>
                  <a:gd name="connsiteY0" fmla="*/ 0 h 1004172"/>
                  <a:gd name="connsiteX1" fmla="*/ 537966 w 537966"/>
                  <a:gd name="connsiteY1" fmla="*/ 0 h 1004172"/>
                  <a:gd name="connsiteX2" fmla="*/ 537966 w 537966"/>
                  <a:gd name="connsiteY2" fmla="*/ 1004172 h 1004172"/>
                  <a:gd name="connsiteX3" fmla="*/ 251043 w 537966"/>
                  <a:gd name="connsiteY3" fmla="*/ 1004172 h 1004172"/>
                  <a:gd name="connsiteX4" fmla="*/ 0 w 537966"/>
                  <a:gd name="connsiteY4" fmla="*/ 502086 h 100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966" h="1004172">
                    <a:moveTo>
                      <a:pt x="251043" y="0"/>
                    </a:moveTo>
                    <a:lnTo>
                      <a:pt x="537966" y="0"/>
                    </a:lnTo>
                    <a:lnTo>
                      <a:pt x="537966" y="1004172"/>
                    </a:lnTo>
                    <a:lnTo>
                      <a:pt x="251043" y="1004172"/>
                    </a:lnTo>
                    <a:lnTo>
                      <a:pt x="0" y="50208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4070B367-E778-3EBC-02AB-7DED83E372A3}"/>
                  </a:ext>
                </a:extLst>
              </p:cNvPr>
              <p:cNvSpPr/>
              <p:nvPr/>
            </p:nvSpPr>
            <p:spPr>
              <a:xfrm>
                <a:off x="11371526" y="5505581"/>
                <a:ext cx="582421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1098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23D781-5440-F669-C015-D5F93988471A}"/>
              </a:ext>
            </a:extLst>
          </p:cNvPr>
          <p:cNvGrpSpPr/>
          <p:nvPr userDrawn="1"/>
        </p:nvGrpSpPr>
        <p:grpSpPr>
          <a:xfrm>
            <a:off x="5511715" y="0"/>
            <a:ext cx="6680286" cy="6858000"/>
            <a:chOff x="5511715" y="0"/>
            <a:chExt cx="6680286" cy="6858000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093C33F-2864-6790-06EB-FBCE74BAE059}"/>
                </a:ext>
              </a:extLst>
            </p:cNvPr>
            <p:cNvSpPr/>
            <p:nvPr userDrawn="1"/>
          </p:nvSpPr>
          <p:spPr>
            <a:xfrm>
              <a:off x="5511715" y="3295631"/>
              <a:ext cx="6680286" cy="3562368"/>
            </a:xfrm>
            <a:custGeom>
              <a:avLst/>
              <a:gdLst>
                <a:gd name="connsiteX0" fmla="*/ 3736560 w 6680286"/>
                <a:gd name="connsiteY0" fmla="*/ 0 h 3562368"/>
                <a:gd name="connsiteX1" fmla="*/ 6680286 w 6680286"/>
                <a:gd name="connsiteY1" fmla="*/ 2806494 h 3562368"/>
                <a:gd name="connsiteX2" fmla="*/ 6680286 w 6680286"/>
                <a:gd name="connsiteY2" fmla="*/ 3562368 h 3562368"/>
                <a:gd name="connsiteX3" fmla="*/ 0 w 6680286"/>
                <a:gd name="connsiteY3" fmla="*/ 3562368 h 356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80286" h="3562368">
                  <a:moveTo>
                    <a:pt x="3736560" y="0"/>
                  </a:moveTo>
                  <a:lnTo>
                    <a:pt x="6680286" y="2806494"/>
                  </a:lnTo>
                  <a:lnTo>
                    <a:pt x="6680286" y="3562368"/>
                  </a:lnTo>
                  <a:lnTo>
                    <a:pt x="0" y="356236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6EC4ED8-0C2C-52E4-BE68-563FA110719B}"/>
                </a:ext>
              </a:extLst>
            </p:cNvPr>
            <p:cNvSpPr/>
            <p:nvPr userDrawn="1"/>
          </p:nvSpPr>
          <p:spPr>
            <a:xfrm>
              <a:off x="5911150" y="0"/>
              <a:ext cx="6280850" cy="6858000"/>
            </a:xfrm>
            <a:custGeom>
              <a:avLst/>
              <a:gdLst>
                <a:gd name="connsiteX0" fmla="*/ 2316191 w 6280850"/>
                <a:gd name="connsiteY0" fmla="*/ 0 h 6858000"/>
                <a:gd name="connsiteX1" fmla="*/ 6280850 w 6280850"/>
                <a:gd name="connsiteY1" fmla="*/ 0 h 6858000"/>
                <a:gd name="connsiteX2" fmla="*/ 6280850 w 6280850"/>
                <a:gd name="connsiteY2" fmla="*/ 6858000 h 6858000"/>
                <a:gd name="connsiteX3" fmla="*/ 5635956 w 6280850"/>
                <a:gd name="connsiteY3" fmla="*/ 6858000 h 6858000"/>
                <a:gd name="connsiteX4" fmla="*/ 0 w 6280850"/>
                <a:gd name="connsiteY4" fmla="*/ 207440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0850" h="6858000">
                  <a:moveTo>
                    <a:pt x="2316191" y="0"/>
                  </a:moveTo>
                  <a:lnTo>
                    <a:pt x="6280850" y="0"/>
                  </a:lnTo>
                  <a:lnTo>
                    <a:pt x="6280850" y="6858000"/>
                  </a:lnTo>
                  <a:lnTo>
                    <a:pt x="5635956" y="6858000"/>
                  </a:lnTo>
                  <a:lnTo>
                    <a:pt x="0" y="207440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14E65E39-38CC-D582-F12B-9BA7651AA4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3363" y="0"/>
            <a:ext cx="5948637" cy="6555657"/>
          </a:xfrm>
          <a:custGeom>
            <a:avLst/>
            <a:gdLst>
              <a:gd name="connsiteX0" fmla="*/ 2297970 w 5948637"/>
              <a:gd name="connsiteY0" fmla="*/ 0 h 6555657"/>
              <a:gd name="connsiteX1" fmla="*/ 5948637 w 5948637"/>
              <a:gd name="connsiteY1" fmla="*/ 0 h 6555657"/>
              <a:gd name="connsiteX2" fmla="*/ 5948637 w 5948637"/>
              <a:gd name="connsiteY2" fmla="*/ 6555656 h 6555657"/>
              <a:gd name="connsiteX3" fmla="*/ 5298965 w 5948637"/>
              <a:gd name="connsiteY3" fmla="*/ 6555657 h 6555657"/>
              <a:gd name="connsiteX4" fmla="*/ 0 w 5948637"/>
              <a:gd name="connsiteY4" fmla="*/ 2058082 h 655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8637" h="6555657">
                <a:moveTo>
                  <a:pt x="2297970" y="0"/>
                </a:moveTo>
                <a:lnTo>
                  <a:pt x="5948637" y="0"/>
                </a:lnTo>
                <a:lnTo>
                  <a:pt x="5948637" y="6555656"/>
                </a:lnTo>
                <a:lnTo>
                  <a:pt x="5298965" y="6555657"/>
                </a:lnTo>
                <a:lnTo>
                  <a:pt x="0" y="205808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9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FB52266-B09E-7FCF-8AD9-F000D2982F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800000">
            <a:off x="2909935" y="2316703"/>
            <a:ext cx="4355609" cy="27088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C5F11A-4DE0-75C0-64D4-2125DF1D33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00000">
            <a:off x="1121081" y="5254916"/>
            <a:ext cx="4355609" cy="2708864"/>
          </a:xfrm>
          <a:custGeom>
            <a:avLst/>
            <a:gdLst>
              <a:gd name="connsiteX0" fmla="*/ 0 w 4355609"/>
              <a:gd name="connsiteY0" fmla="*/ 0 h 2708864"/>
              <a:gd name="connsiteX1" fmla="*/ 4355609 w 4355609"/>
              <a:gd name="connsiteY1" fmla="*/ 0 h 2708864"/>
              <a:gd name="connsiteX2" fmla="*/ 4355609 w 4355609"/>
              <a:gd name="connsiteY2" fmla="*/ 384194 h 2708864"/>
              <a:gd name="connsiteX3" fmla="*/ 329163 w 4355609"/>
              <a:gd name="connsiteY3" fmla="*/ 2708864 h 2708864"/>
              <a:gd name="connsiteX4" fmla="*/ 0 w 4355609"/>
              <a:gd name="connsiteY4" fmla="*/ 2708864 h 27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5609" h="2708864">
                <a:moveTo>
                  <a:pt x="0" y="0"/>
                </a:moveTo>
                <a:lnTo>
                  <a:pt x="4355609" y="0"/>
                </a:lnTo>
                <a:lnTo>
                  <a:pt x="4355609" y="384194"/>
                </a:lnTo>
                <a:lnTo>
                  <a:pt x="329163" y="2708864"/>
                </a:lnTo>
                <a:lnTo>
                  <a:pt x="0" y="2708864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B42CCC-C01B-5FED-FE77-59F6DDE134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800000">
            <a:off x="7324702" y="6087100"/>
            <a:ext cx="2670476" cy="1541800"/>
          </a:xfrm>
          <a:custGeom>
            <a:avLst/>
            <a:gdLst>
              <a:gd name="connsiteX0" fmla="*/ 0 w 2670476"/>
              <a:gd name="connsiteY0" fmla="*/ 0 h 1541800"/>
              <a:gd name="connsiteX1" fmla="*/ 2670476 w 2670476"/>
              <a:gd name="connsiteY1" fmla="*/ 0 h 1541800"/>
              <a:gd name="connsiteX2" fmla="*/ 0 w 2670476"/>
              <a:gd name="connsiteY2" fmla="*/ 1541800 h 1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476" h="1541800">
                <a:moveTo>
                  <a:pt x="0" y="0"/>
                </a:moveTo>
                <a:lnTo>
                  <a:pt x="2670476" y="0"/>
                </a:lnTo>
                <a:lnTo>
                  <a:pt x="0" y="15418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AA230E1-CE88-E163-B1D8-2A4B7D29F3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800000">
            <a:off x="-225245" y="4839455"/>
            <a:ext cx="450490" cy="780271"/>
          </a:xfrm>
          <a:custGeom>
            <a:avLst/>
            <a:gdLst>
              <a:gd name="connsiteX0" fmla="*/ 0 w 450490"/>
              <a:gd name="connsiteY0" fmla="*/ 0 h 780271"/>
              <a:gd name="connsiteX1" fmla="*/ 450490 w 450490"/>
              <a:gd name="connsiteY1" fmla="*/ 0 h 780271"/>
              <a:gd name="connsiteX2" fmla="*/ 450490 w 450490"/>
              <a:gd name="connsiteY2" fmla="*/ 780271 h 78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490" h="780271">
                <a:moveTo>
                  <a:pt x="0" y="0"/>
                </a:moveTo>
                <a:lnTo>
                  <a:pt x="450490" y="0"/>
                </a:lnTo>
                <a:lnTo>
                  <a:pt x="450490" y="78027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2079ED1-EE38-D50A-4791-7A05645C02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800000">
            <a:off x="-815431" y="1280823"/>
            <a:ext cx="2379050" cy="2624268"/>
          </a:xfrm>
          <a:custGeom>
            <a:avLst/>
            <a:gdLst>
              <a:gd name="connsiteX0" fmla="*/ 0 w 2379050"/>
              <a:gd name="connsiteY0" fmla="*/ 0 h 2624268"/>
              <a:gd name="connsiteX1" fmla="*/ 2379050 w 2379050"/>
              <a:gd name="connsiteY1" fmla="*/ 0 h 2624268"/>
              <a:gd name="connsiteX2" fmla="*/ 2379050 w 2379050"/>
              <a:gd name="connsiteY2" fmla="*/ 2624268 h 2624268"/>
              <a:gd name="connsiteX3" fmla="*/ 1515121 w 2379050"/>
              <a:gd name="connsiteY3" fmla="*/ 2624268 h 262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050" h="2624268">
                <a:moveTo>
                  <a:pt x="0" y="0"/>
                </a:moveTo>
                <a:lnTo>
                  <a:pt x="2379050" y="0"/>
                </a:lnTo>
                <a:lnTo>
                  <a:pt x="2379050" y="2624268"/>
                </a:lnTo>
                <a:lnTo>
                  <a:pt x="1515121" y="2624268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D9E4E1-A4AF-1C84-664E-45FD2AD6B9E4}"/>
              </a:ext>
            </a:extLst>
          </p:cNvPr>
          <p:cNvGrpSpPr/>
          <p:nvPr userDrawn="1"/>
        </p:nvGrpSpPr>
        <p:grpSpPr>
          <a:xfrm>
            <a:off x="1396132" y="-17745"/>
            <a:ext cx="10795869" cy="6351018"/>
            <a:chOff x="1396132" y="-17745"/>
            <a:chExt cx="10795869" cy="6351018"/>
          </a:xfrm>
          <a:noFill/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7D9C178-62D3-BB37-86D3-D4965A5B10CD}"/>
                </a:ext>
              </a:extLst>
            </p:cNvPr>
            <p:cNvGrpSpPr/>
            <p:nvPr userDrawn="1"/>
          </p:nvGrpSpPr>
          <p:grpSpPr>
            <a:xfrm>
              <a:off x="11456365" y="5267598"/>
              <a:ext cx="735636" cy="1065675"/>
              <a:chOff x="11456365" y="5267598"/>
              <a:chExt cx="735636" cy="1065675"/>
            </a:xfrm>
            <a:grp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1DE44E1-2B97-EBA5-4311-0A22762049C5}"/>
                  </a:ext>
                </a:extLst>
              </p:cNvPr>
              <p:cNvSpPr/>
              <p:nvPr/>
            </p:nvSpPr>
            <p:spPr>
              <a:xfrm>
                <a:off x="11769748" y="5267598"/>
                <a:ext cx="422253" cy="1004172"/>
              </a:xfrm>
              <a:custGeom>
                <a:avLst/>
                <a:gdLst>
                  <a:gd name="connsiteX0" fmla="*/ 251043 w 422253"/>
                  <a:gd name="connsiteY0" fmla="*/ 0 h 1004172"/>
                  <a:gd name="connsiteX1" fmla="*/ 422253 w 422253"/>
                  <a:gd name="connsiteY1" fmla="*/ 0 h 1004172"/>
                  <a:gd name="connsiteX2" fmla="*/ 422253 w 422253"/>
                  <a:gd name="connsiteY2" fmla="*/ 1004172 h 1004172"/>
                  <a:gd name="connsiteX3" fmla="*/ 251043 w 422253"/>
                  <a:gd name="connsiteY3" fmla="*/ 1004172 h 1004172"/>
                  <a:gd name="connsiteX4" fmla="*/ 0 w 422253"/>
                  <a:gd name="connsiteY4" fmla="*/ 502086 h 100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253" h="1004172">
                    <a:moveTo>
                      <a:pt x="251043" y="0"/>
                    </a:moveTo>
                    <a:lnTo>
                      <a:pt x="422253" y="0"/>
                    </a:lnTo>
                    <a:lnTo>
                      <a:pt x="422253" y="1004172"/>
                    </a:lnTo>
                    <a:lnTo>
                      <a:pt x="251043" y="1004172"/>
                    </a:lnTo>
                    <a:lnTo>
                      <a:pt x="0" y="5020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Hexagon 3">
                <a:extLst>
                  <a:ext uri="{FF2B5EF4-FFF2-40B4-BE49-F238E27FC236}">
                    <a16:creationId xmlns:a16="http://schemas.microsoft.com/office/drawing/2014/main" id="{C1D70CF8-68C0-428E-DE0D-D76EAEBEE273}"/>
                  </a:ext>
                </a:extLst>
              </p:cNvPr>
              <p:cNvSpPr/>
              <p:nvPr/>
            </p:nvSpPr>
            <p:spPr>
              <a:xfrm>
                <a:off x="11456365" y="5831186"/>
                <a:ext cx="582421" cy="502087"/>
              </a:xfrm>
              <a:prstGeom prst="hexag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D9C35D6-2D21-3768-1408-A9351BD60C1F}"/>
                </a:ext>
              </a:extLst>
            </p:cNvPr>
            <p:cNvGrpSpPr/>
            <p:nvPr userDrawn="1"/>
          </p:nvGrpSpPr>
          <p:grpSpPr>
            <a:xfrm>
              <a:off x="1396132" y="-17745"/>
              <a:ext cx="1525511" cy="856186"/>
              <a:chOff x="1396132" y="-17745"/>
              <a:chExt cx="1525511" cy="856186"/>
            </a:xfrm>
            <a:grpFill/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8AFD2EC-522B-01C5-D5D5-2558FCA19103}"/>
                  </a:ext>
                </a:extLst>
              </p:cNvPr>
              <p:cNvSpPr/>
              <p:nvPr/>
            </p:nvSpPr>
            <p:spPr>
              <a:xfrm>
                <a:off x="1396132" y="-17745"/>
                <a:ext cx="890256" cy="658468"/>
              </a:xfrm>
              <a:custGeom>
                <a:avLst/>
                <a:gdLst>
                  <a:gd name="connsiteX0" fmla="*/ 137369 w 890256"/>
                  <a:gd name="connsiteY0" fmla="*/ 0 h 658468"/>
                  <a:gd name="connsiteX1" fmla="*/ 752888 w 890256"/>
                  <a:gd name="connsiteY1" fmla="*/ 0 h 658468"/>
                  <a:gd name="connsiteX2" fmla="*/ 890256 w 890256"/>
                  <a:gd name="connsiteY2" fmla="*/ 274737 h 658468"/>
                  <a:gd name="connsiteX3" fmla="*/ 698391 w 890256"/>
                  <a:gd name="connsiteY3" fmla="*/ 658468 h 658468"/>
                  <a:gd name="connsiteX4" fmla="*/ 191866 w 890256"/>
                  <a:gd name="connsiteY4" fmla="*/ 658468 h 658468"/>
                  <a:gd name="connsiteX5" fmla="*/ 0 w 890256"/>
                  <a:gd name="connsiteY5" fmla="*/ 274737 h 658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0256" h="658468">
                    <a:moveTo>
                      <a:pt x="137369" y="0"/>
                    </a:moveTo>
                    <a:lnTo>
                      <a:pt x="752888" y="0"/>
                    </a:lnTo>
                    <a:lnTo>
                      <a:pt x="890256" y="274737"/>
                    </a:lnTo>
                    <a:lnTo>
                      <a:pt x="698391" y="658468"/>
                    </a:lnTo>
                    <a:lnTo>
                      <a:pt x="191866" y="658468"/>
                    </a:lnTo>
                    <a:lnTo>
                      <a:pt x="0" y="274737"/>
                    </a:lnTo>
                    <a:close/>
                  </a:path>
                </a:pathLst>
              </a:custGeom>
              <a:grpFill/>
              <a:ln>
                <a:solidFill>
                  <a:srgbClr val="A5BBCC">
                    <a:alpha val="59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E3B5D33-A919-2C05-5A12-99A47B1DB881}"/>
                  </a:ext>
                </a:extLst>
              </p:cNvPr>
              <p:cNvSpPr/>
              <p:nvPr/>
            </p:nvSpPr>
            <p:spPr>
              <a:xfrm>
                <a:off x="1587456" y="-17745"/>
                <a:ext cx="1334187" cy="856186"/>
              </a:xfrm>
              <a:custGeom>
                <a:avLst/>
                <a:gdLst>
                  <a:gd name="connsiteX0" fmla="*/ 140553 w 1334187"/>
                  <a:gd name="connsiteY0" fmla="*/ 0 h 856186"/>
                  <a:gd name="connsiteX1" fmla="*/ 1193635 w 1334187"/>
                  <a:gd name="connsiteY1" fmla="*/ 0 h 856186"/>
                  <a:gd name="connsiteX2" fmla="*/ 1334187 w 1334187"/>
                  <a:gd name="connsiteY2" fmla="*/ 281106 h 856186"/>
                  <a:gd name="connsiteX3" fmla="*/ 1046647 w 1334187"/>
                  <a:gd name="connsiteY3" fmla="*/ 856186 h 856186"/>
                  <a:gd name="connsiteX4" fmla="*/ 287540 w 1334187"/>
                  <a:gd name="connsiteY4" fmla="*/ 856186 h 856186"/>
                  <a:gd name="connsiteX5" fmla="*/ 0 w 1334187"/>
                  <a:gd name="connsiteY5" fmla="*/ 281106 h 856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187" h="856186">
                    <a:moveTo>
                      <a:pt x="140553" y="0"/>
                    </a:moveTo>
                    <a:lnTo>
                      <a:pt x="1193635" y="0"/>
                    </a:lnTo>
                    <a:lnTo>
                      <a:pt x="1334187" y="281106"/>
                    </a:lnTo>
                    <a:lnTo>
                      <a:pt x="1046647" y="856186"/>
                    </a:lnTo>
                    <a:lnTo>
                      <a:pt x="287540" y="856186"/>
                    </a:lnTo>
                    <a:lnTo>
                      <a:pt x="0" y="281106"/>
                    </a:lnTo>
                    <a:close/>
                  </a:path>
                </a:pathLst>
              </a:custGeom>
              <a:grpFill/>
              <a:ln>
                <a:solidFill>
                  <a:srgbClr val="6998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1A222FB4-46DD-2125-AA6D-957BDB102906}"/>
                  </a:ext>
                </a:extLst>
              </p:cNvPr>
              <p:cNvSpPr/>
              <p:nvPr/>
            </p:nvSpPr>
            <p:spPr>
              <a:xfrm>
                <a:off x="1866785" y="181020"/>
                <a:ext cx="264806" cy="228281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57B1CFF0-2C7E-B826-FE5C-7E954740BB62}"/>
                </a:ext>
              </a:extLst>
            </p:cNvPr>
            <p:cNvSpPr/>
            <p:nvPr userDrawn="1"/>
          </p:nvSpPr>
          <p:spPr>
            <a:xfrm>
              <a:off x="11077310" y="682400"/>
              <a:ext cx="362013" cy="312081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493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8FBAD1-A2FB-AAA9-C588-ED9E59F59E0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85EEFFC-D696-2F31-837B-55F06E3BB3DD}"/>
                </a:ext>
              </a:extLst>
            </p:cNvPr>
            <p:cNvSpPr/>
            <p:nvPr userDrawn="1"/>
          </p:nvSpPr>
          <p:spPr>
            <a:xfrm>
              <a:off x="6445732" y="1395116"/>
              <a:ext cx="4067769" cy="40677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4872179D-E64F-CC54-0572-5E45C3F96CED}"/>
                </a:ext>
              </a:extLst>
            </p:cNvPr>
            <p:cNvSpPr/>
            <p:nvPr userDrawn="1"/>
          </p:nvSpPr>
          <p:spPr>
            <a:xfrm rot="16200000">
              <a:off x="6009132" y="958516"/>
              <a:ext cx="4940969" cy="4940969"/>
            </a:xfrm>
            <a:prstGeom prst="blockArc">
              <a:avLst>
                <a:gd name="adj1" fmla="val 5359794"/>
                <a:gd name="adj2" fmla="val 134371"/>
                <a:gd name="adj3" fmla="val 7266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8792F0B-3E18-0207-B897-3C581A1473AD}"/>
                </a:ext>
              </a:extLst>
            </p:cNvPr>
            <p:cNvGrpSpPr/>
            <p:nvPr userDrawn="1"/>
          </p:nvGrpSpPr>
          <p:grpSpPr>
            <a:xfrm>
              <a:off x="0" y="6107488"/>
              <a:ext cx="1041910" cy="750512"/>
              <a:chOff x="0" y="6107488"/>
              <a:chExt cx="1041910" cy="750512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36693EC-4EF7-0C76-BF39-610B9B9B6873}"/>
                  </a:ext>
                </a:extLst>
              </p:cNvPr>
              <p:cNvSpPr/>
              <p:nvPr/>
            </p:nvSpPr>
            <p:spPr>
              <a:xfrm>
                <a:off x="0" y="6107488"/>
                <a:ext cx="982716" cy="750512"/>
              </a:xfrm>
              <a:custGeom>
                <a:avLst/>
                <a:gdLst>
                  <a:gd name="connsiteX0" fmla="*/ 68917 w 982716"/>
                  <a:gd name="connsiteY0" fmla="*/ 0 h 750512"/>
                  <a:gd name="connsiteX1" fmla="*/ 731673 w 982716"/>
                  <a:gd name="connsiteY1" fmla="*/ 0 h 750512"/>
                  <a:gd name="connsiteX2" fmla="*/ 982716 w 982716"/>
                  <a:gd name="connsiteY2" fmla="*/ 502086 h 750512"/>
                  <a:gd name="connsiteX3" fmla="*/ 858503 w 982716"/>
                  <a:gd name="connsiteY3" fmla="*/ 750512 h 750512"/>
                  <a:gd name="connsiteX4" fmla="*/ 0 w 982716"/>
                  <a:gd name="connsiteY4" fmla="*/ 750512 h 750512"/>
                  <a:gd name="connsiteX5" fmla="*/ 0 w 982716"/>
                  <a:gd name="connsiteY5" fmla="*/ 137834 h 75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2716" h="750512">
                    <a:moveTo>
                      <a:pt x="68917" y="0"/>
                    </a:moveTo>
                    <a:lnTo>
                      <a:pt x="731673" y="0"/>
                    </a:lnTo>
                    <a:lnTo>
                      <a:pt x="982716" y="502086"/>
                    </a:lnTo>
                    <a:lnTo>
                      <a:pt x="858503" y="750512"/>
                    </a:lnTo>
                    <a:lnTo>
                      <a:pt x="0" y="750512"/>
                    </a:lnTo>
                    <a:lnTo>
                      <a:pt x="0" y="13783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6ED35B70-359F-BEE0-875C-9082F4365085}"/>
                  </a:ext>
                </a:extLst>
              </p:cNvPr>
              <p:cNvSpPr/>
              <p:nvPr/>
            </p:nvSpPr>
            <p:spPr>
              <a:xfrm>
                <a:off x="459489" y="6184977"/>
                <a:ext cx="582421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4D5EA6F-C7B4-0663-2D3B-755904CFB285}"/>
                </a:ext>
              </a:extLst>
            </p:cNvPr>
            <p:cNvGrpSpPr/>
            <p:nvPr userDrawn="1"/>
          </p:nvGrpSpPr>
          <p:grpSpPr>
            <a:xfrm>
              <a:off x="10757609" y="0"/>
              <a:ext cx="1434391" cy="1333171"/>
              <a:chOff x="10757609" y="0"/>
              <a:chExt cx="1434391" cy="1333171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E76E066-EF4C-6163-73DC-030276DA26F2}"/>
                  </a:ext>
                </a:extLst>
              </p:cNvPr>
              <p:cNvSpPr/>
              <p:nvPr/>
            </p:nvSpPr>
            <p:spPr>
              <a:xfrm>
                <a:off x="11415270" y="405590"/>
                <a:ext cx="776730" cy="927581"/>
              </a:xfrm>
              <a:custGeom>
                <a:avLst/>
                <a:gdLst>
                  <a:gd name="connsiteX0" fmla="*/ 231895 w 776730"/>
                  <a:gd name="connsiteY0" fmla="*/ 0 h 927581"/>
                  <a:gd name="connsiteX1" fmla="*/ 776730 w 776730"/>
                  <a:gd name="connsiteY1" fmla="*/ 0 h 927581"/>
                  <a:gd name="connsiteX2" fmla="*/ 776730 w 776730"/>
                  <a:gd name="connsiteY2" fmla="*/ 927581 h 927581"/>
                  <a:gd name="connsiteX3" fmla="*/ 231895 w 776730"/>
                  <a:gd name="connsiteY3" fmla="*/ 927581 h 927581"/>
                  <a:gd name="connsiteX4" fmla="*/ 0 w 776730"/>
                  <a:gd name="connsiteY4" fmla="*/ 463791 h 92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730" h="927581">
                    <a:moveTo>
                      <a:pt x="231895" y="0"/>
                    </a:moveTo>
                    <a:lnTo>
                      <a:pt x="776730" y="0"/>
                    </a:lnTo>
                    <a:lnTo>
                      <a:pt x="776730" y="927581"/>
                    </a:lnTo>
                    <a:lnTo>
                      <a:pt x="231895" y="927581"/>
                    </a:lnTo>
                    <a:lnTo>
                      <a:pt x="0" y="463791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FDFC7B2-3FAB-E9ED-3262-81DFF375DC6B}"/>
                  </a:ext>
                </a:extLst>
              </p:cNvPr>
              <p:cNvSpPr/>
              <p:nvPr/>
            </p:nvSpPr>
            <p:spPr>
              <a:xfrm>
                <a:off x="10757609" y="0"/>
                <a:ext cx="1434391" cy="1028617"/>
              </a:xfrm>
              <a:custGeom>
                <a:avLst/>
                <a:gdLst>
                  <a:gd name="connsiteX0" fmla="*/ 166777 w 1434391"/>
                  <a:gd name="connsiteY0" fmla="*/ 0 h 1028617"/>
                  <a:gd name="connsiteX1" fmla="*/ 1434391 w 1434391"/>
                  <a:gd name="connsiteY1" fmla="*/ 0 h 1028617"/>
                  <a:gd name="connsiteX2" fmla="*/ 1434391 w 1434391"/>
                  <a:gd name="connsiteY2" fmla="*/ 689863 h 1028617"/>
                  <a:gd name="connsiteX3" fmla="*/ 1265014 w 1434391"/>
                  <a:gd name="connsiteY3" fmla="*/ 1028617 h 1028617"/>
                  <a:gd name="connsiteX4" fmla="*/ 347531 w 1434391"/>
                  <a:gd name="connsiteY4" fmla="*/ 1028617 h 1028617"/>
                  <a:gd name="connsiteX5" fmla="*/ 0 w 1434391"/>
                  <a:gd name="connsiteY5" fmla="*/ 333555 h 1028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391" h="1028617">
                    <a:moveTo>
                      <a:pt x="166777" y="0"/>
                    </a:moveTo>
                    <a:lnTo>
                      <a:pt x="1434391" y="0"/>
                    </a:lnTo>
                    <a:lnTo>
                      <a:pt x="1434391" y="689863"/>
                    </a:lnTo>
                    <a:lnTo>
                      <a:pt x="1265014" y="1028617"/>
                    </a:lnTo>
                    <a:lnTo>
                      <a:pt x="347531" y="1028617"/>
                    </a:lnTo>
                    <a:lnTo>
                      <a:pt x="0" y="333555"/>
                    </a:lnTo>
                    <a:close/>
                  </a:path>
                </a:pathLst>
              </a:custGeom>
              <a:noFill/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1DE07A0B-B8A6-9A6D-5996-50FD9409A7DB}"/>
                  </a:ext>
                </a:extLst>
              </p:cNvPr>
              <p:cNvSpPr/>
              <p:nvPr/>
            </p:nvSpPr>
            <p:spPr>
              <a:xfrm>
                <a:off x="11793240" y="654443"/>
                <a:ext cx="320054" cy="275908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145E3C8-47A1-AA50-2F6E-51A94FB687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7812" y="2053389"/>
            <a:ext cx="2323609" cy="3487154"/>
          </a:xfrm>
          <a:custGeom>
            <a:avLst/>
            <a:gdLst>
              <a:gd name="connsiteX0" fmla="*/ 220348 w 2323609"/>
              <a:gd name="connsiteY0" fmla="*/ 0 h 3487154"/>
              <a:gd name="connsiteX1" fmla="*/ 2103261 w 2323609"/>
              <a:gd name="connsiteY1" fmla="*/ 0 h 3487154"/>
              <a:gd name="connsiteX2" fmla="*/ 2323609 w 2323609"/>
              <a:gd name="connsiteY2" fmla="*/ 220348 h 3487154"/>
              <a:gd name="connsiteX3" fmla="*/ 2323609 w 2323609"/>
              <a:gd name="connsiteY3" fmla="*/ 3137065 h 3487154"/>
              <a:gd name="connsiteX4" fmla="*/ 2253595 w 2323609"/>
              <a:gd name="connsiteY4" fmla="*/ 3183000 h 3487154"/>
              <a:gd name="connsiteX5" fmla="*/ 1967879 w 2323609"/>
              <a:gd name="connsiteY5" fmla="*/ 3327167 h 3487154"/>
              <a:gd name="connsiteX6" fmla="*/ 17773 w 2323609"/>
              <a:gd name="connsiteY6" fmla="*/ 3150426 h 3487154"/>
              <a:gd name="connsiteX7" fmla="*/ 0 w 2323609"/>
              <a:gd name="connsiteY7" fmla="*/ 3138001 h 3487154"/>
              <a:gd name="connsiteX8" fmla="*/ 0 w 2323609"/>
              <a:gd name="connsiteY8" fmla="*/ 220348 h 3487154"/>
              <a:gd name="connsiteX9" fmla="*/ 220348 w 2323609"/>
              <a:gd name="connsiteY9" fmla="*/ 0 h 348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09" h="3487154">
                <a:moveTo>
                  <a:pt x="220348" y="0"/>
                </a:moveTo>
                <a:lnTo>
                  <a:pt x="2103261" y="0"/>
                </a:lnTo>
                <a:cubicBezTo>
                  <a:pt x="2224956" y="0"/>
                  <a:pt x="2323609" y="98653"/>
                  <a:pt x="2323609" y="220348"/>
                </a:cubicBezTo>
                <a:lnTo>
                  <a:pt x="2323609" y="3137065"/>
                </a:lnTo>
                <a:lnTo>
                  <a:pt x="2253595" y="3183000"/>
                </a:lnTo>
                <a:cubicBezTo>
                  <a:pt x="2163072" y="3237650"/>
                  <a:pt x="2067674" y="3285948"/>
                  <a:pt x="1967879" y="3327167"/>
                </a:cubicBezTo>
                <a:cubicBezTo>
                  <a:pt x="1319213" y="3595093"/>
                  <a:pt x="591103" y="3520052"/>
                  <a:pt x="17773" y="3150426"/>
                </a:cubicBezTo>
                <a:lnTo>
                  <a:pt x="0" y="3138001"/>
                </a:lnTo>
                <a:lnTo>
                  <a:pt x="0" y="220348"/>
                </a:lnTo>
                <a:cubicBezTo>
                  <a:pt x="0" y="98653"/>
                  <a:pt x="98653" y="0"/>
                  <a:pt x="22034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09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5D29DD-8FE4-AFEA-27F4-3262AC86CFFD}"/>
              </a:ext>
            </a:extLst>
          </p:cNvPr>
          <p:cNvGrpSpPr/>
          <p:nvPr userDrawn="1"/>
        </p:nvGrpSpPr>
        <p:grpSpPr>
          <a:xfrm>
            <a:off x="-9711" y="0"/>
            <a:ext cx="12218917" cy="3293948"/>
            <a:chOff x="-9711" y="0"/>
            <a:chExt cx="12218917" cy="329394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1765CA7-BBEA-EF53-CC57-23A4227496C1}"/>
                </a:ext>
              </a:extLst>
            </p:cNvPr>
            <p:cNvGrpSpPr/>
            <p:nvPr userDrawn="1"/>
          </p:nvGrpSpPr>
          <p:grpSpPr>
            <a:xfrm>
              <a:off x="11490840" y="2289776"/>
              <a:ext cx="718366" cy="1004172"/>
              <a:chOff x="11490840" y="2289776"/>
              <a:chExt cx="718366" cy="100417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F89B398-4C6E-9482-5A96-B1F18DE51540}"/>
                  </a:ext>
                </a:extLst>
              </p:cNvPr>
              <p:cNvSpPr/>
              <p:nvPr/>
            </p:nvSpPr>
            <p:spPr>
              <a:xfrm>
                <a:off x="11782671" y="2289776"/>
                <a:ext cx="426535" cy="1004172"/>
              </a:xfrm>
              <a:custGeom>
                <a:avLst/>
                <a:gdLst>
                  <a:gd name="connsiteX0" fmla="*/ 251043 w 426535"/>
                  <a:gd name="connsiteY0" fmla="*/ 0 h 1004172"/>
                  <a:gd name="connsiteX1" fmla="*/ 426535 w 426535"/>
                  <a:gd name="connsiteY1" fmla="*/ 0 h 1004172"/>
                  <a:gd name="connsiteX2" fmla="*/ 426535 w 426535"/>
                  <a:gd name="connsiteY2" fmla="*/ 1004172 h 1004172"/>
                  <a:gd name="connsiteX3" fmla="*/ 251043 w 426535"/>
                  <a:gd name="connsiteY3" fmla="*/ 1004172 h 1004172"/>
                  <a:gd name="connsiteX4" fmla="*/ 0 w 426535"/>
                  <a:gd name="connsiteY4" fmla="*/ 502086 h 100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535" h="1004172">
                    <a:moveTo>
                      <a:pt x="251043" y="0"/>
                    </a:moveTo>
                    <a:lnTo>
                      <a:pt x="426535" y="0"/>
                    </a:lnTo>
                    <a:lnTo>
                      <a:pt x="426535" y="1004172"/>
                    </a:lnTo>
                    <a:lnTo>
                      <a:pt x="251043" y="1004172"/>
                    </a:lnTo>
                    <a:lnTo>
                      <a:pt x="0" y="50208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FC1C0CF5-BC2E-1422-15D1-43ACC328CA03}"/>
                  </a:ext>
                </a:extLst>
              </p:cNvPr>
              <p:cNvSpPr/>
              <p:nvPr/>
            </p:nvSpPr>
            <p:spPr>
              <a:xfrm>
                <a:off x="11490840" y="2632119"/>
                <a:ext cx="582421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EE5D5C9-6C79-025C-FC6C-BA9176072E7A}"/>
                </a:ext>
              </a:extLst>
            </p:cNvPr>
            <p:cNvGrpSpPr/>
            <p:nvPr userDrawn="1"/>
          </p:nvGrpSpPr>
          <p:grpSpPr>
            <a:xfrm>
              <a:off x="-9711" y="0"/>
              <a:ext cx="964333" cy="1036858"/>
              <a:chOff x="-9711" y="0"/>
              <a:chExt cx="964333" cy="1036858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E437A6EA-CCA8-1933-B91A-920C11851D02}"/>
                  </a:ext>
                </a:extLst>
              </p:cNvPr>
              <p:cNvSpPr/>
              <p:nvPr/>
            </p:nvSpPr>
            <p:spPr>
              <a:xfrm>
                <a:off x="64366" y="269396"/>
                <a:ext cx="890256" cy="767462"/>
              </a:xfrm>
              <a:prstGeom prst="hexagon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F2C4638-9360-6C54-F59F-07879E5040E3}"/>
                  </a:ext>
                </a:extLst>
              </p:cNvPr>
              <p:cNvSpPr/>
              <p:nvPr/>
            </p:nvSpPr>
            <p:spPr>
              <a:xfrm>
                <a:off x="-9711" y="0"/>
                <a:ext cx="864129" cy="784876"/>
              </a:xfrm>
              <a:custGeom>
                <a:avLst/>
                <a:gdLst>
                  <a:gd name="connsiteX0" fmla="*/ 0 w 864129"/>
                  <a:gd name="connsiteY0" fmla="*/ 0 h 784876"/>
                  <a:gd name="connsiteX1" fmla="*/ 759231 w 864129"/>
                  <a:gd name="connsiteY1" fmla="*/ 0 h 784876"/>
                  <a:gd name="connsiteX2" fmla="*/ 864129 w 864129"/>
                  <a:gd name="connsiteY2" fmla="*/ 209796 h 784876"/>
                  <a:gd name="connsiteX3" fmla="*/ 576589 w 864129"/>
                  <a:gd name="connsiteY3" fmla="*/ 784876 h 784876"/>
                  <a:gd name="connsiteX4" fmla="*/ 0 w 864129"/>
                  <a:gd name="connsiteY4" fmla="*/ 784876 h 78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129" h="784876">
                    <a:moveTo>
                      <a:pt x="0" y="0"/>
                    </a:moveTo>
                    <a:lnTo>
                      <a:pt x="759231" y="0"/>
                    </a:lnTo>
                    <a:lnTo>
                      <a:pt x="864129" y="209796"/>
                    </a:lnTo>
                    <a:lnTo>
                      <a:pt x="576589" y="784876"/>
                    </a:lnTo>
                    <a:lnTo>
                      <a:pt x="0" y="784876"/>
                    </a:ln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B562934-017C-CE64-4AEC-F390A4B30EBC}"/>
                  </a:ext>
                </a:extLst>
              </p:cNvPr>
              <p:cNvSpPr/>
              <p:nvPr/>
            </p:nvSpPr>
            <p:spPr>
              <a:xfrm>
                <a:off x="-9710" y="127455"/>
                <a:ext cx="74077" cy="228281"/>
              </a:xfrm>
              <a:custGeom>
                <a:avLst/>
                <a:gdLst>
                  <a:gd name="connsiteX0" fmla="*/ 0 w 74077"/>
                  <a:gd name="connsiteY0" fmla="*/ 0 h 228281"/>
                  <a:gd name="connsiteX1" fmla="*/ 17007 w 74077"/>
                  <a:gd name="connsiteY1" fmla="*/ 0 h 228281"/>
                  <a:gd name="connsiteX2" fmla="*/ 74077 w 74077"/>
                  <a:gd name="connsiteY2" fmla="*/ 114141 h 228281"/>
                  <a:gd name="connsiteX3" fmla="*/ 17007 w 74077"/>
                  <a:gd name="connsiteY3" fmla="*/ 228281 h 228281"/>
                  <a:gd name="connsiteX4" fmla="*/ 0 w 74077"/>
                  <a:gd name="connsiteY4" fmla="*/ 228281 h 22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77" h="228281">
                    <a:moveTo>
                      <a:pt x="0" y="0"/>
                    </a:moveTo>
                    <a:lnTo>
                      <a:pt x="17007" y="0"/>
                    </a:lnTo>
                    <a:lnTo>
                      <a:pt x="74077" y="114141"/>
                    </a:lnTo>
                    <a:lnTo>
                      <a:pt x="17007" y="228281"/>
                    </a:lnTo>
                    <a:lnTo>
                      <a:pt x="0" y="228281"/>
                    </a:lnTo>
                    <a:close/>
                  </a:path>
                </a:pathLst>
              </a:custGeom>
              <a:solidFill>
                <a:srgbClr val="FEDB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24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32B14E39-09D3-87BC-1197-7BCB57D5AB10}"/>
              </a:ext>
            </a:extLst>
          </p:cNvPr>
          <p:cNvSpPr/>
          <p:nvPr userDrawn="1"/>
        </p:nvSpPr>
        <p:spPr>
          <a:xfrm>
            <a:off x="1956654" y="1746316"/>
            <a:ext cx="5330473" cy="4720658"/>
          </a:xfrm>
          <a:prstGeom prst="hexagon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13ACB19-683A-A9E0-7C3D-20FD7A60FFDC}"/>
              </a:ext>
            </a:extLst>
          </p:cNvPr>
          <p:cNvSpPr/>
          <p:nvPr userDrawn="1"/>
        </p:nvSpPr>
        <p:spPr>
          <a:xfrm>
            <a:off x="189186" y="170309"/>
            <a:ext cx="2905496" cy="2604422"/>
          </a:xfrm>
          <a:prstGeom prst="hexagon">
            <a:avLst/>
          </a:prstGeom>
          <a:solidFill>
            <a:schemeClr val="accent3">
              <a:alpha val="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DAF8896-1BC9-41C9-3432-DBEC841AD062}"/>
              </a:ext>
            </a:extLst>
          </p:cNvPr>
          <p:cNvSpPr/>
          <p:nvPr userDrawn="1"/>
        </p:nvSpPr>
        <p:spPr>
          <a:xfrm>
            <a:off x="429445" y="1068671"/>
            <a:ext cx="5330473" cy="4720658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62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8E0353-4B15-A8F8-1AE0-B96DD9E0A682}"/>
              </a:ext>
            </a:extLst>
          </p:cNvPr>
          <p:cNvGrpSpPr/>
          <p:nvPr userDrawn="1"/>
        </p:nvGrpSpPr>
        <p:grpSpPr>
          <a:xfrm>
            <a:off x="0" y="1127626"/>
            <a:ext cx="11252608" cy="5730374"/>
            <a:chOff x="0" y="1127626"/>
            <a:chExt cx="11252608" cy="5730374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E1BB8D7A-E394-CFDA-4736-5B9FC91C6C50}"/>
                </a:ext>
              </a:extLst>
            </p:cNvPr>
            <p:cNvSpPr/>
            <p:nvPr userDrawn="1"/>
          </p:nvSpPr>
          <p:spPr>
            <a:xfrm>
              <a:off x="10962480" y="4249175"/>
              <a:ext cx="290128" cy="250111"/>
            </a:xfrm>
            <a:prstGeom prst="hexagon">
              <a:avLst/>
            </a:prstGeom>
            <a:noFill/>
            <a:ln>
              <a:solidFill>
                <a:srgbClr val="FAF9E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4895B94E-2EC2-D172-707B-50AC69EA1170}"/>
                </a:ext>
              </a:extLst>
            </p:cNvPr>
            <p:cNvSpPr/>
            <p:nvPr userDrawn="1"/>
          </p:nvSpPr>
          <p:spPr>
            <a:xfrm>
              <a:off x="2100808" y="1127626"/>
              <a:ext cx="290128" cy="250111"/>
            </a:xfrm>
            <a:prstGeom prst="hexagon">
              <a:avLst/>
            </a:prstGeom>
            <a:noFill/>
            <a:ln>
              <a:solidFill>
                <a:srgbClr val="FAF9E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01A2DF-227B-DDC8-C20E-268A955DE8C8}"/>
                </a:ext>
              </a:extLst>
            </p:cNvPr>
            <p:cNvGrpSpPr/>
            <p:nvPr userDrawn="1"/>
          </p:nvGrpSpPr>
          <p:grpSpPr>
            <a:xfrm>
              <a:off x="0" y="6055631"/>
              <a:ext cx="1029202" cy="802369"/>
              <a:chOff x="0" y="6055631"/>
              <a:chExt cx="1029202" cy="802369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36E40B7-1BB2-7FCD-C6FE-FCA4C69B981A}"/>
                  </a:ext>
                </a:extLst>
              </p:cNvPr>
              <p:cNvSpPr/>
              <p:nvPr/>
            </p:nvSpPr>
            <p:spPr>
              <a:xfrm>
                <a:off x="347173" y="6690312"/>
                <a:ext cx="674213" cy="167688"/>
              </a:xfrm>
              <a:custGeom>
                <a:avLst/>
                <a:gdLst>
                  <a:gd name="connsiteX0" fmla="*/ 83844 w 674213"/>
                  <a:gd name="connsiteY0" fmla="*/ 0 h 167688"/>
                  <a:gd name="connsiteX1" fmla="*/ 590369 w 674213"/>
                  <a:gd name="connsiteY1" fmla="*/ 0 h 167688"/>
                  <a:gd name="connsiteX2" fmla="*/ 674213 w 674213"/>
                  <a:gd name="connsiteY2" fmla="*/ 167688 h 167688"/>
                  <a:gd name="connsiteX3" fmla="*/ 0 w 674213"/>
                  <a:gd name="connsiteY3" fmla="*/ 167688 h 16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213" h="167688">
                    <a:moveTo>
                      <a:pt x="83844" y="0"/>
                    </a:moveTo>
                    <a:lnTo>
                      <a:pt x="590369" y="0"/>
                    </a:lnTo>
                    <a:lnTo>
                      <a:pt x="674213" y="167688"/>
                    </a:lnTo>
                    <a:lnTo>
                      <a:pt x="0" y="167688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92D71FC-9AA0-7CEA-7682-984730BD582F}"/>
                  </a:ext>
                </a:extLst>
              </p:cNvPr>
              <p:cNvSpPr/>
              <p:nvPr/>
            </p:nvSpPr>
            <p:spPr>
              <a:xfrm>
                <a:off x="0" y="6055631"/>
                <a:ext cx="1029202" cy="802369"/>
              </a:xfrm>
              <a:custGeom>
                <a:avLst/>
                <a:gdLst>
                  <a:gd name="connsiteX0" fmla="*/ 0 w 1029202"/>
                  <a:gd name="connsiteY0" fmla="*/ 0 h 802369"/>
                  <a:gd name="connsiteX1" fmla="*/ 741662 w 1029202"/>
                  <a:gd name="connsiteY1" fmla="*/ 0 h 802369"/>
                  <a:gd name="connsiteX2" fmla="*/ 1029202 w 1029202"/>
                  <a:gd name="connsiteY2" fmla="*/ 575081 h 802369"/>
                  <a:gd name="connsiteX3" fmla="*/ 915558 w 1029202"/>
                  <a:gd name="connsiteY3" fmla="*/ 802369 h 802369"/>
                  <a:gd name="connsiteX4" fmla="*/ 0 w 1029202"/>
                  <a:gd name="connsiteY4" fmla="*/ 802369 h 80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202" h="802369">
                    <a:moveTo>
                      <a:pt x="0" y="0"/>
                    </a:moveTo>
                    <a:lnTo>
                      <a:pt x="741662" y="0"/>
                    </a:lnTo>
                    <a:lnTo>
                      <a:pt x="1029202" y="575081"/>
                    </a:lnTo>
                    <a:lnTo>
                      <a:pt x="915558" y="802369"/>
                    </a:lnTo>
                    <a:lnTo>
                      <a:pt x="0" y="802369"/>
                    </a:ln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D721FCF-FA2C-860D-E980-9C3FF3C734EC}"/>
                  </a:ext>
                </a:extLst>
              </p:cNvPr>
              <p:cNvSpPr/>
              <p:nvPr/>
            </p:nvSpPr>
            <p:spPr>
              <a:xfrm>
                <a:off x="0" y="6548371"/>
                <a:ext cx="239150" cy="228281"/>
              </a:xfrm>
              <a:custGeom>
                <a:avLst/>
                <a:gdLst>
                  <a:gd name="connsiteX0" fmla="*/ 31414 w 239150"/>
                  <a:gd name="connsiteY0" fmla="*/ 0 h 228281"/>
                  <a:gd name="connsiteX1" fmla="*/ 182080 w 239150"/>
                  <a:gd name="connsiteY1" fmla="*/ 0 h 228281"/>
                  <a:gd name="connsiteX2" fmla="*/ 239150 w 239150"/>
                  <a:gd name="connsiteY2" fmla="*/ 114141 h 228281"/>
                  <a:gd name="connsiteX3" fmla="*/ 182080 w 239150"/>
                  <a:gd name="connsiteY3" fmla="*/ 228281 h 228281"/>
                  <a:gd name="connsiteX4" fmla="*/ 31414 w 239150"/>
                  <a:gd name="connsiteY4" fmla="*/ 228281 h 228281"/>
                  <a:gd name="connsiteX5" fmla="*/ 0 w 239150"/>
                  <a:gd name="connsiteY5" fmla="*/ 165453 h 228281"/>
                  <a:gd name="connsiteX6" fmla="*/ 0 w 239150"/>
                  <a:gd name="connsiteY6" fmla="*/ 62829 h 22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150" h="228281">
                    <a:moveTo>
                      <a:pt x="31414" y="0"/>
                    </a:moveTo>
                    <a:lnTo>
                      <a:pt x="182080" y="0"/>
                    </a:lnTo>
                    <a:lnTo>
                      <a:pt x="239150" y="114141"/>
                    </a:lnTo>
                    <a:lnTo>
                      <a:pt x="182080" y="228281"/>
                    </a:lnTo>
                    <a:lnTo>
                      <a:pt x="31414" y="228281"/>
                    </a:lnTo>
                    <a:lnTo>
                      <a:pt x="0" y="165453"/>
                    </a:lnTo>
                    <a:lnTo>
                      <a:pt x="0" y="6282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8823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5F9D33-3140-3BA9-0E1D-8D09DF5214BE}"/>
              </a:ext>
            </a:extLst>
          </p:cNvPr>
          <p:cNvGrpSpPr/>
          <p:nvPr userDrawn="1"/>
        </p:nvGrpSpPr>
        <p:grpSpPr>
          <a:xfrm>
            <a:off x="0" y="0"/>
            <a:ext cx="11165399" cy="6867733"/>
            <a:chOff x="0" y="0"/>
            <a:chExt cx="11165399" cy="686773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DA6C7EC-6905-8265-C05A-F07CD7EC94CD}"/>
                </a:ext>
              </a:extLst>
            </p:cNvPr>
            <p:cNvGrpSpPr/>
            <p:nvPr userDrawn="1"/>
          </p:nvGrpSpPr>
          <p:grpSpPr>
            <a:xfrm>
              <a:off x="0" y="0"/>
              <a:ext cx="1205317" cy="928669"/>
              <a:chOff x="0" y="0"/>
              <a:chExt cx="1205317" cy="928669"/>
            </a:xfrm>
          </p:grpSpPr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B900F477-47A4-4C77-E3CD-308AAB0728BB}"/>
                  </a:ext>
                </a:extLst>
              </p:cNvPr>
              <p:cNvSpPr/>
              <p:nvPr/>
            </p:nvSpPr>
            <p:spPr>
              <a:xfrm>
                <a:off x="315061" y="161207"/>
                <a:ext cx="890256" cy="767462"/>
              </a:xfrm>
              <a:prstGeom prst="hexagon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B124D55-1744-BF78-E2C9-F54334D6BB46}"/>
                  </a:ext>
                </a:extLst>
              </p:cNvPr>
              <p:cNvSpPr/>
              <p:nvPr/>
            </p:nvSpPr>
            <p:spPr>
              <a:xfrm>
                <a:off x="0" y="0"/>
                <a:ext cx="1105113" cy="676687"/>
              </a:xfrm>
              <a:custGeom>
                <a:avLst/>
                <a:gdLst>
                  <a:gd name="connsiteX0" fmla="*/ 0 w 1105113"/>
                  <a:gd name="connsiteY0" fmla="*/ 0 h 676687"/>
                  <a:gd name="connsiteX1" fmla="*/ 1054310 w 1105113"/>
                  <a:gd name="connsiteY1" fmla="*/ 0 h 676687"/>
                  <a:gd name="connsiteX2" fmla="*/ 1105113 w 1105113"/>
                  <a:gd name="connsiteY2" fmla="*/ 101607 h 676687"/>
                  <a:gd name="connsiteX3" fmla="*/ 817573 w 1105113"/>
                  <a:gd name="connsiteY3" fmla="*/ 676687 h 676687"/>
                  <a:gd name="connsiteX4" fmla="*/ 58466 w 1105113"/>
                  <a:gd name="connsiteY4" fmla="*/ 676687 h 676687"/>
                  <a:gd name="connsiteX5" fmla="*/ 0 w 1105113"/>
                  <a:gd name="connsiteY5" fmla="*/ 559755 h 67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5113" h="676687">
                    <a:moveTo>
                      <a:pt x="0" y="0"/>
                    </a:moveTo>
                    <a:lnTo>
                      <a:pt x="1054310" y="0"/>
                    </a:lnTo>
                    <a:lnTo>
                      <a:pt x="1105113" y="101607"/>
                    </a:lnTo>
                    <a:lnTo>
                      <a:pt x="817573" y="676687"/>
                    </a:lnTo>
                    <a:lnTo>
                      <a:pt x="58466" y="676687"/>
                    </a:lnTo>
                    <a:lnTo>
                      <a:pt x="0" y="559755"/>
                    </a:lnTo>
                    <a:close/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Hexagon 37">
                <a:extLst>
                  <a:ext uri="{FF2B5EF4-FFF2-40B4-BE49-F238E27FC236}">
                    <a16:creationId xmlns:a16="http://schemas.microsoft.com/office/drawing/2014/main" id="{A4776A29-E819-BD6B-3753-39D8E814A730}"/>
                  </a:ext>
                </a:extLst>
              </p:cNvPr>
              <p:cNvSpPr/>
              <p:nvPr/>
            </p:nvSpPr>
            <p:spPr>
              <a:xfrm>
                <a:off x="50255" y="19266"/>
                <a:ext cx="264806" cy="228281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DB32B8-712A-9A87-AA3B-7A035601A62F}"/>
                </a:ext>
              </a:extLst>
            </p:cNvPr>
            <p:cNvGrpSpPr/>
            <p:nvPr userDrawn="1"/>
          </p:nvGrpSpPr>
          <p:grpSpPr>
            <a:xfrm>
              <a:off x="9917086" y="6257160"/>
              <a:ext cx="1248313" cy="610573"/>
              <a:chOff x="9917086" y="6257160"/>
              <a:chExt cx="1248313" cy="610573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C48AC52-0AC1-F7F0-0ABD-11207AC1FE37}"/>
                  </a:ext>
                </a:extLst>
              </p:cNvPr>
              <p:cNvSpPr/>
              <p:nvPr/>
            </p:nvSpPr>
            <p:spPr>
              <a:xfrm>
                <a:off x="10054565" y="6419655"/>
                <a:ext cx="1110834" cy="448078"/>
              </a:xfrm>
              <a:custGeom>
                <a:avLst/>
                <a:gdLst>
                  <a:gd name="connsiteX0" fmla="*/ 224039 w 1110834"/>
                  <a:gd name="connsiteY0" fmla="*/ 0 h 448078"/>
                  <a:gd name="connsiteX1" fmla="*/ 886795 w 1110834"/>
                  <a:gd name="connsiteY1" fmla="*/ 0 h 448078"/>
                  <a:gd name="connsiteX2" fmla="*/ 1110834 w 1110834"/>
                  <a:gd name="connsiteY2" fmla="*/ 448078 h 448078"/>
                  <a:gd name="connsiteX3" fmla="*/ 0 w 1110834"/>
                  <a:gd name="connsiteY3" fmla="*/ 448078 h 44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0834" h="448078">
                    <a:moveTo>
                      <a:pt x="224039" y="0"/>
                    </a:moveTo>
                    <a:lnTo>
                      <a:pt x="886795" y="0"/>
                    </a:lnTo>
                    <a:lnTo>
                      <a:pt x="1110834" y="448078"/>
                    </a:lnTo>
                    <a:lnTo>
                      <a:pt x="0" y="44807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24483FF8-A7A1-BF4A-2B24-AD3F1F7773DA}"/>
                  </a:ext>
                </a:extLst>
              </p:cNvPr>
              <p:cNvSpPr/>
              <p:nvPr/>
            </p:nvSpPr>
            <p:spPr>
              <a:xfrm>
                <a:off x="9917086" y="6257160"/>
                <a:ext cx="582421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57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FA90EE-A947-DAED-3DEC-3F9373D2F035}"/>
              </a:ext>
            </a:extLst>
          </p:cNvPr>
          <p:cNvGrpSpPr/>
          <p:nvPr userDrawn="1"/>
        </p:nvGrpSpPr>
        <p:grpSpPr>
          <a:xfrm>
            <a:off x="0" y="0"/>
            <a:ext cx="12180388" cy="6858001"/>
            <a:chOff x="1" y="-1"/>
            <a:chExt cx="12180388" cy="6858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F6D544F-4645-2A36-7F21-4C856CA8D87C}"/>
                </a:ext>
              </a:extLst>
            </p:cNvPr>
            <p:cNvSpPr/>
            <p:nvPr userDrawn="1"/>
          </p:nvSpPr>
          <p:spPr>
            <a:xfrm>
              <a:off x="5618486" y="0"/>
              <a:ext cx="2510971" cy="210873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FD4D7C-29CA-1365-A2D3-96D089170584}"/>
                </a:ext>
              </a:extLst>
            </p:cNvPr>
            <p:cNvSpPr/>
            <p:nvPr userDrawn="1"/>
          </p:nvSpPr>
          <p:spPr>
            <a:xfrm>
              <a:off x="5618486" y="2530963"/>
              <a:ext cx="2510971" cy="3120572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3AD94D-D959-744E-4AAA-A622AE5A7863}"/>
                </a:ext>
              </a:extLst>
            </p:cNvPr>
            <p:cNvSpPr/>
            <p:nvPr userDrawn="1"/>
          </p:nvSpPr>
          <p:spPr>
            <a:xfrm>
              <a:off x="5618486" y="6058170"/>
              <a:ext cx="2510971" cy="79983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166B39-A017-3E09-C77B-7D32C3124784}"/>
                </a:ext>
              </a:extLst>
            </p:cNvPr>
            <p:cNvSpPr/>
            <p:nvPr userDrawn="1"/>
          </p:nvSpPr>
          <p:spPr>
            <a:xfrm>
              <a:off x="8465732" y="-1"/>
              <a:ext cx="2510971" cy="450365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A83D1A-AA36-A562-FD9B-22D9B8BC5FC7}"/>
                </a:ext>
              </a:extLst>
            </p:cNvPr>
            <p:cNvSpPr/>
            <p:nvPr userDrawn="1"/>
          </p:nvSpPr>
          <p:spPr>
            <a:xfrm>
              <a:off x="8465732" y="872598"/>
              <a:ext cx="2510971" cy="3120572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DE425DE-4756-044D-E431-A8D5FFCA760E}"/>
                </a:ext>
              </a:extLst>
            </p:cNvPr>
            <p:cNvSpPr/>
            <p:nvPr userDrawn="1"/>
          </p:nvSpPr>
          <p:spPr>
            <a:xfrm>
              <a:off x="8465732" y="4399805"/>
              <a:ext cx="2510971" cy="2458195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EC9A531-6A3B-9E2F-CB9D-A10F17C2F4C1}"/>
                </a:ext>
              </a:extLst>
            </p:cNvPr>
            <p:cNvGrpSpPr/>
            <p:nvPr userDrawn="1"/>
          </p:nvGrpSpPr>
          <p:grpSpPr>
            <a:xfrm>
              <a:off x="1" y="5507026"/>
              <a:ext cx="621201" cy="1255216"/>
              <a:chOff x="1" y="5507026"/>
              <a:chExt cx="621201" cy="1255216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CCB37C-C5E8-B04B-2B8C-9BC2994AC336}"/>
                  </a:ext>
                </a:extLst>
              </p:cNvPr>
              <p:cNvSpPr/>
              <p:nvPr/>
            </p:nvSpPr>
            <p:spPr>
              <a:xfrm>
                <a:off x="1" y="5758070"/>
                <a:ext cx="543638" cy="1004172"/>
              </a:xfrm>
              <a:custGeom>
                <a:avLst/>
                <a:gdLst>
                  <a:gd name="connsiteX0" fmla="*/ 0 w 543638"/>
                  <a:gd name="connsiteY0" fmla="*/ 0 h 1004172"/>
                  <a:gd name="connsiteX1" fmla="*/ 292595 w 543638"/>
                  <a:gd name="connsiteY1" fmla="*/ 0 h 1004172"/>
                  <a:gd name="connsiteX2" fmla="*/ 543638 w 543638"/>
                  <a:gd name="connsiteY2" fmla="*/ 502086 h 1004172"/>
                  <a:gd name="connsiteX3" fmla="*/ 292595 w 543638"/>
                  <a:gd name="connsiteY3" fmla="*/ 1004172 h 1004172"/>
                  <a:gd name="connsiteX4" fmla="*/ 0 w 543638"/>
                  <a:gd name="connsiteY4" fmla="*/ 1004172 h 100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8" h="1004172">
                    <a:moveTo>
                      <a:pt x="0" y="0"/>
                    </a:moveTo>
                    <a:lnTo>
                      <a:pt x="292595" y="0"/>
                    </a:lnTo>
                    <a:lnTo>
                      <a:pt x="543638" y="502086"/>
                    </a:lnTo>
                    <a:lnTo>
                      <a:pt x="292595" y="1004172"/>
                    </a:lnTo>
                    <a:lnTo>
                      <a:pt x="0" y="1004172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BD47E012-F218-8552-3130-2220F801CCE2}"/>
                  </a:ext>
                </a:extLst>
              </p:cNvPr>
              <p:cNvSpPr/>
              <p:nvPr/>
            </p:nvSpPr>
            <p:spPr>
              <a:xfrm>
                <a:off x="38781" y="5507026"/>
                <a:ext cx="582421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242DB7-4BFE-6E43-4462-67E03A75F89E}"/>
                </a:ext>
              </a:extLst>
            </p:cNvPr>
            <p:cNvGrpSpPr/>
            <p:nvPr userDrawn="1"/>
          </p:nvGrpSpPr>
          <p:grpSpPr>
            <a:xfrm>
              <a:off x="11413198" y="1658187"/>
              <a:ext cx="767191" cy="1402143"/>
              <a:chOff x="11413198" y="1658187"/>
              <a:chExt cx="767191" cy="1402143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524D84E3-6BDF-A47D-5809-965F9BC82961}"/>
                  </a:ext>
                </a:extLst>
              </p:cNvPr>
              <p:cNvSpPr/>
              <p:nvPr/>
            </p:nvSpPr>
            <p:spPr>
              <a:xfrm>
                <a:off x="11957333" y="2292868"/>
                <a:ext cx="223056" cy="767462"/>
              </a:xfrm>
              <a:custGeom>
                <a:avLst/>
                <a:gdLst>
                  <a:gd name="connsiteX0" fmla="*/ 191866 w 223056"/>
                  <a:gd name="connsiteY0" fmla="*/ 0 h 767462"/>
                  <a:gd name="connsiteX1" fmla="*/ 223056 w 223056"/>
                  <a:gd name="connsiteY1" fmla="*/ 0 h 767462"/>
                  <a:gd name="connsiteX2" fmla="*/ 223056 w 223056"/>
                  <a:gd name="connsiteY2" fmla="*/ 767462 h 767462"/>
                  <a:gd name="connsiteX3" fmla="*/ 191866 w 223056"/>
                  <a:gd name="connsiteY3" fmla="*/ 767462 h 767462"/>
                  <a:gd name="connsiteX4" fmla="*/ 0 w 223056"/>
                  <a:gd name="connsiteY4" fmla="*/ 383731 h 76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056" h="767462">
                    <a:moveTo>
                      <a:pt x="191866" y="0"/>
                    </a:moveTo>
                    <a:lnTo>
                      <a:pt x="223056" y="0"/>
                    </a:lnTo>
                    <a:lnTo>
                      <a:pt x="223056" y="767462"/>
                    </a:lnTo>
                    <a:lnTo>
                      <a:pt x="191866" y="767462"/>
                    </a:lnTo>
                    <a:lnTo>
                      <a:pt x="0" y="383731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8E152CF-A597-A0AA-266D-01011F532DD5}"/>
                  </a:ext>
                </a:extLst>
              </p:cNvPr>
              <p:cNvSpPr/>
              <p:nvPr/>
            </p:nvSpPr>
            <p:spPr>
              <a:xfrm>
                <a:off x="11413198" y="1658187"/>
                <a:ext cx="767191" cy="1150161"/>
              </a:xfrm>
              <a:custGeom>
                <a:avLst/>
                <a:gdLst>
                  <a:gd name="connsiteX0" fmla="*/ 287540 w 767191"/>
                  <a:gd name="connsiteY0" fmla="*/ 0 h 1150161"/>
                  <a:gd name="connsiteX1" fmla="*/ 767191 w 767191"/>
                  <a:gd name="connsiteY1" fmla="*/ 0 h 1150161"/>
                  <a:gd name="connsiteX2" fmla="*/ 767191 w 767191"/>
                  <a:gd name="connsiteY2" fmla="*/ 1150161 h 1150161"/>
                  <a:gd name="connsiteX3" fmla="*/ 287540 w 767191"/>
                  <a:gd name="connsiteY3" fmla="*/ 1150161 h 1150161"/>
                  <a:gd name="connsiteX4" fmla="*/ 0 w 767191"/>
                  <a:gd name="connsiteY4" fmla="*/ 575081 h 11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191" h="1150161">
                    <a:moveTo>
                      <a:pt x="287540" y="0"/>
                    </a:moveTo>
                    <a:lnTo>
                      <a:pt x="767191" y="0"/>
                    </a:lnTo>
                    <a:lnTo>
                      <a:pt x="767191" y="1150161"/>
                    </a:lnTo>
                    <a:lnTo>
                      <a:pt x="287540" y="1150161"/>
                    </a:lnTo>
                    <a:lnTo>
                      <a:pt x="0" y="575081"/>
                    </a:lnTo>
                    <a:close/>
                  </a:path>
                </a:pathLst>
              </a:custGeom>
              <a:noFill/>
              <a:ln>
                <a:solidFill>
                  <a:srgbClr val="6998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201EF052-5E46-88E4-5AEB-C659B971CE2A}"/>
                  </a:ext>
                </a:extLst>
              </p:cNvPr>
              <p:cNvSpPr/>
              <p:nvPr/>
            </p:nvSpPr>
            <p:spPr>
              <a:xfrm>
                <a:off x="11826455" y="1829284"/>
                <a:ext cx="264806" cy="228281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BAAAC66D-9843-A419-CFA7-72167EC92A37}"/>
                </a:ext>
              </a:extLst>
            </p:cNvPr>
            <p:cNvSpPr/>
            <p:nvPr userDrawn="1"/>
          </p:nvSpPr>
          <p:spPr>
            <a:xfrm>
              <a:off x="4392368" y="1308275"/>
              <a:ext cx="290128" cy="250111"/>
            </a:xfrm>
            <a:prstGeom prst="hexagon">
              <a:avLst/>
            </a:prstGeom>
            <a:noFill/>
            <a:ln>
              <a:solidFill>
                <a:srgbClr val="FAF9E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243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90CC17-F766-DB67-78D1-EA2E53B82609}"/>
              </a:ext>
            </a:extLst>
          </p:cNvPr>
          <p:cNvGrpSpPr/>
          <p:nvPr userDrawn="1"/>
        </p:nvGrpSpPr>
        <p:grpSpPr>
          <a:xfrm>
            <a:off x="491897" y="213553"/>
            <a:ext cx="11331894" cy="6035691"/>
            <a:chOff x="491897" y="213553"/>
            <a:chExt cx="11331894" cy="603569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125278-BA2A-A976-2DD6-DFCB64A73EFA}"/>
                </a:ext>
              </a:extLst>
            </p:cNvPr>
            <p:cNvSpPr/>
            <p:nvPr userDrawn="1"/>
          </p:nvSpPr>
          <p:spPr>
            <a:xfrm>
              <a:off x="1190927" y="1185952"/>
              <a:ext cx="4555531" cy="128351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2144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14CCBF7-6626-A8D7-C87F-F8EB8F63CCCC}"/>
                </a:ext>
              </a:extLst>
            </p:cNvPr>
            <p:cNvSpPr/>
            <p:nvPr userDrawn="1"/>
          </p:nvSpPr>
          <p:spPr>
            <a:xfrm>
              <a:off x="1401786" y="1372289"/>
              <a:ext cx="1099013" cy="910841"/>
            </a:xfrm>
            <a:prstGeom prst="roundRect">
              <a:avLst>
                <a:gd name="adj" fmla="val 9835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9E2E1E1-34C0-64E8-4F04-4E1342668F00}"/>
                </a:ext>
              </a:extLst>
            </p:cNvPr>
            <p:cNvSpPr/>
            <p:nvPr userDrawn="1"/>
          </p:nvSpPr>
          <p:spPr>
            <a:xfrm>
              <a:off x="1160667" y="4394006"/>
              <a:ext cx="4555531" cy="128351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22144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DF44D81-788A-E607-B19E-285E7EA19031}"/>
                </a:ext>
              </a:extLst>
            </p:cNvPr>
            <p:cNvSpPr/>
            <p:nvPr userDrawn="1"/>
          </p:nvSpPr>
          <p:spPr>
            <a:xfrm>
              <a:off x="1371526" y="4580343"/>
              <a:ext cx="1099013" cy="910841"/>
            </a:xfrm>
            <a:prstGeom prst="roundRect">
              <a:avLst>
                <a:gd name="adj" fmla="val 9835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C839050-2034-36B3-406D-FF33F127AB53}"/>
                </a:ext>
              </a:extLst>
            </p:cNvPr>
            <p:cNvSpPr/>
            <p:nvPr userDrawn="1"/>
          </p:nvSpPr>
          <p:spPr>
            <a:xfrm>
              <a:off x="1160667" y="2741094"/>
              <a:ext cx="4585791" cy="1356465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1724F406-BDAB-DDE9-C69E-42F3EFED8449}"/>
                </a:ext>
              </a:extLst>
            </p:cNvPr>
            <p:cNvSpPr/>
            <p:nvPr userDrawn="1"/>
          </p:nvSpPr>
          <p:spPr>
            <a:xfrm>
              <a:off x="1371526" y="2915402"/>
              <a:ext cx="1129273" cy="962610"/>
            </a:xfrm>
            <a:prstGeom prst="roundRect">
              <a:avLst>
                <a:gd name="adj" fmla="val 9835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D6605F-FED5-9FDA-938F-482D40EACD38}"/>
                </a:ext>
              </a:extLst>
            </p:cNvPr>
            <p:cNvGrpSpPr/>
            <p:nvPr userDrawn="1"/>
          </p:nvGrpSpPr>
          <p:grpSpPr>
            <a:xfrm>
              <a:off x="491897" y="213553"/>
              <a:ext cx="11331894" cy="6035691"/>
              <a:chOff x="491897" y="213553"/>
              <a:chExt cx="11331894" cy="603569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33C2A42-5498-7FFB-FA6D-1FF7C4A02050}"/>
                  </a:ext>
                </a:extLst>
              </p:cNvPr>
              <p:cNvGrpSpPr/>
              <p:nvPr userDrawn="1"/>
            </p:nvGrpSpPr>
            <p:grpSpPr>
              <a:xfrm>
                <a:off x="10389400" y="213553"/>
                <a:ext cx="1434391" cy="1402143"/>
                <a:chOff x="1360886" y="1774194"/>
                <a:chExt cx="1434391" cy="1402143"/>
              </a:xfrm>
            </p:grpSpPr>
            <p:sp>
              <p:nvSpPr>
                <p:cNvPr id="6" name="Hexagon 5">
                  <a:extLst>
                    <a:ext uri="{FF2B5EF4-FFF2-40B4-BE49-F238E27FC236}">
                      <a16:creationId xmlns:a16="http://schemas.microsoft.com/office/drawing/2014/main" id="{27876315-3297-FC73-D603-29B1D01038BE}"/>
                    </a:ext>
                  </a:extLst>
                </p:cNvPr>
                <p:cNvSpPr/>
                <p:nvPr/>
              </p:nvSpPr>
              <p:spPr>
                <a:xfrm>
                  <a:off x="1905021" y="2408875"/>
                  <a:ext cx="890256" cy="767462"/>
                </a:xfrm>
                <a:prstGeom prst="hexagon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  <a:alpha val="59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Hexagon 7">
                  <a:extLst>
                    <a:ext uri="{FF2B5EF4-FFF2-40B4-BE49-F238E27FC236}">
                      <a16:creationId xmlns:a16="http://schemas.microsoft.com/office/drawing/2014/main" id="{8621368A-E30C-1E30-02FC-DB0E58E37652}"/>
                    </a:ext>
                  </a:extLst>
                </p:cNvPr>
                <p:cNvSpPr/>
                <p:nvPr/>
              </p:nvSpPr>
              <p:spPr>
                <a:xfrm>
                  <a:off x="1360886" y="1774194"/>
                  <a:ext cx="1334187" cy="1150161"/>
                </a:xfrm>
                <a:prstGeom prst="hexagon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Hexagon 8">
                  <a:extLst>
                    <a:ext uri="{FF2B5EF4-FFF2-40B4-BE49-F238E27FC236}">
                      <a16:creationId xmlns:a16="http://schemas.microsoft.com/office/drawing/2014/main" id="{8D48A3D0-FCD3-13E5-5843-6D8CC47F74F5}"/>
                    </a:ext>
                  </a:extLst>
                </p:cNvPr>
                <p:cNvSpPr/>
                <p:nvPr/>
              </p:nvSpPr>
              <p:spPr>
                <a:xfrm>
                  <a:off x="1640215" y="2266934"/>
                  <a:ext cx="264806" cy="228281"/>
                </a:xfrm>
                <a:prstGeom prst="hexagon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613E070F-33BA-AFD3-0B0D-4E5DA9669512}"/>
                  </a:ext>
                </a:extLst>
              </p:cNvPr>
              <p:cNvSpPr/>
              <p:nvPr userDrawn="1"/>
            </p:nvSpPr>
            <p:spPr>
              <a:xfrm>
                <a:off x="491897" y="5244260"/>
                <a:ext cx="290128" cy="250111"/>
              </a:xfrm>
              <a:prstGeom prst="hexagon">
                <a:avLst/>
              </a:prstGeom>
              <a:noFill/>
              <a:ln>
                <a:solidFill>
                  <a:srgbClr val="FAF9E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800F65CD-9A4B-7C7F-46E3-313FC7938C6B}"/>
                  </a:ext>
                </a:extLst>
              </p:cNvPr>
              <p:cNvSpPr/>
              <p:nvPr userDrawn="1"/>
            </p:nvSpPr>
            <p:spPr>
              <a:xfrm>
                <a:off x="11233599" y="5999133"/>
                <a:ext cx="290128" cy="250111"/>
              </a:xfrm>
              <a:prstGeom prst="hexagon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3269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4795F4A6-DEC3-DA8C-F8A0-2EE27D582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63633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449517-0E3B-71E6-CCE6-F49153A7B553}"/>
              </a:ext>
            </a:extLst>
          </p:cNvPr>
          <p:cNvGrpSpPr/>
          <p:nvPr userDrawn="1"/>
        </p:nvGrpSpPr>
        <p:grpSpPr>
          <a:xfrm>
            <a:off x="26570" y="4579440"/>
            <a:ext cx="10231480" cy="2278561"/>
            <a:chOff x="26570" y="4579440"/>
            <a:chExt cx="10231480" cy="22785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A35B89B-8870-466E-EB90-C6FFCE27A893}"/>
                </a:ext>
              </a:extLst>
            </p:cNvPr>
            <p:cNvGrpSpPr/>
            <p:nvPr userDrawn="1"/>
          </p:nvGrpSpPr>
          <p:grpSpPr>
            <a:xfrm>
              <a:off x="9093208" y="5922335"/>
              <a:ext cx="1164842" cy="935666"/>
              <a:chOff x="9093208" y="5922335"/>
              <a:chExt cx="1164842" cy="935666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5483A10-1E97-ED06-46DE-C7022181AE3F}"/>
                  </a:ext>
                </a:extLst>
              </p:cNvPr>
              <p:cNvSpPr/>
              <p:nvPr/>
            </p:nvSpPr>
            <p:spPr>
              <a:xfrm>
                <a:off x="9093208" y="6241260"/>
                <a:ext cx="1164842" cy="616741"/>
              </a:xfrm>
              <a:custGeom>
                <a:avLst/>
                <a:gdLst>
                  <a:gd name="connsiteX0" fmla="*/ 251043 w 1164842"/>
                  <a:gd name="connsiteY0" fmla="*/ 0 h 616741"/>
                  <a:gd name="connsiteX1" fmla="*/ 913799 w 1164842"/>
                  <a:gd name="connsiteY1" fmla="*/ 0 h 616741"/>
                  <a:gd name="connsiteX2" fmla="*/ 1164842 w 1164842"/>
                  <a:gd name="connsiteY2" fmla="*/ 502086 h 616741"/>
                  <a:gd name="connsiteX3" fmla="*/ 1107515 w 1164842"/>
                  <a:gd name="connsiteY3" fmla="*/ 616741 h 616741"/>
                  <a:gd name="connsiteX4" fmla="*/ 57327 w 1164842"/>
                  <a:gd name="connsiteY4" fmla="*/ 616741 h 616741"/>
                  <a:gd name="connsiteX5" fmla="*/ 0 w 1164842"/>
                  <a:gd name="connsiteY5" fmla="*/ 502086 h 61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842" h="616741">
                    <a:moveTo>
                      <a:pt x="251043" y="0"/>
                    </a:moveTo>
                    <a:lnTo>
                      <a:pt x="913799" y="0"/>
                    </a:lnTo>
                    <a:lnTo>
                      <a:pt x="1164842" y="502086"/>
                    </a:lnTo>
                    <a:lnTo>
                      <a:pt x="1107515" y="616741"/>
                    </a:lnTo>
                    <a:lnTo>
                      <a:pt x="57327" y="616741"/>
                    </a:lnTo>
                    <a:lnTo>
                      <a:pt x="0" y="50208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0A8918C3-425A-416F-E929-48A75E9AEDCA}"/>
                  </a:ext>
                </a:extLst>
              </p:cNvPr>
              <p:cNvSpPr/>
              <p:nvPr/>
            </p:nvSpPr>
            <p:spPr>
              <a:xfrm>
                <a:off x="9093208" y="5922335"/>
                <a:ext cx="582421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BFAC86-919A-7875-140F-F59BA03819A6}"/>
                </a:ext>
              </a:extLst>
            </p:cNvPr>
            <p:cNvGrpSpPr/>
            <p:nvPr userDrawn="1"/>
          </p:nvGrpSpPr>
          <p:grpSpPr>
            <a:xfrm>
              <a:off x="26570" y="4579440"/>
              <a:ext cx="1174910" cy="1283724"/>
              <a:chOff x="26570" y="4579440"/>
              <a:chExt cx="1174910" cy="128372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241FBB-A5B9-6C42-90CF-6F9E8A4E4602}"/>
                  </a:ext>
                </a:extLst>
              </p:cNvPr>
              <p:cNvSpPr/>
              <p:nvPr/>
            </p:nvSpPr>
            <p:spPr>
              <a:xfrm flipH="1">
                <a:off x="26570" y="4579440"/>
                <a:ext cx="351446" cy="767462"/>
              </a:xfrm>
              <a:custGeom>
                <a:avLst/>
                <a:gdLst>
                  <a:gd name="connsiteX0" fmla="*/ 351446 w 351446"/>
                  <a:gd name="connsiteY0" fmla="*/ 0 h 767462"/>
                  <a:gd name="connsiteX1" fmla="*/ 191866 w 351446"/>
                  <a:gd name="connsiteY1" fmla="*/ 0 h 767462"/>
                  <a:gd name="connsiteX2" fmla="*/ 0 w 351446"/>
                  <a:gd name="connsiteY2" fmla="*/ 383731 h 767462"/>
                  <a:gd name="connsiteX3" fmla="*/ 191866 w 351446"/>
                  <a:gd name="connsiteY3" fmla="*/ 767462 h 767462"/>
                  <a:gd name="connsiteX4" fmla="*/ 351446 w 351446"/>
                  <a:gd name="connsiteY4" fmla="*/ 767462 h 76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46" h="767462">
                    <a:moveTo>
                      <a:pt x="351446" y="0"/>
                    </a:moveTo>
                    <a:lnTo>
                      <a:pt x="191866" y="0"/>
                    </a:lnTo>
                    <a:lnTo>
                      <a:pt x="0" y="383731"/>
                    </a:lnTo>
                    <a:lnTo>
                      <a:pt x="191866" y="767462"/>
                    </a:lnTo>
                    <a:lnTo>
                      <a:pt x="351446" y="767462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CAB246B-BF85-2D82-1743-7AACBF2E2B0B}"/>
                  </a:ext>
                </a:extLst>
              </p:cNvPr>
              <p:cNvSpPr/>
              <p:nvPr/>
            </p:nvSpPr>
            <p:spPr>
              <a:xfrm flipH="1">
                <a:off x="26570" y="4713003"/>
                <a:ext cx="1174910" cy="1150161"/>
              </a:xfrm>
              <a:custGeom>
                <a:avLst/>
                <a:gdLst>
                  <a:gd name="connsiteX0" fmla="*/ 1046647 w 1174910"/>
                  <a:gd name="connsiteY0" fmla="*/ 0 h 1150161"/>
                  <a:gd name="connsiteX1" fmla="*/ 287540 w 1174910"/>
                  <a:gd name="connsiteY1" fmla="*/ 0 h 1150161"/>
                  <a:gd name="connsiteX2" fmla="*/ 0 w 1174910"/>
                  <a:gd name="connsiteY2" fmla="*/ 575081 h 1150161"/>
                  <a:gd name="connsiteX3" fmla="*/ 287540 w 1174910"/>
                  <a:gd name="connsiteY3" fmla="*/ 1150161 h 1150161"/>
                  <a:gd name="connsiteX4" fmla="*/ 1046647 w 1174910"/>
                  <a:gd name="connsiteY4" fmla="*/ 1150161 h 1150161"/>
                  <a:gd name="connsiteX5" fmla="*/ 1174910 w 1174910"/>
                  <a:gd name="connsiteY5" fmla="*/ 893635 h 1150161"/>
                  <a:gd name="connsiteX6" fmla="*/ 1174910 w 1174910"/>
                  <a:gd name="connsiteY6" fmla="*/ 256527 h 11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910" h="1150161">
                    <a:moveTo>
                      <a:pt x="1046647" y="0"/>
                    </a:moveTo>
                    <a:lnTo>
                      <a:pt x="287540" y="0"/>
                    </a:lnTo>
                    <a:lnTo>
                      <a:pt x="0" y="575081"/>
                    </a:lnTo>
                    <a:lnTo>
                      <a:pt x="287540" y="1150161"/>
                    </a:lnTo>
                    <a:lnTo>
                      <a:pt x="1046647" y="1150161"/>
                    </a:lnTo>
                    <a:lnTo>
                      <a:pt x="1174910" y="893635"/>
                    </a:lnTo>
                    <a:lnTo>
                      <a:pt x="1174910" y="256527"/>
                    </a:ln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DA404EBB-71A6-1D13-AE10-B157EE43077F}"/>
                  </a:ext>
                </a:extLst>
              </p:cNvPr>
              <p:cNvSpPr/>
              <p:nvPr/>
            </p:nvSpPr>
            <p:spPr>
              <a:xfrm flipH="1">
                <a:off x="657345" y="5205743"/>
                <a:ext cx="264806" cy="228281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406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2A66F6-A73A-D28C-E388-7505ABADF87C}"/>
              </a:ext>
            </a:extLst>
          </p:cNvPr>
          <p:cNvGrpSpPr/>
          <p:nvPr userDrawn="1"/>
        </p:nvGrpSpPr>
        <p:grpSpPr>
          <a:xfrm>
            <a:off x="1" y="0"/>
            <a:ext cx="12192000" cy="6137000"/>
            <a:chOff x="1" y="0"/>
            <a:chExt cx="12192000" cy="6137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C2FEE45-64E3-69D1-3563-A2A73E009BCE}"/>
                </a:ext>
              </a:extLst>
            </p:cNvPr>
            <p:cNvSpPr/>
            <p:nvPr userDrawn="1"/>
          </p:nvSpPr>
          <p:spPr>
            <a:xfrm>
              <a:off x="4569551" y="2216637"/>
              <a:ext cx="2941635" cy="3920363"/>
            </a:xfrm>
            <a:prstGeom prst="roundRect">
              <a:avLst>
                <a:gd name="adj" fmla="val 10658"/>
              </a:avLst>
            </a:prstGeom>
            <a:noFill/>
            <a:ln>
              <a:solidFill>
                <a:schemeClr val="bg1">
                  <a:lumMod val="95000"/>
                </a:schemeClr>
              </a:solidFill>
            </a:ln>
            <a:effectLst>
              <a:outerShdw blurRad="127000" dist="508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119A793-9FA1-05B2-7AB5-E5A8AC89AEF1}"/>
                </a:ext>
              </a:extLst>
            </p:cNvPr>
            <p:cNvSpPr/>
            <p:nvPr userDrawn="1"/>
          </p:nvSpPr>
          <p:spPr>
            <a:xfrm>
              <a:off x="4569551" y="3978441"/>
              <a:ext cx="2941635" cy="2158559"/>
            </a:xfrm>
            <a:prstGeom prst="roundRect">
              <a:avLst>
                <a:gd name="adj" fmla="val 10658"/>
              </a:avLst>
            </a:prstGeom>
            <a:solidFill>
              <a:schemeClr val="tx2"/>
            </a:solidFill>
            <a:ln>
              <a:noFill/>
            </a:ln>
            <a:effectLst>
              <a:outerShdw blurRad="127000" dist="508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5B23A48-64E9-EB91-D7AB-8EFFFCC666FA}"/>
                </a:ext>
              </a:extLst>
            </p:cNvPr>
            <p:cNvSpPr/>
            <p:nvPr userDrawn="1"/>
          </p:nvSpPr>
          <p:spPr>
            <a:xfrm>
              <a:off x="4569551" y="3978441"/>
              <a:ext cx="2941635" cy="403225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6F783D-83D4-98EE-F48D-427205844CB9}"/>
                </a:ext>
              </a:extLst>
            </p:cNvPr>
            <p:cNvSpPr/>
            <p:nvPr userDrawn="1"/>
          </p:nvSpPr>
          <p:spPr>
            <a:xfrm>
              <a:off x="4720814" y="3586480"/>
              <a:ext cx="2626493" cy="2367280"/>
            </a:xfrm>
            <a:prstGeom prst="roundRect">
              <a:avLst>
                <a:gd name="adj" fmla="val 1065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A674A8C-876A-A634-F66A-FA0FED00B5F3}"/>
                </a:ext>
              </a:extLst>
            </p:cNvPr>
            <p:cNvSpPr/>
            <p:nvPr userDrawn="1"/>
          </p:nvSpPr>
          <p:spPr>
            <a:xfrm>
              <a:off x="1122365" y="2216637"/>
              <a:ext cx="2941635" cy="3920363"/>
            </a:xfrm>
            <a:prstGeom prst="roundRect">
              <a:avLst>
                <a:gd name="adj" fmla="val 10658"/>
              </a:avLst>
            </a:prstGeom>
            <a:noFill/>
            <a:ln>
              <a:solidFill>
                <a:schemeClr val="bg1">
                  <a:lumMod val="95000"/>
                </a:schemeClr>
              </a:solidFill>
            </a:ln>
            <a:effectLst>
              <a:outerShdw blurRad="127000" dist="508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07E0B84-86FF-4439-6057-D99415467244}"/>
                </a:ext>
              </a:extLst>
            </p:cNvPr>
            <p:cNvSpPr/>
            <p:nvPr userDrawn="1"/>
          </p:nvSpPr>
          <p:spPr>
            <a:xfrm>
              <a:off x="1122365" y="3978441"/>
              <a:ext cx="2941635" cy="2158559"/>
            </a:xfrm>
            <a:prstGeom prst="roundRect">
              <a:avLst>
                <a:gd name="adj" fmla="val 10658"/>
              </a:avLst>
            </a:prstGeom>
            <a:solidFill>
              <a:schemeClr val="tx2"/>
            </a:solidFill>
            <a:ln>
              <a:noFill/>
            </a:ln>
            <a:effectLst>
              <a:outerShdw blurRad="127000" dist="508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59A51F-66F7-03DC-338D-D52CD0CAF6D8}"/>
                </a:ext>
              </a:extLst>
            </p:cNvPr>
            <p:cNvSpPr/>
            <p:nvPr userDrawn="1"/>
          </p:nvSpPr>
          <p:spPr>
            <a:xfrm>
              <a:off x="1122365" y="3978441"/>
              <a:ext cx="2941635" cy="403225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C230EEF-D72B-07DF-D89E-E459A4781BCF}"/>
                </a:ext>
              </a:extLst>
            </p:cNvPr>
            <p:cNvSpPr/>
            <p:nvPr userDrawn="1"/>
          </p:nvSpPr>
          <p:spPr>
            <a:xfrm>
              <a:off x="1273628" y="3586480"/>
              <a:ext cx="2626493" cy="2367280"/>
            </a:xfrm>
            <a:prstGeom prst="roundRect">
              <a:avLst>
                <a:gd name="adj" fmla="val 1065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72DA6BC-5BCE-6AE2-7A2B-1A4E4232F891}"/>
                </a:ext>
              </a:extLst>
            </p:cNvPr>
            <p:cNvSpPr/>
            <p:nvPr userDrawn="1"/>
          </p:nvSpPr>
          <p:spPr>
            <a:xfrm>
              <a:off x="8016737" y="2216636"/>
              <a:ext cx="2941635" cy="3920363"/>
            </a:xfrm>
            <a:prstGeom prst="roundRect">
              <a:avLst>
                <a:gd name="adj" fmla="val 10658"/>
              </a:avLst>
            </a:prstGeom>
            <a:noFill/>
            <a:ln>
              <a:solidFill>
                <a:schemeClr val="bg1">
                  <a:lumMod val="95000"/>
                </a:schemeClr>
              </a:solidFill>
            </a:ln>
            <a:effectLst>
              <a:outerShdw blurRad="127000" dist="508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ABB23BC-A41D-F36D-D816-855EBD832FC9}"/>
                </a:ext>
              </a:extLst>
            </p:cNvPr>
            <p:cNvSpPr/>
            <p:nvPr userDrawn="1"/>
          </p:nvSpPr>
          <p:spPr>
            <a:xfrm>
              <a:off x="8016737" y="3978440"/>
              <a:ext cx="2941635" cy="2158559"/>
            </a:xfrm>
            <a:prstGeom prst="roundRect">
              <a:avLst>
                <a:gd name="adj" fmla="val 10658"/>
              </a:avLst>
            </a:prstGeom>
            <a:solidFill>
              <a:schemeClr val="tx2"/>
            </a:solidFill>
            <a:ln>
              <a:noFill/>
            </a:ln>
            <a:effectLst>
              <a:outerShdw blurRad="127000" dist="508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748FA-50EA-E0BF-2B87-F6C3E80A4984}"/>
                </a:ext>
              </a:extLst>
            </p:cNvPr>
            <p:cNvSpPr/>
            <p:nvPr userDrawn="1"/>
          </p:nvSpPr>
          <p:spPr>
            <a:xfrm>
              <a:off x="8016737" y="3978440"/>
              <a:ext cx="2941635" cy="403225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1F8612B-AA67-DF82-7093-9929CCA831DF}"/>
                </a:ext>
              </a:extLst>
            </p:cNvPr>
            <p:cNvSpPr/>
            <p:nvPr userDrawn="1"/>
          </p:nvSpPr>
          <p:spPr>
            <a:xfrm>
              <a:off x="8168000" y="3586479"/>
              <a:ext cx="2626493" cy="2367280"/>
            </a:xfrm>
            <a:prstGeom prst="roundRect">
              <a:avLst>
                <a:gd name="adj" fmla="val 1065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50800" dir="540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59268C-02E4-A051-1B4D-CC4D22C3034B}"/>
                </a:ext>
              </a:extLst>
            </p:cNvPr>
            <p:cNvGrpSpPr/>
            <p:nvPr userDrawn="1"/>
          </p:nvGrpSpPr>
          <p:grpSpPr>
            <a:xfrm>
              <a:off x="11001798" y="0"/>
              <a:ext cx="1190203" cy="1004911"/>
              <a:chOff x="11001798" y="0"/>
              <a:chExt cx="1190203" cy="1004911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C05B2566-E003-F45A-8D02-8F411A9FE74A}"/>
                  </a:ext>
                </a:extLst>
              </p:cNvPr>
              <p:cNvSpPr/>
              <p:nvPr/>
            </p:nvSpPr>
            <p:spPr>
              <a:xfrm flipV="1">
                <a:off x="11552684" y="0"/>
                <a:ext cx="639317" cy="370230"/>
              </a:xfrm>
              <a:custGeom>
                <a:avLst/>
                <a:gdLst>
                  <a:gd name="connsiteX0" fmla="*/ 0 w 639317"/>
                  <a:gd name="connsiteY0" fmla="*/ 370230 h 370230"/>
                  <a:gd name="connsiteX1" fmla="*/ 639317 w 639317"/>
                  <a:gd name="connsiteY1" fmla="*/ 370230 h 370230"/>
                  <a:gd name="connsiteX2" fmla="*/ 639317 w 639317"/>
                  <a:gd name="connsiteY2" fmla="*/ 0 h 370230"/>
                  <a:gd name="connsiteX3" fmla="*/ 185116 w 639317"/>
                  <a:gd name="connsiteY3" fmla="*/ 0 h 37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9317" h="370230">
                    <a:moveTo>
                      <a:pt x="0" y="370230"/>
                    </a:moveTo>
                    <a:lnTo>
                      <a:pt x="639317" y="370230"/>
                    </a:lnTo>
                    <a:lnTo>
                      <a:pt x="639317" y="0"/>
                    </a:lnTo>
                    <a:lnTo>
                      <a:pt x="185116" y="0"/>
                    </a:lnTo>
                    <a:close/>
                  </a:path>
                </a:pathLst>
              </a:custGeom>
              <a:noFill/>
              <a:ln>
                <a:solidFill>
                  <a:schemeClr val="accent2">
                    <a:lumMod val="60000"/>
                    <a:lumOff val="40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1F457F8-0E77-3BF1-B07A-D1B36A934ECF}"/>
                  </a:ext>
                </a:extLst>
              </p:cNvPr>
              <p:cNvSpPr/>
              <p:nvPr/>
            </p:nvSpPr>
            <p:spPr>
              <a:xfrm flipV="1">
                <a:off x="11001798" y="0"/>
                <a:ext cx="1190202" cy="1004911"/>
              </a:xfrm>
              <a:custGeom>
                <a:avLst/>
                <a:gdLst>
                  <a:gd name="connsiteX0" fmla="*/ 214915 w 1190202"/>
                  <a:gd name="connsiteY0" fmla="*/ 1004911 h 1004911"/>
                  <a:gd name="connsiteX1" fmla="*/ 1119272 w 1190202"/>
                  <a:gd name="connsiteY1" fmla="*/ 1004911 h 1004911"/>
                  <a:gd name="connsiteX2" fmla="*/ 1190202 w 1190202"/>
                  <a:gd name="connsiteY2" fmla="*/ 863051 h 1004911"/>
                  <a:gd name="connsiteX3" fmla="*/ 1190202 w 1190202"/>
                  <a:gd name="connsiteY3" fmla="*/ 287110 h 1004911"/>
                  <a:gd name="connsiteX4" fmla="*/ 1046647 w 1190202"/>
                  <a:gd name="connsiteY4" fmla="*/ 0 h 1004911"/>
                  <a:gd name="connsiteX5" fmla="*/ 287540 w 1190202"/>
                  <a:gd name="connsiteY5" fmla="*/ 0 h 1004911"/>
                  <a:gd name="connsiteX6" fmla="*/ 0 w 1190202"/>
                  <a:gd name="connsiteY6" fmla="*/ 575081 h 100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0202" h="1004911">
                    <a:moveTo>
                      <a:pt x="214915" y="1004911"/>
                    </a:moveTo>
                    <a:lnTo>
                      <a:pt x="1119272" y="1004911"/>
                    </a:lnTo>
                    <a:lnTo>
                      <a:pt x="1190202" y="863051"/>
                    </a:lnTo>
                    <a:lnTo>
                      <a:pt x="1190202" y="287110"/>
                    </a:lnTo>
                    <a:lnTo>
                      <a:pt x="1046647" y="0"/>
                    </a:lnTo>
                    <a:lnTo>
                      <a:pt x="287540" y="0"/>
                    </a:lnTo>
                    <a:lnTo>
                      <a:pt x="0" y="575081"/>
                    </a:lnTo>
                    <a:close/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8B1BD593-2CA4-5CCC-02D8-88FB57089308}"/>
                  </a:ext>
                </a:extLst>
              </p:cNvPr>
              <p:cNvSpPr/>
              <p:nvPr/>
            </p:nvSpPr>
            <p:spPr>
              <a:xfrm flipV="1">
                <a:off x="11281127" y="283890"/>
                <a:ext cx="264806" cy="228281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58589B9-8121-F1F6-5210-0F3209B4565B}"/>
                </a:ext>
              </a:extLst>
            </p:cNvPr>
            <p:cNvGrpSpPr/>
            <p:nvPr userDrawn="1"/>
          </p:nvGrpSpPr>
          <p:grpSpPr>
            <a:xfrm>
              <a:off x="1" y="2715869"/>
              <a:ext cx="640688" cy="1004172"/>
              <a:chOff x="1" y="2715869"/>
              <a:chExt cx="640688" cy="1004172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425486E-DC74-3840-9B68-9F173F5A918D}"/>
                  </a:ext>
                </a:extLst>
              </p:cNvPr>
              <p:cNvSpPr/>
              <p:nvPr/>
            </p:nvSpPr>
            <p:spPr>
              <a:xfrm>
                <a:off x="1" y="2715869"/>
                <a:ext cx="464101" cy="1004172"/>
              </a:xfrm>
              <a:custGeom>
                <a:avLst/>
                <a:gdLst>
                  <a:gd name="connsiteX0" fmla="*/ 0 w 464101"/>
                  <a:gd name="connsiteY0" fmla="*/ 0 h 1004172"/>
                  <a:gd name="connsiteX1" fmla="*/ 213058 w 464101"/>
                  <a:gd name="connsiteY1" fmla="*/ 0 h 1004172"/>
                  <a:gd name="connsiteX2" fmla="*/ 464101 w 464101"/>
                  <a:gd name="connsiteY2" fmla="*/ 502086 h 1004172"/>
                  <a:gd name="connsiteX3" fmla="*/ 213058 w 464101"/>
                  <a:gd name="connsiteY3" fmla="*/ 1004172 h 1004172"/>
                  <a:gd name="connsiteX4" fmla="*/ 0 w 464101"/>
                  <a:gd name="connsiteY4" fmla="*/ 1004172 h 100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101" h="1004172">
                    <a:moveTo>
                      <a:pt x="0" y="0"/>
                    </a:moveTo>
                    <a:lnTo>
                      <a:pt x="213058" y="0"/>
                    </a:lnTo>
                    <a:lnTo>
                      <a:pt x="464101" y="502086"/>
                    </a:lnTo>
                    <a:lnTo>
                      <a:pt x="213058" y="1004172"/>
                    </a:lnTo>
                    <a:lnTo>
                      <a:pt x="0" y="1004172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E227A357-548B-27FE-1C3F-D36B032B2FAF}"/>
                  </a:ext>
                </a:extLst>
              </p:cNvPr>
              <p:cNvSpPr/>
              <p:nvPr/>
            </p:nvSpPr>
            <p:spPr>
              <a:xfrm>
                <a:off x="58267" y="2845004"/>
                <a:ext cx="582422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886A0AE-1B79-C724-6FCA-C993F77C3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17644" y="3038602"/>
            <a:ext cx="1138462" cy="1159824"/>
          </a:xfrm>
          <a:custGeom>
            <a:avLst/>
            <a:gdLst>
              <a:gd name="connsiteX0" fmla="*/ 569231 w 1138462"/>
              <a:gd name="connsiteY0" fmla="*/ 0 h 1159824"/>
              <a:gd name="connsiteX1" fmla="*/ 1138462 w 1138462"/>
              <a:gd name="connsiteY1" fmla="*/ 579912 h 1159824"/>
              <a:gd name="connsiteX2" fmla="*/ 569231 w 1138462"/>
              <a:gd name="connsiteY2" fmla="*/ 1159824 h 1159824"/>
              <a:gd name="connsiteX3" fmla="*/ 0 w 1138462"/>
              <a:gd name="connsiteY3" fmla="*/ 579912 h 1159824"/>
              <a:gd name="connsiteX4" fmla="*/ 569231 w 1138462"/>
              <a:gd name="connsiteY4" fmla="*/ 0 h 115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462" h="1159824">
                <a:moveTo>
                  <a:pt x="569231" y="0"/>
                </a:moveTo>
                <a:cubicBezTo>
                  <a:pt x="883609" y="0"/>
                  <a:pt x="1138462" y="259635"/>
                  <a:pt x="1138462" y="579912"/>
                </a:cubicBezTo>
                <a:cubicBezTo>
                  <a:pt x="1138462" y="900189"/>
                  <a:pt x="883609" y="1159824"/>
                  <a:pt x="569231" y="1159824"/>
                </a:cubicBezTo>
                <a:cubicBezTo>
                  <a:pt x="254853" y="1159824"/>
                  <a:pt x="0" y="900189"/>
                  <a:pt x="0" y="579912"/>
                </a:cubicBezTo>
                <a:cubicBezTo>
                  <a:pt x="0" y="259635"/>
                  <a:pt x="254853" y="0"/>
                  <a:pt x="56923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bg1">
                <a:lumMod val="95000"/>
              </a:schemeClr>
            </a:solidFill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835D159-5225-A1A0-E8FC-BF4C5CBF01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4830" y="3038602"/>
            <a:ext cx="1138462" cy="1159824"/>
          </a:xfrm>
          <a:custGeom>
            <a:avLst/>
            <a:gdLst>
              <a:gd name="connsiteX0" fmla="*/ 569231 w 1138462"/>
              <a:gd name="connsiteY0" fmla="*/ 0 h 1159824"/>
              <a:gd name="connsiteX1" fmla="*/ 1138462 w 1138462"/>
              <a:gd name="connsiteY1" fmla="*/ 579912 h 1159824"/>
              <a:gd name="connsiteX2" fmla="*/ 569231 w 1138462"/>
              <a:gd name="connsiteY2" fmla="*/ 1159824 h 1159824"/>
              <a:gd name="connsiteX3" fmla="*/ 0 w 1138462"/>
              <a:gd name="connsiteY3" fmla="*/ 579912 h 1159824"/>
              <a:gd name="connsiteX4" fmla="*/ 569231 w 1138462"/>
              <a:gd name="connsiteY4" fmla="*/ 0 h 115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462" h="1159824">
                <a:moveTo>
                  <a:pt x="569231" y="0"/>
                </a:moveTo>
                <a:cubicBezTo>
                  <a:pt x="883609" y="0"/>
                  <a:pt x="1138462" y="259635"/>
                  <a:pt x="1138462" y="579912"/>
                </a:cubicBezTo>
                <a:cubicBezTo>
                  <a:pt x="1138462" y="900189"/>
                  <a:pt x="883609" y="1159824"/>
                  <a:pt x="569231" y="1159824"/>
                </a:cubicBezTo>
                <a:cubicBezTo>
                  <a:pt x="254853" y="1159824"/>
                  <a:pt x="0" y="900189"/>
                  <a:pt x="0" y="579912"/>
                </a:cubicBezTo>
                <a:cubicBezTo>
                  <a:pt x="0" y="259635"/>
                  <a:pt x="254853" y="0"/>
                  <a:pt x="56923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6CF5A32-E7C5-A975-D7FB-4710C720F1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12016" y="3038601"/>
            <a:ext cx="1138462" cy="1159824"/>
          </a:xfrm>
          <a:custGeom>
            <a:avLst/>
            <a:gdLst>
              <a:gd name="connsiteX0" fmla="*/ 569231 w 1138462"/>
              <a:gd name="connsiteY0" fmla="*/ 0 h 1159824"/>
              <a:gd name="connsiteX1" fmla="*/ 1138462 w 1138462"/>
              <a:gd name="connsiteY1" fmla="*/ 579912 h 1159824"/>
              <a:gd name="connsiteX2" fmla="*/ 569231 w 1138462"/>
              <a:gd name="connsiteY2" fmla="*/ 1159824 h 1159824"/>
              <a:gd name="connsiteX3" fmla="*/ 0 w 1138462"/>
              <a:gd name="connsiteY3" fmla="*/ 579912 h 1159824"/>
              <a:gd name="connsiteX4" fmla="*/ 569231 w 1138462"/>
              <a:gd name="connsiteY4" fmla="*/ 0 h 115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462" h="1159824">
                <a:moveTo>
                  <a:pt x="569231" y="0"/>
                </a:moveTo>
                <a:cubicBezTo>
                  <a:pt x="883609" y="0"/>
                  <a:pt x="1138462" y="259635"/>
                  <a:pt x="1138462" y="579912"/>
                </a:cubicBezTo>
                <a:cubicBezTo>
                  <a:pt x="1138462" y="900189"/>
                  <a:pt x="883609" y="1159824"/>
                  <a:pt x="569231" y="1159824"/>
                </a:cubicBezTo>
                <a:cubicBezTo>
                  <a:pt x="254853" y="1159824"/>
                  <a:pt x="0" y="900189"/>
                  <a:pt x="0" y="579912"/>
                </a:cubicBezTo>
                <a:cubicBezTo>
                  <a:pt x="0" y="259635"/>
                  <a:pt x="254853" y="0"/>
                  <a:pt x="56923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23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2D5CA3-190B-3E9C-3514-2FAB36BDEE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3886" y="373713"/>
            <a:ext cx="2923177" cy="6222071"/>
          </a:xfrm>
          <a:custGeom>
            <a:avLst/>
            <a:gdLst>
              <a:gd name="connsiteX0" fmla="*/ 0 w 2923177"/>
              <a:gd name="connsiteY0" fmla="*/ 0 h 6222071"/>
              <a:gd name="connsiteX1" fmla="*/ 2923177 w 2923177"/>
              <a:gd name="connsiteY1" fmla="*/ 2971800 h 6222071"/>
              <a:gd name="connsiteX2" fmla="*/ 2888784 w 2923177"/>
              <a:gd name="connsiteY2" fmla="*/ 6222071 h 6222071"/>
              <a:gd name="connsiteX3" fmla="*/ 0 w 2923177"/>
              <a:gd name="connsiteY3" fmla="*/ 3353141 h 622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3177" h="6222071">
                <a:moveTo>
                  <a:pt x="0" y="0"/>
                </a:moveTo>
                <a:lnTo>
                  <a:pt x="2923177" y="2971800"/>
                </a:lnTo>
                <a:lnTo>
                  <a:pt x="2888784" y="6222071"/>
                </a:lnTo>
                <a:lnTo>
                  <a:pt x="0" y="335314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178A7-169C-C9F9-0FD7-EBC884B2473B}"/>
              </a:ext>
            </a:extLst>
          </p:cNvPr>
          <p:cNvGrpSpPr/>
          <p:nvPr userDrawn="1"/>
        </p:nvGrpSpPr>
        <p:grpSpPr>
          <a:xfrm>
            <a:off x="-668004" y="0"/>
            <a:ext cx="12860004" cy="6947092"/>
            <a:chOff x="-668003" y="1"/>
            <a:chExt cx="12860004" cy="6947092"/>
          </a:xfrm>
        </p:grpSpPr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C3B62130-1ECA-A71A-65E4-140ADF733B70}"/>
                </a:ext>
              </a:extLst>
            </p:cNvPr>
            <p:cNvSpPr/>
            <p:nvPr userDrawn="1"/>
          </p:nvSpPr>
          <p:spPr>
            <a:xfrm rot="2205206">
              <a:off x="688823" y="4595677"/>
              <a:ext cx="2511683" cy="524304"/>
            </a:xfrm>
            <a:custGeom>
              <a:avLst/>
              <a:gdLst>
                <a:gd name="connsiteX0" fmla="*/ 0 w 1135705"/>
                <a:gd name="connsiteY0" fmla="*/ 0 h 308766"/>
                <a:gd name="connsiteX1" fmla="*/ 1135705 w 1135705"/>
                <a:gd name="connsiteY1" fmla="*/ 0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35705"/>
                <a:gd name="connsiteY0" fmla="*/ 0 h 308766"/>
                <a:gd name="connsiteX1" fmla="*/ 1033762 w 1135705"/>
                <a:gd name="connsiteY1" fmla="*/ 130273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0 w 1167961"/>
                <a:gd name="connsiteY3" fmla="*/ 308766 h 317161"/>
                <a:gd name="connsiteX4" fmla="*/ 0 w 1167961"/>
                <a:gd name="connsiteY4" fmla="*/ 0 h 317161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143243 w 1167961"/>
                <a:gd name="connsiteY3" fmla="*/ 175802 h 317161"/>
                <a:gd name="connsiteX4" fmla="*/ 0 w 1167961"/>
                <a:gd name="connsiteY4" fmla="*/ 0 h 317161"/>
                <a:gd name="connsiteX0" fmla="*/ 0 w 1166554"/>
                <a:gd name="connsiteY0" fmla="*/ 0 h 326875"/>
                <a:gd name="connsiteX1" fmla="*/ 1032355 w 1166554"/>
                <a:gd name="connsiteY1" fmla="*/ 139987 h 326875"/>
                <a:gd name="connsiteX2" fmla="*/ 1166554 w 1166554"/>
                <a:gd name="connsiteY2" fmla="*/ 326875 h 326875"/>
                <a:gd name="connsiteX3" fmla="*/ 141836 w 1166554"/>
                <a:gd name="connsiteY3" fmla="*/ 185516 h 326875"/>
                <a:gd name="connsiteX4" fmla="*/ 0 w 1166554"/>
                <a:gd name="connsiteY4" fmla="*/ 0 h 326875"/>
                <a:gd name="connsiteX0" fmla="*/ 0 w 1162032"/>
                <a:gd name="connsiteY0" fmla="*/ 0 h 332417"/>
                <a:gd name="connsiteX1" fmla="*/ 1027833 w 1162032"/>
                <a:gd name="connsiteY1" fmla="*/ 145529 h 332417"/>
                <a:gd name="connsiteX2" fmla="*/ 1162032 w 1162032"/>
                <a:gd name="connsiteY2" fmla="*/ 332417 h 332417"/>
                <a:gd name="connsiteX3" fmla="*/ 137314 w 1162032"/>
                <a:gd name="connsiteY3" fmla="*/ 191058 h 332417"/>
                <a:gd name="connsiteX4" fmla="*/ 0 w 1162032"/>
                <a:gd name="connsiteY4" fmla="*/ 0 h 332417"/>
                <a:gd name="connsiteX0" fmla="*/ 0 w 2144968"/>
                <a:gd name="connsiteY0" fmla="*/ 0 h 447753"/>
                <a:gd name="connsiteX1" fmla="*/ 1027833 w 2144968"/>
                <a:gd name="connsiteY1" fmla="*/ 145529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32960 w 2144968"/>
                <a:gd name="connsiteY1" fmla="*/ 281518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24271 w 2144968"/>
                <a:gd name="connsiteY1" fmla="*/ 288008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24271 w 2144968"/>
                <a:gd name="connsiteY1" fmla="*/ 288008 h 447753"/>
                <a:gd name="connsiteX2" fmla="*/ 2144968 w 2144968"/>
                <a:gd name="connsiteY2" fmla="*/ 447753 h 447753"/>
                <a:gd name="connsiteX3" fmla="*/ 120073 w 2144968"/>
                <a:gd name="connsiteY3" fmla="*/ 136252 h 447753"/>
                <a:gd name="connsiteX4" fmla="*/ 0 w 2144968"/>
                <a:gd name="connsiteY4" fmla="*/ 0 h 4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968" h="447753">
                  <a:moveTo>
                    <a:pt x="0" y="0"/>
                  </a:moveTo>
                  <a:lnTo>
                    <a:pt x="2024271" y="288008"/>
                  </a:lnTo>
                  <a:lnTo>
                    <a:pt x="2144968" y="447753"/>
                  </a:lnTo>
                  <a:lnTo>
                    <a:pt x="120073" y="136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A977B728-5189-1509-94D0-FC83BA3FD9A7}"/>
                </a:ext>
              </a:extLst>
            </p:cNvPr>
            <p:cNvSpPr/>
            <p:nvPr userDrawn="1"/>
          </p:nvSpPr>
          <p:spPr>
            <a:xfrm rot="2205206">
              <a:off x="352462" y="4819499"/>
              <a:ext cx="2574125" cy="725789"/>
            </a:xfrm>
            <a:custGeom>
              <a:avLst/>
              <a:gdLst>
                <a:gd name="connsiteX0" fmla="*/ 0 w 1135705"/>
                <a:gd name="connsiteY0" fmla="*/ 0 h 308766"/>
                <a:gd name="connsiteX1" fmla="*/ 1135705 w 1135705"/>
                <a:gd name="connsiteY1" fmla="*/ 0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35705"/>
                <a:gd name="connsiteY0" fmla="*/ 0 h 308766"/>
                <a:gd name="connsiteX1" fmla="*/ 1033762 w 1135705"/>
                <a:gd name="connsiteY1" fmla="*/ 130273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0 w 1167961"/>
                <a:gd name="connsiteY3" fmla="*/ 308766 h 317161"/>
                <a:gd name="connsiteX4" fmla="*/ 0 w 1167961"/>
                <a:gd name="connsiteY4" fmla="*/ 0 h 317161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143243 w 1167961"/>
                <a:gd name="connsiteY3" fmla="*/ 175802 h 317161"/>
                <a:gd name="connsiteX4" fmla="*/ 0 w 1167961"/>
                <a:gd name="connsiteY4" fmla="*/ 0 h 317161"/>
                <a:gd name="connsiteX0" fmla="*/ 0 w 1166554"/>
                <a:gd name="connsiteY0" fmla="*/ 0 h 326875"/>
                <a:gd name="connsiteX1" fmla="*/ 1032355 w 1166554"/>
                <a:gd name="connsiteY1" fmla="*/ 139987 h 326875"/>
                <a:gd name="connsiteX2" fmla="*/ 1166554 w 1166554"/>
                <a:gd name="connsiteY2" fmla="*/ 326875 h 326875"/>
                <a:gd name="connsiteX3" fmla="*/ 141836 w 1166554"/>
                <a:gd name="connsiteY3" fmla="*/ 185516 h 326875"/>
                <a:gd name="connsiteX4" fmla="*/ 0 w 1166554"/>
                <a:gd name="connsiteY4" fmla="*/ 0 h 326875"/>
                <a:gd name="connsiteX0" fmla="*/ 0 w 1162032"/>
                <a:gd name="connsiteY0" fmla="*/ 0 h 332417"/>
                <a:gd name="connsiteX1" fmla="*/ 1027833 w 1162032"/>
                <a:gd name="connsiteY1" fmla="*/ 145529 h 332417"/>
                <a:gd name="connsiteX2" fmla="*/ 1162032 w 1162032"/>
                <a:gd name="connsiteY2" fmla="*/ 332417 h 332417"/>
                <a:gd name="connsiteX3" fmla="*/ 137314 w 1162032"/>
                <a:gd name="connsiteY3" fmla="*/ 191058 h 332417"/>
                <a:gd name="connsiteX4" fmla="*/ 0 w 1162032"/>
                <a:gd name="connsiteY4" fmla="*/ 0 h 332417"/>
                <a:gd name="connsiteX0" fmla="*/ 0 w 2144968"/>
                <a:gd name="connsiteY0" fmla="*/ 0 h 447753"/>
                <a:gd name="connsiteX1" fmla="*/ 1027833 w 2144968"/>
                <a:gd name="connsiteY1" fmla="*/ 145529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32960 w 2144968"/>
                <a:gd name="connsiteY1" fmla="*/ 281518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24271 w 2144968"/>
                <a:gd name="connsiteY1" fmla="*/ 288008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24271 w 2144968"/>
                <a:gd name="connsiteY1" fmla="*/ 288008 h 447753"/>
                <a:gd name="connsiteX2" fmla="*/ 2144968 w 2144968"/>
                <a:gd name="connsiteY2" fmla="*/ 447753 h 447753"/>
                <a:gd name="connsiteX3" fmla="*/ 120073 w 2144968"/>
                <a:gd name="connsiteY3" fmla="*/ 136252 h 447753"/>
                <a:gd name="connsiteX4" fmla="*/ 0 w 2144968"/>
                <a:gd name="connsiteY4" fmla="*/ 0 h 447753"/>
                <a:gd name="connsiteX0" fmla="*/ 0 w 2282814"/>
                <a:gd name="connsiteY0" fmla="*/ 0 h 619820"/>
                <a:gd name="connsiteX1" fmla="*/ 2024271 w 2282814"/>
                <a:gd name="connsiteY1" fmla="*/ 288008 h 619820"/>
                <a:gd name="connsiteX2" fmla="*/ 2282814 w 2282814"/>
                <a:gd name="connsiteY2" fmla="*/ 619820 h 619820"/>
                <a:gd name="connsiteX3" fmla="*/ 120073 w 2282814"/>
                <a:gd name="connsiteY3" fmla="*/ 136252 h 619820"/>
                <a:gd name="connsiteX4" fmla="*/ 0 w 2282814"/>
                <a:gd name="connsiteY4" fmla="*/ 0 h 619820"/>
                <a:gd name="connsiteX0" fmla="*/ 0 w 2282814"/>
                <a:gd name="connsiteY0" fmla="*/ 0 h 619820"/>
                <a:gd name="connsiteX1" fmla="*/ 2024271 w 2282814"/>
                <a:gd name="connsiteY1" fmla="*/ 288008 h 619820"/>
                <a:gd name="connsiteX2" fmla="*/ 2282814 w 2282814"/>
                <a:gd name="connsiteY2" fmla="*/ 619820 h 619820"/>
                <a:gd name="connsiteX3" fmla="*/ 255058 w 2282814"/>
                <a:gd name="connsiteY3" fmla="*/ 327326 h 619820"/>
                <a:gd name="connsiteX4" fmla="*/ 0 w 2282814"/>
                <a:gd name="connsiteY4" fmla="*/ 0 h 61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814" h="619820">
                  <a:moveTo>
                    <a:pt x="0" y="0"/>
                  </a:moveTo>
                  <a:lnTo>
                    <a:pt x="2024271" y="288008"/>
                  </a:lnTo>
                  <a:lnTo>
                    <a:pt x="2282814" y="619820"/>
                  </a:lnTo>
                  <a:lnTo>
                    <a:pt x="255058" y="327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0F352C88-07AA-78A5-1096-96D358DCE94F}"/>
                </a:ext>
              </a:extLst>
            </p:cNvPr>
            <p:cNvSpPr/>
            <p:nvPr userDrawn="1"/>
          </p:nvSpPr>
          <p:spPr>
            <a:xfrm rot="2205206">
              <a:off x="410814" y="4510215"/>
              <a:ext cx="440268" cy="124136"/>
            </a:xfrm>
            <a:custGeom>
              <a:avLst/>
              <a:gdLst>
                <a:gd name="connsiteX0" fmla="*/ 0 w 1135705"/>
                <a:gd name="connsiteY0" fmla="*/ 0 h 308766"/>
                <a:gd name="connsiteX1" fmla="*/ 1135705 w 1135705"/>
                <a:gd name="connsiteY1" fmla="*/ 0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35705"/>
                <a:gd name="connsiteY0" fmla="*/ 0 h 308766"/>
                <a:gd name="connsiteX1" fmla="*/ 1033762 w 1135705"/>
                <a:gd name="connsiteY1" fmla="*/ 130273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0 w 1167961"/>
                <a:gd name="connsiteY3" fmla="*/ 308766 h 317161"/>
                <a:gd name="connsiteX4" fmla="*/ 0 w 1167961"/>
                <a:gd name="connsiteY4" fmla="*/ 0 h 317161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143243 w 1167961"/>
                <a:gd name="connsiteY3" fmla="*/ 175802 h 317161"/>
                <a:gd name="connsiteX4" fmla="*/ 0 w 1167961"/>
                <a:gd name="connsiteY4" fmla="*/ 0 h 317161"/>
                <a:gd name="connsiteX0" fmla="*/ 0 w 1166554"/>
                <a:gd name="connsiteY0" fmla="*/ 0 h 326875"/>
                <a:gd name="connsiteX1" fmla="*/ 1032355 w 1166554"/>
                <a:gd name="connsiteY1" fmla="*/ 139987 h 326875"/>
                <a:gd name="connsiteX2" fmla="*/ 1166554 w 1166554"/>
                <a:gd name="connsiteY2" fmla="*/ 326875 h 326875"/>
                <a:gd name="connsiteX3" fmla="*/ 141836 w 1166554"/>
                <a:gd name="connsiteY3" fmla="*/ 185516 h 326875"/>
                <a:gd name="connsiteX4" fmla="*/ 0 w 1166554"/>
                <a:gd name="connsiteY4" fmla="*/ 0 h 326875"/>
                <a:gd name="connsiteX0" fmla="*/ 0 w 1162032"/>
                <a:gd name="connsiteY0" fmla="*/ 0 h 332417"/>
                <a:gd name="connsiteX1" fmla="*/ 1027833 w 1162032"/>
                <a:gd name="connsiteY1" fmla="*/ 145529 h 332417"/>
                <a:gd name="connsiteX2" fmla="*/ 1162032 w 1162032"/>
                <a:gd name="connsiteY2" fmla="*/ 332417 h 332417"/>
                <a:gd name="connsiteX3" fmla="*/ 137314 w 1162032"/>
                <a:gd name="connsiteY3" fmla="*/ 191058 h 332417"/>
                <a:gd name="connsiteX4" fmla="*/ 0 w 1162032"/>
                <a:gd name="connsiteY4" fmla="*/ 0 h 332417"/>
                <a:gd name="connsiteX0" fmla="*/ 0 w 2144968"/>
                <a:gd name="connsiteY0" fmla="*/ 0 h 447753"/>
                <a:gd name="connsiteX1" fmla="*/ 1027833 w 2144968"/>
                <a:gd name="connsiteY1" fmla="*/ 145529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32960 w 2144968"/>
                <a:gd name="connsiteY1" fmla="*/ 281518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24271 w 2144968"/>
                <a:gd name="connsiteY1" fmla="*/ 288008 h 447753"/>
                <a:gd name="connsiteX2" fmla="*/ 2144968 w 2144968"/>
                <a:gd name="connsiteY2" fmla="*/ 447753 h 447753"/>
                <a:gd name="connsiteX3" fmla="*/ 137314 w 2144968"/>
                <a:gd name="connsiteY3" fmla="*/ 191058 h 447753"/>
                <a:gd name="connsiteX4" fmla="*/ 0 w 2144968"/>
                <a:gd name="connsiteY4" fmla="*/ 0 h 447753"/>
                <a:gd name="connsiteX0" fmla="*/ 0 w 2144968"/>
                <a:gd name="connsiteY0" fmla="*/ 0 h 447753"/>
                <a:gd name="connsiteX1" fmla="*/ 2024271 w 2144968"/>
                <a:gd name="connsiteY1" fmla="*/ 288008 h 447753"/>
                <a:gd name="connsiteX2" fmla="*/ 2144968 w 2144968"/>
                <a:gd name="connsiteY2" fmla="*/ 447753 h 447753"/>
                <a:gd name="connsiteX3" fmla="*/ 120073 w 2144968"/>
                <a:gd name="connsiteY3" fmla="*/ 136252 h 447753"/>
                <a:gd name="connsiteX4" fmla="*/ 0 w 2144968"/>
                <a:gd name="connsiteY4" fmla="*/ 0 h 447753"/>
                <a:gd name="connsiteX0" fmla="*/ 0 w 2282814"/>
                <a:gd name="connsiteY0" fmla="*/ 0 h 619820"/>
                <a:gd name="connsiteX1" fmla="*/ 2024271 w 2282814"/>
                <a:gd name="connsiteY1" fmla="*/ 288008 h 619820"/>
                <a:gd name="connsiteX2" fmla="*/ 2282814 w 2282814"/>
                <a:gd name="connsiteY2" fmla="*/ 619820 h 619820"/>
                <a:gd name="connsiteX3" fmla="*/ 120073 w 2282814"/>
                <a:gd name="connsiteY3" fmla="*/ 136252 h 619820"/>
                <a:gd name="connsiteX4" fmla="*/ 0 w 2282814"/>
                <a:gd name="connsiteY4" fmla="*/ 0 h 619820"/>
                <a:gd name="connsiteX0" fmla="*/ 0 w 2282814"/>
                <a:gd name="connsiteY0" fmla="*/ 0 h 619820"/>
                <a:gd name="connsiteX1" fmla="*/ 2024271 w 2282814"/>
                <a:gd name="connsiteY1" fmla="*/ 288008 h 619820"/>
                <a:gd name="connsiteX2" fmla="*/ 2282814 w 2282814"/>
                <a:gd name="connsiteY2" fmla="*/ 619820 h 619820"/>
                <a:gd name="connsiteX3" fmla="*/ 255058 w 2282814"/>
                <a:gd name="connsiteY3" fmla="*/ 327326 h 619820"/>
                <a:gd name="connsiteX4" fmla="*/ 0 w 2282814"/>
                <a:gd name="connsiteY4" fmla="*/ 0 h 61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814" h="619820">
                  <a:moveTo>
                    <a:pt x="0" y="0"/>
                  </a:moveTo>
                  <a:lnTo>
                    <a:pt x="2024271" y="288008"/>
                  </a:lnTo>
                  <a:lnTo>
                    <a:pt x="2282814" y="619820"/>
                  </a:lnTo>
                  <a:lnTo>
                    <a:pt x="255058" y="327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FF6E4F-DB74-BB2C-EFA9-9300DA85503C}"/>
                </a:ext>
              </a:extLst>
            </p:cNvPr>
            <p:cNvSpPr/>
            <p:nvPr userDrawn="1"/>
          </p:nvSpPr>
          <p:spPr>
            <a:xfrm rot="2205206">
              <a:off x="-358957" y="3239982"/>
              <a:ext cx="1303590" cy="766716"/>
            </a:xfrm>
            <a:custGeom>
              <a:avLst/>
              <a:gdLst>
                <a:gd name="connsiteX0" fmla="*/ 0 w 1303590"/>
                <a:gd name="connsiteY0" fmla="*/ 0 h 766716"/>
                <a:gd name="connsiteX1" fmla="*/ 819102 w 1303590"/>
                <a:gd name="connsiteY1" fmla="*/ 121020 h 766716"/>
                <a:gd name="connsiteX2" fmla="*/ 1303590 w 1303590"/>
                <a:gd name="connsiteY2" fmla="*/ 766716 h 766716"/>
                <a:gd name="connsiteX3" fmla="*/ 480532 w 1303590"/>
                <a:gd name="connsiteY3" fmla="*/ 643429 h 76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590" h="766716">
                  <a:moveTo>
                    <a:pt x="0" y="0"/>
                  </a:moveTo>
                  <a:lnTo>
                    <a:pt x="819102" y="121020"/>
                  </a:lnTo>
                  <a:lnTo>
                    <a:pt x="1303590" y="766716"/>
                  </a:lnTo>
                  <a:lnTo>
                    <a:pt x="480532" y="64342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7A95A45-83C8-20AE-282F-7CF1B4FC5E79}"/>
                </a:ext>
              </a:extLst>
            </p:cNvPr>
            <p:cNvSpPr/>
            <p:nvPr userDrawn="1"/>
          </p:nvSpPr>
          <p:spPr>
            <a:xfrm rot="2205206">
              <a:off x="-668003" y="5265330"/>
              <a:ext cx="3599626" cy="1036925"/>
            </a:xfrm>
            <a:custGeom>
              <a:avLst/>
              <a:gdLst>
                <a:gd name="connsiteX0" fmla="*/ 0 w 3599626"/>
                <a:gd name="connsiteY0" fmla="*/ 0 h 1036925"/>
                <a:gd name="connsiteX1" fmla="*/ 3599626 w 3599626"/>
                <a:gd name="connsiteY1" fmla="*/ 531838 h 1036925"/>
                <a:gd name="connsiteX2" fmla="*/ 2923317 w 3599626"/>
                <a:gd name="connsiteY2" fmla="*/ 1036925 h 1036925"/>
                <a:gd name="connsiteX3" fmla="*/ 503729 w 3599626"/>
                <a:gd name="connsiteY3" fmla="*/ 674491 h 103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9626" h="1036925">
                  <a:moveTo>
                    <a:pt x="0" y="0"/>
                  </a:moveTo>
                  <a:lnTo>
                    <a:pt x="3599626" y="531838"/>
                  </a:lnTo>
                  <a:lnTo>
                    <a:pt x="2923317" y="1036925"/>
                  </a:lnTo>
                  <a:lnTo>
                    <a:pt x="503729" y="67449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BC6E94F-EAC6-ADEC-B631-A2C63EAC13E3}"/>
                </a:ext>
              </a:extLst>
            </p:cNvPr>
            <p:cNvSpPr/>
            <p:nvPr userDrawn="1"/>
          </p:nvSpPr>
          <p:spPr>
            <a:xfrm rot="2205206">
              <a:off x="-407171" y="6119192"/>
              <a:ext cx="1604516" cy="827901"/>
            </a:xfrm>
            <a:custGeom>
              <a:avLst/>
              <a:gdLst>
                <a:gd name="connsiteX0" fmla="*/ 0 w 1604516"/>
                <a:gd name="connsiteY0" fmla="*/ 0 h 827901"/>
                <a:gd name="connsiteX1" fmla="*/ 1604516 w 1604516"/>
                <a:gd name="connsiteY1" fmla="*/ 237064 h 827901"/>
                <a:gd name="connsiteX2" fmla="*/ 813388 w 1604516"/>
                <a:gd name="connsiteY2" fmla="*/ 827901 h 827901"/>
                <a:gd name="connsiteX3" fmla="*/ 593728 w 1604516"/>
                <a:gd name="connsiteY3" fmla="*/ 794998 h 8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4516" h="827901">
                  <a:moveTo>
                    <a:pt x="0" y="0"/>
                  </a:moveTo>
                  <a:lnTo>
                    <a:pt x="1604516" y="237064"/>
                  </a:lnTo>
                  <a:lnTo>
                    <a:pt x="813388" y="827901"/>
                  </a:lnTo>
                  <a:lnTo>
                    <a:pt x="593728" y="794998"/>
                  </a:lnTo>
                  <a:close/>
                </a:path>
              </a:pathLst>
            </a:custGeom>
            <a:gradFill>
              <a:gsLst>
                <a:gs pos="21000">
                  <a:srgbClr val="1F4962"/>
                </a:gs>
                <a:gs pos="100000">
                  <a:srgbClr val="144760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3B2C0439-99A8-EF8D-8036-7A6E56FD6985}"/>
                </a:ext>
              </a:extLst>
            </p:cNvPr>
            <p:cNvSpPr/>
            <p:nvPr userDrawn="1"/>
          </p:nvSpPr>
          <p:spPr>
            <a:xfrm rot="2205206">
              <a:off x="313600" y="5816751"/>
              <a:ext cx="1150385" cy="403272"/>
            </a:xfrm>
            <a:custGeom>
              <a:avLst/>
              <a:gdLst>
                <a:gd name="connsiteX0" fmla="*/ 0 w 1135705"/>
                <a:gd name="connsiteY0" fmla="*/ 0 h 308766"/>
                <a:gd name="connsiteX1" fmla="*/ 1135705 w 1135705"/>
                <a:gd name="connsiteY1" fmla="*/ 0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35705"/>
                <a:gd name="connsiteY0" fmla="*/ 0 h 308766"/>
                <a:gd name="connsiteX1" fmla="*/ 1033762 w 1135705"/>
                <a:gd name="connsiteY1" fmla="*/ 130273 h 308766"/>
                <a:gd name="connsiteX2" fmla="*/ 1135705 w 1135705"/>
                <a:gd name="connsiteY2" fmla="*/ 308766 h 308766"/>
                <a:gd name="connsiteX3" fmla="*/ 0 w 1135705"/>
                <a:gd name="connsiteY3" fmla="*/ 308766 h 308766"/>
                <a:gd name="connsiteX4" fmla="*/ 0 w 1135705"/>
                <a:gd name="connsiteY4" fmla="*/ 0 h 308766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0 w 1167961"/>
                <a:gd name="connsiteY3" fmla="*/ 308766 h 317161"/>
                <a:gd name="connsiteX4" fmla="*/ 0 w 1167961"/>
                <a:gd name="connsiteY4" fmla="*/ 0 h 317161"/>
                <a:gd name="connsiteX0" fmla="*/ 0 w 1167961"/>
                <a:gd name="connsiteY0" fmla="*/ 0 h 317161"/>
                <a:gd name="connsiteX1" fmla="*/ 1033762 w 1167961"/>
                <a:gd name="connsiteY1" fmla="*/ 130273 h 317161"/>
                <a:gd name="connsiteX2" fmla="*/ 1167961 w 1167961"/>
                <a:gd name="connsiteY2" fmla="*/ 317161 h 317161"/>
                <a:gd name="connsiteX3" fmla="*/ 143243 w 1167961"/>
                <a:gd name="connsiteY3" fmla="*/ 175802 h 317161"/>
                <a:gd name="connsiteX4" fmla="*/ 0 w 1167961"/>
                <a:gd name="connsiteY4" fmla="*/ 0 h 317161"/>
                <a:gd name="connsiteX0" fmla="*/ 0 w 1166554"/>
                <a:gd name="connsiteY0" fmla="*/ 0 h 326875"/>
                <a:gd name="connsiteX1" fmla="*/ 1032355 w 1166554"/>
                <a:gd name="connsiteY1" fmla="*/ 139987 h 326875"/>
                <a:gd name="connsiteX2" fmla="*/ 1166554 w 1166554"/>
                <a:gd name="connsiteY2" fmla="*/ 326875 h 326875"/>
                <a:gd name="connsiteX3" fmla="*/ 141836 w 1166554"/>
                <a:gd name="connsiteY3" fmla="*/ 185516 h 326875"/>
                <a:gd name="connsiteX4" fmla="*/ 0 w 1166554"/>
                <a:gd name="connsiteY4" fmla="*/ 0 h 326875"/>
                <a:gd name="connsiteX0" fmla="*/ 0 w 1162032"/>
                <a:gd name="connsiteY0" fmla="*/ 0 h 332417"/>
                <a:gd name="connsiteX1" fmla="*/ 1027833 w 1162032"/>
                <a:gd name="connsiteY1" fmla="*/ 145529 h 332417"/>
                <a:gd name="connsiteX2" fmla="*/ 1162032 w 1162032"/>
                <a:gd name="connsiteY2" fmla="*/ 332417 h 332417"/>
                <a:gd name="connsiteX3" fmla="*/ 137314 w 1162032"/>
                <a:gd name="connsiteY3" fmla="*/ 191058 h 332417"/>
                <a:gd name="connsiteX4" fmla="*/ 0 w 1162032"/>
                <a:gd name="connsiteY4" fmla="*/ 0 h 332417"/>
                <a:gd name="connsiteX0" fmla="*/ 0 w 1162032"/>
                <a:gd name="connsiteY0" fmla="*/ 0 h 332417"/>
                <a:gd name="connsiteX1" fmla="*/ 1027833 w 1162032"/>
                <a:gd name="connsiteY1" fmla="*/ 145529 h 332417"/>
                <a:gd name="connsiteX2" fmla="*/ 1162032 w 1162032"/>
                <a:gd name="connsiteY2" fmla="*/ 332417 h 332417"/>
                <a:gd name="connsiteX3" fmla="*/ 131661 w 1162032"/>
                <a:gd name="connsiteY3" fmla="*/ 251050 h 332417"/>
                <a:gd name="connsiteX4" fmla="*/ 0 w 1162032"/>
                <a:gd name="connsiteY4" fmla="*/ 0 h 332417"/>
                <a:gd name="connsiteX0" fmla="*/ 0 w 1027833"/>
                <a:gd name="connsiteY0" fmla="*/ 0 h 344393"/>
                <a:gd name="connsiteX1" fmla="*/ 1027833 w 1027833"/>
                <a:gd name="connsiteY1" fmla="*/ 145529 h 344393"/>
                <a:gd name="connsiteX2" fmla="*/ 982424 w 1027833"/>
                <a:gd name="connsiteY2" fmla="*/ 344393 h 344393"/>
                <a:gd name="connsiteX3" fmla="*/ 131661 w 1027833"/>
                <a:gd name="connsiteY3" fmla="*/ 251050 h 344393"/>
                <a:gd name="connsiteX4" fmla="*/ 0 w 1027833"/>
                <a:gd name="connsiteY4" fmla="*/ 0 h 344393"/>
                <a:gd name="connsiteX0" fmla="*/ 0 w 982424"/>
                <a:gd name="connsiteY0" fmla="*/ 0 h 344393"/>
                <a:gd name="connsiteX1" fmla="*/ 814279 w 982424"/>
                <a:gd name="connsiteY1" fmla="*/ 108497 h 344393"/>
                <a:gd name="connsiteX2" fmla="*/ 982424 w 982424"/>
                <a:gd name="connsiteY2" fmla="*/ 344393 h 344393"/>
                <a:gd name="connsiteX3" fmla="*/ 131661 w 982424"/>
                <a:gd name="connsiteY3" fmla="*/ 251050 h 344393"/>
                <a:gd name="connsiteX4" fmla="*/ 0 w 982424"/>
                <a:gd name="connsiteY4" fmla="*/ 0 h 34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24" h="344393">
                  <a:moveTo>
                    <a:pt x="0" y="0"/>
                  </a:moveTo>
                  <a:lnTo>
                    <a:pt x="814279" y="108497"/>
                  </a:lnTo>
                  <a:lnTo>
                    <a:pt x="982424" y="344393"/>
                  </a:lnTo>
                  <a:lnTo>
                    <a:pt x="131661" y="251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E098FE-8A48-499F-B411-5023526A9F0A}"/>
                </a:ext>
              </a:extLst>
            </p:cNvPr>
            <p:cNvGrpSpPr/>
            <p:nvPr userDrawn="1"/>
          </p:nvGrpSpPr>
          <p:grpSpPr>
            <a:xfrm>
              <a:off x="10170009" y="1"/>
              <a:ext cx="2021992" cy="6317259"/>
              <a:chOff x="10170009" y="1"/>
              <a:chExt cx="2021992" cy="631725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E8994A3-DB50-5E99-14BE-0DAB78385907}"/>
                  </a:ext>
                </a:extLst>
              </p:cNvPr>
              <p:cNvGrpSpPr/>
              <p:nvPr/>
            </p:nvGrpSpPr>
            <p:grpSpPr>
              <a:xfrm>
                <a:off x="10736902" y="1"/>
                <a:ext cx="1409359" cy="759274"/>
                <a:chOff x="10736902" y="1"/>
                <a:chExt cx="1409359" cy="759274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26A5D2F-0A87-9C90-0717-6FB32B08BDA7}"/>
                    </a:ext>
                  </a:extLst>
                </p:cNvPr>
                <p:cNvSpPr/>
                <p:nvPr/>
              </p:nvSpPr>
              <p:spPr>
                <a:xfrm>
                  <a:off x="10981419" y="1"/>
                  <a:ext cx="1164842" cy="508232"/>
                </a:xfrm>
                <a:custGeom>
                  <a:avLst/>
                  <a:gdLst>
                    <a:gd name="connsiteX0" fmla="*/ 3073 w 1164842"/>
                    <a:gd name="connsiteY0" fmla="*/ 0 h 508232"/>
                    <a:gd name="connsiteX1" fmla="*/ 1161769 w 1164842"/>
                    <a:gd name="connsiteY1" fmla="*/ 0 h 508232"/>
                    <a:gd name="connsiteX2" fmla="*/ 1164842 w 1164842"/>
                    <a:gd name="connsiteY2" fmla="*/ 6146 h 508232"/>
                    <a:gd name="connsiteX3" fmla="*/ 913799 w 1164842"/>
                    <a:gd name="connsiteY3" fmla="*/ 508232 h 508232"/>
                    <a:gd name="connsiteX4" fmla="*/ 251043 w 1164842"/>
                    <a:gd name="connsiteY4" fmla="*/ 508232 h 508232"/>
                    <a:gd name="connsiteX5" fmla="*/ 0 w 1164842"/>
                    <a:gd name="connsiteY5" fmla="*/ 6146 h 508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4842" h="508232">
                      <a:moveTo>
                        <a:pt x="3073" y="0"/>
                      </a:moveTo>
                      <a:lnTo>
                        <a:pt x="1161769" y="0"/>
                      </a:lnTo>
                      <a:lnTo>
                        <a:pt x="1164842" y="6146"/>
                      </a:lnTo>
                      <a:lnTo>
                        <a:pt x="913799" y="508232"/>
                      </a:lnTo>
                      <a:lnTo>
                        <a:pt x="251043" y="508232"/>
                      </a:lnTo>
                      <a:lnTo>
                        <a:pt x="0" y="6146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" name="Hexagon 1">
                  <a:extLst>
                    <a:ext uri="{FF2B5EF4-FFF2-40B4-BE49-F238E27FC236}">
                      <a16:creationId xmlns:a16="http://schemas.microsoft.com/office/drawing/2014/main" id="{C9FD0810-67EB-A4FB-335F-851E7D0649CB}"/>
                    </a:ext>
                  </a:extLst>
                </p:cNvPr>
                <p:cNvSpPr/>
                <p:nvPr/>
              </p:nvSpPr>
              <p:spPr>
                <a:xfrm>
                  <a:off x="10736902" y="257189"/>
                  <a:ext cx="582421" cy="502086"/>
                </a:xfrm>
                <a:prstGeom prst="hexagon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" name="Hexagon 4">
                <a:extLst>
                  <a:ext uri="{FF2B5EF4-FFF2-40B4-BE49-F238E27FC236}">
                    <a16:creationId xmlns:a16="http://schemas.microsoft.com/office/drawing/2014/main" id="{143F0900-B962-E4EE-765E-5B06C17C345E}"/>
                  </a:ext>
                </a:extLst>
              </p:cNvPr>
              <p:cNvSpPr/>
              <p:nvPr/>
            </p:nvSpPr>
            <p:spPr>
              <a:xfrm>
                <a:off x="10170009" y="2474510"/>
                <a:ext cx="290128" cy="250111"/>
              </a:xfrm>
              <a:prstGeom prst="hexagon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C29D028-BB6D-FEDC-2C86-EE1D629CA169}"/>
                  </a:ext>
                </a:extLst>
              </p:cNvPr>
              <p:cNvGrpSpPr/>
              <p:nvPr/>
            </p:nvGrpSpPr>
            <p:grpSpPr>
              <a:xfrm>
                <a:off x="11183406" y="4915117"/>
                <a:ext cx="1008595" cy="1402143"/>
                <a:chOff x="11183406" y="4915117"/>
                <a:chExt cx="1008595" cy="140214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DC637E5E-72A3-F406-2F4C-CD006EFB8582}"/>
                    </a:ext>
                  </a:extLst>
                </p:cNvPr>
                <p:cNvSpPr/>
                <p:nvPr/>
              </p:nvSpPr>
              <p:spPr>
                <a:xfrm>
                  <a:off x="11727542" y="5549798"/>
                  <a:ext cx="464459" cy="767462"/>
                </a:xfrm>
                <a:custGeom>
                  <a:avLst/>
                  <a:gdLst>
                    <a:gd name="connsiteX0" fmla="*/ 191866 w 464459"/>
                    <a:gd name="connsiteY0" fmla="*/ 0 h 767462"/>
                    <a:gd name="connsiteX1" fmla="*/ 464459 w 464459"/>
                    <a:gd name="connsiteY1" fmla="*/ 0 h 767462"/>
                    <a:gd name="connsiteX2" fmla="*/ 464459 w 464459"/>
                    <a:gd name="connsiteY2" fmla="*/ 767462 h 767462"/>
                    <a:gd name="connsiteX3" fmla="*/ 191866 w 464459"/>
                    <a:gd name="connsiteY3" fmla="*/ 767462 h 767462"/>
                    <a:gd name="connsiteX4" fmla="*/ 0 w 464459"/>
                    <a:gd name="connsiteY4" fmla="*/ 383731 h 76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459" h="767462">
                      <a:moveTo>
                        <a:pt x="191866" y="0"/>
                      </a:moveTo>
                      <a:lnTo>
                        <a:pt x="464459" y="0"/>
                      </a:lnTo>
                      <a:lnTo>
                        <a:pt x="464459" y="767462"/>
                      </a:lnTo>
                      <a:lnTo>
                        <a:pt x="191866" y="767462"/>
                      </a:lnTo>
                      <a:lnTo>
                        <a:pt x="0" y="383731"/>
                      </a:lnTo>
                      <a:close/>
                    </a:path>
                  </a:pathLst>
                </a:custGeom>
                <a:noFill/>
                <a:ln>
                  <a:solidFill>
                    <a:srgbClr val="A5BBCC">
                      <a:alpha val="59000"/>
                    </a:srgb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73FE7A0-A811-AD87-6874-6ABB537A47F0}"/>
                    </a:ext>
                  </a:extLst>
                </p:cNvPr>
                <p:cNvSpPr/>
                <p:nvPr/>
              </p:nvSpPr>
              <p:spPr>
                <a:xfrm>
                  <a:off x="11183406" y="4915117"/>
                  <a:ext cx="1008594" cy="1150161"/>
                </a:xfrm>
                <a:custGeom>
                  <a:avLst/>
                  <a:gdLst>
                    <a:gd name="connsiteX0" fmla="*/ 287540 w 1008594"/>
                    <a:gd name="connsiteY0" fmla="*/ 0 h 1150161"/>
                    <a:gd name="connsiteX1" fmla="*/ 1008594 w 1008594"/>
                    <a:gd name="connsiteY1" fmla="*/ 0 h 1150161"/>
                    <a:gd name="connsiteX2" fmla="*/ 1008594 w 1008594"/>
                    <a:gd name="connsiteY2" fmla="*/ 1150161 h 1150161"/>
                    <a:gd name="connsiteX3" fmla="*/ 287540 w 1008594"/>
                    <a:gd name="connsiteY3" fmla="*/ 1150161 h 1150161"/>
                    <a:gd name="connsiteX4" fmla="*/ 0 w 1008594"/>
                    <a:gd name="connsiteY4" fmla="*/ 575081 h 1150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8594" h="1150161">
                      <a:moveTo>
                        <a:pt x="287540" y="0"/>
                      </a:moveTo>
                      <a:lnTo>
                        <a:pt x="1008594" y="0"/>
                      </a:lnTo>
                      <a:lnTo>
                        <a:pt x="1008594" y="1150161"/>
                      </a:lnTo>
                      <a:lnTo>
                        <a:pt x="287540" y="1150161"/>
                      </a:lnTo>
                      <a:lnTo>
                        <a:pt x="0" y="575081"/>
                      </a:lnTo>
                      <a:close/>
                    </a:path>
                  </a:pathLst>
                </a:custGeom>
                <a:noFill/>
                <a:ln>
                  <a:solidFill>
                    <a:srgbClr val="6998B9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Hexagon 9">
                  <a:extLst>
                    <a:ext uri="{FF2B5EF4-FFF2-40B4-BE49-F238E27FC236}">
                      <a16:creationId xmlns:a16="http://schemas.microsoft.com/office/drawing/2014/main" id="{ACF03190-607E-6F7B-93EC-375CF8804FE9}"/>
                    </a:ext>
                  </a:extLst>
                </p:cNvPr>
                <p:cNvSpPr/>
                <p:nvPr/>
              </p:nvSpPr>
              <p:spPr>
                <a:xfrm>
                  <a:off x="11462735" y="5407857"/>
                  <a:ext cx="264806" cy="228281"/>
                </a:xfrm>
                <a:prstGeom prst="hexagon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3051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148E94-4F5B-E5A5-C69D-E84181C8827C}"/>
              </a:ext>
            </a:extLst>
          </p:cNvPr>
          <p:cNvGrpSpPr/>
          <p:nvPr userDrawn="1"/>
        </p:nvGrpSpPr>
        <p:grpSpPr>
          <a:xfrm>
            <a:off x="0" y="-13648"/>
            <a:ext cx="12192000" cy="6871648"/>
            <a:chOff x="0" y="-13648"/>
            <a:chExt cx="12192000" cy="68716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2D30BB-7094-2E6D-6EC8-DFFE33D83FB2}"/>
                </a:ext>
              </a:extLst>
            </p:cNvPr>
            <p:cNvSpPr/>
            <p:nvPr userDrawn="1"/>
          </p:nvSpPr>
          <p:spPr>
            <a:xfrm>
              <a:off x="0" y="0"/>
              <a:ext cx="6096000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FB0D12-27CC-282E-1CBC-41EA3BAA585D}"/>
                </a:ext>
              </a:extLst>
            </p:cNvPr>
            <p:cNvGrpSpPr/>
            <p:nvPr userDrawn="1"/>
          </p:nvGrpSpPr>
          <p:grpSpPr>
            <a:xfrm>
              <a:off x="8529849" y="-13648"/>
              <a:ext cx="3662151" cy="3010848"/>
              <a:chOff x="8529850" y="-13648"/>
              <a:chExt cx="3662151" cy="3010848"/>
            </a:xfrm>
          </p:grpSpPr>
          <p:sp>
            <p:nvSpPr>
              <p:cNvPr id="11" name="Right Triangle 3">
                <a:extLst>
                  <a:ext uri="{FF2B5EF4-FFF2-40B4-BE49-F238E27FC236}">
                    <a16:creationId xmlns:a16="http://schemas.microsoft.com/office/drawing/2014/main" id="{13B5CDCE-4053-ACD4-BAB2-097E0DA8E493}"/>
                  </a:ext>
                </a:extLst>
              </p:cNvPr>
              <p:cNvSpPr/>
              <p:nvPr userDrawn="1"/>
            </p:nvSpPr>
            <p:spPr>
              <a:xfrm rot="5400000" flipH="1" flipV="1">
                <a:off x="9613459" y="418658"/>
                <a:ext cx="3010783" cy="2146301"/>
              </a:xfrm>
              <a:prstGeom prst="triangle">
                <a:avLst>
                  <a:gd name="adj" fmla="val 41564"/>
                </a:avLst>
              </a:prstGeom>
              <a:solidFill>
                <a:srgbClr val="A5BB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54651E-17D1-5F61-982A-40BE32BD87FD}"/>
                  </a:ext>
                </a:extLst>
              </p:cNvPr>
              <p:cNvSpPr/>
              <p:nvPr userDrawn="1"/>
            </p:nvSpPr>
            <p:spPr>
              <a:xfrm>
                <a:off x="9941442" y="0"/>
                <a:ext cx="2036743" cy="2881423"/>
              </a:xfrm>
              <a:custGeom>
                <a:avLst/>
                <a:gdLst>
                  <a:gd name="connsiteX0" fmla="*/ 4393 w 2037910"/>
                  <a:gd name="connsiteY0" fmla="*/ 0 h 3447665"/>
                  <a:gd name="connsiteX1" fmla="*/ 2037910 w 2037910"/>
                  <a:gd name="connsiteY1" fmla="*/ 0 h 3447665"/>
                  <a:gd name="connsiteX2" fmla="*/ 2037910 w 2037910"/>
                  <a:gd name="connsiteY2" fmla="*/ 2033517 h 3447665"/>
                  <a:gd name="connsiteX3" fmla="*/ 2037909 w 2037910"/>
                  <a:gd name="connsiteY3" fmla="*/ 2033517 h 3447665"/>
                  <a:gd name="connsiteX4" fmla="*/ 2037909 w 2037910"/>
                  <a:gd name="connsiteY4" fmla="*/ 3447665 h 3447665"/>
                  <a:gd name="connsiteX5" fmla="*/ 18915 w 2037910"/>
                  <a:gd name="connsiteY5" fmla="*/ 2033517 h 3447665"/>
                  <a:gd name="connsiteX6" fmla="*/ 4393 w 2037910"/>
                  <a:gd name="connsiteY6" fmla="*/ 2033517 h 3447665"/>
                  <a:gd name="connsiteX7" fmla="*/ 4393 w 2037910"/>
                  <a:gd name="connsiteY7" fmla="*/ 2023346 h 3447665"/>
                  <a:gd name="connsiteX8" fmla="*/ 0 w 2037910"/>
                  <a:gd name="connsiteY8" fmla="*/ 2020269 h 3447665"/>
                  <a:gd name="connsiteX9" fmla="*/ 4393 w 2037910"/>
                  <a:gd name="connsiteY9" fmla="*/ 2020288 h 3447665"/>
                  <a:gd name="connsiteX0" fmla="*/ 4393 w 2037910"/>
                  <a:gd name="connsiteY0" fmla="*/ 0 h 3447665"/>
                  <a:gd name="connsiteX1" fmla="*/ 2037910 w 2037910"/>
                  <a:gd name="connsiteY1" fmla="*/ 0 h 3447665"/>
                  <a:gd name="connsiteX2" fmla="*/ 2037910 w 2037910"/>
                  <a:gd name="connsiteY2" fmla="*/ 2033517 h 3447665"/>
                  <a:gd name="connsiteX3" fmla="*/ 2037909 w 2037910"/>
                  <a:gd name="connsiteY3" fmla="*/ 2033517 h 3447665"/>
                  <a:gd name="connsiteX4" fmla="*/ 2037909 w 2037910"/>
                  <a:gd name="connsiteY4" fmla="*/ 3447665 h 3447665"/>
                  <a:gd name="connsiteX5" fmla="*/ 18915 w 2037910"/>
                  <a:gd name="connsiteY5" fmla="*/ 2033517 h 3447665"/>
                  <a:gd name="connsiteX6" fmla="*/ 4393 w 2037910"/>
                  <a:gd name="connsiteY6" fmla="*/ 2033517 h 3447665"/>
                  <a:gd name="connsiteX7" fmla="*/ 4393 w 2037910"/>
                  <a:gd name="connsiteY7" fmla="*/ 2023346 h 3447665"/>
                  <a:gd name="connsiteX8" fmla="*/ 0 w 2037910"/>
                  <a:gd name="connsiteY8" fmla="*/ 2020269 h 3447665"/>
                  <a:gd name="connsiteX9" fmla="*/ 4393 w 2037910"/>
                  <a:gd name="connsiteY9" fmla="*/ 1791291 h 3447665"/>
                  <a:gd name="connsiteX10" fmla="*/ 4393 w 2037910"/>
                  <a:gd name="connsiteY10" fmla="*/ 0 h 3447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7910" h="3447665">
                    <a:moveTo>
                      <a:pt x="4393" y="0"/>
                    </a:moveTo>
                    <a:lnTo>
                      <a:pt x="2037910" y="0"/>
                    </a:lnTo>
                    <a:lnTo>
                      <a:pt x="2037910" y="2033517"/>
                    </a:lnTo>
                    <a:lnTo>
                      <a:pt x="2037909" y="2033517"/>
                    </a:lnTo>
                    <a:lnTo>
                      <a:pt x="2037909" y="3447665"/>
                    </a:lnTo>
                    <a:lnTo>
                      <a:pt x="18915" y="2033517"/>
                    </a:lnTo>
                    <a:lnTo>
                      <a:pt x="4393" y="2033517"/>
                    </a:lnTo>
                    <a:lnTo>
                      <a:pt x="4393" y="2023346"/>
                    </a:lnTo>
                    <a:lnTo>
                      <a:pt x="0" y="2020269"/>
                    </a:lnTo>
                    <a:cubicBezTo>
                      <a:pt x="1464" y="1943943"/>
                      <a:pt x="2929" y="1867617"/>
                      <a:pt x="4393" y="1791291"/>
                    </a:cubicBez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tx2">
                  <a:alpha val="60401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Right Triangle 3">
                <a:extLst>
                  <a:ext uri="{FF2B5EF4-FFF2-40B4-BE49-F238E27FC236}">
                    <a16:creationId xmlns:a16="http://schemas.microsoft.com/office/drawing/2014/main" id="{E5EA72B9-88BB-CDF8-772A-A0BE779B6648}"/>
                  </a:ext>
                </a:extLst>
              </p:cNvPr>
              <p:cNvSpPr/>
              <p:nvPr userDrawn="1"/>
            </p:nvSpPr>
            <p:spPr>
              <a:xfrm flipH="1" flipV="1">
                <a:off x="8529850" y="-13648"/>
                <a:ext cx="3234519" cy="2265528"/>
              </a:xfrm>
              <a:custGeom>
                <a:avLst/>
                <a:gdLst>
                  <a:gd name="connsiteX0" fmla="*/ 0 w 2251880"/>
                  <a:gd name="connsiteY0" fmla="*/ 2251880 h 2251880"/>
                  <a:gd name="connsiteX1" fmla="*/ 0 w 2251880"/>
                  <a:gd name="connsiteY1" fmla="*/ 0 h 2251880"/>
                  <a:gd name="connsiteX2" fmla="*/ 2251880 w 2251880"/>
                  <a:gd name="connsiteY2" fmla="*/ 2251880 h 2251880"/>
                  <a:gd name="connsiteX3" fmla="*/ 0 w 2251880"/>
                  <a:gd name="connsiteY3" fmla="*/ 2251880 h 2251880"/>
                  <a:gd name="connsiteX0" fmla="*/ 0 w 3234519"/>
                  <a:gd name="connsiteY0" fmla="*/ 2251880 h 2265528"/>
                  <a:gd name="connsiteX1" fmla="*/ 0 w 3234519"/>
                  <a:gd name="connsiteY1" fmla="*/ 0 h 2265528"/>
                  <a:gd name="connsiteX2" fmla="*/ 3234519 w 3234519"/>
                  <a:gd name="connsiteY2" fmla="*/ 2265528 h 2265528"/>
                  <a:gd name="connsiteX3" fmla="*/ 0 w 3234519"/>
                  <a:gd name="connsiteY3" fmla="*/ 2251880 h 226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4519" h="2265528">
                    <a:moveTo>
                      <a:pt x="0" y="2251880"/>
                    </a:moveTo>
                    <a:lnTo>
                      <a:pt x="0" y="0"/>
                    </a:lnTo>
                    <a:lnTo>
                      <a:pt x="3234519" y="2265528"/>
                    </a:lnTo>
                    <a:lnTo>
                      <a:pt x="0" y="2251880"/>
                    </a:lnTo>
                    <a:close/>
                  </a:path>
                </a:pathLst>
              </a:custGeom>
              <a:solidFill>
                <a:schemeClr val="accent1">
                  <a:alpha val="5002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986E174-7E74-6F75-744A-5976566BB0CD}"/>
                  </a:ext>
                </a:extLst>
              </p:cNvPr>
              <p:cNvSpPr/>
              <p:nvPr userDrawn="1"/>
            </p:nvSpPr>
            <p:spPr>
              <a:xfrm>
                <a:off x="11353800" y="1"/>
                <a:ext cx="838200" cy="1498600"/>
              </a:xfrm>
              <a:custGeom>
                <a:avLst/>
                <a:gdLst>
                  <a:gd name="connsiteX0" fmla="*/ 4393 w 2037910"/>
                  <a:gd name="connsiteY0" fmla="*/ 0 h 3447665"/>
                  <a:gd name="connsiteX1" fmla="*/ 2037910 w 2037910"/>
                  <a:gd name="connsiteY1" fmla="*/ 0 h 3447665"/>
                  <a:gd name="connsiteX2" fmla="*/ 2037910 w 2037910"/>
                  <a:gd name="connsiteY2" fmla="*/ 2033517 h 3447665"/>
                  <a:gd name="connsiteX3" fmla="*/ 2037909 w 2037910"/>
                  <a:gd name="connsiteY3" fmla="*/ 2033517 h 3447665"/>
                  <a:gd name="connsiteX4" fmla="*/ 2037909 w 2037910"/>
                  <a:gd name="connsiteY4" fmla="*/ 3447665 h 3447665"/>
                  <a:gd name="connsiteX5" fmla="*/ 18915 w 2037910"/>
                  <a:gd name="connsiteY5" fmla="*/ 2033517 h 3447665"/>
                  <a:gd name="connsiteX6" fmla="*/ 4393 w 2037910"/>
                  <a:gd name="connsiteY6" fmla="*/ 2033517 h 3447665"/>
                  <a:gd name="connsiteX7" fmla="*/ 4393 w 2037910"/>
                  <a:gd name="connsiteY7" fmla="*/ 2023346 h 3447665"/>
                  <a:gd name="connsiteX8" fmla="*/ 0 w 2037910"/>
                  <a:gd name="connsiteY8" fmla="*/ 2020269 h 3447665"/>
                  <a:gd name="connsiteX9" fmla="*/ 4393 w 2037910"/>
                  <a:gd name="connsiteY9" fmla="*/ 2020288 h 3447665"/>
                  <a:gd name="connsiteX0" fmla="*/ 4393 w 2037910"/>
                  <a:gd name="connsiteY0" fmla="*/ 0 h 3447665"/>
                  <a:gd name="connsiteX1" fmla="*/ 2037910 w 2037910"/>
                  <a:gd name="connsiteY1" fmla="*/ 0 h 3447665"/>
                  <a:gd name="connsiteX2" fmla="*/ 2037910 w 2037910"/>
                  <a:gd name="connsiteY2" fmla="*/ 2033517 h 3447665"/>
                  <a:gd name="connsiteX3" fmla="*/ 2037909 w 2037910"/>
                  <a:gd name="connsiteY3" fmla="*/ 2033517 h 3447665"/>
                  <a:gd name="connsiteX4" fmla="*/ 2037909 w 2037910"/>
                  <a:gd name="connsiteY4" fmla="*/ 3447665 h 3447665"/>
                  <a:gd name="connsiteX5" fmla="*/ 18915 w 2037910"/>
                  <a:gd name="connsiteY5" fmla="*/ 2033517 h 3447665"/>
                  <a:gd name="connsiteX6" fmla="*/ 4393 w 2037910"/>
                  <a:gd name="connsiteY6" fmla="*/ 2033517 h 3447665"/>
                  <a:gd name="connsiteX7" fmla="*/ 4393 w 2037910"/>
                  <a:gd name="connsiteY7" fmla="*/ 2023346 h 3447665"/>
                  <a:gd name="connsiteX8" fmla="*/ 0 w 2037910"/>
                  <a:gd name="connsiteY8" fmla="*/ 2020269 h 3447665"/>
                  <a:gd name="connsiteX9" fmla="*/ 4393 w 2037910"/>
                  <a:gd name="connsiteY9" fmla="*/ 1791291 h 3447665"/>
                  <a:gd name="connsiteX10" fmla="*/ 4393 w 2037910"/>
                  <a:gd name="connsiteY10" fmla="*/ 0 h 3447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7910" h="3447665">
                    <a:moveTo>
                      <a:pt x="4393" y="0"/>
                    </a:moveTo>
                    <a:lnTo>
                      <a:pt x="2037910" y="0"/>
                    </a:lnTo>
                    <a:lnTo>
                      <a:pt x="2037910" y="2033517"/>
                    </a:lnTo>
                    <a:lnTo>
                      <a:pt x="2037909" y="2033517"/>
                    </a:lnTo>
                    <a:lnTo>
                      <a:pt x="2037909" y="3447665"/>
                    </a:lnTo>
                    <a:lnTo>
                      <a:pt x="18915" y="2033517"/>
                    </a:lnTo>
                    <a:lnTo>
                      <a:pt x="4393" y="2033517"/>
                    </a:lnTo>
                    <a:lnTo>
                      <a:pt x="4393" y="2023346"/>
                    </a:lnTo>
                    <a:lnTo>
                      <a:pt x="0" y="2020269"/>
                    </a:lnTo>
                    <a:cubicBezTo>
                      <a:pt x="1464" y="1943943"/>
                      <a:pt x="2929" y="1867617"/>
                      <a:pt x="4393" y="1791291"/>
                    </a:cubicBez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ight Triangle 3">
                <a:extLst>
                  <a:ext uri="{FF2B5EF4-FFF2-40B4-BE49-F238E27FC236}">
                    <a16:creationId xmlns:a16="http://schemas.microsoft.com/office/drawing/2014/main" id="{59679022-DAFF-2416-F8C1-B55CCF066F69}"/>
                  </a:ext>
                </a:extLst>
              </p:cNvPr>
              <p:cNvSpPr/>
              <p:nvPr userDrawn="1"/>
            </p:nvSpPr>
            <p:spPr>
              <a:xfrm flipH="1" flipV="1">
                <a:off x="10909299" y="0"/>
                <a:ext cx="1282699" cy="898431"/>
              </a:xfrm>
              <a:custGeom>
                <a:avLst/>
                <a:gdLst>
                  <a:gd name="connsiteX0" fmla="*/ 0 w 2251880"/>
                  <a:gd name="connsiteY0" fmla="*/ 2251880 h 2251880"/>
                  <a:gd name="connsiteX1" fmla="*/ 0 w 2251880"/>
                  <a:gd name="connsiteY1" fmla="*/ 0 h 2251880"/>
                  <a:gd name="connsiteX2" fmla="*/ 2251880 w 2251880"/>
                  <a:gd name="connsiteY2" fmla="*/ 2251880 h 2251880"/>
                  <a:gd name="connsiteX3" fmla="*/ 0 w 2251880"/>
                  <a:gd name="connsiteY3" fmla="*/ 2251880 h 2251880"/>
                  <a:gd name="connsiteX0" fmla="*/ 0 w 3234519"/>
                  <a:gd name="connsiteY0" fmla="*/ 2251880 h 2265528"/>
                  <a:gd name="connsiteX1" fmla="*/ 0 w 3234519"/>
                  <a:gd name="connsiteY1" fmla="*/ 0 h 2265528"/>
                  <a:gd name="connsiteX2" fmla="*/ 3234519 w 3234519"/>
                  <a:gd name="connsiteY2" fmla="*/ 2265528 h 2265528"/>
                  <a:gd name="connsiteX3" fmla="*/ 0 w 3234519"/>
                  <a:gd name="connsiteY3" fmla="*/ 2251880 h 226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4519" h="2265528">
                    <a:moveTo>
                      <a:pt x="0" y="2251880"/>
                    </a:moveTo>
                    <a:lnTo>
                      <a:pt x="0" y="0"/>
                    </a:lnTo>
                    <a:lnTo>
                      <a:pt x="3234519" y="2265528"/>
                    </a:lnTo>
                    <a:lnTo>
                      <a:pt x="0" y="225188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954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FF23FFE-14E8-6883-0FCC-7A34CA2ED5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22131" y="722376"/>
            <a:ext cx="5428803" cy="5330183"/>
          </a:xfrm>
          <a:custGeom>
            <a:avLst/>
            <a:gdLst>
              <a:gd name="connsiteX0" fmla="*/ 2765383 w 5428803"/>
              <a:gd name="connsiteY0" fmla="*/ 152 h 5330183"/>
              <a:gd name="connsiteX1" fmla="*/ 2891883 w 5428803"/>
              <a:gd name="connsiteY1" fmla="*/ 4918 h 5330183"/>
              <a:gd name="connsiteX2" fmla="*/ 5384353 w 5428803"/>
              <a:gd name="connsiteY2" fmla="*/ 2666673 h 5330183"/>
              <a:gd name="connsiteX3" fmla="*/ 2891883 w 5428803"/>
              <a:gd name="connsiteY3" fmla="*/ 5328429 h 5330183"/>
              <a:gd name="connsiteX4" fmla="*/ 800503 w 5428803"/>
              <a:gd name="connsiteY4" fmla="*/ 2247455 h 5330183"/>
              <a:gd name="connsiteX5" fmla="*/ 2765383 w 5428803"/>
              <a:gd name="connsiteY5" fmla="*/ 152 h 533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8803" h="5330183">
                <a:moveTo>
                  <a:pt x="2765383" y="152"/>
                </a:moveTo>
                <a:cubicBezTo>
                  <a:pt x="2804840" y="-516"/>
                  <a:pt x="2846941" y="1025"/>
                  <a:pt x="2891883" y="4918"/>
                </a:cubicBezTo>
                <a:cubicBezTo>
                  <a:pt x="4330032" y="129468"/>
                  <a:pt x="5025932" y="1488256"/>
                  <a:pt x="5384353" y="2666673"/>
                </a:cubicBezTo>
                <a:cubicBezTo>
                  <a:pt x="5674504" y="4601506"/>
                  <a:pt x="4509868" y="5242727"/>
                  <a:pt x="2891883" y="5328429"/>
                </a:cubicBezTo>
                <a:cubicBezTo>
                  <a:pt x="1273898" y="5414131"/>
                  <a:pt x="-1324423" y="2332259"/>
                  <a:pt x="800503" y="2247455"/>
                </a:cubicBezTo>
                <a:cubicBezTo>
                  <a:pt x="2859024" y="2165301"/>
                  <a:pt x="1542203" y="20864"/>
                  <a:pt x="2765383" y="15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BA22E7-4D00-82E6-CF21-6A7B91A9F067}"/>
              </a:ext>
            </a:extLst>
          </p:cNvPr>
          <p:cNvGrpSpPr/>
          <p:nvPr userDrawn="1"/>
        </p:nvGrpSpPr>
        <p:grpSpPr>
          <a:xfrm>
            <a:off x="-15494" y="203369"/>
            <a:ext cx="11892261" cy="6654631"/>
            <a:chOff x="-15494" y="203369"/>
            <a:chExt cx="11892261" cy="6654631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93ED12B9-508C-FD97-C8CF-CA0A57EFF8C3}"/>
                </a:ext>
              </a:extLst>
            </p:cNvPr>
            <p:cNvSpPr/>
            <p:nvPr userDrawn="1"/>
          </p:nvSpPr>
          <p:spPr>
            <a:xfrm rot="5400000">
              <a:off x="11385079" y="3444537"/>
              <a:ext cx="756400" cy="226977"/>
            </a:xfrm>
            <a:custGeom>
              <a:avLst/>
              <a:gdLst>
                <a:gd name="connsiteX0" fmla="*/ 679640 w 756400"/>
                <a:gd name="connsiteY0" fmla="*/ 146109 h 226977"/>
                <a:gd name="connsiteX1" fmla="*/ 756400 w 756400"/>
                <a:gd name="connsiteY1" fmla="*/ 146109 h 226977"/>
                <a:gd name="connsiteX2" fmla="*/ 756400 w 756400"/>
                <a:gd name="connsiteY2" fmla="*/ 222879 h 226977"/>
                <a:gd name="connsiteX3" fmla="*/ 679640 w 756400"/>
                <a:gd name="connsiteY3" fmla="*/ 222879 h 226977"/>
                <a:gd name="connsiteX4" fmla="*/ 510742 w 756400"/>
                <a:gd name="connsiteY4" fmla="*/ 146109 h 226977"/>
                <a:gd name="connsiteX5" fmla="*/ 587522 w 756400"/>
                <a:gd name="connsiteY5" fmla="*/ 146109 h 226977"/>
                <a:gd name="connsiteX6" fmla="*/ 587522 w 756400"/>
                <a:gd name="connsiteY6" fmla="*/ 222879 h 226977"/>
                <a:gd name="connsiteX7" fmla="*/ 510742 w 756400"/>
                <a:gd name="connsiteY7" fmla="*/ 222879 h 226977"/>
                <a:gd name="connsiteX8" fmla="*/ 341864 w 756400"/>
                <a:gd name="connsiteY8" fmla="*/ 146109 h 226977"/>
                <a:gd name="connsiteX9" fmla="*/ 341864 w 756400"/>
                <a:gd name="connsiteY9" fmla="*/ 150207 h 226977"/>
                <a:gd name="connsiteX10" fmla="*/ 345961 w 756400"/>
                <a:gd name="connsiteY10" fmla="*/ 150207 h 226977"/>
                <a:gd name="connsiteX11" fmla="*/ 345961 w 756400"/>
                <a:gd name="connsiteY11" fmla="*/ 218782 h 226977"/>
                <a:gd name="connsiteX12" fmla="*/ 414536 w 756400"/>
                <a:gd name="connsiteY12" fmla="*/ 218782 h 226977"/>
                <a:gd name="connsiteX13" fmla="*/ 414536 w 756400"/>
                <a:gd name="connsiteY13" fmla="*/ 150207 h 226977"/>
                <a:gd name="connsiteX14" fmla="*/ 345961 w 756400"/>
                <a:gd name="connsiteY14" fmla="*/ 150207 h 226977"/>
                <a:gd name="connsiteX15" fmla="*/ 345961 w 756400"/>
                <a:gd name="connsiteY15" fmla="*/ 146109 h 226977"/>
                <a:gd name="connsiteX16" fmla="*/ 172975 w 756400"/>
                <a:gd name="connsiteY16" fmla="*/ 146109 h 226977"/>
                <a:gd name="connsiteX17" fmla="*/ 249736 w 756400"/>
                <a:gd name="connsiteY17" fmla="*/ 146109 h 226977"/>
                <a:gd name="connsiteX18" fmla="*/ 249736 w 756400"/>
                <a:gd name="connsiteY18" fmla="*/ 222879 h 226977"/>
                <a:gd name="connsiteX19" fmla="*/ 172975 w 756400"/>
                <a:gd name="connsiteY19" fmla="*/ 222879 h 226977"/>
                <a:gd name="connsiteX20" fmla="*/ 4097 w 756400"/>
                <a:gd name="connsiteY20" fmla="*/ 146109 h 226977"/>
                <a:gd name="connsiteX21" fmla="*/ 80857 w 756400"/>
                <a:gd name="connsiteY21" fmla="*/ 146109 h 226977"/>
                <a:gd name="connsiteX22" fmla="*/ 80857 w 756400"/>
                <a:gd name="connsiteY22" fmla="*/ 222879 h 226977"/>
                <a:gd name="connsiteX23" fmla="*/ 4097 w 756400"/>
                <a:gd name="connsiteY23" fmla="*/ 222879 h 226977"/>
                <a:gd name="connsiteX24" fmla="*/ 337766 w 756400"/>
                <a:gd name="connsiteY24" fmla="*/ 142012 h 226977"/>
                <a:gd name="connsiteX25" fmla="*/ 422731 w 756400"/>
                <a:gd name="connsiteY25" fmla="*/ 142012 h 226977"/>
                <a:gd name="connsiteX26" fmla="*/ 422731 w 756400"/>
                <a:gd name="connsiteY26" fmla="*/ 226977 h 226977"/>
                <a:gd name="connsiteX27" fmla="*/ 337766 w 756400"/>
                <a:gd name="connsiteY27" fmla="*/ 226977 h 226977"/>
                <a:gd name="connsiteX28" fmla="*/ 337766 w 756400"/>
                <a:gd name="connsiteY28" fmla="*/ 146109 h 226977"/>
                <a:gd name="connsiteX29" fmla="*/ 679640 w 756400"/>
                <a:gd name="connsiteY29" fmla="*/ 4088 h 226977"/>
                <a:gd name="connsiteX30" fmla="*/ 756400 w 756400"/>
                <a:gd name="connsiteY30" fmla="*/ 4088 h 226977"/>
                <a:gd name="connsiteX31" fmla="*/ 756400 w 756400"/>
                <a:gd name="connsiteY31" fmla="*/ 80858 h 226977"/>
                <a:gd name="connsiteX32" fmla="*/ 679640 w 756400"/>
                <a:gd name="connsiteY32" fmla="*/ 80858 h 226977"/>
                <a:gd name="connsiteX33" fmla="*/ 510742 w 756400"/>
                <a:gd name="connsiteY33" fmla="*/ 4088 h 226977"/>
                <a:gd name="connsiteX34" fmla="*/ 510742 w 756400"/>
                <a:gd name="connsiteY34" fmla="*/ 8185 h 226977"/>
                <a:gd name="connsiteX35" fmla="*/ 514840 w 756400"/>
                <a:gd name="connsiteY35" fmla="*/ 8185 h 226977"/>
                <a:gd name="connsiteX36" fmla="*/ 514840 w 756400"/>
                <a:gd name="connsiteY36" fmla="*/ 76760 h 226977"/>
                <a:gd name="connsiteX37" fmla="*/ 583424 w 756400"/>
                <a:gd name="connsiteY37" fmla="*/ 76760 h 226977"/>
                <a:gd name="connsiteX38" fmla="*/ 583424 w 756400"/>
                <a:gd name="connsiteY38" fmla="*/ 8185 h 226977"/>
                <a:gd name="connsiteX39" fmla="*/ 514840 w 756400"/>
                <a:gd name="connsiteY39" fmla="*/ 8185 h 226977"/>
                <a:gd name="connsiteX40" fmla="*/ 514840 w 756400"/>
                <a:gd name="connsiteY40" fmla="*/ 4088 h 226977"/>
                <a:gd name="connsiteX41" fmla="*/ 341864 w 756400"/>
                <a:gd name="connsiteY41" fmla="*/ 4088 h 226977"/>
                <a:gd name="connsiteX42" fmla="*/ 418634 w 756400"/>
                <a:gd name="connsiteY42" fmla="*/ 4088 h 226977"/>
                <a:gd name="connsiteX43" fmla="*/ 418634 w 756400"/>
                <a:gd name="connsiteY43" fmla="*/ 80858 h 226977"/>
                <a:gd name="connsiteX44" fmla="*/ 341864 w 756400"/>
                <a:gd name="connsiteY44" fmla="*/ 80858 h 226977"/>
                <a:gd name="connsiteX45" fmla="*/ 172975 w 756400"/>
                <a:gd name="connsiteY45" fmla="*/ 4088 h 226977"/>
                <a:gd name="connsiteX46" fmla="*/ 249736 w 756400"/>
                <a:gd name="connsiteY46" fmla="*/ 4088 h 226977"/>
                <a:gd name="connsiteX47" fmla="*/ 249736 w 756400"/>
                <a:gd name="connsiteY47" fmla="*/ 80858 h 226977"/>
                <a:gd name="connsiteX48" fmla="*/ 172975 w 756400"/>
                <a:gd name="connsiteY48" fmla="*/ 80858 h 226977"/>
                <a:gd name="connsiteX49" fmla="*/ 4097 w 756400"/>
                <a:gd name="connsiteY49" fmla="*/ 4088 h 226977"/>
                <a:gd name="connsiteX50" fmla="*/ 4097 w 756400"/>
                <a:gd name="connsiteY50" fmla="*/ 8185 h 226977"/>
                <a:gd name="connsiteX51" fmla="*/ 8185 w 756400"/>
                <a:gd name="connsiteY51" fmla="*/ 8185 h 226977"/>
                <a:gd name="connsiteX52" fmla="*/ 8185 w 756400"/>
                <a:gd name="connsiteY52" fmla="*/ 76760 h 226977"/>
                <a:gd name="connsiteX53" fmla="*/ 76760 w 756400"/>
                <a:gd name="connsiteY53" fmla="*/ 76760 h 226977"/>
                <a:gd name="connsiteX54" fmla="*/ 76760 w 756400"/>
                <a:gd name="connsiteY54" fmla="*/ 8185 h 226977"/>
                <a:gd name="connsiteX55" fmla="*/ 8185 w 756400"/>
                <a:gd name="connsiteY55" fmla="*/ 8185 h 226977"/>
                <a:gd name="connsiteX56" fmla="*/ 8185 w 756400"/>
                <a:gd name="connsiteY56" fmla="*/ 4088 h 226977"/>
                <a:gd name="connsiteX57" fmla="*/ 506655 w 756400"/>
                <a:gd name="connsiteY57" fmla="*/ 0 h 226977"/>
                <a:gd name="connsiteX58" fmla="*/ 591610 w 756400"/>
                <a:gd name="connsiteY58" fmla="*/ 0 h 226977"/>
                <a:gd name="connsiteX59" fmla="*/ 591610 w 756400"/>
                <a:gd name="connsiteY59" fmla="*/ 84955 h 226977"/>
                <a:gd name="connsiteX60" fmla="*/ 506655 w 756400"/>
                <a:gd name="connsiteY60" fmla="*/ 84955 h 226977"/>
                <a:gd name="connsiteX61" fmla="*/ 506655 w 756400"/>
                <a:gd name="connsiteY61" fmla="*/ 4088 h 226977"/>
                <a:gd name="connsiteX62" fmla="*/ 0 w 756400"/>
                <a:gd name="connsiteY62" fmla="*/ 0 h 226977"/>
                <a:gd name="connsiteX63" fmla="*/ 84945 w 756400"/>
                <a:gd name="connsiteY63" fmla="*/ 0 h 226977"/>
                <a:gd name="connsiteX64" fmla="*/ 84945 w 756400"/>
                <a:gd name="connsiteY64" fmla="*/ 84955 h 226977"/>
                <a:gd name="connsiteX65" fmla="*/ 0 w 756400"/>
                <a:gd name="connsiteY65" fmla="*/ 84955 h 226977"/>
                <a:gd name="connsiteX66" fmla="*/ 0 w 756400"/>
                <a:gd name="connsiteY66" fmla="*/ 4088 h 2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56400" h="226977">
                  <a:moveTo>
                    <a:pt x="679640" y="146109"/>
                  </a:moveTo>
                  <a:lnTo>
                    <a:pt x="756400" y="146109"/>
                  </a:lnTo>
                  <a:lnTo>
                    <a:pt x="756400" y="222879"/>
                  </a:lnTo>
                  <a:lnTo>
                    <a:pt x="679640" y="222879"/>
                  </a:lnTo>
                  <a:close/>
                  <a:moveTo>
                    <a:pt x="510742" y="146109"/>
                  </a:moveTo>
                  <a:lnTo>
                    <a:pt x="587522" y="146109"/>
                  </a:lnTo>
                  <a:lnTo>
                    <a:pt x="587522" y="222879"/>
                  </a:lnTo>
                  <a:lnTo>
                    <a:pt x="510742" y="222879"/>
                  </a:lnTo>
                  <a:close/>
                  <a:moveTo>
                    <a:pt x="341864" y="146109"/>
                  </a:moveTo>
                  <a:lnTo>
                    <a:pt x="341864" y="150207"/>
                  </a:lnTo>
                  <a:lnTo>
                    <a:pt x="345961" y="150207"/>
                  </a:lnTo>
                  <a:lnTo>
                    <a:pt x="345961" y="218782"/>
                  </a:lnTo>
                  <a:lnTo>
                    <a:pt x="414536" y="218782"/>
                  </a:lnTo>
                  <a:lnTo>
                    <a:pt x="414536" y="150207"/>
                  </a:lnTo>
                  <a:lnTo>
                    <a:pt x="345961" y="150207"/>
                  </a:lnTo>
                  <a:lnTo>
                    <a:pt x="345961" y="146109"/>
                  </a:lnTo>
                  <a:close/>
                  <a:moveTo>
                    <a:pt x="172975" y="146109"/>
                  </a:moveTo>
                  <a:lnTo>
                    <a:pt x="249736" y="146109"/>
                  </a:lnTo>
                  <a:lnTo>
                    <a:pt x="249736" y="222879"/>
                  </a:lnTo>
                  <a:lnTo>
                    <a:pt x="172975" y="222879"/>
                  </a:lnTo>
                  <a:close/>
                  <a:moveTo>
                    <a:pt x="4097" y="146109"/>
                  </a:moveTo>
                  <a:lnTo>
                    <a:pt x="80857" y="146109"/>
                  </a:lnTo>
                  <a:lnTo>
                    <a:pt x="80857" y="222879"/>
                  </a:lnTo>
                  <a:lnTo>
                    <a:pt x="4097" y="222879"/>
                  </a:lnTo>
                  <a:close/>
                  <a:moveTo>
                    <a:pt x="337766" y="142012"/>
                  </a:moveTo>
                  <a:lnTo>
                    <a:pt x="422731" y="142012"/>
                  </a:lnTo>
                  <a:lnTo>
                    <a:pt x="422731" y="226977"/>
                  </a:lnTo>
                  <a:lnTo>
                    <a:pt x="337766" y="226977"/>
                  </a:lnTo>
                  <a:lnTo>
                    <a:pt x="337766" y="146109"/>
                  </a:lnTo>
                  <a:close/>
                  <a:moveTo>
                    <a:pt x="679640" y="4088"/>
                  </a:moveTo>
                  <a:lnTo>
                    <a:pt x="756400" y="4088"/>
                  </a:lnTo>
                  <a:lnTo>
                    <a:pt x="756400" y="80858"/>
                  </a:lnTo>
                  <a:lnTo>
                    <a:pt x="679640" y="80858"/>
                  </a:lnTo>
                  <a:close/>
                  <a:moveTo>
                    <a:pt x="510742" y="4088"/>
                  </a:moveTo>
                  <a:lnTo>
                    <a:pt x="510742" y="8185"/>
                  </a:lnTo>
                  <a:lnTo>
                    <a:pt x="514840" y="8185"/>
                  </a:lnTo>
                  <a:lnTo>
                    <a:pt x="514840" y="76760"/>
                  </a:lnTo>
                  <a:lnTo>
                    <a:pt x="583424" y="76760"/>
                  </a:lnTo>
                  <a:lnTo>
                    <a:pt x="583424" y="8185"/>
                  </a:lnTo>
                  <a:lnTo>
                    <a:pt x="514840" y="8185"/>
                  </a:lnTo>
                  <a:lnTo>
                    <a:pt x="514840" y="4088"/>
                  </a:lnTo>
                  <a:close/>
                  <a:moveTo>
                    <a:pt x="341864" y="4088"/>
                  </a:moveTo>
                  <a:lnTo>
                    <a:pt x="418634" y="4088"/>
                  </a:lnTo>
                  <a:lnTo>
                    <a:pt x="418634" y="80858"/>
                  </a:lnTo>
                  <a:lnTo>
                    <a:pt x="341864" y="80858"/>
                  </a:lnTo>
                  <a:close/>
                  <a:moveTo>
                    <a:pt x="172975" y="4088"/>
                  </a:moveTo>
                  <a:lnTo>
                    <a:pt x="249736" y="4088"/>
                  </a:lnTo>
                  <a:lnTo>
                    <a:pt x="249736" y="80858"/>
                  </a:lnTo>
                  <a:lnTo>
                    <a:pt x="172975" y="80858"/>
                  </a:lnTo>
                  <a:close/>
                  <a:moveTo>
                    <a:pt x="4097" y="4088"/>
                  </a:moveTo>
                  <a:lnTo>
                    <a:pt x="4097" y="8185"/>
                  </a:lnTo>
                  <a:lnTo>
                    <a:pt x="8185" y="8185"/>
                  </a:lnTo>
                  <a:lnTo>
                    <a:pt x="8185" y="76760"/>
                  </a:lnTo>
                  <a:lnTo>
                    <a:pt x="76760" y="76760"/>
                  </a:lnTo>
                  <a:lnTo>
                    <a:pt x="76760" y="8185"/>
                  </a:lnTo>
                  <a:lnTo>
                    <a:pt x="8185" y="8185"/>
                  </a:lnTo>
                  <a:lnTo>
                    <a:pt x="8185" y="4088"/>
                  </a:lnTo>
                  <a:close/>
                  <a:moveTo>
                    <a:pt x="506655" y="0"/>
                  </a:moveTo>
                  <a:lnTo>
                    <a:pt x="591610" y="0"/>
                  </a:lnTo>
                  <a:lnTo>
                    <a:pt x="591610" y="84955"/>
                  </a:lnTo>
                  <a:lnTo>
                    <a:pt x="506655" y="84955"/>
                  </a:lnTo>
                  <a:lnTo>
                    <a:pt x="506655" y="4088"/>
                  </a:lnTo>
                  <a:close/>
                  <a:moveTo>
                    <a:pt x="0" y="0"/>
                  </a:moveTo>
                  <a:lnTo>
                    <a:pt x="84945" y="0"/>
                  </a:lnTo>
                  <a:lnTo>
                    <a:pt x="84945" y="84955"/>
                  </a:lnTo>
                  <a:lnTo>
                    <a:pt x="0" y="84955"/>
                  </a:lnTo>
                  <a:lnTo>
                    <a:pt x="0" y="4088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A48E641F-CBBA-DEC6-5E43-FF9616451934}"/>
                </a:ext>
              </a:extLst>
            </p:cNvPr>
            <p:cNvSpPr/>
            <p:nvPr userDrawn="1"/>
          </p:nvSpPr>
          <p:spPr>
            <a:xfrm>
              <a:off x="250810" y="838050"/>
              <a:ext cx="890256" cy="767462"/>
            </a:xfrm>
            <a:prstGeom prst="hexagon">
              <a:avLst/>
            </a:prstGeom>
            <a:noFill/>
            <a:ln>
              <a:solidFill>
                <a:schemeClr val="accent1">
                  <a:lumMod val="50000"/>
                  <a:lumOff val="50000"/>
                  <a:alpha val="5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38AC09A-DF4A-7CCE-3576-41857B07E7FC}"/>
                </a:ext>
              </a:extLst>
            </p:cNvPr>
            <p:cNvSpPr/>
            <p:nvPr userDrawn="1"/>
          </p:nvSpPr>
          <p:spPr>
            <a:xfrm>
              <a:off x="-15494" y="203369"/>
              <a:ext cx="1056356" cy="1150161"/>
            </a:xfrm>
            <a:custGeom>
              <a:avLst/>
              <a:gdLst>
                <a:gd name="connsiteX0" fmla="*/ 9709 w 1056356"/>
                <a:gd name="connsiteY0" fmla="*/ 0 h 1150161"/>
                <a:gd name="connsiteX1" fmla="*/ 768816 w 1056356"/>
                <a:gd name="connsiteY1" fmla="*/ 0 h 1150161"/>
                <a:gd name="connsiteX2" fmla="*/ 1056356 w 1056356"/>
                <a:gd name="connsiteY2" fmla="*/ 575081 h 1150161"/>
                <a:gd name="connsiteX3" fmla="*/ 768816 w 1056356"/>
                <a:gd name="connsiteY3" fmla="*/ 1150161 h 1150161"/>
                <a:gd name="connsiteX4" fmla="*/ 9709 w 1056356"/>
                <a:gd name="connsiteY4" fmla="*/ 1150161 h 1150161"/>
                <a:gd name="connsiteX5" fmla="*/ 0 w 1056356"/>
                <a:gd name="connsiteY5" fmla="*/ 1130743 h 1150161"/>
                <a:gd name="connsiteX6" fmla="*/ 0 w 1056356"/>
                <a:gd name="connsiteY6" fmla="*/ 19418 h 11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6356" h="1150161">
                  <a:moveTo>
                    <a:pt x="9709" y="0"/>
                  </a:moveTo>
                  <a:lnTo>
                    <a:pt x="768816" y="0"/>
                  </a:lnTo>
                  <a:lnTo>
                    <a:pt x="1056356" y="575081"/>
                  </a:lnTo>
                  <a:lnTo>
                    <a:pt x="768816" y="1150161"/>
                  </a:lnTo>
                  <a:lnTo>
                    <a:pt x="9709" y="1150161"/>
                  </a:lnTo>
                  <a:lnTo>
                    <a:pt x="0" y="1130743"/>
                  </a:lnTo>
                  <a:lnTo>
                    <a:pt x="0" y="19418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BE066E9C-EA80-1A74-CEDE-E2C0645F74B4}"/>
                </a:ext>
              </a:extLst>
            </p:cNvPr>
            <p:cNvSpPr/>
            <p:nvPr userDrawn="1"/>
          </p:nvSpPr>
          <p:spPr>
            <a:xfrm>
              <a:off x="50172" y="438040"/>
              <a:ext cx="264806" cy="228281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48B248-59B5-F496-DF91-350595EC3A40}"/>
                </a:ext>
              </a:extLst>
            </p:cNvPr>
            <p:cNvSpPr/>
            <p:nvPr userDrawn="1"/>
          </p:nvSpPr>
          <p:spPr>
            <a:xfrm>
              <a:off x="-5996" y="6152544"/>
              <a:ext cx="1164841" cy="705456"/>
            </a:xfrm>
            <a:custGeom>
              <a:avLst/>
              <a:gdLst>
                <a:gd name="connsiteX0" fmla="*/ 251043 w 1164841"/>
                <a:gd name="connsiteY0" fmla="*/ 0 h 705456"/>
                <a:gd name="connsiteX1" fmla="*/ 913798 w 1164841"/>
                <a:gd name="connsiteY1" fmla="*/ 0 h 705456"/>
                <a:gd name="connsiteX2" fmla="*/ 1164841 w 1164841"/>
                <a:gd name="connsiteY2" fmla="*/ 502087 h 705456"/>
                <a:gd name="connsiteX3" fmla="*/ 1063157 w 1164841"/>
                <a:gd name="connsiteY3" fmla="*/ 705456 h 705456"/>
                <a:gd name="connsiteX4" fmla="*/ 101685 w 1164841"/>
                <a:gd name="connsiteY4" fmla="*/ 705456 h 705456"/>
                <a:gd name="connsiteX5" fmla="*/ 0 w 1164841"/>
                <a:gd name="connsiteY5" fmla="*/ 502087 h 705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841" h="705456">
                  <a:moveTo>
                    <a:pt x="251043" y="0"/>
                  </a:moveTo>
                  <a:lnTo>
                    <a:pt x="913798" y="0"/>
                  </a:lnTo>
                  <a:lnTo>
                    <a:pt x="1164841" y="502087"/>
                  </a:lnTo>
                  <a:lnTo>
                    <a:pt x="1063157" y="705456"/>
                  </a:lnTo>
                  <a:lnTo>
                    <a:pt x="101685" y="705456"/>
                  </a:lnTo>
                  <a:lnTo>
                    <a:pt x="0" y="50208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C43F00-B1E2-C6A1-0B12-15D47377BADA}"/>
                </a:ext>
              </a:extLst>
            </p:cNvPr>
            <p:cNvSpPr/>
            <p:nvPr userDrawn="1"/>
          </p:nvSpPr>
          <p:spPr>
            <a:xfrm>
              <a:off x="-15494" y="6348141"/>
              <a:ext cx="356875" cy="502087"/>
            </a:xfrm>
            <a:custGeom>
              <a:avLst/>
              <a:gdLst>
                <a:gd name="connsiteX0" fmla="*/ 0 w 356875"/>
                <a:gd name="connsiteY0" fmla="*/ 0 h 502087"/>
                <a:gd name="connsiteX1" fmla="*/ 231353 w 356875"/>
                <a:gd name="connsiteY1" fmla="*/ 0 h 502087"/>
                <a:gd name="connsiteX2" fmla="*/ 356875 w 356875"/>
                <a:gd name="connsiteY2" fmla="*/ 251044 h 502087"/>
                <a:gd name="connsiteX3" fmla="*/ 231353 w 356875"/>
                <a:gd name="connsiteY3" fmla="*/ 502087 h 502087"/>
                <a:gd name="connsiteX4" fmla="*/ 0 w 356875"/>
                <a:gd name="connsiteY4" fmla="*/ 502087 h 5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875" h="502087">
                  <a:moveTo>
                    <a:pt x="0" y="0"/>
                  </a:moveTo>
                  <a:lnTo>
                    <a:pt x="231353" y="0"/>
                  </a:lnTo>
                  <a:lnTo>
                    <a:pt x="356875" y="251044"/>
                  </a:lnTo>
                  <a:lnTo>
                    <a:pt x="231353" y="502087"/>
                  </a:lnTo>
                  <a:lnTo>
                    <a:pt x="0" y="50208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83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74B9DE-22FB-0A84-A858-ED0E555C21ED}"/>
              </a:ext>
            </a:extLst>
          </p:cNvPr>
          <p:cNvGrpSpPr/>
          <p:nvPr userDrawn="1"/>
        </p:nvGrpSpPr>
        <p:grpSpPr>
          <a:xfrm>
            <a:off x="0" y="-23528"/>
            <a:ext cx="12162663" cy="6881528"/>
            <a:chOff x="0" y="-23528"/>
            <a:chExt cx="12162663" cy="688152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4B2AB2D-FF10-A5B3-908E-9FC0FF5C6ABF}"/>
                </a:ext>
              </a:extLst>
            </p:cNvPr>
            <p:cNvSpPr/>
            <p:nvPr userDrawn="1"/>
          </p:nvSpPr>
          <p:spPr>
            <a:xfrm>
              <a:off x="0" y="-23528"/>
              <a:ext cx="5147784" cy="6881528"/>
            </a:xfrm>
            <a:custGeom>
              <a:avLst/>
              <a:gdLst>
                <a:gd name="connsiteX0" fmla="*/ 0 w 5147784"/>
                <a:gd name="connsiteY0" fmla="*/ 0 h 6881528"/>
                <a:gd name="connsiteX1" fmla="*/ 5147784 w 5147784"/>
                <a:gd name="connsiteY1" fmla="*/ 0 h 6881528"/>
                <a:gd name="connsiteX2" fmla="*/ 5139325 w 5147784"/>
                <a:gd name="connsiteY2" fmla="*/ 334530 h 6881528"/>
                <a:gd name="connsiteX3" fmla="*/ 1026790 w 5147784"/>
                <a:gd name="connsiteY3" fmla="*/ 6831667 h 6881528"/>
                <a:gd name="connsiteX4" fmla="*/ 930210 w 5147784"/>
                <a:gd name="connsiteY4" fmla="*/ 6881528 h 6881528"/>
                <a:gd name="connsiteX5" fmla="*/ 0 w 5147784"/>
                <a:gd name="connsiteY5" fmla="*/ 6881528 h 688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7784" h="6881528">
                  <a:moveTo>
                    <a:pt x="0" y="0"/>
                  </a:moveTo>
                  <a:lnTo>
                    <a:pt x="5147784" y="0"/>
                  </a:lnTo>
                  <a:lnTo>
                    <a:pt x="5139325" y="334530"/>
                  </a:lnTo>
                  <a:cubicBezTo>
                    <a:pt x="4996734" y="3147543"/>
                    <a:pt x="3370121" y="5569022"/>
                    <a:pt x="1026790" y="6831667"/>
                  </a:cubicBezTo>
                  <a:lnTo>
                    <a:pt x="930210" y="6881528"/>
                  </a:lnTo>
                  <a:lnTo>
                    <a:pt x="0" y="68815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52C294D1-81AE-9204-B0BA-C8F2BD074AFA}"/>
                </a:ext>
              </a:extLst>
            </p:cNvPr>
            <p:cNvSpPr/>
            <p:nvPr userDrawn="1"/>
          </p:nvSpPr>
          <p:spPr>
            <a:xfrm>
              <a:off x="758994" y="968571"/>
              <a:ext cx="814922" cy="702520"/>
            </a:xfrm>
            <a:prstGeom prst="hexagon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3F735B-9155-53A6-012E-4B39692FFBBE}"/>
                </a:ext>
              </a:extLst>
            </p:cNvPr>
            <p:cNvSpPr/>
            <p:nvPr userDrawn="1"/>
          </p:nvSpPr>
          <p:spPr>
            <a:xfrm>
              <a:off x="1166455" y="1082476"/>
              <a:ext cx="3981329" cy="4693049"/>
            </a:xfrm>
            <a:prstGeom prst="roundRect">
              <a:avLst>
                <a:gd name="adj" fmla="val 1160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599CD9B-D2AD-5508-E8DB-F4C56EAF803E}"/>
                </a:ext>
              </a:extLst>
            </p:cNvPr>
            <p:cNvGrpSpPr/>
            <p:nvPr userDrawn="1"/>
          </p:nvGrpSpPr>
          <p:grpSpPr>
            <a:xfrm>
              <a:off x="10970058" y="6064122"/>
              <a:ext cx="1192605" cy="793878"/>
              <a:chOff x="10970058" y="6064122"/>
              <a:chExt cx="1192605" cy="79387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5859482-0509-6429-EEDD-2E2B523F124F}"/>
                  </a:ext>
                </a:extLst>
              </p:cNvPr>
              <p:cNvSpPr/>
              <p:nvPr/>
            </p:nvSpPr>
            <p:spPr>
              <a:xfrm>
                <a:off x="10970058" y="6235382"/>
                <a:ext cx="1164841" cy="622618"/>
              </a:xfrm>
              <a:custGeom>
                <a:avLst/>
                <a:gdLst>
                  <a:gd name="connsiteX0" fmla="*/ 251043 w 1164841"/>
                  <a:gd name="connsiteY0" fmla="*/ 0 h 622618"/>
                  <a:gd name="connsiteX1" fmla="*/ 913798 w 1164841"/>
                  <a:gd name="connsiteY1" fmla="*/ 0 h 622618"/>
                  <a:gd name="connsiteX2" fmla="*/ 1164841 w 1164841"/>
                  <a:gd name="connsiteY2" fmla="*/ 502086 h 622618"/>
                  <a:gd name="connsiteX3" fmla="*/ 1104575 w 1164841"/>
                  <a:gd name="connsiteY3" fmla="*/ 622618 h 622618"/>
                  <a:gd name="connsiteX4" fmla="*/ 60266 w 1164841"/>
                  <a:gd name="connsiteY4" fmla="*/ 622618 h 622618"/>
                  <a:gd name="connsiteX5" fmla="*/ 0 w 1164841"/>
                  <a:gd name="connsiteY5" fmla="*/ 502086 h 62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841" h="622618">
                    <a:moveTo>
                      <a:pt x="251043" y="0"/>
                    </a:moveTo>
                    <a:lnTo>
                      <a:pt x="913798" y="0"/>
                    </a:lnTo>
                    <a:lnTo>
                      <a:pt x="1164841" y="502086"/>
                    </a:lnTo>
                    <a:lnTo>
                      <a:pt x="1104575" y="622618"/>
                    </a:lnTo>
                    <a:lnTo>
                      <a:pt x="60266" y="622618"/>
                    </a:lnTo>
                    <a:lnTo>
                      <a:pt x="0" y="50208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54A266CB-62C5-5816-14CD-31BCD1FA633E}"/>
                  </a:ext>
                </a:extLst>
              </p:cNvPr>
              <p:cNvSpPr/>
              <p:nvPr/>
            </p:nvSpPr>
            <p:spPr>
              <a:xfrm>
                <a:off x="11580242" y="6064122"/>
                <a:ext cx="582421" cy="502087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6909BB7-DB95-51B0-BE6C-1735B65B85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7815" y="1319832"/>
            <a:ext cx="3578609" cy="4218337"/>
          </a:xfrm>
          <a:custGeom>
            <a:avLst/>
            <a:gdLst>
              <a:gd name="connsiteX0" fmla="*/ 415333 w 3578609"/>
              <a:gd name="connsiteY0" fmla="*/ 0 h 4218337"/>
              <a:gd name="connsiteX1" fmla="*/ 3163276 w 3578609"/>
              <a:gd name="connsiteY1" fmla="*/ 0 h 4218337"/>
              <a:gd name="connsiteX2" fmla="*/ 3578609 w 3578609"/>
              <a:gd name="connsiteY2" fmla="*/ 415333 h 4218337"/>
              <a:gd name="connsiteX3" fmla="*/ 3578609 w 3578609"/>
              <a:gd name="connsiteY3" fmla="*/ 3803004 h 4218337"/>
              <a:gd name="connsiteX4" fmla="*/ 3163276 w 3578609"/>
              <a:gd name="connsiteY4" fmla="*/ 4218337 h 4218337"/>
              <a:gd name="connsiteX5" fmla="*/ 415333 w 3578609"/>
              <a:gd name="connsiteY5" fmla="*/ 4218337 h 4218337"/>
              <a:gd name="connsiteX6" fmla="*/ 0 w 3578609"/>
              <a:gd name="connsiteY6" fmla="*/ 3803004 h 4218337"/>
              <a:gd name="connsiteX7" fmla="*/ 0 w 3578609"/>
              <a:gd name="connsiteY7" fmla="*/ 415333 h 4218337"/>
              <a:gd name="connsiteX8" fmla="*/ 415333 w 3578609"/>
              <a:gd name="connsiteY8" fmla="*/ 0 h 421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8609" h="4218337">
                <a:moveTo>
                  <a:pt x="415333" y="0"/>
                </a:moveTo>
                <a:lnTo>
                  <a:pt x="3163276" y="0"/>
                </a:lnTo>
                <a:cubicBezTo>
                  <a:pt x="3392658" y="0"/>
                  <a:pt x="3578609" y="185951"/>
                  <a:pt x="3578609" y="415333"/>
                </a:cubicBezTo>
                <a:lnTo>
                  <a:pt x="3578609" y="3803004"/>
                </a:lnTo>
                <a:cubicBezTo>
                  <a:pt x="3578609" y="4032386"/>
                  <a:pt x="3392658" y="4218337"/>
                  <a:pt x="3163276" y="4218337"/>
                </a:cubicBezTo>
                <a:lnTo>
                  <a:pt x="415333" y="4218337"/>
                </a:lnTo>
                <a:cubicBezTo>
                  <a:pt x="185951" y="4218337"/>
                  <a:pt x="0" y="4032386"/>
                  <a:pt x="0" y="3803004"/>
                </a:cubicBezTo>
                <a:lnTo>
                  <a:pt x="0" y="415333"/>
                </a:lnTo>
                <a:cubicBezTo>
                  <a:pt x="0" y="185951"/>
                  <a:pt x="185951" y="0"/>
                  <a:pt x="41533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1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F6BE95A-BC49-D8C3-FD55-4A4F4D7AB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1645" y="0"/>
            <a:ext cx="4951408" cy="68736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175253-FDD8-5400-B52E-6F13042A5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140" y="493776"/>
            <a:ext cx="4951408" cy="636422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B84796-5442-EAA6-A9D7-8D7AEEFF0E6D}"/>
              </a:ext>
            </a:extLst>
          </p:cNvPr>
          <p:cNvGrpSpPr/>
          <p:nvPr userDrawn="1"/>
        </p:nvGrpSpPr>
        <p:grpSpPr>
          <a:xfrm>
            <a:off x="449917" y="1327869"/>
            <a:ext cx="833582" cy="5010618"/>
            <a:chOff x="449917" y="1327869"/>
            <a:chExt cx="833582" cy="501061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2D00CA3-1A15-482C-6C39-A5E5DC42833C}"/>
                </a:ext>
              </a:extLst>
            </p:cNvPr>
            <p:cNvSpPr/>
            <p:nvPr userDrawn="1"/>
          </p:nvSpPr>
          <p:spPr>
            <a:xfrm flipV="1">
              <a:off x="527099" y="1327869"/>
              <a:ext cx="756400" cy="226977"/>
            </a:xfrm>
            <a:custGeom>
              <a:avLst/>
              <a:gdLst>
                <a:gd name="connsiteX0" fmla="*/ 679640 w 756400"/>
                <a:gd name="connsiteY0" fmla="*/ 80868 h 226977"/>
                <a:gd name="connsiteX1" fmla="*/ 756400 w 756400"/>
                <a:gd name="connsiteY1" fmla="*/ 80868 h 226977"/>
                <a:gd name="connsiteX2" fmla="*/ 756400 w 756400"/>
                <a:gd name="connsiteY2" fmla="*/ 4098 h 226977"/>
                <a:gd name="connsiteX3" fmla="*/ 679640 w 756400"/>
                <a:gd name="connsiteY3" fmla="*/ 4098 h 226977"/>
                <a:gd name="connsiteX4" fmla="*/ 510742 w 756400"/>
                <a:gd name="connsiteY4" fmla="*/ 80868 h 226977"/>
                <a:gd name="connsiteX5" fmla="*/ 587522 w 756400"/>
                <a:gd name="connsiteY5" fmla="*/ 80868 h 226977"/>
                <a:gd name="connsiteX6" fmla="*/ 587522 w 756400"/>
                <a:gd name="connsiteY6" fmla="*/ 4098 h 226977"/>
                <a:gd name="connsiteX7" fmla="*/ 510742 w 756400"/>
                <a:gd name="connsiteY7" fmla="*/ 4098 h 226977"/>
                <a:gd name="connsiteX8" fmla="*/ 341864 w 756400"/>
                <a:gd name="connsiteY8" fmla="*/ 80868 h 226977"/>
                <a:gd name="connsiteX9" fmla="*/ 341864 w 756400"/>
                <a:gd name="connsiteY9" fmla="*/ 76770 h 226977"/>
                <a:gd name="connsiteX10" fmla="*/ 345961 w 756400"/>
                <a:gd name="connsiteY10" fmla="*/ 76770 h 226977"/>
                <a:gd name="connsiteX11" fmla="*/ 345961 w 756400"/>
                <a:gd name="connsiteY11" fmla="*/ 8195 h 226977"/>
                <a:gd name="connsiteX12" fmla="*/ 414536 w 756400"/>
                <a:gd name="connsiteY12" fmla="*/ 8195 h 226977"/>
                <a:gd name="connsiteX13" fmla="*/ 414536 w 756400"/>
                <a:gd name="connsiteY13" fmla="*/ 76770 h 226977"/>
                <a:gd name="connsiteX14" fmla="*/ 345961 w 756400"/>
                <a:gd name="connsiteY14" fmla="*/ 76770 h 226977"/>
                <a:gd name="connsiteX15" fmla="*/ 345961 w 756400"/>
                <a:gd name="connsiteY15" fmla="*/ 80868 h 226977"/>
                <a:gd name="connsiteX16" fmla="*/ 172975 w 756400"/>
                <a:gd name="connsiteY16" fmla="*/ 80868 h 226977"/>
                <a:gd name="connsiteX17" fmla="*/ 249736 w 756400"/>
                <a:gd name="connsiteY17" fmla="*/ 80868 h 226977"/>
                <a:gd name="connsiteX18" fmla="*/ 249736 w 756400"/>
                <a:gd name="connsiteY18" fmla="*/ 4098 h 226977"/>
                <a:gd name="connsiteX19" fmla="*/ 172975 w 756400"/>
                <a:gd name="connsiteY19" fmla="*/ 4098 h 226977"/>
                <a:gd name="connsiteX20" fmla="*/ 4097 w 756400"/>
                <a:gd name="connsiteY20" fmla="*/ 80868 h 226977"/>
                <a:gd name="connsiteX21" fmla="*/ 80857 w 756400"/>
                <a:gd name="connsiteY21" fmla="*/ 80868 h 226977"/>
                <a:gd name="connsiteX22" fmla="*/ 80857 w 756400"/>
                <a:gd name="connsiteY22" fmla="*/ 4098 h 226977"/>
                <a:gd name="connsiteX23" fmla="*/ 4097 w 756400"/>
                <a:gd name="connsiteY23" fmla="*/ 4098 h 226977"/>
                <a:gd name="connsiteX24" fmla="*/ 337766 w 756400"/>
                <a:gd name="connsiteY24" fmla="*/ 84965 h 226977"/>
                <a:gd name="connsiteX25" fmla="*/ 422731 w 756400"/>
                <a:gd name="connsiteY25" fmla="*/ 84965 h 226977"/>
                <a:gd name="connsiteX26" fmla="*/ 422731 w 756400"/>
                <a:gd name="connsiteY26" fmla="*/ 0 h 226977"/>
                <a:gd name="connsiteX27" fmla="*/ 337766 w 756400"/>
                <a:gd name="connsiteY27" fmla="*/ 0 h 226977"/>
                <a:gd name="connsiteX28" fmla="*/ 337766 w 756400"/>
                <a:gd name="connsiteY28" fmla="*/ 80868 h 226977"/>
                <a:gd name="connsiteX29" fmla="*/ 679640 w 756400"/>
                <a:gd name="connsiteY29" fmla="*/ 222889 h 226977"/>
                <a:gd name="connsiteX30" fmla="*/ 756400 w 756400"/>
                <a:gd name="connsiteY30" fmla="*/ 222889 h 226977"/>
                <a:gd name="connsiteX31" fmla="*/ 756400 w 756400"/>
                <a:gd name="connsiteY31" fmla="*/ 146119 h 226977"/>
                <a:gd name="connsiteX32" fmla="*/ 679640 w 756400"/>
                <a:gd name="connsiteY32" fmla="*/ 146119 h 226977"/>
                <a:gd name="connsiteX33" fmla="*/ 510742 w 756400"/>
                <a:gd name="connsiteY33" fmla="*/ 222889 h 226977"/>
                <a:gd name="connsiteX34" fmla="*/ 510742 w 756400"/>
                <a:gd name="connsiteY34" fmla="*/ 218792 h 226977"/>
                <a:gd name="connsiteX35" fmla="*/ 514840 w 756400"/>
                <a:gd name="connsiteY35" fmla="*/ 218792 h 226977"/>
                <a:gd name="connsiteX36" fmla="*/ 514840 w 756400"/>
                <a:gd name="connsiteY36" fmla="*/ 150217 h 226977"/>
                <a:gd name="connsiteX37" fmla="*/ 583424 w 756400"/>
                <a:gd name="connsiteY37" fmla="*/ 150217 h 226977"/>
                <a:gd name="connsiteX38" fmla="*/ 583424 w 756400"/>
                <a:gd name="connsiteY38" fmla="*/ 218792 h 226977"/>
                <a:gd name="connsiteX39" fmla="*/ 514840 w 756400"/>
                <a:gd name="connsiteY39" fmla="*/ 218792 h 226977"/>
                <a:gd name="connsiteX40" fmla="*/ 514840 w 756400"/>
                <a:gd name="connsiteY40" fmla="*/ 222889 h 226977"/>
                <a:gd name="connsiteX41" fmla="*/ 341864 w 756400"/>
                <a:gd name="connsiteY41" fmla="*/ 222889 h 226977"/>
                <a:gd name="connsiteX42" fmla="*/ 418634 w 756400"/>
                <a:gd name="connsiteY42" fmla="*/ 222889 h 226977"/>
                <a:gd name="connsiteX43" fmla="*/ 418634 w 756400"/>
                <a:gd name="connsiteY43" fmla="*/ 146119 h 226977"/>
                <a:gd name="connsiteX44" fmla="*/ 341864 w 756400"/>
                <a:gd name="connsiteY44" fmla="*/ 146119 h 226977"/>
                <a:gd name="connsiteX45" fmla="*/ 172975 w 756400"/>
                <a:gd name="connsiteY45" fmla="*/ 222889 h 226977"/>
                <a:gd name="connsiteX46" fmla="*/ 249736 w 756400"/>
                <a:gd name="connsiteY46" fmla="*/ 222889 h 226977"/>
                <a:gd name="connsiteX47" fmla="*/ 249736 w 756400"/>
                <a:gd name="connsiteY47" fmla="*/ 146119 h 226977"/>
                <a:gd name="connsiteX48" fmla="*/ 172975 w 756400"/>
                <a:gd name="connsiteY48" fmla="*/ 146119 h 226977"/>
                <a:gd name="connsiteX49" fmla="*/ 4097 w 756400"/>
                <a:gd name="connsiteY49" fmla="*/ 222889 h 226977"/>
                <a:gd name="connsiteX50" fmla="*/ 4097 w 756400"/>
                <a:gd name="connsiteY50" fmla="*/ 218792 h 226977"/>
                <a:gd name="connsiteX51" fmla="*/ 8185 w 756400"/>
                <a:gd name="connsiteY51" fmla="*/ 218792 h 226977"/>
                <a:gd name="connsiteX52" fmla="*/ 8185 w 756400"/>
                <a:gd name="connsiteY52" fmla="*/ 150217 h 226977"/>
                <a:gd name="connsiteX53" fmla="*/ 76760 w 756400"/>
                <a:gd name="connsiteY53" fmla="*/ 150217 h 226977"/>
                <a:gd name="connsiteX54" fmla="*/ 76760 w 756400"/>
                <a:gd name="connsiteY54" fmla="*/ 218792 h 226977"/>
                <a:gd name="connsiteX55" fmla="*/ 8185 w 756400"/>
                <a:gd name="connsiteY55" fmla="*/ 218792 h 226977"/>
                <a:gd name="connsiteX56" fmla="*/ 8185 w 756400"/>
                <a:gd name="connsiteY56" fmla="*/ 222889 h 226977"/>
                <a:gd name="connsiteX57" fmla="*/ 506655 w 756400"/>
                <a:gd name="connsiteY57" fmla="*/ 226977 h 226977"/>
                <a:gd name="connsiteX58" fmla="*/ 591610 w 756400"/>
                <a:gd name="connsiteY58" fmla="*/ 226977 h 226977"/>
                <a:gd name="connsiteX59" fmla="*/ 591610 w 756400"/>
                <a:gd name="connsiteY59" fmla="*/ 142022 h 226977"/>
                <a:gd name="connsiteX60" fmla="*/ 506655 w 756400"/>
                <a:gd name="connsiteY60" fmla="*/ 142022 h 226977"/>
                <a:gd name="connsiteX61" fmla="*/ 506655 w 756400"/>
                <a:gd name="connsiteY61" fmla="*/ 222889 h 226977"/>
                <a:gd name="connsiteX62" fmla="*/ 0 w 756400"/>
                <a:gd name="connsiteY62" fmla="*/ 226977 h 226977"/>
                <a:gd name="connsiteX63" fmla="*/ 84945 w 756400"/>
                <a:gd name="connsiteY63" fmla="*/ 226977 h 226977"/>
                <a:gd name="connsiteX64" fmla="*/ 84945 w 756400"/>
                <a:gd name="connsiteY64" fmla="*/ 142022 h 226977"/>
                <a:gd name="connsiteX65" fmla="*/ 0 w 756400"/>
                <a:gd name="connsiteY65" fmla="*/ 142022 h 226977"/>
                <a:gd name="connsiteX66" fmla="*/ 0 w 756400"/>
                <a:gd name="connsiteY66" fmla="*/ 222889 h 2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56400" h="226977">
                  <a:moveTo>
                    <a:pt x="679640" y="80868"/>
                  </a:moveTo>
                  <a:lnTo>
                    <a:pt x="756400" y="80868"/>
                  </a:lnTo>
                  <a:lnTo>
                    <a:pt x="756400" y="4098"/>
                  </a:lnTo>
                  <a:lnTo>
                    <a:pt x="679640" y="4098"/>
                  </a:lnTo>
                  <a:close/>
                  <a:moveTo>
                    <a:pt x="510742" y="80868"/>
                  </a:moveTo>
                  <a:lnTo>
                    <a:pt x="587522" y="80868"/>
                  </a:lnTo>
                  <a:lnTo>
                    <a:pt x="587522" y="4098"/>
                  </a:lnTo>
                  <a:lnTo>
                    <a:pt x="510742" y="4098"/>
                  </a:lnTo>
                  <a:close/>
                  <a:moveTo>
                    <a:pt x="341864" y="80868"/>
                  </a:moveTo>
                  <a:lnTo>
                    <a:pt x="341864" y="76770"/>
                  </a:lnTo>
                  <a:lnTo>
                    <a:pt x="345961" y="76770"/>
                  </a:lnTo>
                  <a:lnTo>
                    <a:pt x="345961" y="8195"/>
                  </a:lnTo>
                  <a:lnTo>
                    <a:pt x="414536" y="8195"/>
                  </a:lnTo>
                  <a:lnTo>
                    <a:pt x="414536" y="76770"/>
                  </a:lnTo>
                  <a:lnTo>
                    <a:pt x="345961" y="76770"/>
                  </a:lnTo>
                  <a:lnTo>
                    <a:pt x="345961" y="80868"/>
                  </a:lnTo>
                  <a:close/>
                  <a:moveTo>
                    <a:pt x="172975" y="80868"/>
                  </a:moveTo>
                  <a:lnTo>
                    <a:pt x="249736" y="80868"/>
                  </a:lnTo>
                  <a:lnTo>
                    <a:pt x="249736" y="4098"/>
                  </a:lnTo>
                  <a:lnTo>
                    <a:pt x="172975" y="4098"/>
                  </a:lnTo>
                  <a:close/>
                  <a:moveTo>
                    <a:pt x="4097" y="80868"/>
                  </a:moveTo>
                  <a:lnTo>
                    <a:pt x="80857" y="80868"/>
                  </a:lnTo>
                  <a:lnTo>
                    <a:pt x="80857" y="4098"/>
                  </a:lnTo>
                  <a:lnTo>
                    <a:pt x="4097" y="4098"/>
                  </a:lnTo>
                  <a:close/>
                  <a:moveTo>
                    <a:pt x="337766" y="84965"/>
                  </a:moveTo>
                  <a:lnTo>
                    <a:pt x="422731" y="84965"/>
                  </a:lnTo>
                  <a:lnTo>
                    <a:pt x="422731" y="0"/>
                  </a:lnTo>
                  <a:lnTo>
                    <a:pt x="337766" y="0"/>
                  </a:lnTo>
                  <a:lnTo>
                    <a:pt x="337766" y="80868"/>
                  </a:lnTo>
                  <a:close/>
                  <a:moveTo>
                    <a:pt x="679640" y="222889"/>
                  </a:moveTo>
                  <a:lnTo>
                    <a:pt x="756400" y="222889"/>
                  </a:lnTo>
                  <a:lnTo>
                    <a:pt x="756400" y="146119"/>
                  </a:lnTo>
                  <a:lnTo>
                    <a:pt x="679640" y="146119"/>
                  </a:lnTo>
                  <a:close/>
                  <a:moveTo>
                    <a:pt x="510742" y="222889"/>
                  </a:moveTo>
                  <a:lnTo>
                    <a:pt x="510742" y="218792"/>
                  </a:lnTo>
                  <a:lnTo>
                    <a:pt x="514840" y="218792"/>
                  </a:lnTo>
                  <a:lnTo>
                    <a:pt x="514840" y="150217"/>
                  </a:lnTo>
                  <a:lnTo>
                    <a:pt x="583424" y="150217"/>
                  </a:lnTo>
                  <a:lnTo>
                    <a:pt x="583424" y="218792"/>
                  </a:lnTo>
                  <a:lnTo>
                    <a:pt x="514840" y="218792"/>
                  </a:lnTo>
                  <a:lnTo>
                    <a:pt x="514840" y="222889"/>
                  </a:lnTo>
                  <a:close/>
                  <a:moveTo>
                    <a:pt x="341864" y="222889"/>
                  </a:moveTo>
                  <a:lnTo>
                    <a:pt x="418634" y="222889"/>
                  </a:lnTo>
                  <a:lnTo>
                    <a:pt x="418634" y="146119"/>
                  </a:lnTo>
                  <a:lnTo>
                    <a:pt x="341864" y="146119"/>
                  </a:lnTo>
                  <a:close/>
                  <a:moveTo>
                    <a:pt x="172975" y="222889"/>
                  </a:moveTo>
                  <a:lnTo>
                    <a:pt x="249736" y="222889"/>
                  </a:lnTo>
                  <a:lnTo>
                    <a:pt x="249736" y="146119"/>
                  </a:lnTo>
                  <a:lnTo>
                    <a:pt x="172975" y="146119"/>
                  </a:lnTo>
                  <a:close/>
                  <a:moveTo>
                    <a:pt x="4097" y="222889"/>
                  </a:moveTo>
                  <a:lnTo>
                    <a:pt x="4097" y="218792"/>
                  </a:lnTo>
                  <a:lnTo>
                    <a:pt x="8185" y="218792"/>
                  </a:lnTo>
                  <a:lnTo>
                    <a:pt x="8185" y="150217"/>
                  </a:lnTo>
                  <a:lnTo>
                    <a:pt x="76760" y="150217"/>
                  </a:lnTo>
                  <a:lnTo>
                    <a:pt x="76760" y="218792"/>
                  </a:lnTo>
                  <a:lnTo>
                    <a:pt x="8185" y="218792"/>
                  </a:lnTo>
                  <a:lnTo>
                    <a:pt x="8185" y="222889"/>
                  </a:lnTo>
                  <a:close/>
                  <a:moveTo>
                    <a:pt x="506655" y="226977"/>
                  </a:moveTo>
                  <a:lnTo>
                    <a:pt x="591610" y="226977"/>
                  </a:lnTo>
                  <a:lnTo>
                    <a:pt x="591610" y="142022"/>
                  </a:lnTo>
                  <a:lnTo>
                    <a:pt x="506655" y="142022"/>
                  </a:lnTo>
                  <a:lnTo>
                    <a:pt x="506655" y="222889"/>
                  </a:lnTo>
                  <a:close/>
                  <a:moveTo>
                    <a:pt x="0" y="226977"/>
                  </a:moveTo>
                  <a:lnTo>
                    <a:pt x="84945" y="226977"/>
                  </a:lnTo>
                  <a:lnTo>
                    <a:pt x="84945" y="142022"/>
                  </a:lnTo>
                  <a:lnTo>
                    <a:pt x="0" y="142022"/>
                  </a:lnTo>
                  <a:lnTo>
                    <a:pt x="0" y="222889"/>
                  </a:lnTo>
                  <a:close/>
                </a:path>
              </a:pathLst>
            </a:custGeom>
            <a:solidFill>
              <a:srgbClr val="6998B9"/>
            </a:solidFill>
            <a:ln w="9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74D3F169-E508-DE55-B76A-3F5430E1FCD4}"/>
                </a:ext>
              </a:extLst>
            </p:cNvPr>
            <p:cNvSpPr/>
            <p:nvPr userDrawn="1"/>
          </p:nvSpPr>
          <p:spPr>
            <a:xfrm>
              <a:off x="449917" y="6088376"/>
              <a:ext cx="290128" cy="250111"/>
            </a:xfrm>
            <a:prstGeom prst="hexagon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47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3">
            <a:extLst>
              <a:ext uri="{FF2B5EF4-FFF2-40B4-BE49-F238E27FC236}">
                <a16:creationId xmlns:a16="http://schemas.microsoft.com/office/drawing/2014/main" id="{7F37C909-2CF1-8E1C-59E4-76D41886DA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6959" y="2856846"/>
            <a:ext cx="1063791" cy="106379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33">
            <a:extLst>
              <a:ext uri="{FF2B5EF4-FFF2-40B4-BE49-F238E27FC236}">
                <a16:creationId xmlns:a16="http://schemas.microsoft.com/office/drawing/2014/main" id="{D2079190-517B-B76C-A578-80D5720C84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357" y="2856846"/>
            <a:ext cx="1063791" cy="106379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33">
            <a:extLst>
              <a:ext uri="{FF2B5EF4-FFF2-40B4-BE49-F238E27FC236}">
                <a16:creationId xmlns:a16="http://schemas.microsoft.com/office/drawing/2014/main" id="{11B8D9CB-9894-C0B3-D87C-8BE0156E74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1853" y="4547582"/>
            <a:ext cx="1063791" cy="106379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33">
            <a:extLst>
              <a:ext uri="{FF2B5EF4-FFF2-40B4-BE49-F238E27FC236}">
                <a16:creationId xmlns:a16="http://schemas.microsoft.com/office/drawing/2014/main" id="{C90EB0EE-25B4-082A-939D-84037162F4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5251" y="4547582"/>
            <a:ext cx="1063791" cy="106379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5F8C7-F891-E8A4-6B8A-FB4386517ED0}"/>
              </a:ext>
            </a:extLst>
          </p:cNvPr>
          <p:cNvGrpSpPr/>
          <p:nvPr userDrawn="1"/>
        </p:nvGrpSpPr>
        <p:grpSpPr>
          <a:xfrm>
            <a:off x="250488" y="-15686"/>
            <a:ext cx="11941512" cy="6039957"/>
            <a:chOff x="250488" y="-15686"/>
            <a:chExt cx="11941512" cy="603995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4503E1E-52ED-E745-5DFB-2B75E39AE7D3}"/>
                </a:ext>
              </a:extLst>
            </p:cNvPr>
            <p:cNvSpPr/>
            <p:nvPr userDrawn="1"/>
          </p:nvSpPr>
          <p:spPr>
            <a:xfrm>
              <a:off x="8406062" y="2478443"/>
              <a:ext cx="2604561" cy="3297082"/>
            </a:xfrm>
            <a:prstGeom prst="roundRect">
              <a:avLst>
                <a:gd name="adj" fmla="val 10375"/>
              </a:avLst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825A28-89E9-EBB6-C163-A33ACBF2B596}"/>
                </a:ext>
              </a:extLst>
            </p:cNvPr>
            <p:cNvGrpSpPr/>
            <p:nvPr userDrawn="1"/>
          </p:nvGrpSpPr>
          <p:grpSpPr>
            <a:xfrm>
              <a:off x="10705347" y="-15686"/>
              <a:ext cx="1486653" cy="884300"/>
              <a:chOff x="10705347" y="-15686"/>
              <a:chExt cx="1486653" cy="8843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F8E789F-C890-8CD2-C6C4-4E8F8AD9FB4B}"/>
                  </a:ext>
                </a:extLst>
              </p:cNvPr>
              <p:cNvSpPr/>
              <p:nvPr/>
            </p:nvSpPr>
            <p:spPr>
              <a:xfrm>
                <a:off x="10705347" y="-15686"/>
                <a:ext cx="890256" cy="661910"/>
              </a:xfrm>
              <a:custGeom>
                <a:avLst/>
                <a:gdLst>
                  <a:gd name="connsiteX0" fmla="*/ 139090 w 890256"/>
                  <a:gd name="connsiteY0" fmla="*/ 0 h 661910"/>
                  <a:gd name="connsiteX1" fmla="*/ 751167 w 890256"/>
                  <a:gd name="connsiteY1" fmla="*/ 0 h 661910"/>
                  <a:gd name="connsiteX2" fmla="*/ 890256 w 890256"/>
                  <a:gd name="connsiteY2" fmla="*/ 278179 h 661910"/>
                  <a:gd name="connsiteX3" fmla="*/ 698391 w 890256"/>
                  <a:gd name="connsiteY3" fmla="*/ 661910 h 661910"/>
                  <a:gd name="connsiteX4" fmla="*/ 191866 w 890256"/>
                  <a:gd name="connsiteY4" fmla="*/ 661910 h 661910"/>
                  <a:gd name="connsiteX5" fmla="*/ 0 w 890256"/>
                  <a:gd name="connsiteY5" fmla="*/ 278179 h 66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0256" h="661910">
                    <a:moveTo>
                      <a:pt x="139090" y="0"/>
                    </a:moveTo>
                    <a:lnTo>
                      <a:pt x="751167" y="0"/>
                    </a:lnTo>
                    <a:lnTo>
                      <a:pt x="890256" y="278179"/>
                    </a:lnTo>
                    <a:lnTo>
                      <a:pt x="698391" y="661910"/>
                    </a:lnTo>
                    <a:lnTo>
                      <a:pt x="191866" y="661910"/>
                    </a:lnTo>
                    <a:lnTo>
                      <a:pt x="0" y="278179"/>
                    </a:lnTo>
                    <a:close/>
                  </a:path>
                </a:pathLst>
              </a:custGeom>
              <a:noFill/>
              <a:ln>
                <a:solidFill>
                  <a:schemeClr val="accent3">
                    <a:lumMod val="75000"/>
                    <a:alpha val="5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80BA816-68B2-5A9A-63AF-68A76ACDEB8D}"/>
                  </a:ext>
                </a:extLst>
              </p:cNvPr>
              <p:cNvSpPr/>
              <p:nvPr/>
            </p:nvSpPr>
            <p:spPr>
              <a:xfrm>
                <a:off x="11224858" y="-15686"/>
                <a:ext cx="967142" cy="884300"/>
              </a:xfrm>
              <a:custGeom>
                <a:avLst/>
                <a:gdLst>
                  <a:gd name="connsiteX0" fmla="*/ 154610 w 967142"/>
                  <a:gd name="connsiteY0" fmla="*/ 0 h 884300"/>
                  <a:gd name="connsiteX1" fmla="*/ 967142 w 967142"/>
                  <a:gd name="connsiteY1" fmla="*/ 0 h 884300"/>
                  <a:gd name="connsiteX2" fmla="*/ 967142 w 967142"/>
                  <a:gd name="connsiteY2" fmla="*/ 884300 h 884300"/>
                  <a:gd name="connsiteX3" fmla="*/ 287540 w 967142"/>
                  <a:gd name="connsiteY3" fmla="*/ 884300 h 884300"/>
                  <a:gd name="connsiteX4" fmla="*/ 0 w 967142"/>
                  <a:gd name="connsiteY4" fmla="*/ 309220 h 88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142" h="884300">
                    <a:moveTo>
                      <a:pt x="154610" y="0"/>
                    </a:moveTo>
                    <a:lnTo>
                      <a:pt x="967142" y="0"/>
                    </a:lnTo>
                    <a:lnTo>
                      <a:pt x="967142" y="884300"/>
                    </a:lnTo>
                    <a:lnTo>
                      <a:pt x="287540" y="884300"/>
                    </a:lnTo>
                    <a:lnTo>
                      <a:pt x="0" y="309220"/>
                    </a:lnTo>
                    <a:close/>
                  </a:path>
                </a:pathLst>
              </a:custGeom>
              <a:no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E481741A-C94E-149F-9E9D-CDCEE063F244}"/>
                  </a:ext>
                </a:extLst>
              </p:cNvPr>
              <p:cNvSpPr/>
              <p:nvPr/>
            </p:nvSpPr>
            <p:spPr>
              <a:xfrm>
                <a:off x="11759548" y="520511"/>
                <a:ext cx="264806" cy="228281"/>
              </a:xfrm>
              <a:prstGeom prst="hexagon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34B32296-DD23-2DCA-EBA2-4F772E658E44}"/>
                </a:ext>
              </a:extLst>
            </p:cNvPr>
            <p:cNvSpPr/>
            <p:nvPr userDrawn="1"/>
          </p:nvSpPr>
          <p:spPr>
            <a:xfrm>
              <a:off x="250488" y="4227267"/>
              <a:ext cx="601864" cy="518850"/>
            </a:xfrm>
            <a:prstGeom prst="hexagon">
              <a:avLst/>
            </a:prstGeom>
            <a:noFill/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A7C3638-EC2A-FAC7-7302-57C03CEC85C8}"/>
                </a:ext>
              </a:extLst>
            </p:cNvPr>
            <p:cNvGrpSpPr/>
            <p:nvPr userDrawn="1"/>
          </p:nvGrpSpPr>
          <p:grpSpPr>
            <a:xfrm>
              <a:off x="10397129" y="5393708"/>
              <a:ext cx="906072" cy="630563"/>
              <a:chOff x="10397129" y="5393708"/>
              <a:chExt cx="906072" cy="630563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C42F3128-5B50-F102-87F1-79849148AD85}"/>
                  </a:ext>
                </a:extLst>
              </p:cNvPr>
              <p:cNvSpPr/>
              <p:nvPr/>
            </p:nvSpPr>
            <p:spPr>
              <a:xfrm>
                <a:off x="10571747" y="5393708"/>
                <a:ext cx="731454" cy="630563"/>
              </a:xfrm>
              <a:prstGeom prst="hexag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FCE6B9E0-ABC3-630D-C7DC-DC1D4BF2B6F1}"/>
                  </a:ext>
                </a:extLst>
              </p:cNvPr>
              <p:cNvSpPr/>
              <p:nvPr/>
            </p:nvSpPr>
            <p:spPr>
              <a:xfrm>
                <a:off x="10397129" y="5558456"/>
                <a:ext cx="349235" cy="301065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586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E22E004-C65D-86A8-F5EF-3691AFAB50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455" y="7843"/>
            <a:ext cx="5222396" cy="6002255"/>
          </a:xfrm>
          <a:custGeom>
            <a:avLst/>
            <a:gdLst>
              <a:gd name="connsiteX0" fmla="*/ 4891242 w 5222396"/>
              <a:gd name="connsiteY0" fmla="*/ 0 h 6002255"/>
              <a:gd name="connsiteX1" fmla="*/ 4904839 w 5222396"/>
              <a:gd name="connsiteY1" fmla="*/ 21266 h 6002255"/>
              <a:gd name="connsiteX2" fmla="*/ 4912087 w 5222396"/>
              <a:gd name="connsiteY2" fmla="*/ 21266 h 6002255"/>
              <a:gd name="connsiteX3" fmla="*/ 4940870 w 5222396"/>
              <a:gd name="connsiteY3" fmla="*/ 61727 h 6002255"/>
              <a:gd name="connsiteX4" fmla="*/ 5048185 w 5222396"/>
              <a:gd name="connsiteY4" fmla="*/ 256640 h 6002255"/>
              <a:gd name="connsiteX5" fmla="*/ 5064073 w 5222396"/>
              <a:gd name="connsiteY5" fmla="*/ 297438 h 6002255"/>
              <a:gd name="connsiteX6" fmla="*/ 5117640 w 5222396"/>
              <a:gd name="connsiteY6" fmla="*/ 420174 h 6002255"/>
              <a:gd name="connsiteX7" fmla="*/ 4735208 w 5222396"/>
              <a:gd name="connsiteY7" fmla="*/ 2283711 h 6002255"/>
              <a:gd name="connsiteX8" fmla="*/ 4642140 w 5222396"/>
              <a:gd name="connsiteY8" fmla="*/ 2425134 h 6002255"/>
              <a:gd name="connsiteX9" fmla="*/ 3150283 w 5222396"/>
              <a:gd name="connsiteY9" fmla="*/ 5133028 h 6002255"/>
              <a:gd name="connsiteX10" fmla="*/ 869226 w 5222396"/>
              <a:gd name="connsiteY10" fmla="*/ 5793508 h 6002255"/>
              <a:gd name="connsiteX11" fmla="*/ 869228 w 5222396"/>
              <a:gd name="connsiteY11" fmla="*/ 5793508 h 6002255"/>
              <a:gd name="connsiteX12" fmla="*/ 208748 w 5222396"/>
              <a:gd name="connsiteY12" fmla="*/ 3512451 h 6002255"/>
              <a:gd name="connsiteX13" fmla="*/ 778657 w 5222396"/>
              <a:gd name="connsiteY13" fmla="*/ 2477999 h 6002255"/>
              <a:gd name="connsiteX14" fmla="*/ 797023 w 5222396"/>
              <a:gd name="connsiteY14" fmla="*/ 21266 h 600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2396" h="6002255">
                <a:moveTo>
                  <a:pt x="4891242" y="0"/>
                </a:moveTo>
                <a:lnTo>
                  <a:pt x="4904839" y="21266"/>
                </a:lnTo>
                <a:lnTo>
                  <a:pt x="4912087" y="21266"/>
                </a:lnTo>
                <a:lnTo>
                  <a:pt x="4940870" y="61727"/>
                </a:lnTo>
                <a:cubicBezTo>
                  <a:pt x="4981028" y="124433"/>
                  <a:pt x="5016847" y="189569"/>
                  <a:pt x="5048185" y="256640"/>
                </a:cubicBezTo>
                <a:lnTo>
                  <a:pt x="5064073" y="297438"/>
                </a:lnTo>
                <a:lnTo>
                  <a:pt x="5117640" y="420174"/>
                </a:lnTo>
                <a:cubicBezTo>
                  <a:pt x="5381485" y="1102680"/>
                  <a:pt x="5107262" y="1700862"/>
                  <a:pt x="4735208" y="2283711"/>
                </a:cubicBezTo>
                <a:lnTo>
                  <a:pt x="4642140" y="2425134"/>
                </a:lnTo>
                <a:lnTo>
                  <a:pt x="3150283" y="5133028"/>
                </a:lnTo>
                <a:cubicBezTo>
                  <a:pt x="2702773" y="5945311"/>
                  <a:pt x="1681510" y="6241018"/>
                  <a:pt x="869226" y="5793508"/>
                </a:cubicBezTo>
                <a:lnTo>
                  <a:pt x="869228" y="5793508"/>
                </a:lnTo>
                <a:cubicBezTo>
                  <a:pt x="56945" y="5345998"/>
                  <a:pt x="-238762" y="4324735"/>
                  <a:pt x="208748" y="3512451"/>
                </a:cubicBezTo>
                <a:lnTo>
                  <a:pt x="778657" y="2477999"/>
                </a:lnTo>
                <a:lnTo>
                  <a:pt x="797023" y="2126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0444A28C-80BA-C18F-5A84-B0C404ECF1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4455" y="7843"/>
            <a:ext cx="5206839" cy="5980989"/>
          </a:xfrm>
          <a:custGeom>
            <a:avLst/>
            <a:gdLst>
              <a:gd name="connsiteX0" fmla="*/ 2141430 w 5206839"/>
              <a:gd name="connsiteY0" fmla="*/ 0 h 5980989"/>
              <a:gd name="connsiteX1" fmla="*/ 4912087 w 5206839"/>
              <a:gd name="connsiteY1" fmla="*/ 0 h 5980989"/>
              <a:gd name="connsiteX2" fmla="*/ 4940870 w 5206839"/>
              <a:gd name="connsiteY2" fmla="*/ 40461 h 5980989"/>
              <a:gd name="connsiteX3" fmla="*/ 4998092 w 5206839"/>
              <a:gd name="connsiteY3" fmla="*/ 1757772 h 5980989"/>
              <a:gd name="connsiteX4" fmla="*/ 3150283 w 5206839"/>
              <a:gd name="connsiteY4" fmla="*/ 5111762 h 5980989"/>
              <a:gd name="connsiteX5" fmla="*/ 869226 w 5206839"/>
              <a:gd name="connsiteY5" fmla="*/ 5772242 h 5980989"/>
              <a:gd name="connsiteX6" fmla="*/ 869228 w 5206839"/>
              <a:gd name="connsiteY6" fmla="*/ 5772242 h 5980989"/>
              <a:gd name="connsiteX7" fmla="*/ 208748 w 5206839"/>
              <a:gd name="connsiteY7" fmla="*/ 3491185 h 5980989"/>
              <a:gd name="connsiteX8" fmla="*/ 2056555 w 5206839"/>
              <a:gd name="connsiteY8" fmla="*/ 137196 h 598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6839" h="5980989">
                <a:moveTo>
                  <a:pt x="2141430" y="0"/>
                </a:moveTo>
                <a:lnTo>
                  <a:pt x="4912087" y="0"/>
                </a:lnTo>
                <a:lnTo>
                  <a:pt x="4940870" y="40461"/>
                </a:lnTo>
                <a:cubicBezTo>
                  <a:pt x="5262132" y="542107"/>
                  <a:pt x="5305755" y="1199327"/>
                  <a:pt x="4998092" y="1757772"/>
                </a:cubicBezTo>
                <a:cubicBezTo>
                  <a:pt x="4382157" y="2875769"/>
                  <a:pt x="3766219" y="3993765"/>
                  <a:pt x="3150283" y="5111762"/>
                </a:cubicBezTo>
                <a:cubicBezTo>
                  <a:pt x="2702773" y="5924045"/>
                  <a:pt x="1681510" y="6219752"/>
                  <a:pt x="869226" y="5772242"/>
                </a:cubicBezTo>
                <a:lnTo>
                  <a:pt x="869228" y="5772242"/>
                </a:lnTo>
                <a:cubicBezTo>
                  <a:pt x="56945" y="5324732"/>
                  <a:pt x="-238762" y="4303469"/>
                  <a:pt x="208748" y="3491185"/>
                </a:cubicBezTo>
                <a:lnTo>
                  <a:pt x="2056555" y="137196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082BC1-28FC-8157-50A7-348AF1ED8185}"/>
              </a:ext>
            </a:extLst>
          </p:cNvPr>
          <p:cNvGrpSpPr/>
          <p:nvPr userDrawn="1"/>
        </p:nvGrpSpPr>
        <p:grpSpPr>
          <a:xfrm>
            <a:off x="734699" y="457760"/>
            <a:ext cx="11094791" cy="1487886"/>
            <a:chOff x="734699" y="457760"/>
            <a:chExt cx="11094791" cy="148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F9010E4-33B0-D448-CFC8-17F75365F14C}"/>
                </a:ext>
              </a:extLst>
            </p:cNvPr>
            <p:cNvGrpSpPr/>
            <p:nvPr userDrawn="1"/>
          </p:nvGrpSpPr>
          <p:grpSpPr>
            <a:xfrm>
              <a:off x="10996671" y="457760"/>
              <a:ext cx="832819" cy="796907"/>
              <a:chOff x="5018410" y="4572316"/>
              <a:chExt cx="1452390" cy="1389763"/>
            </a:xfrm>
          </p:grpSpPr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6AAB0C5B-D0D7-70BF-A558-40815844B3F4}"/>
                  </a:ext>
                </a:extLst>
              </p:cNvPr>
              <p:cNvSpPr/>
              <p:nvPr/>
            </p:nvSpPr>
            <p:spPr>
              <a:xfrm>
                <a:off x="5136613" y="4572316"/>
                <a:ext cx="1334187" cy="1150161"/>
              </a:xfrm>
              <a:prstGeom prst="hexag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A29DCC42-A44E-0272-B984-D87B156A1168}"/>
                  </a:ext>
                </a:extLst>
              </p:cNvPr>
              <p:cNvSpPr/>
              <p:nvPr/>
            </p:nvSpPr>
            <p:spPr>
              <a:xfrm>
                <a:off x="5018410" y="5386997"/>
                <a:ext cx="667094" cy="575082"/>
              </a:xfrm>
              <a:prstGeom prst="hexag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B9B3CF-9EB6-CB52-64C8-2E8CAC789A52}"/>
                </a:ext>
              </a:extLst>
            </p:cNvPr>
            <p:cNvSpPr/>
            <p:nvPr userDrawn="1"/>
          </p:nvSpPr>
          <p:spPr>
            <a:xfrm rot="5400000">
              <a:off x="469988" y="1453957"/>
              <a:ext cx="756400" cy="226977"/>
            </a:xfrm>
            <a:custGeom>
              <a:avLst/>
              <a:gdLst>
                <a:gd name="connsiteX0" fmla="*/ 679640 w 756400"/>
                <a:gd name="connsiteY0" fmla="*/ 146109 h 226977"/>
                <a:gd name="connsiteX1" fmla="*/ 756400 w 756400"/>
                <a:gd name="connsiteY1" fmla="*/ 146109 h 226977"/>
                <a:gd name="connsiteX2" fmla="*/ 756400 w 756400"/>
                <a:gd name="connsiteY2" fmla="*/ 222879 h 226977"/>
                <a:gd name="connsiteX3" fmla="*/ 679640 w 756400"/>
                <a:gd name="connsiteY3" fmla="*/ 222879 h 226977"/>
                <a:gd name="connsiteX4" fmla="*/ 510742 w 756400"/>
                <a:gd name="connsiteY4" fmla="*/ 146109 h 226977"/>
                <a:gd name="connsiteX5" fmla="*/ 587522 w 756400"/>
                <a:gd name="connsiteY5" fmla="*/ 146109 h 226977"/>
                <a:gd name="connsiteX6" fmla="*/ 587522 w 756400"/>
                <a:gd name="connsiteY6" fmla="*/ 222879 h 226977"/>
                <a:gd name="connsiteX7" fmla="*/ 510742 w 756400"/>
                <a:gd name="connsiteY7" fmla="*/ 222879 h 226977"/>
                <a:gd name="connsiteX8" fmla="*/ 341864 w 756400"/>
                <a:gd name="connsiteY8" fmla="*/ 146109 h 226977"/>
                <a:gd name="connsiteX9" fmla="*/ 341864 w 756400"/>
                <a:gd name="connsiteY9" fmla="*/ 150207 h 226977"/>
                <a:gd name="connsiteX10" fmla="*/ 345961 w 756400"/>
                <a:gd name="connsiteY10" fmla="*/ 150207 h 226977"/>
                <a:gd name="connsiteX11" fmla="*/ 345961 w 756400"/>
                <a:gd name="connsiteY11" fmla="*/ 218782 h 226977"/>
                <a:gd name="connsiteX12" fmla="*/ 414536 w 756400"/>
                <a:gd name="connsiteY12" fmla="*/ 218782 h 226977"/>
                <a:gd name="connsiteX13" fmla="*/ 414536 w 756400"/>
                <a:gd name="connsiteY13" fmla="*/ 150207 h 226977"/>
                <a:gd name="connsiteX14" fmla="*/ 345961 w 756400"/>
                <a:gd name="connsiteY14" fmla="*/ 150207 h 226977"/>
                <a:gd name="connsiteX15" fmla="*/ 345961 w 756400"/>
                <a:gd name="connsiteY15" fmla="*/ 146109 h 226977"/>
                <a:gd name="connsiteX16" fmla="*/ 172975 w 756400"/>
                <a:gd name="connsiteY16" fmla="*/ 146109 h 226977"/>
                <a:gd name="connsiteX17" fmla="*/ 249736 w 756400"/>
                <a:gd name="connsiteY17" fmla="*/ 146109 h 226977"/>
                <a:gd name="connsiteX18" fmla="*/ 249736 w 756400"/>
                <a:gd name="connsiteY18" fmla="*/ 222879 h 226977"/>
                <a:gd name="connsiteX19" fmla="*/ 172975 w 756400"/>
                <a:gd name="connsiteY19" fmla="*/ 222879 h 226977"/>
                <a:gd name="connsiteX20" fmla="*/ 4097 w 756400"/>
                <a:gd name="connsiteY20" fmla="*/ 146109 h 226977"/>
                <a:gd name="connsiteX21" fmla="*/ 80857 w 756400"/>
                <a:gd name="connsiteY21" fmla="*/ 146109 h 226977"/>
                <a:gd name="connsiteX22" fmla="*/ 80857 w 756400"/>
                <a:gd name="connsiteY22" fmla="*/ 222879 h 226977"/>
                <a:gd name="connsiteX23" fmla="*/ 4097 w 756400"/>
                <a:gd name="connsiteY23" fmla="*/ 222879 h 226977"/>
                <a:gd name="connsiteX24" fmla="*/ 337766 w 756400"/>
                <a:gd name="connsiteY24" fmla="*/ 142012 h 226977"/>
                <a:gd name="connsiteX25" fmla="*/ 422731 w 756400"/>
                <a:gd name="connsiteY25" fmla="*/ 142012 h 226977"/>
                <a:gd name="connsiteX26" fmla="*/ 422731 w 756400"/>
                <a:gd name="connsiteY26" fmla="*/ 226977 h 226977"/>
                <a:gd name="connsiteX27" fmla="*/ 337766 w 756400"/>
                <a:gd name="connsiteY27" fmla="*/ 226977 h 226977"/>
                <a:gd name="connsiteX28" fmla="*/ 337766 w 756400"/>
                <a:gd name="connsiteY28" fmla="*/ 146109 h 226977"/>
                <a:gd name="connsiteX29" fmla="*/ 679640 w 756400"/>
                <a:gd name="connsiteY29" fmla="*/ 4088 h 226977"/>
                <a:gd name="connsiteX30" fmla="*/ 756400 w 756400"/>
                <a:gd name="connsiteY30" fmla="*/ 4088 h 226977"/>
                <a:gd name="connsiteX31" fmla="*/ 756400 w 756400"/>
                <a:gd name="connsiteY31" fmla="*/ 80858 h 226977"/>
                <a:gd name="connsiteX32" fmla="*/ 679640 w 756400"/>
                <a:gd name="connsiteY32" fmla="*/ 80858 h 226977"/>
                <a:gd name="connsiteX33" fmla="*/ 510742 w 756400"/>
                <a:gd name="connsiteY33" fmla="*/ 4088 h 226977"/>
                <a:gd name="connsiteX34" fmla="*/ 510742 w 756400"/>
                <a:gd name="connsiteY34" fmla="*/ 8185 h 226977"/>
                <a:gd name="connsiteX35" fmla="*/ 514840 w 756400"/>
                <a:gd name="connsiteY35" fmla="*/ 8185 h 226977"/>
                <a:gd name="connsiteX36" fmla="*/ 514840 w 756400"/>
                <a:gd name="connsiteY36" fmla="*/ 76760 h 226977"/>
                <a:gd name="connsiteX37" fmla="*/ 583424 w 756400"/>
                <a:gd name="connsiteY37" fmla="*/ 76760 h 226977"/>
                <a:gd name="connsiteX38" fmla="*/ 583424 w 756400"/>
                <a:gd name="connsiteY38" fmla="*/ 8185 h 226977"/>
                <a:gd name="connsiteX39" fmla="*/ 514840 w 756400"/>
                <a:gd name="connsiteY39" fmla="*/ 8185 h 226977"/>
                <a:gd name="connsiteX40" fmla="*/ 514840 w 756400"/>
                <a:gd name="connsiteY40" fmla="*/ 4088 h 226977"/>
                <a:gd name="connsiteX41" fmla="*/ 341864 w 756400"/>
                <a:gd name="connsiteY41" fmla="*/ 4088 h 226977"/>
                <a:gd name="connsiteX42" fmla="*/ 418634 w 756400"/>
                <a:gd name="connsiteY42" fmla="*/ 4088 h 226977"/>
                <a:gd name="connsiteX43" fmla="*/ 418634 w 756400"/>
                <a:gd name="connsiteY43" fmla="*/ 80858 h 226977"/>
                <a:gd name="connsiteX44" fmla="*/ 341864 w 756400"/>
                <a:gd name="connsiteY44" fmla="*/ 80858 h 226977"/>
                <a:gd name="connsiteX45" fmla="*/ 172975 w 756400"/>
                <a:gd name="connsiteY45" fmla="*/ 4088 h 226977"/>
                <a:gd name="connsiteX46" fmla="*/ 249736 w 756400"/>
                <a:gd name="connsiteY46" fmla="*/ 4088 h 226977"/>
                <a:gd name="connsiteX47" fmla="*/ 249736 w 756400"/>
                <a:gd name="connsiteY47" fmla="*/ 80858 h 226977"/>
                <a:gd name="connsiteX48" fmla="*/ 172975 w 756400"/>
                <a:gd name="connsiteY48" fmla="*/ 80858 h 226977"/>
                <a:gd name="connsiteX49" fmla="*/ 4097 w 756400"/>
                <a:gd name="connsiteY49" fmla="*/ 4088 h 226977"/>
                <a:gd name="connsiteX50" fmla="*/ 4097 w 756400"/>
                <a:gd name="connsiteY50" fmla="*/ 8185 h 226977"/>
                <a:gd name="connsiteX51" fmla="*/ 8185 w 756400"/>
                <a:gd name="connsiteY51" fmla="*/ 8185 h 226977"/>
                <a:gd name="connsiteX52" fmla="*/ 8185 w 756400"/>
                <a:gd name="connsiteY52" fmla="*/ 76760 h 226977"/>
                <a:gd name="connsiteX53" fmla="*/ 76760 w 756400"/>
                <a:gd name="connsiteY53" fmla="*/ 76760 h 226977"/>
                <a:gd name="connsiteX54" fmla="*/ 76760 w 756400"/>
                <a:gd name="connsiteY54" fmla="*/ 8185 h 226977"/>
                <a:gd name="connsiteX55" fmla="*/ 8185 w 756400"/>
                <a:gd name="connsiteY55" fmla="*/ 8185 h 226977"/>
                <a:gd name="connsiteX56" fmla="*/ 8185 w 756400"/>
                <a:gd name="connsiteY56" fmla="*/ 4088 h 226977"/>
                <a:gd name="connsiteX57" fmla="*/ 506655 w 756400"/>
                <a:gd name="connsiteY57" fmla="*/ 0 h 226977"/>
                <a:gd name="connsiteX58" fmla="*/ 591610 w 756400"/>
                <a:gd name="connsiteY58" fmla="*/ 0 h 226977"/>
                <a:gd name="connsiteX59" fmla="*/ 591610 w 756400"/>
                <a:gd name="connsiteY59" fmla="*/ 84955 h 226977"/>
                <a:gd name="connsiteX60" fmla="*/ 506655 w 756400"/>
                <a:gd name="connsiteY60" fmla="*/ 84955 h 226977"/>
                <a:gd name="connsiteX61" fmla="*/ 506655 w 756400"/>
                <a:gd name="connsiteY61" fmla="*/ 4088 h 226977"/>
                <a:gd name="connsiteX62" fmla="*/ 0 w 756400"/>
                <a:gd name="connsiteY62" fmla="*/ 0 h 226977"/>
                <a:gd name="connsiteX63" fmla="*/ 84945 w 756400"/>
                <a:gd name="connsiteY63" fmla="*/ 0 h 226977"/>
                <a:gd name="connsiteX64" fmla="*/ 84945 w 756400"/>
                <a:gd name="connsiteY64" fmla="*/ 84955 h 226977"/>
                <a:gd name="connsiteX65" fmla="*/ 0 w 756400"/>
                <a:gd name="connsiteY65" fmla="*/ 84955 h 226977"/>
                <a:gd name="connsiteX66" fmla="*/ 0 w 756400"/>
                <a:gd name="connsiteY66" fmla="*/ 4088 h 2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56400" h="226977">
                  <a:moveTo>
                    <a:pt x="679640" y="146109"/>
                  </a:moveTo>
                  <a:lnTo>
                    <a:pt x="756400" y="146109"/>
                  </a:lnTo>
                  <a:lnTo>
                    <a:pt x="756400" y="222879"/>
                  </a:lnTo>
                  <a:lnTo>
                    <a:pt x="679640" y="222879"/>
                  </a:lnTo>
                  <a:close/>
                  <a:moveTo>
                    <a:pt x="510742" y="146109"/>
                  </a:moveTo>
                  <a:lnTo>
                    <a:pt x="587522" y="146109"/>
                  </a:lnTo>
                  <a:lnTo>
                    <a:pt x="587522" y="222879"/>
                  </a:lnTo>
                  <a:lnTo>
                    <a:pt x="510742" y="222879"/>
                  </a:lnTo>
                  <a:close/>
                  <a:moveTo>
                    <a:pt x="341864" y="146109"/>
                  </a:moveTo>
                  <a:lnTo>
                    <a:pt x="341864" y="150207"/>
                  </a:lnTo>
                  <a:lnTo>
                    <a:pt x="345961" y="150207"/>
                  </a:lnTo>
                  <a:lnTo>
                    <a:pt x="345961" y="218782"/>
                  </a:lnTo>
                  <a:lnTo>
                    <a:pt x="414536" y="218782"/>
                  </a:lnTo>
                  <a:lnTo>
                    <a:pt x="414536" y="150207"/>
                  </a:lnTo>
                  <a:lnTo>
                    <a:pt x="345961" y="150207"/>
                  </a:lnTo>
                  <a:lnTo>
                    <a:pt x="345961" y="146109"/>
                  </a:lnTo>
                  <a:close/>
                  <a:moveTo>
                    <a:pt x="172975" y="146109"/>
                  </a:moveTo>
                  <a:lnTo>
                    <a:pt x="249736" y="146109"/>
                  </a:lnTo>
                  <a:lnTo>
                    <a:pt x="249736" y="222879"/>
                  </a:lnTo>
                  <a:lnTo>
                    <a:pt x="172975" y="222879"/>
                  </a:lnTo>
                  <a:close/>
                  <a:moveTo>
                    <a:pt x="4097" y="146109"/>
                  </a:moveTo>
                  <a:lnTo>
                    <a:pt x="80857" y="146109"/>
                  </a:lnTo>
                  <a:lnTo>
                    <a:pt x="80857" y="222879"/>
                  </a:lnTo>
                  <a:lnTo>
                    <a:pt x="4097" y="222879"/>
                  </a:lnTo>
                  <a:close/>
                  <a:moveTo>
                    <a:pt x="337766" y="142012"/>
                  </a:moveTo>
                  <a:lnTo>
                    <a:pt x="422731" y="142012"/>
                  </a:lnTo>
                  <a:lnTo>
                    <a:pt x="422731" y="226977"/>
                  </a:lnTo>
                  <a:lnTo>
                    <a:pt x="337766" y="226977"/>
                  </a:lnTo>
                  <a:lnTo>
                    <a:pt x="337766" y="146109"/>
                  </a:lnTo>
                  <a:close/>
                  <a:moveTo>
                    <a:pt x="679640" y="4088"/>
                  </a:moveTo>
                  <a:lnTo>
                    <a:pt x="756400" y="4088"/>
                  </a:lnTo>
                  <a:lnTo>
                    <a:pt x="756400" y="80858"/>
                  </a:lnTo>
                  <a:lnTo>
                    <a:pt x="679640" y="80858"/>
                  </a:lnTo>
                  <a:close/>
                  <a:moveTo>
                    <a:pt x="510742" y="4088"/>
                  </a:moveTo>
                  <a:lnTo>
                    <a:pt x="510742" y="8185"/>
                  </a:lnTo>
                  <a:lnTo>
                    <a:pt x="514840" y="8185"/>
                  </a:lnTo>
                  <a:lnTo>
                    <a:pt x="514840" y="76760"/>
                  </a:lnTo>
                  <a:lnTo>
                    <a:pt x="583424" y="76760"/>
                  </a:lnTo>
                  <a:lnTo>
                    <a:pt x="583424" y="8185"/>
                  </a:lnTo>
                  <a:lnTo>
                    <a:pt x="514840" y="8185"/>
                  </a:lnTo>
                  <a:lnTo>
                    <a:pt x="514840" y="4088"/>
                  </a:lnTo>
                  <a:close/>
                  <a:moveTo>
                    <a:pt x="341864" y="4088"/>
                  </a:moveTo>
                  <a:lnTo>
                    <a:pt x="418634" y="4088"/>
                  </a:lnTo>
                  <a:lnTo>
                    <a:pt x="418634" y="80858"/>
                  </a:lnTo>
                  <a:lnTo>
                    <a:pt x="341864" y="80858"/>
                  </a:lnTo>
                  <a:close/>
                  <a:moveTo>
                    <a:pt x="172975" y="4088"/>
                  </a:moveTo>
                  <a:lnTo>
                    <a:pt x="249736" y="4088"/>
                  </a:lnTo>
                  <a:lnTo>
                    <a:pt x="249736" y="80858"/>
                  </a:lnTo>
                  <a:lnTo>
                    <a:pt x="172975" y="80858"/>
                  </a:lnTo>
                  <a:close/>
                  <a:moveTo>
                    <a:pt x="4097" y="4088"/>
                  </a:moveTo>
                  <a:lnTo>
                    <a:pt x="4097" y="8185"/>
                  </a:lnTo>
                  <a:lnTo>
                    <a:pt x="8185" y="8185"/>
                  </a:lnTo>
                  <a:lnTo>
                    <a:pt x="8185" y="76760"/>
                  </a:lnTo>
                  <a:lnTo>
                    <a:pt x="76760" y="76760"/>
                  </a:lnTo>
                  <a:lnTo>
                    <a:pt x="76760" y="8185"/>
                  </a:lnTo>
                  <a:lnTo>
                    <a:pt x="8185" y="8185"/>
                  </a:lnTo>
                  <a:lnTo>
                    <a:pt x="8185" y="4088"/>
                  </a:lnTo>
                  <a:close/>
                  <a:moveTo>
                    <a:pt x="506655" y="0"/>
                  </a:moveTo>
                  <a:lnTo>
                    <a:pt x="591610" y="0"/>
                  </a:lnTo>
                  <a:lnTo>
                    <a:pt x="591610" y="84955"/>
                  </a:lnTo>
                  <a:lnTo>
                    <a:pt x="506655" y="84955"/>
                  </a:lnTo>
                  <a:lnTo>
                    <a:pt x="506655" y="4088"/>
                  </a:lnTo>
                  <a:close/>
                  <a:moveTo>
                    <a:pt x="0" y="0"/>
                  </a:moveTo>
                  <a:lnTo>
                    <a:pt x="84945" y="0"/>
                  </a:lnTo>
                  <a:lnTo>
                    <a:pt x="84945" y="84955"/>
                  </a:lnTo>
                  <a:lnTo>
                    <a:pt x="0" y="84955"/>
                  </a:lnTo>
                  <a:lnTo>
                    <a:pt x="0" y="4088"/>
                  </a:lnTo>
                  <a:close/>
                </a:path>
              </a:pathLst>
            </a:custGeom>
            <a:solidFill>
              <a:srgbClr val="6998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52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8546B0D-C54F-8426-B792-DD0061587E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27432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47D1D-6171-497D-C4A9-8943B91123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8759"/>
            <a:ext cx="5470358" cy="656924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96CD39-DBA2-F7E3-E609-546F5CCA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1DBAB-89F8-68FB-42A5-FC51F6B8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C72B-53C1-F98B-AA4D-987B904AD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hopin-Trial" pitchFamily="2" charset="0"/>
                <a:cs typeface="Arial" panose="020B0604020202020204" pitchFamily="34" charset="0"/>
              </a:defRPr>
            </a:lvl1pPr>
          </a:lstStyle>
          <a:p>
            <a:fld id="{DC1889FD-CFC6-4D44-814D-AB771B64FF33}" type="datetimeFigureOut">
              <a:rPr lang="en-ID" smtClean="0"/>
              <a:pPr/>
              <a:t>29/04/2026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2A3E8-CA73-E68B-DED6-B85E6F0B9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hopin-Trial" pitchFamily="2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A5EC4-A900-0758-A7CF-04E6AB71F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hopin-Trial" pitchFamily="2" charset="0"/>
                <a:cs typeface="Arial" panose="020B0604020202020204" pitchFamily="34" charset="0"/>
              </a:defRPr>
            </a:lvl1pPr>
          </a:lstStyle>
          <a:p>
            <a:fld id="{C363A573-E01C-491B-8947-DB27610F37BA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50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300" baseline="0">
          <a:solidFill>
            <a:srgbClr val="00213F"/>
          </a:solidFill>
          <a:latin typeface="Environment Bold" panose="02000800000000000000" pitchFamily="2" charset="0"/>
          <a:ea typeface="KaiTi" panose="02010609060101010101" pitchFamily="49" charset="-122"/>
          <a:cs typeface="Environment Bold" panose="020008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200" baseline="0">
          <a:solidFill>
            <a:srgbClr val="00213F"/>
          </a:solidFill>
          <a:latin typeface="Chopin-Trial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200" baseline="0">
          <a:solidFill>
            <a:srgbClr val="00213F"/>
          </a:solidFill>
          <a:latin typeface="Chopin-Trial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200" baseline="0">
          <a:solidFill>
            <a:srgbClr val="00213F"/>
          </a:solidFill>
          <a:latin typeface="Chopin-Trial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200" baseline="0">
          <a:solidFill>
            <a:srgbClr val="00213F"/>
          </a:solidFill>
          <a:latin typeface="Chopin-Trial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200" baseline="0">
          <a:solidFill>
            <a:srgbClr val="00213F"/>
          </a:solidFill>
          <a:latin typeface="Chopin-Trial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company/traverseanalyticsinc/?viewAsMember=true" TargetMode="External"/><Relationship Id="rId5" Type="http://schemas.openxmlformats.org/officeDocument/2006/relationships/hyperlink" Target="mailto:arushton@traverseanalytics.com" TargetMode="External"/><Relationship Id="rId4" Type="http://schemas.openxmlformats.org/officeDocument/2006/relationships/hyperlink" Target="http://www.traverseanaytic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3406A62-2673-8B31-7E98-D097ECD4D255}"/>
              </a:ext>
            </a:extLst>
          </p:cNvPr>
          <p:cNvSpPr/>
          <p:nvPr/>
        </p:nvSpPr>
        <p:spPr>
          <a:xfrm>
            <a:off x="1126958" y="912395"/>
            <a:ext cx="5033210" cy="5033210"/>
          </a:xfrm>
          <a:custGeom>
            <a:avLst/>
            <a:gdLst>
              <a:gd name="connsiteX0" fmla="*/ 2516605 w 5033210"/>
              <a:gd name="connsiteY0" fmla="*/ 2083312 h 5033210"/>
              <a:gd name="connsiteX1" fmla="*/ 2083312 w 5033210"/>
              <a:gd name="connsiteY1" fmla="*/ 2516605 h 5033210"/>
              <a:gd name="connsiteX2" fmla="*/ 2516605 w 5033210"/>
              <a:gd name="connsiteY2" fmla="*/ 2949898 h 5033210"/>
              <a:gd name="connsiteX3" fmla="*/ 2949898 w 5033210"/>
              <a:gd name="connsiteY3" fmla="*/ 2516605 h 5033210"/>
              <a:gd name="connsiteX4" fmla="*/ 2516605 w 5033210"/>
              <a:gd name="connsiteY4" fmla="*/ 2083312 h 5033210"/>
              <a:gd name="connsiteX5" fmla="*/ 2516605 w 5033210"/>
              <a:gd name="connsiteY5" fmla="*/ 0 h 5033210"/>
              <a:gd name="connsiteX6" fmla="*/ 5033210 w 5033210"/>
              <a:gd name="connsiteY6" fmla="*/ 2516605 h 5033210"/>
              <a:gd name="connsiteX7" fmla="*/ 2516605 w 5033210"/>
              <a:gd name="connsiteY7" fmla="*/ 5033210 h 5033210"/>
              <a:gd name="connsiteX8" fmla="*/ 0 w 5033210"/>
              <a:gd name="connsiteY8" fmla="*/ 2516605 h 5033210"/>
              <a:gd name="connsiteX9" fmla="*/ 2516605 w 5033210"/>
              <a:gd name="connsiteY9" fmla="*/ 0 h 503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3210" h="5033210">
                <a:moveTo>
                  <a:pt x="2516605" y="2083312"/>
                </a:moveTo>
                <a:cubicBezTo>
                  <a:pt x="2277304" y="2083312"/>
                  <a:pt x="2083312" y="2277304"/>
                  <a:pt x="2083312" y="2516605"/>
                </a:cubicBezTo>
                <a:cubicBezTo>
                  <a:pt x="2083312" y="2755906"/>
                  <a:pt x="2277304" y="2949898"/>
                  <a:pt x="2516605" y="2949898"/>
                </a:cubicBezTo>
                <a:cubicBezTo>
                  <a:pt x="2755906" y="2949898"/>
                  <a:pt x="2949898" y="2755906"/>
                  <a:pt x="2949898" y="2516605"/>
                </a:cubicBezTo>
                <a:cubicBezTo>
                  <a:pt x="2949898" y="2277304"/>
                  <a:pt x="2755906" y="2083312"/>
                  <a:pt x="2516605" y="2083312"/>
                </a:cubicBezTo>
                <a:close/>
                <a:moveTo>
                  <a:pt x="2516605" y="0"/>
                </a:moveTo>
                <a:cubicBezTo>
                  <a:pt x="3906488" y="0"/>
                  <a:pt x="5033210" y="1126722"/>
                  <a:pt x="5033210" y="2516605"/>
                </a:cubicBezTo>
                <a:cubicBezTo>
                  <a:pt x="5033210" y="3906488"/>
                  <a:pt x="3906488" y="5033210"/>
                  <a:pt x="2516605" y="5033210"/>
                </a:cubicBezTo>
                <a:cubicBezTo>
                  <a:pt x="1126722" y="5033210"/>
                  <a:pt x="0" y="3906488"/>
                  <a:pt x="0" y="2516605"/>
                </a:cubicBezTo>
                <a:cubicBezTo>
                  <a:pt x="0" y="1126722"/>
                  <a:pt x="1126722" y="0"/>
                  <a:pt x="2516605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8B1D4F-D3C5-03C4-802D-D01781E11B3F}"/>
              </a:ext>
            </a:extLst>
          </p:cNvPr>
          <p:cNvSpPr txBox="1"/>
          <p:nvPr/>
        </p:nvSpPr>
        <p:spPr>
          <a:xfrm>
            <a:off x="7465608" y="2991717"/>
            <a:ext cx="4432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1100" spc="300" dirty="0">
                <a:solidFill>
                  <a:srgbClr val="144760"/>
                </a:solidFill>
                <a:latin typeface="Spinnaker" panose="020B0505030300000004" pitchFamily="34" charset="0"/>
                <a:cs typeface="Arial" panose="020B0604020202020204" pitchFamily="34" charset="0"/>
              </a:rPr>
              <a:t>Smart Insights. Safer, Stronger Communities.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1FB1939-071D-7995-77AA-0A785B28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55" y="1905830"/>
            <a:ext cx="4661174" cy="963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162C5-1F86-B495-AD24-B14E382C5A0E}"/>
              </a:ext>
            </a:extLst>
          </p:cNvPr>
          <p:cNvSpPr txBox="1"/>
          <p:nvPr/>
        </p:nvSpPr>
        <p:spPr>
          <a:xfrm>
            <a:off x="7747195" y="5945605"/>
            <a:ext cx="339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200" spc="300" dirty="0">
                <a:solidFill>
                  <a:srgbClr val="144760"/>
                </a:solidFill>
                <a:latin typeface="Spinnaker" panose="020B0505030300000004"/>
                <a:cs typeface="Arial" panose="020B0604020202020204" pitchFamily="34" charset="0"/>
                <a:hlinkClick r:id="rId4"/>
              </a:rPr>
              <a:t>www.traverseanaytics.com</a:t>
            </a:r>
            <a:endParaRPr lang="en-ID" sz="1200" spc="300" dirty="0">
              <a:solidFill>
                <a:srgbClr val="144760"/>
              </a:solidFill>
              <a:latin typeface="Spinnaker" panose="020B0505030300000004"/>
              <a:cs typeface="Arial" panose="020B0604020202020204" pitchFamily="34" charset="0"/>
            </a:endParaRPr>
          </a:p>
          <a:p>
            <a:pPr algn="ctr"/>
            <a:r>
              <a:rPr lang="en-ID" sz="1200" spc="300" dirty="0">
                <a:solidFill>
                  <a:srgbClr val="144760"/>
                </a:solidFill>
                <a:latin typeface="Spinnaker" panose="020B0505030300000004"/>
                <a:cs typeface="Arial" panose="020B0604020202020204" pitchFamily="34" charset="0"/>
                <a:hlinkClick r:id="rId5"/>
              </a:rPr>
              <a:t>arushton@traverseanalytics.com</a:t>
            </a:r>
            <a:endParaRPr lang="en-ID" sz="1200" spc="300" dirty="0">
              <a:solidFill>
                <a:srgbClr val="144760"/>
              </a:solidFill>
              <a:latin typeface="Spinnaker" panose="020B0505030300000004"/>
              <a:cs typeface="Arial" panose="020B0604020202020204" pitchFamily="34" charset="0"/>
            </a:endParaRPr>
          </a:p>
          <a:p>
            <a:r>
              <a:rPr lang="en-US" sz="1200" dirty="0">
                <a:latin typeface="Spinnaker" panose="020B0505030300000004"/>
                <a:hlinkClick r:id="rId6"/>
              </a:rPr>
              <a:t>Traverse Analytics Inc.: Overview | LinkedIn</a:t>
            </a:r>
            <a:endParaRPr lang="en-ID" sz="1200" spc="300" dirty="0">
              <a:solidFill>
                <a:srgbClr val="144760"/>
              </a:solidFill>
              <a:latin typeface="Spinnaker" panose="020B05050303000000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6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ark and gloomy clouds">
            <a:extLst>
              <a:ext uri="{FF2B5EF4-FFF2-40B4-BE49-F238E27FC236}">
                <a16:creationId xmlns:a16="http://schemas.microsoft.com/office/drawing/2014/main" id="{74E41F86-FBCC-E51A-7D90-6D437B95AB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5" b="33125"/>
          <a:stretch>
            <a:fillRect/>
          </a:stretch>
        </p:blipFill>
        <p:spPr>
          <a:xfrm flipV="1">
            <a:off x="168267" y="1386003"/>
            <a:ext cx="12191999" cy="45719"/>
          </a:xfrm>
        </p:spPr>
      </p:pic>
      <p:pic>
        <p:nvPicPr>
          <p:cNvPr id="7" name="Picture Placeholder 6" descr="Burning forest and trees">
            <a:extLst>
              <a:ext uri="{FF2B5EF4-FFF2-40B4-BE49-F238E27FC236}">
                <a16:creationId xmlns:a16="http://schemas.microsoft.com/office/drawing/2014/main" id="{E9B295FD-06E0-4C52-2581-4E11F840AE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r="22237"/>
          <a:stretch>
            <a:fillRect/>
          </a:stretch>
        </p:blipFill>
        <p:spPr/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5736B51-C9F8-DE16-5789-F2BA9461D809}"/>
              </a:ext>
            </a:extLst>
          </p:cNvPr>
          <p:cNvSpPr/>
          <p:nvPr/>
        </p:nvSpPr>
        <p:spPr>
          <a:xfrm>
            <a:off x="5995522" y="5888245"/>
            <a:ext cx="5715378" cy="759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BFDE919-1BEA-7076-8425-85E5E7B334FA}"/>
              </a:ext>
            </a:extLst>
          </p:cNvPr>
          <p:cNvSpPr/>
          <p:nvPr/>
        </p:nvSpPr>
        <p:spPr>
          <a:xfrm>
            <a:off x="0" y="0"/>
            <a:ext cx="12231597" cy="21949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23D3259-84B6-0963-EADE-E8942ECE4347}"/>
              </a:ext>
            </a:extLst>
          </p:cNvPr>
          <p:cNvSpPr txBox="1"/>
          <p:nvPr/>
        </p:nvSpPr>
        <p:spPr>
          <a:xfrm>
            <a:off x="6115798" y="2396583"/>
            <a:ext cx="5067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ysClr val="windowText" lastClr="000000"/>
                </a:solidFill>
                <a:latin typeface="Chopin-Trial" pitchFamily="2" charset="0"/>
                <a:ea typeface="Jost Medium" pitchFamily="2" charset="0"/>
                <a:cs typeface="Arial" panose="020B0604020202020204" pitchFamily="34" charset="0"/>
              </a:rPr>
              <a:t>Why does this matter?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AEE1FDA-C82D-BDE7-3436-3A5F69AF4391}"/>
              </a:ext>
            </a:extLst>
          </p:cNvPr>
          <p:cNvSpPr txBox="1"/>
          <p:nvPr/>
        </p:nvSpPr>
        <p:spPr>
          <a:xfrm>
            <a:off x="6014494" y="3150122"/>
            <a:ext cx="4975248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opin-Trial" pitchFamily="2" charset="0"/>
              </a:rPr>
              <a:t>Increased public debt and declining household income</a:t>
            </a: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C7FCA97-82D9-6496-4C4F-8E654A0AF90A}"/>
              </a:ext>
            </a:extLst>
          </p:cNvPr>
          <p:cNvSpPr/>
          <p:nvPr/>
        </p:nvSpPr>
        <p:spPr>
          <a:xfrm>
            <a:off x="5769515" y="3316088"/>
            <a:ext cx="244979" cy="193574"/>
          </a:xfrm>
          <a:custGeom>
            <a:avLst/>
            <a:gdLst>
              <a:gd name="connsiteX0" fmla="*/ 2702763 w 2969110"/>
              <a:gd name="connsiteY0" fmla="*/ 8494 h 2237896"/>
              <a:gd name="connsiteX1" fmla="*/ 2648042 w 2969110"/>
              <a:gd name="connsiteY1" fmla="*/ 35612 h 2237896"/>
              <a:gd name="connsiteX2" fmla="*/ 1773533 w 2969110"/>
              <a:gd name="connsiteY2" fmla="*/ 895996 h 2237896"/>
              <a:gd name="connsiteX3" fmla="*/ 919655 w 2969110"/>
              <a:gd name="connsiteY3" fmla="*/ 1741920 h 2237896"/>
              <a:gd name="connsiteX4" fmla="*/ 842588 w 2969110"/>
              <a:gd name="connsiteY4" fmla="*/ 1661892 h 2237896"/>
              <a:gd name="connsiteX5" fmla="*/ 286233 w 2969110"/>
              <a:gd name="connsiteY5" fmla="*/ 1113394 h 2237896"/>
              <a:gd name="connsiteX6" fmla="*/ 129880 w 2969110"/>
              <a:gd name="connsiteY6" fmla="*/ 1109270 h 2237896"/>
              <a:gd name="connsiteX7" fmla="*/ 12027 w 2969110"/>
              <a:gd name="connsiteY7" fmla="*/ 1229876 h 2237896"/>
              <a:gd name="connsiteX8" fmla="*/ 23105 w 2969110"/>
              <a:gd name="connsiteY8" fmla="*/ 1399040 h 2237896"/>
              <a:gd name="connsiteX9" fmla="*/ 819642 w 2969110"/>
              <a:gd name="connsiteY9" fmla="*/ 2214684 h 2237896"/>
              <a:gd name="connsiteX10" fmla="*/ 917578 w 2969110"/>
              <a:gd name="connsiteY10" fmla="*/ 2237897 h 2237896"/>
              <a:gd name="connsiteX11" fmla="*/ 1015533 w 2969110"/>
              <a:gd name="connsiteY11" fmla="*/ 2214684 h 2237896"/>
              <a:gd name="connsiteX12" fmla="*/ 1900444 w 2969110"/>
              <a:gd name="connsiteY12" fmla="*/ 1353262 h 2237896"/>
              <a:gd name="connsiteX13" fmla="*/ 2834837 w 2969110"/>
              <a:gd name="connsiteY13" fmla="*/ 429728 h 2237896"/>
              <a:gd name="connsiteX14" fmla="*/ 2968340 w 2969110"/>
              <a:gd name="connsiteY14" fmla="*/ 192479 h 2237896"/>
              <a:gd name="connsiteX15" fmla="*/ 2872327 w 2969110"/>
              <a:gd name="connsiteY15" fmla="*/ 30116 h 2237896"/>
              <a:gd name="connsiteX16" fmla="*/ 2702763 w 2969110"/>
              <a:gd name="connsiteY16" fmla="*/ 8494 h 223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9110" h="2237896">
                <a:moveTo>
                  <a:pt x="2702763" y="8494"/>
                </a:moveTo>
                <a:cubicBezTo>
                  <a:pt x="2684018" y="15457"/>
                  <a:pt x="2659396" y="27659"/>
                  <a:pt x="2648042" y="35612"/>
                </a:cubicBezTo>
                <a:cubicBezTo>
                  <a:pt x="2636689" y="43565"/>
                  <a:pt x="2243163" y="430738"/>
                  <a:pt x="1773533" y="895996"/>
                </a:cubicBezTo>
                <a:lnTo>
                  <a:pt x="919655" y="1741920"/>
                </a:lnTo>
                <a:lnTo>
                  <a:pt x="842588" y="1661892"/>
                </a:lnTo>
                <a:cubicBezTo>
                  <a:pt x="524891" y="1332003"/>
                  <a:pt x="315598" y="1125663"/>
                  <a:pt x="286233" y="1113394"/>
                </a:cubicBezTo>
                <a:cubicBezTo>
                  <a:pt x="247618" y="1097269"/>
                  <a:pt x="167037" y="1095145"/>
                  <a:pt x="129880" y="1109270"/>
                </a:cubicBezTo>
                <a:cubicBezTo>
                  <a:pt x="87427" y="1125424"/>
                  <a:pt x="29143" y="1185070"/>
                  <a:pt x="12027" y="1229876"/>
                </a:cubicBezTo>
                <a:cubicBezTo>
                  <a:pt x="-7471" y="1280939"/>
                  <a:pt x="-2899" y="1350843"/>
                  <a:pt x="23105" y="1399040"/>
                </a:cubicBezTo>
                <a:cubicBezTo>
                  <a:pt x="47936" y="1445064"/>
                  <a:pt x="771236" y="2185709"/>
                  <a:pt x="819642" y="2214684"/>
                </a:cubicBezTo>
                <a:cubicBezTo>
                  <a:pt x="849637" y="2232629"/>
                  <a:pt x="871858" y="2237897"/>
                  <a:pt x="917578" y="2237897"/>
                </a:cubicBezTo>
                <a:cubicBezTo>
                  <a:pt x="963289" y="2237897"/>
                  <a:pt x="985530" y="2232629"/>
                  <a:pt x="1015533" y="2214684"/>
                </a:cubicBezTo>
                <a:cubicBezTo>
                  <a:pt x="1036879" y="2201911"/>
                  <a:pt x="1435091" y="1814272"/>
                  <a:pt x="1900444" y="1353262"/>
                </a:cubicBezTo>
                <a:cubicBezTo>
                  <a:pt x="2365798" y="892252"/>
                  <a:pt x="2786269" y="476658"/>
                  <a:pt x="2834837" y="429728"/>
                </a:cubicBezTo>
                <a:cubicBezTo>
                  <a:pt x="2943022" y="325172"/>
                  <a:pt x="2974673" y="268927"/>
                  <a:pt x="2968340" y="192479"/>
                </a:cubicBezTo>
                <a:cubicBezTo>
                  <a:pt x="2962739" y="125014"/>
                  <a:pt x="2924715" y="60701"/>
                  <a:pt x="2872327" y="30116"/>
                </a:cubicBezTo>
                <a:cubicBezTo>
                  <a:pt x="2822102" y="789"/>
                  <a:pt x="2748712" y="-8565"/>
                  <a:pt x="2702763" y="8494"/>
                </a:cubicBezTo>
              </a:path>
            </a:pathLst>
          </a:custGeom>
          <a:solidFill>
            <a:srgbClr val="1F496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77977EA-3309-E687-F530-AD870A49BDD3}"/>
              </a:ext>
            </a:extLst>
          </p:cNvPr>
          <p:cNvSpPr txBox="1"/>
          <p:nvPr/>
        </p:nvSpPr>
        <p:spPr>
          <a:xfrm>
            <a:off x="6044581" y="3941117"/>
            <a:ext cx="4945161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opin-Trial" pitchFamily="2" charset="0"/>
              </a:rPr>
              <a:t>Growing un-insurability and retreat from risk transfer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F4972A-F379-C6AB-83A1-33D3EA332210}"/>
              </a:ext>
            </a:extLst>
          </p:cNvPr>
          <p:cNvSpPr txBox="1"/>
          <p:nvPr/>
        </p:nvSpPr>
        <p:spPr>
          <a:xfrm>
            <a:off x="6095542" y="5996546"/>
            <a:ext cx="5715377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Chopin-Trial" pitchFamily="2" charset="0"/>
              </a:rPr>
              <a:t>Result: More frequent, more costly, more compound disasters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AE96AE3-7DC8-8976-BB9F-FEC8CB249110}"/>
              </a:ext>
            </a:extLst>
          </p:cNvPr>
          <p:cNvSpPr txBox="1"/>
          <p:nvPr/>
        </p:nvSpPr>
        <p:spPr>
          <a:xfrm>
            <a:off x="347098" y="184563"/>
            <a:ext cx="1164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hopin-Trial" pitchFamily="2" charset="0"/>
              </a:rPr>
              <a:t>Problem: The Cost of Disasters is Far Higher than Insured Losses!</a:t>
            </a:r>
            <a:endParaRPr lang="en-ID" sz="3200" dirty="0">
              <a:solidFill>
                <a:schemeClr val="bg1"/>
              </a:solidFill>
              <a:latin typeface="Chopin-Trial" pitchFamily="2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84BC218-C3EB-8A3E-C440-E432CACEF547}"/>
              </a:ext>
            </a:extLst>
          </p:cNvPr>
          <p:cNvSpPr txBox="1"/>
          <p:nvPr/>
        </p:nvSpPr>
        <p:spPr>
          <a:xfrm>
            <a:off x="424689" y="810173"/>
            <a:ext cx="11283947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hopin-Trial" pitchFamily="2" charset="0"/>
              </a:rPr>
              <a:t>Direct global disaster losses average $180-200 billion USD annually + When cascading economic, social, and ecosystem impacts are included, the true global annual cost exceeds $2.3 trillion USD!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E5A571-CD2B-F1A2-E745-F47D9A0F043A}"/>
              </a:ext>
            </a:extLst>
          </p:cNvPr>
          <p:cNvGrpSpPr/>
          <p:nvPr/>
        </p:nvGrpSpPr>
        <p:grpSpPr>
          <a:xfrm>
            <a:off x="11404170" y="2023990"/>
            <a:ext cx="962521" cy="1402143"/>
            <a:chOff x="11229480" y="2453589"/>
            <a:chExt cx="962521" cy="140214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A62178-F316-9188-C155-892A3E5CC46C}"/>
                </a:ext>
              </a:extLst>
            </p:cNvPr>
            <p:cNvSpPr/>
            <p:nvPr/>
          </p:nvSpPr>
          <p:spPr>
            <a:xfrm>
              <a:off x="11773616" y="3088270"/>
              <a:ext cx="418385" cy="767462"/>
            </a:xfrm>
            <a:custGeom>
              <a:avLst/>
              <a:gdLst>
                <a:gd name="connsiteX0" fmla="*/ 191866 w 418385"/>
                <a:gd name="connsiteY0" fmla="*/ 0 h 767462"/>
                <a:gd name="connsiteX1" fmla="*/ 418385 w 418385"/>
                <a:gd name="connsiteY1" fmla="*/ 0 h 767462"/>
                <a:gd name="connsiteX2" fmla="*/ 418385 w 418385"/>
                <a:gd name="connsiteY2" fmla="*/ 767462 h 767462"/>
                <a:gd name="connsiteX3" fmla="*/ 191866 w 418385"/>
                <a:gd name="connsiteY3" fmla="*/ 767462 h 767462"/>
                <a:gd name="connsiteX4" fmla="*/ 0 w 418385"/>
                <a:gd name="connsiteY4" fmla="*/ 383731 h 76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385" h="767462">
                  <a:moveTo>
                    <a:pt x="191866" y="0"/>
                  </a:moveTo>
                  <a:lnTo>
                    <a:pt x="418385" y="0"/>
                  </a:lnTo>
                  <a:lnTo>
                    <a:pt x="418385" y="767462"/>
                  </a:lnTo>
                  <a:lnTo>
                    <a:pt x="191866" y="767462"/>
                  </a:lnTo>
                  <a:lnTo>
                    <a:pt x="0" y="383731"/>
                  </a:lnTo>
                  <a:close/>
                </a:path>
              </a:pathLst>
            </a:custGeom>
            <a:noFill/>
            <a:ln>
              <a:solidFill>
                <a:schemeClr val="accent2">
                  <a:alpha val="5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515480-1752-BE95-AB76-F1588B2D9422}"/>
                </a:ext>
              </a:extLst>
            </p:cNvPr>
            <p:cNvSpPr/>
            <p:nvPr/>
          </p:nvSpPr>
          <p:spPr>
            <a:xfrm>
              <a:off x="11229480" y="2453589"/>
              <a:ext cx="962520" cy="1150161"/>
            </a:xfrm>
            <a:custGeom>
              <a:avLst/>
              <a:gdLst>
                <a:gd name="connsiteX0" fmla="*/ 287540 w 962520"/>
                <a:gd name="connsiteY0" fmla="*/ 0 h 1150161"/>
                <a:gd name="connsiteX1" fmla="*/ 962520 w 962520"/>
                <a:gd name="connsiteY1" fmla="*/ 0 h 1150161"/>
                <a:gd name="connsiteX2" fmla="*/ 962520 w 962520"/>
                <a:gd name="connsiteY2" fmla="*/ 1150161 h 1150161"/>
                <a:gd name="connsiteX3" fmla="*/ 287540 w 962520"/>
                <a:gd name="connsiteY3" fmla="*/ 1150161 h 1150161"/>
                <a:gd name="connsiteX4" fmla="*/ 0 w 962520"/>
                <a:gd name="connsiteY4" fmla="*/ 575081 h 11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520" h="1150161">
                  <a:moveTo>
                    <a:pt x="287540" y="0"/>
                  </a:moveTo>
                  <a:lnTo>
                    <a:pt x="962520" y="0"/>
                  </a:lnTo>
                  <a:lnTo>
                    <a:pt x="962520" y="1150161"/>
                  </a:lnTo>
                  <a:lnTo>
                    <a:pt x="287540" y="1150161"/>
                  </a:lnTo>
                  <a:lnTo>
                    <a:pt x="0" y="57508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85047EF-A753-7CE3-52FE-7EE90C0DD7A6}"/>
                </a:ext>
              </a:extLst>
            </p:cNvPr>
            <p:cNvSpPr/>
            <p:nvPr/>
          </p:nvSpPr>
          <p:spPr>
            <a:xfrm>
              <a:off x="11467822" y="2915930"/>
              <a:ext cx="264806" cy="228281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258D20-843D-0EC7-FD96-B2665986ADE3}"/>
              </a:ext>
            </a:extLst>
          </p:cNvPr>
          <p:cNvGrpSpPr/>
          <p:nvPr/>
        </p:nvGrpSpPr>
        <p:grpSpPr>
          <a:xfrm>
            <a:off x="-471872" y="6208271"/>
            <a:ext cx="1256401" cy="851926"/>
            <a:chOff x="3857970" y="5991423"/>
            <a:chExt cx="1256401" cy="85192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3149E2-2D97-D8D2-D071-72D31AB298E1}"/>
                </a:ext>
              </a:extLst>
            </p:cNvPr>
            <p:cNvSpPr/>
            <p:nvPr/>
          </p:nvSpPr>
          <p:spPr>
            <a:xfrm>
              <a:off x="3857970" y="5991423"/>
              <a:ext cx="1164842" cy="851926"/>
            </a:xfrm>
            <a:custGeom>
              <a:avLst/>
              <a:gdLst>
                <a:gd name="connsiteX0" fmla="*/ 251044 w 1164842"/>
                <a:gd name="connsiteY0" fmla="*/ 0 h 851926"/>
                <a:gd name="connsiteX1" fmla="*/ 913799 w 1164842"/>
                <a:gd name="connsiteY1" fmla="*/ 0 h 851926"/>
                <a:gd name="connsiteX2" fmla="*/ 1164842 w 1164842"/>
                <a:gd name="connsiteY2" fmla="*/ 502087 h 851926"/>
                <a:gd name="connsiteX3" fmla="*/ 989922 w 1164842"/>
                <a:gd name="connsiteY3" fmla="*/ 851926 h 851926"/>
                <a:gd name="connsiteX4" fmla="*/ 174920 w 1164842"/>
                <a:gd name="connsiteY4" fmla="*/ 851926 h 851926"/>
                <a:gd name="connsiteX5" fmla="*/ 0 w 1164842"/>
                <a:gd name="connsiteY5" fmla="*/ 502087 h 85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842" h="851926">
                  <a:moveTo>
                    <a:pt x="251044" y="0"/>
                  </a:moveTo>
                  <a:lnTo>
                    <a:pt x="913799" y="0"/>
                  </a:lnTo>
                  <a:lnTo>
                    <a:pt x="1164842" y="502087"/>
                  </a:lnTo>
                  <a:lnTo>
                    <a:pt x="989922" y="851926"/>
                  </a:lnTo>
                  <a:lnTo>
                    <a:pt x="174920" y="851926"/>
                  </a:lnTo>
                  <a:lnTo>
                    <a:pt x="0" y="5020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50BEB360-95C8-A839-11BE-372BC537CBBB}"/>
                </a:ext>
              </a:extLst>
            </p:cNvPr>
            <p:cNvSpPr/>
            <p:nvPr/>
          </p:nvSpPr>
          <p:spPr>
            <a:xfrm>
              <a:off x="4531950" y="6096612"/>
              <a:ext cx="582421" cy="502089"/>
            </a:xfrm>
            <a:prstGeom prst="hexagon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D909E9A-47DB-E3B7-7939-B5F52954B67C}"/>
              </a:ext>
            </a:extLst>
          </p:cNvPr>
          <p:cNvSpPr/>
          <p:nvPr/>
        </p:nvSpPr>
        <p:spPr>
          <a:xfrm>
            <a:off x="5647765" y="2486331"/>
            <a:ext cx="418898" cy="191757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sx="74919" sy="74919" algn="t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07">
            <a:extLst>
              <a:ext uri="{FF2B5EF4-FFF2-40B4-BE49-F238E27FC236}">
                <a16:creationId xmlns:a16="http://schemas.microsoft.com/office/drawing/2014/main" id="{08472ABA-673B-EB8F-3477-EE8224163F0F}"/>
              </a:ext>
            </a:extLst>
          </p:cNvPr>
          <p:cNvSpPr/>
          <p:nvPr/>
        </p:nvSpPr>
        <p:spPr>
          <a:xfrm>
            <a:off x="5819740" y="4114784"/>
            <a:ext cx="244979" cy="193574"/>
          </a:xfrm>
          <a:custGeom>
            <a:avLst/>
            <a:gdLst>
              <a:gd name="connsiteX0" fmla="*/ 2702763 w 2969110"/>
              <a:gd name="connsiteY0" fmla="*/ 8494 h 2237896"/>
              <a:gd name="connsiteX1" fmla="*/ 2648042 w 2969110"/>
              <a:gd name="connsiteY1" fmla="*/ 35612 h 2237896"/>
              <a:gd name="connsiteX2" fmla="*/ 1773533 w 2969110"/>
              <a:gd name="connsiteY2" fmla="*/ 895996 h 2237896"/>
              <a:gd name="connsiteX3" fmla="*/ 919655 w 2969110"/>
              <a:gd name="connsiteY3" fmla="*/ 1741920 h 2237896"/>
              <a:gd name="connsiteX4" fmla="*/ 842588 w 2969110"/>
              <a:gd name="connsiteY4" fmla="*/ 1661892 h 2237896"/>
              <a:gd name="connsiteX5" fmla="*/ 286233 w 2969110"/>
              <a:gd name="connsiteY5" fmla="*/ 1113394 h 2237896"/>
              <a:gd name="connsiteX6" fmla="*/ 129880 w 2969110"/>
              <a:gd name="connsiteY6" fmla="*/ 1109270 h 2237896"/>
              <a:gd name="connsiteX7" fmla="*/ 12027 w 2969110"/>
              <a:gd name="connsiteY7" fmla="*/ 1229876 h 2237896"/>
              <a:gd name="connsiteX8" fmla="*/ 23105 w 2969110"/>
              <a:gd name="connsiteY8" fmla="*/ 1399040 h 2237896"/>
              <a:gd name="connsiteX9" fmla="*/ 819642 w 2969110"/>
              <a:gd name="connsiteY9" fmla="*/ 2214684 h 2237896"/>
              <a:gd name="connsiteX10" fmla="*/ 917578 w 2969110"/>
              <a:gd name="connsiteY10" fmla="*/ 2237897 h 2237896"/>
              <a:gd name="connsiteX11" fmla="*/ 1015533 w 2969110"/>
              <a:gd name="connsiteY11" fmla="*/ 2214684 h 2237896"/>
              <a:gd name="connsiteX12" fmla="*/ 1900444 w 2969110"/>
              <a:gd name="connsiteY12" fmla="*/ 1353262 h 2237896"/>
              <a:gd name="connsiteX13" fmla="*/ 2834837 w 2969110"/>
              <a:gd name="connsiteY13" fmla="*/ 429728 h 2237896"/>
              <a:gd name="connsiteX14" fmla="*/ 2968340 w 2969110"/>
              <a:gd name="connsiteY14" fmla="*/ 192479 h 2237896"/>
              <a:gd name="connsiteX15" fmla="*/ 2872327 w 2969110"/>
              <a:gd name="connsiteY15" fmla="*/ 30116 h 2237896"/>
              <a:gd name="connsiteX16" fmla="*/ 2702763 w 2969110"/>
              <a:gd name="connsiteY16" fmla="*/ 8494 h 223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9110" h="2237896">
                <a:moveTo>
                  <a:pt x="2702763" y="8494"/>
                </a:moveTo>
                <a:cubicBezTo>
                  <a:pt x="2684018" y="15457"/>
                  <a:pt x="2659396" y="27659"/>
                  <a:pt x="2648042" y="35612"/>
                </a:cubicBezTo>
                <a:cubicBezTo>
                  <a:pt x="2636689" y="43565"/>
                  <a:pt x="2243163" y="430738"/>
                  <a:pt x="1773533" y="895996"/>
                </a:cubicBezTo>
                <a:lnTo>
                  <a:pt x="919655" y="1741920"/>
                </a:lnTo>
                <a:lnTo>
                  <a:pt x="842588" y="1661892"/>
                </a:lnTo>
                <a:cubicBezTo>
                  <a:pt x="524891" y="1332003"/>
                  <a:pt x="315598" y="1125663"/>
                  <a:pt x="286233" y="1113394"/>
                </a:cubicBezTo>
                <a:cubicBezTo>
                  <a:pt x="247618" y="1097269"/>
                  <a:pt x="167037" y="1095145"/>
                  <a:pt x="129880" y="1109270"/>
                </a:cubicBezTo>
                <a:cubicBezTo>
                  <a:pt x="87427" y="1125424"/>
                  <a:pt x="29143" y="1185070"/>
                  <a:pt x="12027" y="1229876"/>
                </a:cubicBezTo>
                <a:cubicBezTo>
                  <a:pt x="-7471" y="1280939"/>
                  <a:pt x="-2899" y="1350843"/>
                  <a:pt x="23105" y="1399040"/>
                </a:cubicBezTo>
                <a:cubicBezTo>
                  <a:pt x="47936" y="1445064"/>
                  <a:pt x="771236" y="2185709"/>
                  <a:pt x="819642" y="2214684"/>
                </a:cubicBezTo>
                <a:cubicBezTo>
                  <a:pt x="849637" y="2232629"/>
                  <a:pt x="871858" y="2237897"/>
                  <a:pt x="917578" y="2237897"/>
                </a:cubicBezTo>
                <a:cubicBezTo>
                  <a:pt x="963289" y="2237897"/>
                  <a:pt x="985530" y="2232629"/>
                  <a:pt x="1015533" y="2214684"/>
                </a:cubicBezTo>
                <a:cubicBezTo>
                  <a:pt x="1036879" y="2201911"/>
                  <a:pt x="1435091" y="1814272"/>
                  <a:pt x="1900444" y="1353262"/>
                </a:cubicBezTo>
                <a:cubicBezTo>
                  <a:pt x="2365798" y="892252"/>
                  <a:pt x="2786269" y="476658"/>
                  <a:pt x="2834837" y="429728"/>
                </a:cubicBezTo>
                <a:cubicBezTo>
                  <a:pt x="2943022" y="325172"/>
                  <a:pt x="2974673" y="268927"/>
                  <a:pt x="2968340" y="192479"/>
                </a:cubicBezTo>
                <a:cubicBezTo>
                  <a:pt x="2962739" y="125014"/>
                  <a:pt x="2924715" y="60701"/>
                  <a:pt x="2872327" y="30116"/>
                </a:cubicBezTo>
                <a:cubicBezTo>
                  <a:pt x="2822102" y="789"/>
                  <a:pt x="2748712" y="-8565"/>
                  <a:pt x="2702763" y="8494"/>
                </a:cubicBezTo>
              </a:path>
            </a:pathLst>
          </a:custGeom>
          <a:solidFill>
            <a:srgbClr val="1F496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/>
          </a:p>
        </p:txBody>
      </p:sp>
      <p:sp>
        <p:nvSpPr>
          <p:cNvPr id="2" name="Freeform: Shape 107">
            <a:extLst>
              <a:ext uri="{FF2B5EF4-FFF2-40B4-BE49-F238E27FC236}">
                <a16:creationId xmlns:a16="http://schemas.microsoft.com/office/drawing/2014/main" id="{FFAF8A18-A23D-A956-A768-523EDD7A4A80}"/>
              </a:ext>
            </a:extLst>
          </p:cNvPr>
          <p:cNvSpPr/>
          <p:nvPr/>
        </p:nvSpPr>
        <p:spPr>
          <a:xfrm>
            <a:off x="5819740" y="4903676"/>
            <a:ext cx="244979" cy="193574"/>
          </a:xfrm>
          <a:custGeom>
            <a:avLst/>
            <a:gdLst>
              <a:gd name="connsiteX0" fmla="*/ 2702763 w 2969110"/>
              <a:gd name="connsiteY0" fmla="*/ 8494 h 2237896"/>
              <a:gd name="connsiteX1" fmla="*/ 2648042 w 2969110"/>
              <a:gd name="connsiteY1" fmla="*/ 35612 h 2237896"/>
              <a:gd name="connsiteX2" fmla="*/ 1773533 w 2969110"/>
              <a:gd name="connsiteY2" fmla="*/ 895996 h 2237896"/>
              <a:gd name="connsiteX3" fmla="*/ 919655 w 2969110"/>
              <a:gd name="connsiteY3" fmla="*/ 1741920 h 2237896"/>
              <a:gd name="connsiteX4" fmla="*/ 842588 w 2969110"/>
              <a:gd name="connsiteY4" fmla="*/ 1661892 h 2237896"/>
              <a:gd name="connsiteX5" fmla="*/ 286233 w 2969110"/>
              <a:gd name="connsiteY5" fmla="*/ 1113394 h 2237896"/>
              <a:gd name="connsiteX6" fmla="*/ 129880 w 2969110"/>
              <a:gd name="connsiteY6" fmla="*/ 1109270 h 2237896"/>
              <a:gd name="connsiteX7" fmla="*/ 12027 w 2969110"/>
              <a:gd name="connsiteY7" fmla="*/ 1229876 h 2237896"/>
              <a:gd name="connsiteX8" fmla="*/ 23105 w 2969110"/>
              <a:gd name="connsiteY8" fmla="*/ 1399040 h 2237896"/>
              <a:gd name="connsiteX9" fmla="*/ 819642 w 2969110"/>
              <a:gd name="connsiteY9" fmla="*/ 2214684 h 2237896"/>
              <a:gd name="connsiteX10" fmla="*/ 917578 w 2969110"/>
              <a:gd name="connsiteY10" fmla="*/ 2237897 h 2237896"/>
              <a:gd name="connsiteX11" fmla="*/ 1015533 w 2969110"/>
              <a:gd name="connsiteY11" fmla="*/ 2214684 h 2237896"/>
              <a:gd name="connsiteX12" fmla="*/ 1900444 w 2969110"/>
              <a:gd name="connsiteY12" fmla="*/ 1353262 h 2237896"/>
              <a:gd name="connsiteX13" fmla="*/ 2834837 w 2969110"/>
              <a:gd name="connsiteY13" fmla="*/ 429728 h 2237896"/>
              <a:gd name="connsiteX14" fmla="*/ 2968340 w 2969110"/>
              <a:gd name="connsiteY14" fmla="*/ 192479 h 2237896"/>
              <a:gd name="connsiteX15" fmla="*/ 2872327 w 2969110"/>
              <a:gd name="connsiteY15" fmla="*/ 30116 h 2237896"/>
              <a:gd name="connsiteX16" fmla="*/ 2702763 w 2969110"/>
              <a:gd name="connsiteY16" fmla="*/ 8494 h 223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9110" h="2237896">
                <a:moveTo>
                  <a:pt x="2702763" y="8494"/>
                </a:moveTo>
                <a:cubicBezTo>
                  <a:pt x="2684018" y="15457"/>
                  <a:pt x="2659396" y="27659"/>
                  <a:pt x="2648042" y="35612"/>
                </a:cubicBezTo>
                <a:cubicBezTo>
                  <a:pt x="2636689" y="43565"/>
                  <a:pt x="2243163" y="430738"/>
                  <a:pt x="1773533" y="895996"/>
                </a:cubicBezTo>
                <a:lnTo>
                  <a:pt x="919655" y="1741920"/>
                </a:lnTo>
                <a:lnTo>
                  <a:pt x="842588" y="1661892"/>
                </a:lnTo>
                <a:cubicBezTo>
                  <a:pt x="524891" y="1332003"/>
                  <a:pt x="315598" y="1125663"/>
                  <a:pt x="286233" y="1113394"/>
                </a:cubicBezTo>
                <a:cubicBezTo>
                  <a:pt x="247618" y="1097269"/>
                  <a:pt x="167037" y="1095145"/>
                  <a:pt x="129880" y="1109270"/>
                </a:cubicBezTo>
                <a:cubicBezTo>
                  <a:pt x="87427" y="1125424"/>
                  <a:pt x="29143" y="1185070"/>
                  <a:pt x="12027" y="1229876"/>
                </a:cubicBezTo>
                <a:cubicBezTo>
                  <a:pt x="-7471" y="1280939"/>
                  <a:pt x="-2899" y="1350843"/>
                  <a:pt x="23105" y="1399040"/>
                </a:cubicBezTo>
                <a:cubicBezTo>
                  <a:pt x="47936" y="1445064"/>
                  <a:pt x="771236" y="2185709"/>
                  <a:pt x="819642" y="2214684"/>
                </a:cubicBezTo>
                <a:cubicBezTo>
                  <a:pt x="849637" y="2232629"/>
                  <a:pt x="871858" y="2237897"/>
                  <a:pt x="917578" y="2237897"/>
                </a:cubicBezTo>
                <a:cubicBezTo>
                  <a:pt x="963289" y="2237897"/>
                  <a:pt x="985530" y="2232629"/>
                  <a:pt x="1015533" y="2214684"/>
                </a:cubicBezTo>
                <a:cubicBezTo>
                  <a:pt x="1036879" y="2201911"/>
                  <a:pt x="1435091" y="1814272"/>
                  <a:pt x="1900444" y="1353262"/>
                </a:cubicBezTo>
                <a:cubicBezTo>
                  <a:pt x="2365798" y="892252"/>
                  <a:pt x="2786269" y="476658"/>
                  <a:pt x="2834837" y="429728"/>
                </a:cubicBezTo>
                <a:cubicBezTo>
                  <a:pt x="2943022" y="325172"/>
                  <a:pt x="2974673" y="268927"/>
                  <a:pt x="2968340" y="192479"/>
                </a:cubicBezTo>
                <a:cubicBezTo>
                  <a:pt x="2962739" y="125014"/>
                  <a:pt x="2924715" y="60701"/>
                  <a:pt x="2872327" y="30116"/>
                </a:cubicBezTo>
                <a:cubicBezTo>
                  <a:pt x="2822102" y="789"/>
                  <a:pt x="2748712" y="-8565"/>
                  <a:pt x="2702763" y="8494"/>
                </a:cubicBezTo>
              </a:path>
            </a:pathLst>
          </a:custGeom>
          <a:solidFill>
            <a:srgbClr val="1F496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799BA-7269-993A-3DB8-5341FBB3A060}"/>
              </a:ext>
            </a:extLst>
          </p:cNvPr>
          <p:cNvSpPr txBox="1"/>
          <p:nvPr/>
        </p:nvSpPr>
        <p:spPr>
          <a:xfrm>
            <a:off x="6095542" y="4754038"/>
            <a:ext cx="5395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hopin-Trial" pitchFamily="2" charset="0"/>
              </a:rPr>
              <a:t>Repetitive response and rebuild cycles without risk reduction</a:t>
            </a:r>
          </a:p>
        </p:txBody>
      </p:sp>
    </p:spTree>
    <p:extLst>
      <p:ext uri="{BB962C8B-B14F-4D97-AF65-F5344CB8AC3E}">
        <p14:creationId xmlns:p14="http://schemas.microsoft.com/office/powerpoint/2010/main" val="80755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4CC3985-19C5-7F92-0686-A357AB27AE29}"/>
              </a:ext>
            </a:extLst>
          </p:cNvPr>
          <p:cNvSpPr txBox="1"/>
          <p:nvPr/>
        </p:nvSpPr>
        <p:spPr>
          <a:xfrm>
            <a:off x="6096000" y="2828835"/>
            <a:ext cx="5818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By blending sport visualization, disaster ecology, and CQ, you can enable proactive resilience measures across people, places, and 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FD9B0D-27E5-FC8F-03AD-9B7BFA4772BF}"/>
              </a:ext>
            </a:extLst>
          </p:cNvPr>
          <p:cNvSpPr txBox="1"/>
          <p:nvPr/>
        </p:nvSpPr>
        <p:spPr>
          <a:xfrm>
            <a:off x="2809875" y="1628775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Sport Visualization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EE199-43DF-C00B-6EEF-077BC7B0910D}"/>
              </a:ext>
            </a:extLst>
          </p:cNvPr>
          <p:cNvSpPr txBox="1"/>
          <p:nvPr/>
        </p:nvSpPr>
        <p:spPr>
          <a:xfrm>
            <a:off x="2809875" y="3244334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Disaster Ecology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CB8C2-3ACA-3330-21D5-8195AB71EC80}"/>
              </a:ext>
            </a:extLst>
          </p:cNvPr>
          <p:cNvSpPr txBox="1"/>
          <p:nvPr/>
        </p:nvSpPr>
        <p:spPr>
          <a:xfrm>
            <a:off x="2809875" y="4859893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Cultural Intelligence</a:t>
            </a:r>
          </a:p>
        </p:txBody>
      </p:sp>
      <p:pic>
        <p:nvPicPr>
          <p:cNvPr id="20" name="Picture 19" descr="Close-up of a basketball">
            <a:extLst>
              <a:ext uri="{FF2B5EF4-FFF2-40B4-BE49-F238E27FC236}">
                <a16:creationId xmlns:a16="http://schemas.microsoft.com/office/drawing/2014/main" id="{ADD13616-C1F5-8754-A56A-AC572C59D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4" y="1333501"/>
            <a:ext cx="1114426" cy="952500"/>
          </a:xfrm>
          <a:prstGeom prst="rect">
            <a:avLst/>
          </a:prstGeom>
        </p:spPr>
      </p:pic>
      <p:pic>
        <p:nvPicPr>
          <p:cNvPr id="24" name="Picture 23" descr="Hands coated in multicolored powders">
            <a:extLst>
              <a:ext uri="{FF2B5EF4-FFF2-40B4-BE49-F238E27FC236}">
                <a16:creationId xmlns:a16="http://schemas.microsoft.com/office/drawing/2014/main" id="{674D5DB7-621B-BC7A-0E5B-50166CA81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31" y="4533121"/>
            <a:ext cx="1209770" cy="991377"/>
          </a:xfrm>
          <a:prstGeom prst="rect">
            <a:avLst/>
          </a:prstGeom>
        </p:spPr>
      </p:pic>
      <p:pic>
        <p:nvPicPr>
          <p:cNvPr id="26" name="Picture 25" descr="Police car on the street">
            <a:extLst>
              <a:ext uri="{FF2B5EF4-FFF2-40B4-BE49-F238E27FC236}">
                <a16:creationId xmlns:a16="http://schemas.microsoft.com/office/drawing/2014/main" id="{A8385715-D7F8-F085-DDEA-F673110F9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31" y="2888959"/>
            <a:ext cx="1209769" cy="9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6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CAC541-BBED-E376-E5A4-39FB72E5B936}"/>
              </a:ext>
            </a:extLst>
          </p:cNvPr>
          <p:cNvSpPr txBox="1"/>
          <p:nvPr/>
        </p:nvSpPr>
        <p:spPr>
          <a:xfrm>
            <a:off x="1284898" y="474860"/>
            <a:ext cx="768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1273A"/>
                </a:solidFill>
                <a:latin typeface="Chopin-Trial" pitchFamily="2" charset="0"/>
              </a:rPr>
              <a:t>Sport Visualization</a:t>
            </a:r>
            <a:endParaRPr lang="en-ID" sz="2800" b="1" dirty="0">
              <a:solidFill>
                <a:srgbClr val="01273A"/>
              </a:solidFill>
              <a:latin typeface="Chopin-Trial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812E2-D85C-58B4-2DED-344DF9D91AE1}"/>
              </a:ext>
            </a:extLst>
          </p:cNvPr>
          <p:cNvSpPr txBox="1"/>
          <p:nvPr/>
        </p:nvSpPr>
        <p:spPr>
          <a:xfrm>
            <a:off x="1284898" y="1101986"/>
            <a:ext cx="9956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4760"/>
                </a:solidFill>
                <a:latin typeface="Chopin-Trial" pitchFamily="2" charset="0"/>
                <a:ea typeface="Jost Medium" pitchFamily="2" charset="0"/>
                <a:cs typeface="Arial" panose="020B0604020202020204" pitchFamily="34" charset="0"/>
              </a:rPr>
              <a:t>The use of mental imagery or visual representation to understand, enhance, analyze, or communicate aspects of sport performance.</a:t>
            </a:r>
            <a:endParaRPr lang="en-US" sz="2400" dirty="0">
              <a:solidFill>
                <a:srgbClr val="144760"/>
              </a:solidFill>
              <a:latin typeface="Chopin-Trial" pitchFamily="2" charset="0"/>
              <a:ea typeface="Jost Medium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D0366-DD41-5B80-4345-27BC5ECFF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3" y="2036889"/>
            <a:ext cx="6581774" cy="4382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5C8DF-371C-6C48-12B3-37FFAC4BAEE0}"/>
              </a:ext>
            </a:extLst>
          </p:cNvPr>
          <p:cNvSpPr txBox="1"/>
          <p:nvPr/>
        </p:nvSpPr>
        <p:spPr>
          <a:xfrm>
            <a:off x="101060" y="4300998"/>
            <a:ext cx="160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Psychological / Performance Context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A42DCF0-014D-F75C-82F4-BB3B66D1F0F6}"/>
              </a:ext>
            </a:extLst>
          </p:cNvPr>
          <p:cNvSpPr/>
          <p:nvPr/>
        </p:nvSpPr>
        <p:spPr>
          <a:xfrm>
            <a:off x="1612391" y="45203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205F3-BE6D-0844-51E9-9B7CDE510697}"/>
              </a:ext>
            </a:extLst>
          </p:cNvPr>
          <p:cNvSpPr txBox="1"/>
          <p:nvPr/>
        </p:nvSpPr>
        <p:spPr>
          <a:xfrm>
            <a:off x="10547888" y="4300998"/>
            <a:ext cx="1737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Analytical / Communication Context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D734035B-CBF0-2A5F-9865-7C57FD1616E2}"/>
              </a:ext>
            </a:extLst>
          </p:cNvPr>
          <p:cNvSpPr/>
          <p:nvPr/>
        </p:nvSpPr>
        <p:spPr>
          <a:xfrm>
            <a:off x="9633489" y="452034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02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EBDF7-F9EC-1A4D-5E50-E3348621D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234CFF-B889-4DE1-AD90-BC8CF3FA51C7}"/>
              </a:ext>
            </a:extLst>
          </p:cNvPr>
          <p:cNvSpPr txBox="1"/>
          <p:nvPr/>
        </p:nvSpPr>
        <p:spPr>
          <a:xfrm>
            <a:off x="1284898" y="474860"/>
            <a:ext cx="768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1273A"/>
                </a:solidFill>
                <a:latin typeface="Chopin-Trial" pitchFamily="2" charset="0"/>
              </a:rPr>
              <a:t>The Disaster Ecology Model</a:t>
            </a:r>
            <a:endParaRPr lang="en-ID" sz="2800" b="1" dirty="0">
              <a:solidFill>
                <a:srgbClr val="01273A"/>
              </a:solidFill>
              <a:latin typeface="Chopin-Trial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61854-F454-41C2-8947-C3DA937D3D40}"/>
              </a:ext>
            </a:extLst>
          </p:cNvPr>
          <p:cNvSpPr txBox="1"/>
          <p:nvPr/>
        </p:nvSpPr>
        <p:spPr>
          <a:xfrm>
            <a:off x="1513498" y="6059974"/>
            <a:ext cx="995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44760"/>
                </a:solidFill>
                <a:latin typeface="Chopin-Trial" pitchFamily="2" charset="0"/>
                <a:ea typeface="Jost Medium" pitchFamily="2" charset="0"/>
                <a:cs typeface="Arial" panose="020B0604020202020204" pitchFamily="34" charset="0"/>
              </a:rPr>
              <a:t>Is a framework used to explain how disasters unfold and how human systems (individuals, organizations, and communities) interact with their environment across the phases of a disaster. </a:t>
            </a:r>
            <a:endParaRPr lang="en-US" dirty="0">
              <a:solidFill>
                <a:srgbClr val="144760"/>
              </a:solidFill>
              <a:latin typeface="Chopin-Trial" pitchFamily="2" charset="0"/>
              <a:ea typeface="Jost Medium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3ECD-292D-6B72-D501-AFDBD30B3780}"/>
              </a:ext>
            </a:extLst>
          </p:cNvPr>
          <p:cNvSpPr txBox="1"/>
          <p:nvPr/>
        </p:nvSpPr>
        <p:spPr>
          <a:xfrm>
            <a:off x="1370623" y="998080"/>
            <a:ext cx="9956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144760"/>
                </a:solidFill>
                <a:latin typeface="Chopin-Trial" pitchFamily="2" charset="0"/>
                <a:ea typeface="Jost Medium" pitchFamily="2" charset="0"/>
                <a:cs typeface="Arial" panose="020B0604020202020204" pitchFamily="34" charset="0"/>
              </a:rPr>
              <a:t>CORE IDEA: </a:t>
            </a:r>
            <a:r>
              <a:rPr lang="en-US" sz="2000" b="1" dirty="0">
                <a:solidFill>
                  <a:srgbClr val="144760"/>
                </a:solidFill>
                <a:latin typeface="Chopin-Trial" pitchFamily="2" charset="0"/>
                <a:ea typeface="Jost Medium" pitchFamily="2" charset="0"/>
                <a:cs typeface="Arial" panose="020B0604020202020204" pitchFamily="34" charset="0"/>
              </a:rPr>
              <a:t>Disasters progress through predictable phases, and each phase creates different conditions, </a:t>
            </a:r>
            <a:r>
              <a:rPr lang="en-US" sz="2000" b="1" dirty="0" err="1">
                <a:solidFill>
                  <a:srgbClr val="144760"/>
                </a:solidFill>
                <a:latin typeface="Chopin-Trial" pitchFamily="2" charset="0"/>
                <a:ea typeface="Jost Medium" pitchFamily="2" charset="0"/>
                <a:cs typeface="Arial" panose="020B0604020202020204" pitchFamily="34" charset="0"/>
              </a:rPr>
              <a:t>behaviour</a:t>
            </a:r>
            <a:r>
              <a:rPr lang="en-US" sz="2000" b="1" dirty="0">
                <a:solidFill>
                  <a:srgbClr val="144760"/>
                </a:solidFill>
                <a:latin typeface="Chopin-Trial" pitchFamily="2" charset="0"/>
                <a:ea typeface="Jost Medium" pitchFamily="2" charset="0"/>
                <a:cs typeface="Arial" panose="020B0604020202020204" pitchFamily="34" charset="0"/>
              </a:rPr>
              <a:t>, needs and opportunities for response and recovery!</a:t>
            </a:r>
            <a:endParaRPr lang="en-US" sz="2000" dirty="0">
              <a:solidFill>
                <a:srgbClr val="144760"/>
              </a:solidFill>
              <a:latin typeface="Chopin-Trial" pitchFamily="2" charset="0"/>
              <a:ea typeface="Jost Medium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3669DE-FA1F-E726-7036-69FA50E6B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95601" y="1941234"/>
            <a:ext cx="5529262" cy="365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49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3EB07B1-C97A-E823-D50A-132840AA8BF2}"/>
              </a:ext>
            </a:extLst>
          </p:cNvPr>
          <p:cNvSpPr txBox="1"/>
          <p:nvPr/>
        </p:nvSpPr>
        <p:spPr>
          <a:xfrm>
            <a:off x="6096000" y="275821"/>
            <a:ext cx="493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1273A"/>
                </a:solidFill>
                <a:latin typeface="Chopin-Trial" pitchFamily="2" charset="0"/>
              </a:rPr>
              <a:t>Cultural Intelligence</a:t>
            </a:r>
            <a:endParaRPr lang="en-ID" sz="3600" dirty="0">
              <a:solidFill>
                <a:srgbClr val="01273A"/>
              </a:solidFill>
              <a:latin typeface="Chopin-Trial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BE9AD-7416-4BBE-57CF-0F62A0C7E309}"/>
              </a:ext>
            </a:extLst>
          </p:cNvPr>
          <p:cNvSpPr txBox="1"/>
          <p:nvPr/>
        </p:nvSpPr>
        <p:spPr>
          <a:xfrm>
            <a:off x="5343525" y="1084804"/>
            <a:ext cx="6305632" cy="373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hopin-Trial" pitchFamily="2" charset="0"/>
              </a:rPr>
              <a:t>Cultural Intelligence (CQ) is the capability to function effectively in situations characterized by cultural diversity.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hopin-Trial" pitchFamily="2" charset="0"/>
              </a:rPr>
              <a:t>The Four Dimensions</a:t>
            </a:r>
            <a:endParaRPr lang="en-US" sz="2000" dirty="0">
              <a:latin typeface="Chopin-Trial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hopin-Trial" pitchFamily="2" charset="0"/>
              </a:rPr>
              <a:t>CQ Drive (Motivation)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hopin-Trial" pitchFamily="2" charset="0"/>
              </a:rPr>
              <a:t>CQ Knowledge (Cognition)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hopin-Trial" pitchFamily="2" charset="0"/>
              </a:rPr>
              <a:t>CQ Strategy (Meta Cognition)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hopin-Trial" pitchFamily="2" charset="0"/>
              </a:rPr>
              <a:t>CQ Action (</a:t>
            </a:r>
            <a:r>
              <a:rPr lang="en-US" sz="2000" dirty="0" err="1">
                <a:latin typeface="Chopin-Trial" pitchFamily="2" charset="0"/>
              </a:rPr>
              <a:t>Behaviour</a:t>
            </a:r>
            <a:r>
              <a:rPr lang="en-US" sz="2000" dirty="0">
                <a:latin typeface="Chopin-Trial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Chopin-Trial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56819B2-4182-BB69-5D9A-7E05BEF7F8ED}"/>
              </a:ext>
            </a:extLst>
          </p:cNvPr>
          <p:cNvSpPr/>
          <p:nvPr/>
        </p:nvSpPr>
        <p:spPr>
          <a:xfrm>
            <a:off x="989704" y="5862918"/>
            <a:ext cx="5233805" cy="8498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6BF289-1C67-16AE-DD61-E8FA94FF1BE9}"/>
              </a:ext>
            </a:extLst>
          </p:cNvPr>
          <p:cNvSpPr txBox="1"/>
          <p:nvPr/>
        </p:nvSpPr>
        <p:spPr>
          <a:xfrm>
            <a:off x="997158" y="5873347"/>
            <a:ext cx="5226351" cy="8803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2"/>
                </a:solidFill>
                <a:latin typeface="Chopin-Trial" pitchFamily="2" charset="0"/>
              </a:rPr>
              <a:t>How well someone can understand, respect, and adapt to cultural differences in real world situations</a:t>
            </a:r>
            <a:endParaRPr lang="en-US" b="1" i="1" dirty="0">
              <a:solidFill>
                <a:schemeClr val="bg2"/>
              </a:solidFill>
              <a:latin typeface="Chopin-Trial" pitchFamily="2" charset="0"/>
            </a:endParaRPr>
          </a:p>
        </p:txBody>
      </p:sp>
      <p:pic>
        <p:nvPicPr>
          <p:cNvPr id="3" name="Picture Placeholder 2" descr="Human eye seen through transparent digital chart">
            <a:extLst>
              <a:ext uri="{FF2B5EF4-FFF2-40B4-BE49-F238E27FC236}">
                <a16:creationId xmlns:a16="http://schemas.microsoft.com/office/drawing/2014/main" id="{4C505DB6-2245-04D7-21EA-992F2078F1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r="25771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62FC5-755F-C5DB-5235-C4F17996C92E}"/>
              </a:ext>
            </a:extLst>
          </p:cNvPr>
          <p:cNvSpPr txBox="1"/>
          <p:nvPr/>
        </p:nvSpPr>
        <p:spPr>
          <a:xfrm>
            <a:off x="5299685" y="4696502"/>
            <a:ext cx="64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hopin-Trial"/>
              </a:rPr>
              <a:t>Want to → Know → Think → Act appropriately across cultures.</a:t>
            </a:r>
            <a:endParaRPr lang="en-CA" b="1" dirty="0">
              <a:latin typeface="Chopin-Trial"/>
            </a:endParaRPr>
          </a:p>
        </p:txBody>
      </p:sp>
    </p:spTree>
    <p:extLst>
      <p:ext uri="{BB962C8B-B14F-4D97-AF65-F5344CB8AC3E}">
        <p14:creationId xmlns:p14="http://schemas.microsoft.com/office/powerpoint/2010/main" val="111987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372CF4-F3E4-EAC0-A1A3-397447EE692E}"/>
              </a:ext>
            </a:extLst>
          </p:cNvPr>
          <p:cNvSpPr txBox="1"/>
          <p:nvPr/>
        </p:nvSpPr>
        <p:spPr>
          <a:xfrm>
            <a:off x="6273135" y="572607"/>
            <a:ext cx="4675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1273A"/>
                </a:solidFill>
                <a:latin typeface="Chopin-Trial" pitchFamily="2" charset="0"/>
              </a:rPr>
              <a:t>Introducing the V.E.C. Resilience Framework</a:t>
            </a:r>
            <a:endParaRPr lang="en-ID" sz="3200" b="1" dirty="0">
              <a:solidFill>
                <a:srgbClr val="01273A"/>
              </a:solidFill>
              <a:latin typeface="Chopin-Trial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70203-25EC-2DCD-D1DF-E914E028FD3F}"/>
              </a:ext>
            </a:extLst>
          </p:cNvPr>
          <p:cNvSpPr txBox="1"/>
          <p:nvPr/>
        </p:nvSpPr>
        <p:spPr>
          <a:xfrm>
            <a:off x="6475228" y="2125557"/>
            <a:ext cx="5635256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hopin-Trial" pitchFamily="2" charset="0"/>
              </a:rPr>
              <a:t>Think of them as answering three different—but complementary—questions: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hopin-Trial" pitchFamily="2" charset="0"/>
              </a:rPr>
              <a:t>A. Sport Visualization → “How do we perform under pressure?”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hopin-Trial" pitchFamily="2" charset="0"/>
              </a:rPr>
              <a:t>B. Disaster Ecology Model → “What phase are we in, and what changes now?”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hopin-Trial" pitchFamily="2" charset="0"/>
              </a:rPr>
              <a:t>C. Cultural Intelligence → “How do we coordinate effectively across difference?”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5C43B3E-95ED-7308-61B4-BE57369ECEF1}"/>
              </a:ext>
            </a:extLst>
          </p:cNvPr>
          <p:cNvSpPr/>
          <p:nvPr/>
        </p:nvSpPr>
        <p:spPr>
          <a:xfrm>
            <a:off x="461954" y="765294"/>
            <a:ext cx="1164841" cy="1004172"/>
          </a:xfrm>
          <a:prstGeom prst="hexag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0BA4871-B471-AF3F-AB79-C5DE5CDE5B33}"/>
              </a:ext>
            </a:extLst>
          </p:cNvPr>
          <p:cNvSpPr/>
          <p:nvPr/>
        </p:nvSpPr>
        <p:spPr>
          <a:xfrm>
            <a:off x="4182787" y="5136415"/>
            <a:ext cx="956366" cy="824456"/>
          </a:xfrm>
          <a:prstGeom prst="hexagon">
            <a:avLst/>
          </a:prstGeom>
          <a:noFill/>
          <a:ln>
            <a:solidFill>
              <a:srgbClr val="FEDB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9F9A2-3BAF-8D10-B5FC-1846EF1E5815}"/>
              </a:ext>
            </a:extLst>
          </p:cNvPr>
          <p:cNvSpPr txBox="1"/>
          <p:nvPr/>
        </p:nvSpPr>
        <p:spPr>
          <a:xfrm>
            <a:off x="6475228" y="1703025"/>
            <a:ext cx="431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Chopin-Trial"/>
              </a:rPr>
              <a:t>How the Three Concepts Map Together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D38ABE-0633-083C-A071-D655BB72C5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8191" b="8191"/>
          <a:stretch/>
        </p:blipFill>
        <p:spPr>
          <a:xfrm>
            <a:off x="366698" y="123637"/>
            <a:ext cx="5270805" cy="6610726"/>
          </a:xfrm>
          <a:prstGeom prst="roundRect">
            <a:avLst>
              <a:gd name="adj" fmla="val 6225"/>
            </a:avLst>
          </a:prstGeom>
          <a:pattFill prst="pct5">
            <a:fgClr>
              <a:srgbClr val="1A2A49"/>
            </a:fgClr>
            <a:bgClr>
              <a:srgbClr val="FFFFFF"/>
            </a:bgClr>
          </a:patt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E4CA0A-1859-8A1B-4259-323BC413B4CC}"/>
              </a:ext>
            </a:extLst>
          </p:cNvPr>
          <p:cNvSpPr txBox="1"/>
          <p:nvPr/>
        </p:nvSpPr>
        <p:spPr>
          <a:xfrm>
            <a:off x="461954" y="5233481"/>
            <a:ext cx="5175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Together</a:t>
            </a:r>
            <a:r>
              <a:rPr lang="en-US" dirty="0"/>
              <a:t>: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You get a framework that supports high performance (Visualization), right-time actions (Ecology phases), and right-fit coordination (CQ).</a:t>
            </a:r>
            <a:endParaRPr lang="en-CA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72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rumpled paper light bulb">
            <a:extLst>
              <a:ext uri="{FF2B5EF4-FFF2-40B4-BE49-F238E27FC236}">
                <a16:creationId xmlns:a16="http://schemas.microsoft.com/office/drawing/2014/main" id="{6B004458-D2D9-BB9A-CEFE-2FCB4E43A8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8" r="19758"/>
          <a:stretch>
            <a:fillRect/>
          </a:stretch>
        </p:blipFill>
        <p:spPr>
          <a:ln>
            <a:noFill/>
          </a:ln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C783DB7F-0FBF-35B5-4B68-CBB70B3F1F78}"/>
              </a:ext>
            </a:extLst>
          </p:cNvPr>
          <p:cNvSpPr/>
          <p:nvPr/>
        </p:nvSpPr>
        <p:spPr>
          <a:xfrm>
            <a:off x="6891336" y="3295632"/>
            <a:ext cx="5300665" cy="3562368"/>
          </a:xfrm>
          <a:custGeom>
            <a:avLst/>
            <a:gdLst>
              <a:gd name="connsiteX0" fmla="*/ 3736560 w 5300665"/>
              <a:gd name="connsiteY0" fmla="*/ 0 h 3562368"/>
              <a:gd name="connsiteX1" fmla="*/ 5300665 w 5300665"/>
              <a:gd name="connsiteY1" fmla="*/ 1491189 h 3562368"/>
              <a:gd name="connsiteX2" fmla="*/ 5300665 w 5300665"/>
              <a:gd name="connsiteY2" fmla="*/ 3562368 h 3562368"/>
              <a:gd name="connsiteX3" fmla="*/ 0 w 5300665"/>
              <a:gd name="connsiteY3" fmla="*/ 3562368 h 356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0665" h="3562368">
                <a:moveTo>
                  <a:pt x="3736560" y="0"/>
                </a:moveTo>
                <a:lnTo>
                  <a:pt x="5300665" y="1491189"/>
                </a:lnTo>
                <a:lnTo>
                  <a:pt x="5300665" y="3562368"/>
                </a:lnTo>
                <a:lnTo>
                  <a:pt x="0" y="3562368"/>
                </a:lnTo>
                <a:close/>
              </a:path>
            </a:pathLst>
          </a:custGeom>
          <a:gradFill>
            <a:gsLst>
              <a:gs pos="0">
                <a:srgbClr val="1F4962"/>
              </a:gs>
              <a:gs pos="100000">
                <a:srgbClr val="A5BBCC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FE72852-1300-83E7-C9D4-A0C43E5D1A1D}"/>
              </a:ext>
            </a:extLst>
          </p:cNvPr>
          <p:cNvSpPr/>
          <p:nvPr/>
        </p:nvSpPr>
        <p:spPr>
          <a:xfrm rot="16200000">
            <a:off x="9019401" y="3685397"/>
            <a:ext cx="3900319" cy="2444886"/>
          </a:xfrm>
          <a:custGeom>
            <a:avLst/>
            <a:gdLst>
              <a:gd name="connsiteX0" fmla="*/ 3900319 w 3900319"/>
              <a:gd name="connsiteY0" fmla="*/ 2444886 h 2444886"/>
              <a:gd name="connsiteX1" fmla="*/ 0 w 3900319"/>
              <a:gd name="connsiteY1" fmla="*/ 2444886 h 2444886"/>
              <a:gd name="connsiteX2" fmla="*/ 0 w 3900319"/>
              <a:gd name="connsiteY2" fmla="*/ 2121221 h 2444886"/>
              <a:gd name="connsiteX3" fmla="*/ 1811923 w 3900319"/>
              <a:gd name="connsiteY3" fmla="*/ 0 h 244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0319" h="2444886">
                <a:moveTo>
                  <a:pt x="3900319" y="2444886"/>
                </a:moveTo>
                <a:lnTo>
                  <a:pt x="0" y="2444886"/>
                </a:lnTo>
                <a:lnTo>
                  <a:pt x="0" y="2121221"/>
                </a:lnTo>
                <a:lnTo>
                  <a:pt x="1811923" y="0"/>
                </a:lnTo>
                <a:close/>
              </a:path>
            </a:pathLst>
          </a:custGeom>
          <a:gradFill flip="none" rotWithShape="1">
            <a:gsLst>
              <a:gs pos="33000">
                <a:srgbClr val="01273A">
                  <a:alpha val="96000"/>
                </a:srgbClr>
              </a:gs>
              <a:gs pos="100000">
                <a:srgbClr val="1A5B7C">
                  <a:alpha val="6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BE5E7E71-B0D4-6595-861A-0A308B04E766}"/>
              </a:ext>
            </a:extLst>
          </p:cNvPr>
          <p:cNvSpPr/>
          <p:nvPr/>
        </p:nvSpPr>
        <p:spPr>
          <a:xfrm>
            <a:off x="7459579" y="3478129"/>
            <a:ext cx="4722729" cy="3436018"/>
          </a:xfrm>
          <a:custGeom>
            <a:avLst/>
            <a:gdLst>
              <a:gd name="connsiteX0" fmla="*/ 0 w 4716379"/>
              <a:gd name="connsiteY0" fmla="*/ 3416968 h 3416968"/>
              <a:gd name="connsiteX1" fmla="*/ 3224463 w 4716379"/>
              <a:gd name="connsiteY1" fmla="*/ 433137 h 3416968"/>
              <a:gd name="connsiteX2" fmla="*/ 3224463 w 4716379"/>
              <a:gd name="connsiteY2" fmla="*/ 433137 h 3416968"/>
              <a:gd name="connsiteX3" fmla="*/ 3834063 w 4716379"/>
              <a:gd name="connsiteY3" fmla="*/ 882316 h 3416968"/>
              <a:gd name="connsiteX4" fmla="*/ 4716379 w 4716379"/>
              <a:gd name="connsiteY4" fmla="*/ 0 h 3416968"/>
              <a:gd name="connsiteX5" fmla="*/ 4716379 w 4716379"/>
              <a:gd name="connsiteY5" fmla="*/ 0 h 3416968"/>
              <a:gd name="connsiteX0" fmla="*/ 0 w 4716379"/>
              <a:gd name="connsiteY0" fmla="*/ 3416968 h 3416968"/>
              <a:gd name="connsiteX1" fmla="*/ 3224463 w 4716379"/>
              <a:gd name="connsiteY1" fmla="*/ 433137 h 3416968"/>
              <a:gd name="connsiteX2" fmla="*/ 3224463 w 4716379"/>
              <a:gd name="connsiteY2" fmla="*/ 433137 h 3416968"/>
              <a:gd name="connsiteX3" fmla="*/ 3834063 w 4716379"/>
              <a:gd name="connsiteY3" fmla="*/ 882316 h 3416968"/>
              <a:gd name="connsiteX4" fmla="*/ 4716379 w 4716379"/>
              <a:gd name="connsiteY4" fmla="*/ 0 h 3416968"/>
              <a:gd name="connsiteX5" fmla="*/ 4716379 w 4716379"/>
              <a:gd name="connsiteY5" fmla="*/ 0 h 3416968"/>
              <a:gd name="connsiteX0" fmla="*/ 0 w 4716379"/>
              <a:gd name="connsiteY0" fmla="*/ 3416968 h 3416968"/>
              <a:gd name="connsiteX1" fmla="*/ 3224463 w 4716379"/>
              <a:gd name="connsiteY1" fmla="*/ 433137 h 3416968"/>
              <a:gd name="connsiteX2" fmla="*/ 3243513 w 4716379"/>
              <a:gd name="connsiteY2" fmla="*/ 382337 h 3416968"/>
              <a:gd name="connsiteX3" fmla="*/ 3834063 w 4716379"/>
              <a:gd name="connsiteY3" fmla="*/ 882316 h 3416968"/>
              <a:gd name="connsiteX4" fmla="*/ 4716379 w 4716379"/>
              <a:gd name="connsiteY4" fmla="*/ 0 h 3416968"/>
              <a:gd name="connsiteX5" fmla="*/ 4716379 w 4716379"/>
              <a:gd name="connsiteY5" fmla="*/ 0 h 3416968"/>
              <a:gd name="connsiteX0" fmla="*/ 0 w 4716379"/>
              <a:gd name="connsiteY0" fmla="*/ 3416968 h 3416968"/>
              <a:gd name="connsiteX1" fmla="*/ 3224463 w 4716379"/>
              <a:gd name="connsiteY1" fmla="*/ 433137 h 3416968"/>
              <a:gd name="connsiteX2" fmla="*/ 3243513 w 4716379"/>
              <a:gd name="connsiteY2" fmla="*/ 382337 h 3416968"/>
              <a:gd name="connsiteX3" fmla="*/ 4716379 w 4716379"/>
              <a:gd name="connsiteY3" fmla="*/ 0 h 3416968"/>
              <a:gd name="connsiteX4" fmla="*/ 4716379 w 4716379"/>
              <a:gd name="connsiteY4" fmla="*/ 0 h 3416968"/>
              <a:gd name="connsiteX0" fmla="*/ 0 w 4716379"/>
              <a:gd name="connsiteY0" fmla="*/ 3416968 h 3416968"/>
              <a:gd name="connsiteX1" fmla="*/ 3224463 w 4716379"/>
              <a:gd name="connsiteY1" fmla="*/ 433137 h 3416968"/>
              <a:gd name="connsiteX2" fmla="*/ 3243513 w 4716379"/>
              <a:gd name="connsiteY2" fmla="*/ 382337 h 3416968"/>
              <a:gd name="connsiteX3" fmla="*/ 3862471 w 4716379"/>
              <a:gd name="connsiteY3" fmla="*/ 204871 h 3416968"/>
              <a:gd name="connsiteX4" fmla="*/ 4716379 w 4716379"/>
              <a:gd name="connsiteY4" fmla="*/ 0 h 3416968"/>
              <a:gd name="connsiteX5" fmla="*/ 4716379 w 4716379"/>
              <a:gd name="connsiteY5" fmla="*/ 0 h 3416968"/>
              <a:gd name="connsiteX0" fmla="*/ 0 w 4716379"/>
              <a:gd name="connsiteY0" fmla="*/ 3416968 h 3416968"/>
              <a:gd name="connsiteX1" fmla="*/ 3224463 w 4716379"/>
              <a:gd name="connsiteY1" fmla="*/ 433137 h 3416968"/>
              <a:gd name="connsiteX2" fmla="*/ 3243513 w 4716379"/>
              <a:gd name="connsiteY2" fmla="*/ 382337 h 3416968"/>
              <a:gd name="connsiteX3" fmla="*/ 3849771 w 4716379"/>
              <a:gd name="connsiteY3" fmla="*/ 871621 h 3416968"/>
              <a:gd name="connsiteX4" fmla="*/ 4716379 w 4716379"/>
              <a:gd name="connsiteY4" fmla="*/ 0 h 3416968"/>
              <a:gd name="connsiteX5" fmla="*/ 4716379 w 4716379"/>
              <a:gd name="connsiteY5" fmla="*/ 0 h 3416968"/>
              <a:gd name="connsiteX0" fmla="*/ 0 w 4716379"/>
              <a:gd name="connsiteY0" fmla="*/ 3416968 h 3416968"/>
              <a:gd name="connsiteX1" fmla="*/ 3243513 w 4716379"/>
              <a:gd name="connsiteY1" fmla="*/ 382337 h 3416968"/>
              <a:gd name="connsiteX2" fmla="*/ 3849771 w 4716379"/>
              <a:gd name="connsiteY2" fmla="*/ 871621 h 3416968"/>
              <a:gd name="connsiteX3" fmla="*/ 4716379 w 4716379"/>
              <a:gd name="connsiteY3" fmla="*/ 0 h 3416968"/>
              <a:gd name="connsiteX4" fmla="*/ 4716379 w 4716379"/>
              <a:gd name="connsiteY4" fmla="*/ 0 h 3416968"/>
              <a:gd name="connsiteX0" fmla="*/ 0 w 4716379"/>
              <a:gd name="connsiteY0" fmla="*/ 3416968 h 3416968"/>
              <a:gd name="connsiteX1" fmla="*/ 3243513 w 4716379"/>
              <a:gd name="connsiteY1" fmla="*/ 382337 h 3416968"/>
              <a:gd name="connsiteX2" fmla="*/ 3849771 w 4716379"/>
              <a:gd name="connsiteY2" fmla="*/ 871621 h 3416968"/>
              <a:gd name="connsiteX3" fmla="*/ 4716379 w 4716379"/>
              <a:gd name="connsiteY3" fmla="*/ 0 h 3416968"/>
              <a:gd name="connsiteX4" fmla="*/ 4716379 w 4716379"/>
              <a:gd name="connsiteY4" fmla="*/ 0 h 3416968"/>
              <a:gd name="connsiteX0" fmla="*/ 0 w 4716379"/>
              <a:gd name="connsiteY0" fmla="*/ 3416968 h 3416968"/>
              <a:gd name="connsiteX1" fmla="*/ 3243513 w 4716379"/>
              <a:gd name="connsiteY1" fmla="*/ 382337 h 3416968"/>
              <a:gd name="connsiteX2" fmla="*/ 3849771 w 4716379"/>
              <a:gd name="connsiteY2" fmla="*/ 871621 h 3416968"/>
              <a:gd name="connsiteX3" fmla="*/ 4716379 w 4716379"/>
              <a:gd name="connsiteY3" fmla="*/ 0 h 3416968"/>
              <a:gd name="connsiteX4" fmla="*/ 4716379 w 4716379"/>
              <a:gd name="connsiteY4" fmla="*/ 0 h 3416968"/>
              <a:gd name="connsiteX0" fmla="*/ 0 w 4716379"/>
              <a:gd name="connsiteY0" fmla="*/ 3416968 h 3416968"/>
              <a:gd name="connsiteX1" fmla="*/ 3243513 w 4716379"/>
              <a:gd name="connsiteY1" fmla="*/ 382337 h 3416968"/>
              <a:gd name="connsiteX2" fmla="*/ 3849771 w 4716379"/>
              <a:gd name="connsiteY2" fmla="*/ 871621 h 3416968"/>
              <a:gd name="connsiteX3" fmla="*/ 4716379 w 4716379"/>
              <a:gd name="connsiteY3" fmla="*/ 0 h 3416968"/>
              <a:gd name="connsiteX4" fmla="*/ 4716379 w 4716379"/>
              <a:gd name="connsiteY4" fmla="*/ 0 h 3416968"/>
              <a:gd name="connsiteX0" fmla="*/ 0 w 4716379"/>
              <a:gd name="connsiteY0" fmla="*/ 3416968 h 3416968"/>
              <a:gd name="connsiteX1" fmla="*/ 3243513 w 4716379"/>
              <a:gd name="connsiteY1" fmla="*/ 382337 h 3416968"/>
              <a:gd name="connsiteX2" fmla="*/ 3849771 w 4716379"/>
              <a:gd name="connsiteY2" fmla="*/ 871621 h 3416968"/>
              <a:gd name="connsiteX3" fmla="*/ 4716379 w 4716379"/>
              <a:gd name="connsiteY3" fmla="*/ 0 h 3416968"/>
              <a:gd name="connsiteX4" fmla="*/ 4716379 w 4716379"/>
              <a:gd name="connsiteY4" fmla="*/ 0 h 3416968"/>
              <a:gd name="connsiteX0" fmla="*/ 0 w 4716379"/>
              <a:gd name="connsiteY0" fmla="*/ 3416968 h 3416968"/>
              <a:gd name="connsiteX1" fmla="*/ 3243513 w 4716379"/>
              <a:gd name="connsiteY1" fmla="*/ 382337 h 3416968"/>
              <a:gd name="connsiteX2" fmla="*/ 3849771 w 4716379"/>
              <a:gd name="connsiteY2" fmla="*/ 871621 h 3416968"/>
              <a:gd name="connsiteX3" fmla="*/ 4716379 w 4716379"/>
              <a:gd name="connsiteY3" fmla="*/ 0 h 3416968"/>
              <a:gd name="connsiteX4" fmla="*/ 4716379 w 4716379"/>
              <a:gd name="connsiteY4" fmla="*/ 0 h 3416968"/>
              <a:gd name="connsiteX0" fmla="*/ 0 w 4722729"/>
              <a:gd name="connsiteY0" fmla="*/ 3436018 h 3436018"/>
              <a:gd name="connsiteX1" fmla="*/ 3243513 w 4722729"/>
              <a:gd name="connsiteY1" fmla="*/ 401387 h 3436018"/>
              <a:gd name="connsiteX2" fmla="*/ 3849771 w 4722729"/>
              <a:gd name="connsiteY2" fmla="*/ 890671 h 3436018"/>
              <a:gd name="connsiteX3" fmla="*/ 4716379 w 4722729"/>
              <a:gd name="connsiteY3" fmla="*/ 19050 h 3436018"/>
              <a:gd name="connsiteX4" fmla="*/ 4722729 w 4722729"/>
              <a:gd name="connsiteY4" fmla="*/ 0 h 343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2729" h="3436018">
                <a:moveTo>
                  <a:pt x="0" y="3436018"/>
                </a:moveTo>
                <a:lnTo>
                  <a:pt x="3243513" y="401387"/>
                </a:lnTo>
                <a:cubicBezTo>
                  <a:pt x="3502248" y="636393"/>
                  <a:pt x="3604293" y="713094"/>
                  <a:pt x="3849771" y="890671"/>
                </a:cubicBezTo>
                <a:cubicBezTo>
                  <a:pt x="4050799" y="693598"/>
                  <a:pt x="4605811" y="180195"/>
                  <a:pt x="4716379" y="19050"/>
                </a:cubicBezTo>
                <a:lnTo>
                  <a:pt x="4722729" y="0"/>
                </a:lnTo>
              </a:path>
            </a:pathLst>
          </a:custGeom>
          <a:noFill/>
          <a:ln>
            <a:solidFill>
              <a:srgbClr val="FAF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F7678E-5670-AC8E-F965-171D48B5B681}"/>
              </a:ext>
            </a:extLst>
          </p:cNvPr>
          <p:cNvSpPr txBox="1"/>
          <p:nvPr/>
        </p:nvSpPr>
        <p:spPr>
          <a:xfrm>
            <a:off x="1046588" y="2696070"/>
            <a:ext cx="584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962"/>
                </a:solidFill>
                <a:latin typeface="Chopin-Trial" pitchFamily="2" charset="0"/>
              </a:rPr>
              <a:t>Final Question for Reflection:</a:t>
            </a:r>
            <a:endParaRPr lang="en-ID" sz="2800" dirty="0">
              <a:solidFill>
                <a:srgbClr val="1F4962"/>
              </a:solidFill>
              <a:latin typeface="Chopin-Trial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D3B5EB-3075-CE6F-5ED1-5422C77E4BE8}"/>
              </a:ext>
            </a:extLst>
          </p:cNvPr>
          <p:cNvSpPr txBox="1"/>
          <p:nvPr/>
        </p:nvSpPr>
        <p:spPr>
          <a:xfrm>
            <a:off x="287381" y="3239485"/>
            <a:ext cx="778419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hopin-Trial" pitchFamily="2" charset="0"/>
              </a:rPr>
              <a:t>"What changes when we treat culture and local knowledge as critical infrastructure for resilience?"</a:t>
            </a:r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9DDE8E6-4711-2D97-1379-D2D6280C9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3" y="645546"/>
            <a:ext cx="3331943" cy="6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raverse">
      <a:dk1>
        <a:srgbClr val="000000"/>
      </a:dk1>
      <a:lt1>
        <a:srgbClr val="FFFFFF"/>
      </a:lt1>
      <a:dk2>
        <a:srgbClr val="1A2A49"/>
      </a:dk2>
      <a:lt2>
        <a:srgbClr val="F5F5F5"/>
      </a:lt2>
      <a:accent1>
        <a:srgbClr val="1A2A49"/>
      </a:accent1>
      <a:accent2>
        <a:srgbClr val="3AAFA8"/>
      </a:accent2>
      <a:accent3>
        <a:srgbClr val="F3C95D"/>
      </a:accent3>
      <a:accent4>
        <a:srgbClr val="738290"/>
      </a:accent4>
      <a:accent5>
        <a:srgbClr val="F5F5F5"/>
      </a:accent5>
      <a:accent6>
        <a:srgbClr val="149A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</TotalTime>
  <Words>613</Words>
  <Application>Microsoft Office PowerPoint</Application>
  <PresentationFormat>Widescreen</PresentationFormat>
  <Paragraphs>56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Aptos</vt:lpstr>
      <vt:lpstr>Arial</vt:lpstr>
      <vt:lpstr>Calibri</vt:lpstr>
      <vt:lpstr>Chopin-Trial</vt:lpstr>
      <vt:lpstr>Environment Bold</vt:lpstr>
      <vt:lpstr>inherit</vt:lpstr>
      <vt:lpstr>Segoe UI</vt:lpstr>
      <vt:lpstr>Spinnaker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ASUS A1400E</dc:creator>
  <cp:lastModifiedBy>Amber Rushton</cp:lastModifiedBy>
  <cp:revision>109</cp:revision>
  <dcterms:created xsi:type="dcterms:W3CDTF">2025-05-05T06:16:08Z</dcterms:created>
  <dcterms:modified xsi:type="dcterms:W3CDTF">2026-04-30T01:34:42Z</dcterms:modified>
</cp:coreProperties>
</file>