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03" r:id="rId3"/>
    <p:sldMasterId id="2147483804" r:id="rId4"/>
    <p:sldMasterId id="2147483805" r:id="rId5"/>
    <p:sldMasterId id="2147483806" r:id="rId6"/>
    <p:sldMasterId id="214748380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Lst>
  <p:sldSz cy="6858000" cx="12192000"/>
  <p:notesSz cx="6858000" cy="12192000"/>
  <p:embeddedFontLst>
    <p:embeddedFont>
      <p:font typeface="Roboto Black"/>
      <p:bold r:id="rId33"/>
      <p:boldItalic r:id="rId34"/>
    </p:embeddedFont>
    <p:embeddedFont>
      <p:font typeface="Roboto"/>
      <p:regular r:id="rId35"/>
      <p:bold r:id="rId36"/>
      <p:italic r:id="rId37"/>
      <p:boldItalic r:id="rId38"/>
    </p:embeddedFont>
    <p:embeddedFont>
      <p:font typeface="Lexend Deca Medium"/>
      <p:regular r:id="rId39"/>
      <p:bold r:id="rId40"/>
    </p:embeddedFont>
    <p:embeddedFont>
      <p:font typeface="Quicksand"/>
      <p:regular r:id="rId41"/>
      <p:bold r:id="rId42"/>
    </p:embeddedFont>
    <p:embeddedFont>
      <p:font typeface="Work Sans"/>
      <p:regular r:id="rId43"/>
      <p:bold r:id="rId44"/>
      <p:italic r:id="rId45"/>
      <p:boldItalic r:id="rId46"/>
    </p:embeddedFont>
    <p:embeddedFont>
      <p:font typeface="Lexend Deca SemiBold"/>
      <p:regular r:id="rId47"/>
      <p:bold r:id="rId48"/>
    </p:embeddedFont>
    <p:embeddedFont>
      <p:font typeface="Roboto Mono"/>
      <p:regular r:id="rId49"/>
      <p:bold r:id="rId50"/>
      <p:italic r:id="rId51"/>
      <p:boldItalic r:id="rId52"/>
    </p:embeddedFont>
    <p:embeddedFont>
      <p:font typeface="Lexend Deca"/>
      <p:regular r:id="rId53"/>
      <p:bold r:id="rId54"/>
    </p:embeddedFont>
    <p:embeddedFont>
      <p:font typeface="Cambria Math"/>
      <p:regular r:id="rId55"/>
    </p:embeddedFont>
    <p:embeddedFont>
      <p:font typeface="Century Gothic"/>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exendDecaMedium-bold.fntdata"/><Relationship Id="rId42" Type="http://schemas.openxmlformats.org/officeDocument/2006/relationships/font" Target="fonts/Quicksand-bold.fntdata"/><Relationship Id="rId41" Type="http://schemas.openxmlformats.org/officeDocument/2006/relationships/font" Target="fonts/Quicksand-regular.fntdata"/><Relationship Id="rId44" Type="http://schemas.openxmlformats.org/officeDocument/2006/relationships/font" Target="fonts/WorkSans-bold.fntdata"/><Relationship Id="rId43" Type="http://schemas.openxmlformats.org/officeDocument/2006/relationships/font" Target="fonts/WorkSans-regular.fntdata"/><Relationship Id="rId46" Type="http://schemas.openxmlformats.org/officeDocument/2006/relationships/font" Target="fonts/WorkSans-boldItalic.fntdata"/><Relationship Id="rId45" Type="http://schemas.openxmlformats.org/officeDocument/2006/relationships/font" Target="fonts/WorkSans-italic.fntdata"/><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1.xml"/><Relationship Id="rId48" Type="http://schemas.openxmlformats.org/officeDocument/2006/relationships/font" Target="fonts/LexendDecaSemiBold-bold.fntdata"/><Relationship Id="rId47" Type="http://schemas.openxmlformats.org/officeDocument/2006/relationships/font" Target="fonts/LexendDecaSemiBold-regular.fntdata"/><Relationship Id="rId49" Type="http://schemas.openxmlformats.org/officeDocument/2006/relationships/font" Target="fonts/RobotoMono-regular.fntdata"/><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font" Target="fonts/RobotoBlack-bold.fntdata"/><Relationship Id="rId32" Type="http://schemas.openxmlformats.org/officeDocument/2006/relationships/slide" Target="slides/slide24.xml"/><Relationship Id="rId35" Type="http://schemas.openxmlformats.org/officeDocument/2006/relationships/font" Target="fonts/Roboto-regular.fntdata"/><Relationship Id="rId34" Type="http://schemas.openxmlformats.org/officeDocument/2006/relationships/font" Target="fonts/RobotoBlack-boldItalic.fntdata"/><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LexendDecaMedium-regular.fntdata"/><Relationship Id="rId38" Type="http://schemas.openxmlformats.org/officeDocument/2006/relationships/font" Target="fonts/Roboto-boldItalic.fntdata"/><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RobotoMono-italic.fntdata"/><Relationship Id="rId50" Type="http://schemas.openxmlformats.org/officeDocument/2006/relationships/font" Target="fonts/RobotoMono-bold.fntdata"/><Relationship Id="rId53" Type="http://schemas.openxmlformats.org/officeDocument/2006/relationships/font" Target="fonts/LexendDeca-regular.fntdata"/><Relationship Id="rId52" Type="http://schemas.openxmlformats.org/officeDocument/2006/relationships/font" Target="fonts/RobotoMono-boldItalic.fntdata"/><Relationship Id="rId11" Type="http://schemas.openxmlformats.org/officeDocument/2006/relationships/slide" Target="slides/slide3.xml"/><Relationship Id="rId55" Type="http://schemas.openxmlformats.org/officeDocument/2006/relationships/font" Target="fonts/CambriaMath-regular.fntdata"/><Relationship Id="rId10" Type="http://schemas.openxmlformats.org/officeDocument/2006/relationships/slide" Target="slides/slide2.xml"/><Relationship Id="rId54" Type="http://schemas.openxmlformats.org/officeDocument/2006/relationships/font" Target="fonts/LexendDeca-bold.fntdata"/><Relationship Id="rId13" Type="http://schemas.openxmlformats.org/officeDocument/2006/relationships/slide" Target="slides/slide5.xml"/><Relationship Id="rId57" Type="http://schemas.openxmlformats.org/officeDocument/2006/relationships/font" Target="fonts/CenturyGothic-bold.fntdata"/><Relationship Id="rId12" Type="http://schemas.openxmlformats.org/officeDocument/2006/relationships/slide" Target="slides/slide4.xml"/><Relationship Id="rId56" Type="http://schemas.openxmlformats.org/officeDocument/2006/relationships/font" Target="fonts/CenturyGothic-regular.fntdata"/><Relationship Id="rId15" Type="http://schemas.openxmlformats.org/officeDocument/2006/relationships/slide" Target="slides/slide7.xml"/><Relationship Id="rId59" Type="http://schemas.openxmlformats.org/officeDocument/2006/relationships/font" Target="fonts/CenturyGothic-boldItalic.fntdata"/><Relationship Id="rId14" Type="http://schemas.openxmlformats.org/officeDocument/2006/relationships/slide" Target="slides/slide6.xml"/><Relationship Id="rId58" Type="http://schemas.openxmlformats.org/officeDocument/2006/relationships/font" Target="fonts/CenturyGothic-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mo5Kww8ufWc1i5Bh8"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9" name="Shape 1379"/>
        <p:cNvGrpSpPr/>
        <p:nvPr/>
      </p:nvGrpSpPr>
      <p:grpSpPr>
        <a:xfrm>
          <a:off x="0" y="0"/>
          <a:ext cx="0" cy="0"/>
          <a:chOff x="0" y="0"/>
          <a:chExt cx="0" cy="0"/>
        </a:xfrm>
      </p:grpSpPr>
      <p:sp>
        <p:nvSpPr>
          <p:cNvPr id="1380" name="Google Shape;1380;g3f5c81f3250_0_337:notes"/>
          <p:cNvSpPr txBox="1"/>
          <p:nvPr>
            <p:ph idx="1" type="body"/>
          </p:nvPr>
        </p:nvSpPr>
        <p:spPr>
          <a:xfrm>
            <a:off x="685800" y="5867400"/>
            <a:ext cx="5486400" cy="480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1" name="Google Shape;1381;g3f5c81f3250_0_337:notes"/>
          <p:cNvSpPr/>
          <p:nvPr>
            <p:ph idx="2" type="sldImg"/>
          </p:nvPr>
        </p:nvSpPr>
        <p:spPr>
          <a:xfrm>
            <a:off x="685800" y="1524000"/>
            <a:ext cx="5486400" cy="4114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9" name="Shape 1589"/>
        <p:cNvGrpSpPr/>
        <p:nvPr/>
      </p:nvGrpSpPr>
      <p:grpSpPr>
        <a:xfrm>
          <a:off x="0" y="0"/>
          <a:ext cx="0" cy="0"/>
          <a:chOff x="0" y="0"/>
          <a:chExt cx="0" cy="0"/>
        </a:xfrm>
      </p:grpSpPr>
      <p:sp>
        <p:nvSpPr>
          <p:cNvPr id="1590" name="Google Shape;15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1" name="Google Shape;15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2" name="Google Shape;15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9" name="Shape 1629"/>
        <p:cNvGrpSpPr/>
        <p:nvPr/>
      </p:nvGrpSpPr>
      <p:grpSpPr>
        <a:xfrm>
          <a:off x="0" y="0"/>
          <a:ext cx="0" cy="0"/>
          <a:chOff x="0" y="0"/>
          <a:chExt cx="0" cy="0"/>
        </a:xfrm>
      </p:grpSpPr>
      <p:sp>
        <p:nvSpPr>
          <p:cNvPr id="1630" name="Google Shape;16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1" name="Google Shape;16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2" name="Google Shape;163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9" name="Shape 1679"/>
        <p:cNvGrpSpPr/>
        <p:nvPr/>
      </p:nvGrpSpPr>
      <p:grpSpPr>
        <a:xfrm>
          <a:off x="0" y="0"/>
          <a:ext cx="0" cy="0"/>
          <a:chOff x="0" y="0"/>
          <a:chExt cx="0" cy="0"/>
        </a:xfrm>
      </p:grpSpPr>
      <p:sp>
        <p:nvSpPr>
          <p:cNvPr id="1680" name="Google Shape;168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1" name="Google Shape;16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2" name="Google Shape;168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4" name="Shape 1714"/>
        <p:cNvGrpSpPr/>
        <p:nvPr/>
      </p:nvGrpSpPr>
      <p:grpSpPr>
        <a:xfrm>
          <a:off x="0" y="0"/>
          <a:ext cx="0" cy="0"/>
          <a:chOff x="0" y="0"/>
          <a:chExt cx="0" cy="0"/>
        </a:xfrm>
      </p:grpSpPr>
      <p:sp>
        <p:nvSpPr>
          <p:cNvPr id="1715" name="Google Shape;171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6" name="Google Shape;171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7" name="Google Shape;171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3" name="Shape 1753"/>
        <p:cNvGrpSpPr/>
        <p:nvPr/>
      </p:nvGrpSpPr>
      <p:grpSpPr>
        <a:xfrm>
          <a:off x="0" y="0"/>
          <a:ext cx="0" cy="0"/>
          <a:chOff x="0" y="0"/>
          <a:chExt cx="0" cy="0"/>
        </a:xfrm>
      </p:grpSpPr>
      <p:sp>
        <p:nvSpPr>
          <p:cNvPr id="1754" name="Google Shape;175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5" name="Google Shape;175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6" name="Google Shape;175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3" name="Google Shape;17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4" name="Google Shape;17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7" name="Google Shape;181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8" name="Google Shape;181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1" name="Shape 1851"/>
        <p:cNvGrpSpPr/>
        <p:nvPr/>
      </p:nvGrpSpPr>
      <p:grpSpPr>
        <a:xfrm>
          <a:off x="0" y="0"/>
          <a:ext cx="0" cy="0"/>
          <a:chOff x="0" y="0"/>
          <a:chExt cx="0" cy="0"/>
        </a:xfrm>
      </p:grpSpPr>
      <p:sp>
        <p:nvSpPr>
          <p:cNvPr id="1852" name="Google Shape;1852;g3f6539ba55b_0_308:notes"/>
          <p:cNvSpPr/>
          <p:nvPr>
            <p:ph idx="2" type="sldImg"/>
          </p:nvPr>
        </p:nvSpPr>
        <p:spPr>
          <a:xfrm>
            <a:off x="381300" y="914400"/>
            <a:ext cx="6096000" cy="4572000"/>
          </a:xfrm>
          <a:custGeom>
            <a:rect b="b" l="l" r="r" t="t"/>
            <a:pathLst>
              <a:path extrusionOk="0" h="120000" w="120000">
                <a:moveTo>
                  <a:pt x="0" y="0"/>
                </a:moveTo>
                <a:lnTo>
                  <a:pt x="120000" y="0"/>
                </a:lnTo>
                <a:lnTo>
                  <a:pt x="120000" y="120000"/>
                </a:lnTo>
                <a:lnTo>
                  <a:pt x="0" y="120000"/>
                </a:lnTo>
                <a:close/>
              </a:path>
            </a:pathLst>
          </a:custGeom>
        </p:spPr>
      </p:sp>
      <p:sp>
        <p:nvSpPr>
          <p:cNvPr id="1853" name="Google Shape;1853;g3f6539ba55b_0_308:notes"/>
          <p:cNvSpPr txBox="1"/>
          <p:nvPr>
            <p:ph idx="1" type="body"/>
          </p:nvPr>
        </p:nvSpPr>
        <p:spPr>
          <a:xfrm>
            <a:off x="685800" y="5791200"/>
            <a:ext cx="5486400" cy="5486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7" name="Shape 1857"/>
        <p:cNvGrpSpPr/>
        <p:nvPr/>
      </p:nvGrpSpPr>
      <p:grpSpPr>
        <a:xfrm>
          <a:off x="0" y="0"/>
          <a:ext cx="0" cy="0"/>
          <a:chOff x="0" y="0"/>
          <a:chExt cx="0" cy="0"/>
        </a:xfrm>
      </p:grpSpPr>
      <p:sp>
        <p:nvSpPr>
          <p:cNvPr id="1858" name="Google Shape;185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9" name="Google Shape;185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https://learningmindsconsulting.setmore.com/</a:t>
            </a:r>
            <a:endParaRPr/>
          </a:p>
        </p:txBody>
      </p:sp>
      <p:sp>
        <p:nvSpPr>
          <p:cNvPr id="1860" name="Google Shape;186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g3f67d1839a8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75" name="Google Shape;1875;g3f67d1839a8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500" u="sng">
                <a:solidFill>
                  <a:schemeClr val="hlink"/>
                </a:solidFill>
                <a:hlinkClick r:id="rId2"/>
              </a:rPr>
              <a:t>https://forms.gle/mo5Kww8ufWc1i5Bh8</a:t>
            </a:r>
            <a:endParaRPr sz="1500"/>
          </a:p>
        </p:txBody>
      </p:sp>
      <p:sp>
        <p:nvSpPr>
          <p:cNvPr id="1876" name="Google Shape;1876;g3f67d1839a8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g3f67d1839a8_0_89:notes"/>
          <p:cNvSpPr/>
          <p:nvPr>
            <p:ph idx="2" type="sldImg"/>
          </p:nvPr>
        </p:nvSpPr>
        <p:spPr>
          <a:xfrm>
            <a:off x="381300" y="914400"/>
            <a:ext cx="6096000" cy="4572000"/>
          </a:xfrm>
          <a:custGeom>
            <a:rect b="b" l="l" r="r" t="t"/>
            <a:pathLst>
              <a:path extrusionOk="0" h="120000" w="120000">
                <a:moveTo>
                  <a:pt x="0" y="0"/>
                </a:moveTo>
                <a:lnTo>
                  <a:pt x="120000" y="0"/>
                </a:lnTo>
                <a:lnTo>
                  <a:pt x="120000" y="120000"/>
                </a:lnTo>
                <a:lnTo>
                  <a:pt x="0" y="120000"/>
                </a:lnTo>
                <a:close/>
              </a:path>
            </a:pathLst>
          </a:custGeom>
        </p:spPr>
      </p:sp>
      <p:sp>
        <p:nvSpPr>
          <p:cNvPr id="1385" name="Google Shape;1385;g3f67d1839a8_0_89:notes"/>
          <p:cNvSpPr txBox="1"/>
          <p:nvPr>
            <p:ph idx="1" type="body"/>
          </p:nvPr>
        </p:nvSpPr>
        <p:spPr>
          <a:xfrm>
            <a:off x="685800" y="5791200"/>
            <a:ext cx="5486400" cy="5486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g3f5c81f3250_0_2185:notes"/>
          <p:cNvSpPr txBox="1"/>
          <p:nvPr>
            <p:ph idx="1" type="body"/>
          </p:nvPr>
        </p:nvSpPr>
        <p:spPr>
          <a:xfrm>
            <a:off x="1008000" y="6771360"/>
            <a:ext cx="8063700" cy="6414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7" name="Google Shape;1887;g3f5c81f3250_0_2185:notes"/>
          <p:cNvSpPr/>
          <p:nvPr>
            <p:ph idx="2" type="sldImg"/>
          </p:nvPr>
        </p:nvSpPr>
        <p:spPr>
          <a:xfrm>
            <a:off x="288000" y="1083360"/>
            <a:ext cx="9503100" cy="5345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6" name="Shape 1916"/>
        <p:cNvGrpSpPr/>
        <p:nvPr/>
      </p:nvGrpSpPr>
      <p:grpSpPr>
        <a:xfrm>
          <a:off x="0" y="0"/>
          <a:ext cx="0" cy="0"/>
          <a:chOff x="0" y="0"/>
          <a:chExt cx="0" cy="0"/>
        </a:xfrm>
      </p:grpSpPr>
      <p:sp>
        <p:nvSpPr>
          <p:cNvPr id="1917" name="Google Shape;1917;g3f5c81f3250_0_25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8" name="Google Shape;1918;g3f5c81f3250_0_25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rgbClr val="222222"/>
                </a:solidFill>
                <a:highlight>
                  <a:srgbClr val="FFFFFF"/>
                </a:highlight>
                <a:latin typeface="Arial"/>
                <a:ea typeface="Arial"/>
                <a:cs typeface="Arial"/>
                <a:sym typeface="Arial"/>
              </a:rPr>
              <a:t>@cslady76.bsky.social</a:t>
            </a:r>
            <a:r>
              <a:rPr lang="en-US" sz="1100">
                <a:latin typeface="Arial"/>
                <a:ea typeface="Arial"/>
                <a:cs typeface="Arial"/>
                <a:sym typeface="Arial"/>
              </a:rPr>
              <a:t> </a:t>
            </a:r>
            <a:endParaRPr sz="1100">
              <a:latin typeface="Arial"/>
              <a:ea typeface="Arial"/>
              <a:cs typeface="Arial"/>
              <a:sym typeface="Arial"/>
            </a:endParaRPr>
          </a:p>
          <a:p>
            <a:pPr indent="0" lvl="0" marL="0" rtl="0" algn="l">
              <a:spcBef>
                <a:spcPts val="0"/>
              </a:spcBef>
              <a:spcAft>
                <a:spcPts val="0"/>
              </a:spcAft>
              <a:buNone/>
            </a:pPr>
            <a:r>
              <a:rPr lang="en-US" sz="1100">
                <a:latin typeface="Arial"/>
                <a:ea typeface="Arial"/>
                <a:cs typeface="Arial"/>
                <a:sym typeface="Arial"/>
              </a:rPr>
              <a:t>LinkedIn Group - Turning to Digital </a:t>
            </a:r>
            <a:endParaRPr sz="1100">
              <a:latin typeface="Arial"/>
              <a:ea typeface="Arial"/>
              <a:cs typeface="Arial"/>
              <a:sym typeface="Arial"/>
            </a:endParaRPr>
          </a:p>
        </p:txBody>
      </p:sp>
      <p:sp>
        <p:nvSpPr>
          <p:cNvPr id="1919" name="Google Shape;1919;g3f5c81f3250_0_25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5" name="Shape 1935"/>
        <p:cNvGrpSpPr/>
        <p:nvPr/>
      </p:nvGrpSpPr>
      <p:grpSpPr>
        <a:xfrm>
          <a:off x="0" y="0"/>
          <a:ext cx="0" cy="0"/>
          <a:chOff x="0" y="0"/>
          <a:chExt cx="0" cy="0"/>
        </a:xfrm>
      </p:grpSpPr>
      <p:sp>
        <p:nvSpPr>
          <p:cNvPr id="1936" name="Google Shape;1936;g3f67d1839a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7" name="Google Shape;1937;g3f67d1839a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8" name="Google Shape;1938;g3f67d1839a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1" name="Shape 1941"/>
        <p:cNvGrpSpPr/>
        <p:nvPr/>
      </p:nvGrpSpPr>
      <p:grpSpPr>
        <a:xfrm>
          <a:off x="0" y="0"/>
          <a:ext cx="0" cy="0"/>
          <a:chOff x="0" y="0"/>
          <a:chExt cx="0" cy="0"/>
        </a:xfrm>
      </p:grpSpPr>
      <p:sp>
        <p:nvSpPr>
          <p:cNvPr id="1942" name="Google Shape;1942;g3f67d1839a8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43" name="Google Shape;1943;g3f67d1839a8_0_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4" name="Google Shape;1944;g3f67d1839a8_0_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8" name="Shape 1948"/>
        <p:cNvGrpSpPr/>
        <p:nvPr/>
      </p:nvGrpSpPr>
      <p:grpSpPr>
        <a:xfrm>
          <a:off x="0" y="0"/>
          <a:ext cx="0" cy="0"/>
          <a:chOff x="0" y="0"/>
          <a:chExt cx="0" cy="0"/>
        </a:xfrm>
      </p:grpSpPr>
      <p:sp>
        <p:nvSpPr>
          <p:cNvPr id="1949" name="Google Shape;1949;g3f5c81f3250_0_671:notes"/>
          <p:cNvSpPr txBox="1"/>
          <p:nvPr>
            <p:ph idx="1" type="body"/>
          </p:nvPr>
        </p:nvSpPr>
        <p:spPr>
          <a:xfrm>
            <a:off x="685800" y="5867400"/>
            <a:ext cx="5486400" cy="4800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0" name="Google Shape;1950;g3f5c81f3250_0_671:notes"/>
          <p:cNvSpPr/>
          <p:nvPr>
            <p:ph idx="2" type="sldImg"/>
          </p:nvPr>
        </p:nvSpPr>
        <p:spPr>
          <a:xfrm>
            <a:off x="685800" y="1524000"/>
            <a:ext cx="5486400" cy="4114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3f67d1839a8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3f67d1839a8_0_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6" name="Google Shape;1396;g3f67d1839a8_0_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9" name="Google Shape;140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0" name="Google Shape;141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9" name="Shape 1459"/>
        <p:cNvGrpSpPr/>
        <p:nvPr/>
      </p:nvGrpSpPr>
      <p:grpSpPr>
        <a:xfrm>
          <a:off x="0" y="0"/>
          <a:ext cx="0" cy="0"/>
          <a:chOff x="0" y="0"/>
          <a:chExt cx="0" cy="0"/>
        </a:xfrm>
      </p:grpSpPr>
      <p:sp>
        <p:nvSpPr>
          <p:cNvPr id="1460" name="Google Shape;1460;g3f5c81f3250_0_1393:notes"/>
          <p:cNvSpPr/>
          <p:nvPr>
            <p:ph idx="2" type="sldImg"/>
          </p:nvPr>
        </p:nvSpPr>
        <p:spPr>
          <a:xfrm>
            <a:off x="857419" y="685800"/>
            <a:ext cx="3429300" cy="3429300"/>
          </a:xfrm>
          <a:custGeom>
            <a:rect b="b" l="l" r="r" t="t"/>
            <a:pathLst>
              <a:path extrusionOk="0" h="120000" w="120000">
                <a:moveTo>
                  <a:pt x="0" y="0"/>
                </a:moveTo>
                <a:lnTo>
                  <a:pt x="120000" y="0"/>
                </a:lnTo>
                <a:lnTo>
                  <a:pt x="120000" y="120000"/>
                </a:lnTo>
                <a:lnTo>
                  <a:pt x="0" y="120000"/>
                </a:lnTo>
                <a:close/>
              </a:path>
            </a:pathLst>
          </a:custGeom>
        </p:spPr>
      </p:sp>
      <p:sp>
        <p:nvSpPr>
          <p:cNvPr id="1461" name="Google Shape;1461;g3f5c81f3250_0_1393:notes"/>
          <p:cNvSpPr txBox="1"/>
          <p:nvPr>
            <p:ph idx="1" type="body"/>
          </p:nvPr>
        </p:nvSpPr>
        <p:spPr>
          <a:xfrm>
            <a:off x="685800" y="5791200"/>
            <a:ext cx="5486400" cy="5486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500">
                <a:latin typeface="Cambria Math"/>
                <a:ea typeface="Cambria Math"/>
                <a:cs typeface="Cambria Math"/>
                <a:sym typeface="Cambria Math"/>
              </a:rPr>
              <a:t>Founder, Learning Minds Consulting  |  SCORE Mentor &amp; Chapter Leadership</a:t>
            </a:r>
            <a:endParaRPr sz="70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g3f6539ba55b_0_6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81" name="Google Shape;1481;g3f6539ba55b_0_6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2" name="Google Shape;1482;g3f6539ba55b_0_6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4" name="Google Shape;150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5" name="Google Shape;150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3f6539ba55b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3f6539ba55b_0_6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2" name="Google Shape;1542;g3f6539ba55b_0_6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highlight>
                  <a:srgbClr val="FFFFFF"/>
                </a:highlight>
                <a:latin typeface="Roboto"/>
                <a:ea typeface="Roboto"/>
                <a:cs typeface="Roboto"/>
                <a:sym typeface="Roboto"/>
              </a:rPr>
              <a:t>Bootstrap crafts FREE, research-based, integrated Computer Science and Data Science modules for Math, Science, Business and Social Studies classes grades 5-12.</a:t>
            </a:r>
            <a:endParaRPr>
              <a:highlight>
                <a:srgbClr val="FFFFFF"/>
              </a:highlight>
              <a:latin typeface="Roboto"/>
              <a:ea typeface="Roboto"/>
              <a:cs typeface="Roboto"/>
              <a:sym typeface="Roboto"/>
            </a:endParaRPr>
          </a:p>
          <a:p>
            <a:pPr indent="0" lvl="0" marL="0" rtl="0" algn="l">
              <a:spcBef>
                <a:spcPts val="0"/>
              </a:spcBef>
              <a:spcAft>
                <a:spcPts val="0"/>
              </a:spcAft>
              <a:buNone/>
            </a:pPr>
            <a:r>
              <a:t/>
            </a:r>
            <a:endParaRPr>
              <a:highlight>
                <a:srgbClr val="FFFFFF"/>
              </a:highlight>
              <a:latin typeface="Roboto"/>
              <a:ea typeface="Roboto"/>
              <a:cs typeface="Roboto"/>
              <a:sym typeface="Roboto"/>
            </a:endParaRPr>
          </a:p>
          <a:p>
            <a:pPr indent="0" lvl="0" marL="0" rtl="0" algn="l">
              <a:spcBef>
                <a:spcPts val="0"/>
              </a:spcBef>
              <a:spcAft>
                <a:spcPts val="0"/>
              </a:spcAft>
              <a:buNone/>
            </a:pPr>
            <a:r>
              <a:rPr lang="en-US">
                <a:highlight>
                  <a:srgbClr val="FFFFFF"/>
                </a:highlight>
                <a:latin typeface="Roboto"/>
                <a:ea typeface="Roboto"/>
                <a:cs typeface="Roboto"/>
                <a:sym typeface="Roboto"/>
              </a:rPr>
              <a:t>By supporting non-CS teachers in delivering rigorous and engaging computing content in the classes that every student takes - regardless of gender, race, or background - Bootstrap is one of the largest providers of formal CS education to girls and underrepresented students nationwide: nearly 50% of our students are African-American or Latin(x), and nearly 45% are girls and young women. They serve teachers in 49 states and over 50 countries around the globe.</a:t>
            </a:r>
            <a:r>
              <a:rPr lang="en-US" sz="1100">
                <a:latin typeface="Arial"/>
                <a:ea typeface="Arial"/>
                <a:cs typeface="Arial"/>
                <a:sym typeface="Arial"/>
              </a:rPr>
              <a:t> </a:t>
            </a:r>
            <a:endParaRPr/>
          </a:p>
          <a:p>
            <a:pPr indent="0" lvl="0" marL="0" rtl="0" algn="l">
              <a:spcBef>
                <a:spcPts val="0"/>
              </a:spcBef>
              <a:spcAft>
                <a:spcPts val="0"/>
              </a:spcAft>
              <a:buNone/>
            </a:pPr>
            <a:r>
              <a:rPr lang="en-US"/>
              <a:t>curriculum is not officially specified. The program operates through partner schools and districts nationwide rather than via uniform statewide mandates. More than 15,000 to 30,000 students participate annually, utilizing its math, science, and data science materials across grades 4 through 12. </a:t>
            </a:r>
            <a:endParaRPr/>
          </a:p>
        </p:txBody>
      </p:sp>
      <p:sp>
        <p:nvSpPr>
          <p:cNvPr id="1560" name="Google Shape;156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3.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5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3.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9.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1.png"/><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62.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2.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 Id="rId3" Type="http://schemas.openxmlformats.org/officeDocument/2006/relationships/image" Target="../media/image63.png"/><Relationship Id="rId4" Type="http://schemas.openxmlformats.org/officeDocument/2006/relationships/image" Target="../media/image65.png"/><Relationship Id="rId9" Type="http://schemas.openxmlformats.org/officeDocument/2006/relationships/image" Target="../media/image73.png"/><Relationship Id="rId5" Type="http://schemas.openxmlformats.org/officeDocument/2006/relationships/image" Target="../media/image72.png"/><Relationship Id="rId6" Type="http://schemas.openxmlformats.org/officeDocument/2006/relationships/image" Target="../media/image67.png"/><Relationship Id="rId7" Type="http://schemas.openxmlformats.org/officeDocument/2006/relationships/image" Target="../media/image68.png"/><Relationship Id="rId8" Type="http://schemas.openxmlformats.org/officeDocument/2006/relationships/image" Target="../media/image69.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 Id="rId3" Type="http://schemas.openxmlformats.org/officeDocument/2006/relationships/image" Target="../media/image6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8.png"/><Relationship Id="rId3" Type="http://schemas.openxmlformats.org/officeDocument/2006/relationships/image" Target="../media/image6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4.png"/><Relationship Id="rId3" Type="http://schemas.openxmlformats.org/officeDocument/2006/relationships/image" Target="../media/image68.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 Id="rId3" Type="http://schemas.openxmlformats.org/officeDocument/2006/relationships/image" Target="../media/image67.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 Id="rId3" Type="http://schemas.openxmlformats.org/officeDocument/2006/relationships/image" Target="../media/image68.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 Id="rId3" Type="http://schemas.openxmlformats.org/officeDocument/2006/relationships/image" Target="../media/image73.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 Id="rId3" Type="http://schemas.openxmlformats.org/officeDocument/2006/relationships/image" Target="../media/image6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5.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3.png"/><Relationship Id="rId3" Type="http://schemas.openxmlformats.org/officeDocument/2006/relationships/image" Target="../media/image68.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5.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9.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8.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1.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2.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7.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 Id="rId3" Type="http://schemas.openxmlformats.org/officeDocument/2006/relationships/image" Target="../media/image5.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3.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3.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4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5.png"/><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 Id="rId3"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 Id="rId3" Type="http://schemas.openxmlformats.org/officeDocument/2006/relationships/image" Target="../media/image2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 Id="rId3" Type="http://schemas.openxmlformats.org/officeDocument/2006/relationships/image" Target="../media/image2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 Id="rId3" Type="http://schemas.openxmlformats.org/officeDocument/2006/relationships/image" Target="../media/image2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26.png"/><Relationship Id="rId4" Type="http://schemas.openxmlformats.org/officeDocument/2006/relationships/image" Target="../media/image54.png"/><Relationship Id="rId5" Type="http://schemas.openxmlformats.org/officeDocument/2006/relationships/image" Target="../media/image40.png"/><Relationship Id="rId6" Type="http://schemas.openxmlformats.org/officeDocument/2006/relationships/image" Target="../media/image3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1.png"/><Relationship Id="rId3" Type="http://schemas.openxmlformats.org/officeDocument/2006/relationships/image" Target="../media/image3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0.png"/><Relationship Id="rId3" Type="http://schemas.openxmlformats.org/officeDocument/2006/relationships/image" Target="../media/image3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 Id="rId4" Type="http://schemas.openxmlformats.org/officeDocument/2006/relationships/image" Target="../media/image7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 Id="rId4" Type="http://schemas.openxmlformats.org/officeDocument/2006/relationships/image" Target="../media/image7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 Id="rId4" Type="http://schemas.openxmlformats.org/officeDocument/2006/relationships/image" Target="../media/image7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 Id="rId4" Type="http://schemas.openxmlformats.org/officeDocument/2006/relationships/image" Target="../media/image7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4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4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4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4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 Id="rId3" Type="http://schemas.openxmlformats.org/officeDocument/2006/relationships/image" Target="../media/image3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 Id="rId3" Type="http://schemas.openxmlformats.org/officeDocument/2006/relationships/image" Target="../media/image3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3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jpg"/><Relationship Id="rId3" Type="http://schemas.openxmlformats.org/officeDocument/2006/relationships/image" Target="../media/image34.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0.png"/><Relationship Id="rId3" Type="http://schemas.openxmlformats.org/officeDocument/2006/relationships/image" Target="../media/image35.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 Id="rId3"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blipFill>
          <a:blip r:embed="rId2">
            <a:alphaModFix/>
          </a:blip>
          <a:stretch>
            <a:fillRect/>
          </a:stretch>
        </a:blipFill>
      </p:bgPr>
    </p:bg>
    <p:spTree>
      <p:nvGrpSpPr>
        <p:cNvPr id="159" name="Shape 159"/>
        <p:cNvGrpSpPr/>
        <p:nvPr/>
      </p:nvGrpSpPr>
      <p:grpSpPr>
        <a:xfrm>
          <a:off x="0" y="0"/>
          <a:ext cx="0" cy="0"/>
          <a:chOff x="0" y="0"/>
          <a:chExt cx="0" cy="0"/>
        </a:xfrm>
      </p:grpSpPr>
      <p:sp>
        <p:nvSpPr>
          <p:cNvPr id="160" name="Google Shape;160;p12"/>
          <p:cNvSpPr txBox="1"/>
          <p:nvPr>
            <p:ph type="title"/>
          </p:nvPr>
        </p:nvSpPr>
        <p:spPr>
          <a:xfrm>
            <a:off x="176167" y="3047200"/>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61" name="Google Shape;161;p12"/>
          <p:cNvSpPr txBox="1"/>
          <p:nvPr/>
        </p:nvSpPr>
        <p:spPr>
          <a:xfrm>
            <a:off x="0" y="5882576"/>
            <a:ext cx="12192000" cy="477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US" sz="1500">
                <a:solidFill>
                  <a:schemeClr val="lt1"/>
                </a:solidFill>
                <a:latin typeface="Lexend Deca"/>
                <a:ea typeface="Lexend Deca"/>
                <a:cs typeface="Lexend Deca"/>
                <a:sym typeface="Lexend Deca"/>
              </a:rPr>
              <a:t>This material is based upon work supported by the National Science Foundation under Award No. 2607763.</a:t>
            </a:r>
            <a:r>
              <a:rPr lang="en-US" sz="1500">
                <a:solidFill>
                  <a:schemeClr val="lt1"/>
                </a:solidFill>
                <a:latin typeface="Lexend Deca"/>
                <a:ea typeface="Lexend Deca"/>
                <a:cs typeface="Lexend Deca"/>
                <a:sym typeface="Lexend Deca"/>
              </a:rPr>
              <a:t> </a:t>
            </a:r>
            <a:endParaRPr sz="1900">
              <a:solidFill>
                <a:schemeClr val="lt1"/>
              </a:solidFill>
              <a:latin typeface="Lexend Deca"/>
              <a:ea typeface="Lexend Deca"/>
              <a:cs typeface="Lexend Deca"/>
              <a:sym typeface="Lexend Deca"/>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058" name="Shape 1058"/>
        <p:cNvGrpSpPr/>
        <p:nvPr/>
      </p:nvGrpSpPr>
      <p:grpSpPr>
        <a:xfrm>
          <a:off x="0" y="0"/>
          <a:ext cx="0" cy="0"/>
          <a:chOff x="0" y="0"/>
          <a:chExt cx="0" cy="0"/>
        </a:xfrm>
      </p:grpSpPr>
      <p:sp>
        <p:nvSpPr>
          <p:cNvPr id="1059" name="Google Shape;1059;p104"/>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60" name="Google Shape;1060;p104"/>
          <p:cNvSpPr txBox="1"/>
          <p:nvPr>
            <p:ph idx="1" type="body"/>
          </p:nvPr>
        </p:nvSpPr>
        <p:spPr>
          <a:xfrm>
            <a:off x="60960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61" name="Google Shape;1061;p104"/>
          <p:cNvSpPr txBox="1"/>
          <p:nvPr>
            <p:ph idx="2" type="body"/>
          </p:nvPr>
        </p:nvSpPr>
        <p:spPr>
          <a:xfrm>
            <a:off x="623232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62" name="Google Shape;1062;p104"/>
          <p:cNvSpPr txBox="1"/>
          <p:nvPr>
            <p:ph idx="3" type="body"/>
          </p:nvPr>
        </p:nvSpPr>
        <p:spPr>
          <a:xfrm>
            <a:off x="609600" y="3682560"/>
            <a:ext cx="109725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063" name="Shape 1063"/>
        <p:cNvGrpSpPr/>
        <p:nvPr/>
      </p:nvGrpSpPr>
      <p:grpSpPr>
        <a:xfrm>
          <a:off x="0" y="0"/>
          <a:ext cx="0" cy="0"/>
          <a:chOff x="0" y="0"/>
          <a:chExt cx="0" cy="0"/>
        </a:xfrm>
      </p:grpSpPr>
      <p:sp>
        <p:nvSpPr>
          <p:cNvPr id="1064" name="Google Shape;1064;p105"/>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65" name="Google Shape;1065;p105"/>
          <p:cNvSpPr txBox="1"/>
          <p:nvPr>
            <p:ph idx="1" type="body"/>
          </p:nvPr>
        </p:nvSpPr>
        <p:spPr>
          <a:xfrm>
            <a:off x="609600" y="1604640"/>
            <a:ext cx="109725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66" name="Google Shape;1066;p105"/>
          <p:cNvSpPr txBox="1"/>
          <p:nvPr>
            <p:ph idx="2" type="body"/>
          </p:nvPr>
        </p:nvSpPr>
        <p:spPr>
          <a:xfrm>
            <a:off x="609600" y="3682560"/>
            <a:ext cx="109725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67" name="Shape 1067"/>
        <p:cNvGrpSpPr/>
        <p:nvPr/>
      </p:nvGrpSpPr>
      <p:grpSpPr>
        <a:xfrm>
          <a:off x="0" y="0"/>
          <a:ext cx="0" cy="0"/>
          <a:chOff x="0" y="0"/>
          <a:chExt cx="0" cy="0"/>
        </a:xfrm>
      </p:grpSpPr>
      <p:sp>
        <p:nvSpPr>
          <p:cNvPr id="1068" name="Google Shape;1068;p106"/>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69" name="Google Shape;1069;p106"/>
          <p:cNvSpPr txBox="1"/>
          <p:nvPr>
            <p:ph idx="1" type="body"/>
          </p:nvPr>
        </p:nvSpPr>
        <p:spPr>
          <a:xfrm>
            <a:off x="60960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0" name="Google Shape;1070;p106"/>
          <p:cNvSpPr txBox="1"/>
          <p:nvPr>
            <p:ph idx="2" type="body"/>
          </p:nvPr>
        </p:nvSpPr>
        <p:spPr>
          <a:xfrm>
            <a:off x="623232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1" name="Google Shape;1071;p106"/>
          <p:cNvSpPr txBox="1"/>
          <p:nvPr>
            <p:ph idx="3" type="body"/>
          </p:nvPr>
        </p:nvSpPr>
        <p:spPr>
          <a:xfrm>
            <a:off x="609600" y="368256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2" name="Google Shape;1072;p106"/>
          <p:cNvSpPr txBox="1"/>
          <p:nvPr>
            <p:ph idx="4" type="body"/>
          </p:nvPr>
        </p:nvSpPr>
        <p:spPr>
          <a:xfrm>
            <a:off x="6232320" y="368256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73" name="Shape 1073"/>
        <p:cNvGrpSpPr/>
        <p:nvPr/>
      </p:nvGrpSpPr>
      <p:grpSpPr>
        <a:xfrm>
          <a:off x="0" y="0"/>
          <a:ext cx="0" cy="0"/>
          <a:chOff x="0" y="0"/>
          <a:chExt cx="0" cy="0"/>
        </a:xfrm>
      </p:grpSpPr>
      <p:sp>
        <p:nvSpPr>
          <p:cNvPr id="1074" name="Google Shape;1074;p107"/>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75" name="Google Shape;1075;p107"/>
          <p:cNvSpPr txBox="1"/>
          <p:nvPr>
            <p:ph idx="1" type="body"/>
          </p:nvPr>
        </p:nvSpPr>
        <p:spPr>
          <a:xfrm>
            <a:off x="609600" y="160464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6" name="Google Shape;1076;p107"/>
          <p:cNvSpPr txBox="1"/>
          <p:nvPr>
            <p:ph idx="2" type="body"/>
          </p:nvPr>
        </p:nvSpPr>
        <p:spPr>
          <a:xfrm>
            <a:off x="4319520" y="160464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7" name="Google Shape;1077;p107"/>
          <p:cNvSpPr txBox="1"/>
          <p:nvPr>
            <p:ph idx="3" type="body"/>
          </p:nvPr>
        </p:nvSpPr>
        <p:spPr>
          <a:xfrm>
            <a:off x="8029440" y="160464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8" name="Google Shape;1078;p107"/>
          <p:cNvSpPr txBox="1"/>
          <p:nvPr>
            <p:ph idx="4" type="body"/>
          </p:nvPr>
        </p:nvSpPr>
        <p:spPr>
          <a:xfrm>
            <a:off x="609600" y="368256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79" name="Google Shape;1079;p107"/>
          <p:cNvSpPr txBox="1"/>
          <p:nvPr>
            <p:ph idx="5" type="body"/>
          </p:nvPr>
        </p:nvSpPr>
        <p:spPr>
          <a:xfrm>
            <a:off x="4319520" y="368256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80" name="Google Shape;1080;p107"/>
          <p:cNvSpPr txBox="1"/>
          <p:nvPr>
            <p:ph idx="6" type="body"/>
          </p:nvPr>
        </p:nvSpPr>
        <p:spPr>
          <a:xfrm>
            <a:off x="8029440" y="3682560"/>
            <a:ext cx="35328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re Title Slide">
  <p:cSld name="SECTION_HEADER_1_1">
    <p:spTree>
      <p:nvGrpSpPr>
        <p:cNvPr id="1084" name="Shape 1084"/>
        <p:cNvGrpSpPr/>
        <p:nvPr/>
      </p:nvGrpSpPr>
      <p:grpSpPr>
        <a:xfrm>
          <a:off x="0" y="0"/>
          <a:ext cx="0" cy="0"/>
          <a:chOff x="0" y="0"/>
          <a:chExt cx="0" cy="0"/>
        </a:xfrm>
      </p:grpSpPr>
      <p:sp>
        <p:nvSpPr>
          <p:cNvPr id="1085" name="Google Shape;1085;p109"/>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086" name="Google Shape;1086;p109"/>
          <p:cNvPicPr preferRelativeResize="0"/>
          <p:nvPr/>
        </p:nvPicPr>
        <p:blipFill>
          <a:blip r:embed="rId2">
            <a:alphaModFix/>
          </a:blip>
          <a:stretch>
            <a:fillRect/>
          </a:stretch>
        </p:blipFill>
        <p:spPr>
          <a:xfrm>
            <a:off x="8075433" y="6315400"/>
            <a:ext cx="368000" cy="368000"/>
          </a:xfrm>
          <a:prstGeom prst="rect">
            <a:avLst/>
          </a:prstGeom>
          <a:noFill/>
          <a:ln>
            <a:noFill/>
          </a:ln>
        </p:spPr>
      </p:pic>
      <p:pic>
        <p:nvPicPr>
          <p:cNvPr id="1087" name="Google Shape;1087;p109"/>
          <p:cNvPicPr preferRelativeResize="0"/>
          <p:nvPr/>
        </p:nvPicPr>
        <p:blipFill>
          <a:blip r:embed="rId3">
            <a:alphaModFix/>
          </a:blip>
          <a:stretch>
            <a:fillRect/>
          </a:stretch>
        </p:blipFill>
        <p:spPr>
          <a:xfrm>
            <a:off x="7635267" y="6315400"/>
            <a:ext cx="368000" cy="368000"/>
          </a:xfrm>
          <a:prstGeom prst="rect">
            <a:avLst/>
          </a:prstGeom>
          <a:noFill/>
          <a:ln>
            <a:noFill/>
          </a:ln>
        </p:spPr>
      </p:pic>
      <p:pic>
        <p:nvPicPr>
          <p:cNvPr descr="twitterlogo_1x.png" id="1088" name="Google Shape;1088;p109"/>
          <p:cNvPicPr preferRelativeResize="0"/>
          <p:nvPr/>
        </p:nvPicPr>
        <p:blipFill>
          <a:blip r:embed="rId4">
            <a:alphaModFix/>
          </a:blip>
          <a:stretch>
            <a:fillRect/>
          </a:stretch>
        </p:blipFill>
        <p:spPr>
          <a:xfrm>
            <a:off x="8436713" y="6271483"/>
            <a:ext cx="646521" cy="484900"/>
          </a:xfrm>
          <a:prstGeom prst="rect">
            <a:avLst/>
          </a:prstGeom>
          <a:noFill/>
          <a:ln>
            <a:noFill/>
          </a:ln>
        </p:spPr>
      </p:pic>
      <p:sp>
        <p:nvSpPr>
          <p:cNvPr id="1089" name="Google Shape;1089;p109"/>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pic>
        <p:nvPicPr>
          <p:cNvPr id="1090" name="Google Shape;1090;p109" title="Bootstrap_logos_5-08.png"/>
          <p:cNvPicPr preferRelativeResize="0"/>
          <p:nvPr/>
        </p:nvPicPr>
        <p:blipFill>
          <a:blip r:embed="rId5">
            <a:alphaModFix/>
          </a:blip>
          <a:stretch>
            <a:fillRect/>
          </a:stretch>
        </p:blipFill>
        <p:spPr>
          <a:xfrm>
            <a:off x="3273003" y="1352660"/>
            <a:ext cx="5645981" cy="41527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h Title Slide">
  <p:cSld name="SECTION_HEADER_1">
    <p:spTree>
      <p:nvGrpSpPr>
        <p:cNvPr id="1091" name="Shape 1091"/>
        <p:cNvGrpSpPr/>
        <p:nvPr/>
      </p:nvGrpSpPr>
      <p:grpSpPr>
        <a:xfrm>
          <a:off x="0" y="0"/>
          <a:ext cx="0" cy="0"/>
          <a:chOff x="0" y="0"/>
          <a:chExt cx="0" cy="0"/>
        </a:xfrm>
      </p:grpSpPr>
      <p:sp>
        <p:nvSpPr>
          <p:cNvPr id="1092" name="Google Shape;1092;p110"/>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093" name="Google Shape;1093;p110"/>
          <p:cNvPicPr preferRelativeResize="0"/>
          <p:nvPr/>
        </p:nvPicPr>
        <p:blipFill>
          <a:blip r:embed="rId2">
            <a:alphaModFix/>
          </a:blip>
          <a:stretch>
            <a:fillRect/>
          </a:stretch>
        </p:blipFill>
        <p:spPr>
          <a:xfrm>
            <a:off x="3486700" y="1360900"/>
            <a:ext cx="5218599" cy="5218634"/>
          </a:xfrm>
          <a:prstGeom prst="rect">
            <a:avLst/>
          </a:prstGeom>
          <a:noFill/>
          <a:ln>
            <a:noFill/>
          </a:ln>
        </p:spPr>
      </p:pic>
      <p:pic>
        <p:nvPicPr>
          <p:cNvPr id="1094" name="Google Shape;1094;p110"/>
          <p:cNvPicPr preferRelativeResize="0"/>
          <p:nvPr/>
        </p:nvPicPr>
        <p:blipFill>
          <a:blip r:embed="rId3">
            <a:alphaModFix/>
          </a:blip>
          <a:stretch>
            <a:fillRect/>
          </a:stretch>
        </p:blipFill>
        <p:spPr>
          <a:xfrm>
            <a:off x="8075433" y="6315400"/>
            <a:ext cx="368000" cy="368000"/>
          </a:xfrm>
          <a:prstGeom prst="rect">
            <a:avLst/>
          </a:prstGeom>
          <a:noFill/>
          <a:ln>
            <a:noFill/>
          </a:ln>
        </p:spPr>
      </p:pic>
      <p:pic>
        <p:nvPicPr>
          <p:cNvPr id="1095" name="Google Shape;1095;p110"/>
          <p:cNvPicPr preferRelativeResize="0"/>
          <p:nvPr/>
        </p:nvPicPr>
        <p:blipFill>
          <a:blip r:embed="rId4">
            <a:alphaModFix/>
          </a:blip>
          <a:stretch>
            <a:fillRect/>
          </a:stretch>
        </p:blipFill>
        <p:spPr>
          <a:xfrm>
            <a:off x="7635267" y="6315400"/>
            <a:ext cx="368000" cy="368000"/>
          </a:xfrm>
          <a:prstGeom prst="rect">
            <a:avLst/>
          </a:prstGeom>
          <a:noFill/>
          <a:ln>
            <a:noFill/>
          </a:ln>
        </p:spPr>
      </p:pic>
      <p:pic>
        <p:nvPicPr>
          <p:cNvPr descr="twitterlogo_1x.png" id="1096" name="Google Shape;1096;p110"/>
          <p:cNvPicPr preferRelativeResize="0"/>
          <p:nvPr/>
        </p:nvPicPr>
        <p:blipFill>
          <a:blip r:embed="rId5">
            <a:alphaModFix/>
          </a:blip>
          <a:stretch>
            <a:fillRect/>
          </a:stretch>
        </p:blipFill>
        <p:spPr>
          <a:xfrm>
            <a:off x="8436713" y="6271483"/>
            <a:ext cx="646521" cy="484900"/>
          </a:xfrm>
          <a:prstGeom prst="rect">
            <a:avLst/>
          </a:prstGeom>
          <a:noFill/>
          <a:ln>
            <a:noFill/>
          </a:ln>
        </p:spPr>
      </p:pic>
      <p:sp>
        <p:nvSpPr>
          <p:cNvPr id="1097" name="Google Shape;1097;p110"/>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gebra 2 Title Slide">
  <p:cSld name="SECTION_HEADER_1_2">
    <p:spTree>
      <p:nvGrpSpPr>
        <p:cNvPr id="1098" name="Shape 1098"/>
        <p:cNvGrpSpPr/>
        <p:nvPr/>
      </p:nvGrpSpPr>
      <p:grpSpPr>
        <a:xfrm>
          <a:off x="0" y="0"/>
          <a:ext cx="0" cy="0"/>
          <a:chOff x="0" y="0"/>
          <a:chExt cx="0" cy="0"/>
        </a:xfrm>
      </p:grpSpPr>
      <p:sp>
        <p:nvSpPr>
          <p:cNvPr id="1099" name="Google Shape;1099;p111"/>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100" name="Google Shape;1100;p111"/>
          <p:cNvPicPr preferRelativeResize="0"/>
          <p:nvPr/>
        </p:nvPicPr>
        <p:blipFill>
          <a:blip r:embed="rId2">
            <a:alphaModFix/>
          </a:blip>
          <a:stretch>
            <a:fillRect/>
          </a:stretch>
        </p:blipFill>
        <p:spPr>
          <a:xfrm>
            <a:off x="8075433" y="6315400"/>
            <a:ext cx="368000" cy="368000"/>
          </a:xfrm>
          <a:prstGeom prst="rect">
            <a:avLst/>
          </a:prstGeom>
          <a:noFill/>
          <a:ln>
            <a:noFill/>
          </a:ln>
        </p:spPr>
      </p:pic>
      <p:pic>
        <p:nvPicPr>
          <p:cNvPr id="1101" name="Google Shape;1101;p111"/>
          <p:cNvPicPr preferRelativeResize="0"/>
          <p:nvPr/>
        </p:nvPicPr>
        <p:blipFill>
          <a:blip r:embed="rId3">
            <a:alphaModFix/>
          </a:blip>
          <a:stretch>
            <a:fillRect/>
          </a:stretch>
        </p:blipFill>
        <p:spPr>
          <a:xfrm>
            <a:off x="7635267" y="6315400"/>
            <a:ext cx="368000" cy="368000"/>
          </a:xfrm>
          <a:prstGeom prst="rect">
            <a:avLst/>
          </a:prstGeom>
          <a:noFill/>
          <a:ln>
            <a:noFill/>
          </a:ln>
        </p:spPr>
      </p:pic>
      <p:pic>
        <p:nvPicPr>
          <p:cNvPr descr="twitterlogo_1x.png" id="1102" name="Google Shape;1102;p111"/>
          <p:cNvPicPr preferRelativeResize="0"/>
          <p:nvPr/>
        </p:nvPicPr>
        <p:blipFill>
          <a:blip r:embed="rId4">
            <a:alphaModFix/>
          </a:blip>
          <a:stretch>
            <a:fillRect/>
          </a:stretch>
        </p:blipFill>
        <p:spPr>
          <a:xfrm>
            <a:off x="8436713" y="6271483"/>
            <a:ext cx="646521" cy="484900"/>
          </a:xfrm>
          <a:prstGeom prst="rect">
            <a:avLst/>
          </a:prstGeom>
          <a:noFill/>
          <a:ln>
            <a:noFill/>
          </a:ln>
        </p:spPr>
      </p:pic>
      <p:sp>
        <p:nvSpPr>
          <p:cNvPr id="1103" name="Google Shape;1103;p111"/>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pic>
        <p:nvPicPr>
          <p:cNvPr id="1104" name="Google Shape;1104;p111" title="Logo.png"/>
          <p:cNvPicPr preferRelativeResize="0"/>
          <p:nvPr/>
        </p:nvPicPr>
        <p:blipFill>
          <a:blip r:embed="rId5">
            <a:alphaModFix/>
          </a:blip>
          <a:stretch>
            <a:fillRect/>
          </a:stretch>
        </p:blipFill>
        <p:spPr>
          <a:xfrm>
            <a:off x="3689250" y="1322867"/>
            <a:ext cx="4813500" cy="48135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 Title Slide">
  <p:cSld name="SECTION_HEADER_1_2_1">
    <p:spTree>
      <p:nvGrpSpPr>
        <p:cNvPr id="1105" name="Shape 1105"/>
        <p:cNvGrpSpPr/>
        <p:nvPr/>
      </p:nvGrpSpPr>
      <p:grpSpPr>
        <a:xfrm>
          <a:off x="0" y="0"/>
          <a:ext cx="0" cy="0"/>
          <a:chOff x="0" y="0"/>
          <a:chExt cx="0" cy="0"/>
        </a:xfrm>
      </p:grpSpPr>
      <p:pic>
        <p:nvPicPr>
          <p:cNvPr id="1106" name="Google Shape;1106;p112"/>
          <p:cNvPicPr preferRelativeResize="0"/>
          <p:nvPr/>
        </p:nvPicPr>
        <p:blipFill>
          <a:blip r:embed="rId2">
            <a:alphaModFix/>
          </a:blip>
          <a:stretch>
            <a:fillRect/>
          </a:stretch>
        </p:blipFill>
        <p:spPr>
          <a:xfrm>
            <a:off x="3663596" y="1364800"/>
            <a:ext cx="4864810" cy="4709132"/>
          </a:xfrm>
          <a:prstGeom prst="rect">
            <a:avLst/>
          </a:prstGeom>
          <a:noFill/>
          <a:ln>
            <a:noFill/>
          </a:ln>
        </p:spPr>
      </p:pic>
      <p:sp>
        <p:nvSpPr>
          <p:cNvPr id="1107" name="Google Shape;1107;p112"/>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108" name="Google Shape;1108;p112"/>
          <p:cNvPicPr preferRelativeResize="0"/>
          <p:nvPr/>
        </p:nvPicPr>
        <p:blipFill>
          <a:blip r:embed="rId3">
            <a:alphaModFix/>
          </a:blip>
          <a:stretch>
            <a:fillRect/>
          </a:stretch>
        </p:blipFill>
        <p:spPr>
          <a:xfrm>
            <a:off x="8075433" y="6315400"/>
            <a:ext cx="368000" cy="368000"/>
          </a:xfrm>
          <a:prstGeom prst="rect">
            <a:avLst/>
          </a:prstGeom>
          <a:noFill/>
          <a:ln>
            <a:noFill/>
          </a:ln>
        </p:spPr>
      </p:pic>
      <p:pic>
        <p:nvPicPr>
          <p:cNvPr id="1109" name="Google Shape;1109;p112"/>
          <p:cNvPicPr preferRelativeResize="0"/>
          <p:nvPr/>
        </p:nvPicPr>
        <p:blipFill>
          <a:blip r:embed="rId4">
            <a:alphaModFix/>
          </a:blip>
          <a:stretch>
            <a:fillRect/>
          </a:stretch>
        </p:blipFill>
        <p:spPr>
          <a:xfrm>
            <a:off x="7635267" y="6315400"/>
            <a:ext cx="368000" cy="368000"/>
          </a:xfrm>
          <a:prstGeom prst="rect">
            <a:avLst/>
          </a:prstGeom>
          <a:noFill/>
          <a:ln>
            <a:noFill/>
          </a:ln>
        </p:spPr>
      </p:pic>
      <p:pic>
        <p:nvPicPr>
          <p:cNvPr descr="twitterlogo_1x.png" id="1110" name="Google Shape;1110;p112"/>
          <p:cNvPicPr preferRelativeResize="0"/>
          <p:nvPr/>
        </p:nvPicPr>
        <p:blipFill>
          <a:blip r:embed="rId5">
            <a:alphaModFix/>
          </a:blip>
          <a:stretch>
            <a:fillRect/>
          </a:stretch>
        </p:blipFill>
        <p:spPr>
          <a:xfrm>
            <a:off x="8436713" y="6271483"/>
            <a:ext cx="646521" cy="484900"/>
          </a:xfrm>
          <a:prstGeom prst="rect">
            <a:avLst/>
          </a:prstGeom>
          <a:noFill/>
          <a:ln>
            <a:noFill/>
          </a:ln>
        </p:spPr>
      </p:pic>
      <p:sp>
        <p:nvSpPr>
          <p:cNvPr id="1111" name="Google Shape;1111;p112"/>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h Title and Body">
  <p:cSld name="TITLE_AND_BODY_1">
    <p:spTree>
      <p:nvGrpSpPr>
        <p:cNvPr id="1112" name="Shape 1112"/>
        <p:cNvGrpSpPr/>
        <p:nvPr/>
      </p:nvGrpSpPr>
      <p:grpSpPr>
        <a:xfrm>
          <a:off x="0" y="0"/>
          <a:ext cx="0" cy="0"/>
          <a:chOff x="0" y="0"/>
          <a:chExt cx="0" cy="0"/>
        </a:xfrm>
      </p:grpSpPr>
      <p:sp>
        <p:nvSpPr>
          <p:cNvPr id="1113" name="Google Shape;1113;p113"/>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4" name="Google Shape;1114;p113"/>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115" name="Google Shape;1115;p113"/>
          <p:cNvPicPr preferRelativeResize="0"/>
          <p:nvPr/>
        </p:nvPicPr>
        <p:blipFill>
          <a:blip r:embed="rId2">
            <a:alphaModFix/>
          </a:blip>
          <a:stretch>
            <a:fillRect/>
          </a:stretch>
        </p:blipFill>
        <p:spPr>
          <a:xfrm>
            <a:off x="9200" y="-10267"/>
            <a:ext cx="2016831" cy="2016831"/>
          </a:xfrm>
          <a:prstGeom prst="rect">
            <a:avLst/>
          </a:prstGeom>
          <a:noFill/>
          <a:ln>
            <a:noFill/>
          </a:ln>
        </p:spPr>
      </p:pic>
      <p:sp>
        <p:nvSpPr>
          <p:cNvPr id="1116" name="Google Shape;1116;p113"/>
          <p:cNvSpPr txBox="1"/>
          <p:nvPr>
            <p:ph idx="1" type="body"/>
          </p:nvPr>
        </p:nvSpPr>
        <p:spPr>
          <a:xfrm>
            <a:off x="1993900" y="1356067"/>
            <a:ext cx="97503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gebra 2 Title and Body">
  <p:cSld name="TITLE_AND_BODY_1_2">
    <p:spTree>
      <p:nvGrpSpPr>
        <p:cNvPr id="1117" name="Shape 1117"/>
        <p:cNvGrpSpPr/>
        <p:nvPr/>
      </p:nvGrpSpPr>
      <p:grpSpPr>
        <a:xfrm>
          <a:off x="0" y="0"/>
          <a:ext cx="0" cy="0"/>
          <a:chOff x="0" y="0"/>
          <a:chExt cx="0" cy="0"/>
        </a:xfrm>
      </p:grpSpPr>
      <p:sp>
        <p:nvSpPr>
          <p:cNvPr id="1118" name="Google Shape;1118;p114"/>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9" name="Google Shape;1119;p114"/>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120" name="Google Shape;1120;p114"/>
          <p:cNvSpPr txBox="1"/>
          <p:nvPr>
            <p:ph idx="1" type="body"/>
          </p:nvPr>
        </p:nvSpPr>
        <p:spPr>
          <a:xfrm>
            <a:off x="1993900" y="1356067"/>
            <a:ext cx="97503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121" name="Google Shape;1121;p114" title="Logo.png"/>
          <p:cNvPicPr preferRelativeResize="0"/>
          <p:nvPr/>
        </p:nvPicPr>
        <p:blipFill>
          <a:blip r:embed="rId2">
            <a:alphaModFix/>
          </a:blip>
          <a:stretch>
            <a:fillRect/>
          </a:stretch>
        </p:blipFill>
        <p:spPr>
          <a:xfrm>
            <a:off x="66683" y="-833"/>
            <a:ext cx="1901866" cy="19018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1">
  <p:cSld name="1_Cover-02 2">
    <p:spTree>
      <p:nvGrpSpPr>
        <p:cNvPr id="162" name="Shape 162"/>
        <p:cNvGrpSpPr/>
        <p:nvPr/>
      </p:nvGrpSpPr>
      <p:grpSpPr>
        <a:xfrm>
          <a:off x="0" y="0"/>
          <a:ext cx="0" cy="0"/>
          <a:chOff x="0" y="0"/>
          <a:chExt cx="0" cy="0"/>
        </a:xfrm>
      </p:grpSpPr>
      <p:pic>
        <p:nvPicPr>
          <p:cNvPr id="163" name="Google Shape;163;p13" title="CSPDWeek Logo 2026.png"/>
          <p:cNvPicPr preferRelativeResize="0"/>
          <p:nvPr/>
        </p:nvPicPr>
        <p:blipFill>
          <a:blip r:embed="rId2">
            <a:alphaModFix/>
          </a:blip>
          <a:stretch>
            <a:fillRect/>
          </a:stretch>
        </p:blipFill>
        <p:spPr>
          <a:xfrm>
            <a:off x="6661701" y="2710257"/>
            <a:ext cx="5530291" cy="4147733"/>
          </a:xfrm>
          <a:prstGeom prst="rect">
            <a:avLst/>
          </a:prstGeom>
          <a:noFill/>
          <a:ln>
            <a:noFill/>
          </a:ln>
        </p:spPr>
      </p:pic>
      <p:sp>
        <p:nvSpPr>
          <p:cNvPr id="164" name="Google Shape;164;p13"/>
          <p:cNvSpPr/>
          <p:nvPr/>
        </p:nvSpPr>
        <p:spPr>
          <a:xfrm>
            <a:off x="-4" y="0"/>
            <a:ext cx="12191999" cy="4260878"/>
          </a:xfrm>
          <a:custGeom>
            <a:rect b="b" l="l" r="r" t="t"/>
            <a:pathLst>
              <a:path extrusionOk="0" h="4260878" w="12191999">
                <a:moveTo>
                  <a:pt x="0" y="0"/>
                </a:moveTo>
                <a:lnTo>
                  <a:pt x="12191999" y="0"/>
                </a:lnTo>
                <a:lnTo>
                  <a:pt x="12191999" y="2143254"/>
                </a:lnTo>
                <a:lnTo>
                  <a:pt x="0" y="4260878"/>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pic>
        <p:nvPicPr>
          <p:cNvPr id="165" name="Google Shape;165;p13"/>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166" name="Google Shape;166;p13"/>
          <p:cNvSpPr txBox="1"/>
          <p:nvPr>
            <p:ph type="ctrTitle"/>
          </p:nvPr>
        </p:nvSpPr>
        <p:spPr>
          <a:xfrm>
            <a:off x="0" y="874198"/>
            <a:ext cx="12192000" cy="8841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6000"/>
              <a:buFont typeface="Lexend Deca SemiBold"/>
              <a:buNone/>
              <a:defRPr i="0" sz="6000" u="none" cap="none" strike="noStrike">
                <a:solidFill>
                  <a:schemeClr val="lt1"/>
                </a:solidFill>
                <a:latin typeface="Lexend Deca SemiBold"/>
                <a:ea typeface="Lexend Deca SemiBold"/>
                <a:cs typeface="Lexend Deca SemiBold"/>
                <a:sym typeface="Lexend Deca SemiBold"/>
              </a:defRPr>
            </a:lvl1pPr>
            <a:lvl2pPr lvl="1"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2pPr>
            <a:lvl3pPr lvl="2"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3pPr>
            <a:lvl4pPr lvl="3"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4pPr>
            <a:lvl5pPr lvl="4"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5pPr>
            <a:lvl6pPr lvl="5"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6pPr>
            <a:lvl7pPr lvl="6"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7pPr>
            <a:lvl8pPr lvl="7"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8pPr>
            <a:lvl9pPr lvl="8" marR="0" algn="l">
              <a:lnSpc>
                <a:spcPct val="100000"/>
              </a:lnSpc>
              <a:spcBef>
                <a:spcPts val="0"/>
              </a:spcBef>
              <a:spcAft>
                <a:spcPts val="0"/>
              </a:spcAft>
              <a:buClr>
                <a:srgbClr val="000000"/>
              </a:buClr>
              <a:buSzPts val="1500"/>
              <a:buFont typeface="Lexend Deca SemiBold"/>
              <a:buNone/>
              <a:defRPr i="0" sz="1900" u="none" cap="none" strike="noStrike">
                <a:solidFill>
                  <a:srgbClr val="000000"/>
                </a:solidFill>
                <a:latin typeface="Lexend Deca SemiBold"/>
                <a:ea typeface="Lexend Deca SemiBold"/>
                <a:cs typeface="Lexend Deca SemiBold"/>
                <a:sym typeface="Lexend Deca SemiBold"/>
              </a:defRPr>
            </a:lvl9pPr>
          </a:lstStyle>
          <a:p/>
        </p:txBody>
      </p:sp>
      <p:sp>
        <p:nvSpPr>
          <p:cNvPr id="167" name="Google Shape;167;p13"/>
          <p:cNvSpPr txBox="1"/>
          <p:nvPr>
            <p:ph idx="1" type="subTitle"/>
          </p:nvPr>
        </p:nvSpPr>
        <p:spPr>
          <a:xfrm>
            <a:off x="3730969" y="1760872"/>
            <a:ext cx="4730100" cy="486000"/>
          </a:xfrm>
          <a:prstGeom prst="rect">
            <a:avLst/>
          </a:prstGeom>
          <a:noFill/>
          <a:ln>
            <a:noFill/>
          </a:ln>
        </p:spPr>
        <p:txBody>
          <a:bodyPr anchorCtr="0" anchor="t" bIns="45700" lIns="0" spcFirstLastPara="1" rIns="91425" wrap="square" tIns="45700">
            <a:noAutofit/>
          </a:bodyPr>
          <a:lstStyle>
            <a:lvl1pPr lvl="0" marR="0" algn="ctr">
              <a:lnSpc>
                <a:spcPct val="100000"/>
              </a:lnSpc>
              <a:spcBef>
                <a:spcPts val="1100"/>
              </a:spcBef>
              <a:spcAft>
                <a:spcPts val="0"/>
              </a:spcAft>
              <a:buClr>
                <a:schemeClr val="dk1"/>
              </a:buClr>
              <a:buSzPts val="2400"/>
              <a:buFont typeface="Lexend Deca SemiBold"/>
              <a:buNone/>
              <a:defRPr i="0" sz="2400" u="none" cap="none" strike="noStrike">
                <a:solidFill>
                  <a:schemeClr val="lt1"/>
                </a:solidFill>
                <a:latin typeface="Lexend Deca SemiBold"/>
                <a:ea typeface="Lexend Deca SemiBold"/>
                <a:cs typeface="Lexend Deca SemiBold"/>
                <a:sym typeface="Lexend Deca SemiBold"/>
              </a:defRPr>
            </a:lvl1pPr>
            <a:lvl2pPr lvl="1" marR="0" algn="ctr">
              <a:lnSpc>
                <a:spcPct val="90000"/>
              </a:lnSpc>
              <a:spcBef>
                <a:spcPts val="500"/>
              </a:spcBef>
              <a:spcAft>
                <a:spcPts val="0"/>
              </a:spcAft>
              <a:buClr>
                <a:schemeClr val="dk1"/>
              </a:buClr>
              <a:buSzPts val="2000"/>
              <a:buFont typeface="Lexend Deca SemiBold"/>
              <a:buNone/>
              <a:defRPr i="0" sz="2000" u="none" cap="none" strike="noStrike">
                <a:solidFill>
                  <a:schemeClr val="dk1"/>
                </a:solidFill>
                <a:latin typeface="Lexend Deca SemiBold"/>
                <a:ea typeface="Lexend Deca SemiBold"/>
                <a:cs typeface="Lexend Deca SemiBold"/>
                <a:sym typeface="Lexend Deca SemiBold"/>
              </a:defRPr>
            </a:lvl2pPr>
            <a:lvl3pPr lvl="2" marR="0" algn="ctr">
              <a:lnSpc>
                <a:spcPct val="90000"/>
              </a:lnSpc>
              <a:spcBef>
                <a:spcPts val="500"/>
              </a:spcBef>
              <a:spcAft>
                <a:spcPts val="0"/>
              </a:spcAft>
              <a:buClr>
                <a:schemeClr val="dk1"/>
              </a:buClr>
              <a:buSzPts val="1900"/>
              <a:buFont typeface="Lexend Deca SemiBold"/>
              <a:buNone/>
              <a:defRPr i="0" sz="1900" u="none" cap="none" strike="noStrike">
                <a:solidFill>
                  <a:schemeClr val="dk1"/>
                </a:solidFill>
                <a:latin typeface="Lexend Deca SemiBold"/>
                <a:ea typeface="Lexend Deca SemiBold"/>
                <a:cs typeface="Lexend Deca SemiBold"/>
                <a:sym typeface="Lexend Deca SemiBold"/>
              </a:defRPr>
            </a:lvl3pPr>
            <a:lvl4pPr lvl="3"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4pPr>
            <a:lvl5pPr lvl="4"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5pPr>
            <a:lvl6pPr lvl="5"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6pPr>
            <a:lvl7pPr lvl="6"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7pPr>
            <a:lvl8pPr lvl="7"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8pPr>
            <a:lvl9pPr lvl="8" marR="0" algn="ctr">
              <a:lnSpc>
                <a:spcPct val="90000"/>
              </a:lnSpc>
              <a:spcBef>
                <a:spcPts val="500"/>
              </a:spcBef>
              <a:spcAft>
                <a:spcPts val="0"/>
              </a:spcAft>
              <a:buClr>
                <a:schemeClr val="dk1"/>
              </a:buClr>
              <a:buSzPts val="1600"/>
              <a:buFont typeface="Lexend Deca SemiBold"/>
              <a:buNone/>
              <a:defRPr i="0" sz="1600" u="none" cap="none" strike="noStrike">
                <a:solidFill>
                  <a:schemeClr val="dk1"/>
                </a:solidFill>
                <a:latin typeface="Lexend Deca SemiBold"/>
                <a:ea typeface="Lexend Deca SemiBold"/>
                <a:cs typeface="Lexend Deca SemiBold"/>
                <a:sym typeface="Lexend Deca SemiBold"/>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 Title and Body">
  <p:cSld name="TITLE_AND_BODY_1_2_1">
    <p:spTree>
      <p:nvGrpSpPr>
        <p:cNvPr id="1122" name="Shape 1122"/>
        <p:cNvGrpSpPr/>
        <p:nvPr/>
      </p:nvGrpSpPr>
      <p:grpSpPr>
        <a:xfrm>
          <a:off x="0" y="0"/>
          <a:ext cx="0" cy="0"/>
          <a:chOff x="0" y="0"/>
          <a:chExt cx="0" cy="0"/>
        </a:xfrm>
      </p:grpSpPr>
      <p:sp>
        <p:nvSpPr>
          <p:cNvPr id="1123" name="Google Shape;1123;p115"/>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4" name="Google Shape;1124;p115"/>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125" name="Google Shape;1125;p115"/>
          <p:cNvSpPr txBox="1"/>
          <p:nvPr>
            <p:ph idx="1" type="body"/>
          </p:nvPr>
        </p:nvSpPr>
        <p:spPr>
          <a:xfrm>
            <a:off x="1993900" y="1356067"/>
            <a:ext cx="97503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126" name="Google Shape;1126;p115"/>
          <p:cNvPicPr preferRelativeResize="0"/>
          <p:nvPr/>
        </p:nvPicPr>
        <p:blipFill>
          <a:blip r:embed="rId2">
            <a:alphaModFix/>
          </a:blip>
          <a:stretch>
            <a:fillRect/>
          </a:stretch>
        </p:blipFill>
        <p:spPr>
          <a:xfrm>
            <a:off x="124308" y="85367"/>
            <a:ext cx="1786650" cy="1729466"/>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re Title and Body">
  <p:cSld name="TITLE_AND_BODY_1_1">
    <p:spTree>
      <p:nvGrpSpPr>
        <p:cNvPr id="1127" name="Shape 1127"/>
        <p:cNvGrpSpPr/>
        <p:nvPr/>
      </p:nvGrpSpPr>
      <p:grpSpPr>
        <a:xfrm>
          <a:off x="0" y="0"/>
          <a:ext cx="0" cy="0"/>
          <a:chOff x="0" y="0"/>
          <a:chExt cx="0" cy="0"/>
        </a:xfrm>
      </p:grpSpPr>
      <p:sp>
        <p:nvSpPr>
          <p:cNvPr id="1128" name="Google Shape;1128;p116"/>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116"/>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130" name="Google Shape;1130;p116"/>
          <p:cNvSpPr txBox="1"/>
          <p:nvPr>
            <p:ph idx="1" type="body"/>
          </p:nvPr>
        </p:nvSpPr>
        <p:spPr>
          <a:xfrm>
            <a:off x="1993900" y="1356067"/>
            <a:ext cx="97503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131" name="Google Shape;1131;p116" title="Bootstrap_logos_5-08.png"/>
          <p:cNvPicPr preferRelativeResize="0"/>
          <p:nvPr/>
        </p:nvPicPr>
        <p:blipFill>
          <a:blip r:embed="rId2">
            <a:alphaModFix/>
          </a:blip>
          <a:stretch>
            <a:fillRect/>
          </a:stretch>
        </p:blipFill>
        <p:spPr>
          <a:xfrm>
            <a:off x="55054" y="219246"/>
            <a:ext cx="2100934" cy="1545267"/>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S Title Slide" type="secHead">
  <p:cSld name="SECTION_HEADER">
    <p:spTree>
      <p:nvGrpSpPr>
        <p:cNvPr id="1132" name="Shape 1132"/>
        <p:cNvGrpSpPr/>
        <p:nvPr/>
      </p:nvGrpSpPr>
      <p:grpSpPr>
        <a:xfrm>
          <a:off x="0" y="0"/>
          <a:ext cx="0" cy="0"/>
          <a:chOff x="0" y="0"/>
          <a:chExt cx="0" cy="0"/>
        </a:xfrm>
      </p:grpSpPr>
      <p:pic>
        <p:nvPicPr>
          <p:cNvPr id="1133" name="Google Shape;1133;p117"/>
          <p:cNvPicPr preferRelativeResize="0"/>
          <p:nvPr/>
        </p:nvPicPr>
        <p:blipFill>
          <a:blip r:embed="rId2">
            <a:alphaModFix/>
          </a:blip>
          <a:stretch>
            <a:fillRect/>
          </a:stretch>
        </p:blipFill>
        <p:spPr>
          <a:xfrm>
            <a:off x="3250617" y="1226433"/>
            <a:ext cx="5690766" cy="5690766"/>
          </a:xfrm>
          <a:prstGeom prst="rect">
            <a:avLst/>
          </a:prstGeom>
          <a:noFill/>
          <a:ln>
            <a:noFill/>
          </a:ln>
        </p:spPr>
      </p:pic>
      <p:sp>
        <p:nvSpPr>
          <p:cNvPr id="1134" name="Google Shape;1134;p117"/>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135" name="Google Shape;1135;p117"/>
          <p:cNvPicPr preferRelativeResize="0"/>
          <p:nvPr/>
        </p:nvPicPr>
        <p:blipFill>
          <a:blip r:embed="rId3">
            <a:alphaModFix/>
          </a:blip>
          <a:stretch>
            <a:fillRect/>
          </a:stretch>
        </p:blipFill>
        <p:spPr>
          <a:xfrm>
            <a:off x="8075433" y="6315400"/>
            <a:ext cx="368000" cy="368000"/>
          </a:xfrm>
          <a:prstGeom prst="rect">
            <a:avLst/>
          </a:prstGeom>
          <a:noFill/>
          <a:ln>
            <a:noFill/>
          </a:ln>
        </p:spPr>
      </p:pic>
      <p:pic>
        <p:nvPicPr>
          <p:cNvPr id="1136" name="Google Shape;1136;p117"/>
          <p:cNvPicPr preferRelativeResize="0"/>
          <p:nvPr/>
        </p:nvPicPr>
        <p:blipFill>
          <a:blip r:embed="rId4">
            <a:alphaModFix/>
          </a:blip>
          <a:stretch>
            <a:fillRect/>
          </a:stretch>
        </p:blipFill>
        <p:spPr>
          <a:xfrm>
            <a:off x="7635267" y="6315400"/>
            <a:ext cx="368000" cy="368000"/>
          </a:xfrm>
          <a:prstGeom prst="rect">
            <a:avLst/>
          </a:prstGeom>
          <a:noFill/>
          <a:ln>
            <a:noFill/>
          </a:ln>
        </p:spPr>
      </p:pic>
      <p:pic>
        <p:nvPicPr>
          <p:cNvPr descr="twitterlogo_1x.png" id="1137" name="Google Shape;1137;p117"/>
          <p:cNvPicPr preferRelativeResize="0"/>
          <p:nvPr/>
        </p:nvPicPr>
        <p:blipFill>
          <a:blip r:embed="rId5">
            <a:alphaModFix/>
          </a:blip>
          <a:stretch>
            <a:fillRect/>
          </a:stretch>
        </p:blipFill>
        <p:spPr>
          <a:xfrm>
            <a:off x="8436713" y="6271483"/>
            <a:ext cx="646521" cy="484900"/>
          </a:xfrm>
          <a:prstGeom prst="rect">
            <a:avLst/>
          </a:prstGeom>
          <a:noFill/>
          <a:ln>
            <a:noFill/>
          </a:ln>
        </p:spPr>
      </p:pic>
      <p:sp>
        <p:nvSpPr>
          <p:cNvPr id="1138" name="Google Shape;1138;p117"/>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S Title and Body" type="tx">
  <p:cSld name="TITLE_AND_BODY">
    <p:spTree>
      <p:nvGrpSpPr>
        <p:cNvPr id="1139" name="Shape 1139"/>
        <p:cNvGrpSpPr/>
        <p:nvPr/>
      </p:nvGrpSpPr>
      <p:grpSpPr>
        <a:xfrm>
          <a:off x="0" y="0"/>
          <a:ext cx="0" cy="0"/>
          <a:chOff x="0" y="0"/>
          <a:chExt cx="0" cy="0"/>
        </a:xfrm>
      </p:grpSpPr>
      <p:sp>
        <p:nvSpPr>
          <p:cNvPr id="1140" name="Google Shape;1140;p118"/>
          <p:cNvSpPr/>
          <p:nvPr/>
        </p:nvSpPr>
        <p:spPr>
          <a:xfrm>
            <a:off x="-10400" y="-833"/>
            <a:ext cx="122343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141" name="Google Shape;1141;p118"/>
          <p:cNvPicPr preferRelativeResize="0"/>
          <p:nvPr/>
        </p:nvPicPr>
        <p:blipFill rotWithShape="1">
          <a:blip r:embed="rId2">
            <a:alphaModFix/>
          </a:blip>
          <a:srcRect b="0" l="4880" r="0" t="0"/>
          <a:stretch/>
        </p:blipFill>
        <p:spPr>
          <a:xfrm>
            <a:off x="46367" y="-101600"/>
            <a:ext cx="1990268" cy="2092437"/>
          </a:xfrm>
          <a:prstGeom prst="rect">
            <a:avLst/>
          </a:prstGeom>
          <a:noFill/>
          <a:ln>
            <a:noFill/>
          </a:ln>
        </p:spPr>
      </p:pic>
      <p:sp>
        <p:nvSpPr>
          <p:cNvPr id="1142" name="Google Shape;1142;p118"/>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143" name="Google Shape;1143;p118"/>
          <p:cNvSpPr txBox="1"/>
          <p:nvPr>
            <p:ph idx="1" type="body"/>
          </p:nvPr>
        </p:nvSpPr>
        <p:spPr>
          <a:xfrm>
            <a:off x="1495800" y="1732967"/>
            <a:ext cx="9833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 Title Slide">
  <p:cSld name="SECTION_HEADER_2">
    <p:spTree>
      <p:nvGrpSpPr>
        <p:cNvPr id="1144" name="Shape 1144"/>
        <p:cNvGrpSpPr/>
        <p:nvPr/>
      </p:nvGrpSpPr>
      <p:grpSpPr>
        <a:xfrm>
          <a:off x="0" y="0"/>
          <a:ext cx="0" cy="0"/>
          <a:chOff x="0" y="0"/>
          <a:chExt cx="0" cy="0"/>
        </a:xfrm>
      </p:grpSpPr>
      <p:sp>
        <p:nvSpPr>
          <p:cNvPr id="1145" name="Google Shape;1145;p119"/>
          <p:cNvSpPr txBox="1"/>
          <p:nvPr>
            <p:ph type="title"/>
          </p:nvPr>
        </p:nvSpPr>
        <p:spPr>
          <a:xfrm>
            <a:off x="415600" y="205233"/>
            <a:ext cx="11360700" cy="9621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5300"/>
              <a:buNone/>
              <a:defRPr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pic>
        <p:nvPicPr>
          <p:cNvPr id="1146" name="Google Shape;1146;p119"/>
          <p:cNvPicPr preferRelativeResize="0"/>
          <p:nvPr/>
        </p:nvPicPr>
        <p:blipFill>
          <a:blip r:embed="rId2">
            <a:alphaModFix/>
          </a:blip>
          <a:stretch>
            <a:fillRect/>
          </a:stretch>
        </p:blipFill>
        <p:spPr>
          <a:xfrm>
            <a:off x="8075433" y="6315400"/>
            <a:ext cx="368000" cy="368000"/>
          </a:xfrm>
          <a:prstGeom prst="rect">
            <a:avLst/>
          </a:prstGeom>
          <a:noFill/>
          <a:ln>
            <a:noFill/>
          </a:ln>
        </p:spPr>
      </p:pic>
      <p:pic>
        <p:nvPicPr>
          <p:cNvPr id="1147" name="Google Shape;1147;p119"/>
          <p:cNvPicPr preferRelativeResize="0"/>
          <p:nvPr/>
        </p:nvPicPr>
        <p:blipFill>
          <a:blip r:embed="rId3">
            <a:alphaModFix/>
          </a:blip>
          <a:stretch>
            <a:fillRect/>
          </a:stretch>
        </p:blipFill>
        <p:spPr>
          <a:xfrm>
            <a:off x="7635267" y="6315400"/>
            <a:ext cx="368000" cy="368000"/>
          </a:xfrm>
          <a:prstGeom prst="rect">
            <a:avLst/>
          </a:prstGeom>
          <a:noFill/>
          <a:ln>
            <a:noFill/>
          </a:ln>
        </p:spPr>
      </p:pic>
      <p:pic>
        <p:nvPicPr>
          <p:cNvPr descr="twitterlogo_1x.png" id="1148" name="Google Shape;1148;p119"/>
          <p:cNvPicPr preferRelativeResize="0"/>
          <p:nvPr/>
        </p:nvPicPr>
        <p:blipFill>
          <a:blip r:embed="rId4">
            <a:alphaModFix/>
          </a:blip>
          <a:stretch>
            <a:fillRect/>
          </a:stretch>
        </p:blipFill>
        <p:spPr>
          <a:xfrm>
            <a:off x="8436713" y="6271483"/>
            <a:ext cx="646521" cy="484900"/>
          </a:xfrm>
          <a:prstGeom prst="rect">
            <a:avLst/>
          </a:prstGeom>
          <a:noFill/>
          <a:ln>
            <a:noFill/>
          </a:ln>
        </p:spPr>
      </p:pic>
      <p:sp>
        <p:nvSpPr>
          <p:cNvPr id="1149" name="Google Shape;1149;p119"/>
          <p:cNvSpPr txBox="1"/>
          <p:nvPr/>
        </p:nvSpPr>
        <p:spPr>
          <a:xfrm>
            <a:off x="8915800" y="6194067"/>
            <a:ext cx="3251100" cy="4848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2400">
                <a:latin typeface="Century Gothic"/>
                <a:ea typeface="Century Gothic"/>
                <a:cs typeface="Century Gothic"/>
                <a:sym typeface="Century Gothic"/>
              </a:rPr>
              <a:t>@BootstrapWorld</a:t>
            </a:r>
            <a:endParaRPr sz="2400">
              <a:latin typeface="Century Gothic"/>
              <a:ea typeface="Century Gothic"/>
              <a:cs typeface="Century Gothic"/>
              <a:sym typeface="Century Gothic"/>
            </a:endParaRPr>
          </a:p>
        </p:txBody>
      </p:sp>
      <p:pic>
        <p:nvPicPr>
          <p:cNvPr id="1150" name="Google Shape;1150;p119"/>
          <p:cNvPicPr preferRelativeResize="0"/>
          <p:nvPr/>
        </p:nvPicPr>
        <p:blipFill>
          <a:blip r:embed="rId5">
            <a:alphaModFix/>
          </a:blip>
          <a:stretch>
            <a:fillRect/>
          </a:stretch>
        </p:blipFill>
        <p:spPr>
          <a:xfrm>
            <a:off x="3910034" y="1327601"/>
            <a:ext cx="4371934" cy="4371966"/>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 Title and Body">
  <p:cSld name="TITLE_AND_BODY_3">
    <p:spTree>
      <p:nvGrpSpPr>
        <p:cNvPr id="1151" name="Shape 1151"/>
        <p:cNvGrpSpPr/>
        <p:nvPr/>
      </p:nvGrpSpPr>
      <p:grpSpPr>
        <a:xfrm>
          <a:off x="0" y="0"/>
          <a:ext cx="0" cy="0"/>
          <a:chOff x="0" y="0"/>
          <a:chExt cx="0" cy="0"/>
        </a:xfrm>
      </p:grpSpPr>
      <p:sp>
        <p:nvSpPr>
          <p:cNvPr id="1152" name="Google Shape;1152;p120"/>
          <p:cNvSpPr/>
          <p:nvPr/>
        </p:nvSpPr>
        <p:spPr>
          <a:xfrm>
            <a:off x="-10400" y="-833"/>
            <a:ext cx="122343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120"/>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154" name="Google Shape;1154;p120"/>
          <p:cNvSpPr txBox="1"/>
          <p:nvPr>
            <p:ph idx="1" type="body"/>
          </p:nvPr>
        </p:nvSpPr>
        <p:spPr>
          <a:xfrm>
            <a:off x="1495800" y="1732967"/>
            <a:ext cx="9578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155" name="Google Shape;1155;p120"/>
          <p:cNvPicPr preferRelativeResize="0"/>
          <p:nvPr/>
        </p:nvPicPr>
        <p:blipFill>
          <a:blip r:embed="rId2">
            <a:alphaModFix/>
          </a:blip>
          <a:stretch>
            <a:fillRect/>
          </a:stretch>
        </p:blipFill>
        <p:spPr>
          <a:xfrm>
            <a:off x="46367" y="101600"/>
            <a:ext cx="1805966" cy="180600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gendSlide">
  <p:cSld name="CUSTOM_2">
    <p:spTree>
      <p:nvGrpSpPr>
        <p:cNvPr id="1156" name="Shape 1156"/>
        <p:cNvGrpSpPr/>
        <p:nvPr/>
      </p:nvGrpSpPr>
      <p:grpSpPr>
        <a:xfrm>
          <a:off x="0" y="0"/>
          <a:ext cx="0" cy="0"/>
          <a:chOff x="0" y="0"/>
          <a:chExt cx="0" cy="0"/>
        </a:xfrm>
      </p:grpSpPr>
      <p:pic>
        <p:nvPicPr>
          <p:cNvPr id="1157" name="Google Shape;1157;p121"/>
          <p:cNvPicPr preferRelativeResize="0"/>
          <p:nvPr/>
        </p:nvPicPr>
        <p:blipFill>
          <a:blip r:embed="rId2">
            <a:alphaModFix/>
          </a:blip>
          <a:stretch>
            <a:fillRect/>
          </a:stretch>
        </p:blipFill>
        <p:spPr>
          <a:xfrm>
            <a:off x="710028" y="2386233"/>
            <a:ext cx="759139" cy="759139"/>
          </a:xfrm>
          <a:prstGeom prst="rect">
            <a:avLst/>
          </a:prstGeom>
          <a:noFill/>
          <a:ln>
            <a:noFill/>
          </a:ln>
        </p:spPr>
      </p:pic>
      <p:pic>
        <p:nvPicPr>
          <p:cNvPr id="1158" name="Google Shape;1158;p121"/>
          <p:cNvPicPr preferRelativeResize="0"/>
          <p:nvPr/>
        </p:nvPicPr>
        <p:blipFill>
          <a:blip r:embed="rId3">
            <a:alphaModFix/>
          </a:blip>
          <a:stretch>
            <a:fillRect/>
          </a:stretch>
        </p:blipFill>
        <p:spPr>
          <a:xfrm>
            <a:off x="679467" y="3426629"/>
            <a:ext cx="759139" cy="759139"/>
          </a:xfrm>
          <a:prstGeom prst="rect">
            <a:avLst/>
          </a:prstGeom>
          <a:noFill/>
          <a:ln>
            <a:noFill/>
          </a:ln>
        </p:spPr>
      </p:pic>
      <p:pic>
        <p:nvPicPr>
          <p:cNvPr id="1159" name="Google Shape;1159;p121"/>
          <p:cNvPicPr preferRelativeResize="0"/>
          <p:nvPr/>
        </p:nvPicPr>
        <p:blipFill>
          <a:blip r:embed="rId4">
            <a:alphaModFix/>
          </a:blip>
          <a:stretch>
            <a:fillRect/>
          </a:stretch>
        </p:blipFill>
        <p:spPr>
          <a:xfrm>
            <a:off x="740583" y="4395365"/>
            <a:ext cx="698034" cy="698034"/>
          </a:xfrm>
          <a:prstGeom prst="rect">
            <a:avLst/>
          </a:prstGeom>
          <a:noFill/>
          <a:ln>
            <a:noFill/>
          </a:ln>
        </p:spPr>
      </p:pic>
      <p:pic>
        <p:nvPicPr>
          <p:cNvPr id="1160" name="Google Shape;1160;p121"/>
          <p:cNvPicPr preferRelativeResize="0"/>
          <p:nvPr/>
        </p:nvPicPr>
        <p:blipFill>
          <a:blip r:embed="rId5">
            <a:alphaModFix/>
          </a:blip>
          <a:stretch>
            <a:fillRect/>
          </a:stretch>
        </p:blipFill>
        <p:spPr>
          <a:xfrm>
            <a:off x="710033" y="5275797"/>
            <a:ext cx="759133" cy="759133"/>
          </a:xfrm>
          <a:prstGeom prst="rect">
            <a:avLst/>
          </a:prstGeom>
          <a:noFill/>
          <a:ln>
            <a:noFill/>
          </a:ln>
        </p:spPr>
      </p:pic>
      <p:pic>
        <p:nvPicPr>
          <p:cNvPr id="1161" name="Google Shape;1161;p121"/>
          <p:cNvPicPr preferRelativeResize="0"/>
          <p:nvPr/>
        </p:nvPicPr>
        <p:blipFill>
          <a:blip r:embed="rId6">
            <a:alphaModFix/>
          </a:blip>
          <a:stretch>
            <a:fillRect/>
          </a:stretch>
        </p:blipFill>
        <p:spPr>
          <a:xfrm>
            <a:off x="7283332" y="3450232"/>
            <a:ext cx="889504" cy="759133"/>
          </a:xfrm>
          <a:prstGeom prst="rect">
            <a:avLst/>
          </a:prstGeom>
          <a:noFill/>
          <a:ln>
            <a:noFill/>
          </a:ln>
        </p:spPr>
      </p:pic>
      <p:pic>
        <p:nvPicPr>
          <p:cNvPr id="1162" name="Google Shape;1162;p121"/>
          <p:cNvPicPr preferRelativeResize="0"/>
          <p:nvPr/>
        </p:nvPicPr>
        <p:blipFill rotWithShape="1">
          <a:blip r:embed="rId7">
            <a:alphaModFix/>
          </a:blip>
          <a:srcRect b="23526" l="0" r="0" t="19455"/>
          <a:stretch/>
        </p:blipFill>
        <p:spPr>
          <a:xfrm>
            <a:off x="7156533" y="2397431"/>
            <a:ext cx="1240499" cy="704670"/>
          </a:xfrm>
          <a:prstGeom prst="rect">
            <a:avLst/>
          </a:prstGeom>
          <a:noFill/>
          <a:ln>
            <a:noFill/>
          </a:ln>
        </p:spPr>
      </p:pic>
      <p:pic>
        <p:nvPicPr>
          <p:cNvPr id="1163" name="Google Shape;1163;p121"/>
          <p:cNvPicPr preferRelativeResize="0"/>
          <p:nvPr/>
        </p:nvPicPr>
        <p:blipFill>
          <a:blip r:embed="rId8">
            <a:alphaModFix/>
          </a:blip>
          <a:stretch>
            <a:fillRect/>
          </a:stretch>
        </p:blipFill>
        <p:spPr>
          <a:xfrm>
            <a:off x="7156533" y="5291246"/>
            <a:ext cx="1240499" cy="735070"/>
          </a:xfrm>
          <a:prstGeom prst="rect">
            <a:avLst/>
          </a:prstGeom>
          <a:noFill/>
          <a:ln>
            <a:noFill/>
          </a:ln>
        </p:spPr>
      </p:pic>
      <p:sp>
        <p:nvSpPr>
          <p:cNvPr id="1164" name="Google Shape;1164;p121"/>
          <p:cNvSpPr txBox="1"/>
          <p:nvPr/>
        </p:nvSpPr>
        <p:spPr>
          <a:xfrm>
            <a:off x="1523167" y="2458000"/>
            <a:ext cx="2169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Launch</a:t>
            </a:r>
            <a:endParaRPr sz="1900"/>
          </a:p>
        </p:txBody>
      </p:sp>
      <p:sp>
        <p:nvSpPr>
          <p:cNvPr id="1165" name="Google Shape;1165;p121"/>
          <p:cNvSpPr txBox="1"/>
          <p:nvPr/>
        </p:nvSpPr>
        <p:spPr>
          <a:xfrm>
            <a:off x="1523160" y="3457367"/>
            <a:ext cx="2169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Investigate</a:t>
            </a:r>
            <a:endParaRPr sz="1900"/>
          </a:p>
        </p:txBody>
      </p:sp>
      <p:sp>
        <p:nvSpPr>
          <p:cNvPr id="1166" name="Google Shape;1166;p121"/>
          <p:cNvSpPr txBox="1"/>
          <p:nvPr/>
        </p:nvSpPr>
        <p:spPr>
          <a:xfrm>
            <a:off x="1523167" y="4439500"/>
            <a:ext cx="2169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Synthesize</a:t>
            </a:r>
            <a:endParaRPr sz="1900"/>
          </a:p>
        </p:txBody>
      </p:sp>
      <p:sp>
        <p:nvSpPr>
          <p:cNvPr id="1167" name="Google Shape;1167;p121"/>
          <p:cNvSpPr txBox="1"/>
          <p:nvPr/>
        </p:nvSpPr>
        <p:spPr>
          <a:xfrm>
            <a:off x="8351600" y="3501600"/>
            <a:ext cx="3660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Role Play</a:t>
            </a:r>
            <a:endParaRPr sz="1900"/>
          </a:p>
        </p:txBody>
      </p:sp>
      <p:sp>
        <p:nvSpPr>
          <p:cNvPr id="1168" name="Google Shape;1168;p121"/>
          <p:cNvSpPr txBox="1"/>
          <p:nvPr/>
        </p:nvSpPr>
        <p:spPr>
          <a:xfrm>
            <a:off x="8346883" y="5353900"/>
            <a:ext cx="37803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Notice and Wonder</a:t>
            </a:r>
            <a:endParaRPr sz="1900"/>
          </a:p>
        </p:txBody>
      </p:sp>
      <p:sp>
        <p:nvSpPr>
          <p:cNvPr id="1169" name="Google Shape;1169;p121"/>
          <p:cNvSpPr txBox="1"/>
          <p:nvPr/>
        </p:nvSpPr>
        <p:spPr>
          <a:xfrm>
            <a:off x="1523167" y="5363633"/>
            <a:ext cx="37803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Additional Exercises</a:t>
            </a:r>
            <a:endParaRPr sz="1900"/>
          </a:p>
        </p:txBody>
      </p:sp>
      <p:sp>
        <p:nvSpPr>
          <p:cNvPr id="1170" name="Google Shape;1170;p121"/>
          <p:cNvSpPr txBox="1"/>
          <p:nvPr/>
        </p:nvSpPr>
        <p:spPr>
          <a:xfrm>
            <a:off x="8351600" y="2441967"/>
            <a:ext cx="3660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solidFill>
                  <a:srgbClr val="000000"/>
                </a:solidFill>
                <a:latin typeface="Century Gothic"/>
                <a:ea typeface="Century Gothic"/>
                <a:cs typeface="Century Gothic"/>
                <a:sym typeface="Century Gothic"/>
              </a:rPr>
              <a:t>Pair Programming</a:t>
            </a:r>
            <a:endParaRPr sz="1900"/>
          </a:p>
        </p:txBody>
      </p:sp>
      <p:sp>
        <p:nvSpPr>
          <p:cNvPr id="1171" name="Google Shape;1171;p121"/>
          <p:cNvSpPr txBox="1"/>
          <p:nvPr/>
        </p:nvSpPr>
        <p:spPr>
          <a:xfrm>
            <a:off x="1390667" y="1539767"/>
            <a:ext cx="4041600" cy="6927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900">
                <a:latin typeface="Century Gothic"/>
                <a:ea typeface="Century Gothic"/>
                <a:cs typeface="Century Gothic"/>
                <a:sym typeface="Century Gothic"/>
              </a:rPr>
              <a:t>Lessons Sections</a:t>
            </a:r>
            <a:endParaRPr b="1" sz="2900">
              <a:latin typeface="Century Gothic"/>
              <a:ea typeface="Century Gothic"/>
              <a:cs typeface="Century Gothic"/>
              <a:sym typeface="Century Gothic"/>
            </a:endParaRPr>
          </a:p>
        </p:txBody>
      </p:sp>
      <p:sp>
        <p:nvSpPr>
          <p:cNvPr id="1172" name="Google Shape;1172;p121"/>
          <p:cNvSpPr txBox="1"/>
          <p:nvPr/>
        </p:nvSpPr>
        <p:spPr>
          <a:xfrm>
            <a:off x="7279633" y="1539767"/>
            <a:ext cx="4041600" cy="6927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900">
                <a:latin typeface="Century Gothic"/>
                <a:ea typeface="Century Gothic"/>
                <a:cs typeface="Century Gothic"/>
                <a:sym typeface="Century Gothic"/>
              </a:rPr>
              <a:t>Types of Activities</a:t>
            </a:r>
            <a:endParaRPr b="1" sz="2900">
              <a:latin typeface="Century Gothic"/>
              <a:ea typeface="Century Gothic"/>
              <a:cs typeface="Century Gothic"/>
              <a:sym typeface="Century Gothic"/>
            </a:endParaRPr>
          </a:p>
        </p:txBody>
      </p:sp>
      <p:sp>
        <p:nvSpPr>
          <p:cNvPr id="1173" name="Google Shape;1173;p121"/>
          <p:cNvSpPr txBox="1"/>
          <p:nvPr/>
        </p:nvSpPr>
        <p:spPr>
          <a:xfrm>
            <a:off x="0" y="0"/>
            <a:ext cx="11817900" cy="10620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5300">
                <a:solidFill>
                  <a:schemeClr val="dk1"/>
                </a:solidFill>
                <a:latin typeface="Century Gothic"/>
                <a:ea typeface="Century Gothic"/>
                <a:cs typeface="Century Gothic"/>
                <a:sym typeface="Century Gothic"/>
              </a:rPr>
              <a:t>Road Signs along the way….</a:t>
            </a:r>
            <a:endParaRPr sz="5300">
              <a:solidFill>
                <a:schemeClr val="dk1"/>
              </a:solidFill>
              <a:latin typeface="Century Gothic"/>
              <a:ea typeface="Century Gothic"/>
              <a:cs typeface="Century Gothic"/>
              <a:sym typeface="Century Gothic"/>
            </a:endParaRPr>
          </a:p>
        </p:txBody>
      </p:sp>
      <p:pic>
        <p:nvPicPr>
          <p:cNvPr id="1174" name="Google Shape;1174;p121"/>
          <p:cNvPicPr preferRelativeResize="0"/>
          <p:nvPr/>
        </p:nvPicPr>
        <p:blipFill>
          <a:blip r:embed="rId9">
            <a:alphaModFix/>
          </a:blip>
          <a:stretch>
            <a:fillRect/>
          </a:stretch>
        </p:blipFill>
        <p:spPr>
          <a:xfrm>
            <a:off x="7156533" y="4314497"/>
            <a:ext cx="941333" cy="920574"/>
          </a:xfrm>
          <a:prstGeom prst="rect">
            <a:avLst/>
          </a:prstGeom>
          <a:noFill/>
          <a:ln>
            <a:noFill/>
          </a:ln>
        </p:spPr>
      </p:pic>
      <p:sp>
        <p:nvSpPr>
          <p:cNvPr id="1175" name="Google Shape;1175;p121"/>
          <p:cNvSpPr txBox="1"/>
          <p:nvPr/>
        </p:nvSpPr>
        <p:spPr>
          <a:xfrm>
            <a:off x="8365400" y="4489967"/>
            <a:ext cx="3660900" cy="6156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2100"/>
              </a:spcAft>
              <a:buNone/>
            </a:pPr>
            <a:r>
              <a:rPr lang="en-US" sz="2400">
                <a:latin typeface="Century Gothic"/>
                <a:ea typeface="Century Gothic"/>
                <a:cs typeface="Century Gothic"/>
                <a:sym typeface="Century Gothic"/>
              </a:rPr>
              <a:t>Kinesthetic Activity</a:t>
            </a:r>
            <a:endParaRPr sz="190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
  <p:cSld name="TITLE_AND_BODY_2">
    <p:spTree>
      <p:nvGrpSpPr>
        <p:cNvPr id="1176" name="Shape 1176"/>
        <p:cNvGrpSpPr/>
        <p:nvPr/>
      </p:nvGrpSpPr>
      <p:grpSpPr>
        <a:xfrm>
          <a:off x="0" y="0"/>
          <a:ext cx="0" cy="0"/>
          <a:chOff x="0" y="0"/>
          <a:chExt cx="0" cy="0"/>
        </a:xfrm>
      </p:grpSpPr>
      <p:sp>
        <p:nvSpPr>
          <p:cNvPr id="1177" name="Google Shape;1177;p122"/>
          <p:cNvSpPr txBox="1"/>
          <p:nvPr>
            <p:ph idx="1" type="body"/>
          </p:nvPr>
        </p:nvSpPr>
        <p:spPr>
          <a:xfrm>
            <a:off x="1717500" y="1337233"/>
            <a:ext cx="99360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178" name="Google Shape;1178;p122"/>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9" name="Google Shape;1179;p122"/>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180" name="Google Shape;1180;p122"/>
          <p:cNvPicPr preferRelativeResize="0"/>
          <p:nvPr/>
        </p:nvPicPr>
        <p:blipFill>
          <a:blip r:embed="rId2">
            <a:alphaModFix/>
          </a:blip>
          <a:stretch>
            <a:fillRect/>
          </a:stretch>
        </p:blipFill>
        <p:spPr>
          <a:xfrm>
            <a:off x="112533" y="103300"/>
            <a:ext cx="1730200" cy="1730167"/>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RP">
  <p:cSld name="TITLE_AND_BODY_2_4">
    <p:spTree>
      <p:nvGrpSpPr>
        <p:cNvPr id="1181" name="Shape 1181"/>
        <p:cNvGrpSpPr/>
        <p:nvPr/>
      </p:nvGrpSpPr>
      <p:grpSpPr>
        <a:xfrm>
          <a:off x="0" y="0"/>
          <a:ext cx="0" cy="0"/>
          <a:chOff x="0" y="0"/>
          <a:chExt cx="0" cy="0"/>
        </a:xfrm>
      </p:grpSpPr>
      <p:sp>
        <p:nvSpPr>
          <p:cNvPr id="1182" name="Google Shape;1182;p123"/>
          <p:cNvSpPr txBox="1"/>
          <p:nvPr>
            <p:ph idx="1" type="body"/>
          </p:nvPr>
        </p:nvSpPr>
        <p:spPr>
          <a:xfrm>
            <a:off x="1689100" y="1337233"/>
            <a:ext cx="101439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183" name="Google Shape;1183;p123"/>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4" name="Google Shape;1184;p123"/>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185" name="Google Shape;1185;p123"/>
          <p:cNvPicPr preferRelativeResize="0"/>
          <p:nvPr/>
        </p:nvPicPr>
        <p:blipFill>
          <a:blip r:embed="rId2">
            <a:alphaModFix/>
          </a:blip>
          <a:stretch>
            <a:fillRect/>
          </a:stretch>
        </p:blipFill>
        <p:spPr>
          <a:xfrm>
            <a:off x="112533" y="103300"/>
            <a:ext cx="1730200" cy="1730167"/>
          </a:xfrm>
          <a:prstGeom prst="rect">
            <a:avLst/>
          </a:prstGeom>
          <a:noFill/>
          <a:ln>
            <a:noFill/>
          </a:ln>
        </p:spPr>
      </p:pic>
      <p:pic>
        <p:nvPicPr>
          <p:cNvPr id="1186" name="Google Shape;1186;p123"/>
          <p:cNvPicPr preferRelativeResize="0"/>
          <p:nvPr/>
        </p:nvPicPr>
        <p:blipFill>
          <a:blip r:embed="rId3">
            <a:alphaModFix/>
          </a:blip>
          <a:stretch>
            <a:fillRect/>
          </a:stretch>
        </p:blipFill>
        <p:spPr>
          <a:xfrm>
            <a:off x="48934" y="3672405"/>
            <a:ext cx="1051500" cy="8974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DN">
  <p:cSld name="TITLE_AND_BODY_2_4_1">
    <p:spTree>
      <p:nvGrpSpPr>
        <p:cNvPr id="1187" name="Shape 1187"/>
        <p:cNvGrpSpPr/>
        <p:nvPr/>
      </p:nvGrpSpPr>
      <p:grpSpPr>
        <a:xfrm>
          <a:off x="0" y="0"/>
          <a:ext cx="0" cy="0"/>
          <a:chOff x="0" y="0"/>
          <a:chExt cx="0" cy="0"/>
        </a:xfrm>
      </p:grpSpPr>
      <p:sp>
        <p:nvSpPr>
          <p:cNvPr id="1188" name="Google Shape;1188;p124"/>
          <p:cNvSpPr txBox="1"/>
          <p:nvPr>
            <p:ph idx="1" type="body"/>
          </p:nvPr>
        </p:nvSpPr>
        <p:spPr>
          <a:xfrm>
            <a:off x="1689100" y="1337233"/>
            <a:ext cx="101439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189" name="Google Shape;1189;p124"/>
          <p:cNvPicPr preferRelativeResize="0"/>
          <p:nvPr/>
        </p:nvPicPr>
        <p:blipFill rotWithShape="1">
          <a:blip r:embed="rId2">
            <a:alphaModFix/>
          </a:blip>
          <a:srcRect b="23526" l="0" r="0" t="19455"/>
          <a:stretch/>
        </p:blipFill>
        <p:spPr>
          <a:xfrm>
            <a:off x="19500" y="3486267"/>
            <a:ext cx="1495133" cy="926834"/>
          </a:xfrm>
          <a:prstGeom prst="rect">
            <a:avLst/>
          </a:prstGeom>
          <a:noFill/>
          <a:ln>
            <a:noFill/>
          </a:ln>
        </p:spPr>
      </p:pic>
      <p:sp>
        <p:nvSpPr>
          <p:cNvPr id="1190" name="Google Shape;1190;p124"/>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1" name="Google Shape;1191;p124"/>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192" name="Google Shape;1192;p124"/>
          <p:cNvPicPr preferRelativeResize="0"/>
          <p:nvPr/>
        </p:nvPicPr>
        <p:blipFill>
          <a:blip r:embed="rId3">
            <a:alphaModFix/>
          </a:blip>
          <a:stretch>
            <a:fillRect/>
          </a:stretch>
        </p:blipFill>
        <p:spPr>
          <a:xfrm>
            <a:off x="112533" y="103300"/>
            <a:ext cx="1730200" cy="173016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bg>
      <p:bgPr>
        <a:blipFill>
          <a:blip r:embed="rId2">
            <a:alphaModFix/>
          </a:blip>
          <a:stretch>
            <a:fillRect/>
          </a:stretch>
        </a:blipFill>
      </p:bgPr>
    </p:bg>
    <p:spTree>
      <p:nvGrpSpPr>
        <p:cNvPr id="168" name="Shape 168"/>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R">
  <p:cSld name="TITLE_AND_BODY_2_2">
    <p:spTree>
      <p:nvGrpSpPr>
        <p:cNvPr id="1193" name="Shape 1193"/>
        <p:cNvGrpSpPr/>
        <p:nvPr/>
      </p:nvGrpSpPr>
      <p:grpSpPr>
        <a:xfrm>
          <a:off x="0" y="0"/>
          <a:ext cx="0" cy="0"/>
          <a:chOff x="0" y="0"/>
          <a:chExt cx="0" cy="0"/>
        </a:xfrm>
      </p:grpSpPr>
      <p:sp>
        <p:nvSpPr>
          <p:cNvPr id="1194" name="Google Shape;1194;p125"/>
          <p:cNvSpPr txBox="1"/>
          <p:nvPr>
            <p:ph idx="1" type="body"/>
          </p:nvPr>
        </p:nvSpPr>
        <p:spPr>
          <a:xfrm>
            <a:off x="572433" y="2015633"/>
            <a:ext cx="7289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195" name="Google Shape;1195;p125"/>
          <p:cNvSpPr/>
          <p:nvPr>
            <p:ph idx="2" type="pic"/>
          </p:nvPr>
        </p:nvSpPr>
        <p:spPr>
          <a:xfrm>
            <a:off x="8031236" y="2015633"/>
            <a:ext cx="3987900" cy="3474900"/>
          </a:xfrm>
          <a:prstGeom prst="rect">
            <a:avLst/>
          </a:prstGeom>
          <a:noFill/>
          <a:ln>
            <a:noFill/>
          </a:ln>
        </p:spPr>
      </p:sp>
      <p:sp>
        <p:nvSpPr>
          <p:cNvPr id="1196" name="Google Shape;1196;p125"/>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125"/>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198" name="Google Shape;1198;p125"/>
          <p:cNvPicPr preferRelativeResize="0"/>
          <p:nvPr/>
        </p:nvPicPr>
        <p:blipFill>
          <a:blip r:embed="rId2">
            <a:alphaModFix/>
          </a:blip>
          <a:stretch>
            <a:fillRect/>
          </a:stretch>
        </p:blipFill>
        <p:spPr>
          <a:xfrm>
            <a:off x="112533" y="103300"/>
            <a:ext cx="1730200" cy="1730167"/>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C">
  <p:cSld name="TITLE_AND_BODY_2_3">
    <p:spTree>
      <p:nvGrpSpPr>
        <p:cNvPr id="1199" name="Shape 1199"/>
        <p:cNvGrpSpPr/>
        <p:nvPr/>
      </p:nvGrpSpPr>
      <p:grpSpPr>
        <a:xfrm>
          <a:off x="0" y="0"/>
          <a:ext cx="0" cy="0"/>
          <a:chOff x="0" y="0"/>
          <a:chExt cx="0" cy="0"/>
        </a:xfrm>
      </p:grpSpPr>
      <p:sp>
        <p:nvSpPr>
          <p:cNvPr id="1200" name="Google Shape;1200;p126"/>
          <p:cNvSpPr txBox="1"/>
          <p:nvPr>
            <p:ph idx="1" type="body"/>
          </p:nvPr>
        </p:nvSpPr>
        <p:spPr>
          <a:xfrm>
            <a:off x="1683600" y="1280733"/>
            <a:ext cx="100392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01" name="Google Shape;1201;p126"/>
          <p:cNvSpPr/>
          <p:nvPr>
            <p:ph idx="2" type="pic"/>
          </p:nvPr>
        </p:nvSpPr>
        <p:spPr>
          <a:xfrm>
            <a:off x="3327067" y="2478933"/>
            <a:ext cx="5227500" cy="4307100"/>
          </a:xfrm>
          <a:prstGeom prst="rect">
            <a:avLst/>
          </a:prstGeom>
          <a:noFill/>
          <a:ln>
            <a:noFill/>
          </a:ln>
        </p:spPr>
      </p:sp>
      <p:sp>
        <p:nvSpPr>
          <p:cNvPr id="1202" name="Google Shape;1202;p126"/>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3" name="Google Shape;1203;p126"/>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pic>
        <p:nvPicPr>
          <p:cNvPr id="1204" name="Google Shape;1204;p126"/>
          <p:cNvPicPr preferRelativeResize="0"/>
          <p:nvPr/>
        </p:nvPicPr>
        <p:blipFill>
          <a:blip r:embed="rId2">
            <a:alphaModFix/>
          </a:blip>
          <a:stretch>
            <a:fillRect/>
          </a:stretch>
        </p:blipFill>
        <p:spPr>
          <a:xfrm>
            <a:off x="112533" y="103300"/>
            <a:ext cx="1730200" cy="1730167"/>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2T">
  <p:cSld name="TITLE_AND_BODY_2_1_3_3_1_1">
    <p:spTree>
      <p:nvGrpSpPr>
        <p:cNvPr id="1205" name="Shape 1205"/>
        <p:cNvGrpSpPr/>
        <p:nvPr/>
      </p:nvGrpSpPr>
      <p:grpSpPr>
        <a:xfrm>
          <a:off x="0" y="0"/>
          <a:ext cx="0" cy="0"/>
          <a:chOff x="0" y="0"/>
          <a:chExt cx="0" cy="0"/>
        </a:xfrm>
      </p:grpSpPr>
      <p:sp>
        <p:nvSpPr>
          <p:cNvPr id="1206" name="Google Shape;1206;p127"/>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127"/>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08" name="Google Shape;1208;p127"/>
          <p:cNvSpPr txBox="1"/>
          <p:nvPr>
            <p:ph idx="1" type="body"/>
          </p:nvPr>
        </p:nvSpPr>
        <p:spPr>
          <a:xfrm>
            <a:off x="1610900" y="5580467"/>
            <a:ext cx="10141500" cy="10461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09" name="Google Shape;1209;p127"/>
          <p:cNvSpPr/>
          <p:nvPr>
            <p:ph idx="2" type="pic"/>
          </p:nvPr>
        </p:nvSpPr>
        <p:spPr>
          <a:xfrm>
            <a:off x="3308433" y="2816667"/>
            <a:ext cx="5227500" cy="2204700"/>
          </a:xfrm>
          <a:prstGeom prst="rect">
            <a:avLst/>
          </a:prstGeom>
          <a:noFill/>
          <a:ln>
            <a:noFill/>
          </a:ln>
        </p:spPr>
      </p:sp>
      <p:sp>
        <p:nvSpPr>
          <p:cNvPr id="1210" name="Google Shape;1210;p127"/>
          <p:cNvSpPr txBox="1"/>
          <p:nvPr>
            <p:ph idx="3" type="body"/>
          </p:nvPr>
        </p:nvSpPr>
        <p:spPr>
          <a:xfrm>
            <a:off x="1830667" y="1487233"/>
            <a:ext cx="10141500" cy="10461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211" name="Google Shape;1211;p127"/>
          <p:cNvPicPr preferRelativeResize="0"/>
          <p:nvPr/>
        </p:nvPicPr>
        <p:blipFill>
          <a:blip r:embed="rId2">
            <a:alphaModFix/>
          </a:blip>
          <a:stretch>
            <a:fillRect/>
          </a:stretch>
        </p:blipFill>
        <p:spPr>
          <a:xfrm>
            <a:off x="112533" y="103300"/>
            <a:ext cx="1730200" cy="1730167"/>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unchC-DN">
  <p:cSld name="TITLE_AND_BODY_2_3_1">
    <p:spTree>
      <p:nvGrpSpPr>
        <p:cNvPr id="1212" name="Shape 1212"/>
        <p:cNvGrpSpPr/>
        <p:nvPr/>
      </p:nvGrpSpPr>
      <p:grpSpPr>
        <a:xfrm>
          <a:off x="0" y="0"/>
          <a:ext cx="0" cy="0"/>
          <a:chOff x="0" y="0"/>
          <a:chExt cx="0" cy="0"/>
        </a:xfrm>
      </p:grpSpPr>
      <p:sp>
        <p:nvSpPr>
          <p:cNvPr id="1213" name="Google Shape;1213;p128"/>
          <p:cNvSpPr txBox="1"/>
          <p:nvPr>
            <p:ph idx="1" type="body"/>
          </p:nvPr>
        </p:nvSpPr>
        <p:spPr>
          <a:xfrm>
            <a:off x="1672300" y="1151400"/>
            <a:ext cx="10064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14" name="Google Shape;1214;p128"/>
          <p:cNvSpPr/>
          <p:nvPr/>
        </p:nvSpPr>
        <p:spPr>
          <a:xfrm>
            <a:off x="-10400" y="-833"/>
            <a:ext cx="12217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5" name="Google Shape;1215;p128"/>
          <p:cNvSpPr txBox="1"/>
          <p:nvPr>
            <p:ph type="title"/>
          </p:nvPr>
        </p:nvSpPr>
        <p:spPr>
          <a:xfrm>
            <a:off x="1610900" y="85367"/>
            <a:ext cx="10516500" cy="763500"/>
          </a:xfrm>
          <a:prstGeom prst="rect">
            <a:avLst/>
          </a:prstGeom>
        </p:spPr>
        <p:txBody>
          <a:bodyPr anchorCtr="0" anchor="t" bIns="121900" lIns="121900" spcFirstLastPara="1" rIns="121900" wrap="square" tIns="121900">
            <a:norm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700"/>
              <a:buNone/>
              <a:defRPr b="1" sz="4700"/>
            </a:lvl2pPr>
            <a:lvl3pPr lvl="2" algn="r">
              <a:spcBef>
                <a:spcPts val="0"/>
              </a:spcBef>
              <a:spcAft>
                <a:spcPts val="0"/>
              </a:spcAft>
              <a:buSzPts val="4700"/>
              <a:buNone/>
              <a:defRPr b="1" sz="4700"/>
            </a:lvl3pPr>
            <a:lvl4pPr lvl="3" algn="r">
              <a:spcBef>
                <a:spcPts val="0"/>
              </a:spcBef>
              <a:spcAft>
                <a:spcPts val="0"/>
              </a:spcAft>
              <a:buSzPts val="4700"/>
              <a:buNone/>
              <a:defRPr b="1" sz="4700"/>
            </a:lvl4pPr>
            <a:lvl5pPr lvl="4" algn="r">
              <a:spcBef>
                <a:spcPts val="0"/>
              </a:spcBef>
              <a:spcAft>
                <a:spcPts val="0"/>
              </a:spcAft>
              <a:buSzPts val="4700"/>
              <a:buNone/>
              <a:defRPr b="1" sz="4700"/>
            </a:lvl5pPr>
            <a:lvl6pPr lvl="5" algn="r">
              <a:spcBef>
                <a:spcPts val="0"/>
              </a:spcBef>
              <a:spcAft>
                <a:spcPts val="0"/>
              </a:spcAft>
              <a:buSzPts val="4700"/>
              <a:buNone/>
              <a:defRPr b="1" sz="4700"/>
            </a:lvl6pPr>
            <a:lvl7pPr lvl="6" algn="r">
              <a:spcBef>
                <a:spcPts val="0"/>
              </a:spcBef>
              <a:spcAft>
                <a:spcPts val="0"/>
              </a:spcAft>
              <a:buSzPts val="4700"/>
              <a:buNone/>
              <a:defRPr b="1" sz="4700"/>
            </a:lvl7pPr>
            <a:lvl8pPr lvl="7" algn="r">
              <a:spcBef>
                <a:spcPts val="0"/>
              </a:spcBef>
              <a:spcAft>
                <a:spcPts val="0"/>
              </a:spcAft>
              <a:buSzPts val="4700"/>
              <a:buNone/>
              <a:defRPr b="1" sz="4700"/>
            </a:lvl8pPr>
            <a:lvl9pPr lvl="8" algn="r">
              <a:spcBef>
                <a:spcPts val="0"/>
              </a:spcBef>
              <a:spcAft>
                <a:spcPts val="0"/>
              </a:spcAft>
              <a:buSzPts val="4700"/>
              <a:buNone/>
              <a:defRPr b="1" sz="4700"/>
            </a:lvl9pPr>
          </a:lstStyle>
          <a:p/>
        </p:txBody>
      </p:sp>
      <p:sp>
        <p:nvSpPr>
          <p:cNvPr id="1216" name="Google Shape;1216;p128"/>
          <p:cNvSpPr/>
          <p:nvPr>
            <p:ph idx="2" type="pic"/>
          </p:nvPr>
        </p:nvSpPr>
        <p:spPr>
          <a:xfrm>
            <a:off x="3327067" y="2478933"/>
            <a:ext cx="5227500" cy="4307100"/>
          </a:xfrm>
          <a:prstGeom prst="rect">
            <a:avLst/>
          </a:prstGeom>
          <a:noFill/>
          <a:ln>
            <a:noFill/>
          </a:ln>
        </p:spPr>
      </p:sp>
      <p:pic>
        <p:nvPicPr>
          <p:cNvPr id="1217" name="Google Shape;1217;p128"/>
          <p:cNvPicPr preferRelativeResize="0"/>
          <p:nvPr/>
        </p:nvPicPr>
        <p:blipFill>
          <a:blip r:embed="rId2">
            <a:alphaModFix/>
          </a:blip>
          <a:stretch>
            <a:fillRect/>
          </a:stretch>
        </p:blipFill>
        <p:spPr>
          <a:xfrm>
            <a:off x="112533" y="103300"/>
            <a:ext cx="1730200" cy="1730167"/>
          </a:xfrm>
          <a:prstGeom prst="rect">
            <a:avLst/>
          </a:prstGeom>
          <a:noFill/>
          <a:ln>
            <a:noFill/>
          </a:ln>
        </p:spPr>
      </p:pic>
      <p:pic>
        <p:nvPicPr>
          <p:cNvPr id="1218" name="Google Shape;1218;p128"/>
          <p:cNvPicPr preferRelativeResize="0"/>
          <p:nvPr/>
        </p:nvPicPr>
        <p:blipFill rotWithShape="1">
          <a:blip r:embed="rId3">
            <a:alphaModFix/>
          </a:blip>
          <a:srcRect b="23526" l="0" r="0" t="19455"/>
          <a:stretch/>
        </p:blipFill>
        <p:spPr>
          <a:xfrm>
            <a:off x="19500" y="3486267"/>
            <a:ext cx="1495133" cy="926834"/>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
  <p:cSld name="TITLE_AND_BODY_2_1">
    <p:spTree>
      <p:nvGrpSpPr>
        <p:cNvPr id="1219" name="Shape 1219"/>
        <p:cNvGrpSpPr/>
        <p:nvPr/>
      </p:nvGrpSpPr>
      <p:grpSpPr>
        <a:xfrm>
          <a:off x="0" y="0"/>
          <a:ext cx="0" cy="0"/>
          <a:chOff x="0" y="0"/>
          <a:chExt cx="0" cy="0"/>
        </a:xfrm>
      </p:grpSpPr>
      <p:sp>
        <p:nvSpPr>
          <p:cNvPr id="1220" name="Google Shape;1220;p129"/>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221" name="Google Shape;1221;p129"/>
          <p:cNvPicPr preferRelativeResize="0"/>
          <p:nvPr/>
        </p:nvPicPr>
        <p:blipFill>
          <a:blip r:embed="rId2">
            <a:alphaModFix/>
          </a:blip>
          <a:stretch>
            <a:fillRect/>
          </a:stretch>
        </p:blipFill>
        <p:spPr>
          <a:xfrm>
            <a:off x="54467" y="103500"/>
            <a:ext cx="1776200" cy="1776234"/>
          </a:xfrm>
          <a:prstGeom prst="rect">
            <a:avLst/>
          </a:prstGeom>
          <a:noFill/>
          <a:ln>
            <a:noFill/>
          </a:ln>
        </p:spPr>
      </p:pic>
      <p:sp>
        <p:nvSpPr>
          <p:cNvPr id="1222" name="Google Shape;1222;p129"/>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23" name="Google Shape;1223;p129"/>
          <p:cNvSpPr txBox="1"/>
          <p:nvPr>
            <p:ph idx="1" type="body"/>
          </p:nvPr>
        </p:nvSpPr>
        <p:spPr>
          <a:xfrm>
            <a:off x="1728800" y="1299567"/>
            <a:ext cx="100956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RP">
  <p:cSld name="TITLE_AND_BODY_2_1_6">
    <p:spTree>
      <p:nvGrpSpPr>
        <p:cNvPr id="1224" name="Shape 1224"/>
        <p:cNvGrpSpPr/>
        <p:nvPr/>
      </p:nvGrpSpPr>
      <p:grpSpPr>
        <a:xfrm>
          <a:off x="0" y="0"/>
          <a:ext cx="0" cy="0"/>
          <a:chOff x="0" y="0"/>
          <a:chExt cx="0" cy="0"/>
        </a:xfrm>
      </p:grpSpPr>
      <p:sp>
        <p:nvSpPr>
          <p:cNvPr id="1225" name="Google Shape;1225;p130"/>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226" name="Google Shape;1226;p130"/>
          <p:cNvPicPr preferRelativeResize="0"/>
          <p:nvPr/>
        </p:nvPicPr>
        <p:blipFill>
          <a:blip r:embed="rId2">
            <a:alphaModFix/>
          </a:blip>
          <a:stretch>
            <a:fillRect/>
          </a:stretch>
        </p:blipFill>
        <p:spPr>
          <a:xfrm>
            <a:off x="54467" y="103500"/>
            <a:ext cx="1776200" cy="1776234"/>
          </a:xfrm>
          <a:prstGeom prst="rect">
            <a:avLst/>
          </a:prstGeom>
          <a:noFill/>
          <a:ln>
            <a:noFill/>
          </a:ln>
        </p:spPr>
      </p:pic>
      <p:sp>
        <p:nvSpPr>
          <p:cNvPr id="1227" name="Google Shape;1227;p130"/>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28" name="Google Shape;1228;p130"/>
          <p:cNvSpPr txBox="1"/>
          <p:nvPr>
            <p:ph idx="1" type="body"/>
          </p:nvPr>
        </p:nvSpPr>
        <p:spPr>
          <a:xfrm>
            <a:off x="1706200" y="1299567"/>
            <a:ext cx="10118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229" name="Google Shape;1229;p130"/>
          <p:cNvPicPr preferRelativeResize="0"/>
          <p:nvPr/>
        </p:nvPicPr>
        <p:blipFill>
          <a:blip r:embed="rId3">
            <a:alphaModFix/>
          </a:blip>
          <a:stretch>
            <a:fillRect/>
          </a:stretch>
        </p:blipFill>
        <p:spPr>
          <a:xfrm>
            <a:off x="252134" y="3875605"/>
            <a:ext cx="1051500" cy="897400"/>
          </a:xfrm>
          <a:prstGeom prst="rect">
            <a:avLst/>
          </a:prstGeom>
          <a:noFill/>
          <a:ln>
            <a:noFill/>
          </a:ln>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DN">
  <p:cSld name="TITLE_AND_BODY_2_1_5">
    <p:spTree>
      <p:nvGrpSpPr>
        <p:cNvPr id="1230" name="Shape 1230"/>
        <p:cNvGrpSpPr/>
        <p:nvPr/>
      </p:nvGrpSpPr>
      <p:grpSpPr>
        <a:xfrm>
          <a:off x="0" y="0"/>
          <a:ext cx="0" cy="0"/>
          <a:chOff x="0" y="0"/>
          <a:chExt cx="0" cy="0"/>
        </a:xfrm>
      </p:grpSpPr>
      <p:sp>
        <p:nvSpPr>
          <p:cNvPr id="1231" name="Google Shape;1231;p131"/>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2" name="Google Shape;1232;p131"/>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33" name="Google Shape;1233;p131"/>
          <p:cNvSpPr txBox="1"/>
          <p:nvPr>
            <p:ph idx="1" type="body"/>
          </p:nvPr>
        </p:nvSpPr>
        <p:spPr>
          <a:xfrm>
            <a:off x="1694900" y="1337233"/>
            <a:ext cx="10055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234" name="Google Shape;1234;p131"/>
          <p:cNvPicPr preferRelativeResize="0"/>
          <p:nvPr/>
        </p:nvPicPr>
        <p:blipFill>
          <a:blip r:embed="rId2">
            <a:alphaModFix/>
          </a:blip>
          <a:stretch>
            <a:fillRect/>
          </a:stretch>
        </p:blipFill>
        <p:spPr>
          <a:xfrm>
            <a:off x="54467" y="103500"/>
            <a:ext cx="1776200" cy="1776234"/>
          </a:xfrm>
          <a:prstGeom prst="rect">
            <a:avLst/>
          </a:prstGeom>
          <a:noFill/>
          <a:ln>
            <a:noFill/>
          </a:ln>
        </p:spPr>
      </p:pic>
      <p:pic>
        <p:nvPicPr>
          <p:cNvPr id="1235" name="Google Shape;1235;p131"/>
          <p:cNvPicPr preferRelativeResize="0"/>
          <p:nvPr/>
        </p:nvPicPr>
        <p:blipFill rotWithShape="1">
          <a:blip r:embed="rId3">
            <a:alphaModFix/>
          </a:blip>
          <a:srcRect b="23526" l="0" r="0" t="19455"/>
          <a:stretch/>
        </p:blipFill>
        <p:spPr>
          <a:xfrm>
            <a:off x="19500" y="3486267"/>
            <a:ext cx="1495133" cy="926834"/>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K">
  <p:cSld name="TITLE_AND_BODY_2_1_5_1">
    <p:spTree>
      <p:nvGrpSpPr>
        <p:cNvPr id="1236" name="Shape 1236"/>
        <p:cNvGrpSpPr/>
        <p:nvPr/>
      </p:nvGrpSpPr>
      <p:grpSpPr>
        <a:xfrm>
          <a:off x="0" y="0"/>
          <a:ext cx="0" cy="0"/>
          <a:chOff x="0" y="0"/>
          <a:chExt cx="0" cy="0"/>
        </a:xfrm>
      </p:grpSpPr>
      <p:sp>
        <p:nvSpPr>
          <p:cNvPr id="1237" name="Google Shape;1237;p132"/>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132"/>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39" name="Google Shape;1239;p132"/>
          <p:cNvSpPr txBox="1"/>
          <p:nvPr>
            <p:ph idx="1" type="body"/>
          </p:nvPr>
        </p:nvSpPr>
        <p:spPr>
          <a:xfrm>
            <a:off x="1799133" y="1337233"/>
            <a:ext cx="100200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pic>
        <p:nvPicPr>
          <p:cNvPr id="1240" name="Google Shape;1240;p132"/>
          <p:cNvPicPr preferRelativeResize="0"/>
          <p:nvPr/>
        </p:nvPicPr>
        <p:blipFill>
          <a:blip r:embed="rId2">
            <a:alphaModFix/>
          </a:blip>
          <a:stretch>
            <a:fillRect/>
          </a:stretch>
        </p:blipFill>
        <p:spPr>
          <a:xfrm>
            <a:off x="54467" y="103500"/>
            <a:ext cx="1776200" cy="1776234"/>
          </a:xfrm>
          <a:prstGeom prst="rect">
            <a:avLst/>
          </a:prstGeom>
          <a:noFill/>
          <a:ln>
            <a:noFill/>
          </a:ln>
        </p:spPr>
      </p:pic>
      <p:pic>
        <p:nvPicPr>
          <p:cNvPr id="1241" name="Google Shape;1241;p132"/>
          <p:cNvPicPr preferRelativeResize="0"/>
          <p:nvPr/>
        </p:nvPicPr>
        <p:blipFill>
          <a:blip r:embed="rId3">
            <a:alphaModFix/>
          </a:blip>
          <a:stretch>
            <a:fillRect/>
          </a:stretch>
        </p:blipFill>
        <p:spPr>
          <a:xfrm>
            <a:off x="238633" y="3137766"/>
            <a:ext cx="1672134" cy="16353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R">
  <p:cSld name="TITLE_AND_BODY_2_1_4">
    <p:spTree>
      <p:nvGrpSpPr>
        <p:cNvPr id="1242" name="Shape 1242"/>
        <p:cNvGrpSpPr/>
        <p:nvPr/>
      </p:nvGrpSpPr>
      <p:grpSpPr>
        <a:xfrm>
          <a:off x="0" y="0"/>
          <a:ext cx="0" cy="0"/>
          <a:chOff x="0" y="0"/>
          <a:chExt cx="0" cy="0"/>
        </a:xfrm>
      </p:grpSpPr>
      <p:sp>
        <p:nvSpPr>
          <p:cNvPr id="1243" name="Google Shape;1243;p133"/>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4" name="Google Shape;1244;p133"/>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45" name="Google Shape;1245;p133"/>
          <p:cNvSpPr txBox="1"/>
          <p:nvPr>
            <p:ph idx="1" type="body"/>
          </p:nvPr>
        </p:nvSpPr>
        <p:spPr>
          <a:xfrm>
            <a:off x="560300" y="2048900"/>
            <a:ext cx="72360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46" name="Google Shape;1246;p133"/>
          <p:cNvSpPr/>
          <p:nvPr>
            <p:ph idx="2" type="pic"/>
          </p:nvPr>
        </p:nvSpPr>
        <p:spPr>
          <a:xfrm>
            <a:off x="7918167" y="2332033"/>
            <a:ext cx="3912900" cy="3409500"/>
          </a:xfrm>
          <a:prstGeom prst="rect">
            <a:avLst/>
          </a:prstGeom>
          <a:noFill/>
          <a:ln>
            <a:noFill/>
          </a:ln>
        </p:spPr>
      </p:sp>
      <p:pic>
        <p:nvPicPr>
          <p:cNvPr id="1247" name="Google Shape;1247;p133"/>
          <p:cNvPicPr preferRelativeResize="0"/>
          <p:nvPr/>
        </p:nvPicPr>
        <p:blipFill>
          <a:blip r:embed="rId2">
            <a:alphaModFix/>
          </a:blip>
          <a:stretch>
            <a:fillRect/>
          </a:stretch>
        </p:blipFill>
        <p:spPr>
          <a:xfrm>
            <a:off x="54467" y="103500"/>
            <a:ext cx="1776200" cy="1776234"/>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R-DN">
  <p:cSld name="TITLE_AND_BODY_2_1_4_1">
    <p:spTree>
      <p:nvGrpSpPr>
        <p:cNvPr id="1248" name="Shape 1248"/>
        <p:cNvGrpSpPr/>
        <p:nvPr/>
      </p:nvGrpSpPr>
      <p:grpSpPr>
        <a:xfrm>
          <a:off x="0" y="0"/>
          <a:ext cx="0" cy="0"/>
          <a:chOff x="0" y="0"/>
          <a:chExt cx="0" cy="0"/>
        </a:xfrm>
      </p:grpSpPr>
      <p:sp>
        <p:nvSpPr>
          <p:cNvPr id="1249" name="Google Shape;1249;p134"/>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0" name="Google Shape;1250;p134"/>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51" name="Google Shape;1251;p134"/>
          <p:cNvSpPr/>
          <p:nvPr>
            <p:ph idx="2" type="pic"/>
          </p:nvPr>
        </p:nvSpPr>
        <p:spPr>
          <a:xfrm>
            <a:off x="8755800" y="2635867"/>
            <a:ext cx="2870100" cy="2500800"/>
          </a:xfrm>
          <a:prstGeom prst="rect">
            <a:avLst/>
          </a:prstGeom>
          <a:noFill/>
          <a:ln>
            <a:noFill/>
          </a:ln>
        </p:spPr>
      </p:sp>
      <p:pic>
        <p:nvPicPr>
          <p:cNvPr id="1252" name="Google Shape;1252;p134"/>
          <p:cNvPicPr preferRelativeResize="0"/>
          <p:nvPr/>
        </p:nvPicPr>
        <p:blipFill>
          <a:blip r:embed="rId2">
            <a:alphaModFix/>
          </a:blip>
          <a:stretch>
            <a:fillRect/>
          </a:stretch>
        </p:blipFill>
        <p:spPr>
          <a:xfrm>
            <a:off x="54467" y="103500"/>
            <a:ext cx="1776200" cy="1776234"/>
          </a:xfrm>
          <a:prstGeom prst="rect">
            <a:avLst/>
          </a:prstGeom>
          <a:noFill/>
          <a:ln>
            <a:noFill/>
          </a:ln>
        </p:spPr>
      </p:pic>
      <p:pic>
        <p:nvPicPr>
          <p:cNvPr id="1253" name="Google Shape;1253;p134"/>
          <p:cNvPicPr preferRelativeResize="0"/>
          <p:nvPr/>
        </p:nvPicPr>
        <p:blipFill rotWithShape="1">
          <a:blip r:embed="rId3">
            <a:alphaModFix/>
          </a:blip>
          <a:srcRect b="23526" l="0" r="0" t="19455"/>
          <a:stretch/>
        </p:blipFill>
        <p:spPr>
          <a:xfrm>
            <a:off x="19500" y="3486267"/>
            <a:ext cx="1495133" cy="926834"/>
          </a:xfrm>
          <a:prstGeom prst="rect">
            <a:avLst/>
          </a:prstGeom>
          <a:noFill/>
          <a:ln>
            <a:noFill/>
          </a:ln>
        </p:spPr>
      </p:pic>
      <p:sp>
        <p:nvSpPr>
          <p:cNvPr id="1254" name="Google Shape;1254;p134"/>
          <p:cNvSpPr txBox="1"/>
          <p:nvPr>
            <p:ph idx="1" type="body"/>
          </p:nvPr>
        </p:nvSpPr>
        <p:spPr>
          <a:xfrm>
            <a:off x="1683600" y="1337233"/>
            <a:ext cx="6161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2">
  <p:cSld name="1_Cover-02 3">
    <p:spTree>
      <p:nvGrpSpPr>
        <p:cNvPr id="169" name="Shape 169"/>
        <p:cNvGrpSpPr/>
        <p:nvPr/>
      </p:nvGrpSpPr>
      <p:grpSpPr>
        <a:xfrm>
          <a:off x="0" y="0"/>
          <a:ext cx="0" cy="0"/>
          <a:chOff x="0" y="0"/>
          <a:chExt cx="0" cy="0"/>
        </a:xfrm>
      </p:grpSpPr>
      <p:pic>
        <p:nvPicPr>
          <p:cNvPr descr="A horse drawn carriage in a city&#10;&#10;AI-generated content may be incorrect." id="170" name="Google Shape;170;p15"/>
          <p:cNvPicPr preferRelativeResize="0"/>
          <p:nvPr/>
        </p:nvPicPr>
        <p:blipFill rotWithShape="1">
          <a:blip r:embed="rId2">
            <a:alphaModFix/>
          </a:blip>
          <a:srcRect b="0" l="-7170" r="0" t="-29803"/>
          <a:stretch/>
        </p:blipFill>
        <p:spPr>
          <a:xfrm>
            <a:off x="0" y="3699"/>
            <a:ext cx="12192000" cy="6854300"/>
          </a:xfrm>
          <a:prstGeom prst="rect">
            <a:avLst/>
          </a:prstGeom>
          <a:solidFill>
            <a:schemeClr val="accent6"/>
          </a:solidFill>
          <a:ln>
            <a:noFill/>
          </a:ln>
        </p:spPr>
      </p:pic>
      <p:sp>
        <p:nvSpPr>
          <p:cNvPr id="171" name="Google Shape;171;p15"/>
          <p:cNvSpPr/>
          <p:nvPr/>
        </p:nvSpPr>
        <p:spPr>
          <a:xfrm>
            <a:off x="782856" y="0"/>
            <a:ext cx="2607600" cy="6858000"/>
          </a:xfrm>
          <a:prstGeom prst="rect">
            <a:avLst/>
          </a:prstGeom>
          <a:gradFill>
            <a:gsLst>
              <a:gs pos="0">
                <a:schemeClr val="accent6"/>
              </a:gs>
              <a:gs pos="100000">
                <a:srgbClr val="F90696">
                  <a:alpha val="0"/>
                </a:srgbClr>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sp>
        <p:nvSpPr>
          <p:cNvPr id="172" name="Google Shape;172;p15"/>
          <p:cNvSpPr/>
          <p:nvPr/>
        </p:nvSpPr>
        <p:spPr>
          <a:xfrm>
            <a:off x="-4" y="0"/>
            <a:ext cx="12191999" cy="4260878"/>
          </a:xfrm>
          <a:custGeom>
            <a:rect b="b" l="l" r="r" t="t"/>
            <a:pathLst>
              <a:path extrusionOk="0" h="4260878" w="12191999">
                <a:moveTo>
                  <a:pt x="0" y="0"/>
                </a:moveTo>
                <a:lnTo>
                  <a:pt x="12191999" y="0"/>
                </a:lnTo>
                <a:lnTo>
                  <a:pt x="12191999" y="2143254"/>
                </a:lnTo>
                <a:lnTo>
                  <a:pt x="0" y="4260878"/>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1500" u="none" cap="none" strike="noStrike">
              <a:solidFill>
                <a:schemeClr val="lt1"/>
              </a:solidFill>
              <a:latin typeface="Lexend Deca Medium"/>
              <a:ea typeface="Lexend Deca Medium"/>
              <a:cs typeface="Lexend Deca Medium"/>
              <a:sym typeface="Lexend Deca Medium"/>
            </a:endParaRPr>
          </a:p>
        </p:txBody>
      </p:sp>
      <p:pic>
        <p:nvPicPr>
          <p:cNvPr id="173" name="Google Shape;173;p15"/>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174" name="Google Shape;174;p15"/>
          <p:cNvSpPr txBox="1"/>
          <p:nvPr>
            <p:ph type="ctrTitle"/>
          </p:nvPr>
        </p:nvSpPr>
        <p:spPr>
          <a:xfrm>
            <a:off x="0" y="874198"/>
            <a:ext cx="12192000" cy="8841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6000"/>
              <a:buFont typeface="Lexend Deca Medium"/>
              <a:buNone/>
              <a:defRPr i="0" sz="6000" u="none" cap="none" strike="noStrike">
                <a:solidFill>
                  <a:schemeClr val="dk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9pPr>
          </a:lstStyle>
          <a:p/>
        </p:txBody>
      </p:sp>
      <p:sp>
        <p:nvSpPr>
          <p:cNvPr id="175" name="Google Shape;175;p15"/>
          <p:cNvSpPr txBox="1"/>
          <p:nvPr>
            <p:ph idx="1" type="subTitle"/>
          </p:nvPr>
        </p:nvSpPr>
        <p:spPr>
          <a:xfrm>
            <a:off x="3730969" y="1760872"/>
            <a:ext cx="4730100" cy="486000"/>
          </a:xfrm>
          <a:prstGeom prst="rect">
            <a:avLst/>
          </a:prstGeom>
          <a:noFill/>
          <a:ln>
            <a:noFill/>
          </a:ln>
        </p:spPr>
        <p:txBody>
          <a:bodyPr anchorCtr="0" anchor="t" bIns="45700" lIns="0" spcFirstLastPara="1" rIns="91425" wrap="square" tIns="45700">
            <a:noAutofit/>
          </a:bodyPr>
          <a:lstStyle>
            <a:lvl1pPr lvl="0" marR="0" algn="ctr">
              <a:lnSpc>
                <a:spcPct val="100000"/>
              </a:lnSpc>
              <a:spcBef>
                <a:spcPts val="110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lvl="1" marR="0" algn="ctr">
              <a:lnSpc>
                <a:spcPct val="90000"/>
              </a:lnSpc>
              <a:spcBef>
                <a:spcPts val="500"/>
              </a:spcBef>
              <a:spcAft>
                <a:spcPts val="0"/>
              </a:spcAft>
              <a:buClr>
                <a:schemeClr val="dk1"/>
              </a:buClr>
              <a:buSzPts val="2000"/>
              <a:buFont typeface="Lexend Deca Medium"/>
              <a:buNone/>
              <a:defRPr i="0" sz="2000" u="none" cap="none" strike="noStrike">
                <a:solidFill>
                  <a:schemeClr val="dk1"/>
                </a:solidFill>
                <a:latin typeface="Lexend Deca Medium"/>
                <a:ea typeface="Lexend Deca Medium"/>
                <a:cs typeface="Lexend Deca Medium"/>
                <a:sym typeface="Lexend Deca Medium"/>
              </a:defRPr>
            </a:lvl2pPr>
            <a:lvl3pPr lvl="2" marR="0" algn="ctr">
              <a:lnSpc>
                <a:spcPct val="90000"/>
              </a:lnSpc>
              <a:spcBef>
                <a:spcPts val="500"/>
              </a:spcBef>
              <a:spcAft>
                <a:spcPts val="0"/>
              </a:spcAft>
              <a:buClr>
                <a:schemeClr val="dk1"/>
              </a:buClr>
              <a:buSzPts val="1900"/>
              <a:buFont typeface="Lexend Deca Medium"/>
              <a:buNone/>
              <a:defRPr i="0" sz="1900" u="none" cap="none" strike="noStrike">
                <a:solidFill>
                  <a:schemeClr val="dk1"/>
                </a:solidFill>
                <a:latin typeface="Lexend Deca Medium"/>
                <a:ea typeface="Lexend Deca Medium"/>
                <a:cs typeface="Lexend Deca Medium"/>
                <a:sym typeface="Lexend Deca Medium"/>
              </a:defRPr>
            </a:lvl3pPr>
            <a:lvl4pPr lvl="3"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4pPr>
            <a:lvl5pPr lvl="4"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5pPr>
            <a:lvl6pPr lvl="5"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6pPr>
            <a:lvl7pPr lvl="6"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7pPr>
            <a:lvl8pPr lvl="7"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8pPr>
            <a:lvl9pPr lvl="8"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C">
  <p:cSld name="TITLE_AND_BODY_2_1_3">
    <p:spTree>
      <p:nvGrpSpPr>
        <p:cNvPr id="1255" name="Shape 1255"/>
        <p:cNvGrpSpPr/>
        <p:nvPr/>
      </p:nvGrpSpPr>
      <p:grpSpPr>
        <a:xfrm>
          <a:off x="0" y="0"/>
          <a:ext cx="0" cy="0"/>
          <a:chOff x="0" y="0"/>
          <a:chExt cx="0" cy="0"/>
        </a:xfrm>
      </p:grpSpPr>
      <p:sp>
        <p:nvSpPr>
          <p:cNvPr id="1256" name="Google Shape;1256;p135"/>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57" name="Google Shape;1257;p135"/>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58" name="Google Shape;1258;p135"/>
          <p:cNvSpPr txBox="1"/>
          <p:nvPr>
            <p:ph idx="1" type="body"/>
          </p:nvPr>
        </p:nvSpPr>
        <p:spPr>
          <a:xfrm>
            <a:off x="1830667" y="1151400"/>
            <a:ext cx="9836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59" name="Google Shape;1259;p135"/>
          <p:cNvSpPr/>
          <p:nvPr>
            <p:ph idx="2" type="pic"/>
          </p:nvPr>
        </p:nvSpPr>
        <p:spPr>
          <a:xfrm>
            <a:off x="3327067" y="2478933"/>
            <a:ext cx="5227500" cy="4307100"/>
          </a:xfrm>
          <a:prstGeom prst="rect">
            <a:avLst/>
          </a:prstGeom>
          <a:noFill/>
          <a:ln>
            <a:noFill/>
          </a:ln>
        </p:spPr>
      </p:sp>
      <p:pic>
        <p:nvPicPr>
          <p:cNvPr id="1260" name="Google Shape;1260;p135"/>
          <p:cNvPicPr preferRelativeResize="0"/>
          <p:nvPr/>
        </p:nvPicPr>
        <p:blipFill>
          <a:blip r:embed="rId2">
            <a:alphaModFix/>
          </a:blip>
          <a:stretch>
            <a:fillRect/>
          </a:stretch>
        </p:blipFill>
        <p:spPr>
          <a:xfrm>
            <a:off x="54467" y="103500"/>
            <a:ext cx="1776200" cy="1776234"/>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IT">
  <p:cSld name="TITLE_AND_BODY_2_1_3_3">
    <p:spTree>
      <p:nvGrpSpPr>
        <p:cNvPr id="1261" name="Shape 1261"/>
        <p:cNvGrpSpPr/>
        <p:nvPr/>
      </p:nvGrpSpPr>
      <p:grpSpPr>
        <a:xfrm>
          <a:off x="0" y="0"/>
          <a:ext cx="0" cy="0"/>
          <a:chOff x="0" y="0"/>
          <a:chExt cx="0" cy="0"/>
        </a:xfrm>
      </p:grpSpPr>
      <p:sp>
        <p:nvSpPr>
          <p:cNvPr id="1262" name="Google Shape;1262;p136"/>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3" name="Google Shape;1263;p136"/>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64" name="Google Shape;1264;p136"/>
          <p:cNvSpPr txBox="1"/>
          <p:nvPr>
            <p:ph idx="1" type="body"/>
          </p:nvPr>
        </p:nvSpPr>
        <p:spPr>
          <a:xfrm>
            <a:off x="1610900" y="5580467"/>
            <a:ext cx="10141500" cy="10461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65" name="Google Shape;1265;p136"/>
          <p:cNvSpPr/>
          <p:nvPr>
            <p:ph idx="2" type="pic"/>
          </p:nvPr>
        </p:nvSpPr>
        <p:spPr>
          <a:xfrm>
            <a:off x="3828900" y="1275400"/>
            <a:ext cx="5227500" cy="4307100"/>
          </a:xfrm>
          <a:prstGeom prst="rect">
            <a:avLst/>
          </a:prstGeom>
          <a:noFill/>
          <a:ln>
            <a:noFill/>
          </a:ln>
        </p:spPr>
      </p:sp>
      <p:pic>
        <p:nvPicPr>
          <p:cNvPr id="1266" name="Google Shape;1266;p136"/>
          <p:cNvPicPr preferRelativeResize="0"/>
          <p:nvPr/>
        </p:nvPicPr>
        <p:blipFill>
          <a:blip r:embed="rId2">
            <a:alphaModFix/>
          </a:blip>
          <a:stretch>
            <a:fillRect/>
          </a:stretch>
        </p:blipFill>
        <p:spPr>
          <a:xfrm>
            <a:off x="54467" y="103500"/>
            <a:ext cx="1776200" cy="1776234"/>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2T">
  <p:cSld name="TITLE_AND_BODY_2_1_3_3_1">
    <p:spTree>
      <p:nvGrpSpPr>
        <p:cNvPr id="1267" name="Shape 1267"/>
        <p:cNvGrpSpPr/>
        <p:nvPr/>
      </p:nvGrpSpPr>
      <p:grpSpPr>
        <a:xfrm>
          <a:off x="0" y="0"/>
          <a:ext cx="0" cy="0"/>
          <a:chOff x="0" y="0"/>
          <a:chExt cx="0" cy="0"/>
        </a:xfrm>
      </p:grpSpPr>
      <p:sp>
        <p:nvSpPr>
          <p:cNvPr id="1268" name="Google Shape;1268;p137"/>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69" name="Google Shape;1269;p137"/>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70" name="Google Shape;1270;p137"/>
          <p:cNvSpPr txBox="1"/>
          <p:nvPr>
            <p:ph idx="1" type="body"/>
          </p:nvPr>
        </p:nvSpPr>
        <p:spPr>
          <a:xfrm>
            <a:off x="1610900" y="5580467"/>
            <a:ext cx="10141500" cy="10461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71" name="Google Shape;1271;p137"/>
          <p:cNvSpPr/>
          <p:nvPr>
            <p:ph idx="2" type="pic"/>
          </p:nvPr>
        </p:nvSpPr>
        <p:spPr>
          <a:xfrm>
            <a:off x="3308433" y="2816667"/>
            <a:ext cx="5227500" cy="2204700"/>
          </a:xfrm>
          <a:prstGeom prst="rect">
            <a:avLst/>
          </a:prstGeom>
          <a:noFill/>
          <a:ln>
            <a:noFill/>
          </a:ln>
        </p:spPr>
      </p:sp>
      <p:pic>
        <p:nvPicPr>
          <p:cNvPr id="1272" name="Google Shape;1272;p137"/>
          <p:cNvPicPr preferRelativeResize="0"/>
          <p:nvPr/>
        </p:nvPicPr>
        <p:blipFill>
          <a:blip r:embed="rId2">
            <a:alphaModFix/>
          </a:blip>
          <a:stretch>
            <a:fillRect/>
          </a:stretch>
        </p:blipFill>
        <p:spPr>
          <a:xfrm>
            <a:off x="54467" y="103500"/>
            <a:ext cx="1776200" cy="1776234"/>
          </a:xfrm>
          <a:prstGeom prst="rect">
            <a:avLst/>
          </a:prstGeom>
          <a:noFill/>
          <a:ln>
            <a:noFill/>
          </a:ln>
        </p:spPr>
      </p:pic>
      <p:sp>
        <p:nvSpPr>
          <p:cNvPr id="1273" name="Google Shape;1273;p137"/>
          <p:cNvSpPr txBox="1"/>
          <p:nvPr>
            <p:ph idx="3" type="body"/>
          </p:nvPr>
        </p:nvSpPr>
        <p:spPr>
          <a:xfrm>
            <a:off x="1830667" y="1487233"/>
            <a:ext cx="10141500" cy="10461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2">
  <p:cSld name="TITLE_AND_BODY_2_1_3_2">
    <p:spTree>
      <p:nvGrpSpPr>
        <p:cNvPr id="1274" name="Shape 1274"/>
        <p:cNvGrpSpPr/>
        <p:nvPr/>
      </p:nvGrpSpPr>
      <p:grpSpPr>
        <a:xfrm>
          <a:off x="0" y="0"/>
          <a:ext cx="0" cy="0"/>
          <a:chOff x="0" y="0"/>
          <a:chExt cx="0" cy="0"/>
        </a:xfrm>
      </p:grpSpPr>
      <p:sp>
        <p:nvSpPr>
          <p:cNvPr id="1275" name="Google Shape;1275;p138"/>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76" name="Google Shape;1276;p138"/>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77" name="Google Shape;1277;p138"/>
          <p:cNvSpPr txBox="1"/>
          <p:nvPr>
            <p:ph idx="1" type="body"/>
          </p:nvPr>
        </p:nvSpPr>
        <p:spPr>
          <a:xfrm>
            <a:off x="1863500" y="1181717"/>
            <a:ext cx="10011300" cy="10320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78" name="Google Shape;1278;p138"/>
          <p:cNvSpPr/>
          <p:nvPr>
            <p:ph idx="2" type="pic"/>
          </p:nvPr>
        </p:nvSpPr>
        <p:spPr>
          <a:xfrm>
            <a:off x="506433" y="2350267"/>
            <a:ext cx="5227500" cy="4307100"/>
          </a:xfrm>
          <a:prstGeom prst="rect">
            <a:avLst/>
          </a:prstGeom>
          <a:noFill/>
          <a:ln>
            <a:noFill/>
          </a:ln>
        </p:spPr>
      </p:sp>
      <p:pic>
        <p:nvPicPr>
          <p:cNvPr id="1279" name="Google Shape;1279;p138"/>
          <p:cNvPicPr preferRelativeResize="0"/>
          <p:nvPr/>
        </p:nvPicPr>
        <p:blipFill>
          <a:blip r:embed="rId2">
            <a:alphaModFix/>
          </a:blip>
          <a:stretch>
            <a:fillRect/>
          </a:stretch>
        </p:blipFill>
        <p:spPr>
          <a:xfrm>
            <a:off x="54467" y="103500"/>
            <a:ext cx="1776200" cy="1776234"/>
          </a:xfrm>
          <a:prstGeom prst="rect">
            <a:avLst/>
          </a:prstGeom>
          <a:noFill/>
          <a:ln>
            <a:noFill/>
          </a:ln>
        </p:spPr>
      </p:pic>
      <p:sp>
        <p:nvSpPr>
          <p:cNvPr id="1280" name="Google Shape;1280;p138"/>
          <p:cNvSpPr/>
          <p:nvPr>
            <p:ph idx="3" type="pic"/>
          </p:nvPr>
        </p:nvSpPr>
        <p:spPr>
          <a:xfrm>
            <a:off x="6428333" y="2350267"/>
            <a:ext cx="5227500" cy="4307100"/>
          </a:xfrm>
          <a:prstGeom prst="rect">
            <a:avLst/>
          </a:prstGeom>
          <a:noFill/>
          <a:ln>
            <a:noFill/>
          </a:ln>
        </p:spPr>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estigateC-DN">
  <p:cSld name="TITLE_AND_BODY_2_1_3_1">
    <p:spTree>
      <p:nvGrpSpPr>
        <p:cNvPr id="1281" name="Shape 1281"/>
        <p:cNvGrpSpPr/>
        <p:nvPr/>
      </p:nvGrpSpPr>
      <p:grpSpPr>
        <a:xfrm>
          <a:off x="0" y="0"/>
          <a:ext cx="0" cy="0"/>
          <a:chOff x="0" y="0"/>
          <a:chExt cx="0" cy="0"/>
        </a:xfrm>
      </p:grpSpPr>
      <p:sp>
        <p:nvSpPr>
          <p:cNvPr id="1282" name="Google Shape;1282;p139"/>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3" name="Google Shape;1283;p139"/>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84" name="Google Shape;1284;p139"/>
          <p:cNvSpPr txBox="1"/>
          <p:nvPr>
            <p:ph idx="1" type="body"/>
          </p:nvPr>
        </p:nvSpPr>
        <p:spPr>
          <a:xfrm>
            <a:off x="1830667" y="1151400"/>
            <a:ext cx="99195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85" name="Google Shape;1285;p139"/>
          <p:cNvSpPr/>
          <p:nvPr>
            <p:ph idx="2" type="pic"/>
          </p:nvPr>
        </p:nvSpPr>
        <p:spPr>
          <a:xfrm>
            <a:off x="3327067" y="2478933"/>
            <a:ext cx="5227500" cy="4307100"/>
          </a:xfrm>
          <a:prstGeom prst="rect">
            <a:avLst/>
          </a:prstGeom>
          <a:noFill/>
          <a:ln>
            <a:noFill/>
          </a:ln>
        </p:spPr>
      </p:sp>
      <p:pic>
        <p:nvPicPr>
          <p:cNvPr id="1286" name="Google Shape;1286;p139"/>
          <p:cNvPicPr preferRelativeResize="0"/>
          <p:nvPr/>
        </p:nvPicPr>
        <p:blipFill>
          <a:blip r:embed="rId2">
            <a:alphaModFix/>
          </a:blip>
          <a:stretch>
            <a:fillRect/>
          </a:stretch>
        </p:blipFill>
        <p:spPr>
          <a:xfrm>
            <a:off x="54467" y="103500"/>
            <a:ext cx="1776200" cy="1776234"/>
          </a:xfrm>
          <a:prstGeom prst="rect">
            <a:avLst/>
          </a:prstGeom>
          <a:noFill/>
          <a:ln>
            <a:noFill/>
          </a:ln>
        </p:spPr>
      </p:pic>
      <p:pic>
        <p:nvPicPr>
          <p:cNvPr id="1287" name="Google Shape;1287;p139"/>
          <p:cNvPicPr preferRelativeResize="0"/>
          <p:nvPr/>
        </p:nvPicPr>
        <p:blipFill rotWithShape="1">
          <a:blip r:embed="rId3">
            <a:alphaModFix/>
          </a:blip>
          <a:srcRect b="23526" l="0" r="0" t="19455"/>
          <a:stretch/>
        </p:blipFill>
        <p:spPr>
          <a:xfrm>
            <a:off x="19500" y="3486267"/>
            <a:ext cx="1495133" cy="926834"/>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ynthesize">
  <p:cSld name="TITLE_AND_BODY_2_1_1">
    <p:spTree>
      <p:nvGrpSpPr>
        <p:cNvPr id="1288" name="Shape 1288"/>
        <p:cNvGrpSpPr/>
        <p:nvPr/>
      </p:nvGrpSpPr>
      <p:grpSpPr>
        <a:xfrm>
          <a:off x="0" y="0"/>
          <a:ext cx="0" cy="0"/>
          <a:chOff x="0" y="0"/>
          <a:chExt cx="0" cy="0"/>
        </a:xfrm>
      </p:grpSpPr>
      <p:sp>
        <p:nvSpPr>
          <p:cNvPr id="1289" name="Google Shape;1289;p140"/>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290" name="Google Shape;1290;p140"/>
          <p:cNvPicPr preferRelativeResize="0"/>
          <p:nvPr/>
        </p:nvPicPr>
        <p:blipFill>
          <a:blip r:embed="rId2">
            <a:alphaModFix/>
          </a:blip>
          <a:stretch>
            <a:fillRect/>
          </a:stretch>
        </p:blipFill>
        <p:spPr>
          <a:xfrm>
            <a:off x="145867" y="194267"/>
            <a:ext cx="1418999" cy="1419034"/>
          </a:xfrm>
          <a:prstGeom prst="rect">
            <a:avLst/>
          </a:prstGeom>
          <a:noFill/>
          <a:ln>
            <a:noFill/>
          </a:ln>
        </p:spPr>
      </p:pic>
      <p:sp>
        <p:nvSpPr>
          <p:cNvPr id="1291" name="Google Shape;1291;p140"/>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92" name="Google Shape;1292;p140"/>
          <p:cNvSpPr txBox="1"/>
          <p:nvPr>
            <p:ph idx="1" type="body"/>
          </p:nvPr>
        </p:nvSpPr>
        <p:spPr>
          <a:xfrm>
            <a:off x="1564867" y="1305533"/>
            <a:ext cx="102375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ynthesizeR">
  <p:cSld name="TITLE_AND_BODY_2_1_1_2">
    <p:spTree>
      <p:nvGrpSpPr>
        <p:cNvPr id="1293" name="Shape 1293"/>
        <p:cNvGrpSpPr/>
        <p:nvPr/>
      </p:nvGrpSpPr>
      <p:grpSpPr>
        <a:xfrm>
          <a:off x="0" y="0"/>
          <a:ext cx="0" cy="0"/>
          <a:chOff x="0" y="0"/>
          <a:chExt cx="0" cy="0"/>
        </a:xfrm>
      </p:grpSpPr>
      <p:sp>
        <p:nvSpPr>
          <p:cNvPr id="1294" name="Google Shape;1294;p141"/>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295" name="Google Shape;1295;p141"/>
          <p:cNvPicPr preferRelativeResize="0"/>
          <p:nvPr/>
        </p:nvPicPr>
        <p:blipFill>
          <a:blip r:embed="rId2">
            <a:alphaModFix/>
          </a:blip>
          <a:stretch>
            <a:fillRect/>
          </a:stretch>
        </p:blipFill>
        <p:spPr>
          <a:xfrm>
            <a:off x="145867" y="194267"/>
            <a:ext cx="1418999" cy="1419034"/>
          </a:xfrm>
          <a:prstGeom prst="rect">
            <a:avLst/>
          </a:prstGeom>
          <a:noFill/>
          <a:ln>
            <a:noFill/>
          </a:ln>
        </p:spPr>
      </p:pic>
      <p:sp>
        <p:nvSpPr>
          <p:cNvPr id="1296" name="Google Shape;1296;p141"/>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297" name="Google Shape;1297;p141"/>
          <p:cNvSpPr txBox="1"/>
          <p:nvPr>
            <p:ph idx="1" type="body"/>
          </p:nvPr>
        </p:nvSpPr>
        <p:spPr>
          <a:xfrm>
            <a:off x="666633" y="1770667"/>
            <a:ext cx="7289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298" name="Google Shape;1298;p141"/>
          <p:cNvSpPr/>
          <p:nvPr>
            <p:ph idx="2" type="pic"/>
          </p:nvPr>
        </p:nvSpPr>
        <p:spPr>
          <a:xfrm>
            <a:off x="7955833" y="2143600"/>
            <a:ext cx="3894000" cy="3393300"/>
          </a:xfrm>
          <a:prstGeom prst="rect">
            <a:avLst/>
          </a:prstGeom>
          <a:noFill/>
          <a:ln>
            <a:noFill/>
          </a:ln>
        </p:spPr>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ynthesizeC">
  <p:cSld name="TITLE_AND_BODY_2_1_1_2_1">
    <p:spTree>
      <p:nvGrpSpPr>
        <p:cNvPr id="1299" name="Shape 1299"/>
        <p:cNvGrpSpPr/>
        <p:nvPr/>
      </p:nvGrpSpPr>
      <p:grpSpPr>
        <a:xfrm>
          <a:off x="0" y="0"/>
          <a:ext cx="0" cy="0"/>
          <a:chOff x="0" y="0"/>
          <a:chExt cx="0" cy="0"/>
        </a:xfrm>
      </p:grpSpPr>
      <p:sp>
        <p:nvSpPr>
          <p:cNvPr id="1300" name="Google Shape;1300;p142"/>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301" name="Google Shape;1301;p142"/>
          <p:cNvPicPr preferRelativeResize="0"/>
          <p:nvPr/>
        </p:nvPicPr>
        <p:blipFill>
          <a:blip r:embed="rId2">
            <a:alphaModFix/>
          </a:blip>
          <a:stretch>
            <a:fillRect/>
          </a:stretch>
        </p:blipFill>
        <p:spPr>
          <a:xfrm>
            <a:off x="145867" y="194267"/>
            <a:ext cx="1418999" cy="1419034"/>
          </a:xfrm>
          <a:prstGeom prst="rect">
            <a:avLst/>
          </a:prstGeom>
          <a:noFill/>
          <a:ln>
            <a:noFill/>
          </a:ln>
        </p:spPr>
      </p:pic>
      <p:sp>
        <p:nvSpPr>
          <p:cNvPr id="1302" name="Google Shape;1302;p142"/>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
        <p:nvSpPr>
          <p:cNvPr id="1303" name="Google Shape;1303;p142"/>
          <p:cNvSpPr/>
          <p:nvPr>
            <p:ph idx="2" type="pic"/>
          </p:nvPr>
        </p:nvSpPr>
        <p:spPr>
          <a:xfrm>
            <a:off x="3327067" y="2478933"/>
            <a:ext cx="5227500" cy="4307100"/>
          </a:xfrm>
          <a:prstGeom prst="rect">
            <a:avLst/>
          </a:prstGeom>
          <a:noFill/>
          <a:ln>
            <a:noFill/>
          </a:ln>
        </p:spPr>
      </p:sp>
      <p:sp>
        <p:nvSpPr>
          <p:cNvPr id="1304" name="Google Shape;1304;p142"/>
          <p:cNvSpPr txBox="1"/>
          <p:nvPr>
            <p:ph idx="1" type="body"/>
          </p:nvPr>
        </p:nvSpPr>
        <p:spPr>
          <a:xfrm>
            <a:off x="1672300" y="1261867"/>
            <a:ext cx="99123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pplemental">
  <p:cSld name="TITLE_AND_BODY_2_1_1_1">
    <p:spTree>
      <p:nvGrpSpPr>
        <p:cNvPr id="1305" name="Shape 1305"/>
        <p:cNvGrpSpPr/>
        <p:nvPr/>
      </p:nvGrpSpPr>
      <p:grpSpPr>
        <a:xfrm>
          <a:off x="0" y="0"/>
          <a:ext cx="0" cy="0"/>
          <a:chOff x="0" y="0"/>
          <a:chExt cx="0" cy="0"/>
        </a:xfrm>
      </p:grpSpPr>
      <p:sp>
        <p:nvSpPr>
          <p:cNvPr id="1306" name="Google Shape;1306;p143"/>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307" name="Google Shape;1307;p143"/>
          <p:cNvPicPr preferRelativeResize="0"/>
          <p:nvPr/>
        </p:nvPicPr>
        <p:blipFill>
          <a:blip r:embed="rId2">
            <a:alphaModFix/>
          </a:blip>
          <a:stretch>
            <a:fillRect/>
          </a:stretch>
        </p:blipFill>
        <p:spPr>
          <a:xfrm>
            <a:off x="25067" y="63533"/>
            <a:ext cx="1831067" cy="1831133"/>
          </a:xfrm>
          <a:prstGeom prst="rect">
            <a:avLst/>
          </a:prstGeom>
          <a:noFill/>
          <a:ln>
            <a:noFill/>
          </a:ln>
        </p:spPr>
      </p:pic>
      <p:sp>
        <p:nvSpPr>
          <p:cNvPr id="1308" name="Google Shape;1308;p143"/>
          <p:cNvSpPr txBox="1"/>
          <p:nvPr>
            <p:ph idx="1" type="body"/>
          </p:nvPr>
        </p:nvSpPr>
        <p:spPr>
          <a:xfrm>
            <a:off x="1949000" y="1299400"/>
            <a:ext cx="995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309" name="Google Shape;1309;p143"/>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100"/>
              <a:buNone/>
              <a:defRPr b="1" sz="4100"/>
            </a:lvl2pPr>
            <a:lvl3pPr lvl="2" algn="r">
              <a:spcBef>
                <a:spcPts val="0"/>
              </a:spcBef>
              <a:spcAft>
                <a:spcPts val="0"/>
              </a:spcAft>
              <a:buSzPts val="4100"/>
              <a:buNone/>
              <a:defRPr b="1" sz="4100"/>
            </a:lvl3pPr>
            <a:lvl4pPr lvl="3" algn="r">
              <a:spcBef>
                <a:spcPts val="0"/>
              </a:spcBef>
              <a:spcAft>
                <a:spcPts val="0"/>
              </a:spcAft>
              <a:buSzPts val="4100"/>
              <a:buNone/>
              <a:defRPr b="1" sz="4100"/>
            </a:lvl4pPr>
            <a:lvl5pPr lvl="4" algn="r">
              <a:spcBef>
                <a:spcPts val="0"/>
              </a:spcBef>
              <a:spcAft>
                <a:spcPts val="0"/>
              </a:spcAft>
              <a:buSzPts val="4100"/>
              <a:buNone/>
              <a:defRPr b="1" sz="4100"/>
            </a:lvl5pPr>
            <a:lvl6pPr lvl="5" algn="r">
              <a:spcBef>
                <a:spcPts val="0"/>
              </a:spcBef>
              <a:spcAft>
                <a:spcPts val="0"/>
              </a:spcAft>
              <a:buSzPts val="4100"/>
              <a:buNone/>
              <a:defRPr b="1" sz="4100"/>
            </a:lvl6pPr>
            <a:lvl7pPr lvl="6" algn="r">
              <a:spcBef>
                <a:spcPts val="0"/>
              </a:spcBef>
              <a:spcAft>
                <a:spcPts val="0"/>
              </a:spcAft>
              <a:buSzPts val="4100"/>
              <a:buNone/>
              <a:defRPr b="1" sz="4100"/>
            </a:lvl7pPr>
            <a:lvl8pPr lvl="7" algn="r">
              <a:spcBef>
                <a:spcPts val="0"/>
              </a:spcBef>
              <a:spcAft>
                <a:spcPts val="0"/>
              </a:spcAft>
              <a:buSzPts val="4100"/>
              <a:buNone/>
              <a:defRPr b="1" sz="4100"/>
            </a:lvl8pPr>
            <a:lvl9pPr lvl="8" algn="r">
              <a:spcBef>
                <a:spcPts val="0"/>
              </a:spcBef>
              <a:spcAft>
                <a:spcPts val="0"/>
              </a:spcAft>
              <a:buSzPts val="4100"/>
              <a:buNone/>
              <a:defRPr b="1" sz="4100"/>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column default" type="twoColTx">
  <p:cSld name="TITLE_AND_TWO_COLUMNS">
    <p:spTree>
      <p:nvGrpSpPr>
        <p:cNvPr id="1310" name="Shape 1310"/>
        <p:cNvGrpSpPr/>
        <p:nvPr/>
      </p:nvGrpSpPr>
      <p:grpSpPr>
        <a:xfrm>
          <a:off x="0" y="0"/>
          <a:ext cx="0" cy="0"/>
          <a:chOff x="0" y="0"/>
          <a:chExt cx="0" cy="0"/>
        </a:xfrm>
      </p:grpSpPr>
      <p:sp>
        <p:nvSpPr>
          <p:cNvPr id="1311" name="Google Shape;1311;p144"/>
          <p:cNvSpPr/>
          <p:nvPr/>
        </p:nvSpPr>
        <p:spPr>
          <a:xfrm>
            <a:off x="-433" y="-833"/>
            <a:ext cx="122025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2" name="Google Shape;1312;p144"/>
          <p:cNvSpPr txBox="1"/>
          <p:nvPr/>
        </p:nvSpPr>
        <p:spPr>
          <a:xfrm>
            <a:off x="1610900" y="85367"/>
            <a:ext cx="10516500" cy="763500"/>
          </a:xfrm>
          <a:prstGeom prst="rect">
            <a:avLst/>
          </a:prstGeom>
          <a:noFill/>
          <a:ln>
            <a:noFill/>
          </a:ln>
        </p:spPr>
        <p:txBody>
          <a:bodyPr anchorCtr="0" anchor="t" bIns="121900" lIns="121900" spcFirstLastPara="1" rIns="121900" wrap="square" tIns="121900">
            <a:noAutofit/>
          </a:bodyPr>
          <a:lstStyle/>
          <a:p>
            <a:pPr indent="0" lvl="0" marL="0" rtl="0" algn="r">
              <a:spcBef>
                <a:spcPts val="0"/>
              </a:spcBef>
              <a:spcAft>
                <a:spcPts val="0"/>
              </a:spcAft>
              <a:buNone/>
            </a:pPr>
            <a:r>
              <a:t/>
            </a:r>
            <a:endParaRPr sz="4100">
              <a:solidFill>
                <a:srgbClr val="FFFFFF"/>
              </a:solidFill>
              <a:latin typeface="Century Gothic"/>
              <a:ea typeface="Century Gothic"/>
              <a:cs typeface="Century Gothic"/>
              <a:sym typeface="Century Gothic"/>
            </a:endParaRPr>
          </a:p>
        </p:txBody>
      </p:sp>
      <p:pic>
        <p:nvPicPr>
          <p:cNvPr id="1313" name="Google Shape;1313;p144" title="Bootstrap_logos_5-08.png"/>
          <p:cNvPicPr preferRelativeResize="0"/>
          <p:nvPr/>
        </p:nvPicPr>
        <p:blipFill>
          <a:blip r:embed="rId2">
            <a:alphaModFix/>
          </a:blip>
          <a:stretch>
            <a:fillRect/>
          </a:stretch>
        </p:blipFill>
        <p:spPr>
          <a:xfrm>
            <a:off x="55067" y="295233"/>
            <a:ext cx="1894268" cy="1393266"/>
          </a:xfrm>
          <a:prstGeom prst="rect">
            <a:avLst/>
          </a:prstGeom>
          <a:noFill/>
          <a:ln>
            <a:noFill/>
          </a:ln>
        </p:spPr>
      </p:pic>
      <p:sp>
        <p:nvSpPr>
          <p:cNvPr id="1314" name="Google Shape;1314;p144"/>
          <p:cNvSpPr txBox="1"/>
          <p:nvPr/>
        </p:nvSpPr>
        <p:spPr>
          <a:xfrm>
            <a:off x="1564867" y="1753262"/>
            <a:ext cx="10237500" cy="4555200"/>
          </a:xfrm>
          <a:prstGeom prst="rect">
            <a:avLst/>
          </a:prstGeom>
          <a:noFill/>
          <a:ln>
            <a:noFill/>
          </a:ln>
        </p:spPr>
        <p:txBody>
          <a:bodyPr anchorCtr="0" anchor="t" bIns="121900" lIns="121900" spcFirstLastPara="1" rIns="121900" wrap="square" tIns="121900">
            <a:normAutofit/>
          </a:bodyPr>
          <a:lstStyle/>
          <a:p>
            <a:pPr indent="0" lvl="0" marL="0" rtl="0" algn="l">
              <a:lnSpc>
                <a:spcPct val="115000"/>
              </a:lnSpc>
              <a:spcBef>
                <a:spcPts val="0"/>
              </a:spcBef>
              <a:spcAft>
                <a:spcPts val="1300"/>
              </a:spcAft>
              <a:buNone/>
            </a:pPr>
            <a:r>
              <a:t/>
            </a:r>
            <a:endParaRPr sz="2400">
              <a:latin typeface="Century Gothic"/>
              <a:ea typeface="Century Gothic"/>
              <a:cs typeface="Century Gothic"/>
              <a:sym typeface="Century Gothic"/>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Footer">
  <p:cSld name="4_Blank-Footer 2">
    <p:bg>
      <p:bgPr>
        <a:solidFill>
          <a:schemeClr val="lt1"/>
        </a:solidFill>
      </p:bgPr>
    </p:bg>
    <p:spTree>
      <p:nvGrpSpPr>
        <p:cNvPr id="176" name="Shape 176"/>
        <p:cNvGrpSpPr/>
        <p:nvPr/>
      </p:nvGrpSpPr>
      <p:grpSpPr>
        <a:xfrm>
          <a:off x="0" y="0"/>
          <a:ext cx="0" cy="0"/>
          <a:chOff x="0" y="0"/>
          <a:chExt cx="0" cy="0"/>
        </a:xfrm>
      </p:grpSpPr>
      <p:pic>
        <p:nvPicPr>
          <p:cNvPr descr="Background pattern&#10;&#10;Description automatically generated" id="177" name="Google Shape;177;p16"/>
          <p:cNvPicPr preferRelativeResize="0"/>
          <p:nvPr/>
        </p:nvPicPr>
        <p:blipFill rotWithShape="1">
          <a:blip r:embed="rId2">
            <a:alphaModFix/>
          </a:blip>
          <a:srcRect b="0" l="0" r="0" t="0"/>
          <a:stretch/>
        </p:blipFill>
        <p:spPr>
          <a:xfrm>
            <a:off x="0" y="0"/>
            <a:ext cx="12191999" cy="6858001"/>
          </a:xfrm>
          <a:prstGeom prst="rect">
            <a:avLst/>
          </a:prstGeom>
          <a:noFill/>
          <a:ln>
            <a:noFill/>
          </a:ln>
        </p:spPr>
      </p:pic>
      <p:sp>
        <p:nvSpPr>
          <p:cNvPr id="178" name="Google Shape;178;p16"/>
          <p:cNvSpPr/>
          <p:nvPr/>
        </p:nvSpPr>
        <p:spPr>
          <a:xfrm>
            <a:off x="-12700" y="3428372"/>
            <a:ext cx="12192000" cy="3442328"/>
          </a:xfrm>
          <a:custGeom>
            <a:rect b="b" l="l" r="r" t="t"/>
            <a:pathLst>
              <a:path extrusionOk="0" h="3442328" w="12192000">
                <a:moveTo>
                  <a:pt x="12192000" y="0"/>
                </a:moveTo>
                <a:lnTo>
                  <a:pt x="12192000" y="3442328"/>
                </a:lnTo>
                <a:lnTo>
                  <a:pt x="0" y="3442328"/>
                </a:lnTo>
                <a:lnTo>
                  <a:pt x="17152" y="2104468"/>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sp>
        <p:nvSpPr>
          <p:cNvPr id="179" name="Google Shape;179;p16"/>
          <p:cNvSpPr txBox="1"/>
          <p:nvPr>
            <p:ph type="ctrTitle"/>
          </p:nvPr>
        </p:nvSpPr>
        <p:spPr>
          <a:xfrm>
            <a:off x="0" y="1662474"/>
            <a:ext cx="12192000" cy="8841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6000"/>
              <a:buFont typeface="Lexend Deca Medium"/>
              <a:buNone/>
              <a:defRPr i="0" sz="6000" u="none" cap="none" strike="noStrike">
                <a:solidFill>
                  <a:schemeClr val="dk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9pPr>
          </a:lstStyle>
          <a:p/>
        </p:txBody>
      </p:sp>
      <p:sp>
        <p:nvSpPr>
          <p:cNvPr id="180" name="Google Shape;180;p16"/>
          <p:cNvSpPr txBox="1"/>
          <p:nvPr>
            <p:ph idx="1" type="subTitle"/>
          </p:nvPr>
        </p:nvSpPr>
        <p:spPr>
          <a:xfrm>
            <a:off x="3730969" y="2549148"/>
            <a:ext cx="4730100" cy="486000"/>
          </a:xfrm>
          <a:prstGeom prst="rect">
            <a:avLst/>
          </a:prstGeom>
          <a:noFill/>
          <a:ln>
            <a:noFill/>
          </a:ln>
        </p:spPr>
        <p:txBody>
          <a:bodyPr anchorCtr="0" anchor="t" bIns="45700" lIns="0" spcFirstLastPara="1" rIns="91425" wrap="square" tIns="45700">
            <a:noAutofit/>
          </a:bodyPr>
          <a:lstStyle>
            <a:lvl1pPr lvl="0" marR="0" algn="ctr">
              <a:lnSpc>
                <a:spcPct val="100000"/>
              </a:lnSpc>
              <a:spcBef>
                <a:spcPts val="110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lvl="1" marR="0" algn="ctr">
              <a:lnSpc>
                <a:spcPct val="90000"/>
              </a:lnSpc>
              <a:spcBef>
                <a:spcPts val="500"/>
              </a:spcBef>
              <a:spcAft>
                <a:spcPts val="0"/>
              </a:spcAft>
              <a:buClr>
                <a:schemeClr val="dk1"/>
              </a:buClr>
              <a:buSzPts val="2000"/>
              <a:buFont typeface="Lexend Deca Medium"/>
              <a:buNone/>
              <a:defRPr i="0" sz="2000" u="none" cap="none" strike="noStrike">
                <a:solidFill>
                  <a:schemeClr val="dk1"/>
                </a:solidFill>
                <a:latin typeface="Lexend Deca Medium"/>
                <a:ea typeface="Lexend Deca Medium"/>
                <a:cs typeface="Lexend Deca Medium"/>
                <a:sym typeface="Lexend Deca Medium"/>
              </a:defRPr>
            </a:lvl2pPr>
            <a:lvl3pPr lvl="2" marR="0" algn="ctr">
              <a:lnSpc>
                <a:spcPct val="90000"/>
              </a:lnSpc>
              <a:spcBef>
                <a:spcPts val="500"/>
              </a:spcBef>
              <a:spcAft>
                <a:spcPts val="0"/>
              </a:spcAft>
              <a:buClr>
                <a:schemeClr val="dk1"/>
              </a:buClr>
              <a:buSzPts val="1900"/>
              <a:buFont typeface="Lexend Deca Medium"/>
              <a:buNone/>
              <a:defRPr i="0" sz="1900" u="none" cap="none" strike="noStrike">
                <a:solidFill>
                  <a:schemeClr val="dk1"/>
                </a:solidFill>
                <a:latin typeface="Lexend Deca Medium"/>
                <a:ea typeface="Lexend Deca Medium"/>
                <a:cs typeface="Lexend Deca Medium"/>
                <a:sym typeface="Lexend Deca Medium"/>
              </a:defRPr>
            </a:lvl3pPr>
            <a:lvl4pPr lvl="3"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4pPr>
            <a:lvl5pPr lvl="4"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5pPr>
            <a:lvl6pPr lvl="5"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6pPr>
            <a:lvl7pPr lvl="6"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7pPr>
            <a:lvl8pPr lvl="7"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8pPr>
            <a:lvl9pPr lvl="8" marR="0" algn="ctr">
              <a:lnSpc>
                <a:spcPct val="90000"/>
              </a:lnSpc>
              <a:spcBef>
                <a:spcPts val="500"/>
              </a:spcBef>
              <a:spcAft>
                <a:spcPts val="0"/>
              </a:spcAft>
              <a:buClr>
                <a:schemeClr val="dk1"/>
              </a:buClr>
              <a:buSzPts val="1600"/>
              <a:buFont typeface="Lexend Deca Medium"/>
              <a:buNone/>
              <a:defRPr i="0" sz="1600" u="none" cap="none" strike="noStrike">
                <a:solidFill>
                  <a:schemeClr val="dk1"/>
                </a:solidFill>
                <a:latin typeface="Lexend Deca Medium"/>
                <a:ea typeface="Lexend Deca Medium"/>
                <a:cs typeface="Lexend Deca Medium"/>
                <a:sym typeface="Lexend Deca Medium"/>
              </a:defRPr>
            </a:lvl9pPr>
          </a:lstStyle>
          <a:p/>
        </p:txBody>
      </p:sp>
      <p:pic>
        <p:nvPicPr>
          <p:cNvPr id="181" name="Google Shape;181;p16"/>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pic>
        <p:nvPicPr>
          <p:cNvPr id="182" name="Google Shape;182;p16"/>
          <p:cNvPicPr preferRelativeResize="0"/>
          <p:nvPr/>
        </p:nvPicPr>
        <p:blipFill rotWithShape="1">
          <a:blip r:embed="rId4">
            <a:alphaModFix/>
          </a:blip>
          <a:srcRect b="0" l="0" r="0" t="0"/>
          <a:stretch/>
        </p:blipFill>
        <p:spPr>
          <a:xfrm>
            <a:off x="388620" y="6465443"/>
            <a:ext cx="899160" cy="246746"/>
          </a:xfrm>
          <a:prstGeom prst="rect">
            <a:avLst/>
          </a:prstGeom>
          <a:noFill/>
          <a:ln>
            <a:noFill/>
          </a:ln>
        </p:spPr>
      </p:pic>
      <p:pic>
        <p:nvPicPr>
          <p:cNvPr id="183" name="Google Shape;183;p16" title="CSPDWeek Logo 2026.png"/>
          <p:cNvPicPr preferRelativeResize="0"/>
          <p:nvPr/>
        </p:nvPicPr>
        <p:blipFill rotWithShape="1">
          <a:blip r:embed="rId5">
            <a:alphaModFix/>
          </a:blip>
          <a:srcRect b="0" l="12725" r="0" t="0"/>
          <a:stretch/>
        </p:blipFill>
        <p:spPr>
          <a:xfrm>
            <a:off x="8859533" y="3994167"/>
            <a:ext cx="3332467" cy="2863834"/>
          </a:xfrm>
          <a:prstGeom prst="rect">
            <a:avLst/>
          </a:prstGeom>
          <a:noFill/>
          <a:ln>
            <a:noFill/>
          </a:ln>
        </p:spPr>
      </p:pic>
      <p:pic>
        <p:nvPicPr>
          <p:cNvPr id="184" name="Google Shape;184;p16"/>
          <p:cNvPicPr preferRelativeResize="0"/>
          <p:nvPr/>
        </p:nvPicPr>
        <p:blipFill>
          <a:blip r:embed="rId6">
            <a:alphaModFix/>
          </a:blip>
          <a:stretch>
            <a:fillRect/>
          </a:stretch>
        </p:blipFill>
        <p:spPr>
          <a:xfrm>
            <a:off x="65125" y="3719638"/>
            <a:ext cx="12087219" cy="1351549"/>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2">
  <p:cSld name="CUSTOM">
    <p:spTree>
      <p:nvGrpSpPr>
        <p:cNvPr id="1315" name="Shape 1315"/>
        <p:cNvGrpSpPr/>
        <p:nvPr/>
      </p:nvGrpSpPr>
      <p:grpSpPr>
        <a:xfrm>
          <a:off x="0" y="0"/>
          <a:ext cx="0" cy="0"/>
          <a:chOff x="0" y="0"/>
          <a:chExt cx="0" cy="0"/>
        </a:xfrm>
      </p:grpSpPr>
      <p:pic>
        <p:nvPicPr>
          <p:cNvPr id="1316" name="Google Shape;1316;p145"/>
          <p:cNvPicPr preferRelativeResize="0"/>
          <p:nvPr/>
        </p:nvPicPr>
        <p:blipFill rotWithShape="1">
          <a:blip r:embed="rId2">
            <a:alphaModFix/>
          </a:blip>
          <a:srcRect b="21136" l="0" r="0" t="0"/>
          <a:stretch/>
        </p:blipFill>
        <p:spPr>
          <a:xfrm>
            <a:off x="0" y="0"/>
            <a:ext cx="12191999" cy="5811999"/>
          </a:xfrm>
          <a:prstGeom prst="rect">
            <a:avLst/>
          </a:prstGeom>
          <a:noFill/>
          <a:ln>
            <a:noFill/>
          </a:ln>
        </p:spPr>
      </p:pic>
      <p:sp>
        <p:nvSpPr>
          <p:cNvPr id="1317" name="Google Shape;1317;p145"/>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8" name="Google Shape;1318;p145"/>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3">
  <p:cSld name="CUSTOM_1">
    <p:spTree>
      <p:nvGrpSpPr>
        <p:cNvPr id="1319" name="Shape 1319"/>
        <p:cNvGrpSpPr/>
        <p:nvPr/>
      </p:nvGrpSpPr>
      <p:grpSpPr>
        <a:xfrm>
          <a:off x="0" y="0"/>
          <a:ext cx="0" cy="0"/>
          <a:chOff x="0" y="0"/>
          <a:chExt cx="0" cy="0"/>
        </a:xfrm>
      </p:grpSpPr>
      <p:pic>
        <p:nvPicPr>
          <p:cNvPr id="1320" name="Google Shape;1320;p146"/>
          <p:cNvPicPr preferRelativeResize="0"/>
          <p:nvPr/>
        </p:nvPicPr>
        <p:blipFill rotWithShape="1">
          <a:blip r:embed="rId2">
            <a:alphaModFix/>
          </a:blip>
          <a:srcRect b="18555" l="0" r="0" t="3418"/>
          <a:stretch/>
        </p:blipFill>
        <p:spPr>
          <a:xfrm>
            <a:off x="0" y="0"/>
            <a:ext cx="12191999" cy="5906966"/>
          </a:xfrm>
          <a:prstGeom prst="rect">
            <a:avLst/>
          </a:prstGeom>
          <a:noFill/>
          <a:ln>
            <a:noFill/>
          </a:ln>
        </p:spPr>
      </p:pic>
      <p:sp>
        <p:nvSpPr>
          <p:cNvPr id="1321" name="Google Shape;1321;p146"/>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146"/>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4">
  <p:cSld name="CUSTOM_1_1">
    <p:spTree>
      <p:nvGrpSpPr>
        <p:cNvPr id="1323" name="Shape 1323"/>
        <p:cNvGrpSpPr/>
        <p:nvPr/>
      </p:nvGrpSpPr>
      <p:grpSpPr>
        <a:xfrm>
          <a:off x="0" y="0"/>
          <a:ext cx="0" cy="0"/>
          <a:chOff x="0" y="0"/>
          <a:chExt cx="0" cy="0"/>
        </a:xfrm>
      </p:grpSpPr>
      <p:pic>
        <p:nvPicPr>
          <p:cNvPr id="1324" name="Google Shape;1324;p147"/>
          <p:cNvPicPr preferRelativeResize="0"/>
          <p:nvPr/>
        </p:nvPicPr>
        <p:blipFill rotWithShape="1">
          <a:blip r:embed="rId2">
            <a:alphaModFix/>
          </a:blip>
          <a:srcRect b="0" l="0" r="0" t="5087"/>
          <a:stretch/>
        </p:blipFill>
        <p:spPr>
          <a:xfrm>
            <a:off x="0" y="-203200"/>
            <a:ext cx="12191999" cy="6548766"/>
          </a:xfrm>
          <a:prstGeom prst="rect">
            <a:avLst/>
          </a:prstGeom>
          <a:noFill/>
          <a:ln>
            <a:noFill/>
          </a:ln>
        </p:spPr>
      </p:pic>
      <p:sp>
        <p:nvSpPr>
          <p:cNvPr id="1325" name="Google Shape;1325;p147"/>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6" name="Google Shape;1326;p147"/>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5">
  <p:cSld name="CUSTOM_1_1_1">
    <p:spTree>
      <p:nvGrpSpPr>
        <p:cNvPr id="1327" name="Shape 1327"/>
        <p:cNvGrpSpPr/>
        <p:nvPr/>
      </p:nvGrpSpPr>
      <p:grpSpPr>
        <a:xfrm>
          <a:off x="0" y="0"/>
          <a:ext cx="0" cy="0"/>
          <a:chOff x="0" y="0"/>
          <a:chExt cx="0" cy="0"/>
        </a:xfrm>
      </p:grpSpPr>
      <p:pic>
        <p:nvPicPr>
          <p:cNvPr id="1328" name="Google Shape;1328;p148"/>
          <p:cNvPicPr preferRelativeResize="0"/>
          <p:nvPr/>
        </p:nvPicPr>
        <p:blipFill rotWithShape="1">
          <a:blip r:embed="rId2">
            <a:alphaModFix/>
          </a:blip>
          <a:srcRect b="8605" l="0" r="0" t="7685"/>
          <a:stretch/>
        </p:blipFill>
        <p:spPr>
          <a:xfrm>
            <a:off x="0" y="0"/>
            <a:ext cx="12191999" cy="6218333"/>
          </a:xfrm>
          <a:prstGeom prst="rect">
            <a:avLst/>
          </a:prstGeom>
          <a:noFill/>
          <a:ln>
            <a:noFill/>
          </a:ln>
        </p:spPr>
      </p:pic>
      <p:sp>
        <p:nvSpPr>
          <p:cNvPr id="1329" name="Google Shape;1329;p148"/>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0" name="Google Shape;1330;p148"/>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6">
  <p:cSld name="CUSTOM_1_1_1_1">
    <p:spTree>
      <p:nvGrpSpPr>
        <p:cNvPr id="1331" name="Shape 1331"/>
        <p:cNvGrpSpPr/>
        <p:nvPr/>
      </p:nvGrpSpPr>
      <p:grpSpPr>
        <a:xfrm>
          <a:off x="0" y="0"/>
          <a:ext cx="0" cy="0"/>
          <a:chOff x="0" y="0"/>
          <a:chExt cx="0" cy="0"/>
        </a:xfrm>
      </p:grpSpPr>
      <p:pic>
        <p:nvPicPr>
          <p:cNvPr id="1332" name="Google Shape;1332;p149"/>
          <p:cNvPicPr preferRelativeResize="0"/>
          <p:nvPr/>
        </p:nvPicPr>
        <p:blipFill rotWithShape="1">
          <a:blip r:embed="rId2">
            <a:alphaModFix/>
          </a:blip>
          <a:srcRect b="3962" l="0" r="0" t="22536"/>
          <a:stretch/>
        </p:blipFill>
        <p:spPr>
          <a:xfrm>
            <a:off x="-20167" y="-47933"/>
            <a:ext cx="12212167" cy="5954899"/>
          </a:xfrm>
          <a:prstGeom prst="rect">
            <a:avLst/>
          </a:prstGeom>
          <a:noFill/>
          <a:ln>
            <a:noFill/>
          </a:ln>
        </p:spPr>
      </p:pic>
      <p:sp>
        <p:nvSpPr>
          <p:cNvPr id="1333" name="Google Shape;1333;p149"/>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4" name="Google Shape;1334;p149"/>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
  <p:cSld name="TITLE_AND_TWO_COLUMNS_2">
    <p:spTree>
      <p:nvGrpSpPr>
        <p:cNvPr id="1335" name="Shape 1335"/>
        <p:cNvGrpSpPr/>
        <p:nvPr/>
      </p:nvGrpSpPr>
      <p:grpSpPr>
        <a:xfrm>
          <a:off x="0" y="0"/>
          <a:ext cx="0" cy="0"/>
          <a:chOff x="0" y="0"/>
          <a:chExt cx="0" cy="0"/>
        </a:xfrm>
      </p:grpSpPr>
      <p:pic>
        <p:nvPicPr>
          <p:cNvPr id="1336" name="Google Shape;1336;p150"/>
          <p:cNvPicPr preferRelativeResize="0"/>
          <p:nvPr/>
        </p:nvPicPr>
        <p:blipFill rotWithShape="1">
          <a:blip r:embed="rId2">
            <a:alphaModFix/>
          </a:blip>
          <a:srcRect b="14204" l="0" r="0" t="2733"/>
          <a:stretch/>
        </p:blipFill>
        <p:spPr>
          <a:xfrm>
            <a:off x="0" y="0"/>
            <a:ext cx="12191999" cy="5853473"/>
          </a:xfrm>
          <a:prstGeom prst="rect">
            <a:avLst/>
          </a:prstGeom>
          <a:noFill/>
          <a:ln>
            <a:noFill/>
          </a:ln>
        </p:spPr>
      </p:pic>
      <p:sp>
        <p:nvSpPr>
          <p:cNvPr id="1337" name="Google Shape;1337;p150"/>
          <p:cNvSpPr/>
          <p:nvPr/>
        </p:nvSpPr>
        <p:spPr>
          <a:xfrm>
            <a:off x="-107600" y="5812000"/>
            <a:ext cx="122997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8" name="Google Shape;1338;p150"/>
          <p:cNvSpPr txBox="1"/>
          <p:nvPr>
            <p:ph type="title"/>
          </p:nvPr>
        </p:nvSpPr>
        <p:spPr>
          <a:xfrm>
            <a:off x="2259000" y="5953200"/>
            <a:ext cx="9445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800"/>
              <a:buNone/>
              <a:defRPr b="1" sz="4800">
                <a:solidFill>
                  <a:srgbClr val="FFFFFF"/>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39" name="Shape 1339"/>
        <p:cNvGrpSpPr/>
        <p:nvPr/>
      </p:nvGrpSpPr>
      <p:grpSpPr>
        <a:xfrm>
          <a:off x="0" y="0"/>
          <a:ext cx="0" cy="0"/>
          <a:chOff x="0" y="0"/>
          <a:chExt cx="0" cy="0"/>
        </a:xfrm>
      </p:grpSpPr>
      <p:sp>
        <p:nvSpPr>
          <p:cNvPr id="1340" name="Google Shape;1340;p151"/>
          <p:cNvSpPr txBox="1"/>
          <p:nvPr>
            <p:ph type="ctrTitle"/>
          </p:nvPr>
        </p:nvSpPr>
        <p:spPr>
          <a:xfrm>
            <a:off x="415611" y="992767"/>
            <a:ext cx="11360700" cy="27369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341" name="Google Shape;1341;p151"/>
          <p:cNvSpPr txBox="1"/>
          <p:nvPr>
            <p:ph idx="1" type="subTitle"/>
          </p:nvPr>
        </p:nvSpPr>
        <p:spPr>
          <a:xfrm>
            <a:off x="415600" y="3778833"/>
            <a:ext cx="11360700" cy="1056900"/>
          </a:xfrm>
          <a:prstGeom prst="rect">
            <a:avLst/>
          </a:prstGeom>
        </p:spPr>
        <p:txBody>
          <a:bodyPr anchorCtr="0" anchor="t" bIns="121900" lIns="121900" spcFirstLastPara="1" rIns="121900" wrap="square" tIns="12190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342" name="Google Shape;1342;p15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43" name="Shape 1343"/>
        <p:cNvGrpSpPr/>
        <p:nvPr/>
      </p:nvGrpSpPr>
      <p:grpSpPr>
        <a:xfrm>
          <a:off x="0" y="0"/>
          <a:ext cx="0" cy="0"/>
          <a:chOff x="0" y="0"/>
          <a:chExt cx="0" cy="0"/>
        </a:xfrm>
      </p:grpSpPr>
      <p:sp>
        <p:nvSpPr>
          <p:cNvPr id="1344" name="Google Shape;1344;p15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a:spcBef>
                <a:spcPts val="0"/>
              </a:spcBef>
              <a:spcAft>
                <a:spcPts val="0"/>
              </a:spcAft>
              <a:buSzPts val="53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345" name="Google Shape;1345;p15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46" name="Shape 1346"/>
        <p:cNvGrpSpPr/>
        <p:nvPr/>
      </p:nvGrpSpPr>
      <p:grpSpPr>
        <a:xfrm>
          <a:off x="0" y="0"/>
          <a:ext cx="0" cy="0"/>
          <a:chOff x="0" y="0"/>
          <a:chExt cx="0" cy="0"/>
        </a:xfrm>
      </p:grpSpPr>
      <p:sp>
        <p:nvSpPr>
          <p:cNvPr id="1347" name="Google Shape;1347;p153"/>
          <p:cNvSpPr txBox="1"/>
          <p:nvPr>
            <p:ph type="title"/>
          </p:nvPr>
        </p:nvSpPr>
        <p:spPr>
          <a:xfrm>
            <a:off x="415600" y="740800"/>
            <a:ext cx="3744000" cy="1007700"/>
          </a:xfrm>
          <a:prstGeom prst="rect">
            <a:avLst/>
          </a:prstGeom>
        </p:spPr>
        <p:txBody>
          <a:bodyPr anchorCtr="0" anchor="b" bIns="121900" lIns="121900" spcFirstLastPara="1" rIns="121900" wrap="square" tIns="121900">
            <a:no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348" name="Google Shape;1348;p153"/>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1300"/>
              </a:spcBef>
              <a:spcAft>
                <a:spcPts val="0"/>
              </a:spcAft>
              <a:buSzPts val="1600"/>
              <a:buChar char="○"/>
              <a:defRPr sz="1600"/>
            </a:lvl2pPr>
            <a:lvl3pPr indent="-330200" lvl="2" marL="1371600">
              <a:spcBef>
                <a:spcPts val="1300"/>
              </a:spcBef>
              <a:spcAft>
                <a:spcPts val="0"/>
              </a:spcAft>
              <a:buSzPts val="1600"/>
              <a:buChar char="■"/>
              <a:defRPr sz="1600"/>
            </a:lvl3pPr>
            <a:lvl4pPr indent="-330200" lvl="3" marL="1828800">
              <a:spcBef>
                <a:spcPts val="1300"/>
              </a:spcBef>
              <a:spcAft>
                <a:spcPts val="0"/>
              </a:spcAft>
              <a:buSzPts val="1600"/>
              <a:buChar char="●"/>
              <a:defRPr sz="1600"/>
            </a:lvl4pPr>
            <a:lvl5pPr indent="-330200" lvl="4" marL="2286000">
              <a:spcBef>
                <a:spcPts val="1300"/>
              </a:spcBef>
              <a:spcAft>
                <a:spcPts val="0"/>
              </a:spcAft>
              <a:buSzPts val="1600"/>
              <a:buChar char="○"/>
              <a:defRPr sz="1600"/>
            </a:lvl5pPr>
            <a:lvl6pPr indent="-330200" lvl="5" marL="2743200">
              <a:spcBef>
                <a:spcPts val="1300"/>
              </a:spcBef>
              <a:spcAft>
                <a:spcPts val="0"/>
              </a:spcAft>
              <a:buSzPts val="1600"/>
              <a:buChar char="■"/>
              <a:defRPr sz="1600"/>
            </a:lvl6pPr>
            <a:lvl7pPr indent="-330200" lvl="6" marL="3200400">
              <a:spcBef>
                <a:spcPts val="1300"/>
              </a:spcBef>
              <a:spcAft>
                <a:spcPts val="0"/>
              </a:spcAft>
              <a:buSzPts val="1600"/>
              <a:buChar char="●"/>
              <a:defRPr sz="1600"/>
            </a:lvl7pPr>
            <a:lvl8pPr indent="-330200" lvl="7" marL="3657600">
              <a:spcBef>
                <a:spcPts val="1300"/>
              </a:spcBef>
              <a:spcAft>
                <a:spcPts val="0"/>
              </a:spcAft>
              <a:buSzPts val="1600"/>
              <a:buChar char="○"/>
              <a:defRPr sz="1600"/>
            </a:lvl8pPr>
            <a:lvl9pPr indent="-330200" lvl="8" marL="4114800">
              <a:spcBef>
                <a:spcPts val="1300"/>
              </a:spcBef>
              <a:spcAft>
                <a:spcPts val="1300"/>
              </a:spcAft>
              <a:buSzPts val="1600"/>
              <a:buChar char="■"/>
              <a:defRPr sz="1600"/>
            </a:lvl9pPr>
          </a:lstStyle>
          <a:p/>
        </p:txBody>
      </p:sp>
      <p:sp>
        <p:nvSpPr>
          <p:cNvPr id="1349" name="Google Shape;1349;p15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50" name="Shape 1350"/>
        <p:cNvGrpSpPr/>
        <p:nvPr/>
      </p:nvGrpSpPr>
      <p:grpSpPr>
        <a:xfrm>
          <a:off x="0" y="0"/>
          <a:ext cx="0" cy="0"/>
          <a:chOff x="0" y="0"/>
          <a:chExt cx="0" cy="0"/>
        </a:xfrm>
      </p:grpSpPr>
      <p:sp>
        <p:nvSpPr>
          <p:cNvPr id="1351" name="Google Shape;1351;p154"/>
          <p:cNvSpPr txBox="1"/>
          <p:nvPr>
            <p:ph type="title"/>
          </p:nvPr>
        </p:nvSpPr>
        <p:spPr>
          <a:xfrm>
            <a:off x="653667" y="600200"/>
            <a:ext cx="8490300" cy="5454300"/>
          </a:xfrm>
          <a:prstGeom prst="rect">
            <a:avLst/>
          </a:prstGeom>
        </p:spPr>
        <p:txBody>
          <a:bodyPr anchorCtr="0" anchor="ctr" bIns="121900" lIns="121900" spcFirstLastPara="1" rIns="121900" wrap="square" tIns="121900">
            <a:no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1352" name="Google Shape;1352;p15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column 1">
  <p:cSld name="1_3-column">
    <p:spTree>
      <p:nvGrpSpPr>
        <p:cNvPr id="185" name="Shape 185"/>
        <p:cNvGrpSpPr/>
        <p:nvPr/>
      </p:nvGrpSpPr>
      <p:grpSpPr>
        <a:xfrm>
          <a:off x="0" y="0"/>
          <a:ext cx="0" cy="0"/>
          <a:chOff x="0" y="0"/>
          <a:chExt cx="0" cy="0"/>
        </a:xfrm>
      </p:grpSpPr>
      <p:pic>
        <p:nvPicPr>
          <p:cNvPr descr="Background pattern&#10;&#10;Description automatically generated" id="186" name="Google Shape;186;p17"/>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sp>
        <p:nvSpPr>
          <p:cNvPr id="187" name="Google Shape;187;p17"/>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Medium"/>
              <a:buNone/>
              <a:defRPr i="0" sz="4400" u="none" cap="none" strike="noStrike">
                <a:solidFill>
                  <a:schemeClr val="dk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9pPr>
          </a:lstStyle>
          <a:p/>
        </p:txBody>
      </p:sp>
      <p:pic>
        <p:nvPicPr>
          <p:cNvPr id="188" name="Google Shape;188;p17"/>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189" name="Google Shape;189;p17"/>
          <p:cNvSpPr txBox="1"/>
          <p:nvPr>
            <p:ph idx="1" type="body"/>
          </p:nvPr>
        </p:nvSpPr>
        <p:spPr>
          <a:xfrm>
            <a:off x="576470" y="1738240"/>
            <a:ext cx="108771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53" name="Shape 1353"/>
        <p:cNvGrpSpPr/>
        <p:nvPr/>
      </p:nvGrpSpPr>
      <p:grpSpPr>
        <a:xfrm>
          <a:off x="0" y="0"/>
          <a:ext cx="0" cy="0"/>
          <a:chOff x="0" y="0"/>
          <a:chExt cx="0" cy="0"/>
        </a:xfrm>
      </p:grpSpPr>
      <p:sp>
        <p:nvSpPr>
          <p:cNvPr id="1354" name="Google Shape;1354;p15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5" name="Google Shape;1355;p155"/>
          <p:cNvSpPr txBox="1"/>
          <p:nvPr>
            <p:ph type="title"/>
          </p:nvPr>
        </p:nvSpPr>
        <p:spPr>
          <a:xfrm>
            <a:off x="354000" y="1644233"/>
            <a:ext cx="5393700" cy="19764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1356" name="Google Shape;1356;p155"/>
          <p:cNvSpPr txBox="1"/>
          <p:nvPr>
            <p:ph idx="1" type="subTitle"/>
          </p:nvPr>
        </p:nvSpPr>
        <p:spPr>
          <a:xfrm>
            <a:off x="354000" y="3737433"/>
            <a:ext cx="5393700" cy="1646700"/>
          </a:xfrm>
          <a:prstGeom prst="rect">
            <a:avLst/>
          </a:prstGeom>
        </p:spPr>
        <p:txBody>
          <a:bodyPr anchorCtr="0" anchor="t" bIns="121900" lIns="121900" spcFirstLastPara="1" rIns="121900" wrap="square" tIns="12190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57" name="Google Shape;1357;p155"/>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
        <p:nvSpPr>
          <p:cNvPr id="1358" name="Google Shape;1358;p15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9" name="Shape 1359"/>
        <p:cNvGrpSpPr/>
        <p:nvPr/>
      </p:nvGrpSpPr>
      <p:grpSpPr>
        <a:xfrm>
          <a:off x="0" y="0"/>
          <a:ext cx="0" cy="0"/>
          <a:chOff x="0" y="0"/>
          <a:chExt cx="0" cy="0"/>
        </a:xfrm>
      </p:grpSpPr>
      <p:sp>
        <p:nvSpPr>
          <p:cNvPr id="1360" name="Google Shape;1360;p156"/>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lvl1pPr indent="-228600" lvl="0" marL="457200">
              <a:lnSpc>
                <a:spcPct val="100000"/>
              </a:lnSpc>
              <a:spcBef>
                <a:spcPts val="0"/>
              </a:spcBef>
              <a:spcAft>
                <a:spcPts val="0"/>
              </a:spcAft>
              <a:buSzPts val="2400"/>
              <a:buNone/>
              <a:defRPr/>
            </a:lvl1pPr>
          </a:lstStyle>
          <a:p/>
        </p:txBody>
      </p:sp>
      <p:sp>
        <p:nvSpPr>
          <p:cNvPr id="1361" name="Google Shape;1361;p1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62" name="Shape 1362"/>
        <p:cNvGrpSpPr/>
        <p:nvPr/>
      </p:nvGrpSpPr>
      <p:grpSpPr>
        <a:xfrm>
          <a:off x="0" y="0"/>
          <a:ext cx="0" cy="0"/>
          <a:chOff x="0" y="0"/>
          <a:chExt cx="0" cy="0"/>
        </a:xfrm>
      </p:grpSpPr>
      <p:sp>
        <p:nvSpPr>
          <p:cNvPr id="1363" name="Google Shape;1363;p157"/>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1364" name="Google Shape;1364;p157"/>
          <p:cNvSpPr txBox="1"/>
          <p:nvPr>
            <p:ph idx="1" type="body"/>
          </p:nvPr>
        </p:nvSpPr>
        <p:spPr>
          <a:xfrm>
            <a:off x="415600" y="4202967"/>
            <a:ext cx="11360700" cy="1734300"/>
          </a:xfrm>
          <a:prstGeom prst="rect">
            <a:avLst/>
          </a:prstGeom>
        </p:spPr>
        <p:txBody>
          <a:bodyPr anchorCtr="0" anchor="t" bIns="121900" lIns="121900" spcFirstLastPara="1" rIns="121900" wrap="square" tIns="121900">
            <a:noAutofit/>
          </a:bodyPr>
          <a:lstStyle>
            <a:lvl1pPr indent="-381000" lvl="0" marL="457200" algn="ctr">
              <a:spcBef>
                <a:spcPts val="0"/>
              </a:spcBef>
              <a:spcAft>
                <a:spcPts val="0"/>
              </a:spcAft>
              <a:buSzPts val="2400"/>
              <a:buChar char="●"/>
              <a:defRPr/>
            </a:lvl1pPr>
            <a:lvl2pPr indent="-349250" lvl="1" marL="914400" algn="ctr">
              <a:spcBef>
                <a:spcPts val="1300"/>
              </a:spcBef>
              <a:spcAft>
                <a:spcPts val="0"/>
              </a:spcAft>
              <a:buSzPts val="1900"/>
              <a:buChar char="○"/>
              <a:defRPr/>
            </a:lvl2pPr>
            <a:lvl3pPr indent="-349250" lvl="2" marL="1371600" algn="ctr">
              <a:spcBef>
                <a:spcPts val="1300"/>
              </a:spcBef>
              <a:spcAft>
                <a:spcPts val="0"/>
              </a:spcAft>
              <a:buSzPts val="1900"/>
              <a:buChar char="■"/>
              <a:defRPr/>
            </a:lvl3pPr>
            <a:lvl4pPr indent="-349250" lvl="3" marL="1828800" algn="ctr">
              <a:spcBef>
                <a:spcPts val="1300"/>
              </a:spcBef>
              <a:spcAft>
                <a:spcPts val="0"/>
              </a:spcAft>
              <a:buSzPts val="1900"/>
              <a:buChar char="●"/>
              <a:defRPr/>
            </a:lvl4pPr>
            <a:lvl5pPr indent="-349250" lvl="4" marL="2286000" algn="ctr">
              <a:spcBef>
                <a:spcPts val="1300"/>
              </a:spcBef>
              <a:spcAft>
                <a:spcPts val="0"/>
              </a:spcAft>
              <a:buSzPts val="1900"/>
              <a:buChar char="○"/>
              <a:defRPr/>
            </a:lvl5pPr>
            <a:lvl6pPr indent="-349250" lvl="5" marL="2743200" algn="ctr">
              <a:spcBef>
                <a:spcPts val="1300"/>
              </a:spcBef>
              <a:spcAft>
                <a:spcPts val="0"/>
              </a:spcAft>
              <a:buSzPts val="1900"/>
              <a:buChar char="■"/>
              <a:defRPr/>
            </a:lvl6pPr>
            <a:lvl7pPr indent="-349250" lvl="6" marL="3200400" algn="ctr">
              <a:spcBef>
                <a:spcPts val="1300"/>
              </a:spcBef>
              <a:spcAft>
                <a:spcPts val="0"/>
              </a:spcAft>
              <a:buSzPts val="1900"/>
              <a:buChar char="●"/>
              <a:defRPr/>
            </a:lvl7pPr>
            <a:lvl8pPr indent="-349250" lvl="7" marL="3657600" algn="ctr">
              <a:spcBef>
                <a:spcPts val="1300"/>
              </a:spcBef>
              <a:spcAft>
                <a:spcPts val="0"/>
              </a:spcAft>
              <a:buSzPts val="1900"/>
              <a:buChar char="○"/>
              <a:defRPr/>
            </a:lvl8pPr>
            <a:lvl9pPr indent="-349250" lvl="8" marL="4114800" algn="ctr">
              <a:spcBef>
                <a:spcPts val="1300"/>
              </a:spcBef>
              <a:spcAft>
                <a:spcPts val="1300"/>
              </a:spcAft>
              <a:buSzPts val="1900"/>
              <a:buChar char="■"/>
              <a:defRPr/>
            </a:lvl9pPr>
          </a:lstStyle>
          <a:p/>
        </p:txBody>
      </p:sp>
      <p:sp>
        <p:nvSpPr>
          <p:cNvPr id="1365" name="Google Shape;1365;p15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66" name="Shape 1366"/>
        <p:cNvGrpSpPr/>
        <p:nvPr/>
      </p:nvGrpSpPr>
      <p:grpSpPr>
        <a:xfrm>
          <a:off x="0" y="0"/>
          <a:ext cx="0" cy="0"/>
          <a:chOff x="0" y="0"/>
          <a:chExt cx="0" cy="0"/>
        </a:xfrm>
      </p:grpSpPr>
      <p:sp>
        <p:nvSpPr>
          <p:cNvPr id="1367" name="Google Shape;1367;p15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TITLE_AND_TWO_COLUMNS_1">
    <p:spTree>
      <p:nvGrpSpPr>
        <p:cNvPr id="1368" name="Shape 1368"/>
        <p:cNvGrpSpPr/>
        <p:nvPr/>
      </p:nvGrpSpPr>
      <p:grpSpPr>
        <a:xfrm>
          <a:off x="0" y="0"/>
          <a:ext cx="0" cy="0"/>
          <a:chOff x="0" y="0"/>
          <a:chExt cx="0" cy="0"/>
        </a:xfrm>
      </p:grpSpPr>
      <p:sp>
        <p:nvSpPr>
          <p:cNvPr id="1369" name="Google Shape;1369;p159"/>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lvl="0">
              <a:spcBef>
                <a:spcPts val="0"/>
              </a:spcBef>
              <a:spcAft>
                <a:spcPts val="0"/>
              </a:spcAft>
              <a:buSzPts val="53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370" name="Google Shape;1370;p159"/>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1300"/>
              </a:spcBef>
              <a:spcAft>
                <a:spcPts val="0"/>
              </a:spcAft>
              <a:buSzPts val="1600"/>
              <a:buChar char="○"/>
              <a:defRPr sz="1600"/>
            </a:lvl2pPr>
            <a:lvl3pPr indent="-330200" lvl="2" marL="1371600">
              <a:spcBef>
                <a:spcPts val="1300"/>
              </a:spcBef>
              <a:spcAft>
                <a:spcPts val="0"/>
              </a:spcAft>
              <a:buSzPts val="1600"/>
              <a:buChar char="■"/>
              <a:defRPr sz="1600"/>
            </a:lvl3pPr>
            <a:lvl4pPr indent="-330200" lvl="3" marL="1828800">
              <a:spcBef>
                <a:spcPts val="1300"/>
              </a:spcBef>
              <a:spcAft>
                <a:spcPts val="0"/>
              </a:spcAft>
              <a:buSzPts val="1600"/>
              <a:buChar char="●"/>
              <a:defRPr sz="1600"/>
            </a:lvl4pPr>
            <a:lvl5pPr indent="-330200" lvl="4" marL="2286000">
              <a:spcBef>
                <a:spcPts val="1300"/>
              </a:spcBef>
              <a:spcAft>
                <a:spcPts val="0"/>
              </a:spcAft>
              <a:buSzPts val="1600"/>
              <a:buChar char="○"/>
              <a:defRPr sz="1600"/>
            </a:lvl5pPr>
            <a:lvl6pPr indent="-330200" lvl="5" marL="2743200">
              <a:spcBef>
                <a:spcPts val="1300"/>
              </a:spcBef>
              <a:spcAft>
                <a:spcPts val="0"/>
              </a:spcAft>
              <a:buSzPts val="1600"/>
              <a:buChar char="■"/>
              <a:defRPr sz="1600"/>
            </a:lvl6pPr>
            <a:lvl7pPr indent="-330200" lvl="6" marL="3200400">
              <a:spcBef>
                <a:spcPts val="1300"/>
              </a:spcBef>
              <a:spcAft>
                <a:spcPts val="0"/>
              </a:spcAft>
              <a:buSzPts val="1600"/>
              <a:buChar char="●"/>
              <a:defRPr sz="1600"/>
            </a:lvl7pPr>
            <a:lvl8pPr indent="-330200" lvl="7" marL="3657600">
              <a:spcBef>
                <a:spcPts val="1300"/>
              </a:spcBef>
              <a:spcAft>
                <a:spcPts val="0"/>
              </a:spcAft>
              <a:buSzPts val="1600"/>
              <a:buChar char="○"/>
              <a:defRPr sz="1600"/>
            </a:lvl8pPr>
            <a:lvl9pPr indent="-330200" lvl="8" marL="4114800">
              <a:spcBef>
                <a:spcPts val="1300"/>
              </a:spcBef>
              <a:spcAft>
                <a:spcPts val="1300"/>
              </a:spcAft>
              <a:buSzPts val="1600"/>
              <a:buChar char="■"/>
              <a:defRPr sz="1600"/>
            </a:lvl9pPr>
          </a:lstStyle>
          <a:p/>
        </p:txBody>
      </p:sp>
      <p:sp>
        <p:nvSpPr>
          <p:cNvPr id="1371" name="Google Shape;1371;p159"/>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1300"/>
              </a:spcBef>
              <a:spcAft>
                <a:spcPts val="0"/>
              </a:spcAft>
              <a:buSzPts val="1600"/>
              <a:buChar char="○"/>
              <a:defRPr sz="1600"/>
            </a:lvl2pPr>
            <a:lvl3pPr indent="-330200" lvl="2" marL="1371600">
              <a:spcBef>
                <a:spcPts val="1300"/>
              </a:spcBef>
              <a:spcAft>
                <a:spcPts val="0"/>
              </a:spcAft>
              <a:buSzPts val="1600"/>
              <a:buChar char="■"/>
              <a:defRPr sz="1600"/>
            </a:lvl3pPr>
            <a:lvl4pPr indent="-330200" lvl="3" marL="1828800">
              <a:spcBef>
                <a:spcPts val="1300"/>
              </a:spcBef>
              <a:spcAft>
                <a:spcPts val="0"/>
              </a:spcAft>
              <a:buSzPts val="1600"/>
              <a:buChar char="●"/>
              <a:defRPr sz="1600"/>
            </a:lvl4pPr>
            <a:lvl5pPr indent="-330200" lvl="4" marL="2286000">
              <a:spcBef>
                <a:spcPts val="1300"/>
              </a:spcBef>
              <a:spcAft>
                <a:spcPts val="0"/>
              </a:spcAft>
              <a:buSzPts val="1600"/>
              <a:buChar char="○"/>
              <a:defRPr sz="1600"/>
            </a:lvl5pPr>
            <a:lvl6pPr indent="-330200" lvl="5" marL="2743200">
              <a:spcBef>
                <a:spcPts val="1300"/>
              </a:spcBef>
              <a:spcAft>
                <a:spcPts val="0"/>
              </a:spcAft>
              <a:buSzPts val="1600"/>
              <a:buChar char="■"/>
              <a:defRPr sz="1600"/>
            </a:lvl6pPr>
            <a:lvl7pPr indent="-330200" lvl="6" marL="3200400">
              <a:spcBef>
                <a:spcPts val="1300"/>
              </a:spcBef>
              <a:spcAft>
                <a:spcPts val="0"/>
              </a:spcAft>
              <a:buSzPts val="1600"/>
              <a:buChar char="●"/>
              <a:defRPr sz="1600"/>
            </a:lvl7pPr>
            <a:lvl8pPr indent="-330200" lvl="7" marL="3657600">
              <a:spcBef>
                <a:spcPts val="1300"/>
              </a:spcBef>
              <a:spcAft>
                <a:spcPts val="0"/>
              </a:spcAft>
              <a:buSzPts val="1600"/>
              <a:buChar char="○"/>
              <a:defRPr sz="1600"/>
            </a:lvl8pPr>
            <a:lvl9pPr indent="-330200" lvl="8" marL="4114800">
              <a:spcBef>
                <a:spcPts val="1300"/>
              </a:spcBef>
              <a:spcAft>
                <a:spcPts val="1300"/>
              </a:spcAft>
              <a:buSzPts val="1600"/>
              <a:buChar char="■"/>
              <a:defRPr sz="1600"/>
            </a:lvl9pPr>
          </a:lstStyle>
          <a:p/>
        </p:txBody>
      </p:sp>
      <p:sp>
        <p:nvSpPr>
          <p:cNvPr id="1372" name="Google Shape;1372;p15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S Title and Body 1">
  <p:cSld name="TITLE_AND_BODY_4">
    <p:spTree>
      <p:nvGrpSpPr>
        <p:cNvPr id="1373" name="Shape 1373"/>
        <p:cNvGrpSpPr/>
        <p:nvPr/>
      </p:nvGrpSpPr>
      <p:grpSpPr>
        <a:xfrm>
          <a:off x="0" y="0"/>
          <a:ext cx="0" cy="0"/>
          <a:chOff x="0" y="0"/>
          <a:chExt cx="0" cy="0"/>
        </a:xfrm>
      </p:grpSpPr>
      <p:sp>
        <p:nvSpPr>
          <p:cNvPr id="1374" name="Google Shape;1374;p160"/>
          <p:cNvSpPr/>
          <p:nvPr/>
        </p:nvSpPr>
        <p:spPr>
          <a:xfrm>
            <a:off x="-10400" y="-833"/>
            <a:ext cx="12234300" cy="1046100"/>
          </a:xfrm>
          <a:prstGeom prst="rect">
            <a:avLst/>
          </a:pr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375" name="Google Shape;1375;p160"/>
          <p:cNvPicPr preferRelativeResize="0"/>
          <p:nvPr/>
        </p:nvPicPr>
        <p:blipFill rotWithShape="1">
          <a:blip r:embed="rId2">
            <a:alphaModFix/>
          </a:blip>
          <a:srcRect b="0" l="4880" r="0" t="0"/>
          <a:stretch/>
        </p:blipFill>
        <p:spPr>
          <a:xfrm>
            <a:off x="46367" y="-101600"/>
            <a:ext cx="1990268" cy="2092437"/>
          </a:xfrm>
          <a:prstGeom prst="rect">
            <a:avLst/>
          </a:prstGeom>
          <a:noFill/>
          <a:ln>
            <a:noFill/>
          </a:ln>
        </p:spPr>
      </p:pic>
      <p:sp>
        <p:nvSpPr>
          <p:cNvPr id="1376" name="Google Shape;1376;p160"/>
          <p:cNvSpPr/>
          <p:nvPr>
            <p:ph idx="2" type="pic"/>
          </p:nvPr>
        </p:nvSpPr>
        <p:spPr>
          <a:xfrm>
            <a:off x="8888433" y="2407400"/>
            <a:ext cx="2961300" cy="2580300"/>
          </a:xfrm>
          <a:prstGeom prst="rect">
            <a:avLst/>
          </a:prstGeom>
          <a:noFill/>
          <a:ln>
            <a:noFill/>
          </a:ln>
        </p:spPr>
      </p:sp>
      <p:sp>
        <p:nvSpPr>
          <p:cNvPr id="1377" name="Google Shape;1377;p160"/>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lvl1pPr lvl="0" algn="r">
              <a:spcBef>
                <a:spcPts val="0"/>
              </a:spcBef>
              <a:spcAft>
                <a:spcPts val="0"/>
              </a:spcAft>
              <a:buClr>
                <a:srgbClr val="FFFFFF"/>
              </a:buClr>
              <a:buSzPts val="4100"/>
              <a:buNone/>
              <a:defRPr sz="4100">
                <a:solidFill>
                  <a:srgbClr val="FFFFFF"/>
                </a:solidFill>
              </a:defRPr>
            </a:lvl1pPr>
            <a:lvl2pPr lvl="1" algn="r">
              <a:spcBef>
                <a:spcPts val="0"/>
              </a:spcBef>
              <a:spcAft>
                <a:spcPts val="0"/>
              </a:spcAft>
              <a:buSzPts val="4700"/>
              <a:buNone/>
              <a:defRPr b="1" sz="4700"/>
            </a:lvl2pPr>
            <a:lvl3pPr lvl="2" algn="r">
              <a:spcBef>
                <a:spcPts val="0"/>
              </a:spcBef>
              <a:spcAft>
                <a:spcPts val="0"/>
              </a:spcAft>
              <a:buSzPts val="4700"/>
              <a:buNone/>
              <a:defRPr b="1" sz="4700"/>
            </a:lvl3pPr>
            <a:lvl4pPr lvl="3" algn="r">
              <a:spcBef>
                <a:spcPts val="0"/>
              </a:spcBef>
              <a:spcAft>
                <a:spcPts val="0"/>
              </a:spcAft>
              <a:buSzPts val="4700"/>
              <a:buNone/>
              <a:defRPr b="1" sz="4700"/>
            </a:lvl4pPr>
            <a:lvl5pPr lvl="4" algn="r">
              <a:spcBef>
                <a:spcPts val="0"/>
              </a:spcBef>
              <a:spcAft>
                <a:spcPts val="0"/>
              </a:spcAft>
              <a:buSzPts val="4700"/>
              <a:buNone/>
              <a:defRPr b="1" sz="4700"/>
            </a:lvl5pPr>
            <a:lvl6pPr lvl="5" algn="r">
              <a:spcBef>
                <a:spcPts val="0"/>
              </a:spcBef>
              <a:spcAft>
                <a:spcPts val="0"/>
              </a:spcAft>
              <a:buSzPts val="4700"/>
              <a:buNone/>
              <a:defRPr b="1" sz="4700"/>
            </a:lvl6pPr>
            <a:lvl7pPr lvl="6" algn="r">
              <a:spcBef>
                <a:spcPts val="0"/>
              </a:spcBef>
              <a:spcAft>
                <a:spcPts val="0"/>
              </a:spcAft>
              <a:buSzPts val="4700"/>
              <a:buNone/>
              <a:defRPr b="1" sz="4700"/>
            </a:lvl7pPr>
            <a:lvl8pPr lvl="7" algn="r">
              <a:spcBef>
                <a:spcPts val="0"/>
              </a:spcBef>
              <a:spcAft>
                <a:spcPts val="0"/>
              </a:spcAft>
              <a:buSzPts val="4700"/>
              <a:buNone/>
              <a:defRPr b="1" sz="4700"/>
            </a:lvl8pPr>
            <a:lvl9pPr lvl="8" algn="r">
              <a:spcBef>
                <a:spcPts val="0"/>
              </a:spcBef>
              <a:spcAft>
                <a:spcPts val="0"/>
              </a:spcAft>
              <a:buSzPts val="4700"/>
              <a:buNone/>
              <a:defRPr b="1" sz="4700"/>
            </a:lvl9pPr>
          </a:lstStyle>
          <a:p/>
        </p:txBody>
      </p:sp>
      <p:sp>
        <p:nvSpPr>
          <p:cNvPr id="1378" name="Google Shape;1378;p160"/>
          <p:cNvSpPr txBox="1"/>
          <p:nvPr>
            <p:ph idx="1" type="body"/>
          </p:nvPr>
        </p:nvSpPr>
        <p:spPr>
          <a:xfrm>
            <a:off x="1514633" y="1318400"/>
            <a:ext cx="72891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1300"/>
              </a:spcBef>
              <a:spcAft>
                <a:spcPts val="0"/>
              </a:spcAft>
              <a:buSzPts val="1900"/>
              <a:buChar char="○"/>
              <a:defRPr/>
            </a:lvl2pPr>
            <a:lvl3pPr indent="-349250" lvl="2" marL="1371600">
              <a:spcBef>
                <a:spcPts val="1300"/>
              </a:spcBef>
              <a:spcAft>
                <a:spcPts val="0"/>
              </a:spcAft>
              <a:buSzPts val="1900"/>
              <a:buChar char="■"/>
              <a:defRPr/>
            </a:lvl3pPr>
            <a:lvl4pPr indent="-349250" lvl="3" marL="1828800">
              <a:spcBef>
                <a:spcPts val="1300"/>
              </a:spcBef>
              <a:spcAft>
                <a:spcPts val="0"/>
              </a:spcAft>
              <a:buSzPts val="1900"/>
              <a:buChar char="●"/>
              <a:defRPr/>
            </a:lvl4pPr>
            <a:lvl5pPr indent="-349250" lvl="4" marL="2286000">
              <a:spcBef>
                <a:spcPts val="1300"/>
              </a:spcBef>
              <a:spcAft>
                <a:spcPts val="0"/>
              </a:spcAft>
              <a:buSzPts val="1900"/>
              <a:buChar char="○"/>
              <a:defRPr/>
            </a:lvl5pPr>
            <a:lvl6pPr indent="-349250" lvl="5" marL="2743200">
              <a:spcBef>
                <a:spcPts val="1300"/>
              </a:spcBef>
              <a:spcAft>
                <a:spcPts val="0"/>
              </a:spcAft>
              <a:buSzPts val="1900"/>
              <a:buChar char="■"/>
              <a:defRPr/>
            </a:lvl6pPr>
            <a:lvl7pPr indent="-349250" lvl="6" marL="3200400">
              <a:spcBef>
                <a:spcPts val="1300"/>
              </a:spcBef>
              <a:spcAft>
                <a:spcPts val="0"/>
              </a:spcAft>
              <a:buSzPts val="1900"/>
              <a:buChar char="●"/>
              <a:defRPr/>
            </a:lvl7pPr>
            <a:lvl8pPr indent="-349250" lvl="7" marL="3657600">
              <a:spcBef>
                <a:spcPts val="1300"/>
              </a:spcBef>
              <a:spcAft>
                <a:spcPts val="0"/>
              </a:spcAft>
              <a:buSzPts val="1900"/>
              <a:buChar char="○"/>
              <a:defRPr/>
            </a:lvl8pPr>
            <a:lvl9pPr indent="-349250" lvl="8" marL="4114800">
              <a:spcBef>
                <a:spcPts val="1300"/>
              </a:spcBef>
              <a:spcAft>
                <a:spcPts val="1300"/>
              </a:spcAft>
              <a:buSzPts val="19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3-column">
  <p:cSld name="2_3-column">
    <p:spTree>
      <p:nvGrpSpPr>
        <p:cNvPr id="190" name="Shape 190"/>
        <p:cNvGrpSpPr/>
        <p:nvPr/>
      </p:nvGrpSpPr>
      <p:grpSpPr>
        <a:xfrm>
          <a:off x="0" y="0"/>
          <a:ext cx="0" cy="0"/>
          <a:chOff x="0" y="0"/>
          <a:chExt cx="0" cy="0"/>
        </a:xfrm>
      </p:grpSpPr>
      <p:pic>
        <p:nvPicPr>
          <p:cNvPr descr="Background pattern&#10;&#10;Description automatically generated" id="191" name="Google Shape;191;p18"/>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sp>
        <p:nvSpPr>
          <p:cNvPr id="192" name="Google Shape;192;p18"/>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Medium"/>
              <a:buNone/>
              <a:defRPr i="0" sz="4400" u="none" cap="none" strike="noStrike">
                <a:solidFill>
                  <a:schemeClr val="dk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9pPr>
          </a:lstStyle>
          <a:p/>
        </p:txBody>
      </p:sp>
      <p:pic>
        <p:nvPicPr>
          <p:cNvPr id="193" name="Google Shape;193;p18"/>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194" name="Google Shape;194;p18"/>
          <p:cNvSpPr txBox="1"/>
          <p:nvPr>
            <p:ph idx="1" type="body"/>
          </p:nvPr>
        </p:nvSpPr>
        <p:spPr>
          <a:xfrm>
            <a:off x="57647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sp>
        <p:nvSpPr>
          <p:cNvPr id="195" name="Google Shape;195;p18"/>
          <p:cNvSpPr txBox="1"/>
          <p:nvPr>
            <p:ph idx="2" type="body"/>
          </p:nvPr>
        </p:nvSpPr>
        <p:spPr>
          <a:xfrm>
            <a:off x="619679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3-column">
  <p:cSld name="3_3-column">
    <p:spTree>
      <p:nvGrpSpPr>
        <p:cNvPr id="196" name="Shape 196"/>
        <p:cNvGrpSpPr/>
        <p:nvPr/>
      </p:nvGrpSpPr>
      <p:grpSpPr>
        <a:xfrm>
          <a:off x="0" y="0"/>
          <a:ext cx="0" cy="0"/>
          <a:chOff x="0" y="0"/>
          <a:chExt cx="0" cy="0"/>
        </a:xfrm>
      </p:grpSpPr>
      <p:sp>
        <p:nvSpPr>
          <p:cNvPr id="197" name="Google Shape;197;p19"/>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None/>
              <a:defRPr b="1" i="0" sz="4400" u="none" cap="none" strike="noStrike">
                <a:solidFill>
                  <a:schemeClr val="dk1"/>
                </a:solidFill>
              </a:defRPr>
            </a:lvl1pPr>
            <a:lvl2pPr lvl="1" marR="0" algn="l">
              <a:lnSpc>
                <a:spcPct val="100000"/>
              </a:lnSpc>
              <a:spcBef>
                <a:spcPts val="0"/>
              </a:spcBef>
              <a:spcAft>
                <a:spcPts val="0"/>
              </a:spcAft>
              <a:buClr>
                <a:srgbClr val="000000"/>
              </a:buClr>
              <a:buSzPts val="1500"/>
              <a:buNone/>
              <a:defRPr i="0" sz="1900" u="none" cap="none" strike="noStrike">
                <a:solidFill>
                  <a:srgbClr val="000000"/>
                </a:solidFill>
              </a:defRPr>
            </a:lvl2pPr>
            <a:lvl3pPr lvl="2" marR="0" algn="l">
              <a:lnSpc>
                <a:spcPct val="100000"/>
              </a:lnSpc>
              <a:spcBef>
                <a:spcPts val="0"/>
              </a:spcBef>
              <a:spcAft>
                <a:spcPts val="0"/>
              </a:spcAft>
              <a:buClr>
                <a:srgbClr val="000000"/>
              </a:buClr>
              <a:buSzPts val="1500"/>
              <a:buNone/>
              <a:defRPr i="0" sz="1900" u="none" cap="none" strike="noStrike">
                <a:solidFill>
                  <a:srgbClr val="000000"/>
                </a:solidFill>
              </a:defRPr>
            </a:lvl3pPr>
            <a:lvl4pPr lvl="3" marR="0" algn="l">
              <a:lnSpc>
                <a:spcPct val="100000"/>
              </a:lnSpc>
              <a:spcBef>
                <a:spcPts val="0"/>
              </a:spcBef>
              <a:spcAft>
                <a:spcPts val="0"/>
              </a:spcAft>
              <a:buClr>
                <a:srgbClr val="000000"/>
              </a:buClr>
              <a:buSzPts val="1500"/>
              <a:buNone/>
              <a:defRPr i="0" sz="1900" u="none" cap="none" strike="noStrike">
                <a:solidFill>
                  <a:srgbClr val="000000"/>
                </a:solidFill>
              </a:defRPr>
            </a:lvl4pPr>
            <a:lvl5pPr lvl="4" marR="0" algn="l">
              <a:lnSpc>
                <a:spcPct val="100000"/>
              </a:lnSpc>
              <a:spcBef>
                <a:spcPts val="0"/>
              </a:spcBef>
              <a:spcAft>
                <a:spcPts val="0"/>
              </a:spcAft>
              <a:buClr>
                <a:srgbClr val="000000"/>
              </a:buClr>
              <a:buSzPts val="1500"/>
              <a:buNone/>
              <a:defRPr i="0" sz="1900" u="none" cap="none" strike="noStrike">
                <a:solidFill>
                  <a:srgbClr val="000000"/>
                </a:solidFill>
              </a:defRPr>
            </a:lvl5pPr>
            <a:lvl6pPr lvl="5" marR="0" algn="l">
              <a:lnSpc>
                <a:spcPct val="100000"/>
              </a:lnSpc>
              <a:spcBef>
                <a:spcPts val="0"/>
              </a:spcBef>
              <a:spcAft>
                <a:spcPts val="0"/>
              </a:spcAft>
              <a:buClr>
                <a:srgbClr val="000000"/>
              </a:buClr>
              <a:buSzPts val="1500"/>
              <a:buNone/>
              <a:defRPr i="0" sz="1900" u="none" cap="none" strike="noStrike">
                <a:solidFill>
                  <a:srgbClr val="000000"/>
                </a:solidFill>
              </a:defRPr>
            </a:lvl6pPr>
            <a:lvl7pPr lvl="6" marR="0" algn="l">
              <a:lnSpc>
                <a:spcPct val="100000"/>
              </a:lnSpc>
              <a:spcBef>
                <a:spcPts val="0"/>
              </a:spcBef>
              <a:spcAft>
                <a:spcPts val="0"/>
              </a:spcAft>
              <a:buClr>
                <a:srgbClr val="000000"/>
              </a:buClr>
              <a:buSzPts val="1500"/>
              <a:buNone/>
              <a:defRPr i="0" sz="1900" u="none" cap="none" strike="noStrike">
                <a:solidFill>
                  <a:srgbClr val="000000"/>
                </a:solidFill>
              </a:defRPr>
            </a:lvl7pPr>
            <a:lvl8pPr lvl="7" marR="0" algn="l">
              <a:lnSpc>
                <a:spcPct val="100000"/>
              </a:lnSpc>
              <a:spcBef>
                <a:spcPts val="0"/>
              </a:spcBef>
              <a:spcAft>
                <a:spcPts val="0"/>
              </a:spcAft>
              <a:buClr>
                <a:srgbClr val="000000"/>
              </a:buClr>
              <a:buSzPts val="1500"/>
              <a:buNone/>
              <a:defRPr i="0" sz="1900" u="none" cap="none" strike="noStrike">
                <a:solidFill>
                  <a:srgbClr val="000000"/>
                </a:solidFill>
              </a:defRPr>
            </a:lvl8pPr>
            <a:lvl9pPr lvl="8" marR="0" algn="l">
              <a:lnSpc>
                <a:spcPct val="100000"/>
              </a:lnSpc>
              <a:spcBef>
                <a:spcPts val="0"/>
              </a:spcBef>
              <a:spcAft>
                <a:spcPts val="0"/>
              </a:spcAft>
              <a:buClr>
                <a:srgbClr val="000000"/>
              </a:buClr>
              <a:buSzPts val="1500"/>
              <a:buNone/>
              <a:defRPr i="0" sz="1900" u="none" cap="none" strike="noStrike">
                <a:solidFill>
                  <a:srgbClr val="000000"/>
                </a:solidFill>
              </a:defRPr>
            </a:lvl9pPr>
          </a:lstStyle>
          <a:p/>
        </p:txBody>
      </p:sp>
      <p:sp>
        <p:nvSpPr>
          <p:cNvPr id="198" name="Google Shape;198;p19"/>
          <p:cNvSpPr txBox="1"/>
          <p:nvPr>
            <p:ph idx="1" type="body"/>
          </p:nvPr>
        </p:nvSpPr>
        <p:spPr>
          <a:xfrm>
            <a:off x="57647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None/>
              <a:defRPr b="1" i="0" sz="2400" u="none" cap="none" strike="noStrike">
                <a:solidFill>
                  <a:schemeClr val="dk1"/>
                </a:solidFill>
              </a:defRPr>
            </a:lvl1pPr>
            <a:lvl2pPr indent="-381000" lvl="1" marL="914400" marR="0" algn="l">
              <a:lnSpc>
                <a:spcPct val="100000"/>
              </a:lnSpc>
              <a:spcBef>
                <a:spcPts val="700"/>
              </a:spcBef>
              <a:spcAft>
                <a:spcPts val="0"/>
              </a:spcAft>
              <a:buClr>
                <a:schemeClr val="dk1"/>
              </a:buClr>
              <a:buSzPts val="2400"/>
              <a:buChar char="•"/>
              <a:defRPr i="0" sz="2400" u="none" cap="none" strike="noStrike">
                <a:solidFill>
                  <a:schemeClr val="dk1"/>
                </a:solidFill>
              </a:defRPr>
            </a:lvl2pPr>
            <a:lvl3pPr indent="-330200" lvl="2" marL="1371600" marR="0" algn="l">
              <a:lnSpc>
                <a:spcPct val="90000"/>
              </a:lnSpc>
              <a:spcBef>
                <a:spcPts val="500"/>
              </a:spcBef>
              <a:spcAft>
                <a:spcPts val="0"/>
              </a:spcAft>
              <a:buClr>
                <a:schemeClr val="dk1"/>
              </a:buClr>
              <a:buSzPts val="1600"/>
              <a:buChar char="•"/>
              <a:defRPr i="0" sz="1600" u="none" cap="none" strike="noStrike">
                <a:solidFill>
                  <a:schemeClr val="dk1"/>
                </a:solidFill>
              </a:defRPr>
            </a:lvl3pPr>
            <a:lvl4pPr indent="-330200" lvl="3" marL="1828800" marR="0" algn="l">
              <a:lnSpc>
                <a:spcPct val="90000"/>
              </a:lnSpc>
              <a:spcBef>
                <a:spcPts val="500"/>
              </a:spcBef>
              <a:spcAft>
                <a:spcPts val="0"/>
              </a:spcAft>
              <a:buClr>
                <a:schemeClr val="dk1"/>
              </a:buClr>
              <a:buSzPts val="1600"/>
              <a:buChar char="•"/>
              <a:defRPr i="0" sz="1600" u="none" cap="none" strike="noStrike">
                <a:solidFill>
                  <a:schemeClr val="dk1"/>
                </a:solidFill>
              </a:defRPr>
            </a:lvl4pPr>
            <a:lvl5pPr indent="-330200" lvl="4" marL="2286000" marR="0" algn="l">
              <a:lnSpc>
                <a:spcPct val="90000"/>
              </a:lnSpc>
              <a:spcBef>
                <a:spcPts val="500"/>
              </a:spcBef>
              <a:spcAft>
                <a:spcPts val="0"/>
              </a:spcAft>
              <a:buClr>
                <a:schemeClr val="dk1"/>
              </a:buClr>
              <a:buSzPts val="1600"/>
              <a:buChar char="•"/>
              <a:defRPr i="0" sz="16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199" name="Google Shape;199;p19"/>
          <p:cNvSpPr/>
          <p:nvPr>
            <p:ph idx="2" type="pic"/>
          </p:nvPr>
        </p:nvSpPr>
        <p:spPr>
          <a:xfrm>
            <a:off x="6197600" y="1738240"/>
            <a:ext cx="5256300" cy="3978300"/>
          </a:xfrm>
          <a:prstGeom prst="rect">
            <a:avLst/>
          </a:prstGeom>
          <a:solidFill>
            <a:srgbClr val="EEEEEE"/>
          </a:solidFill>
          <a:ln>
            <a:noFill/>
          </a:ln>
        </p:spPr>
      </p:sp>
      <p:pic>
        <p:nvPicPr>
          <p:cNvPr descr="Background pattern&#10;&#10;Description automatically generated" id="200" name="Google Shape;200;p19"/>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01" name="Google Shape;201;p19"/>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column">
  <p:cSld name="3-column">
    <p:spTree>
      <p:nvGrpSpPr>
        <p:cNvPr id="202" name="Shape 202"/>
        <p:cNvGrpSpPr/>
        <p:nvPr/>
      </p:nvGrpSpPr>
      <p:grpSpPr>
        <a:xfrm>
          <a:off x="0" y="0"/>
          <a:ext cx="0" cy="0"/>
          <a:chOff x="0" y="0"/>
          <a:chExt cx="0" cy="0"/>
        </a:xfrm>
      </p:grpSpPr>
      <p:sp>
        <p:nvSpPr>
          <p:cNvPr id="203" name="Google Shape;203;p20"/>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Medium"/>
              <a:buNone/>
              <a:defRPr i="0" sz="4400" u="none" cap="none" strike="noStrike">
                <a:solidFill>
                  <a:schemeClr val="dk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rgbClr val="000000"/>
              </a:buClr>
              <a:buSzPts val="1500"/>
              <a:buFont typeface="Lexend Deca Medium"/>
              <a:buNone/>
              <a:defRPr i="0" sz="1900" u="none" cap="none" strike="noStrike">
                <a:solidFill>
                  <a:srgbClr val="000000"/>
                </a:solidFill>
                <a:latin typeface="Lexend Deca Medium"/>
                <a:ea typeface="Lexend Deca Medium"/>
                <a:cs typeface="Lexend Deca Medium"/>
                <a:sym typeface="Lexend Deca Medium"/>
              </a:defRPr>
            </a:lvl9pPr>
          </a:lstStyle>
          <a:p/>
        </p:txBody>
      </p:sp>
      <p:sp>
        <p:nvSpPr>
          <p:cNvPr id="204" name="Google Shape;204;p20"/>
          <p:cNvSpPr txBox="1"/>
          <p:nvPr>
            <p:ph idx="1" type="body"/>
          </p:nvPr>
        </p:nvSpPr>
        <p:spPr>
          <a:xfrm>
            <a:off x="576470"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sp>
        <p:nvSpPr>
          <p:cNvPr id="205" name="Google Shape;205;p20"/>
          <p:cNvSpPr txBox="1"/>
          <p:nvPr>
            <p:ph idx="2" type="body"/>
          </p:nvPr>
        </p:nvSpPr>
        <p:spPr>
          <a:xfrm>
            <a:off x="4442617"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sp>
        <p:nvSpPr>
          <p:cNvPr id="206" name="Google Shape;206;p20"/>
          <p:cNvSpPr txBox="1"/>
          <p:nvPr>
            <p:ph idx="3" type="body"/>
          </p:nvPr>
        </p:nvSpPr>
        <p:spPr>
          <a:xfrm>
            <a:off x="8308764"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Medium"/>
              <a:buNone/>
              <a:defRPr i="0" sz="2400" u="none" cap="none" strike="noStrike">
                <a:solidFill>
                  <a:schemeClr val="dk1"/>
                </a:solidFill>
                <a:latin typeface="Lexend Deca Medium"/>
                <a:ea typeface="Lexend Deca Medium"/>
                <a:cs typeface="Lexend Deca Medium"/>
                <a:sym typeface="Lexend Deca Medium"/>
              </a:defRPr>
            </a:lvl1pPr>
            <a:lvl2pPr indent="-381000" lvl="1" marL="914400" marR="0" algn="l">
              <a:lnSpc>
                <a:spcPct val="100000"/>
              </a:lnSpc>
              <a:spcBef>
                <a:spcPts val="700"/>
              </a:spcBef>
              <a:spcAft>
                <a:spcPts val="0"/>
              </a:spcAft>
              <a:buClr>
                <a:schemeClr val="dk1"/>
              </a:buClr>
              <a:buSzPts val="2400"/>
              <a:buFont typeface="Lexend Deca Medium"/>
              <a:buChar char="•"/>
              <a:defRPr i="0" sz="2400" u="none" cap="none" strike="noStrike">
                <a:solidFill>
                  <a:schemeClr val="dk1"/>
                </a:solidFill>
                <a:latin typeface="Lexend Deca Medium"/>
                <a:ea typeface="Lexend Deca Medium"/>
                <a:cs typeface="Lexend Deca Medium"/>
                <a:sym typeface="Lexend Deca Medium"/>
              </a:defRPr>
            </a:lvl2pPr>
            <a:lvl3pPr indent="-330200" lvl="2" marL="13716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3pPr>
            <a:lvl4pPr indent="-330200" lvl="3" marL="18288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4pPr>
            <a:lvl5pPr indent="-330200" lvl="4" marL="2286000" marR="0" algn="l">
              <a:lnSpc>
                <a:spcPct val="90000"/>
              </a:lnSpc>
              <a:spcBef>
                <a:spcPts val="500"/>
              </a:spcBef>
              <a:spcAft>
                <a:spcPts val="0"/>
              </a:spcAft>
              <a:buClr>
                <a:schemeClr val="dk1"/>
              </a:buClr>
              <a:buSzPts val="1600"/>
              <a:buFont typeface="Lexend Deca Medium"/>
              <a:buChar char="•"/>
              <a:defRPr i="0" sz="1600" u="none" cap="none" strike="noStrike">
                <a:solidFill>
                  <a:schemeClr val="dk1"/>
                </a:solidFill>
                <a:latin typeface="Lexend Deca Medium"/>
                <a:ea typeface="Lexend Deca Medium"/>
                <a:cs typeface="Lexend Deca Medium"/>
                <a:sym typeface="Lexend Deca Medium"/>
              </a:defRPr>
            </a:lvl5pPr>
            <a:lvl6pPr indent="-349250" lvl="5" marL="27432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6pPr>
            <a:lvl7pPr indent="-349250" lvl="6" marL="32004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7pPr>
            <a:lvl8pPr indent="-349250" lvl="7" marL="36576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8pPr>
            <a:lvl9pPr indent="-349250" lvl="8" marL="4114800" marR="0" algn="l">
              <a:lnSpc>
                <a:spcPct val="90000"/>
              </a:lnSpc>
              <a:spcBef>
                <a:spcPts val="500"/>
              </a:spcBef>
              <a:spcAft>
                <a:spcPts val="0"/>
              </a:spcAft>
              <a:buClr>
                <a:schemeClr val="dk1"/>
              </a:buClr>
              <a:buSzPts val="1900"/>
              <a:buFont typeface="Lexend Deca Medium"/>
              <a:buChar char="•"/>
              <a:defRPr i="0" sz="1900" u="none" cap="none" strike="noStrike">
                <a:solidFill>
                  <a:schemeClr val="dk1"/>
                </a:solidFill>
                <a:latin typeface="Lexend Deca Medium"/>
                <a:ea typeface="Lexend Deca Medium"/>
                <a:cs typeface="Lexend Deca Medium"/>
                <a:sym typeface="Lexend Deca Medium"/>
              </a:defRPr>
            </a:lvl9pPr>
          </a:lstStyle>
          <a:p/>
        </p:txBody>
      </p:sp>
      <p:pic>
        <p:nvPicPr>
          <p:cNvPr descr="Background pattern&#10;&#10;Description automatically generated" id="207" name="Google Shape;207;p20"/>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08" name="Google Shape;208;p20"/>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column 1">
  <p:cSld name="4_3-column 2">
    <p:spTree>
      <p:nvGrpSpPr>
        <p:cNvPr id="209" name="Shape 209"/>
        <p:cNvGrpSpPr/>
        <p:nvPr/>
      </p:nvGrpSpPr>
      <p:grpSpPr>
        <a:xfrm>
          <a:off x="0" y="0"/>
          <a:ext cx="0" cy="0"/>
          <a:chOff x="0" y="0"/>
          <a:chExt cx="0" cy="0"/>
        </a:xfrm>
      </p:grpSpPr>
      <p:sp>
        <p:nvSpPr>
          <p:cNvPr id="210" name="Google Shape;210;p21"/>
          <p:cNvSpPr txBox="1"/>
          <p:nvPr>
            <p:ph type="title"/>
          </p:nvPr>
        </p:nvSpPr>
        <p:spPr>
          <a:xfrm>
            <a:off x="576470" y="365125"/>
            <a:ext cx="84393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11" name="Google Shape;211;p21"/>
          <p:cNvSpPr txBox="1"/>
          <p:nvPr>
            <p:ph idx="1" type="body"/>
          </p:nvPr>
        </p:nvSpPr>
        <p:spPr>
          <a:xfrm>
            <a:off x="576470"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12" name="Google Shape;212;p21"/>
          <p:cNvSpPr txBox="1"/>
          <p:nvPr>
            <p:ph idx="2" type="body"/>
          </p:nvPr>
        </p:nvSpPr>
        <p:spPr>
          <a:xfrm>
            <a:off x="4442617"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13" name="Google Shape;213;p21"/>
          <p:cNvSpPr txBox="1"/>
          <p:nvPr>
            <p:ph idx="3" type="body"/>
          </p:nvPr>
        </p:nvSpPr>
        <p:spPr>
          <a:xfrm>
            <a:off x="8308764"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pic>
        <p:nvPicPr>
          <p:cNvPr descr="Background pattern&#10;&#10;Description automatically generated" id="214" name="Google Shape;214;p21"/>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15" name="Google Shape;215;p21"/>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bg>
      <p:bgPr>
        <a:solidFill>
          <a:srgbClr val="000000"/>
        </a:solidFill>
      </p:bgPr>
    </p:bg>
    <p:spTree>
      <p:nvGrpSpPr>
        <p:cNvPr id="11" name="Shape 11"/>
        <p:cNvGrpSpPr/>
        <p:nvPr/>
      </p:nvGrpSpPr>
      <p:grpSpPr>
        <a:xfrm>
          <a:off x="0" y="0"/>
          <a:ext cx="0" cy="0"/>
          <a:chOff x="0" y="0"/>
          <a:chExt cx="0" cy="0"/>
        </a:xfrm>
      </p:grpSpPr>
      <p:pic>
        <p:nvPicPr>
          <p:cNvPr descr="preencoded.png" id="12" name="Google Shape;12;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 name="Google Shape;13;p3"/>
          <p:cNvSpPr/>
          <p:nvPr/>
        </p:nvSpPr>
        <p:spPr>
          <a:xfrm>
            <a:off x="0" y="0"/>
            <a:ext cx="12192000" cy="6858000"/>
          </a:xfrm>
          <a:prstGeom prst="rect">
            <a:avLst/>
          </a:prstGeom>
          <a:solidFill>
            <a:srgbClr val="E5F9F2">
              <a:alpha val="94900"/>
            </a:srgbClr>
          </a:solidFill>
          <a:ln>
            <a:noFill/>
          </a:ln>
        </p:spPr>
        <p:txBody>
          <a:bodyPr anchorCtr="0" anchor="ctr" bIns="76200" lIns="76200" spcFirstLastPara="1" rIns="76200" wrap="square" tIns="762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column_images">
  <p:cSld name="1_3-column_images">
    <p:spTree>
      <p:nvGrpSpPr>
        <p:cNvPr id="216" name="Shape 216"/>
        <p:cNvGrpSpPr/>
        <p:nvPr/>
      </p:nvGrpSpPr>
      <p:grpSpPr>
        <a:xfrm>
          <a:off x="0" y="0"/>
          <a:ext cx="0" cy="0"/>
          <a:chOff x="0" y="0"/>
          <a:chExt cx="0" cy="0"/>
        </a:xfrm>
      </p:grpSpPr>
      <p:sp>
        <p:nvSpPr>
          <p:cNvPr id="217" name="Google Shape;217;p22"/>
          <p:cNvSpPr txBox="1"/>
          <p:nvPr>
            <p:ph type="title"/>
          </p:nvPr>
        </p:nvSpPr>
        <p:spPr>
          <a:xfrm>
            <a:off x="576470" y="365125"/>
            <a:ext cx="84393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218" name="Google Shape;218;p22"/>
          <p:cNvSpPr txBox="1"/>
          <p:nvPr>
            <p:ph idx="1" type="body"/>
          </p:nvPr>
        </p:nvSpPr>
        <p:spPr>
          <a:xfrm>
            <a:off x="576470" y="1568283"/>
            <a:ext cx="20856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19" name="Google Shape;219;p22"/>
          <p:cNvSpPr txBox="1"/>
          <p:nvPr>
            <p:ph idx="2" type="body"/>
          </p:nvPr>
        </p:nvSpPr>
        <p:spPr>
          <a:xfrm>
            <a:off x="4430840" y="1568283"/>
            <a:ext cx="20856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0" name="Google Shape;220;p22"/>
          <p:cNvSpPr txBox="1"/>
          <p:nvPr>
            <p:ph idx="3" type="body"/>
          </p:nvPr>
        </p:nvSpPr>
        <p:spPr>
          <a:xfrm>
            <a:off x="8285210" y="1568283"/>
            <a:ext cx="21093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1" name="Google Shape;221;p22"/>
          <p:cNvSpPr txBox="1"/>
          <p:nvPr>
            <p:ph idx="4" type="body"/>
          </p:nvPr>
        </p:nvSpPr>
        <p:spPr>
          <a:xfrm>
            <a:off x="576471"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2" name="Google Shape;222;p22"/>
          <p:cNvSpPr txBox="1"/>
          <p:nvPr>
            <p:ph idx="5" type="body"/>
          </p:nvPr>
        </p:nvSpPr>
        <p:spPr>
          <a:xfrm>
            <a:off x="4430841"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3" name="Google Shape;223;p22"/>
          <p:cNvSpPr txBox="1"/>
          <p:nvPr>
            <p:ph idx="6" type="body"/>
          </p:nvPr>
        </p:nvSpPr>
        <p:spPr>
          <a:xfrm>
            <a:off x="8284246"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24" name="Google Shape;224;p22"/>
          <p:cNvSpPr/>
          <p:nvPr>
            <p:ph idx="7" type="pic"/>
          </p:nvPr>
        </p:nvSpPr>
        <p:spPr>
          <a:xfrm>
            <a:off x="576469" y="3860800"/>
            <a:ext cx="3034800" cy="1938300"/>
          </a:xfrm>
          <a:prstGeom prst="rect">
            <a:avLst/>
          </a:prstGeom>
          <a:solidFill>
            <a:srgbClr val="EEEEEE"/>
          </a:solidFill>
          <a:ln>
            <a:noFill/>
          </a:ln>
        </p:spPr>
      </p:sp>
      <p:sp>
        <p:nvSpPr>
          <p:cNvPr id="225" name="Google Shape;225;p22"/>
          <p:cNvSpPr/>
          <p:nvPr>
            <p:ph idx="8" type="pic"/>
          </p:nvPr>
        </p:nvSpPr>
        <p:spPr>
          <a:xfrm>
            <a:off x="4430841" y="3860800"/>
            <a:ext cx="3034800" cy="1938300"/>
          </a:xfrm>
          <a:prstGeom prst="rect">
            <a:avLst/>
          </a:prstGeom>
          <a:solidFill>
            <a:srgbClr val="EEEEEE"/>
          </a:solidFill>
          <a:ln>
            <a:noFill/>
          </a:ln>
        </p:spPr>
      </p:sp>
      <p:sp>
        <p:nvSpPr>
          <p:cNvPr id="226" name="Google Shape;226;p22"/>
          <p:cNvSpPr/>
          <p:nvPr>
            <p:ph idx="9" type="pic"/>
          </p:nvPr>
        </p:nvSpPr>
        <p:spPr>
          <a:xfrm>
            <a:off x="8284245" y="3860800"/>
            <a:ext cx="3034800" cy="1938300"/>
          </a:xfrm>
          <a:prstGeom prst="rect">
            <a:avLst/>
          </a:prstGeom>
          <a:solidFill>
            <a:srgbClr val="EEEEEE"/>
          </a:solidFill>
          <a:ln>
            <a:noFill/>
          </a:ln>
        </p:spPr>
      </p:sp>
      <p:pic>
        <p:nvPicPr>
          <p:cNvPr descr="Background pattern&#10;&#10;Description automatically generated" id="227" name="Google Shape;227;p22"/>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28" name="Google Shape;228;p22"/>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Black">
  <p:cSld name="Testimonial_Black">
    <p:bg>
      <p:bgPr>
        <a:solidFill>
          <a:schemeClr val="dk1"/>
        </a:solidFill>
      </p:bgPr>
    </p:bg>
    <p:spTree>
      <p:nvGrpSpPr>
        <p:cNvPr id="229" name="Shape 229"/>
        <p:cNvGrpSpPr/>
        <p:nvPr/>
      </p:nvGrpSpPr>
      <p:grpSpPr>
        <a:xfrm>
          <a:off x="0" y="0"/>
          <a:ext cx="0" cy="0"/>
          <a:chOff x="0" y="0"/>
          <a:chExt cx="0" cy="0"/>
        </a:xfrm>
      </p:grpSpPr>
      <p:sp>
        <p:nvSpPr>
          <p:cNvPr id="230" name="Google Shape;230;p23"/>
          <p:cNvSpPr txBox="1"/>
          <p:nvPr>
            <p:ph idx="1" type="body"/>
          </p:nvPr>
        </p:nvSpPr>
        <p:spPr>
          <a:xfrm>
            <a:off x="1071476" y="2049787"/>
            <a:ext cx="9982500" cy="25923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lt1"/>
              </a:buClr>
              <a:buSzPts val="2800"/>
              <a:buNone/>
              <a:defRPr b="1" i="0" sz="2800" u="none" cap="none" strike="noStrike">
                <a:solidFill>
                  <a:schemeClr val="lt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231" name="Google Shape;231;p23"/>
          <p:cNvSpPr txBox="1"/>
          <p:nvPr>
            <p:ph idx="2" type="body"/>
          </p:nvPr>
        </p:nvSpPr>
        <p:spPr>
          <a:xfrm>
            <a:off x="1071476" y="4668163"/>
            <a:ext cx="44403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2400"/>
              <a:buNone/>
              <a:defRPr b="1" i="0" sz="2400" u="none" cap="none" strike="noStrike">
                <a:solidFill>
                  <a:schemeClr val="accent3"/>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pic>
        <p:nvPicPr>
          <p:cNvPr id="232" name="Google Shape;232;p23"/>
          <p:cNvPicPr preferRelativeResize="0"/>
          <p:nvPr/>
        </p:nvPicPr>
        <p:blipFill rotWithShape="1">
          <a:blip r:embed="rId2">
            <a:alphaModFix/>
          </a:blip>
          <a:srcRect b="0" l="0" r="0" t="0"/>
          <a:stretch/>
        </p:blipFill>
        <p:spPr>
          <a:xfrm>
            <a:off x="1038482" y="1219676"/>
            <a:ext cx="800137" cy="703569"/>
          </a:xfrm>
          <a:prstGeom prst="rect">
            <a:avLst/>
          </a:prstGeom>
          <a:noFill/>
          <a:ln>
            <a:noFill/>
          </a:ln>
        </p:spPr>
      </p:pic>
      <p:pic>
        <p:nvPicPr>
          <p:cNvPr descr="Background pattern&#10;&#10;Description automatically generated" id="233" name="Google Shape;233;p23"/>
          <p:cNvPicPr preferRelativeResize="0"/>
          <p:nvPr/>
        </p:nvPicPr>
        <p:blipFill rotWithShape="1">
          <a:blip r:embed="rId3">
            <a:alphaModFix/>
          </a:blip>
          <a:srcRect b="0" l="0" r="0" t="0"/>
          <a:stretch/>
        </p:blipFill>
        <p:spPr>
          <a:xfrm>
            <a:off x="0" y="6315766"/>
            <a:ext cx="12198101" cy="546100"/>
          </a:xfrm>
          <a:prstGeom prst="rect">
            <a:avLst/>
          </a:prstGeom>
          <a:noFill/>
          <a:ln>
            <a:noFill/>
          </a:ln>
        </p:spPr>
      </p:pic>
      <p:pic>
        <p:nvPicPr>
          <p:cNvPr id="234" name="Google Shape;234;p23"/>
          <p:cNvPicPr preferRelativeResize="0"/>
          <p:nvPr/>
        </p:nvPicPr>
        <p:blipFill rotWithShape="1">
          <a:blip r:embed="rId4">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White">
  <p:cSld name="Testimonial_White">
    <p:spTree>
      <p:nvGrpSpPr>
        <p:cNvPr id="235" name="Shape 235"/>
        <p:cNvGrpSpPr/>
        <p:nvPr/>
      </p:nvGrpSpPr>
      <p:grpSpPr>
        <a:xfrm>
          <a:off x="0" y="0"/>
          <a:ext cx="0" cy="0"/>
          <a:chOff x="0" y="0"/>
          <a:chExt cx="0" cy="0"/>
        </a:xfrm>
      </p:grpSpPr>
      <p:sp>
        <p:nvSpPr>
          <p:cNvPr id="236" name="Google Shape;236;p24"/>
          <p:cNvSpPr txBox="1"/>
          <p:nvPr>
            <p:ph idx="1" type="body"/>
          </p:nvPr>
        </p:nvSpPr>
        <p:spPr>
          <a:xfrm>
            <a:off x="1071476" y="2049787"/>
            <a:ext cx="9982500" cy="25923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800"/>
              <a:buNone/>
              <a:defRPr b="1" i="0" sz="2800" u="none" cap="none" strike="noStrike">
                <a:solidFill>
                  <a:schemeClr val="dk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237" name="Google Shape;237;p24"/>
          <p:cNvSpPr txBox="1"/>
          <p:nvPr>
            <p:ph idx="2" type="body"/>
          </p:nvPr>
        </p:nvSpPr>
        <p:spPr>
          <a:xfrm>
            <a:off x="1071476" y="4668163"/>
            <a:ext cx="35004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2400"/>
              <a:buNone/>
              <a:defRPr b="1" i="0" sz="2400" u="none" cap="none" strike="noStrike">
                <a:solidFill>
                  <a:schemeClr val="accent6"/>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pic>
        <p:nvPicPr>
          <p:cNvPr id="238" name="Google Shape;238;p24"/>
          <p:cNvPicPr preferRelativeResize="0"/>
          <p:nvPr/>
        </p:nvPicPr>
        <p:blipFill rotWithShape="1">
          <a:blip r:embed="rId2">
            <a:alphaModFix/>
          </a:blip>
          <a:srcRect b="0" l="0" r="0" t="0"/>
          <a:stretch/>
        </p:blipFill>
        <p:spPr>
          <a:xfrm>
            <a:off x="1038482" y="1219676"/>
            <a:ext cx="800137" cy="703569"/>
          </a:xfrm>
          <a:prstGeom prst="rect">
            <a:avLst/>
          </a:prstGeom>
          <a:noFill/>
          <a:ln>
            <a:noFill/>
          </a:ln>
        </p:spPr>
      </p:pic>
      <p:pic>
        <p:nvPicPr>
          <p:cNvPr descr="Background pattern&#10;&#10;Description automatically generated" id="239" name="Google Shape;239;p24"/>
          <p:cNvPicPr preferRelativeResize="0"/>
          <p:nvPr/>
        </p:nvPicPr>
        <p:blipFill rotWithShape="1">
          <a:blip r:embed="rId3">
            <a:alphaModFix/>
          </a:blip>
          <a:srcRect b="0" l="0" r="0" t="0"/>
          <a:stretch/>
        </p:blipFill>
        <p:spPr>
          <a:xfrm>
            <a:off x="0" y="6315766"/>
            <a:ext cx="12192000" cy="546100"/>
          </a:xfrm>
          <a:prstGeom prst="rect">
            <a:avLst/>
          </a:prstGeom>
          <a:noFill/>
          <a:ln>
            <a:noFill/>
          </a:ln>
        </p:spPr>
      </p:pic>
      <p:pic>
        <p:nvPicPr>
          <p:cNvPr id="240" name="Google Shape;240;p24"/>
          <p:cNvPicPr preferRelativeResize="0"/>
          <p:nvPr/>
        </p:nvPicPr>
        <p:blipFill rotWithShape="1">
          <a:blip r:embed="rId4">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Headshot_Black">
  <p:cSld name="Testimonial_Headshot_Black">
    <p:bg>
      <p:bgPr>
        <a:solidFill>
          <a:schemeClr val="dk1"/>
        </a:solidFill>
      </p:bgPr>
    </p:bg>
    <p:spTree>
      <p:nvGrpSpPr>
        <p:cNvPr id="241" name="Shape 241"/>
        <p:cNvGrpSpPr/>
        <p:nvPr/>
      </p:nvGrpSpPr>
      <p:grpSpPr>
        <a:xfrm>
          <a:off x="0" y="0"/>
          <a:ext cx="0" cy="0"/>
          <a:chOff x="0" y="0"/>
          <a:chExt cx="0" cy="0"/>
        </a:xfrm>
      </p:grpSpPr>
      <p:pic>
        <p:nvPicPr>
          <p:cNvPr descr="Background pattern&#10;&#10;Description automatically generated" id="242" name="Google Shape;242;p25"/>
          <p:cNvPicPr preferRelativeResize="0"/>
          <p:nvPr/>
        </p:nvPicPr>
        <p:blipFill rotWithShape="1">
          <a:blip r:embed="rId2">
            <a:alphaModFix/>
          </a:blip>
          <a:srcRect b="0" l="0" r="0" t="0"/>
          <a:stretch/>
        </p:blipFill>
        <p:spPr>
          <a:xfrm>
            <a:off x="0" y="0"/>
            <a:ext cx="12191999" cy="6858001"/>
          </a:xfrm>
          <a:prstGeom prst="rect">
            <a:avLst/>
          </a:prstGeom>
          <a:noFill/>
          <a:ln>
            <a:noFill/>
          </a:ln>
        </p:spPr>
      </p:pic>
      <p:sp>
        <p:nvSpPr>
          <p:cNvPr id="243" name="Google Shape;243;p25"/>
          <p:cNvSpPr/>
          <p:nvPr/>
        </p:nvSpPr>
        <p:spPr>
          <a:xfrm>
            <a:off x="8387760" y="0"/>
            <a:ext cx="3804241" cy="6858000"/>
          </a:xfrm>
          <a:custGeom>
            <a:rect b="b" l="l" r="r" t="t"/>
            <a:pathLst>
              <a:path extrusionOk="0" h="6858000" w="3804241">
                <a:moveTo>
                  <a:pt x="1917038" y="0"/>
                </a:moveTo>
                <a:lnTo>
                  <a:pt x="3804241" y="0"/>
                </a:lnTo>
                <a:lnTo>
                  <a:pt x="3804241" y="6858000"/>
                </a:lnTo>
                <a:lnTo>
                  <a:pt x="0" y="6858000"/>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pic>
        <p:nvPicPr>
          <p:cNvPr id="244" name="Google Shape;244;p25"/>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245" name="Google Shape;245;p25"/>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800"/>
              <a:buNone/>
              <a:defRPr b="1" i="0" sz="2800" u="none" cap="none" strike="noStrike">
                <a:solidFill>
                  <a:schemeClr val="dk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246" name="Google Shape;246;p25"/>
          <p:cNvSpPr txBox="1"/>
          <p:nvPr>
            <p:ph idx="2" type="body"/>
          </p:nvPr>
        </p:nvSpPr>
        <p:spPr>
          <a:xfrm>
            <a:off x="1071477" y="4807022"/>
            <a:ext cx="34881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None/>
              <a:defRPr b="1" i="0" sz="2400" u="none" cap="none" strike="noStrike">
                <a:solidFill>
                  <a:schemeClr val="dk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247" name="Google Shape;247;p25"/>
          <p:cNvSpPr/>
          <p:nvPr>
            <p:ph idx="3" type="pic"/>
          </p:nvPr>
        </p:nvSpPr>
        <p:spPr>
          <a:xfrm>
            <a:off x="7806409" y="1559510"/>
            <a:ext cx="3314100" cy="3314100"/>
          </a:xfrm>
          <a:prstGeom prst="ellipse">
            <a:avLst/>
          </a:prstGeom>
          <a:solidFill>
            <a:srgbClr val="EEEEEE"/>
          </a:solidFill>
          <a:ln>
            <a:noFill/>
          </a:ln>
        </p:spPr>
      </p:sp>
      <p:pic>
        <p:nvPicPr>
          <p:cNvPr id="248" name="Google Shape;248;p25"/>
          <p:cNvPicPr preferRelativeResize="0"/>
          <p:nvPr/>
        </p:nvPicPr>
        <p:blipFill rotWithShape="1">
          <a:blip r:embed="rId4">
            <a:alphaModFix/>
          </a:blip>
          <a:srcRect b="0" l="0" r="0" t="0"/>
          <a:stretch/>
        </p:blipFill>
        <p:spPr>
          <a:xfrm>
            <a:off x="1057244" y="739348"/>
            <a:ext cx="800137" cy="703569"/>
          </a:xfrm>
          <a:prstGeom prst="rect">
            <a:avLst/>
          </a:prstGeom>
          <a:noFill/>
          <a:ln>
            <a:noFill/>
          </a:ln>
        </p:spPr>
      </p:pic>
      <p:pic>
        <p:nvPicPr>
          <p:cNvPr id="249" name="Google Shape;249;p25" title="Growing CS in the Garden State Color.png"/>
          <p:cNvPicPr preferRelativeResize="0"/>
          <p:nvPr/>
        </p:nvPicPr>
        <p:blipFill>
          <a:blip r:embed="rId5">
            <a:alphaModFix/>
          </a:blip>
          <a:stretch>
            <a:fillRect/>
          </a:stretch>
        </p:blipFill>
        <p:spPr>
          <a:xfrm>
            <a:off x="9452708" y="4657500"/>
            <a:ext cx="2597458" cy="220050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Headshot_White">
  <p:cSld name="Testimonial_Headshot_White">
    <p:spTree>
      <p:nvGrpSpPr>
        <p:cNvPr id="250" name="Shape 250"/>
        <p:cNvGrpSpPr/>
        <p:nvPr/>
      </p:nvGrpSpPr>
      <p:grpSpPr>
        <a:xfrm>
          <a:off x="0" y="0"/>
          <a:ext cx="0" cy="0"/>
          <a:chOff x="0" y="0"/>
          <a:chExt cx="0" cy="0"/>
        </a:xfrm>
      </p:grpSpPr>
      <p:pic>
        <p:nvPicPr>
          <p:cNvPr descr="Background pattern&#10;&#10;Description automatically generated" id="251" name="Google Shape;251;p26"/>
          <p:cNvPicPr preferRelativeResize="0"/>
          <p:nvPr/>
        </p:nvPicPr>
        <p:blipFill rotWithShape="1">
          <a:blip r:embed="rId2">
            <a:alphaModFix/>
          </a:blip>
          <a:srcRect b="0" l="0" r="0" t="0"/>
          <a:stretch/>
        </p:blipFill>
        <p:spPr>
          <a:xfrm>
            <a:off x="0" y="0"/>
            <a:ext cx="12191999" cy="6858001"/>
          </a:xfrm>
          <a:prstGeom prst="rect">
            <a:avLst/>
          </a:prstGeom>
          <a:noFill/>
          <a:ln>
            <a:noFill/>
          </a:ln>
        </p:spPr>
      </p:pic>
      <p:sp>
        <p:nvSpPr>
          <p:cNvPr id="252" name="Google Shape;252;p26"/>
          <p:cNvSpPr/>
          <p:nvPr/>
        </p:nvSpPr>
        <p:spPr>
          <a:xfrm>
            <a:off x="8387760" y="0"/>
            <a:ext cx="3804241" cy="6858000"/>
          </a:xfrm>
          <a:custGeom>
            <a:rect b="b" l="l" r="r" t="t"/>
            <a:pathLst>
              <a:path extrusionOk="0" h="6858000" w="3804241">
                <a:moveTo>
                  <a:pt x="1917038" y="0"/>
                </a:moveTo>
                <a:lnTo>
                  <a:pt x="3804241" y="0"/>
                </a:lnTo>
                <a:lnTo>
                  <a:pt x="3804241"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pic>
        <p:nvPicPr>
          <p:cNvPr id="253" name="Google Shape;253;p26"/>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254" name="Google Shape;254;p26"/>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800"/>
              <a:buNone/>
              <a:defRPr b="1" i="0" sz="2800" u="none" cap="none" strike="noStrike">
                <a:solidFill>
                  <a:schemeClr val="dk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255" name="Google Shape;255;p26"/>
          <p:cNvSpPr txBox="1"/>
          <p:nvPr>
            <p:ph idx="2" type="body"/>
          </p:nvPr>
        </p:nvSpPr>
        <p:spPr>
          <a:xfrm>
            <a:off x="1071476" y="4807022"/>
            <a:ext cx="33141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None/>
              <a:defRPr b="1" i="0" sz="2400" u="none" cap="none" strike="noStrike">
                <a:solidFill>
                  <a:schemeClr val="dk1"/>
                </a:solidFill>
              </a:defRPr>
            </a:lvl1pPr>
            <a:lvl2pPr indent="-228600" lvl="1" marL="914400" marR="0" algn="l">
              <a:lnSpc>
                <a:spcPct val="90000"/>
              </a:lnSpc>
              <a:spcBef>
                <a:spcPts val="500"/>
              </a:spcBef>
              <a:spcAft>
                <a:spcPts val="0"/>
              </a:spcAft>
              <a:buClr>
                <a:schemeClr val="dk1"/>
              </a:buClr>
              <a:buSzPts val="2400"/>
              <a:buNone/>
              <a:defRPr i="0" sz="2400" u="none" cap="none" strike="noStrike">
                <a:solidFill>
                  <a:schemeClr val="dk1"/>
                </a:solidFill>
              </a:defRPr>
            </a:lvl2pPr>
            <a:lvl3pPr indent="-228600" lvl="2" marL="1371600" marR="0" algn="l">
              <a:lnSpc>
                <a:spcPct val="90000"/>
              </a:lnSpc>
              <a:spcBef>
                <a:spcPts val="500"/>
              </a:spcBef>
              <a:spcAft>
                <a:spcPts val="0"/>
              </a:spcAft>
              <a:buClr>
                <a:schemeClr val="dk1"/>
              </a:buClr>
              <a:buSzPts val="2000"/>
              <a:buNone/>
              <a:defRPr i="0" sz="2000" u="none" cap="none" strike="noStrike">
                <a:solidFill>
                  <a:schemeClr val="dk1"/>
                </a:solidFill>
              </a:defRPr>
            </a:lvl3pPr>
            <a:lvl4pPr indent="-228600" lvl="3" marL="1828800" marR="0" algn="l">
              <a:lnSpc>
                <a:spcPct val="90000"/>
              </a:lnSpc>
              <a:spcBef>
                <a:spcPts val="500"/>
              </a:spcBef>
              <a:spcAft>
                <a:spcPts val="0"/>
              </a:spcAft>
              <a:buClr>
                <a:schemeClr val="dk1"/>
              </a:buClr>
              <a:buSzPts val="1900"/>
              <a:buNone/>
              <a:defRPr i="0" sz="1900" u="none" cap="none" strike="noStrike">
                <a:solidFill>
                  <a:schemeClr val="dk1"/>
                </a:solidFill>
              </a:defRPr>
            </a:lvl4pPr>
            <a:lvl5pPr indent="-228600" lvl="4" marL="2286000" marR="0" algn="l">
              <a:lnSpc>
                <a:spcPct val="90000"/>
              </a:lnSpc>
              <a:spcBef>
                <a:spcPts val="500"/>
              </a:spcBef>
              <a:spcAft>
                <a:spcPts val="0"/>
              </a:spcAft>
              <a:buClr>
                <a:schemeClr val="dk1"/>
              </a:buClr>
              <a:buSzPts val="1900"/>
              <a:buNone/>
              <a:defRPr i="0" sz="19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pic>
        <p:nvPicPr>
          <p:cNvPr id="256" name="Google Shape;256;p26"/>
          <p:cNvPicPr preferRelativeResize="0"/>
          <p:nvPr/>
        </p:nvPicPr>
        <p:blipFill rotWithShape="1">
          <a:blip r:embed="rId4">
            <a:alphaModFix/>
          </a:blip>
          <a:srcRect b="0" l="0" r="0" t="0"/>
          <a:stretch/>
        </p:blipFill>
        <p:spPr>
          <a:xfrm>
            <a:off x="1057244" y="739348"/>
            <a:ext cx="800137" cy="703569"/>
          </a:xfrm>
          <a:prstGeom prst="rect">
            <a:avLst/>
          </a:prstGeom>
          <a:noFill/>
          <a:ln>
            <a:noFill/>
          </a:ln>
        </p:spPr>
      </p:pic>
      <p:sp>
        <p:nvSpPr>
          <p:cNvPr id="257" name="Google Shape;257;p26"/>
          <p:cNvSpPr/>
          <p:nvPr>
            <p:ph idx="3" type="pic"/>
          </p:nvPr>
        </p:nvSpPr>
        <p:spPr>
          <a:xfrm>
            <a:off x="7806409" y="1559510"/>
            <a:ext cx="3314100" cy="3314100"/>
          </a:xfrm>
          <a:prstGeom prst="ellipse">
            <a:avLst/>
          </a:prstGeom>
          <a:solidFill>
            <a:srgbClr val="EEEEEE"/>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tat">
  <p:cSld name="1_Quote/stat">
    <p:spTree>
      <p:nvGrpSpPr>
        <p:cNvPr id="258" name="Shape 258"/>
        <p:cNvGrpSpPr/>
        <p:nvPr/>
      </p:nvGrpSpPr>
      <p:grpSpPr>
        <a:xfrm>
          <a:off x="0" y="0"/>
          <a:ext cx="0" cy="0"/>
          <a:chOff x="0" y="0"/>
          <a:chExt cx="0" cy="0"/>
        </a:xfrm>
      </p:grpSpPr>
      <p:sp>
        <p:nvSpPr>
          <p:cNvPr id="259" name="Google Shape;259;p27"/>
          <p:cNvSpPr txBox="1"/>
          <p:nvPr>
            <p:ph idx="1" type="body"/>
          </p:nvPr>
        </p:nvSpPr>
        <p:spPr>
          <a:xfrm>
            <a:off x="6219862" y="1477904"/>
            <a:ext cx="2458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0"/>
              </a:spcBef>
              <a:spcAft>
                <a:spcPts val="0"/>
              </a:spcAft>
              <a:buClr>
                <a:schemeClr val="accent6"/>
              </a:buClr>
              <a:buSzPts val="6700"/>
              <a:buFont typeface="Arial"/>
              <a:buNone/>
              <a:defRPr b="1" i="0" sz="20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60" name="Google Shape;260;p27"/>
          <p:cNvSpPr txBox="1"/>
          <p:nvPr>
            <p:ph idx="2" type="body"/>
          </p:nvPr>
        </p:nvSpPr>
        <p:spPr>
          <a:xfrm>
            <a:off x="9105227" y="1477904"/>
            <a:ext cx="2458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0"/>
              </a:spcBef>
              <a:spcAft>
                <a:spcPts val="0"/>
              </a:spcAft>
              <a:buClr>
                <a:schemeClr val="accent3"/>
              </a:buClr>
              <a:buSzPts val="6700"/>
              <a:buFont typeface="Arial"/>
              <a:buNone/>
              <a:defRPr b="1" i="0" sz="20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61" name="Google Shape;261;p27"/>
          <p:cNvSpPr txBox="1"/>
          <p:nvPr>
            <p:ph idx="3" type="body"/>
          </p:nvPr>
        </p:nvSpPr>
        <p:spPr>
          <a:xfrm>
            <a:off x="6219863" y="3833451"/>
            <a:ext cx="2566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0"/>
              </a:spcBef>
              <a:spcAft>
                <a:spcPts val="0"/>
              </a:spcAft>
              <a:buClr>
                <a:schemeClr val="accent5"/>
              </a:buClr>
              <a:buSzPts val="6700"/>
              <a:buFont typeface="Arial"/>
              <a:buNone/>
              <a:defRPr b="1" i="0" sz="20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62" name="Google Shape;262;p27"/>
          <p:cNvSpPr txBox="1"/>
          <p:nvPr>
            <p:ph idx="4" type="body"/>
          </p:nvPr>
        </p:nvSpPr>
        <p:spPr>
          <a:xfrm>
            <a:off x="9105226" y="3833451"/>
            <a:ext cx="2566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0"/>
              </a:spcBef>
              <a:spcAft>
                <a:spcPts val="0"/>
              </a:spcAft>
              <a:buClr>
                <a:schemeClr val="accent2"/>
              </a:buClr>
              <a:buSzPts val="6700"/>
              <a:buFont typeface="Arial"/>
              <a:buNone/>
              <a:defRPr b="1" i="0" sz="2000" u="none" cap="none" strike="noStrike">
                <a:solidFill>
                  <a:schemeClr val="accent2"/>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63" name="Google Shape;263;p27"/>
          <p:cNvSpPr txBox="1"/>
          <p:nvPr>
            <p:ph idx="5" type="body"/>
          </p:nvPr>
        </p:nvSpPr>
        <p:spPr>
          <a:xfrm>
            <a:off x="576470" y="1568283"/>
            <a:ext cx="4580100" cy="3084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0"/>
              </a:spcBef>
              <a:spcAft>
                <a:spcPts val="0"/>
              </a:spcAft>
              <a:buClr>
                <a:schemeClr val="dk1"/>
              </a:buClr>
              <a:buSzPts val="16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pic>
        <p:nvPicPr>
          <p:cNvPr descr="Background pattern&#10;&#10;Description automatically generated" id="264" name="Google Shape;264;p27"/>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65" name="Google Shape;265;p27"/>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01">
  <p:cSld name="Intro-01">
    <p:spTree>
      <p:nvGrpSpPr>
        <p:cNvPr id="266" name="Shape 266"/>
        <p:cNvGrpSpPr/>
        <p:nvPr/>
      </p:nvGrpSpPr>
      <p:grpSpPr>
        <a:xfrm>
          <a:off x="0" y="0"/>
          <a:ext cx="0" cy="0"/>
          <a:chOff x="0" y="0"/>
          <a:chExt cx="0" cy="0"/>
        </a:xfrm>
      </p:grpSpPr>
      <p:pic>
        <p:nvPicPr>
          <p:cNvPr descr="Background pattern&#10;&#10;Description automatically generated" id="267" name="Google Shape;267;p28"/>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68" name="Google Shape;268;p28"/>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269" name="Google Shape;269;p28"/>
          <p:cNvSpPr txBox="1"/>
          <p:nvPr>
            <p:ph idx="1" type="body"/>
          </p:nvPr>
        </p:nvSpPr>
        <p:spPr>
          <a:xfrm>
            <a:off x="577516" y="801689"/>
            <a:ext cx="11020800" cy="1556400"/>
          </a:xfrm>
          <a:prstGeom prst="rect">
            <a:avLst/>
          </a:prstGeom>
          <a:noFill/>
          <a:ln>
            <a:noFill/>
          </a:ln>
        </p:spPr>
        <p:txBody>
          <a:bodyPr anchorCtr="0" anchor="b"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0" name="Google Shape;270;p28"/>
          <p:cNvSpPr txBox="1"/>
          <p:nvPr>
            <p:ph idx="2" type="body"/>
          </p:nvPr>
        </p:nvSpPr>
        <p:spPr>
          <a:xfrm>
            <a:off x="577516" y="3069328"/>
            <a:ext cx="25029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7200"/>
              <a:buFont typeface="Arial"/>
              <a:buNone/>
              <a:defRPr b="1" i="0" sz="72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1" name="Google Shape;271;p28"/>
          <p:cNvSpPr txBox="1"/>
          <p:nvPr>
            <p:ph idx="3" type="body"/>
          </p:nvPr>
        </p:nvSpPr>
        <p:spPr>
          <a:xfrm>
            <a:off x="4379494" y="3069328"/>
            <a:ext cx="25029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4"/>
              </a:buClr>
              <a:buSzPts val="7200"/>
              <a:buFont typeface="Arial"/>
              <a:buNone/>
              <a:defRPr b="1" i="0" sz="7200" u="none" cap="none" strike="noStrike">
                <a:solidFill>
                  <a:schemeClr val="accent4"/>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2" name="Google Shape;272;p28"/>
          <p:cNvSpPr txBox="1"/>
          <p:nvPr>
            <p:ph idx="4" type="body"/>
          </p:nvPr>
        </p:nvSpPr>
        <p:spPr>
          <a:xfrm>
            <a:off x="8181473" y="3069328"/>
            <a:ext cx="2566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2"/>
              </a:buClr>
              <a:buSzPts val="7200"/>
              <a:buFont typeface="Arial"/>
              <a:buNone/>
              <a:defRPr b="1" i="0" sz="7200" u="none" cap="none" strike="noStrike">
                <a:solidFill>
                  <a:schemeClr val="accent2"/>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3" name="Google Shape;273;p28"/>
          <p:cNvSpPr txBox="1"/>
          <p:nvPr>
            <p:ph idx="5" type="body"/>
          </p:nvPr>
        </p:nvSpPr>
        <p:spPr>
          <a:xfrm>
            <a:off x="577516" y="40852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4" name="Google Shape;274;p28"/>
          <p:cNvSpPr txBox="1"/>
          <p:nvPr>
            <p:ph idx="6" type="body"/>
          </p:nvPr>
        </p:nvSpPr>
        <p:spPr>
          <a:xfrm>
            <a:off x="4379494" y="40852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75" name="Google Shape;275;p28"/>
          <p:cNvSpPr txBox="1"/>
          <p:nvPr>
            <p:ph idx="7" type="body"/>
          </p:nvPr>
        </p:nvSpPr>
        <p:spPr>
          <a:xfrm>
            <a:off x="8181472" y="408526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02">
  <p:cSld name="Intro-02">
    <p:bg>
      <p:bgPr>
        <a:solidFill>
          <a:schemeClr val="dk1"/>
        </a:solidFill>
      </p:bgPr>
    </p:bg>
    <p:spTree>
      <p:nvGrpSpPr>
        <p:cNvPr id="276" name="Shape 276"/>
        <p:cNvGrpSpPr/>
        <p:nvPr/>
      </p:nvGrpSpPr>
      <p:grpSpPr>
        <a:xfrm>
          <a:off x="0" y="0"/>
          <a:ext cx="0" cy="0"/>
          <a:chOff x="0" y="0"/>
          <a:chExt cx="0" cy="0"/>
        </a:xfrm>
      </p:grpSpPr>
      <p:pic>
        <p:nvPicPr>
          <p:cNvPr descr="Background pattern&#10;&#10;Description automatically generated" id="277" name="Google Shape;277;p29"/>
          <p:cNvPicPr preferRelativeResize="0"/>
          <p:nvPr/>
        </p:nvPicPr>
        <p:blipFill rotWithShape="1">
          <a:blip r:embed="rId2">
            <a:alphaModFix/>
          </a:blip>
          <a:srcRect b="0" l="0" r="0" t="0"/>
          <a:stretch/>
        </p:blipFill>
        <p:spPr>
          <a:xfrm>
            <a:off x="0" y="6315766"/>
            <a:ext cx="12198101" cy="546100"/>
          </a:xfrm>
          <a:prstGeom prst="rect">
            <a:avLst/>
          </a:prstGeom>
          <a:noFill/>
          <a:ln>
            <a:noFill/>
          </a:ln>
        </p:spPr>
      </p:pic>
      <p:pic>
        <p:nvPicPr>
          <p:cNvPr id="278" name="Google Shape;278;p29"/>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279" name="Google Shape;279;p29"/>
          <p:cNvSpPr txBox="1"/>
          <p:nvPr>
            <p:ph idx="1" type="body"/>
          </p:nvPr>
        </p:nvSpPr>
        <p:spPr>
          <a:xfrm>
            <a:off x="577516" y="801689"/>
            <a:ext cx="11020800" cy="1556400"/>
          </a:xfrm>
          <a:prstGeom prst="rect">
            <a:avLst/>
          </a:prstGeom>
          <a:noFill/>
          <a:ln>
            <a:noFill/>
          </a:ln>
        </p:spPr>
        <p:txBody>
          <a:bodyPr anchorCtr="0" anchor="b"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0" name="Google Shape;280;p29"/>
          <p:cNvSpPr txBox="1"/>
          <p:nvPr>
            <p:ph idx="2" type="body"/>
          </p:nvPr>
        </p:nvSpPr>
        <p:spPr>
          <a:xfrm>
            <a:off x="577516" y="3069328"/>
            <a:ext cx="25029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7200"/>
              <a:buFont typeface="Arial"/>
              <a:buNone/>
              <a:defRPr b="1" i="0" sz="72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1" name="Google Shape;281;p29"/>
          <p:cNvSpPr txBox="1"/>
          <p:nvPr>
            <p:ph idx="3" type="body"/>
          </p:nvPr>
        </p:nvSpPr>
        <p:spPr>
          <a:xfrm>
            <a:off x="4379494" y="3069328"/>
            <a:ext cx="25029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7200"/>
              <a:buFont typeface="Arial"/>
              <a:buNone/>
              <a:defRPr b="1" i="0" sz="72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2" name="Google Shape;282;p29"/>
          <p:cNvSpPr txBox="1"/>
          <p:nvPr>
            <p:ph idx="4" type="body"/>
          </p:nvPr>
        </p:nvSpPr>
        <p:spPr>
          <a:xfrm>
            <a:off x="8181473" y="3069328"/>
            <a:ext cx="25668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5"/>
              </a:buClr>
              <a:buSzPts val="7200"/>
              <a:buFont typeface="Arial"/>
              <a:buNone/>
              <a:defRPr b="1" i="0" sz="72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3" name="Google Shape;283;p29"/>
          <p:cNvSpPr txBox="1"/>
          <p:nvPr>
            <p:ph idx="5" type="body"/>
          </p:nvPr>
        </p:nvSpPr>
        <p:spPr>
          <a:xfrm>
            <a:off x="577516" y="40852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4" name="Google Shape;284;p29"/>
          <p:cNvSpPr txBox="1"/>
          <p:nvPr>
            <p:ph idx="6" type="body"/>
          </p:nvPr>
        </p:nvSpPr>
        <p:spPr>
          <a:xfrm>
            <a:off x="4379494" y="40852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85" name="Google Shape;285;p29"/>
          <p:cNvSpPr txBox="1"/>
          <p:nvPr>
            <p:ph idx="7" type="body"/>
          </p:nvPr>
        </p:nvSpPr>
        <p:spPr>
          <a:xfrm>
            <a:off x="8181472" y="408526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Footer">
  <p:cSld name="Title-Footer">
    <p:spTree>
      <p:nvGrpSpPr>
        <p:cNvPr id="286" name="Shape 286"/>
        <p:cNvGrpSpPr/>
        <p:nvPr/>
      </p:nvGrpSpPr>
      <p:grpSpPr>
        <a:xfrm>
          <a:off x="0" y="0"/>
          <a:ext cx="0" cy="0"/>
          <a:chOff x="0" y="0"/>
          <a:chExt cx="0" cy="0"/>
        </a:xfrm>
      </p:grpSpPr>
      <p:sp>
        <p:nvSpPr>
          <p:cNvPr id="287" name="Google Shape;287;p30"/>
          <p:cNvSpPr txBox="1"/>
          <p:nvPr>
            <p:ph type="title"/>
          </p:nvPr>
        </p:nvSpPr>
        <p:spPr>
          <a:xfrm>
            <a:off x="576470" y="365125"/>
            <a:ext cx="11012700" cy="13257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None/>
              <a:defRPr b="1" i="0" sz="4400" u="none" cap="none" strike="noStrike">
                <a:solidFill>
                  <a:schemeClr val="dk1"/>
                </a:solidFill>
              </a:defRPr>
            </a:lvl1pPr>
            <a:lvl2pPr lvl="1" marR="0" algn="l">
              <a:lnSpc>
                <a:spcPct val="100000"/>
              </a:lnSpc>
              <a:spcBef>
                <a:spcPts val="0"/>
              </a:spcBef>
              <a:spcAft>
                <a:spcPts val="0"/>
              </a:spcAft>
              <a:buClr>
                <a:srgbClr val="000000"/>
              </a:buClr>
              <a:buSzPts val="1500"/>
              <a:buNone/>
              <a:defRPr i="0" sz="1900" u="none" cap="none" strike="noStrike">
                <a:solidFill>
                  <a:srgbClr val="000000"/>
                </a:solidFill>
              </a:defRPr>
            </a:lvl2pPr>
            <a:lvl3pPr lvl="2" marR="0" algn="l">
              <a:lnSpc>
                <a:spcPct val="100000"/>
              </a:lnSpc>
              <a:spcBef>
                <a:spcPts val="0"/>
              </a:spcBef>
              <a:spcAft>
                <a:spcPts val="0"/>
              </a:spcAft>
              <a:buClr>
                <a:srgbClr val="000000"/>
              </a:buClr>
              <a:buSzPts val="1500"/>
              <a:buNone/>
              <a:defRPr i="0" sz="1900" u="none" cap="none" strike="noStrike">
                <a:solidFill>
                  <a:srgbClr val="000000"/>
                </a:solidFill>
              </a:defRPr>
            </a:lvl3pPr>
            <a:lvl4pPr lvl="3" marR="0" algn="l">
              <a:lnSpc>
                <a:spcPct val="100000"/>
              </a:lnSpc>
              <a:spcBef>
                <a:spcPts val="0"/>
              </a:spcBef>
              <a:spcAft>
                <a:spcPts val="0"/>
              </a:spcAft>
              <a:buClr>
                <a:srgbClr val="000000"/>
              </a:buClr>
              <a:buSzPts val="1500"/>
              <a:buNone/>
              <a:defRPr i="0" sz="1900" u="none" cap="none" strike="noStrike">
                <a:solidFill>
                  <a:srgbClr val="000000"/>
                </a:solidFill>
              </a:defRPr>
            </a:lvl4pPr>
            <a:lvl5pPr lvl="4" marR="0" algn="l">
              <a:lnSpc>
                <a:spcPct val="100000"/>
              </a:lnSpc>
              <a:spcBef>
                <a:spcPts val="0"/>
              </a:spcBef>
              <a:spcAft>
                <a:spcPts val="0"/>
              </a:spcAft>
              <a:buClr>
                <a:srgbClr val="000000"/>
              </a:buClr>
              <a:buSzPts val="1500"/>
              <a:buNone/>
              <a:defRPr i="0" sz="1900" u="none" cap="none" strike="noStrike">
                <a:solidFill>
                  <a:srgbClr val="000000"/>
                </a:solidFill>
              </a:defRPr>
            </a:lvl5pPr>
            <a:lvl6pPr lvl="5" marR="0" algn="l">
              <a:lnSpc>
                <a:spcPct val="100000"/>
              </a:lnSpc>
              <a:spcBef>
                <a:spcPts val="0"/>
              </a:spcBef>
              <a:spcAft>
                <a:spcPts val="0"/>
              </a:spcAft>
              <a:buClr>
                <a:srgbClr val="000000"/>
              </a:buClr>
              <a:buSzPts val="1500"/>
              <a:buNone/>
              <a:defRPr i="0" sz="1900" u="none" cap="none" strike="noStrike">
                <a:solidFill>
                  <a:srgbClr val="000000"/>
                </a:solidFill>
              </a:defRPr>
            </a:lvl6pPr>
            <a:lvl7pPr lvl="6" marR="0" algn="l">
              <a:lnSpc>
                <a:spcPct val="100000"/>
              </a:lnSpc>
              <a:spcBef>
                <a:spcPts val="0"/>
              </a:spcBef>
              <a:spcAft>
                <a:spcPts val="0"/>
              </a:spcAft>
              <a:buClr>
                <a:srgbClr val="000000"/>
              </a:buClr>
              <a:buSzPts val="1500"/>
              <a:buNone/>
              <a:defRPr i="0" sz="1900" u="none" cap="none" strike="noStrike">
                <a:solidFill>
                  <a:srgbClr val="000000"/>
                </a:solidFill>
              </a:defRPr>
            </a:lvl7pPr>
            <a:lvl8pPr lvl="7" marR="0" algn="l">
              <a:lnSpc>
                <a:spcPct val="100000"/>
              </a:lnSpc>
              <a:spcBef>
                <a:spcPts val="0"/>
              </a:spcBef>
              <a:spcAft>
                <a:spcPts val="0"/>
              </a:spcAft>
              <a:buClr>
                <a:srgbClr val="000000"/>
              </a:buClr>
              <a:buSzPts val="1500"/>
              <a:buNone/>
              <a:defRPr i="0" sz="1900" u="none" cap="none" strike="noStrike">
                <a:solidFill>
                  <a:srgbClr val="000000"/>
                </a:solidFill>
              </a:defRPr>
            </a:lvl8pPr>
            <a:lvl9pPr lvl="8" marR="0" algn="l">
              <a:lnSpc>
                <a:spcPct val="100000"/>
              </a:lnSpc>
              <a:spcBef>
                <a:spcPts val="0"/>
              </a:spcBef>
              <a:spcAft>
                <a:spcPts val="0"/>
              </a:spcAft>
              <a:buClr>
                <a:srgbClr val="000000"/>
              </a:buClr>
              <a:buSzPts val="1500"/>
              <a:buNone/>
              <a:defRPr i="0" sz="1900" u="none" cap="none" strike="noStrike">
                <a:solidFill>
                  <a:srgbClr val="000000"/>
                </a:solidFill>
              </a:defRPr>
            </a:lvl9pPr>
          </a:lstStyle>
          <a:p/>
        </p:txBody>
      </p:sp>
      <p:pic>
        <p:nvPicPr>
          <p:cNvPr descr="Background pattern&#10;&#10;Description automatically generated" id="288" name="Google Shape;288;p30"/>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289" name="Google Shape;289;p30"/>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02">
  <p:cSld name="3_Numbered-02">
    <p:bg>
      <p:bgPr>
        <a:solidFill>
          <a:schemeClr val="lt1"/>
        </a:solidFill>
      </p:bgPr>
    </p:bg>
    <p:spTree>
      <p:nvGrpSpPr>
        <p:cNvPr id="290" name="Shape 290"/>
        <p:cNvGrpSpPr/>
        <p:nvPr/>
      </p:nvGrpSpPr>
      <p:grpSpPr>
        <a:xfrm>
          <a:off x="0" y="0"/>
          <a:ext cx="0" cy="0"/>
          <a:chOff x="0" y="0"/>
          <a:chExt cx="0" cy="0"/>
        </a:xfrm>
      </p:grpSpPr>
      <p:sp>
        <p:nvSpPr>
          <p:cNvPr id="291" name="Google Shape;291;p31"/>
          <p:cNvSpPr txBox="1"/>
          <p:nvPr>
            <p:ph idx="1" type="body"/>
          </p:nvPr>
        </p:nvSpPr>
        <p:spPr>
          <a:xfrm>
            <a:off x="577516" y="874059"/>
            <a:ext cx="10986900" cy="6456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2" name="Google Shape;292;p31"/>
          <p:cNvSpPr txBox="1"/>
          <p:nvPr>
            <p:ph idx="2" type="body"/>
          </p:nvPr>
        </p:nvSpPr>
        <p:spPr>
          <a:xfrm>
            <a:off x="1371600"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3" name="Google Shape;293;p31"/>
          <p:cNvSpPr txBox="1"/>
          <p:nvPr>
            <p:ph idx="3" type="body"/>
          </p:nvPr>
        </p:nvSpPr>
        <p:spPr>
          <a:xfrm>
            <a:off x="1371600"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4" name="Google Shape;294;p31"/>
          <p:cNvSpPr txBox="1"/>
          <p:nvPr>
            <p:ph idx="4" type="body"/>
          </p:nvPr>
        </p:nvSpPr>
        <p:spPr>
          <a:xfrm>
            <a:off x="1371600"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5" name="Google Shape;295;p31"/>
          <p:cNvSpPr txBox="1"/>
          <p:nvPr>
            <p:ph idx="5" type="body"/>
          </p:nvPr>
        </p:nvSpPr>
        <p:spPr>
          <a:xfrm>
            <a:off x="1371600"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6" name="Google Shape;296;p31"/>
          <p:cNvSpPr txBox="1"/>
          <p:nvPr>
            <p:ph idx="6" type="body"/>
          </p:nvPr>
        </p:nvSpPr>
        <p:spPr>
          <a:xfrm>
            <a:off x="6911789"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7" name="Google Shape;297;p31"/>
          <p:cNvSpPr txBox="1"/>
          <p:nvPr>
            <p:ph idx="7" type="body"/>
          </p:nvPr>
        </p:nvSpPr>
        <p:spPr>
          <a:xfrm>
            <a:off x="6911789"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8" name="Google Shape;298;p31"/>
          <p:cNvSpPr txBox="1"/>
          <p:nvPr>
            <p:ph idx="8" type="body"/>
          </p:nvPr>
        </p:nvSpPr>
        <p:spPr>
          <a:xfrm>
            <a:off x="6911789"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299" name="Google Shape;299;p31"/>
          <p:cNvSpPr txBox="1"/>
          <p:nvPr>
            <p:ph idx="9" type="body"/>
          </p:nvPr>
        </p:nvSpPr>
        <p:spPr>
          <a:xfrm>
            <a:off x="6911789"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pic>
        <p:nvPicPr>
          <p:cNvPr descr="Background pattern&#10;&#10;Description automatically generated" id="300" name="Google Shape;300;p31"/>
          <p:cNvPicPr preferRelativeResize="0"/>
          <p:nvPr/>
        </p:nvPicPr>
        <p:blipFill rotWithShape="1">
          <a:blip r:embed="rId2">
            <a:alphaModFix/>
          </a:blip>
          <a:srcRect b="0" l="0" r="0" t="0"/>
          <a:stretch/>
        </p:blipFill>
        <p:spPr>
          <a:xfrm>
            <a:off x="0" y="6315766"/>
            <a:ext cx="12192000" cy="546100"/>
          </a:xfrm>
          <a:prstGeom prst="rect">
            <a:avLst/>
          </a:prstGeom>
          <a:noFill/>
          <a:ln>
            <a:noFill/>
          </a:ln>
        </p:spPr>
      </p:pic>
      <p:pic>
        <p:nvPicPr>
          <p:cNvPr id="301" name="Google Shape;301;p31"/>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bg>
      <p:bgPr>
        <a:solidFill>
          <a:srgbClr val="000000"/>
        </a:solidFill>
      </p:bgPr>
    </p:bg>
    <p:spTree>
      <p:nvGrpSpPr>
        <p:cNvPr id="14" name="Shape 14"/>
        <p:cNvGrpSpPr/>
        <p:nvPr/>
      </p:nvGrpSpPr>
      <p:grpSpPr>
        <a:xfrm>
          <a:off x="0" y="0"/>
          <a:ext cx="0" cy="0"/>
          <a:chOff x="0" y="0"/>
          <a:chExt cx="0" cy="0"/>
        </a:xfrm>
      </p:grpSpPr>
      <p:pic>
        <p:nvPicPr>
          <p:cNvPr descr="preencoded.png" id="15" name="Google Shape;15;p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4"/>
          <p:cNvSpPr/>
          <p:nvPr/>
        </p:nvSpPr>
        <p:spPr>
          <a:xfrm>
            <a:off x="0" y="0"/>
            <a:ext cx="12192000" cy="6858000"/>
          </a:xfrm>
          <a:prstGeom prst="rect">
            <a:avLst/>
          </a:prstGeom>
          <a:solidFill>
            <a:srgbClr val="E5F9F2">
              <a:alpha val="94900"/>
            </a:srgbClr>
          </a:solidFill>
          <a:ln>
            <a:noFill/>
          </a:ln>
        </p:spPr>
        <p:txBody>
          <a:bodyPr anchorCtr="0" anchor="ctr" bIns="76200" lIns="76200" spcFirstLastPara="1" rIns="76200" wrap="square" tIns="762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Numbered-02">
  <p:cSld name="2_Numbered-02">
    <p:bg>
      <p:bgPr>
        <a:solidFill>
          <a:schemeClr val="lt1"/>
        </a:solidFill>
      </p:bgPr>
    </p:bg>
    <p:spTree>
      <p:nvGrpSpPr>
        <p:cNvPr id="302" name="Shape 302"/>
        <p:cNvGrpSpPr/>
        <p:nvPr/>
      </p:nvGrpSpPr>
      <p:grpSpPr>
        <a:xfrm>
          <a:off x="0" y="0"/>
          <a:ext cx="0" cy="0"/>
          <a:chOff x="0" y="0"/>
          <a:chExt cx="0" cy="0"/>
        </a:xfrm>
      </p:grpSpPr>
      <p:pic>
        <p:nvPicPr>
          <p:cNvPr descr="Background pattern&#10;&#10;Description automatically generated" id="303" name="Google Shape;303;p32"/>
          <p:cNvPicPr preferRelativeResize="0"/>
          <p:nvPr/>
        </p:nvPicPr>
        <p:blipFill rotWithShape="1">
          <a:blip r:embed="rId2">
            <a:alphaModFix/>
          </a:blip>
          <a:srcRect b="0" l="0" r="0" t="0"/>
          <a:stretch/>
        </p:blipFill>
        <p:spPr>
          <a:xfrm>
            <a:off x="0" y="0"/>
            <a:ext cx="12196531" cy="6889674"/>
          </a:xfrm>
          <a:prstGeom prst="rect">
            <a:avLst/>
          </a:prstGeom>
          <a:noFill/>
          <a:ln>
            <a:noFill/>
          </a:ln>
        </p:spPr>
      </p:pic>
      <p:pic>
        <p:nvPicPr>
          <p:cNvPr id="304" name="Google Shape;304;p32"/>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305" name="Google Shape;305;p32"/>
          <p:cNvSpPr txBox="1"/>
          <p:nvPr>
            <p:ph idx="1" type="body"/>
          </p:nvPr>
        </p:nvSpPr>
        <p:spPr>
          <a:xfrm>
            <a:off x="4730087" y="2976643"/>
            <a:ext cx="58221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3600"/>
              <a:buNone/>
              <a:defRPr b="1" i="0" sz="3600" u="none" cap="none" strike="noStrike">
                <a:solidFill>
                  <a:schemeClr val="dk1"/>
                </a:solidFill>
              </a:defRPr>
            </a:lvl1pPr>
            <a:lvl2pPr indent="-330200" lvl="1" marL="914400" marR="0" algn="l">
              <a:lnSpc>
                <a:spcPct val="100000"/>
              </a:lnSpc>
              <a:spcBef>
                <a:spcPts val="700"/>
              </a:spcBef>
              <a:spcAft>
                <a:spcPts val="0"/>
              </a:spcAft>
              <a:buClr>
                <a:schemeClr val="dk1"/>
              </a:buClr>
              <a:buSzPts val="1600"/>
              <a:buChar char="•"/>
              <a:defRPr i="0" sz="1600" u="none" cap="none" strike="noStrike">
                <a:solidFill>
                  <a:schemeClr val="dk1"/>
                </a:solidFill>
              </a:defRPr>
            </a:lvl2pPr>
            <a:lvl3pPr indent="-330200" lvl="2" marL="1371600" marR="0" algn="l">
              <a:lnSpc>
                <a:spcPct val="90000"/>
              </a:lnSpc>
              <a:spcBef>
                <a:spcPts val="500"/>
              </a:spcBef>
              <a:spcAft>
                <a:spcPts val="0"/>
              </a:spcAft>
              <a:buClr>
                <a:schemeClr val="dk1"/>
              </a:buClr>
              <a:buSzPts val="1600"/>
              <a:buChar char="•"/>
              <a:defRPr i="0" sz="1600" u="none" cap="none" strike="noStrike">
                <a:solidFill>
                  <a:schemeClr val="dk1"/>
                </a:solidFill>
              </a:defRPr>
            </a:lvl3pPr>
            <a:lvl4pPr indent="-330200" lvl="3" marL="1828800" marR="0" algn="l">
              <a:lnSpc>
                <a:spcPct val="90000"/>
              </a:lnSpc>
              <a:spcBef>
                <a:spcPts val="500"/>
              </a:spcBef>
              <a:spcAft>
                <a:spcPts val="0"/>
              </a:spcAft>
              <a:buClr>
                <a:schemeClr val="dk1"/>
              </a:buClr>
              <a:buSzPts val="1600"/>
              <a:buChar char="•"/>
              <a:defRPr i="0" sz="1600" u="none" cap="none" strike="noStrike">
                <a:solidFill>
                  <a:schemeClr val="dk1"/>
                </a:solidFill>
              </a:defRPr>
            </a:lvl4pPr>
            <a:lvl5pPr indent="-330200" lvl="4" marL="2286000" marR="0" algn="l">
              <a:lnSpc>
                <a:spcPct val="90000"/>
              </a:lnSpc>
              <a:spcBef>
                <a:spcPts val="500"/>
              </a:spcBef>
              <a:spcAft>
                <a:spcPts val="0"/>
              </a:spcAft>
              <a:buClr>
                <a:schemeClr val="dk1"/>
              </a:buClr>
              <a:buSzPts val="1600"/>
              <a:buChar char="•"/>
              <a:defRPr i="0" sz="16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306" name="Google Shape;306;p32"/>
          <p:cNvSpPr/>
          <p:nvPr>
            <p:ph idx="2" type="pic"/>
          </p:nvPr>
        </p:nvSpPr>
        <p:spPr>
          <a:xfrm>
            <a:off x="577516" y="1784705"/>
            <a:ext cx="3778500" cy="3778500"/>
          </a:xfrm>
          <a:prstGeom prst="ellipse">
            <a:avLst/>
          </a:prstGeom>
          <a:solidFill>
            <a:srgbClr val="EEEEEE"/>
          </a:solidFill>
          <a:ln>
            <a:noFill/>
          </a:ln>
        </p:spPr>
      </p:sp>
      <p:sp>
        <p:nvSpPr>
          <p:cNvPr id="307" name="Google Shape;307;p32"/>
          <p:cNvSpPr txBox="1"/>
          <p:nvPr>
            <p:ph idx="3" type="body"/>
          </p:nvPr>
        </p:nvSpPr>
        <p:spPr>
          <a:xfrm>
            <a:off x="4730087" y="3517683"/>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800"/>
              <a:buNone/>
              <a:defRPr i="0" sz="2800" u="none" cap="none" strike="noStrike">
                <a:solidFill>
                  <a:schemeClr val="dk1"/>
                </a:solidFill>
              </a:defRPr>
            </a:lvl1pPr>
            <a:lvl2pPr indent="-330200" lvl="1" marL="914400" marR="0" algn="l">
              <a:lnSpc>
                <a:spcPct val="100000"/>
              </a:lnSpc>
              <a:spcBef>
                <a:spcPts val="700"/>
              </a:spcBef>
              <a:spcAft>
                <a:spcPts val="0"/>
              </a:spcAft>
              <a:buClr>
                <a:schemeClr val="dk1"/>
              </a:buClr>
              <a:buSzPts val="1600"/>
              <a:buChar char="•"/>
              <a:defRPr i="0" sz="1600" u="none" cap="none" strike="noStrike">
                <a:solidFill>
                  <a:schemeClr val="dk1"/>
                </a:solidFill>
              </a:defRPr>
            </a:lvl2pPr>
            <a:lvl3pPr indent="-330200" lvl="2" marL="1371600" marR="0" algn="l">
              <a:lnSpc>
                <a:spcPct val="90000"/>
              </a:lnSpc>
              <a:spcBef>
                <a:spcPts val="500"/>
              </a:spcBef>
              <a:spcAft>
                <a:spcPts val="0"/>
              </a:spcAft>
              <a:buClr>
                <a:schemeClr val="dk1"/>
              </a:buClr>
              <a:buSzPts val="1600"/>
              <a:buChar char="•"/>
              <a:defRPr i="0" sz="1600" u="none" cap="none" strike="noStrike">
                <a:solidFill>
                  <a:schemeClr val="dk1"/>
                </a:solidFill>
              </a:defRPr>
            </a:lvl3pPr>
            <a:lvl4pPr indent="-330200" lvl="3" marL="1828800" marR="0" algn="l">
              <a:lnSpc>
                <a:spcPct val="90000"/>
              </a:lnSpc>
              <a:spcBef>
                <a:spcPts val="500"/>
              </a:spcBef>
              <a:spcAft>
                <a:spcPts val="0"/>
              </a:spcAft>
              <a:buClr>
                <a:schemeClr val="dk1"/>
              </a:buClr>
              <a:buSzPts val="1600"/>
              <a:buChar char="•"/>
              <a:defRPr i="0" sz="1600" u="none" cap="none" strike="noStrike">
                <a:solidFill>
                  <a:schemeClr val="dk1"/>
                </a:solidFill>
              </a:defRPr>
            </a:lvl4pPr>
            <a:lvl5pPr indent="-330200" lvl="4" marL="2286000" marR="0" algn="l">
              <a:lnSpc>
                <a:spcPct val="90000"/>
              </a:lnSpc>
              <a:spcBef>
                <a:spcPts val="500"/>
              </a:spcBef>
              <a:spcAft>
                <a:spcPts val="0"/>
              </a:spcAft>
              <a:buClr>
                <a:schemeClr val="dk1"/>
              </a:buClr>
              <a:buSzPts val="1600"/>
              <a:buChar char="•"/>
              <a:defRPr i="0" sz="16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308" name="Google Shape;308;p32"/>
          <p:cNvSpPr txBox="1"/>
          <p:nvPr>
            <p:ph idx="4" type="body"/>
          </p:nvPr>
        </p:nvSpPr>
        <p:spPr>
          <a:xfrm>
            <a:off x="4730087" y="3993848"/>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800"/>
              <a:buNone/>
              <a:defRPr i="0" sz="2800" u="none" cap="none" strike="noStrike">
                <a:solidFill>
                  <a:schemeClr val="dk1"/>
                </a:solidFill>
              </a:defRPr>
            </a:lvl1pPr>
            <a:lvl2pPr indent="-330200" lvl="1" marL="914400" marR="0" algn="l">
              <a:lnSpc>
                <a:spcPct val="100000"/>
              </a:lnSpc>
              <a:spcBef>
                <a:spcPts val="700"/>
              </a:spcBef>
              <a:spcAft>
                <a:spcPts val="0"/>
              </a:spcAft>
              <a:buClr>
                <a:schemeClr val="dk1"/>
              </a:buClr>
              <a:buSzPts val="1600"/>
              <a:buChar char="•"/>
              <a:defRPr i="0" sz="1600" u="none" cap="none" strike="noStrike">
                <a:solidFill>
                  <a:schemeClr val="dk1"/>
                </a:solidFill>
              </a:defRPr>
            </a:lvl2pPr>
            <a:lvl3pPr indent="-330200" lvl="2" marL="1371600" marR="0" algn="l">
              <a:lnSpc>
                <a:spcPct val="90000"/>
              </a:lnSpc>
              <a:spcBef>
                <a:spcPts val="500"/>
              </a:spcBef>
              <a:spcAft>
                <a:spcPts val="0"/>
              </a:spcAft>
              <a:buClr>
                <a:schemeClr val="dk1"/>
              </a:buClr>
              <a:buSzPts val="1600"/>
              <a:buChar char="•"/>
              <a:defRPr i="0" sz="1600" u="none" cap="none" strike="noStrike">
                <a:solidFill>
                  <a:schemeClr val="dk1"/>
                </a:solidFill>
              </a:defRPr>
            </a:lvl3pPr>
            <a:lvl4pPr indent="-330200" lvl="3" marL="1828800" marR="0" algn="l">
              <a:lnSpc>
                <a:spcPct val="90000"/>
              </a:lnSpc>
              <a:spcBef>
                <a:spcPts val="500"/>
              </a:spcBef>
              <a:spcAft>
                <a:spcPts val="0"/>
              </a:spcAft>
              <a:buClr>
                <a:schemeClr val="dk1"/>
              </a:buClr>
              <a:buSzPts val="1600"/>
              <a:buChar char="•"/>
              <a:defRPr i="0" sz="1600" u="none" cap="none" strike="noStrike">
                <a:solidFill>
                  <a:schemeClr val="dk1"/>
                </a:solidFill>
              </a:defRPr>
            </a:lvl4pPr>
            <a:lvl5pPr indent="-330200" lvl="4" marL="2286000" marR="0" algn="l">
              <a:lnSpc>
                <a:spcPct val="90000"/>
              </a:lnSpc>
              <a:spcBef>
                <a:spcPts val="500"/>
              </a:spcBef>
              <a:spcAft>
                <a:spcPts val="0"/>
              </a:spcAft>
              <a:buClr>
                <a:schemeClr val="dk1"/>
              </a:buClr>
              <a:buSzPts val="1600"/>
              <a:buChar char="•"/>
              <a:defRPr i="0" sz="1600" u="none" cap="none" strike="noStrike">
                <a:solidFill>
                  <a:schemeClr val="dk1"/>
                </a:solidFill>
              </a:defRPr>
            </a:lvl5pPr>
            <a:lvl6pPr indent="-349250" lvl="5" marL="2743200" marR="0" algn="l">
              <a:lnSpc>
                <a:spcPct val="90000"/>
              </a:lnSpc>
              <a:spcBef>
                <a:spcPts val="500"/>
              </a:spcBef>
              <a:spcAft>
                <a:spcPts val="0"/>
              </a:spcAft>
              <a:buClr>
                <a:schemeClr val="dk1"/>
              </a:buClr>
              <a:buSzPts val="1900"/>
              <a:buChar char="•"/>
              <a:defRPr i="0" sz="1900" u="none" cap="none" strike="noStrike">
                <a:solidFill>
                  <a:schemeClr val="dk1"/>
                </a:solidFill>
              </a:defRPr>
            </a:lvl6pPr>
            <a:lvl7pPr indent="-349250" lvl="6" marL="3200400" marR="0" algn="l">
              <a:lnSpc>
                <a:spcPct val="90000"/>
              </a:lnSpc>
              <a:spcBef>
                <a:spcPts val="500"/>
              </a:spcBef>
              <a:spcAft>
                <a:spcPts val="0"/>
              </a:spcAft>
              <a:buClr>
                <a:schemeClr val="dk1"/>
              </a:buClr>
              <a:buSzPts val="1900"/>
              <a:buChar char="•"/>
              <a:defRPr i="0" sz="1900" u="none" cap="none" strike="noStrike">
                <a:solidFill>
                  <a:schemeClr val="dk1"/>
                </a:solidFill>
              </a:defRPr>
            </a:lvl7pPr>
            <a:lvl8pPr indent="-349250" lvl="7" marL="3657600" marR="0" algn="l">
              <a:lnSpc>
                <a:spcPct val="90000"/>
              </a:lnSpc>
              <a:spcBef>
                <a:spcPts val="500"/>
              </a:spcBef>
              <a:spcAft>
                <a:spcPts val="0"/>
              </a:spcAft>
              <a:buClr>
                <a:schemeClr val="dk1"/>
              </a:buClr>
              <a:buSzPts val="1900"/>
              <a:buChar char="•"/>
              <a:defRPr i="0" sz="1900" u="none" cap="none" strike="noStrike">
                <a:solidFill>
                  <a:schemeClr val="dk1"/>
                </a:solidFill>
              </a:defRPr>
            </a:lvl8pPr>
            <a:lvl9pPr indent="-349250" lvl="8" marL="4114800" marR="0" algn="l">
              <a:lnSpc>
                <a:spcPct val="90000"/>
              </a:lnSpc>
              <a:spcBef>
                <a:spcPts val="500"/>
              </a:spcBef>
              <a:spcAft>
                <a:spcPts val="0"/>
              </a:spcAft>
              <a:buClr>
                <a:schemeClr val="dk1"/>
              </a:buClr>
              <a:buSzPts val="1900"/>
              <a:buChar char="•"/>
              <a:defRPr i="0" sz="1900" u="none" cap="none" strike="noStrike">
                <a:solidFill>
                  <a:schemeClr val="dk1"/>
                </a:solidFill>
              </a:defRPr>
            </a:lvl9pPr>
          </a:lstStyle>
          <a:p/>
        </p:txBody>
      </p:sp>
      <p:sp>
        <p:nvSpPr>
          <p:cNvPr id="309" name="Google Shape;309;p32"/>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None/>
              <a:defRPr b="1" i="0" sz="4400" u="none" cap="none" strike="noStrike">
                <a:solidFill>
                  <a:schemeClr val="dk1"/>
                </a:solidFill>
              </a:defRPr>
            </a:lvl1pPr>
            <a:lvl2pPr lvl="1" marR="0" algn="l">
              <a:lnSpc>
                <a:spcPct val="100000"/>
              </a:lnSpc>
              <a:spcBef>
                <a:spcPts val="0"/>
              </a:spcBef>
              <a:spcAft>
                <a:spcPts val="0"/>
              </a:spcAft>
              <a:buClr>
                <a:srgbClr val="000000"/>
              </a:buClr>
              <a:buSzPts val="1500"/>
              <a:buNone/>
              <a:defRPr i="0" sz="1900" u="none" cap="none" strike="noStrike">
                <a:solidFill>
                  <a:srgbClr val="000000"/>
                </a:solidFill>
              </a:defRPr>
            </a:lvl2pPr>
            <a:lvl3pPr lvl="2" marR="0" algn="l">
              <a:lnSpc>
                <a:spcPct val="100000"/>
              </a:lnSpc>
              <a:spcBef>
                <a:spcPts val="0"/>
              </a:spcBef>
              <a:spcAft>
                <a:spcPts val="0"/>
              </a:spcAft>
              <a:buClr>
                <a:srgbClr val="000000"/>
              </a:buClr>
              <a:buSzPts val="1500"/>
              <a:buNone/>
              <a:defRPr i="0" sz="1900" u="none" cap="none" strike="noStrike">
                <a:solidFill>
                  <a:srgbClr val="000000"/>
                </a:solidFill>
              </a:defRPr>
            </a:lvl3pPr>
            <a:lvl4pPr lvl="3" marR="0" algn="l">
              <a:lnSpc>
                <a:spcPct val="100000"/>
              </a:lnSpc>
              <a:spcBef>
                <a:spcPts val="0"/>
              </a:spcBef>
              <a:spcAft>
                <a:spcPts val="0"/>
              </a:spcAft>
              <a:buClr>
                <a:srgbClr val="000000"/>
              </a:buClr>
              <a:buSzPts val="1500"/>
              <a:buNone/>
              <a:defRPr i="0" sz="1900" u="none" cap="none" strike="noStrike">
                <a:solidFill>
                  <a:srgbClr val="000000"/>
                </a:solidFill>
              </a:defRPr>
            </a:lvl4pPr>
            <a:lvl5pPr lvl="4" marR="0" algn="l">
              <a:lnSpc>
                <a:spcPct val="100000"/>
              </a:lnSpc>
              <a:spcBef>
                <a:spcPts val="0"/>
              </a:spcBef>
              <a:spcAft>
                <a:spcPts val="0"/>
              </a:spcAft>
              <a:buClr>
                <a:srgbClr val="000000"/>
              </a:buClr>
              <a:buSzPts val="1500"/>
              <a:buNone/>
              <a:defRPr i="0" sz="1900" u="none" cap="none" strike="noStrike">
                <a:solidFill>
                  <a:srgbClr val="000000"/>
                </a:solidFill>
              </a:defRPr>
            </a:lvl5pPr>
            <a:lvl6pPr lvl="5" marR="0" algn="l">
              <a:lnSpc>
                <a:spcPct val="100000"/>
              </a:lnSpc>
              <a:spcBef>
                <a:spcPts val="0"/>
              </a:spcBef>
              <a:spcAft>
                <a:spcPts val="0"/>
              </a:spcAft>
              <a:buClr>
                <a:srgbClr val="000000"/>
              </a:buClr>
              <a:buSzPts val="1500"/>
              <a:buNone/>
              <a:defRPr i="0" sz="1900" u="none" cap="none" strike="noStrike">
                <a:solidFill>
                  <a:srgbClr val="000000"/>
                </a:solidFill>
              </a:defRPr>
            </a:lvl6pPr>
            <a:lvl7pPr lvl="6" marR="0" algn="l">
              <a:lnSpc>
                <a:spcPct val="100000"/>
              </a:lnSpc>
              <a:spcBef>
                <a:spcPts val="0"/>
              </a:spcBef>
              <a:spcAft>
                <a:spcPts val="0"/>
              </a:spcAft>
              <a:buClr>
                <a:srgbClr val="000000"/>
              </a:buClr>
              <a:buSzPts val="1500"/>
              <a:buNone/>
              <a:defRPr i="0" sz="1900" u="none" cap="none" strike="noStrike">
                <a:solidFill>
                  <a:srgbClr val="000000"/>
                </a:solidFill>
              </a:defRPr>
            </a:lvl7pPr>
            <a:lvl8pPr lvl="7" marR="0" algn="l">
              <a:lnSpc>
                <a:spcPct val="100000"/>
              </a:lnSpc>
              <a:spcBef>
                <a:spcPts val="0"/>
              </a:spcBef>
              <a:spcAft>
                <a:spcPts val="0"/>
              </a:spcAft>
              <a:buClr>
                <a:srgbClr val="000000"/>
              </a:buClr>
              <a:buSzPts val="1500"/>
              <a:buNone/>
              <a:defRPr i="0" sz="1900" u="none" cap="none" strike="noStrike">
                <a:solidFill>
                  <a:srgbClr val="000000"/>
                </a:solidFill>
              </a:defRPr>
            </a:lvl8pPr>
            <a:lvl9pPr lvl="8" marR="0" algn="l">
              <a:lnSpc>
                <a:spcPct val="100000"/>
              </a:lnSpc>
              <a:spcBef>
                <a:spcPts val="0"/>
              </a:spcBef>
              <a:spcAft>
                <a:spcPts val="0"/>
              </a:spcAft>
              <a:buClr>
                <a:srgbClr val="000000"/>
              </a:buClr>
              <a:buSzPts val="1500"/>
              <a:buNone/>
              <a:defRPr i="0" sz="1900" u="none" cap="none" strike="noStrike">
                <a:solidFill>
                  <a:srgbClr val="000000"/>
                </a:solidFil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Numbered-02">
  <p:cSld name="1_Numbered-02">
    <p:bg>
      <p:bgPr>
        <a:solidFill>
          <a:schemeClr val="lt1"/>
        </a:solidFill>
      </p:bgPr>
    </p:bg>
    <p:spTree>
      <p:nvGrpSpPr>
        <p:cNvPr id="310" name="Shape 310"/>
        <p:cNvGrpSpPr/>
        <p:nvPr/>
      </p:nvGrpSpPr>
      <p:grpSpPr>
        <a:xfrm>
          <a:off x="0" y="0"/>
          <a:ext cx="0" cy="0"/>
          <a:chOff x="0" y="0"/>
          <a:chExt cx="0" cy="0"/>
        </a:xfrm>
      </p:grpSpPr>
      <p:pic>
        <p:nvPicPr>
          <p:cNvPr descr="Background pattern&#10;&#10;Description automatically generated" id="311" name="Google Shape;311;p33"/>
          <p:cNvPicPr preferRelativeResize="0"/>
          <p:nvPr/>
        </p:nvPicPr>
        <p:blipFill rotWithShape="1">
          <a:blip r:embed="rId2">
            <a:alphaModFix/>
          </a:blip>
          <a:srcRect b="0" l="0" r="0" t="0"/>
          <a:stretch/>
        </p:blipFill>
        <p:spPr>
          <a:xfrm>
            <a:off x="-7620" y="0"/>
            <a:ext cx="12252853" cy="6889674"/>
          </a:xfrm>
          <a:prstGeom prst="rect">
            <a:avLst/>
          </a:prstGeom>
          <a:noFill/>
          <a:ln>
            <a:noFill/>
          </a:ln>
        </p:spPr>
      </p:pic>
      <p:pic>
        <p:nvPicPr>
          <p:cNvPr id="312" name="Google Shape;312;p33"/>
          <p:cNvPicPr preferRelativeResize="0"/>
          <p:nvPr/>
        </p:nvPicPr>
        <p:blipFill rotWithShape="1">
          <a:blip r:embed="rId3">
            <a:alphaModFix/>
          </a:blip>
          <a:srcRect b="0" l="0" r="0" t="0"/>
          <a:stretch/>
        </p:blipFill>
        <p:spPr>
          <a:xfrm>
            <a:off x="388620" y="6465443"/>
            <a:ext cx="899160" cy="246746"/>
          </a:xfrm>
          <a:prstGeom prst="rect">
            <a:avLst/>
          </a:prstGeom>
          <a:noFill/>
          <a:ln>
            <a:noFill/>
          </a:ln>
        </p:spPr>
      </p:pic>
      <p:sp>
        <p:nvSpPr>
          <p:cNvPr id="313" name="Google Shape;313;p33"/>
          <p:cNvSpPr txBox="1"/>
          <p:nvPr>
            <p:ph idx="1" type="body"/>
          </p:nvPr>
        </p:nvSpPr>
        <p:spPr>
          <a:xfrm>
            <a:off x="2228187" y="19870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14" name="Google Shape;314;p33"/>
          <p:cNvSpPr/>
          <p:nvPr>
            <p:ph idx="2" type="pic"/>
          </p:nvPr>
        </p:nvSpPr>
        <p:spPr>
          <a:xfrm>
            <a:off x="577516" y="2010883"/>
            <a:ext cx="1405200" cy="1405200"/>
          </a:xfrm>
          <a:prstGeom prst="ellipse">
            <a:avLst/>
          </a:prstGeom>
          <a:solidFill>
            <a:srgbClr val="EEEEEE"/>
          </a:solidFill>
          <a:ln>
            <a:noFill/>
          </a:ln>
        </p:spPr>
      </p:sp>
      <p:sp>
        <p:nvSpPr>
          <p:cNvPr id="315" name="Google Shape;315;p33"/>
          <p:cNvSpPr txBox="1"/>
          <p:nvPr>
            <p:ph idx="3" type="body"/>
          </p:nvPr>
        </p:nvSpPr>
        <p:spPr>
          <a:xfrm>
            <a:off x="2228187" y="23887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16" name="Google Shape;316;p33"/>
          <p:cNvSpPr txBox="1"/>
          <p:nvPr>
            <p:ph idx="4" type="body"/>
          </p:nvPr>
        </p:nvSpPr>
        <p:spPr>
          <a:xfrm>
            <a:off x="2228187" y="38165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17" name="Google Shape;317;p33"/>
          <p:cNvSpPr/>
          <p:nvPr>
            <p:ph idx="5" type="pic"/>
          </p:nvPr>
        </p:nvSpPr>
        <p:spPr>
          <a:xfrm>
            <a:off x="577516" y="3804057"/>
            <a:ext cx="1405200" cy="1405200"/>
          </a:xfrm>
          <a:prstGeom prst="ellipse">
            <a:avLst/>
          </a:prstGeom>
          <a:solidFill>
            <a:srgbClr val="EEEEEE"/>
          </a:solidFill>
          <a:ln>
            <a:noFill/>
          </a:ln>
        </p:spPr>
      </p:sp>
      <p:sp>
        <p:nvSpPr>
          <p:cNvPr id="318" name="Google Shape;318;p33"/>
          <p:cNvSpPr txBox="1"/>
          <p:nvPr>
            <p:ph idx="6" type="body"/>
          </p:nvPr>
        </p:nvSpPr>
        <p:spPr>
          <a:xfrm>
            <a:off x="7738338" y="1987075"/>
            <a:ext cx="3826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19" name="Google Shape;319;p33"/>
          <p:cNvSpPr/>
          <p:nvPr>
            <p:ph idx="7" type="pic"/>
          </p:nvPr>
        </p:nvSpPr>
        <p:spPr>
          <a:xfrm>
            <a:off x="6087666" y="2010883"/>
            <a:ext cx="1405200" cy="1405200"/>
          </a:xfrm>
          <a:prstGeom prst="ellipse">
            <a:avLst/>
          </a:prstGeom>
          <a:solidFill>
            <a:srgbClr val="EEEEEE"/>
          </a:solidFill>
          <a:ln>
            <a:noFill/>
          </a:ln>
        </p:spPr>
      </p:sp>
      <p:sp>
        <p:nvSpPr>
          <p:cNvPr id="320" name="Google Shape;320;p33"/>
          <p:cNvSpPr txBox="1"/>
          <p:nvPr>
            <p:ph idx="8" type="body"/>
          </p:nvPr>
        </p:nvSpPr>
        <p:spPr>
          <a:xfrm>
            <a:off x="7738338" y="3816536"/>
            <a:ext cx="3826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1" name="Google Shape;321;p33"/>
          <p:cNvSpPr/>
          <p:nvPr>
            <p:ph idx="9" type="pic"/>
          </p:nvPr>
        </p:nvSpPr>
        <p:spPr>
          <a:xfrm>
            <a:off x="6087666" y="3804057"/>
            <a:ext cx="1405200" cy="1405200"/>
          </a:xfrm>
          <a:prstGeom prst="ellipse">
            <a:avLst/>
          </a:prstGeom>
          <a:solidFill>
            <a:srgbClr val="EEEEEE"/>
          </a:solidFill>
          <a:ln>
            <a:noFill/>
          </a:ln>
        </p:spPr>
      </p:sp>
      <p:sp>
        <p:nvSpPr>
          <p:cNvPr id="322" name="Google Shape;322;p33"/>
          <p:cNvSpPr txBox="1"/>
          <p:nvPr>
            <p:ph idx="13" type="body"/>
          </p:nvPr>
        </p:nvSpPr>
        <p:spPr>
          <a:xfrm>
            <a:off x="2228187" y="279825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3" name="Google Shape;323;p33"/>
          <p:cNvSpPr txBox="1"/>
          <p:nvPr>
            <p:ph idx="14" type="body"/>
          </p:nvPr>
        </p:nvSpPr>
        <p:spPr>
          <a:xfrm>
            <a:off x="2228187" y="42792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4" name="Google Shape;324;p33"/>
          <p:cNvSpPr txBox="1"/>
          <p:nvPr>
            <p:ph idx="15" type="body"/>
          </p:nvPr>
        </p:nvSpPr>
        <p:spPr>
          <a:xfrm>
            <a:off x="2228187" y="468874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5" name="Google Shape;325;p33"/>
          <p:cNvSpPr txBox="1"/>
          <p:nvPr>
            <p:ph idx="16" type="body"/>
          </p:nvPr>
        </p:nvSpPr>
        <p:spPr>
          <a:xfrm>
            <a:off x="7727287" y="23887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6" name="Google Shape;326;p33"/>
          <p:cNvSpPr txBox="1"/>
          <p:nvPr>
            <p:ph idx="17" type="body"/>
          </p:nvPr>
        </p:nvSpPr>
        <p:spPr>
          <a:xfrm>
            <a:off x="7727287" y="279825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7" name="Google Shape;327;p33"/>
          <p:cNvSpPr txBox="1"/>
          <p:nvPr>
            <p:ph idx="18" type="body"/>
          </p:nvPr>
        </p:nvSpPr>
        <p:spPr>
          <a:xfrm>
            <a:off x="7727287" y="42792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8" name="Google Shape;328;p33"/>
          <p:cNvSpPr txBox="1"/>
          <p:nvPr>
            <p:ph idx="19" type="body"/>
          </p:nvPr>
        </p:nvSpPr>
        <p:spPr>
          <a:xfrm>
            <a:off x="7727287" y="468874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9" name="Google Shape;329;p33"/>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spTree>
      <p:nvGrpSpPr>
        <p:cNvPr id="330" name="Shape 330"/>
        <p:cNvGrpSpPr/>
        <p:nvPr/>
      </p:nvGrpSpPr>
      <p:grpSpPr>
        <a:xfrm>
          <a:off x="0" y="0"/>
          <a:ext cx="0" cy="0"/>
          <a:chOff x="0" y="0"/>
          <a:chExt cx="0" cy="0"/>
        </a:xfrm>
      </p:grpSpPr>
      <p:pic>
        <p:nvPicPr>
          <p:cNvPr descr="Background pattern&#10;&#10;Description automatically generated" id="331" name="Google Shape;331;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2" name="Google Shape;332;p34"/>
          <p:cNvSpPr txBox="1"/>
          <p:nvPr>
            <p:ph type="ctrTitle"/>
          </p:nvPr>
        </p:nvSpPr>
        <p:spPr>
          <a:xfrm>
            <a:off x="581025" y="621805"/>
            <a:ext cx="111729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333" name="Google Shape;333;p34"/>
          <p:cNvSpPr txBox="1"/>
          <p:nvPr>
            <p:ph idx="1" type="subTitle"/>
          </p:nvPr>
        </p:nvSpPr>
        <p:spPr>
          <a:xfrm>
            <a:off x="590054" y="1705854"/>
            <a:ext cx="4730100" cy="486000"/>
          </a:xfrm>
          <a:prstGeom prst="rect">
            <a:avLst/>
          </a:prstGeom>
          <a:noFill/>
          <a:ln>
            <a:noFill/>
          </a:ln>
        </p:spPr>
        <p:txBody>
          <a:bodyPr anchorCtr="0" anchor="t" bIns="45700" lIns="0" spcFirstLastPara="1" rIns="91425" wrap="square" tIns="45700">
            <a:noAutofit/>
          </a:bodyPr>
          <a:lstStyle>
            <a:lvl1pPr lvl="0" marR="0" algn="l">
              <a:lnSpc>
                <a:spcPct val="100000"/>
              </a:lnSpc>
              <a:spcBef>
                <a:spcPts val="11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pic>
        <p:nvPicPr>
          <p:cNvPr id="334" name="Google Shape;334;p34"/>
          <p:cNvPicPr preferRelativeResize="0"/>
          <p:nvPr/>
        </p:nvPicPr>
        <p:blipFill rotWithShape="1">
          <a:blip r:embed="rId3">
            <a:alphaModFix/>
          </a:blip>
          <a:srcRect b="0" l="0" r="0" t="0"/>
          <a:stretch/>
        </p:blipFill>
        <p:spPr>
          <a:xfrm>
            <a:off x="5320117" y="6013611"/>
            <a:ext cx="1551765" cy="425833"/>
          </a:xfrm>
          <a:prstGeom prst="rect">
            <a:avLst/>
          </a:prstGeom>
          <a:noFill/>
          <a:ln>
            <a:noFill/>
          </a:ln>
        </p:spPr>
      </p:pic>
      <p:sp>
        <p:nvSpPr>
          <p:cNvPr id="335" name="Google Shape;335;p34"/>
          <p:cNvSpPr txBox="1"/>
          <p:nvPr>
            <p:ph idx="2" type="body"/>
          </p:nvPr>
        </p:nvSpPr>
        <p:spPr>
          <a:xfrm>
            <a:off x="581025" y="2505075"/>
            <a:ext cx="5248500" cy="33720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2pPr>
            <a:lvl3pPr indent="-228600" lvl="2" marL="1371600" marR="0" algn="l">
              <a:lnSpc>
                <a:spcPct val="90000"/>
              </a:lnSpc>
              <a:spcBef>
                <a:spcPts val="5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3pPr>
            <a:lvl4pPr indent="-228600" lvl="3" marL="18288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4pPr>
            <a:lvl5pPr indent="-228600" lvl="4" marL="22860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36" name="Google Shape;336;p34"/>
          <p:cNvSpPr txBox="1"/>
          <p:nvPr>
            <p:ph idx="3" type="body"/>
          </p:nvPr>
        </p:nvSpPr>
        <p:spPr>
          <a:xfrm>
            <a:off x="6362700" y="2505075"/>
            <a:ext cx="5248500" cy="3372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2pPr>
            <a:lvl3pPr indent="-228600" lvl="2" marL="1371600" marR="0" algn="l">
              <a:lnSpc>
                <a:spcPct val="90000"/>
              </a:lnSpc>
              <a:spcBef>
                <a:spcPts val="5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3pPr>
            <a:lvl4pPr indent="-228600" lvl="3" marL="18288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4pPr>
            <a:lvl5pPr indent="-228600" lvl="4" marL="22860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hank you">
  <p:cSld name="2_Thank you">
    <p:spTree>
      <p:nvGrpSpPr>
        <p:cNvPr id="337" name="Shape 337"/>
        <p:cNvGrpSpPr/>
        <p:nvPr/>
      </p:nvGrpSpPr>
      <p:grpSpPr>
        <a:xfrm>
          <a:off x="0" y="0"/>
          <a:ext cx="0" cy="0"/>
          <a:chOff x="0" y="0"/>
          <a:chExt cx="0" cy="0"/>
        </a:xfrm>
      </p:grpSpPr>
      <p:pic>
        <p:nvPicPr>
          <p:cNvPr descr="Background pattern&#10;&#10;Description automatically generated" id="338" name="Google Shape;338;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9" name="Google Shape;339;p35"/>
          <p:cNvSpPr txBox="1"/>
          <p:nvPr>
            <p:ph type="ctrTitle"/>
          </p:nvPr>
        </p:nvSpPr>
        <p:spPr>
          <a:xfrm>
            <a:off x="581025" y="621805"/>
            <a:ext cx="111729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340" name="Google Shape;340;p35"/>
          <p:cNvSpPr txBox="1"/>
          <p:nvPr>
            <p:ph idx="1" type="subTitle"/>
          </p:nvPr>
        </p:nvSpPr>
        <p:spPr>
          <a:xfrm>
            <a:off x="590054" y="1705854"/>
            <a:ext cx="4730100" cy="486000"/>
          </a:xfrm>
          <a:prstGeom prst="rect">
            <a:avLst/>
          </a:prstGeom>
          <a:noFill/>
          <a:ln>
            <a:noFill/>
          </a:ln>
        </p:spPr>
        <p:txBody>
          <a:bodyPr anchorCtr="0" anchor="t" bIns="45700" lIns="0" spcFirstLastPara="1" rIns="91425" wrap="square" tIns="45700">
            <a:noAutofit/>
          </a:bodyPr>
          <a:lstStyle>
            <a:lvl1pPr lvl="0" marR="0" algn="l">
              <a:lnSpc>
                <a:spcPct val="100000"/>
              </a:lnSpc>
              <a:spcBef>
                <a:spcPts val="11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pic>
        <p:nvPicPr>
          <p:cNvPr id="341" name="Google Shape;341;p35"/>
          <p:cNvPicPr preferRelativeResize="0"/>
          <p:nvPr/>
        </p:nvPicPr>
        <p:blipFill rotWithShape="1">
          <a:blip r:embed="rId3">
            <a:alphaModFix/>
          </a:blip>
          <a:srcRect b="0" l="0" r="0" t="0"/>
          <a:stretch/>
        </p:blipFill>
        <p:spPr>
          <a:xfrm>
            <a:off x="5320117" y="6013611"/>
            <a:ext cx="1551765" cy="425833"/>
          </a:xfrm>
          <a:prstGeom prst="rect">
            <a:avLst/>
          </a:prstGeom>
          <a:noFill/>
          <a:ln>
            <a:noFill/>
          </a:ln>
        </p:spPr>
      </p:pic>
      <p:sp>
        <p:nvSpPr>
          <p:cNvPr id="342" name="Google Shape;342;p35"/>
          <p:cNvSpPr txBox="1"/>
          <p:nvPr>
            <p:ph idx="2" type="body"/>
          </p:nvPr>
        </p:nvSpPr>
        <p:spPr>
          <a:xfrm>
            <a:off x="581025" y="2505075"/>
            <a:ext cx="5248500" cy="33720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2pPr>
            <a:lvl3pPr indent="-228600" lvl="2" marL="1371600" marR="0" algn="l">
              <a:lnSpc>
                <a:spcPct val="90000"/>
              </a:lnSpc>
              <a:spcBef>
                <a:spcPts val="5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3pPr>
            <a:lvl4pPr indent="-228600" lvl="3" marL="18288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4pPr>
            <a:lvl5pPr indent="-228600" lvl="4" marL="2286000" marR="0" algn="l">
              <a:lnSpc>
                <a:spcPct val="90000"/>
              </a:lnSpc>
              <a:spcBef>
                <a:spcPts val="500"/>
              </a:spcBef>
              <a:spcAft>
                <a:spcPts val="0"/>
              </a:spcAft>
              <a:buClr>
                <a:schemeClr val="lt1"/>
              </a:buClr>
              <a:buSzPts val="1900"/>
              <a:buFont typeface="Arial"/>
              <a:buNone/>
              <a:defRPr b="1" i="0" sz="1900" u="none" cap="none" strike="noStrike">
                <a:solidFill>
                  <a:schemeClr val="lt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3" name="Google Shape;343;p35"/>
          <p:cNvSpPr txBox="1"/>
          <p:nvPr>
            <p:ph idx="3" type="body"/>
          </p:nvPr>
        </p:nvSpPr>
        <p:spPr>
          <a:xfrm>
            <a:off x="7746671" y="25431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4" name="Google Shape;344;p35"/>
          <p:cNvSpPr/>
          <p:nvPr>
            <p:ph idx="4" type="pic"/>
          </p:nvPr>
        </p:nvSpPr>
        <p:spPr>
          <a:xfrm>
            <a:off x="6096000" y="2566983"/>
            <a:ext cx="1405200" cy="1405200"/>
          </a:xfrm>
          <a:prstGeom prst="ellipse">
            <a:avLst/>
          </a:prstGeom>
          <a:solidFill>
            <a:srgbClr val="EEEEEE"/>
          </a:solidFill>
          <a:ln>
            <a:noFill/>
          </a:ln>
        </p:spPr>
      </p:sp>
      <p:sp>
        <p:nvSpPr>
          <p:cNvPr id="345" name="Google Shape;345;p35"/>
          <p:cNvSpPr txBox="1"/>
          <p:nvPr>
            <p:ph idx="5" type="body"/>
          </p:nvPr>
        </p:nvSpPr>
        <p:spPr>
          <a:xfrm>
            <a:off x="7746671" y="29448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6" name="Google Shape;346;p35"/>
          <p:cNvSpPr txBox="1"/>
          <p:nvPr>
            <p:ph idx="6" type="body"/>
          </p:nvPr>
        </p:nvSpPr>
        <p:spPr>
          <a:xfrm>
            <a:off x="7746671" y="43726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7" name="Google Shape;347;p35"/>
          <p:cNvSpPr/>
          <p:nvPr>
            <p:ph idx="7" type="pic"/>
          </p:nvPr>
        </p:nvSpPr>
        <p:spPr>
          <a:xfrm>
            <a:off x="6096000" y="4360157"/>
            <a:ext cx="1405200" cy="1405200"/>
          </a:xfrm>
          <a:prstGeom prst="ellipse">
            <a:avLst/>
          </a:prstGeom>
          <a:solidFill>
            <a:srgbClr val="EEEEEE"/>
          </a:solidFill>
          <a:ln>
            <a:noFill/>
          </a:ln>
        </p:spPr>
      </p:sp>
      <p:sp>
        <p:nvSpPr>
          <p:cNvPr id="348" name="Google Shape;348;p35"/>
          <p:cNvSpPr txBox="1"/>
          <p:nvPr>
            <p:ph idx="8" type="body"/>
          </p:nvPr>
        </p:nvSpPr>
        <p:spPr>
          <a:xfrm>
            <a:off x="7746671" y="3344832"/>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49" name="Google Shape;349;p35"/>
          <p:cNvSpPr txBox="1"/>
          <p:nvPr>
            <p:ph idx="9" type="body"/>
          </p:nvPr>
        </p:nvSpPr>
        <p:spPr>
          <a:xfrm>
            <a:off x="7746671" y="48353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50" name="Google Shape;350;p35"/>
          <p:cNvSpPr txBox="1"/>
          <p:nvPr>
            <p:ph idx="13" type="body"/>
          </p:nvPr>
        </p:nvSpPr>
        <p:spPr>
          <a:xfrm>
            <a:off x="7746671" y="5235319"/>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351" name="Shape 351"/>
        <p:cNvGrpSpPr/>
        <p:nvPr/>
      </p:nvGrpSpPr>
      <p:grpSpPr>
        <a:xfrm>
          <a:off x="0" y="0"/>
          <a:ext cx="0" cy="0"/>
          <a:chOff x="0" y="0"/>
          <a:chExt cx="0" cy="0"/>
        </a:xfrm>
      </p:grpSpPr>
      <p:pic>
        <p:nvPicPr>
          <p:cNvPr descr="Background pattern&#10;&#10;Description automatically generated" id="352" name="Google Shape;352;p36"/>
          <p:cNvPicPr preferRelativeResize="0"/>
          <p:nvPr/>
        </p:nvPicPr>
        <p:blipFill rotWithShape="1">
          <a:blip r:embed="rId2">
            <a:alphaModFix/>
          </a:blip>
          <a:srcRect b="0" l="0" r="0" t="0"/>
          <a:stretch/>
        </p:blipFill>
        <p:spPr>
          <a:xfrm>
            <a:off x="-7625" y="0"/>
            <a:ext cx="12199625" cy="6858001"/>
          </a:xfrm>
          <a:prstGeom prst="rect">
            <a:avLst/>
          </a:prstGeom>
          <a:noFill/>
          <a:ln>
            <a:noFill/>
          </a:ln>
        </p:spPr>
      </p:pic>
      <p:sp>
        <p:nvSpPr>
          <p:cNvPr id="353" name="Google Shape;353;p36"/>
          <p:cNvSpPr/>
          <p:nvPr/>
        </p:nvSpPr>
        <p:spPr>
          <a:xfrm>
            <a:off x="-20325" y="3428375"/>
            <a:ext cx="12222480" cy="3442328"/>
          </a:xfrm>
          <a:custGeom>
            <a:rect b="b" l="l" r="r" t="t"/>
            <a:pathLst>
              <a:path extrusionOk="0" h="3442328" w="12192000">
                <a:moveTo>
                  <a:pt x="12192000" y="0"/>
                </a:moveTo>
                <a:lnTo>
                  <a:pt x="12192000" y="3442328"/>
                </a:lnTo>
                <a:lnTo>
                  <a:pt x="0" y="3442328"/>
                </a:lnTo>
                <a:lnTo>
                  <a:pt x="17152" y="2104468"/>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0" u="none" cap="none" strike="noStrike">
              <a:solidFill>
                <a:schemeClr val="lt1"/>
              </a:solidFill>
              <a:latin typeface="Arial"/>
              <a:ea typeface="Arial"/>
              <a:cs typeface="Arial"/>
              <a:sym typeface="Arial"/>
            </a:endParaRPr>
          </a:p>
        </p:txBody>
      </p:sp>
      <p:sp>
        <p:nvSpPr>
          <p:cNvPr id="354" name="Google Shape;354;p36"/>
          <p:cNvSpPr txBox="1"/>
          <p:nvPr/>
        </p:nvSpPr>
        <p:spPr>
          <a:xfrm>
            <a:off x="0" y="1662474"/>
            <a:ext cx="12192000" cy="884100"/>
          </a:xfrm>
          <a:prstGeom prst="rect">
            <a:avLst/>
          </a:prstGeom>
          <a:noFill/>
          <a:ln>
            <a:noFill/>
          </a:ln>
        </p:spPr>
        <p:txBody>
          <a:bodyPr anchorCtr="0" anchor="t" bIns="45700" lIns="0" spcFirstLastPara="1" rIns="91425" wrap="square" tIns="45700">
            <a:noAutofit/>
          </a:bodyPr>
          <a:lstStyle/>
          <a:p>
            <a:pPr indent="0" lvl="0" marL="0" marR="0" rtl="0" algn="ctr">
              <a:lnSpc>
                <a:spcPct val="90000"/>
              </a:lnSpc>
              <a:spcBef>
                <a:spcPts val="0"/>
              </a:spcBef>
              <a:spcAft>
                <a:spcPts val="0"/>
              </a:spcAft>
              <a:buClr>
                <a:schemeClr val="dk1"/>
              </a:buClr>
              <a:buSzPts val="6000"/>
              <a:buFont typeface="Arial"/>
              <a:buNone/>
            </a:pPr>
            <a:r>
              <a:rPr b="1" i="0" lang="en-US" sz="6000" u="none" cap="none" strike="noStrike">
                <a:solidFill>
                  <a:schemeClr val="dk1"/>
                </a:solidFill>
                <a:latin typeface="Arial"/>
                <a:ea typeface="Arial"/>
                <a:cs typeface="Arial"/>
                <a:sym typeface="Arial"/>
              </a:rPr>
              <a:t> </a:t>
            </a:r>
            <a:endParaRPr sz="1500"/>
          </a:p>
        </p:txBody>
      </p:sp>
      <p:sp>
        <p:nvSpPr>
          <p:cNvPr id="355" name="Google Shape;355;p36"/>
          <p:cNvSpPr txBox="1"/>
          <p:nvPr>
            <p:ph type="ctrTitle"/>
          </p:nvPr>
        </p:nvSpPr>
        <p:spPr>
          <a:xfrm>
            <a:off x="0" y="1783855"/>
            <a:ext cx="12192000" cy="10653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7200"/>
              <a:buNone/>
              <a:defRPr i="0" sz="7200" u="none" cap="none" strike="noStrike">
                <a:solidFill>
                  <a:schemeClr val="dk1"/>
                </a:solidFill>
              </a:defRPr>
            </a:lvl1pPr>
            <a:lvl2pPr lvl="1" marR="0" algn="l">
              <a:lnSpc>
                <a:spcPct val="100000"/>
              </a:lnSpc>
              <a:spcBef>
                <a:spcPts val="0"/>
              </a:spcBef>
              <a:spcAft>
                <a:spcPts val="0"/>
              </a:spcAft>
              <a:buClr>
                <a:srgbClr val="000000"/>
              </a:buClr>
              <a:buSzPts val="1500"/>
              <a:buNone/>
              <a:defRPr i="0" sz="1900" u="none" cap="none" strike="noStrike">
                <a:solidFill>
                  <a:srgbClr val="000000"/>
                </a:solidFill>
              </a:defRPr>
            </a:lvl2pPr>
            <a:lvl3pPr lvl="2" marR="0" algn="l">
              <a:lnSpc>
                <a:spcPct val="100000"/>
              </a:lnSpc>
              <a:spcBef>
                <a:spcPts val="0"/>
              </a:spcBef>
              <a:spcAft>
                <a:spcPts val="0"/>
              </a:spcAft>
              <a:buClr>
                <a:srgbClr val="000000"/>
              </a:buClr>
              <a:buSzPts val="1500"/>
              <a:buNone/>
              <a:defRPr i="0" sz="1900" u="none" cap="none" strike="noStrike">
                <a:solidFill>
                  <a:srgbClr val="000000"/>
                </a:solidFill>
              </a:defRPr>
            </a:lvl3pPr>
            <a:lvl4pPr lvl="3" marR="0" algn="l">
              <a:lnSpc>
                <a:spcPct val="100000"/>
              </a:lnSpc>
              <a:spcBef>
                <a:spcPts val="0"/>
              </a:spcBef>
              <a:spcAft>
                <a:spcPts val="0"/>
              </a:spcAft>
              <a:buClr>
                <a:srgbClr val="000000"/>
              </a:buClr>
              <a:buSzPts val="1500"/>
              <a:buNone/>
              <a:defRPr i="0" sz="1900" u="none" cap="none" strike="noStrike">
                <a:solidFill>
                  <a:srgbClr val="000000"/>
                </a:solidFill>
              </a:defRPr>
            </a:lvl4pPr>
            <a:lvl5pPr lvl="4" marR="0" algn="l">
              <a:lnSpc>
                <a:spcPct val="100000"/>
              </a:lnSpc>
              <a:spcBef>
                <a:spcPts val="0"/>
              </a:spcBef>
              <a:spcAft>
                <a:spcPts val="0"/>
              </a:spcAft>
              <a:buClr>
                <a:srgbClr val="000000"/>
              </a:buClr>
              <a:buSzPts val="1500"/>
              <a:buNone/>
              <a:defRPr i="0" sz="1900" u="none" cap="none" strike="noStrike">
                <a:solidFill>
                  <a:srgbClr val="000000"/>
                </a:solidFill>
              </a:defRPr>
            </a:lvl5pPr>
            <a:lvl6pPr lvl="5" marR="0" algn="l">
              <a:lnSpc>
                <a:spcPct val="100000"/>
              </a:lnSpc>
              <a:spcBef>
                <a:spcPts val="0"/>
              </a:spcBef>
              <a:spcAft>
                <a:spcPts val="0"/>
              </a:spcAft>
              <a:buClr>
                <a:srgbClr val="000000"/>
              </a:buClr>
              <a:buSzPts val="1500"/>
              <a:buNone/>
              <a:defRPr i="0" sz="1900" u="none" cap="none" strike="noStrike">
                <a:solidFill>
                  <a:srgbClr val="000000"/>
                </a:solidFill>
              </a:defRPr>
            </a:lvl6pPr>
            <a:lvl7pPr lvl="6" marR="0" algn="l">
              <a:lnSpc>
                <a:spcPct val="100000"/>
              </a:lnSpc>
              <a:spcBef>
                <a:spcPts val="0"/>
              </a:spcBef>
              <a:spcAft>
                <a:spcPts val="0"/>
              </a:spcAft>
              <a:buClr>
                <a:srgbClr val="000000"/>
              </a:buClr>
              <a:buSzPts val="1500"/>
              <a:buNone/>
              <a:defRPr i="0" sz="1900" u="none" cap="none" strike="noStrike">
                <a:solidFill>
                  <a:srgbClr val="000000"/>
                </a:solidFill>
              </a:defRPr>
            </a:lvl7pPr>
            <a:lvl8pPr lvl="7" marR="0" algn="l">
              <a:lnSpc>
                <a:spcPct val="100000"/>
              </a:lnSpc>
              <a:spcBef>
                <a:spcPts val="0"/>
              </a:spcBef>
              <a:spcAft>
                <a:spcPts val="0"/>
              </a:spcAft>
              <a:buClr>
                <a:srgbClr val="000000"/>
              </a:buClr>
              <a:buSzPts val="1500"/>
              <a:buNone/>
              <a:defRPr i="0" sz="1900" u="none" cap="none" strike="noStrike">
                <a:solidFill>
                  <a:srgbClr val="000000"/>
                </a:solidFill>
              </a:defRPr>
            </a:lvl8pPr>
            <a:lvl9pPr lvl="8" marR="0" algn="l">
              <a:lnSpc>
                <a:spcPct val="100000"/>
              </a:lnSpc>
              <a:spcBef>
                <a:spcPts val="0"/>
              </a:spcBef>
              <a:spcAft>
                <a:spcPts val="0"/>
              </a:spcAft>
              <a:buClr>
                <a:srgbClr val="000000"/>
              </a:buClr>
              <a:buSzPts val="1500"/>
              <a:buNone/>
              <a:defRPr i="0" sz="1900" u="none" cap="none" strike="noStrike">
                <a:solidFill>
                  <a:srgbClr val="000000"/>
                </a:solidFill>
              </a:defRPr>
            </a:lvl9pPr>
          </a:lstStyle>
          <a:p/>
        </p:txBody>
      </p:sp>
      <p:sp>
        <p:nvSpPr>
          <p:cNvPr id="356" name="Google Shape;356;p36"/>
          <p:cNvSpPr txBox="1"/>
          <p:nvPr>
            <p:ph idx="1" type="subTitle"/>
          </p:nvPr>
        </p:nvSpPr>
        <p:spPr>
          <a:xfrm>
            <a:off x="3730967" y="3058132"/>
            <a:ext cx="4730100" cy="486000"/>
          </a:xfrm>
          <a:prstGeom prst="rect">
            <a:avLst/>
          </a:prstGeom>
          <a:noFill/>
          <a:ln>
            <a:noFill/>
          </a:ln>
        </p:spPr>
        <p:txBody>
          <a:bodyPr anchorCtr="0" anchor="t" bIns="45700" lIns="0" spcFirstLastPara="1" rIns="91425" wrap="square" tIns="45700">
            <a:noAutofit/>
          </a:bodyPr>
          <a:lstStyle>
            <a:lvl1pPr lvl="0" marR="0" algn="ctr">
              <a:lnSpc>
                <a:spcPct val="100000"/>
              </a:lnSpc>
              <a:spcBef>
                <a:spcPts val="1100"/>
              </a:spcBef>
              <a:spcAft>
                <a:spcPts val="0"/>
              </a:spcAft>
              <a:buClr>
                <a:schemeClr val="dk1"/>
              </a:buClr>
              <a:buSzPts val="2400"/>
              <a:buNone/>
              <a:defRPr i="0" sz="2400" u="none" cap="none" strike="noStrike">
                <a:solidFill>
                  <a:schemeClr val="dk1"/>
                </a:solidFill>
              </a:defRPr>
            </a:lvl1pPr>
            <a:lvl2pPr lvl="1" marR="0" algn="ctr">
              <a:lnSpc>
                <a:spcPct val="90000"/>
              </a:lnSpc>
              <a:spcBef>
                <a:spcPts val="500"/>
              </a:spcBef>
              <a:spcAft>
                <a:spcPts val="0"/>
              </a:spcAft>
              <a:buClr>
                <a:schemeClr val="dk1"/>
              </a:buClr>
              <a:buSzPts val="2000"/>
              <a:buNone/>
              <a:defRPr i="0" sz="2000" u="none" cap="none" strike="noStrike">
                <a:solidFill>
                  <a:schemeClr val="dk1"/>
                </a:solidFill>
              </a:defRPr>
            </a:lvl2pPr>
            <a:lvl3pPr lvl="2" marR="0" algn="ctr">
              <a:lnSpc>
                <a:spcPct val="90000"/>
              </a:lnSpc>
              <a:spcBef>
                <a:spcPts val="500"/>
              </a:spcBef>
              <a:spcAft>
                <a:spcPts val="0"/>
              </a:spcAft>
              <a:buClr>
                <a:schemeClr val="dk1"/>
              </a:buClr>
              <a:buSzPts val="1900"/>
              <a:buNone/>
              <a:defRPr i="0" sz="1900" u="none" cap="none" strike="noStrike">
                <a:solidFill>
                  <a:schemeClr val="dk1"/>
                </a:solidFill>
              </a:defRPr>
            </a:lvl3pPr>
            <a:lvl4pPr lvl="3" marR="0" algn="ctr">
              <a:lnSpc>
                <a:spcPct val="90000"/>
              </a:lnSpc>
              <a:spcBef>
                <a:spcPts val="500"/>
              </a:spcBef>
              <a:spcAft>
                <a:spcPts val="0"/>
              </a:spcAft>
              <a:buClr>
                <a:schemeClr val="dk1"/>
              </a:buClr>
              <a:buSzPts val="1600"/>
              <a:buNone/>
              <a:defRPr i="0" sz="1600" u="none" cap="none" strike="noStrike">
                <a:solidFill>
                  <a:schemeClr val="dk1"/>
                </a:solidFill>
              </a:defRPr>
            </a:lvl4pPr>
            <a:lvl5pPr lvl="4" marR="0" algn="ctr">
              <a:lnSpc>
                <a:spcPct val="90000"/>
              </a:lnSpc>
              <a:spcBef>
                <a:spcPts val="500"/>
              </a:spcBef>
              <a:spcAft>
                <a:spcPts val="0"/>
              </a:spcAft>
              <a:buClr>
                <a:schemeClr val="dk1"/>
              </a:buClr>
              <a:buSzPts val="1600"/>
              <a:buNone/>
              <a:defRPr i="0" sz="1600" u="none" cap="none" strike="noStrike">
                <a:solidFill>
                  <a:schemeClr val="dk1"/>
                </a:solidFill>
              </a:defRPr>
            </a:lvl5pPr>
            <a:lvl6pPr lvl="5" marR="0" algn="ctr">
              <a:lnSpc>
                <a:spcPct val="90000"/>
              </a:lnSpc>
              <a:spcBef>
                <a:spcPts val="500"/>
              </a:spcBef>
              <a:spcAft>
                <a:spcPts val="0"/>
              </a:spcAft>
              <a:buClr>
                <a:schemeClr val="dk1"/>
              </a:buClr>
              <a:buSzPts val="1600"/>
              <a:buNone/>
              <a:defRPr i="0" sz="1600" u="none" cap="none" strike="noStrike">
                <a:solidFill>
                  <a:schemeClr val="dk1"/>
                </a:solidFill>
              </a:defRPr>
            </a:lvl6pPr>
            <a:lvl7pPr lvl="6" marR="0" algn="ctr">
              <a:lnSpc>
                <a:spcPct val="90000"/>
              </a:lnSpc>
              <a:spcBef>
                <a:spcPts val="500"/>
              </a:spcBef>
              <a:spcAft>
                <a:spcPts val="0"/>
              </a:spcAft>
              <a:buClr>
                <a:schemeClr val="dk1"/>
              </a:buClr>
              <a:buSzPts val="1600"/>
              <a:buNone/>
              <a:defRPr i="0" sz="1600" u="none" cap="none" strike="noStrike">
                <a:solidFill>
                  <a:schemeClr val="dk1"/>
                </a:solidFill>
              </a:defRPr>
            </a:lvl7pPr>
            <a:lvl8pPr lvl="7" marR="0" algn="ctr">
              <a:lnSpc>
                <a:spcPct val="90000"/>
              </a:lnSpc>
              <a:spcBef>
                <a:spcPts val="500"/>
              </a:spcBef>
              <a:spcAft>
                <a:spcPts val="0"/>
              </a:spcAft>
              <a:buClr>
                <a:schemeClr val="dk1"/>
              </a:buClr>
              <a:buSzPts val="1600"/>
              <a:buNone/>
              <a:defRPr i="0" sz="1600" u="none" cap="none" strike="noStrike">
                <a:solidFill>
                  <a:schemeClr val="dk1"/>
                </a:solidFill>
              </a:defRPr>
            </a:lvl8pPr>
            <a:lvl9pPr lvl="8" marR="0" algn="ctr">
              <a:lnSpc>
                <a:spcPct val="90000"/>
              </a:lnSpc>
              <a:spcBef>
                <a:spcPts val="500"/>
              </a:spcBef>
              <a:spcAft>
                <a:spcPts val="0"/>
              </a:spcAft>
              <a:buClr>
                <a:schemeClr val="dk1"/>
              </a:buClr>
              <a:buSzPts val="1600"/>
              <a:buNone/>
              <a:defRPr i="0" sz="1600" u="none" cap="none" strike="noStrike">
                <a:solidFill>
                  <a:schemeClr val="dk1"/>
                </a:solidFill>
              </a:defRPr>
            </a:lvl9pPr>
          </a:lstStyle>
          <a:p/>
        </p:txBody>
      </p:sp>
      <p:pic>
        <p:nvPicPr>
          <p:cNvPr id="357" name="Google Shape;357;p36"/>
          <p:cNvPicPr preferRelativeResize="0"/>
          <p:nvPr/>
        </p:nvPicPr>
        <p:blipFill rotWithShape="1">
          <a:blip r:embed="rId3">
            <a:alphaModFix/>
          </a:blip>
          <a:srcRect b="0" l="0" r="0" t="0"/>
          <a:stretch/>
        </p:blipFill>
        <p:spPr>
          <a:xfrm>
            <a:off x="65117" y="5941761"/>
            <a:ext cx="2440839" cy="670560"/>
          </a:xfrm>
          <a:prstGeom prst="rect">
            <a:avLst/>
          </a:prstGeom>
          <a:noFill/>
          <a:ln>
            <a:noFill/>
          </a:ln>
        </p:spPr>
      </p:pic>
      <p:pic>
        <p:nvPicPr>
          <p:cNvPr id="358" name="Google Shape;358;p36"/>
          <p:cNvPicPr preferRelativeResize="0"/>
          <p:nvPr/>
        </p:nvPicPr>
        <p:blipFill>
          <a:blip r:embed="rId4">
            <a:alphaModFix/>
          </a:blip>
          <a:stretch>
            <a:fillRect/>
          </a:stretch>
        </p:blipFill>
        <p:spPr>
          <a:xfrm>
            <a:off x="65125" y="3719638"/>
            <a:ext cx="12087219" cy="1351549"/>
          </a:xfrm>
          <a:prstGeom prst="rect">
            <a:avLst/>
          </a:prstGeom>
          <a:noFill/>
          <a:ln>
            <a:noFill/>
          </a:ln>
        </p:spPr>
      </p:pic>
      <p:pic>
        <p:nvPicPr>
          <p:cNvPr id="359" name="Google Shape;359;p36" title="csta nj header for sched.png"/>
          <p:cNvPicPr preferRelativeResize="0"/>
          <p:nvPr/>
        </p:nvPicPr>
        <p:blipFill rotWithShape="1">
          <a:blip r:embed="rId5">
            <a:alphaModFix/>
          </a:blip>
          <a:srcRect b="0" l="63327" r="0" t="0"/>
          <a:stretch/>
        </p:blipFill>
        <p:spPr>
          <a:xfrm>
            <a:off x="10849990" y="5856513"/>
            <a:ext cx="1335024" cy="890016"/>
          </a:xfrm>
          <a:prstGeom prst="rect">
            <a:avLst/>
          </a:prstGeom>
          <a:noFill/>
          <a:ln>
            <a:noFill/>
          </a:ln>
        </p:spPr>
      </p:pic>
      <p:pic>
        <p:nvPicPr>
          <p:cNvPr id="360" name="Google Shape;360;p36"/>
          <p:cNvPicPr preferRelativeResize="0"/>
          <p:nvPr/>
        </p:nvPicPr>
        <p:blipFill rotWithShape="1">
          <a:blip r:embed="rId3">
            <a:alphaModFix/>
          </a:blip>
          <a:srcRect b="0" l="0" r="0" t="0"/>
          <a:stretch/>
        </p:blipFill>
        <p:spPr>
          <a:xfrm>
            <a:off x="8232919" y="5941762"/>
            <a:ext cx="2440839" cy="670560"/>
          </a:xfrm>
          <a:prstGeom prst="rect">
            <a:avLst/>
          </a:prstGeom>
          <a:noFill/>
          <a:ln>
            <a:noFill/>
          </a:ln>
        </p:spPr>
      </p:pic>
      <p:pic>
        <p:nvPicPr>
          <p:cNvPr id="361" name="Google Shape;361;p36" title="csta nj header for sched.png"/>
          <p:cNvPicPr preferRelativeResize="0"/>
          <p:nvPr/>
        </p:nvPicPr>
        <p:blipFill rotWithShape="1">
          <a:blip r:embed="rId6">
            <a:alphaModFix/>
          </a:blip>
          <a:srcRect b="0" l="0" r="36588" t="0"/>
          <a:stretch/>
        </p:blipFill>
        <p:spPr>
          <a:xfrm>
            <a:off x="8212523" y="5835022"/>
            <a:ext cx="2440833" cy="884000"/>
          </a:xfrm>
          <a:prstGeom prst="rect">
            <a:avLst/>
          </a:prstGeom>
          <a:noFill/>
          <a:ln>
            <a:noFill/>
          </a:ln>
        </p:spPr>
      </p:pic>
      <p:sp>
        <p:nvSpPr>
          <p:cNvPr id="362" name="Google Shape;362;p36"/>
          <p:cNvSpPr txBox="1"/>
          <p:nvPr/>
        </p:nvSpPr>
        <p:spPr>
          <a:xfrm>
            <a:off x="0" y="5312516"/>
            <a:ext cx="12192000" cy="477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US" sz="1500">
                <a:solidFill>
                  <a:schemeClr val="lt1"/>
                </a:solidFill>
                <a:latin typeface="Lexend Deca"/>
                <a:ea typeface="Lexend Deca"/>
                <a:cs typeface="Lexend Deca"/>
                <a:sym typeface="Lexend Deca"/>
              </a:rPr>
              <a:t>This material is based upon work supported by the National Science Foundation under Award No. 2607763.</a:t>
            </a:r>
            <a:r>
              <a:rPr lang="en-US" sz="1500">
                <a:solidFill>
                  <a:schemeClr val="lt1"/>
                </a:solidFill>
                <a:latin typeface="Lexend Deca"/>
                <a:ea typeface="Lexend Deca"/>
                <a:cs typeface="Lexend Deca"/>
                <a:sym typeface="Lexend Deca"/>
              </a:rPr>
              <a:t> </a:t>
            </a:r>
            <a:endParaRPr sz="1900">
              <a:solidFill>
                <a:schemeClr val="lt1"/>
              </a:solidFill>
              <a:latin typeface="Lexend Deca"/>
              <a:ea typeface="Lexend Deca"/>
              <a:cs typeface="Lexend Deca"/>
              <a:sym typeface="Lexend Deca"/>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1">
  <p:cSld name="Cover-01">
    <p:spTree>
      <p:nvGrpSpPr>
        <p:cNvPr id="364" name="Shape 364"/>
        <p:cNvGrpSpPr/>
        <p:nvPr/>
      </p:nvGrpSpPr>
      <p:grpSpPr>
        <a:xfrm>
          <a:off x="0" y="0"/>
          <a:ext cx="0" cy="0"/>
          <a:chOff x="0" y="0"/>
          <a:chExt cx="0" cy="0"/>
        </a:xfrm>
      </p:grpSpPr>
      <p:pic>
        <p:nvPicPr>
          <p:cNvPr descr="Background pattern&#10;&#10;Description automatically generated" id="365" name="Google Shape;365;p38"/>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366" name="Google Shape;366;p38"/>
          <p:cNvSpPr/>
          <p:nvPr/>
        </p:nvSpPr>
        <p:spPr>
          <a:xfrm>
            <a:off x="8018843" y="1298559"/>
            <a:ext cx="41733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67" name="Google Shape;367;p38"/>
          <p:cNvSpPr/>
          <p:nvPr/>
        </p:nvSpPr>
        <p:spPr>
          <a:xfrm>
            <a:off x="6811031" y="192158"/>
            <a:ext cx="12081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68" name="Google Shape;368;p38"/>
          <p:cNvSpPr/>
          <p:nvPr/>
        </p:nvSpPr>
        <p:spPr>
          <a:xfrm>
            <a:off x="0" y="2607962"/>
            <a:ext cx="12192000" cy="42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69" name="Google Shape;369;p38"/>
          <p:cNvSpPr/>
          <p:nvPr/>
        </p:nvSpPr>
        <p:spPr>
          <a:xfrm>
            <a:off x="561404" y="2022966"/>
            <a:ext cx="2218800" cy="963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70" name="Google Shape;370;p38"/>
          <p:cNvSpPr txBox="1"/>
          <p:nvPr/>
        </p:nvSpPr>
        <p:spPr>
          <a:xfrm>
            <a:off x="766664" y="2116364"/>
            <a:ext cx="1803600" cy="585000"/>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3200"/>
              <a:buFont typeface="Arial"/>
              <a:buNone/>
            </a:pPr>
            <a:r>
              <a:rPr i="0" lang="en-US" sz="3200" u="none" cap="none" strike="noStrike">
                <a:solidFill>
                  <a:schemeClr val="accent2"/>
                </a:solidFill>
                <a:latin typeface="Lexend Deca"/>
                <a:ea typeface="Lexend Deca"/>
                <a:cs typeface="Lexend Deca"/>
                <a:sym typeface="Lexend Deca"/>
              </a:rPr>
              <a:t>Summit</a:t>
            </a:r>
            <a:endParaRPr i="0" sz="1500" u="none" cap="none" strike="noStrike">
              <a:solidFill>
                <a:srgbClr val="000000"/>
              </a:solidFill>
              <a:latin typeface="Lexend Deca"/>
              <a:ea typeface="Lexend Deca"/>
              <a:cs typeface="Lexend Deca"/>
              <a:sym typeface="Lexend Deca"/>
            </a:endParaRPr>
          </a:p>
        </p:txBody>
      </p:sp>
      <p:sp>
        <p:nvSpPr>
          <p:cNvPr id="371" name="Google Shape;371;p38"/>
          <p:cNvSpPr txBox="1"/>
          <p:nvPr>
            <p:ph type="ctrTitle"/>
          </p:nvPr>
        </p:nvSpPr>
        <p:spPr>
          <a:xfrm>
            <a:off x="766662" y="2794537"/>
            <a:ext cx="10633500" cy="31467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6000"/>
              <a:buFont typeface="Lexend Deca"/>
              <a:buNone/>
              <a:defRPr b="1" i="0" sz="60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372" name="Google Shape;372;p38"/>
          <p:cNvSpPr txBox="1"/>
          <p:nvPr>
            <p:ph idx="1" type="subTitle"/>
          </p:nvPr>
        </p:nvSpPr>
        <p:spPr>
          <a:xfrm>
            <a:off x="766663" y="6090259"/>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accent2"/>
              </a:buClr>
              <a:buSzPts val="2000"/>
              <a:buFont typeface="Arial"/>
              <a:buNone/>
              <a:defRPr b="0" i="0" sz="2000" u="none" cap="none" strike="noStrike">
                <a:solidFill>
                  <a:schemeClr val="accent2"/>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01">
  <p:cSld name="1_Cover-01">
    <p:spTree>
      <p:nvGrpSpPr>
        <p:cNvPr id="373" name="Shape 373"/>
        <p:cNvGrpSpPr/>
        <p:nvPr/>
      </p:nvGrpSpPr>
      <p:grpSpPr>
        <a:xfrm>
          <a:off x="0" y="0"/>
          <a:ext cx="0" cy="0"/>
          <a:chOff x="0" y="0"/>
          <a:chExt cx="0" cy="0"/>
        </a:xfrm>
      </p:grpSpPr>
      <p:pic>
        <p:nvPicPr>
          <p:cNvPr id="374" name="Google Shape;374;p39"/>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375" name="Google Shape;375;p39"/>
          <p:cNvSpPr/>
          <p:nvPr/>
        </p:nvSpPr>
        <p:spPr>
          <a:xfrm>
            <a:off x="0" y="2607962"/>
            <a:ext cx="12192000" cy="42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76" name="Google Shape;376;p39"/>
          <p:cNvSpPr/>
          <p:nvPr/>
        </p:nvSpPr>
        <p:spPr>
          <a:xfrm>
            <a:off x="4967417" y="1341892"/>
            <a:ext cx="72249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77" name="Google Shape;377;p39"/>
          <p:cNvSpPr/>
          <p:nvPr/>
        </p:nvSpPr>
        <p:spPr>
          <a:xfrm>
            <a:off x="8328454" y="235491"/>
            <a:ext cx="38637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78" name="Google Shape;378;p39"/>
          <p:cNvSpPr txBox="1"/>
          <p:nvPr>
            <p:ph idx="1" type="subTitle"/>
          </p:nvPr>
        </p:nvSpPr>
        <p:spPr>
          <a:xfrm>
            <a:off x="766663" y="6090259"/>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lt2"/>
              </a:buClr>
              <a:buSzPts val="2000"/>
              <a:buFont typeface="Arial"/>
              <a:buNone/>
              <a:defRPr b="0" i="0" sz="2000" u="none" cap="none" strike="noStrike">
                <a:solidFill>
                  <a:schemeClr val="lt2"/>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
        <p:nvSpPr>
          <p:cNvPr id="379" name="Google Shape;379;p39"/>
          <p:cNvSpPr/>
          <p:nvPr/>
        </p:nvSpPr>
        <p:spPr>
          <a:xfrm>
            <a:off x="561404" y="2022966"/>
            <a:ext cx="2218800" cy="963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80" name="Google Shape;380;p39"/>
          <p:cNvSpPr txBox="1"/>
          <p:nvPr/>
        </p:nvSpPr>
        <p:spPr>
          <a:xfrm>
            <a:off x="766664" y="2116364"/>
            <a:ext cx="1803600" cy="585000"/>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lt2"/>
                </a:solidFill>
                <a:latin typeface="Arial"/>
                <a:ea typeface="Arial"/>
                <a:cs typeface="Arial"/>
                <a:sym typeface="Arial"/>
              </a:rPr>
              <a:t>Webinar</a:t>
            </a:r>
            <a:endParaRPr b="0" i="0" sz="1500" u="none" cap="none" strike="noStrike">
              <a:solidFill>
                <a:srgbClr val="000000"/>
              </a:solidFill>
              <a:latin typeface="Arial"/>
              <a:ea typeface="Arial"/>
              <a:cs typeface="Arial"/>
              <a:sym typeface="Arial"/>
            </a:endParaRPr>
          </a:p>
        </p:txBody>
      </p:sp>
      <p:sp>
        <p:nvSpPr>
          <p:cNvPr id="381" name="Google Shape;381;p39"/>
          <p:cNvSpPr txBox="1"/>
          <p:nvPr>
            <p:ph type="ctrTitle"/>
          </p:nvPr>
        </p:nvSpPr>
        <p:spPr>
          <a:xfrm>
            <a:off x="766662" y="2794537"/>
            <a:ext cx="10633500" cy="31467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6000"/>
              <a:buFont typeface="Arial"/>
              <a:buNone/>
              <a:defRPr b="1" i="0" sz="60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ver-01">
  <p:cSld name="2_Cover-01">
    <p:spTree>
      <p:nvGrpSpPr>
        <p:cNvPr id="382" name="Shape 382"/>
        <p:cNvGrpSpPr/>
        <p:nvPr/>
      </p:nvGrpSpPr>
      <p:grpSpPr>
        <a:xfrm>
          <a:off x="0" y="0"/>
          <a:ext cx="0" cy="0"/>
          <a:chOff x="0" y="0"/>
          <a:chExt cx="0" cy="0"/>
        </a:xfrm>
      </p:grpSpPr>
      <p:pic>
        <p:nvPicPr>
          <p:cNvPr id="383" name="Google Shape;383;p40"/>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384" name="Google Shape;384;p40"/>
          <p:cNvSpPr/>
          <p:nvPr/>
        </p:nvSpPr>
        <p:spPr>
          <a:xfrm>
            <a:off x="0" y="2607962"/>
            <a:ext cx="12192000" cy="42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85" name="Google Shape;385;p40"/>
          <p:cNvSpPr/>
          <p:nvPr/>
        </p:nvSpPr>
        <p:spPr>
          <a:xfrm>
            <a:off x="561404" y="2022966"/>
            <a:ext cx="4789200" cy="963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86" name="Google Shape;386;p40"/>
          <p:cNvSpPr txBox="1"/>
          <p:nvPr/>
        </p:nvSpPr>
        <p:spPr>
          <a:xfrm>
            <a:off x="766664" y="2116364"/>
            <a:ext cx="4311900" cy="585000"/>
          </a:xfrm>
          <a:prstGeom prst="rect">
            <a:avLst/>
          </a:prstGeom>
          <a:noFill/>
          <a:ln>
            <a:noFill/>
          </a:ln>
        </p:spPr>
        <p:txBody>
          <a:bodyPr anchorCtr="0" anchor="t" bIns="45700" lIns="0" spcFirstLastPara="1" rIns="0"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accent3"/>
                </a:solidFill>
                <a:latin typeface="Arial"/>
                <a:ea typeface="Arial"/>
                <a:cs typeface="Arial"/>
                <a:sym typeface="Arial"/>
              </a:rPr>
              <a:t>Professional Learning</a:t>
            </a:r>
            <a:endParaRPr b="0" i="0" sz="1500" u="none" cap="none" strike="noStrike">
              <a:solidFill>
                <a:srgbClr val="000000"/>
              </a:solidFill>
              <a:latin typeface="Arial"/>
              <a:ea typeface="Arial"/>
              <a:cs typeface="Arial"/>
              <a:sym typeface="Arial"/>
            </a:endParaRPr>
          </a:p>
        </p:txBody>
      </p:sp>
      <p:sp>
        <p:nvSpPr>
          <p:cNvPr id="387" name="Google Shape;387;p40"/>
          <p:cNvSpPr txBox="1"/>
          <p:nvPr>
            <p:ph type="ctrTitle"/>
          </p:nvPr>
        </p:nvSpPr>
        <p:spPr>
          <a:xfrm>
            <a:off x="766662" y="2794537"/>
            <a:ext cx="10633500" cy="31467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6000"/>
              <a:buFont typeface="Arial"/>
              <a:buNone/>
              <a:defRPr b="1" i="0" sz="60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388" name="Google Shape;388;p40"/>
          <p:cNvSpPr/>
          <p:nvPr/>
        </p:nvSpPr>
        <p:spPr>
          <a:xfrm>
            <a:off x="10577384" y="1359054"/>
            <a:ext cx="12603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89" name="Google Shape;389;p40"/>
          <p:cNvSpPr/>
          <p:nvPr/>
        </p:nvSpPr>
        <p:spPr>
          <a:xfrm>
            <a:off x="5251622" y="241808"/>
            <a:ext cx="53259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90" name="Google Shape;390;p40"/>
          <p:cNvSpPr txBox="1"/>
          <p:nvPr>
            <p:ph idx="1" type="subTitle"/>
          </p:nvPr>
        </p:nvSpPr>
        <p:spPr>
          <a:xfrm>
            <a:off x="766663" y="6090259"/>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accent3"/>
              </a:buClr>
              <a:buSzPts val="2000"/>
              <a:buFont typeface="Arial"/>
              <a:buNone/>
              <a:defRPr b="0" i="0" sz="2000" u="none" cap="none" strike="noStrike">
                <a:solidFill>
                  <a:schemeClr val="accent3"/>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ver-01">
  <p:cSld name="3_Cover-01">
    <p:spTree>
      <p:nvGrpSpPr>
        <p:cNvPr id="391" name="Shape 391"/>
        <p:cNvGrpSpPr/>
        <p:nvPr/>
      </p:nvGrpSpPr>
      <p:grpSpPr>
        <a:xfrm>
          <a:off x="0" y="0"/>
          <a:ext cx="0" cy="0"/>
          <a:chOff x="0" y="0"/>
          <a:chExt cx="0" cy="0"/>
        </a:xfrm>
      </p:grpSpPr>
      <p:pic>
        <p:nvPicPr>
          <p:cNvPr id="392" name="Google Shape;392;p41"/>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393" name="Google Shape;393;p41"/>
          <p:cNvSpPr/>
          <p:nvPr/>
        </p:nvSpPr>
        <p:spPr>
          <a:xfrm>
            <a:off x="0" y="2607962"/>
            <a:ext cx="12192000" cy="425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94" name="Google Shape;394;p41"/>
          <p:cNvSpPr txBox="1"/>
          <p:nvPr>
            <p:ph type="ctrTitle"/>
          </p:nvPr>
        </p:nvSpPr>
        <p:spPr>
          <a:xfrm>
            <a:off x="766662" y="2794537"/>
            <a:ext cx="10633500" cy="31467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6000"/>
              <a:buFont typeface="Lexend Deca"/>
              <a:buNone/>
              <a:defRPr b="1" i="0" sz="60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395" name="Google Shape;395;p41"/>
          <p:cNvSpPr txBox="1"/>
          <p:nvPr>
            <p:ph idx="1" type="subTitle"/>
          </p:nvPr>
        </p:nvSpPr>
        <p:spPr>
          <a:xfrm>
            <a:off x="766663" y="6090259"/>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accent4"/>
              </a:buClr>
              <a:buSzPts val="2000"/>
              <a:buFont typeface="Arial"/>
              <a:buNone/>
              <a:defRPr b="0" i="0" sz="2000" u="none" cap="none" strike="noStrike">
                <a:solidFill>
                  <a:schemeClr val="accent4"/>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
        <p:nvSpPr>
          <p:cNvPr id="396" name="Google Shape;396;p41"/>
          <p:cNvSpPr/>
          <p:nvPr/>
        </p:nvSpPr>
        <p:spPr>
          <a:xfrm>
            <a:off x="7784757" y="274226"/>
            <a:ext cx="44073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397" name="Google Shape;397;p41"/>
          <p:cNvSpPr/>
          <p:nvPr/>
        </p:nvSpPr>
        <p:spPr>
          <a:xfrm>
            <a:off x="5375189" y="1319219"/>
            <a:ext cx="50415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over-01">
  <p:cSld name="9_Cover-01">
    <p:spTree>
      <p:nvGrpSpPr>
        <p:cNvPr id="398" name="Shape 398"/>
        <p:cNvGrpSpPr/>
        <p:nvPr/>
      </p:nvGrpSpPr>
      <p:grpSpPr>
        <a:xfrm>
          <a:off x="0" y="0"/>
          <a:ext cx="0" cy="0"/>
          <a:chOff x="0" y="0"/>
          <a:chExt cx="0" cy="0"/>
        </a:xfrm>
      </p:grpSpPr>
      <p:pic>
        <p:nvPicPr>
          <p:cNvPr descr="Background pattern&#10;&#10;Description automatically generated" id="399" name="Google Shape;399;p42"/>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400" name="Google Shape;400;p42"/>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01" name="Google Shape;401;p42"/>
          <p:cNvSpPr/>
          <p:nvPr/>
        </p:nvSpPr>
        <p:spPr>
          <a:xfrm>
            <a:off x="0" y="2673396"/>
            <a:ext cx="10925700" cy="13617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02" name="Google Shape;402;p42"/>
          <p:cNvSpPr/>
          <p:nvPr/>
        </p:nvSpPr>
        <p:spPr>
          <a:xfrm>
            <a:off x="10925299" y="1556150"/>
            <a:ext cx="12081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03" name="Google Shape;403;p42"/>
          <p:cNvSpPr/>
          <p:nvPr/>
        </p:nvSpPr>
        <p:spPr>
          <a:xfrm>
            <a:off x="5462649" y="99136"/>
            <a:ext cx="41565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04" name="Google Shape;404;p42"/>
          <p:cNvSpPr txBox="1"/>
          <p:nvPr>
            <p:ph type="ctrTitle"/>
          </p:nvPr>
        </p:nvSpPr>
        <p:spPr>
          <a:xfrm>
            <a:off x="732311" y="2833740"/>
            <a:ext cx="9470100" cy="1041300"/>
          </a:xfrm>
          <a:prstGeom prst="rect">
            <a:avLst/>
          </a:prstGeom>
          <a:noFill/>
          <a:ln>
            <a:noFill/>
          </a:ln>
        </p:spPr>
        <p:txBody>
          <a:bodyPr anchorCtr="0" anchor="ctr" bIns="45700" lIns="0" spcFirstLastPara="1" rIns="91425" wrap="square" tIns="45700">
            <a:noAutofit/>
          </a:bodyPr>
          <a:lstStyle>
            <a:lvl1pPr lvl="0" marR="0" algn="l">
              <a:lnSpc>
                <a:spcPct val="90000"/>
              </a:lnSpc>
              <a:spcBef>
                <a:spcPts val="0"/>
              </a:spcBef>
              <a:spcAft>
                <a:spcPts val="0"/>
              </a:spcAft>
              <a:buClr>
                <a:schemeClr val="lt1"/>
              </a:buClr>
              <a:buSzPts val="6000"/>
              <a:buFont typeface="Arial"/>
              <a:buNone/>
              <a:defRPr b="1" i="0" sz="60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405" name="Google Shape;405;p42"/>
          <p:cNvSpPr/>
          <p:nvPr/>
        </p:nvSpPr>
        <p:spPr>
          <a:xfrm>
            <a:off x="0" y="3958833"/>
            <a:ext cx="7089600" cy="13617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06" name="Google Shape;406;p42"/>
          <p:cNvSpPr txBox="1"/>
          <p:nvPr>
            <p:ph idx="1" type="subTitle"/>
          </p:nvPr>
        </p:nvSpPr>
        <p:spPr>
          <a:xfrm>
            <a:off x="732311" y="4008660"/>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
        <p:nvSpPr>
          <p:cNvPr id="407" name="Google Shape;407;p42"/>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08" name="Google Shape;408;p42"/>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409" name="Google Shape;409;p42"/>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bg>
      <p:bgPr>
        <a:solidFill>
          <a:srgbClr val="000000"/>
        </a:solidFill>
      </p:bgPr>
    </p:bg>
    <p:spTree>
      <p:nvGrpSpPr>
        <p:cNvPr id="17" name="Shape 17"/>
        <p:cNvGrpSpPr/>
        <p:nvPr/>
      </p:nvGrpSpPr>
      <p:grpSpPr>
        <a:xfrm>
          <a:off x="0" y="0"/>
          <a:ext cx="0" cy="0"/>
          <a:chOff x="0" y="0"/>
          <a:chExt cx="0" cy="0"/>
        </a:xfrm>
      </p:grpSpPr>
      <p:pic>
        <p:nvPicPr>
          <p:cNvPr descr="preencoded.png" id="18" name="Google Shape;18;p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5"/>
          <p:cNvSpPr/>
          <p:nvPr/>
        </p:nvSpPr>
        <p:spPr>
          <a:xfrm>
            <a:off x="0" y="0"/>
            <a:ext cx="12192000" cy="6858000"/>
          </a:xfrm>
          <a:prstGeom prst="rect">
            <a:avLst/>
          </a:prstGeom>
          <a:solidFill>
            <a:srgbClr val="E5F9F2">
              <a:alpha val="94900"/>
            </a:srgbClr>
          </a:solidFill>
          <a:ln>
            <a:noFill/>
          </a:ln>
        </p:spPr>
        <p:txBody>
          <a:bodyPr anchorCtr="0" anchor="ctr" bIns="76200" lIns="76200" spcFirstLastPara="1" rIns="76200" wrap="square" tIns="76200">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ver-01">
  <p:cSld name="13_Cover-01">
    <p:spTree>
      <p:nvGrpSpPr>
        <p:cNvPr id="410" name="Shape 410"/>
        <p:cNvGrpSpPr/>
        <p:nvPr/>
      </p:nvGrpSpPr>
      <p:grpSpPr>
        <a:xfrm>
          <a:off x="0" y="0"/>
          <a:ext cx="0" cy="0"/>
          <a:chOff x="0" y="0"/>
          <a:chExt cx="0" cy="0"/>
        </a:xfrm>
      </p:grpSpPr>
      <p:pic>
        <p:nvPicPr>
          <p:cNvPr id="411" name="Google Shape;411;p43"/>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412" name="Google Shape;412;p43"/>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13" name="Google Shape;413;p43"/>
          <p:cNvSpPr/>
          <p:nvPr/>
        </p:nvSpPr>
        <p:spPr>
          <a:xfrm>
            <a:off x="0" y="2673396"/>
            <a:ext cx="10925700" cy="1361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14" name="Google Shape;414;p43"/>
          <p:cNvSpPr/>
          <p:nvPr/>
        </p:nvSpPr>
        <p:spPr>
          <a:xfrm>
            <a:off x="10925299" y="1556150"/>
            <a:ext cx="12081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15" name="Google Shape;415;p43"/>
          <p:cNvSpPr/>
          <p:nvPr/>
        </p:nvSpPr>
        <p:spPr>
          <a:xfrm>
            <a:off x="5462649" y="99136"/>
            <a:ext cx="41565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16" name="Google Shape;416;p43"/>
          <p:cNvSpPr txBox="1"/>
          <p:nvPr>
            <p:ph type="ctrTitle"/>
          </p:nvPr>
        </p:nvSpPr>
        <p:spPr>
          <a:xfrm>
            <a:off x="732311" y="2833740"/>
            <a:ext cx="9470100" cy="1041300"/>
          </a:xfrm>
          <a:prstGeom prst="rect">
            <a:avLst/>
          </a:prstGeom>
          <a:noFill/>
          <a:ln>
            <a:noFill/>
          </a:ln>
        </p:spPr>
        <p:txBody>
          <a:bodyPr anchorCtr="0" anchor="ctr" bIns="45700" lIns="0" spcFirstLastPara="1" rIns="91425" wrap="square" tIns="45700">
            <a:noAutofit/>
          </a:bodyPr>
          <a:lstStyle>
            <a:lvl1pPr lvl="0" marR="0" algn="l">
              <a:lnSpc>
                <a:spcPct val="90000"/>
              </a:lnSpc>
              <a:spcBef>
                <a:spcPts val="0"/>
              </a:spcBef>
              <a:spcAft>
                <a:spcPts val="0"/>
              </a:spcAft>
              <a:buClr>
                <a:schemeClr val="lt1"/>
              </a:buClr>
              <a:buSzPts val="6000"/>
              <a:buFont typeface="Arial"/>
              <a:buNone/>
              <a:defRPr b="1" i="0" sz="60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417" name="Google Shape;417;p43"/>
          <p:cNvSpPr/>
          <p:nvPr/>
        </p:nvSpPr>
        <p:spPr>
          <a:xfrm>
            <a:off x="0" y="3958833"/>
            <a:ext cx="7089600" cy="1361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18" name="Google Shape;418;p43"/>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19" name="Google Shape;419;p43"/>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420" name="Google Shape;420;p43"/>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421" name="Google Shape;421;p43"/>
          <p:cNvSpPr txBox="1"/>
          <p:nvPr>
            <p:ph idx="1" type="subTitle"/>
          </p:nvPr>
        </p:nvSpPr>
        <p:spPr>
          <a:xfrm>
            <a:off x="732311" y="4008660"/>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ver-01">
  <p:cSld name="14_Cover-01">
    <p:spTree>
      <p:nvGrpSpPr>
        <p:cNvPr id="422" name="Shape 422"/>
        <p:cNvGrpSpPr/>
        <p:nvPr/>
      </p:nvGrpSpPr>
      <p:grpSpPr>
        <a:xfrm>
          <a:off x="0" y="0"/>
          <a:ext cx="0" cy="0"/>
          <a:chOff x="0" y="0"/>
          <a:chExt cx="0" cy="0"/>
        </a:xfrm>
      </p:grpSpPr>
      <p:pic>
        <p:nvPicPr>
          <p:cNvPr id="423" name="Google Shape;423;p44"/>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424" name="Google Shape;424;p44"/>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25" name="Google Shape;425;p44"/>
          <p:cNvSpPr/>
          <p:nvPr/>
        </p:nvSpPr>
        <p:spPr>
          <a:xfrm>
            <a:off x="0" y="2673396"/>
            <a:ext cx="10925700" cy="13617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26" name="Google Shape;426;p44"/>
          <p:cNvSpPr/>
          <p:nvPr/>
        </p:nvSpPr>
        <p:spPr>
          <a:xfrm>
            <a:off x="732310" y="186927"/>
            <a:ext cx="20007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27" name="Google Shape;427;p44"/>
          <p:cNvSpPr/>
          <p:nvPr/>
        </p:nvSpPr>
        <p:spPr>
          <a:xfrm>
            <a:off x="5462649" y="1050498"/>
            <a:ext cx="41565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28" name="Google Shape;428;p44"/>
          <p:cNvSpPr txBox="1"/>
          <p:nvPr>
            <p:ph type="ctrTitle"/>
          </p:nvPr>
        </p:nvSpPr>
        <p:spPr>
          <a:xfrm>
            <a:off x="732311" y="2833740"/>
            <a:ext cx="9470100" cy="1041300"/>
          </a:xfrm>
          <a:prstGeom prst="rect">
            <a:avLst/>
          </a:prstGeom>
          <a:noFill/>
          <a:ln>
            <a:noFill/>
          </a:ln>
        </p:spPr>
        <p:txBody>
          <a:bodyPr anchorCtr="0" anchor="ctr" bIns="45700" lIns="0" spcFirstLastPara="1" rIns="91425" wrap="square" tIns="45700">
            <a:noAutofit/>
          </a:bodyPr>
          <a:lstStyle>
            <a:lvl1pPr lvl="0" marR="0" algn="l">
              <a:lnSpc>
                <a:spcPct val="90000"/>
              </a:lnSpc>
              <a:spcBef>
                <a:spcPts val="0"/>
              </a:spcBef>
              <a:spcAft>
                <a:spcPts val="0"/>
              </a:spcAft>
              <a:buClr>
                <a:schemeClr val="dk1"/>
              </a:buClr>
              <a:buSzPts val="6000"/>
              <a:buFont typeface="Arial"/>
              <a:buNone/>
              <a:defRPr b="1" i="0" sz="60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429" name="Google Shape;429;p44"/>
          <p:cNvSpPr/>
          <p:nvPr/>
        </p:nvSpPr>
        <p:spPr>
          <a:xfrm>
            <a:off x="0" y="3958833"/>
            <a:ext cx="7089600" cy="13617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30" name="Google Shape;430;p44"/>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31" name="Google Shape;431;p44"/>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432" name="Google Shape;432;p44"/>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433" name="Google Shape;433;p44"/>
          <p:cNvSpPr txBox="1"/>
          <p:nvPr>
            <p:ph idx="1" type="subTitle"/>
          </p:nvPr>
        </p:nvSpPr>
        <p:spPr>
          <a:xfrm>
            <a:off x="732311" y="4008660"/>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ver-01">
  <p:cSld name="15_Cover-01">
    <p:spTree>
      <p:nvGrpSpPr>
        <p:cNvPr id="434" name="Shape 434"/>
        <p:cNvGrpSpPr/>
        <p:nvPr/>
      </p:nvGrpSpPr>
      <p:grpSpPr>
        <a:xfrm>
          <a:off x="0" y="0"/>
          <a:ext cx="0" cy="0"/>
          <a:chOff x="0" y="0"/>
          <a:chExt cx="0" cy="0"/>
        </a:xfrm>
      </p:grpSpPr>
      <p:pic>
        <p:nvPicPr>
          <p:cNvPr id="435" name="Google Shape;435;p45"/>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436" name="Google Shape;436;p45"/>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37" name="Google Shape;437;p45"/>
          <p:cNvSpPr/>
          <p:nvPr/>
        </p:nvSpPr>
        <p:spPr>
          <a:xfrm>
            <a:off x="0" y="2673396"/>
            <a:ext cx="10925700" cy="13617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38" name="Google Shape;438;p45"/>
          <p:cNvSpPr/>
          <p:nvPr/>
        </p:nvSpPr>
        <p:spPr>
          <a:xfrm>
            <a:off x="10575216" y="-20465"/>
            <a:ext cx="12081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39" name="Google Shape;439;p45"/>
          <p:cNvSpPr/>
          <p:nvPr/>
        </p:nvSpPr>
        <p:spPr>
          <a:xfrm>
            <a:off x="5198489" y="1311759"/>
            <a:ext cx="41565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40" name="Google Shape;440;p45"/>
          <p:cNvSpPr txBox="1"/>
          <p:nvPr>
            <p:ph type="ctrTitle"/>
          </p:nvPr>
        </p:nvSpPr>
        <p:spPr>
          <a:xfrm>
            <a:off x="732311" y="2833740"/>
            <a:ext cx="9470100" cy="1041300"/>
          </a:xfrm>
          <a:prstGeom prst="rect">
            <a:avLst/>
          </a:prstGeom>
          <a:noFill/>
          <a:ln>
            <a:noFill/>
          </a:ln>
        </p:spPr>
        <p:txBody>
          <a:bodyPr anchorCtr="0" anchor="ctr" bIns="45700" lIns="0" spcFirstLastPara="1" rIns="91425" wrap="square" tIns="45700">
            <a:noAutofit/>
          </a:bodyPr>
          <a:lstStyle>
            <a:lvl1pPr lvl="0" marR="0" algn="l">
              <a:lnSpc>
                <a:spcPct val="90000"/>
              </a:lnSpc>
              <a:spcBef>
                <a:spcPts val="0"/>
              </a:spcBef>
              <a:spcAft>
                <a:spcPts val="0"/>
              </a:spcAft>
              <a:buClr>
                <a:schemeClr val="dk1"/>
              </a:buClr>
              <a:buSzPts val="6000"/>
              <a:buFont typeface="Lexend Deca"/>
              <a:buNone/>
              <a:defRPr b="1" i="0" sz="60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41" name="Google Shape;441;p45"/>
          <p:cNvSpPr/>
          <p:nvPr/>
        </p:nvSpPr>
        <p:spPr>
          <a:xfrm>
            <a:off x="558800" y="3958833"/>
            <a:ext cx="7089600" cy="13617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442" name="Google Shape;442;p45"/>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43" name="Google Shape;443;p45"/>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444" name="Google Shape;444;p45"/>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445" name="Google Shape;445;p45"/>
          <p:cNvSpPr txBox="1"/>
          <p:nvPr>
            <p:ph idx="1" type="subTitle"/>
          </p:nvPr>
        </p:nvSpPr>
        <p:spPr>
          <a:xfrm>
            <a:off x="732311" y="4008660"/>
            <a:ext cx="58989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dk1"/>
              </a:buClr>
              <a:buSzPts val="2000"/>
              <a:buFont typeface="Lexend Deca"/>
              <a:buNone/>
              <a:defRPr i="0" sz="2000" u="none" cap="none" strike="noStrike">
                <a:solidFill>
                  <a:schemeClr val="dk1"/>
                </a:solidFill>
                <a:latin typeface="Lexend Deca"/>
                <a:ea typeface="Lexend Deca"/>
                <a:cs typeface="Lexend Deca"/>
                <a:sym typeface="Lexend Deca"/>
              </a:defRPr>
            </a:lvl1pPr>
            <a:lvl2pPr lvl="1" marR="0" algn="ctr">
              <a:lnSpc>
                <a:spcPct val="90000"/>
              </a:lnSpc>
              <a:spcBef>
                <a:spcPts val="500"/>
              </a:spcBef>
              <a:spcAft>
                <a:spcPts val="0"/>
              </a:spcAft>
              <a:buClr>
                <a:schemeClr val="dk1"/>
              </a:buClr>
              <a:buSzPts val="2000"/>
              <a:buFont typeface="Lexend Deca"/>
              <a:buNone/>
              <a:defRPr i="0" sz="2000" u="none" cap="none" strike="noStrike">
                <a:solidFill>
                  <a:schemeClr val="dk1"/>
                </a:solidFill>
                <a:latin typeface="Lexend Deca"/>
                <a:ea typeface="Lexend Deca"/>
                <a:cs typeface="Lexend Deca"/>
                <a:sym typeface="Lexend Deca"/>
              </a:defRPr>
            </a:lvl2pPr>
            <a:lvl3pPr lvl="2" marR="0" algn="ctr">
              <a:lnSpc>
                <a:spcPct val="90000"/>
              </a:lnSpc>
              <a:spcBef>
                <a:spcPts val="500"/>
              </a:spcBef>
              <a:spcAft>
                <a:spcPts val="0"/>
              </a:spcAft>
              <a:buClr>
                <a:schemeClr val="dk1"/>
              </a:buClr>
              <a:buSzPts val="1900"/>
              <a:buFont typeface="Lexend Deca"/>
              <a:buNone/>
              <a:defRPr i="0" sz="1900" u="none" cap="none" strike="noStrike">
                <a:solidFill>
                  <a:schemeClr val="dk1"/>
                </a:solidFill>
                <a:latin typeface="Lexend Deca"/>
                <a:ea typeface="Lexend Deca"/>
                <a:cs typeface="Lexend Deca"/>
                <a:sym typeface="Lexend Deca"/>
              </a:defRPr>
            </a:lvl3pPr>
            <a:lvl4pPr lvl="3"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4pPr>
            <a:lvl5pPr lvl="4"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5pPr>
            <a:lvl6pPr lvl="5"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6pPr>
            <a:lvl7pPr lvl="6"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7pPr>
            <a:lvl8pPr lvl="7"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8pPr>
            <a:lvl9pPr lvl="8" marR="0" algn="ctr">
              <a:lnSpc>
                <a:spcPct val="90000"/>
              </a:lnSpc>
              <a:spcBef>
                <a:spcPts val="500"/>
              </a:spcBef>
              <a:spcAft>
                <a:spcPts val="0"/>
              </a:spcAft>
              <a:buClr>
                <a:schemeClr val="dk1"/>
              </a:buClr>
              <a:buSzPts val="1600"/>
              <a:buFont typeface="Lexend Deca"/>
              <a:buNone/>
              <a:defRPr i="0" sz="1600" u="none" cap="none" strike="noStrike">
                <a:solidFill>
                  <a:schemeClr val="dk1"/>
                </a:solidFill>
                <a:latin typeface="Lexend Deca"/>
                <a:ea typeface="Lexend Deca"/>
                <a:cs typeface="Lexend Deca"/>
                <a:sym typeface="Lexend Deca"/>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tat">
  <p:cSld name="Quote/stat">
    <p:spTree>
      <p:nvGrpSpPr>
        <p:cNvPr id="446" name="Shape 446"/>
        <p:cNvGrpSpPr/>
        <p:nvPr/>
      </p:nvGrpSpPr>
      <p:grpSpPr>
        <a:xfrm>
          <a:off x="0" y="0"/>
          <a:ext cx="0" cy="0"/>
          <a:chOff x="0" y="0"/>
          <a:chExt cx="0" cy="0"/>
        </a:xfrm>
      </p:grpSpPr>
      <p:sp>
        <p:nvSpPr>
          <p:cNvPr id="447" name="Google Shape;447;p46"/>
          <p:cNvSpPr txBox="1"/>
          <p:nvPr>
            <p:ph idx="1" type="body"/>
          </p:nvPr>
        </p:nvSpPr>
        <p:spPr>
          <a:xfrm>
            <a:off x="1071477" y="1668379"/>
            <a:ext cx="4238400" cy="31281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48" name="Google Shape;448;p46"/>
          <p:cNvSpPr txBox="1"/>
          <p:nvPr>
            <p:ph idx="2" type="body"/>
          </p:nvPr>
        </p:nvSpPr>
        <p:spPr>
          <a:xfrm>
            <a:off x="6368717" y="1126271"/>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6700"/>
              <a:buFont typeface="Arial"/>
              <a:buNone/>
              <a:defRPr b="1" i="0" sz="67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49" name="Google Shape;449;p46"/>
          <p:cNvSpPr txBox="1"/>
          <p:nvPr>
            <p:ph idx="3" type="body"/>
          </p:nvPr>
        </p:nvSpPr>
        <p:spPr>
          <a:xfrm>
            <a:off x="9105227" y="1126271"/>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6700"/>
              <a:buFont typeface="Arial"/>
              <a:buNone/>
              <a:defRPr b="1" i="0" sz="67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0" name="Google Shape;450;p46"/>
          <p:cNvSpPr txBox="1"/>
          <p:nvPr>
            <p:ph idx="4" type="body"/>
          </p:nvPr>
        </p:nvSpPr>
        <p:spPr>
          <a:xfrm>
            <a:off x="6368718" y="3481818"/>
            <a:ext cx="15240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5"/>
              </a:buClr>
              <a:buSzPts val="6700"/>
              <a:buFont typeface="Arial"/>
              <a:buNone/>
              <a:defRPr b="1" i="0" sz="67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1" name="Google Shape;451;p46"/>
          <p:cNvSpPr txBox="1"/>
          <p:nvPr>
            <p:ph idx="5" type="body"/>
          </p:nvPr>
        </p:nvSpPr>
        <p:spPr>
          <a:xfrm>
            <a:off x="6368717" y="2142209"/>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2" name="Google Shape;452;p46"/>
          <p:cNvSpPr txBox="1"/>
          <p:nvPr>
            <p:ph idx="6" type="body"/>
          </p:nvPr>
        </p:nvSpPr>
        <p:spPr>
          <a:xfrm>
            <a:off x="9105227" y="2142209"/>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3" name="Google Shape;453;p46"/>
          <p:cNvSpPr txBox="1"/>
          <p:nvPr>
            <p:ph idx="7" type="body"/>
          </p:nvPr>
        </p:nvSpPr>
        <p:spPr>
          <a:xfrm>
            <a:off x="6368717" y="449775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4" name="Google Shape;454;p46"/>
          <p:cNvSpPr txBox="1"/>
          <p:nvPr>
            <p:ph idx="8" type="body"/>
          </p:nvPr>
        </p:nvSpPr>
        <p:spPr>
          <a:xfrm>
            <a:off x="9105227" y="3481818"/>
            <a:ext cx="15240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2"/>
              </a:buClr>
              <a:buSzPts val="6700"/>
              <a:buFont typeface="Arial"/>
              <a:buNone/>
              <a:defRPr b="1" i="0" sz="6700" u="none" cap="none" strike="noStrike">
                <a:solidFill>
                  <a:schemeClr val="accent2"/>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5" name="Google Shape;455;p46"/>
          <p:cNvSpPr txBox="1"/>
          <p:nvPr>
            <p:ph idx="9" type="body"/>
          </p:nvPr>
        </p:nvSpPr>
        <p:spPr>
          <a:xfrm>
            <a:off x="9105226" y="449775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6" name="Google Shape;456;p46"/>
          <p:cNvSpPr txBox="1"/>
          <p:nvPr>
            <p:ph idx="13" type="body"/>
          </p:nvPr>
        </p:nvSpPr>
        <p:spPr>
          <a:xfrm>
            <a:off x="1071477" y="5023560"/>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7" name="Google Shape;457;p46"/>
          <p:cNvSpPr txBox="1"/>
          <p:nvPr>
            <p:ph idx="14" type="body"/>
          </p:nvPr>
        </p:nvSpPr>
        <p:spPr>
          <a:xfrm>
            <a:off x="1007309" y="886965"/>
            <a:ext cx="1460100" cy="635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12000"/>
              <a:buFont typeface="Arial"/>
              <a:buNone/>
              <a:defRPr b="1" i="0" sz="1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458" name="Google Shape;458;p46"/>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59" name="Google Shape;459;p46"/>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460" name="Google Shape;460;p46"/>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column">
  <p:cSld name="1_3-column">
    <p:spTree>
      <p:nvGrpSpPr>
        <p:cNvPr id="461" name="Shape 461"/>
        <p:cNvGrpSpPr/>
        <p:nvPr/>
      </p:nvGrpSpPr>
      <p:grpSpPr>
        <a:xfrm>
          <a:off x="0" y="0"/>
          <a:ext cx="0" cy="0"/>
          <a:chOff x="0" y="0"/>
          <a:chExt cx="0" cy="0"/>
        </a:xfrm>
      </p:grpSpPr>
      <p:sp>
        <p:nvSpPr>
          <p:cNvPr id="462" name="Google Shape;462;p47"/>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63" name="Google Shape;463;p47"/>
          <p:cNvSpPr txBox="1"/>
          <p:nvPr>
            <p:ph idx="1" type="body"/>
          </p:nvPr>
        </p:nvSpPr>
        <p:spPr>
          <a:xfrm>
            <a:off x="576475" y="1357251"/>
            <a:ext cx="10877100" cy="45585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Lexend Deca"/>
              <a:buNone/>
              <a:defRPr i="0" sz="2400" u="none" cap="none" strike="noStrike">
                <a:solidFill>
                  <a:schemeClr val="dk1"/>
                </a:solidFill>
                <a:latin typeface="Lexend Deca"/>
                <a:ea typeface="Lexend Deca"/>
                <a:cs typeface="Lexend Deca"/>
                <a:sym typeface="Lexend Deca"/>
              </a:defRPr>
            </a:lvl1pPr>
            <a:lvl2pPr indent="-381000" lvl="1" marL="914400" marR="0" algn="l">
              <a:lnSpc>
                <a:spcPct val="100000"/>
              </a:lnSpc>
              <a:spcBef>
                <a:spcPts val="2000"/>
              </a:spcBef>
              <a:spcAft>
                <a:spcPts val="0"/>
              </a:spcAft>
              <a:buClr>
                <a:schemeClr val="dk1"/>
              </a:buClr>
              <a:buSzPts val="2400"/>
              <a:buFont typeface="Lexend Deca"/>
              <a:buChar char="•"/>
              <a:defRPr i="0" sz="2400" u="none" cap="none" strike="noStrike">
                <a:solidFill>
                  <a:schemeClr val="dk1"/>
                </a:solidFill>
                <a:latin typeface="Lexend Deca"/>
                <a:ea typeface="Lexend Deca"/>
                <a:cs typeface="Lexend Deca"/>
                <a:sym typeface="Lexend Deca"/>
              </a:defRPr>
            </a:lvl2pPr>
            <a:lvl3pPr indent="-381000" lvl="2" marL="1371600" marR="0" algn="l">
              <a:lnSpc>
                <a:spcPct val="100000"/>
              </a:lnSpc>
              <a:spcBef>
                <a:spcPts val="2000"/>
              </a:spcBef>
              <a:spcAft>
                <a:spcPts val="0"/>
              </a:spcAft>
              <a:buClr>
                <a:schemeClr val="dk1"/>
              </a:buClr>
              <a:buSzPts val="2400"/>
              <a:buFont typeface="Lexend Deca"/>
              <a:buChar char="•"/>
              <a:defRPr i="0" sz="2400" u="none" cap="none" strike="noStrike">
                <a:solidFill>
                  <a:schemeClr val="dk1"/>
                </a:solidFill>
                <a:latin typeface="Lexend Deca"/>
                <a:ea typeface="Lexend Deca"/>
                <a:cs typeface="Lexend Deca"/>
                <a:sym typeface="Lexend Deca"/>
              </a:defRPr>
            </a:lvl3pPr>
            <a:lvl4pPr indent="-381000" lvl="3" marL="1828800" marR="0" algn="l">
              <a:lnSpc>
                <a:spcPct val="100000"/>
              </a:lnSpc>
              <a:spcBef>
                <a:spcPts val="2000"/>
              </a:spcBef>
              <a:spcAft>
                <a:spcPts val="0"/>
              </a:spcAft>
              <a:buClr>
                <a:schemeClr val="dk1"/>
              </a:buClr>
              <a:buSzPts val="2400"/>
              <a:buFont typeface="Lexend Deca"/>
              <a:buChar char="•"/>
              <a:defRPr i="0" sz="2400" u="none" cap="none" strike="noStrike">
                <a:solidFill>
                  <a:schemeClr val="dk1"/>
                </a:solidFill>
                <a:latin typeface="Lexend Deca"/>
                <a:ea typeface="Lexend Deca"/>
                <a:cs typeface="Lexend Deca"/>
                <a:sym typeface="Lexend Deca"/>
              </a:defRPr>
            </a:lvl4pPr>
            <a:lvl5pPr indent="-381000" lvl="4" marL="2286000" marR="0" algn="l">
              <a:lnSpc>
                <a:spcPct val="100000"/>
              </a:lnSpc>
              <a:spcBef>
                <a:spcPts val="2000"/>
              </a:spcBef>
              <a:spcAft>
                <a:spcPts val="0"/>
              </a:spcAft>
              <a:buClr>
                <a:schemeClr val="dk1"/>
              </a:buClr>
              <a:buSzPts val="2400"/>
              <a:buFont typeface="Lexend Deca"/>
              <a:buChar char="•"/>
              <a:defRPr i="0" sz="2400" u="none" cap="none" strike="noStrike">
                <a:solidFill>
                  <a:schemeClr val="dk1"/>
                </a:solidFill>
                <a:latin typeface="Lexend Deca"/>
                <a:ea typeface="Lexend Deca"/>
                <a:cs typeface="Lexend Deca"/>
                <a:sym typeface="Lexend Deca"/>
              </a:defRPr>
            </a:lvl5pPr>
            <a:lvl6pPr indent="-400050" lvl="5" marL="2743200" marR="0" algn="l">
              <a:lnSpc>
                <a:spcPct val="100000"/>
              </a:lnSpc>
              <a:spcBef>
                <a:spcPts val="2000"/>
              </a:spcBef>
              <a:spcAft>
                <a:spcPts val="0"/>
              </a:spcAft>
              <a:buClr>
                <a:schemeClr val="dk1"/>
              </a:buClr>
              <a:buSzPts val="2700"/>
              <a:buFont typeface="Lexend Deca"/>
              <a:buChar char="•"/>
              <a:defRPr i="0" sz="2700" u="none" cap="none" strike="noStrike">
                <a:solidFill>
                  <a:schemeClr val="dk1"/>
                </a:solidFill>
                <a:latin typeface="Lexend Deca"/>
                <a:ea typeface="Lexend Deca"/>
                <a:cs typeface="Lexend Deca"/>
                <a:sym typeface="Lexend Deca"/>
              </a:defRPr>
            </a:lvl6pPr>
            <a:lvl7pPr indent="-400050" lvl="6" marL="3200400" marR="0" algn="l">
              <a:lnSpc>
                <a:spcPct val="100000"/>
              </a:lnSpc>
              <a:spcBef>
                <a:spcPts val="2000"/>
              </a:spcBef>
              <a:spcAft>
                <a:spcPts val="0"/>
              </a:spcAft>
              <a:buClr>
                <a:schemeClr val="dk1"/>
              </a:buClr>
              <a:buSzPts val="2700"/>
              <a:buFont typeface="Lexend Deca"/>
              <a:buChar char="•"/>
              <a:defRPr i="0" sz="2700" u="none" cap="none" strike="noStrike">
                <a:solidFill>
                  <a:schemeClr val="dk1"/>
                </a:solidFill>
                <a:latin typeface="Lexend Deca"/>
                <a:ea typeface="Lexend Deca"/>
                <a:cs typeface="Lexend Deca"/>
                <a:sym typeface="Lexend Deca"/>
              </a:defRPr>
            </a:lvl7pPr>
            <a:lvl8pPr indent="-400050" lvl="7" marL="3657600" marR="0" algn="l">
              <a:lnSpc>
                <a:spcPct val="100000"/>
              </a:lnSpc>
              <a:spcBef>
                <a:spcPts val="2000"/>
              </a:spcBef>
              <a:spcAft>
                <a:spcPts val="0"/>
              </a:spcAft>
              <a:buClr>
                <a:schemeClr val="dk1"/>
              </a:buClr>
              <a:buSzPts val="2700"/>
              <a:buFont typeface="Lexend Deca"/>
              <a:buChar char="•"/>
              <a:defRPr i="0" sz="2700" u="none" cap="none" strike="noStrike">
                <a:solidFill>
                  <a:schemeClr val="dk1"/>
                </a:solidFill>
                <a:latin typeface="Lexend Deca"/>
                <a:ea typeface="Lexend Deca"/>
                <a:cs typeface="Lexend Deca"/>
                <a:sym typeface="Lexend Deca"/>
              </a:defRPr>
            </a:lvl8pPr>
            <a:lvl9pPr indent="-400050" lvl="8" marL="4114800" marR="0" algn="l">
              <a:lnSpc>
                <a:spcPct val="100000"/>
              </a:lnSpc>
              <a:spcBef>
                <a:spcPts val="2000"/>
              </a:spcBef>
              <a:spcAft>
                <a:spcPts val="2000"/>
              </a:spcAft>
              <a:buClr>
                <a:schemeClr val="dk1"/>
              </a:buClr>
              <a:buSzPts val="2700"/>
              <a:buFont typeface="Lexend Deca"/>
              <a:buChar char="•"/>
              <a:defRPr i="0" sz="2700" u="none" cap="none" strike="noStrike">
                <a:solidFill>
                  <a:schemeClr val="dk1"/>
                </a:solidFill>
                <a:latin typeface="Lexend Deca"/>
                <a:ea typeface="Lexend Deca"/>
                <a:cs typeface="Lexend Deca"/>
                <a:sym typeface="Lexend Deca"/>
              </a:defRPr>
            </a:lvl9pPr>
          </a:lstStyle>
          <a:p/>
        </p:txBody>
      </p:sp>
      <p:sp>
        <p:nvSpPr>
          <p:cNvPr id="464" name="Google Shape;464;p47"/>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65" name="Google Shape;465;p47"/>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466" name="Google Shape;466;p47"/>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3-column">
  <p:cSld name="2_3-column">
    <p:spTree>
      <p:nvGrpSpPr>
        <p:cNvPr id="467" name="Shape 467"/>
        <p:cNvGrpSpPr/>
        <p:nvPr/>
      </p:nvGrpSpPr>
      <p:grpSpPr>
        <a:xfrm>
          <a:off x="0" y="0"/>
          <a:ext cx="0" cy="0"/>
          <a:chOff x="0" y="0"/>
          <a:chExt cx="0" cy="0"/>
        </a:xfrm>
      </p:grpSpPr>
      <p:sp>
        <p:nvSpPr>
          <p:cNvPr id="468" name="Google Shape;468;p48"/>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69" name="Google Shape;469;p48"/>
          <p:cNvSpPr txBox="1"/>
          <p:nvPr>
            <p:ph idx="1" type="body"/>
          </p:nvPr>
        </p:nvSpPr>
        <p:spPr>
          <a:xfrm>
            <a:off x="57647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70" name="Google Shape;470;p48"/>
          <p:cNvSpPr txBox="1"/>
          <p:nvPr>
            <p:ph idx="2" type="body"/>
          </p:nvPr>
        </p:nvSpPr>
        <p:spPr>
          <a:xfrm>
            <a:off x="619679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71" name="Google Shape;471;p48"/>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72" name="Google Shape;472;p48"/>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473" name="Google Shape;473;p48"/>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3-column">
  <p:cSld name="3_3-column">
    <p:spTree>
      <p:nvGrpSpPr>
        <p:cNvPr id="474" name="Shape 474"/>
        <p:cNvGrpSpPr/>
        <p:nvPr/>
      </p:nvGrpSpPr>
      <p:grpSpPr>
        <a:xfrm>
          <a:off x="0" y="0"/>
          <a:ext cx="0" cy="0"/>
          <a:chOff x="0" y="0"/>
          <a:chExt cx="0" cy="0"/>
        </a:xfrm>
      </p:grpSpPr>
      <p:sp>
        <p:nvSpPr>
          <p:cNvPr id="475" name="Google Shape;475;p49"/>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76" name="Google Shape;476;p49"/>
          <p:cNvSpPr txBox="1"/>
          <p:nvPr>
            <p:ph idx="1" type="body"/>
          </p:nvPr>
        </p:nvSpPr>
        <p:spPr>
          <a:xfrm>
            <a:off x="576471" y="1738240"/>
            <a:ext cx="5256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77" name="Google Shape;477;p49"/>
          <p:cNvSpPr/>
          <p:nvPr>
            <p:ph idx="2" type="pic"/>
          </p:nvPr>
        </p:nvSpPr>
        <p:spPr>
          <a:xfrm>
            <a:off x="6197600" y="1738240"/>
            <a:ext cx="5256300" cy="3978300"/>
          </a:xfrm>
          <a:prstGeom prst="rect">
            <a:avLst/>
          </a:prstGeom>
          <a:solidFill>
            <a:srgbClr val="EEEEEE"/>
          </a:solidFill>
          <a:ln>
            <a:noFill/>
          </a:ln>
        </p:spPr>
      </p:sp>
      <p:sp>
        <p:nvSpPr>
          <p:cNvPr id="478" name="Google Shape;478;p49"/>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79" name="Google Shape;479;p49"/>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480" name="Google Shape;480;p49"/>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3-column">
  <p:cSld name="4_3-column">
    <p:spTree>
      <p:nvGrpSpPr>
        <p:cNvPr id="481" name="Shape 481"/>
        <p:cNvGrpSpPr/>
        <p:nvPr/>
      </p:nvGrpSpPr>
      <p:grpSpPr>
        <a:xfrm>
          <a:off x="0" y="0"/>
          <a:ext cx="0" cy="0"/>
          <a:chOff x="0" y="0"/>
          <a:chExt cx="0" cy="0"/>
        </a:xfrm>
      </p:grpSpPr>
      <p:sp>
        <p:nvSpPr>
          <p:cNvPr id="482" name="Google Shape;482;p50"/>
          <p:cNvSpPr txBox="1"/>
          <p:nvPr>
            <p:ph type="title"/>
          </p:nvPr>
        </p:nvSpPr>
        <p:spPr>
          <a:xfrm>
            <a:off x="576471" y="365125"/>
            <a:ext cx="108771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83" name="Google Shape;483;p50"/>
          <p:cNvSpPr txBox="1"/>
          <p:nvPr>
            <p:ph idx="1" type="body"/>
          </p:nvPr>
        </p:nvSpPr>
        <p:spPr>
          <a:xfrm>
            <a:off x="576470"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84" name="Google Shape;484;p50"/>
          <p:cNvSpPr txBox="1"/>
          <p:nvPr>
            <p:ph idx="2" type="body"/>
          </p:nvPr>
        </p:nvSpPr>
        <p:spPr>
          <a:xfrm>
            <a:off x="4442617"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85" name="Google Shape;485;p50"/>
          <p:cNvSpPr txBox="1"/>
          <p:nvPr>
            <p:ph idx="3" type="body"/>
          </p:nvPr>
        </p:nvSpPr>
        <p:spPr>
          <a:xfrm>
            <a:off x="8308764"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86" name="Google Shape;486;p50"/>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487" name="Google Shape;487;p50"/>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488" name="Google Shape;488;p50"/>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column_images">
  <p:cSld name="1_3-column_images">
    <p:spTree>
      <p:nvGrpSpPr>
        <p:cNvPr id="489" name="Shape 489"/>
        <p:cNvGrpSpPr/>
        <p:nvPr/>
      </p:nvGrpSpPr>
      <p:grpSpPr>
        <a:xfrm>
          <a:off x="0" y="0"/>
          <a:ext cx="0" cy="0"/>
          <a:chOff x="0" y="0"/>
          <a:chExt cx="0" cy="0"/>
        </a:xfrm>
      </p:grpSpPr>
      <p:sp>
        <p:nvSpPr>
          <p:cNvPr id="490" name="Google Shape;490;p51"/>
          <p:cNvSpPr txBox="1"/>
          <p:nvPr>
            <p:ph type="title"/>
          </p:nvPr>
        </p:nvSpPr>
        <p:spPr>
          <a:xfrm>
            <a:off x="576470" y="365125"/>
            <a:ext cx="107427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491" name="Google Shape;491;p51"/>
          <p:cNvSpPr txBox="1"/>
          <p:nvPr>
            <p:ph idx="1" type="body"/>
          </p:nvPr>
        </p:nvSpPr>
        <p:spPr>
          <a:xfrm>
            <a:off x="576470" y="3709821"/>
            <a:ext cx="30339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2" name="Google Shape;492;p51"/>
          <p:cNvSpPr txBox="1"/>
          <p:nvPr>
            <p:ph idx="2" type="body"/>
          </p:nvPr>
        </p:nvSpPr>
        <p:spPr>
          <a:xfrm>
            <a:off x="4430840" y="3709821"/>
            <a:ext cx="30339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3" name="Google Shape;493;p51"/>
          <p:cNvSpPr txBox="1"/>
          <p:nvPr>
            <p:ph idx="3" type="body"/>
          </p:nvPr>
        </p:nvSpPr>
        <p:spPr>
          <a:xfrm>
            <a:off x="8285210" y="3709821"/>
            <a:ext cx="30339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Lexend Deca"/>
              <a:buNone/>
              <a:defRPr b="1"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4" name="Google Shape;494;p51"/>
          <p:cNvSpPr txBox="1"/>
          <p:nvPr>
            <p:ph idx="4" type="body"/>
          </p:nvPr>
        </p:nvSpPr>
        <p:spPr>
          <a:xfrm>
            <a:off x="576471" y="4098096"/>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5" name="Google Shape;495;p51"/>
          <p:cNvSpPr txBox="1"/>
          <p:nvPr>
            <p:ph idx="5" type="body"/>
          </p:nvPr>
        </p:nvSpPr>
        <p:spPr>
          <a:xfrm>
            <a:off x="4430841" y="4098096"/>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6" name="Google Shape;496;p51"/>
          <p:cNvSpPr txBox="1"/>
          <p:nvPr>
            <p:ph idx="6" type="body"/>
          </p:nvPr>
        </p:nvSpPr>
        <p:spPr>
          <a:xfrm>
            <a:off x="8284246" y="4098096"/>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1pPr>
            <a:lvl2pPr indent="-330200" lvl="1" marL="914400" marR="0" algn="l">
              <a:lnSpc>
                <a:spcPct val="100000"/>
              </a:lnSpc>
              <a:spcBef>
                <a:spcPts val="7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497" name="Google Shape;497;p51"/>
          <p:cNvSpPr/>
          <p:nvPr>
            <p:ph idx="7" type="pic"/>
          </p:nvPr>
        </p:nvSpPr>
        <p:spPr>
          <a:xfrm>
            <a:off x="576469" y="1575524"/>
            <a:ext cx="3034800" cy="1938300"/>
          </a:xfrm>
          <a:prstGeom prst="rect">
            <a:avLst/>
          </a:prstGeom>
          <a:solidFill>
            <a:srgbClr val="EEEEEE"/>
          </a:solidFill>
          <a:ln>
            <a:noFill/>
          </a:ln>
        </p:spPr>
      </p:sp>
      <p:sp>
        <p:nvSpPr>
          <p:cNvPr id="498" name="Google Shape;498;p51"/>
          <p:cNvSpPr/>
          <p:nvPr>
            <p:ph idx="8" type="pic"/>
          </p:nvPr>
        </p:nvSpPr>
        <p:spPr>
          <a:xfrm>
            <a:off x="4430841" y="1575524"/>
            <a:ext cx="3034800" cy="1938300"/>
          </a:xfrm>
          <a:prstGeom prst="rect">
            <a:avLst/>
          </a:prstGeom>
          <a:solidFill>
            <a:srgbClr val="EEEEEE"/>
          </a:solidFill>
          <a:ln>
            <a:noFill/>
          </a:ln>
        </p:spPr>
      </p:sp>
      <p:sp>
        <p:nvSpPr>
          <p:cNvPr id="499" name="Google Shape;499;p51"/>
          <p:cNvSpPr/>
          <p:nvPr>
            <p:ph idx="9" type="pic"/>
          </p:nvPr>
        </p:nvSpPr>
        <p:spPr>
          <a:xfrm>
            <a:off x="8284245" y="1575524"/>
            <a:ext cx="3034800" cy="1938300"/>
          </a:xfrm>
          <a:prstGeom prst="rect">
            <a:avLst/>
          </a:prstGeom>
          <a:solidFill>
            <a:srgbClr val="EEEEEE"/>
          </a:solidFill>
          <a:ln>
            <a:noFill/>
          </a:ln>
        </p:spPr>
      </p:sp>
      <p:sp>
        <p:nvSpPr>
          <p:cNvPr id="500" name="Google Shape;500;p51"/>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01" name="Google Shape;501;p51"/>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02" name="Google Shape;502;p51"/>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Footer">
  <p:cSld name="Title-Footer">
    <p:spTree>
      <p:nvGrpSpPr>
        <p:cNvPr id="503" name="Shape 503"/>
        <p:cNvGrpSpPr/>
        <p:nvPr/>
      </p:nvGrpSpPr>
      <p:grpSpPr>
        <a:xfrm>
          <a:off x="0" y="0"/>
          <a:ext cx="0" cy="0"/>
          <a:chOff x="0" y="0"/>
          <a:chExt cx="0" cy="0"/>
        </a:xfrm>
      </p:grpSpPr>
      <p:sp>
        <p:nvSpPr>
          <p:cNvPr id="504" name="Google Shape;504;p52"/>
          <p:cNvSpPr txBox="1"/>
          <p:nvPr>
            <p:ph type="title"/>
          </p:nvPr>
        </p:nvSpPr>
        <p:spPr>
          <a:xfrm>
            <a:off x="576470" y="365125"/>
            <a:ext cx="11012700" cy="13257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505" name="Google Shape;505;p52"/>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06" name="Google Shape;506;p52"/>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07" name="Google Shape;507;p52"/>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 name="Shape 20"/>
        <p:cNvGrpSpPr/>
        <p:nvPr/>
      </p:nvGrpSpPr>
      <p:grpSpPr>
        <a:xfrm>
          <a:off x="0" y="0"/>
          <a:ext cx="0" cy="0"/>
          <a:chOff x="0" y="0"/>
          <a:chExt cx="0" cy="0"/>
        </a:xfrm>
      </p:grpSpPr>
      <p:sp>
        <p:nvSpPr>
          <p:cNvPr id="21" name="Google Shape;21;p6"/>
          <p:cNvSpPr/>
          <p:nvPr/>
        </p:nvSpPr>
        <p:spPr>
          <a:xfrm>
            <a:off x="6096000" y="0"/>
            <a:ext cx="6096000" cy="6858000"/>
          </a:xfrm>
          <a:prstGeom prst="rect">
            <a:avLst/>
          </a:pr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22" name="Google Shape;22;p6"/>
          <p:cNvCxnSpPr/>
          <p:nvPr/>
        </p:nvCxnSpPr>
        <p:spPr>
          <a:xfrm>
            <a:off x="6706233" y="5994000"/>
            <a:ext cx="624300" cy="0"/>
          </a:xfrm>
          <a:prstGeom prst="straightConnector1">
            <a:avLst/>
          </a:prstGeom>
          <a:noFill/>
          <a:ln cap="flat" cmpd="sng" w="25400">
            <a:solidFill>
              <a:schemeClr val="lt1"/>
            </a:solidFill>
            <a:prstDash val="solid"/>
            <a:round/>
            <a:headEnd len="sm" w="sm" type="none"/>
            <a:tailEnd len="sm" w="sm" type="none"/>
          </a:ln>
        </p:spPr>
      </p:cxnSp>
      <p:sp>
        <p:nvSpPr>
          <p:cNvPr id="23" name="Google Shape;23;p6"/>
          <p:cNvSpPr txBox="1"/>
          <p:nvPr>
            <p:ph type="title"/>
          </p:nvPr>
        </p:nvSpPr>
        <p:spPr>
          <a:xfrm>
            <a:off x="354000" y="1386233"/>
            <a:ext cx="5393700" cy="2234400"/>
          </a:xfrm>
          <a:prstGeom prst="rect">
            <a:avLst/>
          </a:prstGeom>
          <a:noFill/>
          <a:ln>
            <a:noFill/>
          </a:ln>
        </p:spPr>
        <p:txBody>
          <a:bodyPr anchorCtr="0" anchor="b" bIns="121900" lIns="121900" spcFirstLastPara="1" rIns="121900" wrap="square" tIns="121900">
            <a:noAutofit/>
          </a:bodyPr>
          <a:lstStyle>
            <a:lvl1pPr lvl="0" algn="ctr">
              <a:spcBef>
                <a:spcPts val="0"/>
              </a:spcBef>
              <a:spcAft>
                <a:spcPts val="0"/>
              </a:spcAft>
              <a:buSzPts val="5600"/>
              <a:buChar char="●"/>
              <a:defRPr sz="5600"/>
            </a:lvl1pPr>
            <a:lvl2pPr lvl="1" algn="ctr">
              <a:spcBef>
                <a:spcPts val="0"/>
              </a:spcBef>
              <a:spcAft>
                <a:spcPts val="0"/>
              </a:spcAft>
              <a:buSzPts val="5600"/>
              <a:buChar char="○"/>
              <a:defRPr sz="5600"/>
            </a:lvl2pPr>
            <a:lvl3pPr lvl="2" algn="ctr">
              <a:spcBef>
                <a:spcPts val="0"/>
              </a:spcBef>
              <a:spcAft>
                <a:spcPts val="0"/>
              </a:spcAft>
              <a:buSzPts val="5600"/>
              <a:buChar char="■"/>
              <a:defRPr sz="5600"/>
            </a:lvl3pPr>
            <a:lvl4pPr lvl="3" algn="ctr">
              <a:spcBef>
                <a:spcPts val="0"/>
              </a:spcBef>
              <a:spcAft>
                <a:spcPts val="0"/>
              </a:spcAft>
              <a:buSzPts val="5600"/>
              <a:buChar char="●"/>
              <a:defRPr sz="5600"/>
            </a:lvl4pPr>
            <a:lvl5pPr lvl="4" algn="ctr">
              <a:spcBef>
                <a:spcPts val="0"/>
              </a:spcBef>
              <a:spcAft>
                <a:spcPts val="0"/>
              </a:spcAft>
              <a:buSzPts val="5600"/>
              <a:buChar char="○"/>
              <a:defRPr sz="5600"/>
            </a:lvl5pPr>
            <a:lvl6pPr lvl="5" algn="ctr">
              <a:spcBef>
                <a:spcPts val="0"/>
              </a:spcBef>
              <a:spcAft>
                <a:spcPts val="0"/>
              </a:spcAft>
              <a:buSzPts val="5600"/>
              <a:buChar char="■"/>
              <a:defRPr sz="5600"/>
            </a:lvl6pPr>
            <a:lvl7pPr lvl="6" algn="ctr">
              <a:spcBef>
                <a:spcPts val="0"/>
              </a:spcBef>
              <a:spcAft>
                <a:spcPts val="0"/>
              </a:spcAft>
              <a:buSzPts val="5600"/>
              <a:buChar char="●"/>
              <a:defRPr sz="5600"/>
            </a:lvl7pPr>
            <a:lvl8pPr lvl="7" algn="ctr">
              <a:spcBef>
                <a:spcPts val="0"/>
              </a:spcBef>
              <a:spcAft>
                <a:spcPts val="0"/>
              </a:spcAft>
              <a:buSzPts val="5600"/>
              <a:buChar char="○"/>
              <a:defRPr sz="5600"/>
            </a:lvl8pPr>
            <a:lvl9pPr lvl="8" algn="ctr">
              <a:spcBef>
                <a:spcPts val="0"/>
              </a:spcBef>
              <a:spcAft>
                <a:spcPts val="0"/>
              </a:spcAft>
              <a:buSzPts val="5600"/>
              <a:buChar char="■"/>
              <a:defRPr sz="5600"/>
            </a:lvl9pPr>
          </a:lstStyle>
          <a:p/>
        </p:txBody>
      </p:sp>
      <p:sp>
        <p:nvSpPr>
          <p:cNvPr id="24" name="Google Shape;24;p6"/>
          <p:cNvSpPr txBox="1"/>
          <p:nvPr>
            <p:ph idx="1" type="subTitle"/>
          </p:nvPr>
        </p:nvSpPr>
        <p:spPr>
          <a:xfrm>
            <a:off x="354000" y="3635833"/>
            <a:ext cx="5393700" cy="16467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5" name="Google Shape;25;p6"/>
          <p:cNvSpPr txBox="1"/>
          <p:nvPr>
            <p:ph idx="2" type="body"/>
          </p:nvPr>
        </p:nvSpPr>
        <p:spPr>
          <a:xfrm>
            <a:off x="6586000" y="965600"/>
            <a:ext cx="5115900" cy="49269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Clr>
                <a:schemeClr val="lt1"/>
              </a:buClr>
              <a:buSzPts val="1900"/>
              <a:buChar char="●"/>
              <a:defRPr sz="1900">
                <a:solidFill>
                  <a:schemeClr val="lt1"/>
                </a:solidFill>
              </a:defRPr>
            </a:lvl1pPr>
            <a:lvl2pPr indent="-349250" lvl="1" marL="914400">
              <a:spcBef>
                <a:spcPts val="0"/>
              </a:spcBef>
              <a:spcAft>
                <a:spcPts val="0"/>
              </a:spcAft>
              <a:buClr>
                <a:schemeClr val="lt1"/>
              </a:buClr>
              <a:buSzPts val="1900"/>
              <a:buChar char="○"/>
              <a:defRPr sz="1900">
                <a:solidFill>
                  <a:schemeClr val="lt1"/>
                </a:solidFill>
              </a:defRPr>
            </a:lvl2pPr>
            <a:lvl3pPr indent="-349250" lvl="2" marL="1371600">
              <a:spcBef>
                <a:spcPts val="0"/>
              </a:spcBef>
              <a:spcAft>
                <a:spcPts val="0"/>
              </a:spcAft>
              <a:buClr>
                <a:schemeClr val="lt1"/>
              </a:buClr>
              <a:buSzPts val="1900"/>
              <a:buChar char="■"/>
              <a:defRPr sz="1900">
                <a:solidFill>
                  <a:schemeClr val="lt1"/>
                </a:solidFill>
              </a:defRPr>
            </a:lvl3pPr>
            <a:lvl4pPr indent="-349250" lvl="3" marL="1828800">
              <a:spcBef>
                <a:spcPts val="0"/>
              </a:spcBef>
              <a:spcAft>
                <a:spcPts val="0"/>
              </a:spcAft>
              <a:buClr>
                <a:schemeClr val="lt1"/>
              </a:buClr>
              <a:buSzPts val="1900"/>
              <a:buChar char="●"/>
              <a:defRPr sz="1900">
                <a:solidFill>
                  <a:schemeClr val="lt1"/>
                </a:solidFill>
              </a:defRPr>
            </a:lvl4pPr>
            <a:lvl5pPr indent="-349250" lvl="4" marL="2286000">
              <a:spcBef>
                <a:spcPts val="0"/>
              </a:spcBef>
              <a:spcAft>
                <a:spcPts val="0"/>
              </a:spcAft>
              <a:buClr>
                <a:schemeClr val="lt1"/>
              </a:buClr>
              <a:buSzPts val="1900"/>
              <a:buChar char="○"/>
              <a:defRPr sz="1900">
                <a:solidFill>
                  <a:schemeClr val="lt1"/>
                </a:solidFill>
              </a:defRPr>
            </a:lvl5pPr>
            <a:lvl6pPr indent="-349250" lvl="5" marL="2743200">
              <a:spcBef>
                <a:spcPts val="0"/>
              </a:spcBef>
              <a:spcAft>
                <a:spcPts val="0"/>
              </a:spcAft>
              <a:buClr>
                <a:schemeClr val="lt1"/>
              </a:buClr>
              <a:buSzPts val="1900"/>
              <a:buChar char="■"/>
              <a:defRPr sz="1900">
                <a:solidFill>
                  <a:schemeClr val="lt1"/>
                </a:solidFill>
              </a:defRPr>
            </a:lvl6pPr>
            <a:lvl7pPr indent="-349250" lvl="6" marL="3200400">
              <a:spcBef>
                <a:spcPts val="0"/>
              </a:spcBef>
              <a:spcAft>
                <a:spcPts val="0"/>
              </a:spcAft>
              <a:buClr>
                <a:schemeClr val="lt1"/>
              </a:buClr>
              <a:buSzPts val="1900"/>
              <a:buChar char="●"/>
              <a:defRPr sz="1900">
                <a:solidFill>
                  <a:schemeClr val="lt1"/>
                </a:solidFill>
              </a:defRPr>
            </a:lvl7pPr>
            <a:lvl8pPr indent="-349250" lvl="7" marL="3657600">
              <a:spcBef>
                <a:spcPts val="0"/>
              </a:spcBef>
              <a:spcAft>
                <a:spcPts val="0"/>
              </a:spcAft>
              <a:buClr>
                <a:schemeClr val="lt1"/>
              </a:buClr>
              <a:buSzPts val="1900"/>
              <a:buChar char="○"/>
              <a:defRPr sz="1900">
                <a:solidFill>
                  <a:schemeClr val="lt1"/>
                </a:solidFill>
              </a:defRPr>
            </a:lvl8pPr>
            <a:lvl9pPr indent="-349250" lvl="8" marL="4114800">
              <a:spcBef>
                <a:spcPts val="0"/>
              </a:spcBef>
              <a:spcAft>
                <a:spcPts val="0"/>
              </a:spcAft>
              <a:buClr>
                <a:schemeClr val="lt1"/>
              </a:buClr>
              <a:buSzPts val="1900"/>
              <a:buChar char="■"/>
              <a:defRPr sz="1900">
                <a:solidFill>
                  <a:schemeClr val="lt1"/>
                </a:solidFill>
              </a:defRPr>
            </a:lvl9pPr>
          </a:lstStyle>
          <a:p/>
        </p:txBody>
      </p:sp>
      <p:sp>
        <p:nvSpPr>
          <p:cNvPr id="26" name="Google Shape;26;p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solidFill>
                  <a:schemeClr val="lt1"/>
                </a:solidFill>
              </a:defRPr>
            </a:lvl1pPr>
            <a:lvl2pPr lvl="1">
              <a:buNone/>
              <a:defRPr sz="1900">
                <a:solidFill>
                  <a:schemeClr val="lt1"/>
                </a:solidFill>
              </a:defRPr>
            </a:lvl2pPr>
            <a:lvl3pPr lvl="2">
              <a:buNone/>
              <a:defRPr sz="1900">
                <a:solidFill>
                  <a:schemeClr val="lt1"/>
                </a:solidFill>
              </a:defRPr>
            </a:lvl3pPr>
            <a:lvl4pPr lvl="3">
              <a:buNone/>
              <a:defRPr sz="1900">
                <a:solidFill>
                  <a:schemeClr val="lt1"/>
                </a:solidFill>
              </a:defRPr>
            </a:lvl4pPr>
            <a:lvl5pPr lvl="4">
              <a:buNone/>
              <a:defRPr sz="1900">
                <a:solidFill>
                  <a:schemeClr val="lt1"/>
                </a:solidFill>
              </a:defRPr>
            </a:lvl5pPr>
            <a:lvl6pPr lvl="5">
              <a:buNone/>
              <a:defRPr sz="1900">
                <a:solidFill>
                  <a:schemeClr val="lt1"/>
                </a:solidFill>
              </a:defRPr>
            </a:lvl6pPr>
            <a:lvl7pPr lvl="6">
              <a:buNone/>
              <a:defRPr sz="1900">
                <a:solidFill>
                  <a:schemeClr val="lt1"/>
                </a:solidFill>
              </a:defRPr>
            </a:lvl7pPr>
            <a:lvl8pPr lvl="7">
              <a:buNone/>
              <a:defRPr sz="1900">
                <a:solidFill>
                  <a:schemeClr val="lt1"/>
                </a:solidFill>
              </a:defRPr>
            </a:lvl8pPr>
            <a:lvl9pPr lvl="8">
              <a:buNone/>
              <a:defRPr sz="1900">
                <a:solidFill>
                  <a:schemeClr val="lt1"/>
                </a:solidFil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column">
  <p:cSld name="3-column">
    <p:spTree>
      <p:nvGrpSpPr>
        <p:cNvPr id="508" name="Shape 508"/>
        <p:cNvGrpSpPr/>
        <p:nvPr/>
      </p:nvGrpSpPr>
      <p:grpSpPr>
        <a:xfrm>
          <a:off x="0" y="0"/>
          <a:ext cx="0" cy="0"/>
          <a:chOff x="0" y="0"/>
          <a:chExt cx="0" cy="0"/>
        </a:xfrm>
      </p:grpSpPr>
      <p:sp>
        <p:nvSpPr>
          <p:cNvPr id="509" name="Google Shape;509;p53"/>
          <p:cNvSpPr txBox="1"/>
          <p:nvPr>
            <p:ph type="title"/>
          </p:nvPr>
        </p:nvSpPr>
        <p:spPr>
          <a:xfrm>
            <a:off x="576470" y="365125"/>
            <a:ext cx="84393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510" name="Google Shape;510;p53"/>
          <p:cNvSpPr txBox="1"/>
          <p:nvPr>
            <p:ph idx="1" type="body"/>
          </p:nvPr>
        </p:nvSpPr>
        <p:spPr>
          <a:xfrm>
            <a:off x="576470"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11" name="Google Shape;511;p53"/>
          <p:cNvSpPr txBox="1"/>
          <p:nvPr>
            <p:ph idx="2" type="body"/>
          </p:nvPr>
        </p:nvSpPr>
        <p:spPr>
          <a:xfrm>
            <a:off x="4442617"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12" name="Google Shape;512;p53"/>
          <p:cNvSpPr txBox="1"/>
          <p:nvPr>
            <p:ph idx="3" type="body"/>
          </p:nvPr>
        </p:nvSpPr>
        <p:spPr>
          <a:xfrm>
            <a:off x="8308764" y="1738240"/>
            <a:ext cx="3144900" cy="3978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13" name="Google Shape;513;p53"/>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14" name="Google Shape;514;p53"/>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15" name="Google Shape;515;p53"/>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column_images">
  <p:cSld name="3-column_images">
    <p:spTree>
      <p:nvGrpSpPr>
        <p:cNvPr id="516" name="Shape 516"/>
        <p:cNvGrpSpPr/>
        <p:nvPr/>
      </p:nvGrpSpPr>
      <p:grpSpPr>
        <a:xfrm>
          <a:off x="0" y="0"/>
          <a:ext cx="0" cy="0"/>
          <a:chOff x="0" y="0"/>
          <a:chExt cx="0" cy="0"/>
        </a:xfrm>
      </p:grpSpPr>
      <p:sp>
        <p:nvSpPr>
          <p:cNvPr id="517" name="Google Shape;517;p54"/>
          <p:cNvSpPr txBox="1"/>
          <p:nvPr>
            <p:ph type="title"/>
          </p:nvPr>
        </p:nvSpPr>
        <p:spPr>
          <a:xfrm>
            <a:off x="576470" y="365125"/>
            <a:ext cx="8439300" cy="8379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518" name="Google Shape;518;p54"/>
          <p:cNvSpPr txBox="1"/>
          <p:nvPr>
            <p:ph idx="1" type="body"/>
          </p:nvPr>
        </p:nvSpPr>
        <p:spPr>
          <a:xfrm>
            <a:off x="576470" y="1568283"/>
            <a:ext cx="20856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19" name="Google Shape;519;p54"/>
          <p:cNvSpPr txBox="1"/>
          <p:nvPr>
            <p:ph idx="2" type="body"/>
          </p:nvPr>
        </p:nvSpPr>
        <p:spPr>
          <a:xfrm>
            <a:off x="4430840" y="1568283"/>
            <a:ext cx="20856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20" name="Google Shape;520;p54"/>
          <p:cNvSpPr txBox="1"/>
          <p:nvPr>
            <p:ph idx="3" type="body"/>
          </p:nvPr>
        </p:nvSpPr>
        <p:spPr>
          <a:xfrm>
            <a:off x="8285210" y="1568283"/>
            <a:ext cx="2109300" cy="2952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21" name="Google Shape;521;p54"/>
          <p:cNvSpPr txBox="1"/>
          <p:nvPr>
            <p:ph idx="4" type="body"/>
          </p:nvPr>
        </p:nvSpPr>
        <p:spPr>
          <a:xfrm>
            <a:off x="576471"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22" name="Google Shape;522;p54"/>
          <p:cNvSpPr txBox="1"/>
          <p:nvPr>
            <p:ph idx="5" type="body"/>
          </p:nvPr>
        </p:nvSpPr>
        <p:spPr>
          <a:xfrm>
            <a:off x="4430841"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23" name="Google Shape;523;p54"/>
          <p:cNvSpPr txBox="1"/>
          <p:nvPr>
            <p:ph idx="6" type="body"/>
          </p:nvPr>
        </p:nvSpPr>
        <p:spPr>
          <a:xfrm>
            <a:off x="8284246" y="1956558"/>
            <a:ext cx="3034800" cy="1701300"/>
          </a:xfrm>
          <a:prstGeom prst="rect">
            <a:avLst/>
          </a:prstGeom>
          <a:noFill/>
          <a:ln>
            <a:noFill/>
          </a:ln>
        </p:spPr>
        <p:txBody>
          <a:bodyPr anchorCtr="0" anchor="t" bIns="45700" lIns="0" spcFirstLastPara="1" rIns="0" wrap="square" tIns="45700">
            <a:noAutofit/>
          </a:bodyPr>
          <a:lstStyle>
            <a:lvl1pPr indent="-330200" lvl="0" marL="457200" marR="0" algn="l">
              <a:lnSpc>
                <a:spcPct val="100000"/>
              </a:lnSpc>
              <a:spcBef>
                <a:spcPts val="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24" name="Google Shape;524;p54"/>
          <p:cNvSpPr/>
          <p:nvPr>
            <p:ph idx="7" type="pic"/>
          </p:nvPr>
        </p:nvSpPr>
        <p:spPr>
          <a:xfrm>
            <a:off x="576469" y="3860800"/>
            <a:ext cx="3034800" cy="1938300"/>
          </a:xfrm>
          <a:prstGeom prst="rect">
            <a:avLst/>
          </a:prstGeom>
          <a:solidFill>
            <a:srgbClr val="EEEEEE"/>
          </a:solidFill>
          <a:ln>
            <a:noFill/>
          </a:ln>
        </p:spPr>
      </p:sp>
      <p:sp>
        <p:nvSpPr>
          <p:cNvPr id="525" name="Google Shape;525;p54"/>
          <p:cNvSpPr/>
          <p:nvPr>
            <p:ph idx="8" type="pic"/>
          </p:nvPr>
        </p:nvSpPr>
        <p:spPr>
          <a:xfrm>
            <a:off x="4430841" y="3860800"/>
            <a:ext cx="3034800" cy="1938300"/>
          </a:xfrm>
          <a:prstGeom prst="rect">
            <a:avLst/>
          </a:prstGeom>
          <a:solidFill>
            <a:srgbClr val="EEEEEE"/>
          </a:solidFill>
          <a:ln>
            <a:noFill/>
          </a:ln>
        </p:spPr>
      </p:sp>
      <p:sp>
        <p:nvSpPr>
          <p:cNvPr id="526" name="Google Shape;526;p54"/>
          <p:cNvSpPr/>
          <p:nvPr>
            <p:ph idx="9" type="pic"/>
          </p:nvPr>
        </p:nvSpPr>
        <p:spPr>
          <a:xfrm>
            <a:off x="8284245" y="3860800"/>
            <a:ext cx="3034800" cy="1938300"/>
          </a:xfrm>
          <a:prstGeom prst="rect">
            <a:avLst/>
          </a:prstGeom>
          <a:solidFill>
            <a:srgbClr val="EEEEEE"/>
          </a:solidFill>
          <a:ln>
            <a:noFill/>
          </a:ln>
        </p:spPr>
      </p:sp>
      <p:sp>
        <p:nvSpPr>
          <p:cNvPr id="527" name="Google Shape;527;p54"/>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28" name="Google Shape;528;p54"/>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29" name="Google Shape;529;p54"/>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01">
  <p:cSld name="Numbered-01">
    <p:bg>
      <p:bgPr>
        <a:solidFill>
          <a:schemeClr val="dk1"/>
        </a:solidFill>
      </p:bgPr>
    </p:bg>
    <p:spTree>
      <p:nvGrpSpPr>
        <p:cNvPr id="530" name="Shape 530"/>
        <p:cNvGrpSpPr/>
        <p:nvPr/>
      </p:nvGrpSpPr>
      <p:grpSpPr>
        <a:xfrm>
          <a:off x="0" y="0"/>
          <a:ext cx="0" cy="0"/>
          <a:chOff x="0" y="0"/>
          <a:chExt cx="0" cy="0"/>
        </a:xfrm>
      </p:grpSpPr>
      <p:sp>
        <p:nvSpPr>
          <p:cNvPr id="531" name="Google Shape;531;p55"/>
          <p:cNvSpPr txBox="1"/>
          <p:nvPr>
            <p:ph idx="1" type="body"/>
          </p:nvPr>
        </p:nvSpPr>
        <p:spPr>
          <a:xfrm>
            <a:off x="577516" y="874059"/>
            <a:ext cx="10986900" cy="6456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2" name="Google Shape;532;p55"/>
          <p:cNvSpPr txBox="1"/>
          <p:nvPr>
            <p:ph idx="2" type="body"/>
          </p:nvPr>
        </p:nvSpPr>
        <p:spPr>
          <a:xfrm>
            <a:off x="1371600"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3" name="Google Shape;533;p55"/>
          <p:cNvSpPr txBox="1"/>
          <p:nvPr>
            <p:ph idx="3" type="body"/>
          </p:nvPr>
        </p:nvSpPr>
        <p:spPr>
          <a:xfrm>
            <a:off x="1371600"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4" name="Google Shape;534;p55"/>
          <p:cNvSpPr txBox="1"/>
          <p:nvPr>
            <p:ph idx="4" type="body"/>
          </p:nvPr>
        </p:nvSpPr>
        <p:spPr>
          <a:xfrm>
            <a:off x="1371600"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5" name="Google Shape;535;p55"/>
          <p:cNvSpPr txBox="1"/>
          <p:nvPr>
            <p:ph idx="5" type="body"/>
          </p:nvPr>
        </p:nvSpPr>
        <p:spPr>
          <a:xfrm>
            <a:off x="1371600"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6" name="Google Shape;536;p55"/>
          <p:cNvSpPr txBox="1"/>
          <p:nvPr>
            <p:ph idx="6" type="body"/>
          </p:nvPr>
        </p:nvSpPr>
        <p:spPr>
          <a:xfrm>
            <a:off x="6911789"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7" name="Google Shape;537;p55"/>
          <p:cNvSpPr txBox="1"/>
          <p:nvPr>
            <p:ph idx="7" type="body"/>
          </p:nvPr>
        </p:nvSpPr>
        <p:spPr>
          <a:xfrm>
            <a:off x="6911789"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8" name="Google Shape;538;p55"/>
          <p:cNvSpPr txBox="1"/>
          <p:nvPr>
            <p:ph idx="8" type="body"/>
          </p:nvPr>
        </p:nvSpPr>
        <p:spPr>
          <a:xfrm>
            <a:off x="6911789"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39" name="Google Shape;539;p55"/>
          <p:cNvSpPr txBox="1"/>
          <p:nvPr>
            <p:ph idx="9" type="body"/>
          </p:nvPr>
        </p:nvSpPr>
        <p:spPr>
          <a:xfrm>
            <a:off x="6911789"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0" name="Google Shape;540;p55"/>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41" name="Google Shape;541;p55"/>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42" name="Google Shape;542;p55"/>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ed-02">
  <p:cSld name="Numbered-02">
    <p:bg>
      <p:bgPr>
        <a:solidFill>
          <a:schemeClr val="accent2"/>
        </a:solidFill>
      </p:bgPr>
    </p:bg>
    <p:spTree>
      <p:nvGrpSpPr>
        <p:cNvPr id="543" name="Shape 543"/>
        <p:cNvGrpSpPr/>
        <p:nvPr/>
      </p:nvGrpSpPr>
      <p:grpSpPr>
        <a:xfrm>
          <a:off x="0" y="0"/>
          <a:ext cx="0" cy="0"/>
          <a:chOff x="0" y="0"/>
          <a:chExt cx="0" cy="0"/>
        </a:xfrm>
      </p:grpSpPr>
      <p:sp>
        <p:nvSpPr>
          <p:cNvPr id="544" name="Google Shape;544;p56"/>
          <p:cNvSpPr txBox="1"/>
          <p:nvPr>
            <p:ph idx="1" type="body"/>
          </p:nvPr>
        </p:nvSpPr>
        <p:spPr>
          <a:xfrm>
            <a:off x="577516" y="874059"/>
            <a:ext cx="10986900" cy="6456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5" name="Google Shape;545;p56"/>
          <p:cNvSpPr txBox="1"/>
          <p:nvPr>
            <p:ph idx="2" type="body"/>
          </p:nvPr>
        </p:nvSpPr>
        <p:spPr>
          <a:xfrm>
            <a:off x="1371600"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6" name="Google Shape;546;p56"/>
          <p:cNvSpPr txBox="1"/>
          <p:nvPr>
            <p:ph idx="3" type="body"/>
          </p:nvPr>
        </p:nvSpPr>
        <p:spPr>
          <a:xfrm>
            <a:off x="1371600"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7" name="Google Shape;547;p56"/>
          <p:cNvSpPr txBox="1"/>
          <p:nvPr>
            <p:ph idx="4" type="body"/>
          </p:nvPr>
        </p:nvSpPr>
        <p:spPr>
          <a:xfrm>
            <a:off x="1371600"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8" name="Google Shape;548;p56"/>
          <p:cNvSpPr txBox="1"/>
          <p:nvPr>
            <p:ph idx="5" type="body"/>
          </p:nvPr>
        </p:nvSpPr>
        <p:spPr>
          <a:xfrm>
            <a:off x="1371600"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49" name="Google Shape;549;p56"/>
          <p:cNvSpPr txBox="1"/>
          <p:nvPr>
            <p:ph idx="6" type="body"/>
          </p:nvPr>
        </p:nvSpPr>
        <p:spPr>
          <a:xfrm>
            <a:off x="6911789" y="20036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50" name="Google Shape;550;p56"/>
          <p:cNvSpPr txBox="1"/>
          <p:nvPr>
            <p:ph idx="7" type="body"/>
          </p:nvPr>
        </p:nvSpPr>
        <p:spPr>
          <a:xfrm>
            <a:off x="6911789" y="2918012"/>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51" name="Google Shape;551;p56"/>
          <p:cNvSpPr txBox="1"/>
          <p:nvPr>
            <p:ph idx="8" type="body"/>
          </p:nvPr>
        </p:nvSpPr>
        <p:spPr>
          <a:xfrm>
            <a:off x="6911789" y="38189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52" name="Google Shape;552;p56"/>
          <p:cNvSpPr txBox="1"/>
          <p:nvPr>
            <p:ph idx="9" type="body"/>
          </p:nvPr>
        </p:nvSpPr>
        <p:spPr>
          <a:xfrm>
            <a:off x="6911789" y="4733365"/>
            <a:ext cx="3939900" cy="645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53" name="Google Shape;553;p56"/>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54" name="Google Shape;554;p56"/>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55" name="Google Shape;555;p56"/>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Black">
  <p:cSld name="Testimonial_Black">
    <p:bg>
      <p:bgPr>
        <a:solidFill>
          <a:schemeClr val="dk1"/>
        </a:solidFill>
      </p:bgPr>
    </p:bg>
    <p:spTree>
      <p:nvGrpSpPr>
        <p:cNvPr id="556" name="Shape 556"/>
        <p:cNvGrpSpPr/>
        <p:nvPr/>
      </p:nvGrpSpPr>
      <p:grpSpPr>
        <a:xfrm>
          <a:off x="0" y="0"/>
          <a:ext cx="0" cy="0"/>
          <a:chOff x="0" y="0"/>
          <a:chExt cx="0" cy="0"/>
        </a:xfrm>
      </p:grpSpPr>
      <p:sp>
        <p:nvSpPr>
          <p:cNvPr id="557" name="Google Shape;557;p57"/>
          <p:cNvSpPr txBox="1"/>
          <p:nvPr>
            <p:ph idx="1" type="body"/>
          </p:nvPr>
        </p:nvSpPr>
        <p:spPr>
          <a:xfrm>
            <a:off x="1071476" y="2049787"/>
            <a:ext cx="9982500" cy="25923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58" name="Google Shape;558;p57"/>
          <p:cNvSpPr txBox="1"/>
          <p:nvPr>
            <p:ph idx="2" type="body"/>
          </p:nvPr>
        </p:nvSpPr>
        <p:spPr>
          <a:xfrm>
            <a:off x="1071477" y="4668163"/>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2000"/>
              <a:buFont typeface="Arial"/>
              <a:buNone/>
              <a:defRPr b="1" i="0" sz="20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559" name="Google Shape;559;p57"/>
          <p:cNvPicPr preferRelativeResize="0"/>
          <p:nvPr/>
        </p:nvPicPr>
        <p:blipFill rotWithShape="1">
          <a:blip r:embed="rId2">
            <a:alphaModFix/>
          </a:blip>
          <a:srcRect b="0" l="0" r="0" t="0"/>
          <a:stretch/>
        </p:blipFill>
        <p:spPr>
          <a:xfrm>
            <a:off x="813816" y="1127711"/>
            <a:ext cx="1088131" cy="1088131"/>
          </a:xfrm>
          <a:prstGeom prst="rect">
            <a:avLst/>
          </a:prstGeom>
          <a:noFill/>
          <a:ln>
            <a:noFill/>
          </a:ln>
        </p:spPr>
      </p:pic>
      <p:sp>
        <p:nvSpPr>
          <p:cNvPr id="560" name="Google Shape;560;p57"/>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61" name="Google Shape;561;p57"/>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562" name="Google Shape;562;p57"/>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White">
  <p:cSld name="Testimonial_White">
    <p:spTree>
      <p:nvGrpSpPr>
        <p:cNvPr id="563" name="Shape 563"/>
        <p:cNvGrpSpPr/>
        <p:nvPr/>
      </p:nvGrpSpPr>
      <p:grpSpPr>
        <a:xfrm>
          <a:off x="0" y="0"/>
          <a:ext cx="0" cy="0"/>
          <a:chOff x="0" y="0"/>
          <a:chExt cx="0" cy="0"/>
        </a:xfrm>
      </p:grpSpPr>
      <p:sp>
        <p:nvSpPr>
          <p:cNvPr id="564" name="Google Shape;564;p58"/>
          <p:cNvSpPr txBox="1"/>
          <p:nvPr>
            <p:ph idx="1" type="body"/>
          </p:nvPr>
        </p:nvSpPr>
        <p:spPr>
          <a:xfrm>
            <a:off x="1071476" y="2049787"/>
            <a:ext cx="9982500" cy="25923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65" name="Google Shape;565;p58"/>
          <p:cNvSpPr txBox="1"/>
          <p:nvPr>
            <p:ph idx="2" type="body"/>
          </p:nvPr>
        </p:nvSpPr>
        <p:spPr>
          <a:xfrm>
            <a:off x="1071477" y="4668163"/>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2000"/>
              <a:buFont typeface="Arial"/>
              <a:buNone/>
              <a:defRPr b="1" i="0" sz="20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566" name="Google Shape;566;p58"/>
          <p:cNvPicPr preferRelativeResize="0"/>
          <p:nvPr/>
        </p:nvPicPr>
        <p:blipFill rotWithShape="1">
          <a:blip r:embed="rId2">
            <a:alphaModFix/>
          </a:blip>
          <a:srcRect b="0" l="0" r="0" t="0"/>
          <a:stretch/>
        </p:blipFill>
        <p:spPr>
          <a:xfrm>
            <a:off x="813816" y="1127711"/>
            <a:ext cx="1088131" cy="1088131"/>
          </a:xfrm>
          <a:prstGeom prst="rect">
            <a:avLst/>
          </a:prstGeom>
          <a:noFill/>
          <a:ln>
            <a:noFill/>
          </a:ln>
        </p:spPr>
      </p:pic>
      <p:sp>
        <p:nvSpPr>
          <p:cNvPr id="567" name="Google Shape;567;p58"/>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68" name="Google Shape;568;p58"/>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569" name="Google Shape;569;p58"/>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01">
  <p:cSld name="Intro-01">
    <p:spTree>
      <p:nvGrpSpPr>
        <p:cNvPr id="570" name="Shape 570"/>
        <p:cNvGrpSpPr/>
        <p:nvPr/>
      </p:nvGrpSpPr>
      <p:grpSpPr>
        <a:xfrm>
          <a:off x="0" y="0"/>
          <a:ext cx="0" cy="0"/>
          <a:chOff x="0" y="0"/>
          <a:chExt cx="0" cy="0"/>
        </a:xfrm>
      </p:grpSpPr>
      <p:sp>
        <p:nvSpPr>
          <p:cNvPr id="571" name="Google Shape;571;p59"/>
          <p:cNvSpPr txBox="1"/>
          <p:nvPr>
            <p:ph idx="1" type="body"/>
          </p:nvPr>
        </p:nvSpPr>
        <p:spPr>
          <a:xfrm>
            <a:off x="577516" y="2916928"/>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6700"/>
              <a:buFont typeface="Arial"/>
              <a:buNone/>
              <a:defRPr b="1" i="0" sz="67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2" name="Google Shape;572;p59"/>
          <p:cNvSpPr txBox="1"/>
          <p:nvPr>
            <p:ph idx="2" type="body"/>
          </p:nvPr>
        </p:nvSpPr>
        <p:spPr>
          <a:xfrm>
            <a:off x="4379494" y="2916928"/>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6700"/>
              <a:buFont typeface="Arial"/>
              <a:buNone/>
              <a:defRPr b="1" i="0" sz="67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3" name="Google Shape;573;p59"/>
          <p:cNvSpPr txBox="1"/>
          <p:nvPr>
            <p:ph idx="3" type="body"/>
          </p:nvPr>
        </p:nvSpPr>
        <p:spPr>
          <a:xfrm>
            <a:off x="8181473" y="2916928"/>
            <a:ext cx="15240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5"/>
              </a:buClr>
              <a:buSzPts val="6700"/>
              <a:buFont typeface="Arial"/>
              <a:buNone/>
              <a:defRPr b="1" i="0" sz="67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4" name="Google Shape;574;p59"/>
          <p:cNvSpPr txBox="1"/>
          <p:nvPr>
            <p:ph idx="4" type="body"/>
          </p:nvPr>
        </p:nvSpPr>
        <p:spPr>
          <a:xfrm>
            <a:off x="577516" y="39328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5" name="Google Shape;575;p59"/>
          <p:cNvSpPr txBox="1"/>
          <p:nvPr>
            <p:ph idx="5" type="body"/>
          </p:nvPr>
        </p:nvSpPr>
        <p:spPr>
          <a:xfrm>
            <a:off x="4379494" y="39328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6" name="Google Shape;576;p59"/>
          <p:cNvSpPr txBox="1"/>
          <p:nvPr>
            <p:ph idx="6" type="body"/>
          </p:nvPr>
        </p:nvSpPr>
        <p:spPr>
          <a:xfrm>
            <a:off x="8181472" y="393286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77" name="Google Shape;577;p59"/>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78" name="Google Shape;578;p59"/>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79" name="Google Shape;579;p59"/>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580" name="Google Shape;580;p59"/>
          <p:cNvSpPr txBox="1"/>
          <p:nvPr>
            <p:ph type="title"/>
          </p:nvPr>
        </p:nvSpPr>
        <p:spPr>
          <a:xfrm>
            <a:off x="576470" y="365125"/>
            <a:ext cx="11012700" cy="13257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02">
  <p:cSld name="Intro-02">
    <p:bg>
      <p:bgPr>
        <a:solidFill>
          <a:schemeClr val="dk1"/>
        </a:solidFill>
      </p:bgPr>
    </p:bg>
    <p:spTree>
      <p:nvGrpSpPr>
        <p:cNvPr id="581" name="Shape 581"/>
        <p:cNvGrpSpPr/>
        <p:nvPr/>
      </p:nvGrpSpPr>
      <p:grpSpPr>
        <a:xfrm>
          <a:off x="0" y="0"/>
          <a:ext cx="0" cy="0"/>
          <a:chOff x="0" y="0"/>
          <a:chExt cx="0" cy="0"/>
        </a:xfrm>
      </p:grpSpPr>
      <p:sp>
        <p:nvSpPr>
          <p:cNvPr id="582" name="Google Shape;582;p60"/>
          <p:cNvSpPr txBox="1"/>
          <p:nvPr>
            <p:ph idx="1" type="body"/>
          </p:nvPr>
        </p:nvSpPr>
        <p:spPr>
          <a:xfrm>
            <a:off x="577516" y="2916928"/>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6700"/>
              <a:buFont typeface="Arial"/>
              <a:buNone/>
              <a:defRPr b="1" i="0" sz="67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3" name="Google Shape;583;p60"/>
          <p:cNvSpPr txBox="1"/>
          <p:nvPr>
            <p:ph idx="2" type="body"/>
          </p:nvPr>
        </p:nvSpPr>
        <p:spPr>
          <a:xfrm>
            <a:off x="4379494" y="2916928"/>
            <a:ext cx="14601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3"/>
              </a:buClr>
              <a:buSzPts val="6700"/>
              <a:buFont typeface="Arial"/>
              <a:buNone/>
              <a:defRPr b="1" i="0" sz="6700" u="none" cap="none" strike="noStrike">
                <a:solidFill>
                  <a:schemeClr val="accent3"/>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4" name="Google Shape;584;p60"/>
          <p:cNvSpPr txBox="1"/>
          <p:nvPr>
            <p:ph idx="3" type="body"/>
          </p:nvPr>
        </p:nvSpPr>
        <p:spPr>
          <a:xfrm>
            <a:off x="8181473" y="2916928"/>
            <a:ext cx="1524000" cy="750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5"/>
              </a:buClr>
              <a:buSzPts val="6700"/>
              <a:buFont typeface="Arial"/>
              <a:buNone/>
              <a:defRPr b="1" i="0" sz="67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5" name="Google Shape;585;p60"/>
          <p:cNvSpPr txBox="1"/>
          <p:nvPr>
            <p:ph idx="4" type="body"/>
          </p:nvPr>
        </p:nvSpPr>
        <p:spPr>
          <a:xfrm>
            <a:off x="577516" y="39328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6" name="Google Shape;586;p60"/>
          <p:cNvSpPr txBox="1"/>
          <p:nvPr>
            <p:ph idx="5" type="body"/>
          </p:nvPr>
        </p:nvSpPr>
        <p:spPr>
          <a:xfrm>
            <a:off x="4379494" y="3932866"/>
            <a:ext cx="25029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7" name="Google Shape;587;p60"/>
          <p:cNvSpPr txBox="1"/>
          <p:nvPr>
            <p:ph idx="6" type="body"/>
          </p:nvPr>
        </p:nvSpPr>
        <p:spPr>
          <a:xfrm>
            <a:off x="8181472" y="3932866"/>
            <a:ext cx="2566800" cy="9237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0" i="0" sz="2000" u="none" cap="none" strike="noStrike">
                <a:solidFill>
                  <a:schemeClr val="lt1"/>
                </a:solidFill>
                <a:latin typeface="Roboto Mono"/>
                <a:ea typeface="Roboto Mono"/>
                <a:cs typeface="Roboto Mono"/>
                <a:sym typeface="Roboto Mono"/>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88" name="Google Shape;588;p60"/>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89" name="Google Shape;589;p60"/>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590" name="Google Shape;590;p60"/>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591" name="Google Shape;591;p60"/>
          <p:cNvSpPr txBox="1"/>
          <p:nvPr>
            <p:ph type="title"/>
          </p:nvPr>
        </p:nvSpPr>
        <p:spPr>
          <a:xfrm>
            <a:off x="576470" y="365125"/>
            <a:ext cx="11012700" cy="13257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Headshot_Black">
  <p:cSld name="Testimonial_Headshot_Black">
    <p:bg>
      <p:bgPr>
        <a:solidFill>
          <a:schemeClr val="dk1"/>
        </a:solidFill>
      </p:bgPr>
    </p:bg>
    <p:spTree>
      <p:nvGrpSpPr>
        <p:cNvPr id="592" name="Shape 592"/>
        <p:cNvGrpSpPr/>
        <p:nvPr/>
      </p:nvGrpSpPr>
      <p:grpSpPr>
        <a:xfrm>
          <a:off x="0" y="0"/>
          <a:ext cx="0" cy="0"/>
          <a:chOff x="0" y="0"/>
          <a:chExt cx="0" cy="0"/>
        </a:xfrm>
      </p:grpSpPr>
      <p:pic>
        <p:nvPicPr>
          <p:cNvPr descr="Background pattern&#10;&#10;Description automatically generated" id="593" name="Google Shape;593;p61"/>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594" name="Google Shape;594;p61"/>
          <p:cNvSpPr/>
          <p:nvPr/>
        </p:nvSpPr>
        <p:spPr>
          <a:xfrm>
            <a:off x="0" y="4706934"/>
            <a:ext cx="4655100" cy="609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595" name="Google Shape;595;p61"/>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596" name="Google Shape;596;p61"/>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597" name="Google Shape;597;p61"/>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598" name="Google Shape;598;p61"/>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599" name="Google Shape;599;p61"/>
          <p:cNvSpPr txBox="1"/>
          <p:nvPr>
            <p:ph idx="2" type="body"/>
          </p:nvPr>
        </p:nvSpPr>
        <p:spPr>
          <a:xfrm>
            <a:off x="1071477" y="4807022"/>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600" name="Google Shape;600;p61"/>
          <p:cNvPicPr preferRelativeResize="0"/>
          <p:nvPr/>
        </p:nvPicPr>
        <p:blipFill rotWithShape="1">
          <a:blip r:embed="rId4">
            <a:alphaModFix/>
          </a:blip>
          <a:srcRect b="0" l="0" r="0" t="0"/>
          <a:stretch/>
        </p:blipFill>
        <p:spPr>
          <a:xfrm>
            <a:off x="813816" y="640609"/>
            <a:ext cx="1088131" cy="1088131"/>
          </a:xfrm>
          <a:prstGeom prst="rect">
            <a:avLst/>
          </a:prstGeom>
          <a:noFill/>
          <a:ln>
            <a:noFill/>
          </a:ln>
        </p:spPr>
      </p:pic>
      <p:sp>
        <p:nvSpPr>
          <p:cNvPr id="601" name="Google Shape;601;p61"/>
          <p:cNvSpPr/>
          <p:nvPr>
            <p:ph idx="3" type="pic"/>
          </p:nvPr>
        </p:nvSpPr>
        <p:spPr>
          <a:xfrm>
            <a:off x="7806409" y="1559510"/>
            <a:ext cx="3314100" cy="3314100"/>
          </a:xfrm>
          <a:prstGeom prst="rect">
            <a:avLst/>
          </a:prstGeom>
          <a:solidFill>
            <a:srgbClr val="EEEEEE"/>
          </a:solidFill>
          <a:ln>
            <a:noFill/>
          </a:ln>
        </p:spPr>
      </p:sp>
      <p:sp>
        <p:nvSpPr>
          <p:cNvPr id="602" name="Google Shape;602;p61"/>
          <p:cNvSpPr/>
          <p:nvPr/>
        </p:nvSpPr>
        <p:spPr>
          <a:xfrm>
            <a:off x="4655127" y="5316053"/>
            <a:ext cx="737100" cy="609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03" name="Google Shape;603;p61"/>
          <p:cNvSpPr/>
          <p:nvPr/>
        </p:nvSpPr>
        <p:spPr>
          <a:xfrm>
            <a:off x="9334005" y="537551"/>
            <a:ext cx="2862000" cy="609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stimonial_Headshot_Black">
  <p:cSld name="1_Testimonial_Headshot_Black">
    <p:bg>
      <p:bgPr>
        <a:solidFill>
          <a:schemeClr val="dk1"/>
        </a:solidFill>
      </p:bgPr>
    </p:bg>
    <p:spTree>
      <p:nvGrpSpPr>
        <p:cNvPr id="604" name="Shape 604"/>
        <p:cNvGrpSpPr/>
        <p:nvPr/>
      </p:nvGrpSpPr>
      <p:grpSpPr>
        <a:xfrm>
          <a:off x="0" y="0"/>
          <a:ext cx="0" cy="0"/>
          <a:chOff x="0" y="0"/>
          <a:chExt cx="0" cy="0"/>
        </a:xfrm>
      </p:grpSpPr>
      <p:pic>
        <p:nvPicPr>
          <p:cNvPr id="605" name="Google Shape;605;p62"/>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06" name="Google Shape;606;p62"/>
          <p:cNvSpPr/>
          <p:nvPr/>
        </p:nvSpPr>
        <p:spPr>
          <a:xfrm>
            <a:off x="0" y="4706934"/>
            <a:ext cx="6364500" cy="609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07" name="Google Shape;607;p62"/>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08" name="Google Shape;608;p62"/>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09" name="Google Shape;609;p62"/>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10" name="Google Shape;610;p62"/>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11" name="Google Shape;611;p62"/>
          <p:cNvSpPr txBox="1"/>
          <p:nvPr>
            <p:ph idx="2" type="body"/>
          </p:nvPr>
        </p:nvSpPr>
        <p:spPr>
          <a:xfrm>
            <a:off x="1071477" y="4807022"/>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612" name="Google Shape;612;p62"/>
          <p:cNvPicPr preferRelativeResize="0"/>
          <p:nvPr/>
        </p:nvPicPr>
        <p:blipFill rotWithShape="1">
          <a:blip r:embed="rId4">
            <a:alphaModFix/>
          </a:blip>
          <a:srcRect b="0" l="0" r="0" t="0"/>
          <a:stretch/>
        </p:blipFill>
        <p:spPr>
          <a:xfrm>
            <a:off x="813816" y="640609"/>
            <a:ext cx="1088131" cy="1088131"/>
          </a:xfrm>
          <a:prstGeom prst="rect">
            <a:avLst/>
          </a:prstGeom>
          <a:noFill/>
          <a:ln>
            <a:noFill/>
          </a:ln>
        </p:spPr>
      </p:pic>
      <p:sp>
        <p:nvSpPr>
          <p:cNvPr id="613" name="Google Shape;613;p62"/>
          <p:cNvSpPr/>
          <p:nvPr>
            <p:ph idx="3" type="pic"/>
          </p:nvPr>
        </p:nvSpPr>
        <p:spPr>
          <a:xfrm>
            <a:off x="7806409" y="1559510"/>
            <a:ext cx="3314100" cy="3314100"/>
          </a:xfrm>
          <a:prstGeom prst="rect">
            <a:avLst/>
          </a:prstGeom>
          <a:solidFill>
            <a:srgbClr val="EEEEEE"/>
          </a:solidFill>
          <a:ln>
            <a:noFill/>
          </a:ln>
        </p:spPr>
      </p:sp>
      <p:sp>
        <p:nvSpPr>
          <p:cNvPr id="614" name="Google Shape;614;p62"/>
          <p:cNvSpPr/>
          <p:nvPr/>
        </p:nvSpPr>
        <p:spPr>
          <a:xfrm>
            <a:off x="6366323" y="4097815"/>
            <a:ext cx="737100" cy="609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15" name="Google Shape;615;p62"/>
          <p:cNvSpPr/>
          <p:nvPr/>
        </p:nvSpPr>
        <p:spPr>
          <a:xfrm>
            <a:off x="9330046" y="880117"/>
            <a:ext cx="2862000" cy="609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16" name="Google Shape;616;p62"/>
          <p:cNvSpPr/>
          <p:nvPr/>
        </p:nvSpPr>
        <p:spPr>
          <a:xfrm>
            <a:off x="8380020" y="274476"/>
            <a:ext cx="950100" cy="609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obj">
  <p:cSld name="OBJECT">
    <p:spTree>
      <p:nvGrpSpPr>
        <p:cNvPr id="27" name="Shape 27"/>
        <p:cNvGrpSpPr/>
        <p:nvPr/>
      </p:nvGrpSpPr>
      <p:grpSpPr>
        <a:xfrm>
          <a:off x="0" y="0"/>
          <a:ext cx="0" cy="0"/>
          <a:chOff x="0" y="0"/>
          <a:chExt cx="0" cy="0"/>
        </a:xfrm>
      </p:grpSpPr>
      <p:sp>
        <p:nvSpPr>
          <p:cNvPr id="28" name="Google Shape;28;p7"/>
          <p:cNvSpPr txBox="1"/>
          <p:nvPr>
            <p:ph type="title"/>
          </p:nvPr>
        </p:nvSpPr>
        <p:spPr>
          <a:xfrm>
            <a:off x="262067" y="79132"/>
            <a:ext cx="11667900" cy="13656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900"/>
              <a:buNone/>
              <a:defRPr b="1" i="0" sz="3200">
                <a:solidFill>
                  <a:schemeClr val="lt1"/>
                </a:solidFill>
                <a:latin typeface="Trebuchet MS"/>
                <a:ea typeface="Trebuchet MS"/>
                <a:cs typeface="Trebuchet MS"/>
                <a:sym typeface="Trebuchet MS"/>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29" name="Google Shape;29;p7"/>
          <p:cNvSpPr txBox="1"/>
          <p:nvPr>
            <p:ph idx="11" type="ftr"/>
          </p:nvPr>
        </p:nvSpPr>
        <p:spPr>
          <a:xfrm>
            <a:off x="4145280" y="6377940"/>
            <a:ext cx="390150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900"/>
              <a:buNone/>
              <a:defRPr sz="1900">
                <a:solidFill>
                  <a:srgbClr val="888888"/>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30" name="Google Shape;30;p7"/>
          <p:cNvSpPr txBox="1"/>
          <p:nvPr>
            <p:ph idx="10" type="dt"/>
          </p:nvPr>
        </p:nvSpPr>
        <p:spPr>
          <a:xfrm>
            <a:off x="609600" y="6377940"/>
            <a:ext cx="280410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900"/>
              <a:buNone/>
              <a:defRPr sz="1900">
                <a:solidFill>
                  <a:srgbClr val="888888"/>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31" name="Google Shape;31;p7"/>
          <p:cNvSpPr txBox="1"/>
          <p:nvPr>
            <p:ph idx="12" type="sldNum"/>
          </p:nvPr>
        </p:nvSpPr>
        <p:spPr>
          <a:xfrm>
            <a:off x="8778240" y="6377940"/>
            <a:ext cx="2804100" cy="292500"/>
          </a:xfrm>
          <a:prstGeom prst="rect">
            <a:avLst/>
          </a:prstGeom>
          <a:noFill/>
          <a:ln>
            <a:noFill/>
          </a:ln>
        </p:spPr>
        <p:txBody>
          <a:bodyPr anchorCtr="0" anchor="t" bIns="0" lIns="0" spcFirstLastPara="1" rIns="0" wrap="square" tIns="0">
            <a:spAutoFit/>
          </a:bodyPr>
          <a:lstStyle>
            <a:lvl1pPr indent="0" lvl="0" algn="r">
              <a:spcBef>
                <a:spcPts val="0"/>
              </a:spcBef>
              <a:buNone/>
              <a:defRPr sz="1900">
                <a:solidFill>
                  <a:srgbClr val="888888"/>
                </a:solidFill>
              </a:defRPr>
            </a:lvl1pPr>
            <a:lvl2pPr indent="0" lvl="1" algn="r">
              <a:spcBef>
                <a:spcPts val="0"/>
              </a:spcBef>
              <a:buNone/>
              <a:defRPr sz="1900">
                <a:solidFill>
                  <a:srgbClr val="888888"/>
                </a:solidFill>
              </a:defRPr>
            </a:lvl2pPr>
            <a:lvl3pPr indent="0" lvl="2" algn="r">
              <a:spcBef>
                <a:spcPts val="0"/>
              </a:spcBef>
              <a:buNone/>
              <a:defRPr sz="1900">
                <a:solidFill>
                  <a:srgbClr val="888888"/>
                </a:solidFill>
              </a:defRPr>
            </a:lvl3pPr>
            <a:lvl4pPr indent="0" lvl="3" algn="r">
              <a:spcBef>
                <a:spcPts val="0"/>
              </a:spcBef>
              <a:buNone/>
              <a:defRPr sz="1900">
                <a:solidFill>
                  <a:srgbClr val="888888"/>
                </a:solidFill>
              </a:defRPr>
            </a:lvl4pPr>
            <a:lvl5pPr indent="0" lvl="4" algn="r">
              <a:spcBef>
                <a:spcPts val="0"/>
              </a:spcBef>
              <a:buNone/>
              <a:defRPr sz="1900">
                <a:solidFill>
                  <a:srgbClr val="888888"/>
                </a:solidFill>
              </a:defRPr>
            </a:lvl5pPr>
            <a:lvl6pPr indent="0" lvl="5" algn="r">
              <a:spcBef>
                <a:spcPts val="0"/>
              </a:spcBef>
              <a:buNone/>
              <a:defRPr sz="1900">
                <a:solidFill>
                  <a:srgbClr val="888888"/>
                </a:solidFill>
              </a:defRPr>
            </a:lvl6pPr>
            <a:lvl7pPr indent="0" lvl="6" algn="r">
              <a:spcBef>
                <a:spcPts val="0"/>
              </a:spcBef>
              <a:buNone/>
              <a:defRPr sz="1900">
                <a:solidFill>
                  <a:srgbClr val="888888"/>
                </a:solidFill>
              </a:defRPr>
            </a:lvl7pPr>
            <a:lvl8pPr indent="0" lvl="7" algn="r">
              <a:spcBef>
                <a:spcPts val="0"/>
              </a:spcBef>
              <a:buNone/>
              <a:defRPr sz="1900">
                <a:solidFill>
                  <a:srgbClr val="888888"/>
                </a:solidFill>
              </a:defRPr>
            </a:lvl8pPr>
            <a:lvl9pPr indent="0" lvl="8" algn="r">
              <a:spcBef>
                <a:spcPts val="0"/>
              </a:spcBef>
              <a:buNone/>
              <a:defRPr sz="1900">
                <a:solidFill>
                  <a:srgbClr val="888888"/>
                </a:solidFil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estimonial_Headshot_Black">
  <p:cSld name="2_Testimonial_Headshot_Black">
    <p:bg>
      <p:bgPr>
        <a:solidFill>
          <a:schemeClr val="dk1"/>
        </a:solidFill>
      </p:bgPr>
    </p:bg>
    <p:spTree>
      <p:nvGrpSpPr>
        <p:cNvPr id="617" name="Shape 617"/>
        <p:cNvGrpSpPr/>
        <p:nvPr/>
      </p:nvGrpSpPr>
      <p:grpSpPr>
        <a:xfrm>
          <a:off x="0" y="0"/>
          <a:ext cx="0" cy="0"/>
          <a:chOff x="0" y="0"/>
          <a:chExt cx="0" cy="0"/>
        </a:xfrm>
      </p:grpSpPr>
      <p:pic>
        <p:nvPicPr>
          <p:cNvPr id="618" name="Google Shape;618;p63"/>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19" name="Google Shape;619;p63"/>
          <p:cNvSpPr/>
          <p:nvPr/>
        </p:nvSpPr>
        <p:spPr>
          <a:xfrm>
            <a:off x="813816" y="4706934"/>
            <a:ext cx="4655100" cy="6093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20" name="Google Shape;620;p63"/>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21" name="Google Shape;621;p63"/>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22" name="Google Shape;622;p63"/>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23" name="Google Shape;623;p63"/>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24" name="Google Shape;624;p63"/>
          <p:cNvSpPr txBox="1"/>
          <p:nvPr>
            <p:ph idx="2" type="body"/>
          </p:nvPr>
        </p:nvSpPr>
        <p:spPr>
          <a:xfrm>
            <a:off x="1071477" y="4807022"/>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625" name="Google Shape;625;p63"/>
          <p:cNvPicPr preferRelativeResize="0"/>
          <p:nvPr/>
        </p:nvPicPr>
        <p:blipFill rotWithShape="1">
          <a:blip r:embed="rId4">
            <a:alphaModFix/>
          </a:blip>
          <a:srcRect b="0" l="0" r="0" t="0"/>
          <a:stretch/>
        </p:blipFill>
        <p:spPr>
          <a:xfrm>
            <a:off x="813816" y="640609"/>
            <a:ext cx="1088131" cy="1088131"/>
          </a:xfrm>
          <a:prstGeom prst="rect">
            <a:avLst/>
          </a:prstGeom>
          <a:noFill/>
          <a:ln>
            <a:noFill/>
          </a:ln>
        </p:spPr>
      </p:pic>
      <p:sp>
        <p:nvSpPr>
          <p:cNvPr id="626" name="Google Shape;626;p63"/>
          <p:cNvSpPr/>
          <p:nvPr>
            <p:ph idx="3" type="pic"/>
          </p:nvPr>
        </p:nvSpPr>
        <p:spPr>
          <a:xfrm>
            <a:off x="7806409" y="1559510"/>
            <a:ext cx="3314100" cy="3314100"/>
          </a:xfrm>
          <a:prstGeom prst="rect">
            <a:avLst/>
          </a:prstGeom>
          <a:solidFill>
            <a:srgbClr val="EEEEEE"/>
          </a:solidFill>
          <a:ln>
            <a:noFill/>
          </a:ln>
        </p:spPr>
      </p:sp>
      <p:sp>
        <p:nvSpPr>
          <p:cNvPr id="627" name="Google Shape;627;p63"/>
          <p:cNvSpPr/>
          <p:nvPr/>
        </p:nvSpPr>
        <p:spPr>
          <a:xfrm>
            <a:off x="810372" y="5316053"/>
            <a:ext cx="2396100" cy="6093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28" name="Google Shape;628;p63"/>
          <p:cNvSpPr/>
          <p:nvPr/>
        </p:nvSpPr>
        <p:spPr>
          <a:xfrm>
            <a:off x="3930732" y="0"/>
            <a:ext cx="2862000" cy="6093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estimonial_Headshot_Black">
  <p:cSld name="3_Testimonial_Headshot_Black">
    <p:bg>
      <p:bgPr>
        <a:solidFill>
          <a:schemeClr val="dk1"/>
        </a:solidFill>
      </p:bgPr>
    </p:bg>
    <p:spTree>
      <p:nvGrpSpPr>
        <p:cNvPr id="629" name="Shape 629"/>
        <p:cNvGrpSpPr/>
        <p:nvPr/>
      </p:nvGrpSpPr>
      <p:grpSpPr>
        <a:xfrm>
          <a:off x="0" y="0"/>
          <a:ext cx="0" cy="0"/>
          <a:chOff x="0" y="0"/>
          <a:chExt cx="0" cy="0"/>
        </a:xfrm>
      </p:grpSpPr>
      <p:pic>
        <p:nvPicPr>
          <p:cNvPr id="630" name="Google Shape;630;p64"/>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31" name="Google Shape;631;p64"/>
          <p:cNvSpPr/>
          <p:nvPr/>
        </p:nvSpPr>
        <p:spPr>
          <a:xfrm>
            <a:off x="813816" y="4706934"/>
            <a:ext cx="4655100" cy="609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32" name="Google Shape;632;p64"/>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33" name="Google Shape;633;p64"/>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34" name="Google Shape;634;p64"/>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35" name="Google Shape;635;p64"/>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lt1"/>
              </a:buClr>
              <a:buSzPts val="2400"/>
              <a:buFont typeface="Arial"/>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36" name="Google Shape;636;p64"/>
          <p:cNvSpPr txBox="1"/>
          <p:nvPr>
            <p:ph idx="2" type="body"/>
          </p:nvPr>
        </p:nvSpPr>
        <p:spPr>
          <a:xfrm>
            <a:off x="1071477" y="4807022"/>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637" name="Google Shape;637;p64"/>
          <p:cNvPicPr preferRelativeResize="0"/>
          <p:nvPr/>
        </p:nvPicPr>
        <p:blipFill rotWithShape="1">
          <a:blip r:embed="rId4">
            <a:alphaModFix/>
          </a:blip>
          <a:srcRect b="0" l="0" r="0" t="0"/>
          <a:stretch/>
        </p:blipFill>
        <p:spPr>
          <a:xfrm>
            <a:off x="813816" y="640609"/>
            <a:ext cx="1088131" cy="1088131"/>
          </a:xfrm>
          <a:prstGeom prst="rect">
            <a:avLst/>
          </a:prstGeom>
          <a:noFill/>
          <a:ln>
            <a:noFill/>
          </a:ln>
        </p:spPr>
      </p:pic>
      <p:sp>
        <p:nvSpPr>
          <p:cNvPr id="638" name="Google Shape;638;p64"/>
          <p:cNvSpPr/>
          <p:nvPr>
            <p:ph idx="3" type="pic"/>
          </p:nvPr>
        </p:nvSpPr>
        <p:spPr>
          <a:xfrm>
            <a:off x="7806409" y="1559510"/>
            <a:ext cx="3314100" cy="3314100"/>
          </a:xfrm>
          <a:prstGeom prst="rect">
            <a:avLst/>
          </a:prstGeom>
          <a:solidFill>
            <a:srgbClr val="EEEEEE"/>
          </a:solidFill>
          <a:ln>
            <a:noFill/>
          </a:ln>
        </p:spPr>
      </p:sp>
      <p:sp>
        <p:nvSpPr>
          <p:cNvPr id="639" name="Google Shape;639;p64"/>
          <p:cNvSpPr/>
          <p:nvPr/>
        </p:nvSpPr>
        <p:spPr>
          <a:xfrm>
            <a:off x="72637" y="4097815"/>
            <a:ext cx="737100" cy="609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40" name="Google Shape;640;p64"/>
          <p:cNvSpPr/>
          <p:nvPr/>
        </p:nvSpPr>
        <p:spPr>
          <a:xfrm>
            <a:off x="6375432" y="-7208"/>
            <a:ext cx="4745100" cy="609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estimonial_Headshot_Black">
  <p:cSld name="4_Testimonial_Headshot_Black">
    <p:bg>
      <p:bgPr>
        <a:solidFill>
          <a:schemeClr val="dk1"/>
        </a:solidFill>
      </p:bgPr>
    </p:bg>
    <p:spTree>
      <p:nvGrpSpPr>
        <p:cNvPr id="641" name="Shape 641"/>
        <p:cNvGrpSpPr/>
        <p:nvPr/>
      </p:nvGrpSpPr>
      <p:grpSpPr>
        <a:xfrm>
          <a:off x="0" y="0"/>
          <a:ext cx="0" cy="0"/>
          <a:chOff x="0" y="0"/>
          <a:chExt cx="0" cy="0"/>
        </a:xfrm>
      </p:grpSpPr>
      <p:pic>
        <p:nvPicPr>
          <p:cNvPr descr="Background pattern&#10;&#10;Description automatically generated" id="642" name="Google Shape;642;p65"/>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43" name="Google Shape;643;p65"/>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44" name="Google Shape;644;p65"/>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45" name="Google Shape;645;p65"/>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46" name="Google Shape;646;p65"/>
          <p:cNvSpPr/>
          <p:nvPr>
            <p:ph idx="2" type="pic"/>
          </p:nvPr>
        </p:nvSpPr>
        <p:spPr>
          <a:xfrm>
            <a:off x="388620" y="1544494"/>
            <a:ext cx="6198900" cy="4376700"/>
          </a:xfrm>
          <a:prstGeom prst="rect">
            <a:avLst/>
          </a:prstGeom>
          <a:solidFill>
            <a:srgbClr val="EEEEEE"/>
          </a:solidFill>
          <a:ln>
            <a:noFill/>
          </a:ln>
        </p:spPr>
      </p:sp>
      <p:sp>
        <p:nvSpPr>
          <p:cNvPr id="647" name="Google Shape;647;p65"/>
          <p:cNvSpPr/>
          <p:nvPr/>
        </p:nvSpPr>
        <p:spPr>
          <a:xfrm>
            <a:off x="11414418" y="2156074"/>
            <a:ext cx="777600" cy="1410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48" name="Google Shape;648;p65"/>
          <p:cNvSpPr/>
          <p:nvPr/>
        </p:nvSpPr>
        <p:spPr>
          <a:xfrm>
            <a:off x="5949537" y="611579"/>
            <a:ext cx="3452100" cy="9333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49" name="Google Shape;649;p65"/>
          <p:cNvSpPr/>
          <p:nvPr/>
        </p:nvSpPr>
        <p:spPr>
          <a:xfrm>
            <a:off x="6587538" y="3573615"/>
            <a:ext cx="5195700" cy="1740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50" name="Google Shape;650;p65"/>
          <p:cNvSpPr txBox="1"/>
          <p:nvPr>
            <p:ph idx="1" type="body"/>
          </p:nvPr>
        </p:nvSpPr>
        <p:spPr>
          <a:xfrm>
            <a:off x="6685808" y="3754717"/>
            <a:ext cx="48717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51" name="Google Shape;651;p65"/>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52" name="Google Shape;652;p65"/>
          <p:cNvSpPr/>
          <p:nvPr/>
        </p:nvSpPr>
        <p:spPr>
          <a:xfrm>
            <a:off x="388620" y="210702"/>
            <a:ext cx="27705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53" name="Google Shape;653;p65"/>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654" name="Google Shape;654;p65"/>
          <p:cNvSpPr txBox="1"/>
          <p:nvPr>
            <p:ph idx="3" type="body"/>
          </p:nvPr>
        </p:nvSpPr>
        <p:spPr>
          <a:xfrm>
            <a:off x="6685808" y="4298653"/>
            <a:ext cx="48717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55" name="Google Shape;655;p65"/>
          <p:cNvSpPr txBox="1"/>
          <p:nvPr>
            <p:ph idx="4" type="body"/>
          </p:nvPr>
        </p:nvSpPr>
        <p:spPr>
          <a:xfrm>
            <a:off x="6685808" y="4698618"/>
            <a:ext cx="48717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estimonial_Headshot_Black">
  <p:cSld name="5_Testimonial_Headshot_Black">
    <p:bg>
      <p:bgPr>
        <a:solidFill>
          <a:schemeClr val="dk1"/>
        </a:solidFill>
      </p:bgPr>
    </p:bg>
    <p:spTree>
      <p:nvGrpSpPr>
        <p:cNvPr id="656" name="Shape 656"/>
        <p:cNvGrpSpPr/>
        <p:nvPr/>
      </p:nvGrpSpPr>
      <p:grpSpPr>
        <a:xfrm>
          <a:off x="0" y="0"/>
          <a:ext cx="0" cy="0"/>
          <a:chOff x="0" y="0"/>
          <a:chExt cx="0" cy="0"/>
        </a:xfrm>
      </p:grpSpPr>
      <p:pic>
        <p:nvPicPr>
          <p:cNvPr id="657" name="Google Shape;657;p66"/>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58" name="Google Shape;658;p66"/>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59" name="Google Shape;659;p66"/>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60" name="Google Shape;660;p66"/>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61" name="Google Shape;661;p66"/>
          <p:cNvSpPr/>
          <p:nvPr>
            <p:ph idx="2" type="pic"/>
          </p:nvPr>
        </p:nvSpPr>
        <p:spPr>
          <a:xfrm>
            <a:off x="388620" y="1544494"/>
            <a:ext cx="6198900" cy="4376700"/>
          </a:xfrm>
          <a:prstGeom prst="rect">
            <a:avLst/>
          </a:prstGeom>
          <a:solidFill>
            <a:srgbClr val="EEEEEE"/>
          </a:solidFill>
          <a:ln>
            <a:noFill/>
          </a:ln>
        </p:spPr>
      </p:sp>
      <p:sp>
        <p:nvSpPr>
          <p:cNvPr id="662" name="Google Shape;662;p66"/>
          <p:cNvSpPr/>
          <p:nvPr/>
        </p:nvSpPr>
        <p:spPr>
          <a:xfrm>
            <a:off x="9033166" y="611579"/>
            <a:ext cx="3158700" cy="933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63" name="Google Shape;663;p66"/>
          <p:cNvSpPr/>
          <p:nvPr/>
        </p:nvSpPr>
        <p:spPr>
          <a:xfrm>
            <a:off x="6587538" y="2302955"/>
            <a:ext cx="5195700" cy="1740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64" name="Google Shape;664;p66"/>
          <p:cNvSpPr txBox="1"/>
          <p:nvPr>
            <p:ph idx="1" type="body"/>
          </p:nvPr>
        </p:nvSpPr>
        <p:spPr>
          <a:xfrm>
            <a:off x="6733309" y="2484057"/>
            <a:ext cx="48240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65" name="Google Shape;665;p66"/>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66" name="Google Shape;666;p66"/>
          <p:cNvSpPr/>
          <p:nvPr/>
        </p:nvSpPr>
        <p:spPr>
          <a:xfrm>
            <a:off x="388620" y="210702"/>
            <a:ext cx="27705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67" name="Google Shape;667;p66"/>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668" name="Google Shape;668;p66"/>
          <p:cNvSpPr txBox="1"/>
          <p:nvPr>
            <p:ph idx="3" type="body"/>
          </p:nvPr>
        </p:nvSpPr>
        <p:spPr>
          <a:xfrm>
            <a:off x="6733309" y="3027993"/>
            <a:ext cx="48240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69" name="Google Shape;669;p66"/>
          <p:cNvSpPr txBox="1"/>
          <p:nvPr>
            <p:ph idx="4" type="body"/>
          </p:nvPr>
        </p:nvSpPr>
        <p:spPr>
          <a:xfrm>
            <a:off x="6733309" y="3427958"/>
            <a:ext cx="48240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70" name="Google Shape;670;p66"/>
          <p:cNvSpPr/>
          <p:nvPr/>
        </p:nvSpPr>
        <p:spPr>
          <a:xfrm>
            <a:off x="10929260" y="4049144"/>
            <a:ext cx="1262700" cy="933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estimonial_Headshot_Black">
  <p:cSld name="6_Testimonial_Headshot_Black">
    <p:bg>
      <p:bgPr>
        <a:solidFill>
          <a:schemeClr val="dk1"/>
        </a:solidFill>
      </p:bgPr>
    </p:bg>
    <p:spTree>
      <p:nvGrpSpPr>
        <p:cNvPr id="671" name="Shape 671"/>
        <p:cNvGrpSpPr/>
        <p:nvPr/>
      </p:nvGrpSpPr>
      <p:grpSpPr>
        <a:xfrm>
          <a:off x="0" y="0"/>
          <a:ext cx="0" cy="0"/>
          <a:chOff x="0" y="0"/>
          <a:chExt cx="0" cy="0"/>
        </a:xfrm>
      </p:grpSpPr>
      <p:pic>
        <p:nvPicPr>
          <p:cNvPr id="672" name="Google Shape;672;p67"/>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73" name="Google Shape;673;p67"/>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74" name="Google Shape;674;p67"/>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75" name="Google Shape;675;p67"/>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76" name="Google Shape;676;p67"/>
          <p:cNvSpPr/>
          <p:nvPr>
            <p:ph idx="2" type="pic"/>
          </p:nvPr>
        </p:nvSpPr>
        <p:spPr>
          <a:xfrm>
            <a:off x="388620" y="1544494"/>
            <a:ext cx="6198900" cy="4376700"/>
          </a:xfrm>
          <a:prstGeom prst="rect">
            <a:avLst/>
          </a:prstGeom>
          <a:solidFill>
            <a:srgbClr val="EEEEEE"/>
          </a:solidFill>
          <a:ln>
            <a:noFill/>
          </a:ln>
        </p:spPr>
      </p:sp>
      <p:sp>
        <p:nvSpPr>
          <p:cNvPr id="677" name="Google Shape;677;p67"/>
          <p:cNvSpPr/>
          <p:nvPr/>
        </p:nvSpPr>
        <p:spPr>
          <a:xfrm>
            <a:off x="8740239" y="1822818"/>
            <a:ext cx="3452100" cy="9333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78" name="Google Shape;678;p67"/>
          <p:cNvSpPr/>
          <p:nvPr/>
        </p:nvSpPr>
        <p:spPr>
          <a:xfrm>
            <a:off x="6587538" y="3936627"/>
            <a:ext cx="5195700" cy="1740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79" name="Google Shape;679;p67"/>
          <p:cNvSpPr txBox="1"/>
          <p:nvPr>
            <p:ph idx="1" type="body"/>
          </p:nvPr>
        </p:nvSpPr>
        <p:spPr>
          <a:xfrm>
            <a:off x="6780810" y="4117729"/>
            <a:ext cx="4776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80" name="Google Shape;680;p67"/>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81" name="Google Shape;681;p67"/>
          <p:cNvSpPr/>
          <p:nvPr/>
        </p:nvSpPr>
        <p:spPr>
          <a:xfrm>
            <a:off x="388620" y="210702"/>
            <a:ext cx="27705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82" name="Google Shape;682;p67"/>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683" name="Google Shape;683;p67"/>
          <p:cNvSpPr txBox="1"/>
          <p:nvPr>
            <p:ph idx="3" type="body"/>
          </p:nvPr>
        </p:nvSpPr>
        <p:spPr>
          <a:xfrm>
            <a:off x="6780810" y="4661665"/>
            <a:ext cx="47769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84" name="Google Shape;684;p67"/>
          <p:cNvSpPr txBox="1"/>
          <p:nvPr>
            <p:ph idx="4" type="body"/>
          </p:nvPr>
        </p:nvSpPr>
        <p:spPr>
          <a:xfrm>
            <a:off x="6780810" y="5061630"/>
            <a:ext cx="47769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85" name="Google Shape;685;p67"/>
          <p:cNvSpPr/>
          <p:nvPr/>
        </p:nvSpPr>
        <p:spPr>
          <a:xfrm>
            <a:off x="8029833" y="882014"/>
            <a:ext cx="1387200" cy="9333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estimonial_Headshot_Black">
  <p:cSld name="7_Testimonial_Headshot_Black">
    <p:bg>
      <p:bgPr>
        <a:solidFill>
          <a:schemeClr val="dk1"/>
        </a:solidFill>
      </p:bgPr>
    </p:bg>
    <p:spTree>
      <p:nvGrpSpPr>
        <p:cNvPr id="686" name="Shape 686"/>
        <p:cNvGrpSpPr/>
        <p:nvPr/>
      </p:nvGrpSpPr>
      <p:grpSpPr>
        <a:xfrm>
          <a:off x="0" y="0"/>
          <a:ext cx="0" cy="0"/>
          <a:chOff x="0" y="0"/>
          <a:chExt cx="0" cy="0"/>
        </a:xfrm>
      </p:grpSpPr>
      <p:pic>
        <p:nvPicPr>
          <p:cNvPr id="687" name="Google Shape;687;p68"/>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688" name="Google Shape;688;p68"/>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689" name="Google Shape;689;p68"/>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690" name="Google Shape;690;p68"/>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691" name="Google Shape;691;p68"/>
          <p:cNvSpPr/>
          <p:nvPr>
            <p:ph idx="2" type="pic"/>
          </p:nvPr>
        </p:nvSpPr>
        <p:spPr>
          <a:xfrm>
            <a:off x="388620" y="1544494"/>
            <a:ext cx="6198900" cy="4376700"/>
          </a:xfrm>
          <a:prstGeom prst="rect">
            <a:avLst/>
          </a:prstGeom>
          <a:solidFill>
            <a:srgbClr val="EEEEEE"/>
          </a:solidFill>
          <a:ln>
            <a:noFill/>
          </a:ln>
        </p:spPr>
      </p:sp>
      <p:sp>
        <p:nvSpPr>
          <p:cNvPr id="692" name="Google Shape;692;p68"/>
          <p:cNvSpPr/>
          <p:nvPr/>
        </p:nvSpPr>
        <p:spPr>
          <a:xfrm>
            <a:off x="6745053" y="1543775"/>
            <a:ext cx="3452100" cy="933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93" name="Google Shape;693;p68"/>
          <p:cNvSpPr/>
          <p:nvPr/>
        </p:nvSpPr>
        <p:spPr>
          <a:xfrm>
            <a:off x="6587538" y="3573615"/>
            <a:ext cx="5195700" cy="1740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94" name="Google Shape;694;p68"/>
          <p:cNvSpPr txBox="1"/>
          <p:nvPr>
            <p:ph idx="1" type="body"/>
          </p:nvPr>
        </p:nvSpPr>
        <p:spPr>
          <a:xfrm>
            <a:off x="6745053" y="3754717"/>
            <a:ext cx="48123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3200"/>
              <a:buFont typeface="Arial"/>
              <a:buNone/>
              <a:defRPr b="1" i="0" sz="32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95" name="Google Shape;695;p68"/>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96" name="Google Shape;696;p68"/>
          <p:cNvSpPr/>
          <p:nvPr/>
        </p:nvSpPr>
        <p:spPr>
          <a:xfrm>
            <a:off x="388620" y="210702"/>
            <a:ext cx="27705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697" name="Google Shape;697;p68"/>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698" name="Google Shape;698;p68"/>
          <p:cNvSpPr txBox="1"/>
          <p:nvPr>
            <p:ph idx="3" type="body"/>
          </p:nvPr>
        </p:nvSpPr>
        <p:spPr>
          <a:xfrm>
            <a:off x="6745053" y="4298653"/>
            <a:ext cx="48123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699" name="Google Shape;699;p68"/>
          <p:cNvSpPr txBox="1"/>
          <p:nvPr>
            <p:ph idx="4" type="body"/>
          </p:nvPr>
        </p:nvSpPr>
        <p:spPr>
          <a:xfrm>
            <a:off x="6745053" y="4698618"/>
            <a:ext cx="48123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00" name="Google Shape;700;p68"/>
          <p:cNvSpPr/>
          <p:nvPr/>
        </p:nvSpPr>
        <p:spPr>
          <a:xfrm>
            <a:off x="10196814" y="617500"/>
            <a:ext cx="1076700" cy="933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estimonial_Headshot_Black">
  <p:cSld name="8_Testimonial_Headshot_Black">
    <p:bg>
      <p:bgPr>
        <a:solidFill>
          <a:schemeClr val="dk1"/>
        </a:solidFill>
      </p:bgPr>
    </p:bg>
    <p:spTree>
      <p:nvGrpSpPr>
        <p:cNvPr id="701" name="Shape 701"/>
        <p:cNvGrpSpPr/>
        <p:nvPr/>
      </p:nvGrpSpPr>
      <p:grpSpPr>
        <a:xfrm>
          <a:off x="0" y="0"/>
          <a:ext cx="0" cy="0"/>
          <a:chOff x="0" y="0"/>
          <a:chExt cx="0" cy="0"/>
        </a:xfrm>
      </p:grpSpPr>
      <p:pic>
        <p:nvPicPr>
          <p:cNvPr descr="Background pattern&#10;&#10;Description automatically generated" id="702" name="Google Shape;702;p69"/>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703" name="Google Shape;703;p69"/>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704" name="Google Shape;704;p69"/>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705" name="Google Shape;705;p69"/>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706" name="Google Shape;706;p69"/>
          <p:cNvSpPr/>
          <p:nvPr>
            <p:ph idx="2" type="pic"/>
          </p:nvPr>
        </p:nvSpPr>
        <p:spPr>
          <a:xfrm>
            <a:off x="388620" y="2053882"/>
            <a:ext cx="1915200" cy="1352100"/>
          </a:xfrm>
          <a:prstGeom prst="rect">
            <a:avLst/>
          </a:prstGeom>
          <a:solidFill>
            <a:srgbClr val="EEEEEE"/>
          </a:solidFill>
          <a:ln>
            <a:noFill/>
          </a:ln>
        </p:spPr>
      </p:sp>
      <p:sp>
        <p:nvSpPr>
          <p:cNvPr id="707" name="Google Shape;707;p69"/>
          <p:cNvSpPr/>
          <p:nvPr/>
        </p:nvSpPr>
        <p:spPr>
          <a:xfrm>
            <a:off x="2478675" y="2063703"/>
            <a:ext cx="3363900" cy="13521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08" name="Google Shape;708;p69"/>
          <p:cNvSpPr txBox="1"/>
          <p:nvPr>
            <p:ph idx="1" type="body"/>
          </p:nvPr>
        </p:nvSpPr>
        <p:spPr>
          <a:xfrm>
            <a:off x="2576946"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09" name="Google Shape;709;p69"/>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10" name="Google Shape;710;p69"/>
          <p:cNvSpPr txBox="1"/>
          <p:nvPr>
            <p:ph idx="3" type="body"/>
          </p:nvPr>
        </p:nvSpPr>
        <p:spPr>
          <a:xfrm>
            <a:off x="2576946"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11" name="Google Shape;711;p69"/>
          <p:cNvSpPr txBox="1"/>
          <p:nvPr>
            <p:ph idx="4" type="body"/>
          </p:nvPr>
        </p:nvSpPr>
        <p:spPr>
          <a:xfrm>
            <a:off x="2576946"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12" name="Google Shape;712;p69"/>
          <p:cNvSpPr/>
          <p:nvPr>
            <p:ph idx="5" type="pic"/>
          </p:nvPr>
        </p:nvSpPr>
        <p:spPr>
          <a:xfrm>
            <a:off x="388620" y="4167787"/>
            <a:ext cx="1915200" cy="1352100"/>
          </a:xfrm>
          <a:prstGeom prst="rect">
            <a:avLst/>
          </a:prstGeom>
          <a:solidFill>
            <a:srgbClr val="EEEEEE"/>
          </a:solidFill>
          <a:ln>
            <a:noFill/>
          </a:ln>
        </p:spPr>
      </p:sp>
      <p:sp>
        <p:nvSpPr>
          <p:cNvPr id="713" name="Google Shape;713;p69"/>
          <p:cNvSpPr/>
          <p:nvPr/>
        </p:nvSpPr>
        <p:spPr>
          <a:xfrm>
            <a:off x="2478675" y="4177608"/>
            <a:ext cx="3363900" cy="13521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14" name="Google Shape;714;p69"/>
          <p:cNvSpPr txBox="1"/>
          <p:nvPr>
            <p:ph idx="6" type="body"/>
          </p:nvPr>
        </p:nvSpPr>
        <p:spPr>
          <a:xfrm>
            <a:off x="2576946"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15" name="Google Shape;715;p69"/>
          <p:cNvSpPr txBox="1"/>
          <p:nvPr>
            <p:ph idx="7" type="body"/>
          </p:nvPr>
        </p:nvSpPr>
        <p:spPr>
          <a:xfrm>
            <a:off x="2576946"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16" name="Google Shape;716;p69"/>
          <p:cNvSpPr txBox="1"/>
          <p:nvPr>
            <p:ph idx="8" type="body"/>
          </p:nvPr>
        </p:nvSpPr>
        <p:spPr>
          <a:xfrm>
            <a:off x="2576946"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17" name="Google Shape;717;p69"/>
          <p:cNvSpPr/>
          <p:nvPr>
            <p:ph idx="9" type="pic"/>
          </p:nvPr>
        </p:nvSpPr>
        <p:spPr>
          <a:xfrm>
            <a:off x="6195654" y="2053882"/>
            <a:ext cx="1915200" cy="1352100"/>
          </a:xfrm>
          <a:prstGeom prst="rect">
            <a:avLst/>
          </a:prstGeom>
          <a:solidFill>
            <a:srgbClr val="EEEEEE"/>
          </a:solidFill>
          <a:ln>
            <a:noFill/>
          </a:ln>
        </p:spPr>
      </p:sp>
      <p:sp>
        <p:nvSpPr>
          <p:cNvPr id="718" name="Google Shape;718;p69"/>
          <p:cNvSpPr/>
          <p:nvPr/>
        </p:nvSpPr>
        <p:spPr>
          <a:xfrm>
            <a:off x="8285709" y="2063703"/>
            <a:ext cx="3363900" cy="13521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19" name="Google Shape;719;p69"/>
          <p:cNvSpPr txBox="1"/>
          <p:nvPr>
            <p:ph idx="13" type="body"/>
          </p:nvPr>
        </p:nvSpPr>
        <p:spPr>
          <a:xfrm>
            <a:off x="8383980"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0" name="Google Shape;720;p69"/>
          <p:cNvSpPr txBox="1"/>
          <p:nvPr>
            <p:ph idx="14" type="body"/>
          </p:nvPr>
        </p:nvSpPr>
        <p:spPr>
          <a:xfrm>
            <a:off x="8383980"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1" name="Google Shape;721;p69"/>
          <p:cNvSpPr txBox="1"/>
          <p:nvPr>
            <p:ph idx="15" type="body"/>
          </p:nvPr>
        </p:nvSpPr>
        <p:spPr>
          <a:xfrm>
            <a:off x="8383980"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2" name="Google Shape;722;p69"/>
          <p:cNvSpPr/>
          <p:nvPr>
            <p:ph idx="16" type="pic"/>
          </p:nvPr>
        </p:nvSpPr>
        <p:spPr>
          <a:xfrm>
            <a:off x="6195654" y="4167787"/>
            <a:ext cx="1915200" cy="1352100"/>
          </a:xfrm>
          <a:prstGeom prst="rect">
            <a:avLst/>
          </a:prstGeom>
          <a:solidFill>
            <a:srgbClr val="EEEEEE"/>
          </a:solidFill>
          <a:ln>
            <a:noFill/>
          </a:ln>
        </p:spPr>
      </p:sp>
      <p:sp>
        <p:nvSpPr>
          <p:cNvPr id="723" name="Google Shape;723;p69"/>
          <p:cNvSpPr/>
          <p:nvPr/>
        </p:nvSpPr>
        <p:spPr>
          <a:xfrm>
            <a:off x="8285709" y="4177608"/>
            <a:ext cx="3363900" cy="13521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24" name="Google Shape;724;p69"/>
          <p:cNvSpPr txBox="1"/>
          <p:nvPr>
            <p:ph idx="17" type="body"/>
          </p:nvPr>
        </p:nvSpPr>
        <p:spPr>
          <a:xfrm>
            <a:off x="8383980"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5" name="Google Shape;725;p69"/>
          <p:cNvSpPr txBox="1"/>
          <p:nvPr>
            <p:ph idx="18" type="body"/>
          </p:nvPr>
        </p:nvSpPr>
        <p:spPr>
          <a:xfrm>
            <a:off x="8383980"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6" name="Google Shape;726;p69"/>
          <p:cNvSpPr txBox="1"/>
          <p:nvPr>
            <p:ph idx="19" type="body"/>
          </p:nvPr>
        </p:nvSpPr>
        <p:spPr>
          <a:xfrm>
            <a:off x="8383980"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27" name="Google Shape;727;p69"/>
          <p:cNvSpPr/>
          <p:nvPr/>
        </p:nvSpPr>
        <p:spPr>
          <a:xfrm>
            <a:off x="388620" y="210702"/>
            <a:ext cx="29337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28" name="Google Shape;728;p69"/>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estimonial_Headshot_Black">
  <p:cSld name="9_Testimonial_Headshot_Black">
    <p:bg>
      <p:bgPr>
        <a:solidFill>
          <a:schemeClr val="dk1"/>
        </a:solidFill>
      </p:bgPr>
    </p:bg>
    <p:spTree>
      <p:nvGrpSpPr>
        <p:cNvPr id="729" name="Shape 729"/>
        <p:cNvGrpSpPr/>
        <p:nvPr/>
      </p:nvGrpSpPr>
      <p:grpSpPr>
        <a:xfrm>
          <a:off x="0" y="0"/>
          <a:ext cx="0" cy="0"/>
          <a:chOff x="0" y="0"/>
          <a:chExt cx="0" cy="0"/>
        </a:xfrm>
      </p:grpSpPr>
      <p:pic>
        <p:nvPicPr>
          <p:cNvPr id="730" name="Google Shape;730;p70"/>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731" name="Google Shape;731;p70"/>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732" name="Google Shape;732;p70"/>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733" name="Google Shape;733;p70"/>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734" name="Google Shape;734;p70"/>
          <p:cNvSpPr/>
          <p:nvPr>
            <p:ph idx="2" type="pic"/>
          </p:nvPr>
        </p:nvSpPr>
        <p:spPr>
          <a:xfrm>
            <a:off x="388620" y="2053882"/>
            <a:ext cx="1915200" cy="1352100"/>
          </a:xfrm>
          <a:prstGeom prst="rect">
            <a:avLst/>
          </a:prstGeom>
          <a:solidFill>
            <a:srgbClr val="EEEEEE"/>
          </a:solidFill>
          <a:ln>
            <a:noFill/>
          </a:ln>
        </p:spPr>
      </p:sp>
      <p:sp>
        <p:nvSpPr>
          <p:cNvPr id="735" name="Google Shape;735;p70"/>
          <p:cNvSpPr/>
          <p:nvPr/>
        </p:nvSpPr>
        <p:spPr>
          <a:xfrm>
            <a:off x="2478675" y="2063703"/>
            <a:ext cx="3363900" cy="1352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36" name="Google Shape;736;p70"/>
          <p:cNvSpPr txBox="1"/>
          <p:nvPr>
            <p:ph idx="1" type="body"/>
          </p:nvPr>
        </p:nvSpPr>
        <p:spPr>
          <a:xfrm>
            <a:off x="2576946"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37" name="Google Shape;737;p70"/>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38" name="Google Shape;738;p70"/>
          <p:cNvSpPr txBox="1"/>
          <p:nvPr>
            <p:ph idx="3" type="body"/>
          </p:nvPr>
        </p:nvSpPr>
        <p:spPr>
          <a:xfrm>
            <a:off x="2576946"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39" name="Google Shape;739;p70"/>
          <p:cNvSpPr txBox="1"/>
          <p:nvPr>
            <p:ph idx="4" type="body"/>
          </p:nvPr>
        </p:nvSpPr>
        <p:spPr>
          <a:xfrm>
            <a:off x="2576946"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0" name="Google Shape;740;p70"/>
          <p:cNvSpPr/>
          <p:nvPr>
            <p:ph idx="5" type="pic"/>
          </p:nvPr>
        </p:nvSpPr>
        <p:spPr>
          <a:xfrm>
            <a:off x="388620" y="4167787"/>
            <a:ext cx="1915200" cy="1352100"/>
          </a:xfrm>
          <a:prstGeom prst="rect">
            <a:avLst/>
          </a:prstGeom>
          <a:solidFill>
            <a:srgbClr val="EEEEEE"/>
          </a:solidFill>
          <a:ln>
            <a:noFill/>
          </a:ln>
        </p:spPr>
      </p:sp>
      <p:sp>
        <p:nvSpPr>
          <p:cNvPr id="741" name="Google Shape;741;p70"/>
          <p:cNvSpPr/>
          <p:nvPr/>
        </p:nvSpPr>
        <p:spPr>
          <a:xfrm>
            <a:off x="2478675" y="4177608"/>
            <a:ext cx="3363900" cy="1352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42" name="Google Shape;742;p70"/>
          <p:cNvSpPr txBox="1"/>
          <p:nvPr>
            <p:ph idx="6" type="body"/>
          </p:nvPr>
        </p:nvSpPr>
        <p:spPr>
          <a:xfrm>
            <a:off x="2576946"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3" name="Google Shape;743;p70"/>
          <p:cNvSpPr txBox="1"/>
          <p:nvPr>
            <p:ph idx="7" type="body"/>
          </p:nvPr>
        </p:nvSpPr>
        <p:spPr>
          <a:xfrm>
            <a:off x="2576946"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4" name="Google Shape;744;p70"/>
          <p:cNvSpPr txBox="1"/>
          <p:nvPr>
            <p:ph idx="8" type="body"/>
          </p:nvPr>
        </p:nvSpPr>
        <p:spPr>
          <a:xfrm>
            <a:off x="2576946"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5" name="Google Shape;745;p70"/>
          <p:cNvSpPr/>
          <p:nvPr>
            <p:ph idx="9" type="pic"/>
          </p:nvPr>
        </p:nvSpPr>
        <p:spPr>
          <a:xfrm>
            <a:off x="6195654" y="2053882"/>
            <a:ext cx="1915200" cy="1352100"/>
          </a:xfrm>
          <a:prstGeom prst="rect">
            <a:avLst/>
          </a:prstGeom>
          <a:solidFill>
            <a:srgbClr val="EEEEEE"/>
          </a:solidFill>
          <a:ln>
            <a:noFill/>
          </a:ln>
        </p:spPr>
      </p:sp>
      <p:sp>
        <p:nvSpPr>
          <p:cNvPr id="746" name="Google Shape;746;p70"/>
          <p:cNvSpPr/>
          <p:nvPr/>
        </p:nvSpPr>
        <p:spPr>
          <a:xfrm>
            <a:off x="8285709" y="2063703"/>
            <a:ext cx="3363900" cy="1352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47" name="Google Shape;747;p70"/>
          <p:cNvSpPr txBox="1"/>
          <p:nvPr>
            <p:ph idx="13" type="body"/>
          </p:nvPr>
        </p:nvSpPr>
        <p:spPr>
          <a:xfrm>
            <a:off x="8383980"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8" name="Google Shape;748;p70"/>
          <p:cNvSpPr txBox="1"/>
          <p:nvPr>
            <p:ph idx="14" type="body"/>
          </p:nvPr>
        </p:nvSpPr>
        <p:spPr>
          <a:xfrm>
            <a:off x="8383980"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49" name="Google Shape;749;p70"/>
          <p:cNvSpPr txBox="1"/>
          <p:nvPr>
            <p:ph idx="15" type="body"/>
          </p:nvPr>
        </p:nvSpPr>
        <p:spPr>
          <a:xfrm>
            <a:off x="8383980"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50" name="Google Shape;750;p70"/>
          <p:cNvSpPr/>
          <p:nvPr>
            <p:ph idx="16" type="pic"/>
          </p:nvPr>
        </p:nvSpPr>
        <p:spPr>
          <a:xfrm>
            <a:off x="6195654" y="4167787"/>
            <a:ext cx="1915200" cy="1352100"/>
          </a:xfrm>
          <a:prstGeom prst="rect">
            <a:avLst/>
          </a:prstGeom>
          <a:solidFill>
            <a:srgbClr val="EEEEEE"/>
          </a:solidFill>
          <a:ln>
            <a:noFill/>
          </a:ln>
        </p:spPr>
      </p:sp>
      <p:sp>
        <p:nvSpPr>
          <p:cNvPr id="751" name="Google Shape;751;p70"/>
          <p:cNvSpPr/>
          <p:nvPr/>
        </p:nvSpPr>
        <p:spPr>
          <a:xfrm>
            <a:off x="8285709" y="4177608"/>
            <a:ext cx="3363900" cy="1352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52" name="Google Shape;752;p70"/>
          <p:cNvSpPr txBox="1"/>
          <p:nvPr>
            <p:ph idx="17" type="body"/>
          </p:nvPr>
        </p:nvSpPr>
        <p:spPr>
          <a:xfrm>
            <a:off x="8383980"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53" name="Google Shape;753;p70"/>
          <p:cNvSpPr txBox="1"/>
          <p:nvPr>
            <p:ph idx="18" type="body"/>
          </p:nvPr>
        </p:nvSpPr>
        <p:spPr>
          <a:xfrm>
            <a:off x="8383980"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54" name="Google Shape;754;p70"/>
          <p:cNvSpPr txBox="1"/>
          <p:nvPr>
            <p:ph idx="19" type="body"/>
          </p:nvPr>
        </p:nvSpPr>
        <p:spPr>
          <a:xfrm>
            <a:off x="8383980"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0" i="0" sz="16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55" name="Google Shape;755;p70"/>
          <p:cNvSpPr/>
          <p:nvPr/>
        </p:nvSpPr>
        <p:spPr>
          <a:xfrm>
            <a:off x="388620" y="210702"/>
            <a:ext cx="29337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56" name="Google Shape;756;p70"/>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estimonial_Headshot_Black">
  <p:cSld name="10_Testimonial_Headshot_Black">
    <p:bg>
      <p:bgPr>
        <a:solidFill>
          <a:schemeClr val="dk1"/>
        </a:solidFill>
      </p:bgPr>
    </p:bg>
    <p:spTree>
      <p:nvGrpSpPr>
        <p:cNvPr id="757" name="Shape 757"/>
        <p:cNvGrpSpPr/>
        <p:nvPr/>
      </p:nvGrpSpPr>
      <p:grpSpPr>
        <a:xfrm>
          <a:off x="0" y="0"/>
          <a:ext cx="0" cy="0"/>
          <a:chOff x="0" y="0"/>
          <a:chExt cx="0" cy="0"/>
        </a:xfrm>
      </p:grpSpPr>
      <p:pic>
        <p:nvPicPr>
          <p:cNvPr id="758" name="Google Shape;758;p71"/>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759" name="Google Shape;759;p71"/>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760" name="Google Shape;760;p71"/>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761" name="Google Shape;761;p71"/>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762" name="Google Shape;762;p71"/>
          <p:cNvSpPr/>
          <p:nvPr>
            <p:ph idx="2" type="pic"/>
          </p:nvPr>
        </p:nvSpPr>
        <p:spPr>
          <a:xfrm>
            <a:off x="388620" y="2053882"/>
            <a:ext cx="1915200" cy="1352100"/>
          </a:xfrm>
          <a:prstGeom prst="rect">
            <a:avLst/>
          </a:prstGeom>
          <a:solidFill>
            <a:srgbClr val="EEEEEE"/>
          </a:solidFill>
          <a:ln>
            <a:noFill/>
          </a:ln>
        </p:spPr>
      </p:sp>
      <p:sp>
        <p:nvSpPr>
          <p:cNvPr id="763" name="Google Shape;763;p71"/>
          <p:cNvSpPr/>
          <p:nvPr/>
        </p:nvSpPr>
        <p:spPr>
          <a:xfrm>
            <a:off x="2478675" y="2063703"/>
            <a:ext cx="3363900" cy="13521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64" name="Google Shape;764;p71"/>
          <p:cNvSpPr txBox="1"/>
          <p:nvPr>
            <p:ph idx="1" type="body"/>
          </p:nvPr>
        </p:nvSpPr>
        <p:spPr>
          <a:xfrm>
            <a:off x="2576946"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65" name="Google Shape;765;p71"/>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66" name="Google Shape;766;p71"/>
          <p:cNvSpPr txBox="1"/>
          <p:nvPr>
            <p:ph idx="3" type="body"/>
          </p:nvPr>
        </p:nvSpPr>
        <p:spPr>
          <a:xfrm>
            <a:off x="2576946"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67" name="Google Shape;767;p71"/>
          <p:cNvSpPr txBox="1"/>
          <p:nvPr>
            <p:ph idx="4" type="body"/>
          </p:nvPr>
        </p:nvSpPr>
        <p:spPr>
          <a:xfrm>
            <a:off x="2576946"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68" name="Google Shape;768;p71"/>
          <p:cNvSpPr/>
          <p:nvPr>
            <p:ph idx="5" type="pic"/>
          </p:nvPr>
        </p:nvSpPr>
        <p:spPr>
          <a:xfrm>
            <a:off x="388620" y="4167787"/>
            <a:ext cx="1915200" cy="1352100"/>
          </a:xfrm>
          <a:prstGeom prst="rect">
            <a:avLst/>
          </a:prstGeom>
          <a:solidFill>
            <a:srgbClr val="EEEEEE"/>
          </a:solidFill>
          <a:ln>
            <a:noFill/>
          </a:ln>
        </p:spPr>
      </p:sp>
      <p:sp>
        <p:nvSpPr>
          <p:cNvPr id="769" name="Google Shape;769;p71"/>
          <p:cNvSpPr/>
          <p:nvPr/>
        </p:nvSpPr>
        <p:spPr>
          <a:xfrm>
            <a:off x="2478675" y="4177608"/>
            <a:ext cx="3363900" cy="13521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70" name="Google Shape;770;p71"/>
          <p:cNvSpPr txBox="1"/>
          <p:nvPr>
            <p:ph idx="6" type="body"/>
          </p:nvPr>
        </p:nvSpPr>
        <p:spPr>
          <a:xfrm>
            <a:off x="2576946"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1" name="Google Shape;771;p71"/>
          <p:cNvSpPr txBox="1"/>
          <p:nvPr>
            <p:ph idx="7" type="body"/>
          </p:nvPr>
        </p:nvSpPr>
        <p:spPr>
          <a:xfrm>
            <a:off x="2576946"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2" name="Google Shape;772;p71"/>
          <p:cNvSpPr txBox="1"/>
          <p:nvPr>
            <p:ph idx="8" type="body"/>
          </p:nvPr>
        </p:nvSpPr>
        <p:spPr>
          <a:xfrm>
            <a:off x="2576946"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3" name="Google Shape;773;p71"/>
          <p:cNvSpPr/>
          <p:nvPr>
            <p:ph idx="9" type="pic"/>
          </p:nvPr>
        </p:nvSpPr>
        <p:spPr>
          <a:xfrm>
            <a:off x="6195654" y="2053882"/>
            <a:ext cx="1915200" cy="1352100"/>
          </a:xfrm>
          <a:prstGeom prst="rect">
            <a:avLst/>
          </a:prstGeom>
          <a:solidFill>
            <a:srgbClr val="EEEEEE"/>
          </a:solidFill>
          <a:ln>
            <a:noFill/>
          </a:ln>
        </p:spPr>
      </p:sp>
      <p:sp>
        <p:nvSpPr>
          <p:cNvPr id="774" name="Google Shape;774;p71"/>
          <p:cNvSpPr/>
          <p:nvPr/>
        </p:nvSpPr>
        <p:spPr>
          <a:xfrm>
            <a:off x="8285709" y="2063703"/>
            <a:ext cx="3363900" cy="13521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75" name="Google Shape;775;p71"/>
          <p:cNvSpPr txBox="1"/>
          <p:nvPr>
            <p:ph idx="13" type="body"/>
          </p:nvPr>
        </p:nvSpPr>
        <p:spPr>
          <a:xfrm>
            <a:off x="8383980"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6" name="Google Shape;776;p71"/>
          <p:cNvSpPr txBox="1"/>
          <p:nvPr>
            <p:ph idx="14" type="body"/>
          </p:nvPr>
        </p:nvSpPr>
        <p:spPr>
          <a:xfrm>
            <a:off x="8383980"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7" name="Google Shape;777;p71"/>
          <p:cNvSpPr txBox="1"/>
          <p:nvPr>
            <p:ph idx="15" type="body"/>
          </p:nvPr>
        </p:nvSpPr>
        <p:spPr>
          <a:xfrm>
            <a:off x="8383980"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78" name="Google Shape;778;p71"/>
          <p:cNvSpPr/>
          <p:nvPr>
            <p:ph idx="16" type="pic"/>
          </p:nvPr>
        </p:nvSpPr>
        <p:spPr>
          <a:xfrm>
            <a:off x="6195654" y="4167787"/>
            <a:ext cx="1915200" cy="1352100"/>
          </a:xfrm>
          <a:prstGeom prst="rect">
            <a:avLst/>
          </a:prstGeom>
          <a:solidFill>
            <a:srgbClr val="EEEEEE"/>
          </a:solidFill>
          <a:ln>
            <a:noFill/>
          </a:ln>
        </p:spPr>
      </p:sp>
      <p:sp>
        <p:nvSpPr>
          <p:cNvPr id="779" name="Google Shape;779;p71"/>
          <p:cNvSpPr/>
          <p:nvPr/>
        </p:nvSpPr>
        <p:spPr>
          <a:xfrm>
            <a:off x="8285709" y="4177608"/>
            <a:ext cx="3363900" cy="13521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80" name="Google Shape;780;p71"/>
          <p:cNvSpPr txBox="1"/>
          <p:nvPr>
            <p:ph idx="17" type="body"/>
          </p:nvPr>
        </p:nvSpPr>
        <p:spPr>
          <a:xfrm>
            <a:off x="8383980"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81" name="Google Shape;781;p71"/>
          <p:cNvSpPr txBox="1"/>
          <p:nvPr>
            <p:ph idx="18" type="body"/>
          </p:nvPr>
        </p:nvSpPr>
        <p:spPr>
          <a:xfrm>
            <a:off x="8383980"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82" name="Google Shape;782;p71"/>
          <p:cNvSpPr txBox="1"/>
          <p:nvPr>
            <p:ph idx="19" type="body"/>
          </p:nvPr>
        </p:nvSpPr>
        <p:spPr>
          <a:xfrm>
            <a:off x="8383980"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83" name="Google Shape;783;p71"/>
          <p:cNvSpPr/>
          <p:nvPr/>
        </p:nvSpPr>
        <p:spPr>
          <a:xfrm>
            <a:off x="388620" y="210702"/>
            <a:ext cx="29337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84" name="Google Shape;784;p71"/>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estimonial_Headshot_Black">
  <p:cSld name="11_Testimonial_Headshot_Black">
    <p:bg>
      <p:bgPr>
        <a:solidFill>
          <a:schemeClr val="dk1"/>
        </a:solidFill>
      </p:bgPr>
    </p:bg>
    <p:spTree>
      <p:nvGrpSpPr>
        <p:cNvPr id="785" name="Shape 785"/>
        <p:cNvGrpSpPr/>
        <p:nvPr/>
      </p:nvGrpSpPr>
      <p:grpSpPr>
        <a:xfrm>
          <a:off x="0" y="0"/>
          <a:ext cx="0" cy="0"/>
          <a:chOff x="0" y="0"/>
          <a:chExt cx="0" cy="0"/>
        </a:xfrm>
      </p:grpSpPr>
      <p:pic>
        <p:nvPicPr>
          <p:cNvPr id="786" name="Google Shape;786;p72"/>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787" name="Google Shape;787;p72"/>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788" name="Google Shape;788;p72"/>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789" name="Google Shape;789;p72"/>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790" name="Google Shape;790;p72"/>
          <p:cNvSpPr/>
          <p:nvPr>
            <p:ph idx="2" type="pic"/>
          </p:nvPr>
        </p:nvSpPr>
        <p:spPr>
          <a:xfrm>
            <a:off x="388620" y="2053882"/>
            <a:ext cx="1915200" cy="1352100"/>
          </a:xfrm>
          <a:prstGeom prst="rect">
            <a:avLst/>
          </a:prstGeom>
          <a:solidFill>
            <a:srgbClr val="EEEEEE"/>
          </a:solidFill>
          <a:ln>
            <a:noFill/>
          </a:ln>
        </p:spPr>
      </p:sp>
      <p:sp>
        <p:nvSpPr>
          <p:cNvPr id="791" name="Google Shape;791;p72"/>
          <p:cNvSpPr/>
          <p:nvPr/>
        </p:nvSpPr>
        <p:spPr>
          <a:xfrm>
            <a:off x="2478675" y="2063703"/>
            <a:ext cx="3363900" cy="1352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92" name="Google Shape;792;p72"/>
          <p:cNvSpPr txBox="1"/>
          <p:nvPr>
            <p:ph idx="1" type="body"/>
          </p:nvPr>
        </p:nvSpPr>
        <p:spPr>
          <a:xfrm>
            <a:off x="2576946"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93" name="Google Shape;793;p72"/>
          <p:cNvSpPr/>
          <p:nvPr/>
        </p:nvSpPr>
        <p:spPr>
          <a:xfrm>
            <a:off x="0" y="2460"/>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94" name="Google Shape;794;p72"/>
          <p:cNvSpPr txBox="1"/>
          <p:nvPr>
            <p:ph idx="3" type="body"/>
          </p:nvPr>
        </p:nvSpPr>
        <p:spPr>
          <a:xfrm>
            <a:off x="2576946"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95" name="Google Shape;795;p72"/>
          <p:cNvSpPr txBox="1"/>
          <p:nvPr>
            <p:ph idx="4" type="body"/>
          </p:nvPr>
        </p:nvSpPr>
        <p:spPr>
          <a:xfrm>
            <a:off x="2576946"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96" name="Google Shape;796;p72"/>
          <p:cNvSpPr/>
          <p:nvPr>
            <p:ph idx="5" type="pic"/>
          </p:nvPr>
        </p:nvSpPr>
        <p:spPr>
          <a:xfrm>
            <a:off x="388620" y="4167787"/>
            <a:ext cx="1915200" cy="1352100"/>
          </a:xfrm>
          <a:prstGeom prst="rect">
            <a:avLst/>
          </a:prstGeom>
          <a:solidFill>
            <a:srgbClr val="EEEEEE"/>
          </a:solidFill>
          <a:ln>
            <a:noFill/>
          </a:ln>
        </p:spPr>
      </p:sp>
      <p:sp>
        <p:nvSpPr>
          <p:cNvPr id="797" name="Google Shape;797;p72"/>
          <p:cNvSpPr/>
          <p:nvPr/>
        </p:nvSpPr>
        <p:spPr>
          <a:xfrm>
            <a:off x="2478675" y="4177608"/>
            <a:ext cx="3363900" cy="1352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798" name="Google Shape;798;p72"/>
          <p:cNvSpPr txBox="1"/>
          <p:nvPr>
            <p:ph idx="6" type="body"/>
          </p:nvPr>
        </p:nvSpPr>
        <p:spPr>
          <a:xfrm>
            <a:off x="2576946"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799" name="Google Shape;799;p72"/>
          <p:cNvSpPr txBox="1"/>
          <p:nvPr>
            <p:ph idx="7" type="body"/>
          </p:nvPr>
        </p:nvSpPr>
        <p:spPr>
          <a:xfrm>
            <a:off x="2576946"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0" name="Google Shape;800;p72"/>
          <p:cNvSpPr txBox="1"/>
          <p:nvPr>
            <p:ph idx="8" type="body"/>
          </p:nvPr>
        </p:nvSpPr>
        <p:spPr>
          <a:xfrm>
            <a:off x="2576946"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1" name="Google Shape;801;p72"/>
          <p:cNvSpPr/>
          <p:nvPr>
            <p:ph idx="9" type="pic"/>
          </p:nvPr>
        </p:nvSpPr>
        <p:spPr>
          <a:xfrm>
            <a:off x="6195654" y="2053882"/>
            <a:ext cx="1915200" cy="1352100"/>
          </a:xfrm>
          <a:prstGeom prst="rect">
            <a:avLst/>
          </a:prstGeom>
          <a:solidFill>
            <a:srgbClr val="EEEEEE"/>
          </a:solidFill>
          <a:ln>
            <a:noFill/>
          </a:ln>
        </p:spPr>
      </p:sp>
      <p:sp>
        <p:nvSpPr>
          <p:cNvPr id="802" name="Google Shape;802;p72"/>
          <p:cNvSpPr/>
          <p:nvPr/>
        </p:nvSpPr>
        <p:spPr>
          <a:xfrm>
            <a:off x="8285709" y="2063703"/>
            <a:ext cx="3363900" cy="1352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03" name="Google Shape;803;p72"/>
          <p:cNvSpPr txBox="1"/>
          <p:nvPr>
            <p:ph idx="13" type="body"/>
          </p:nvPr>
        </p:nvSpPr>
        <p:spPr>
          <a:xfrm>
            <a:off x="8383980" y="2145447"/>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4" name="Google Shape;804;p72"/>
          <p:cNvSpPr txBox="1"/>
          <p:nvPr>
            <p:ph idx="14" type="body"/>
          </p:nvPr>
        </p:nvSpPr>
        <p:spPr>
          <a:xfrm>
            <a:off x="8383980" y="2584897"/>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5" name="Google Shape;805;p72"/>
          <p:cNvSpPr txBox="1"/>
          <p:nvPr>
            <p:ph idx="15" type="body"/>
          </p:nvPr>
        </p:nvSpPr>
        <p:spPr>
          <a:xfrm>
            <a:off x="8383980" y="2962994"/>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6" name="Google Shape;806;p72"/>
          <p:cNvSpPr/>
          <p:nvPr>
            <p:ph idx="16" type="pic"/>
          </p:nvPr>
        </p:nvSpPr>
        <p:spPr>
          <a:xfrm>
            <a:off x="6195654" y="4167787"/>
            <a:ext cx="1915200" cy="1352100"/>
          </a:xfrm>
          <a:prstGeom prst="rect">
            <a:avLst/>
          </a:prstGeom>
          <a:solidFill>
            <a:srgbClr val="EEEEEE"/>
          </a:solidFill>
          <a:ln>
            <a:noFill/>
          </a:ln>
        </p:spPr>
      </p:sp>
      <p:sp>
        <p:nvSpPr>
          <p:cNvPr id="807" name="Google Shape;807;p72"/>
          <p:cNvSpPr/>
          <p:nvPr/>
        </p:nvSpPr>
        <p:spPr>
          <a:xfrm>
            <a:off x="8285709" y="4177608"/>
            <a:ext cx="3363900" cy="1352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08" name="Google Shape;808;p72"/>
          <p:cNvSpPr txBox="1"/>
          <p:nvPr>
            <p:ph idx="17" type="body"/>
          </p:nvPr>
        </p:nvSpPr>
        <p:spPr>
          <a:xfrm>
            <a:off x="8383980" y="4259352"/>
            <a:ext cx="30996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09" name="Google Shape;809;p72"/>
          <p:cNvSpPr txBox="1"/>
          <p:nvPr>
            <p:ph idx="18" type="body"/>
          </p:nvPr>
        </p:nvSpPr>
        <p:spPr>
          <a:xfrm>
            <a:off x="8383980" y="4698802"/>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10" name="Google Shape;810;p72"/>
          <p:cNvSpPr txBox="1"/>
          <p:nvPr>
            <p:ph idx="19" type="body"/>
          </p:nvPr>
        </p:nvSpPr>
        <p:spPr>
          <a:xfrm>
            <a:off x="8383980" y="5076899"/>
            <a:ext cx="3099600" cy="3153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11" name="Google Shape;811;p72"/>
          <p:cNvSpPr/>
          <p:nvPr/>
        </p:nvSpPr>
        <p:spPr>
          <a:xfrm>
            <a:off x="388620" y="210702"/>
            <a:ext cx="2933700" cy="10068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12" name="Google Shape;812;p72"/>
          <p:cNvSpPr txBox="1"/>
          <p:nvPr>
            <p:ph type="title"/>
          </p:nvPr>
        </p:nvSpPr>
        <p:spPr>
          <a:xfrm>
            <a:off x="576470" y="365125"/>
            <a:ext cx="2582400" cy="8205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Arial"/>
              <a:buNone/>
              <a:defRPr b="1" i="0" sz="4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column">
  <p:cSld name="4_3-column">
    <p:spTree>
      <p:nvGrpSpPr>
        <p:cNvPr id="36" name="Shape 36"/>
        <p:cNvGrpSpPr/>
        <p:nvPr/>
      </p:nvGrpSpPr>
      <p:grpSpPr>
        <a:xfrm>
          <a:off x="0" y="0"/>
          <a:ext cx="0" cy="0"/>
          <a:chOff x="0" y="0"/>
          <a:chExt cx="0" cy="0"/>
        </a:xfrm>
      </p:grpSpPr>
      <p:sp>
        <p:nvSpPr>
          <p:cNvPr id="37" name="Google Shape;37;p9"/>
          <p:cNvSpPr/>
          <p:nvPr/>
        </p:nvSpPr>
        <p:spPr>
          <a:xfrm>
            <a:off x="-18825" y="-11625"/>
            <a:ext cx="12229200" cy="6896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pic>
        <p:nvPicPr>
          <p:cNvPr id="38" name="Google Shape;38;p9"/>
          <p:cNvPicPr preferRelativeResize="0"/>
          <p:nvPr/>
        </p:nvPicPr>
        <p:blipFill rotWithShape="1">
          <a:blip r:embed="rId2">
            <a:alphaModFix/>
          </a:blip>
          <a:srcRect b="0" l="0" r="0" t="0"/>
          <a:stretch/>
        </p:blipFill>
        <p:spPr>
          <a:xfrm>
            <a:off x="4253951" y="2769813"/>
            <a:ext cx="3684099" cy="2846804"/>
          </a:xfrm>
          <a:prstGeom prst="rect">
            <a:avLst/>
          </a:prstGeom>
          <a:noFill/>
          <a:ln>
            <a:noFill/>
          </a:ln>
        </p:spPr>
      </p:pic>
      <p:sp>
        <p:nvSpPr>
          <p:cNvPr id="39" name="Google Shape;39;p9"/>
          <p:cNvSpPr txBox="1"/>
          <p:nvPr/>
        </p:nvSpPr>
        <p:spPr>
          <a:xfrm>
            <a:off x="2400300" y="2050438"/>
            <a:ext cx="7372500" cy="1511700"/>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None/>
            </a:pPr>
            <a:r>
              <a:rPr b="1" i="0" lang="en-US" sz="4700" u="none" cap="none" strike="noStrike">
                <a:solidFill>
                  <a:schemeClr val="lt1"/>
                </a:solidFill>
                <a:latin typeface="Lexend Deca"/>
                <a:ea typeface="Lexend Deca"/>
                <a:cs typeface="Lexend Deca"/>
                <a:sym typeface="Lexend Deca"/>
              </a:rPr>
              <a:t>This presentation </a:t>
            </a:r>
            <a:br>
              <a:rPr b="1" i="0" lang="en-US" sz="4700" u="none" cap="none" strike="noStrike">
                <a:solidFill>
                  <a:schemeClr val="lt1"/>
                </a:solidFill>
                <a:latin typeface="Lexend Deca"/>
                <a:ea typeface="Lexend Deca"/>
                <a:cs typeface="Lexend Deca"/>
                <a:sym typeface="Lexend Deca"/>
              </a:rPr>
            </a:br>
            <a:r>
              <a:rPr b="1" i="0" lang="en-US" sz="4700" u="none" cap="none" strike="noStrike">
                <a:solidFill>
                  <a:schemeClr val="lt1"/>
                </a:solidFill>
                <a:latin typeface="Lexend Deca"/>
                <a:ea typeface="Lexend Deca"/>
                <a:cs typeface="Lexend Deca"/>
                <a:sym typeface="Lexend Deca"/>
              </a:rPr>
              <a:t>was created for use at</a:t>
            </a:r>
            <a:endParaRPr b="1" i="0" sz="4700" u="none" cap="none" strike="noStrike">
              <a:solidFill>
                <a:srgbClr val="000000"/>
              </a:solidFill>
              <a:latin typeface="Lexend Deca"/>
              <a:ea typeface="Lexend Deca"/>
              <a:cs typeface="Lexend Deca"/>
              <a:sym typeface="Lexend Deca"/>
            </a:endParaRPr>
          </a:p>
        </p:txBody>
      </p:sp>
      <p:grpSp>
        <p:nvGrpSpPr>
          <p:cNvPr id="40" name="Google Shape;40;p9"/>
          <p:cNvGrpSpPr/>
          <p:nvPr/>
        </p:nvGrpSpPr>
        <p:grpSpPr>
          <a:xfrm rot="1146948">
            <a:off x="7989517" y="888285"/>
            <a:ext cx="3944807" cy="1268324"/>
            <a:chOff x="2371443" y="9075354"/>
            <a:chExt cx="1109542" cy="356737"/>
          </a:xfrm>
        </p:grpSpPr>
        <p:sp>
          <p:nvSpPr>
            <p:cNvPr id="41" name="Google Shape;41;p9"/>
            <p:cNvSpPr/>
            <p:nvPr/>
          </p:nvSpPr>
          <p:spPr>
            <a:xfrm>
              <a:off x="2371443" y="9075354"/>
              <a:ext cx="1109542" cy="123436"/>
            </a:xfrm>
            <a:custGeom>
              <a:rect b="b" l="l" r="r" t="t"/>
              <a:pathLst>
                <a:path extrusionOk="0" h="123436" w="1109542">
                  <a:moveTo>
                    <a:pt x="0" y="0"/>
                  </a:moveTo>
                  <a:cubicBezTo>
                    <a:pt x="0" y="0"/>
                    <a:pt x="228714" y="123436"/>
                    <a:pt x="554772" y="123436"/>
                  </a:cubicBezTo>
                  <a:cubicBezTo>
                    <a:pt x="880829" y="123436"/>
                    <a:pt x="1109543" y="0"/>
                    <a:pt x="1109543" y="0"/>
                  </a:cubicBezTo>
                </a:path>
              </a:pathLst>
            </a:custGeom>
            <a:noFill/>
            <a:ln cap="rnd" cmpd="sng" w="42125">
              <a:solidFill>
                <a:schemeClr val="accent2"/>
              </a:solidFill>
              <a:prstDash val="solid"/>
              <a:round/>
              <a:headEnd len="sm" w="sm" type="none"/>
              <a:tailEnd len="sm" w="sm" type="none"/>
            </a:ln>
          </p:spPr>
          <p:txBody>
            <a:bodyPr anchorCtr="0" anchor="ctr" bIns="55125" lIns="110275" spcFirstLastPara="1" rIns="110275" wrap="square" tIns="551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42" name="Google Shape;42;p9"/>
            <p:cNvSpPr/>
            <p:nvPr/>
          </p:nvSpPr>
          <p:spPr>
            <a:xfrm>
              <a:off x="2957226" y="9179618"/>
              <a:ext cx="192533" cy="252473"/>
            </a:xfrm>
            <a:custGeom>
              <a:rect b="b" l="l" r="r" t="t"/>
              <a:pathLst>
                <a:path extrusionOk="0" h="252473" w="192533">
                  <a:moveTo>
                    <a:pt x="192533" y="0"/>
                  </a:moveTo>
                  <a:cubicBezTo>
                    <a:pt x="192533" y="0"/>
                    <a:pt x="177889" y="70658"/>
                    <a:pt x="160444" y="129899"/>
                  </a:cubicBezTo>
                  <a:cubicBezTo>
                    <a:pt x="144292" y="184401"/>
                    <a:pt x="119741" y="252474"/>
                    <a:pt x="119741" y="252474"/>
                  </a:cubicBezTo>
                  <a:cubicBezTo>
                    <a:pt x="119741" y="252474"/>
                    <a:pt x="91313" y="208528"/>
                    <a:pt x="61593" y="152734"/>
                  </a:cubicBezTo>
                  <a:cubicBezTo>
                    <a:pt x="31658" y="96940"/>
                    <a:pt x="0" y="18957"/>
                    <a:pt x="0" y="18957"/>
                  </a:cubicBezTo>
                </a:path>
              </a:pathLst>
            </a:custGeom>
            <a:noFill/>
            <a:ln cap="rnd" cmpd="sng" w="42125">
              <a:solidFill>
                <a:schemeClr val="accent2"/>
              </a:solidFill>
              <a:prstDash val="solid"/>
              <a:round/>
              <a:headEnd len="sm" w="sm" type="none"/>
              <a:tailEnd len="sm" w="sm" type="none"/>
            </a:ln>
          </p:spPr>
          <p:txBody>
            <a:bodyPr anchorCtr="0" anchor="ctr" bIns="55125" lIns="110275" spcFirstLastPara="1" rIns="110275" wrap="square" tIns="551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43" name="Google Shape;43;p9"/>
            <p:cNvSpPr/>
            <p:nvPr/>
          </p:nvSpPr>
          <p:spPr>
            <a:xfrm>
              <a:off x="2701592" y="9179618"/>
              <a:ext cx="192533" cy="252473"/>
            </a:xfrm>
            <a:custGeom>
              <a:rect b="b" l="l" r="r" t="t"/>
              <a:pathLst>
                <a:path extrusionOk="0" h="252473" w="192533">
                  <a:moveTo>
                    <a:pt x="0" y="0"/>
                  </a:moveTo>
                  <a:cubicBezTo>
                    <a:pt x="0" y="0"/>
                    <a:pt x="14645" y="70658"/>
                    <a:pt x="32089" y="129899"/>
                  </a:cubicBezTo>
                  <a:cubicBezTo>
                    <a:pt x="48241" y="184401"/>
                    <a:pt x="72792" y="252474"/>
                    <a:pt x="72792" y="252474"/>
                  </a:cubicBezTo>
                  <a:cubicBezTo>
                    <a:pt x="72792" y="252474"/>
                    <a:pt x="101220" y="208528"/>
                    <a:pt x="130940" y="152734"/>
                  </a:cubicBezTo>
                  <a:cubicBezTo>
                    <a:pt x="160875" y="96940"/>
                    <a:pt x="192533" y="18957"/>
                    <a:pt x="192533" y="18957"/>
                  </a:cubicBezTo>
                </a:path>
              </a:pathLst>
            </a:custGeom>
            <a:noFill/>
            <a:ln cap="rnd" cmpd="sng" w="42125">
              <a:solidFill>
                <a:schemeClr val="accent2"/>
              </a:solidFill>
              <a:prstDash val="solid"/>
              <a:round/>
              <a:headEnd len="sm" w="sm" type="none"/>
              <a:tailEnd len="sm" w="sm" type="none"/>
            </a:ln>
          </p:spPr>
          <p:txBody>
            <a:bodyPr anchorCtr="0" anchor="ctr" bIns="55125" lIns="110275" spcFirstLastPara="1" rIns="110275" wrap="square" tIns="551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44" name="Google Shape;44;p9"/>
            <p:cNvSpPr/>
            <p:nvPr/>
          </p:nvSpPr>
          <p:spPr>
            <a:xfrm>
              <a:off x="2453280" y="9113268"/>
              <a:ext cx="188656" cy="261736"/>
            </a:xfrm>
            <a:custGeom>
              <a:rect b="b" l="l" r="r" t="t"/>
              <a:pathLst>
                <a:path extrusionOk="0" h="261736" w="188656">
                  <a:moveTo>
                    <a:pt x="0" y="0"/>
                  </a:moveTo>
                  <a:cubicBezTo>
                    <a:pt x="0" y="0"/>
                    <a:pt x="2369" y="72166"/>
                    <a:pt x="7753" y="133561"/>
                  </a:cubicBezTo>
                  <a:cubicBezTo>
                    <a:pt x="12706" y="190217"/>
                    <a:pt x="23474" y="261737"/>
                    <a:pt x="23474" y="261737"/>
                  </a:cubicBezTo>
                  <a:cubicBezTo>
                    <a:pt x="23474" y="261737"/>
                    <a:pt x="59871" y="222315"/>
                    <a:pt x="100143" y="173414"/>
                  </a:cubicBezTo>
                  <a:cubicBezTo>
                    <a:pt x="140416" y="124514"/>
                    <a:pt x="188657" y="56440"/>
                    <a:pt x="188657" y="56440"/>
                  </a:cubicBezTo>
                </a:path>
              </a:pathLst>
            </a:custGeom>
            <a:noFill/>
            <a:ln cap="rnd" cmpd="sng" w="42125">
              <a:solidFill>
                <a:schemeClr val="accent2"/>
              </a:solidFill>
              <a:prstDash val="solid"/>
              <a:round/>
              <a:headEnd len="sm" w="sm" type="none"/>
              <a:tailEnd len="sm" w="sm" type="none"/>
            </a:ln>
          </p:spPr>
          <p:txBody>
            <a:bodyPr anchorCtr="0" anchor="ctr" bIns="55125" lIns="110275" spcFirstLastPara="1" rIns="110275" wrap="square" tIns="551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45" name="Google Shape;45;p9"/>
            <p:cNvSpPr/>
            <p:nvPr/>
          </p:nvSpPr>
          <p:spPr>
            <a:xfrm>
              <a:off x="3210707" y="9113268"/>
              <a:ext cx="188656" cy="261736"/>
            </a:xfrm>
            <a:custGeom>
              <a:rect b="b" l="l" r="r" t="t"/>
              <a:pathLst>
                <a:path extrusionOk="0" h="261736" w="188656">
                  <a:moveTo>
                    <a:pt x="188657" y="0"/>
                  </a:moveTo>
                  <a:cubicBezTo>
                    <a:pt x="188657" y="0"/>
                    <a:pt x="186288" y="72166"/>
                    <a:pt x="180904" y="133561"/>
                  </a:cubicBezTo>
                  <a:cubicBezTo>
                    <a:pt x="175950" y="190217"/>
                    <a:pt x="165182" y="261737"/>
                    <a:pt x="165182" y="261737"/>
                  </a:cubicBezTo>
                  <a:cubicBezTo>
                    <a:pt x="165182" y="261737"/>
                    <a:pt x="128786" y="222315"/>
                    <a:pt x="88514" y="173414"/>
                  </a:cubicBezTo>
                  <a:cubicBezTo>
                    <a:pt x="48241" y="124514"/>
                    <a:pt x="0" y="56440"/>
                    <a:pt x="0" y="56440"/>
                  </a:cubicBezTo>
                </a:path>
              </a:pathLst>
            </a:custGeom>
            <a:noFill/>
            <a:ln cap="rnd" cmpd="sng" w="42125">
              <a:solidFill>
                <a:schemeClr val="accent2"/>
              </a:solidFill>
              <a:prstDash val="solid"/>
              <a:round/>
              <a:headEnd len="sm" w="sm" type="none"/>
              <a:tailEnd len="sm" w="sm" type="none"/>
            </a:ln>
          </p:spPr>
          <p:txBody>
            <a:bodyPr anchorCtr="0" anchor="ctr" bIns="55125" lIns="110275" spcFirstLastPara="1" rIns="110275" wrap="square" tIns="551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grpSp>
      <p:grpSp>
        <p:nvGrpSpPr>
          <p:cNvPr id="46" name="Google Shape;46;p9"/>
          <p:cNvGrpSpPr/>
          <p:nvPr/>
        </p:nvGrpSpPr>
        <p:grpSpPr>
          <a:xfrm>
            <a:off x="295584" y="4473676"/>
            <a:ext cx="1316106" cy="1762649"/>
            <a:chOff x="8740664" y="8757607"/>
            <a:chExt cx="577442" cy="773363"/>
          </a:xfrm>
        </p:grpSpPr>
        <p:sp>
          <p:nvSpPr>
            <p:cNvPr id="47" name="Google Shape;47;p9"/>
            <p:cNvSpPr/>
            <p:nvPr/>
          </p:nvSpPr>
          <p:spPr>
            <a:xfrm>
              <a:off x="8830196" y="9281081"/>
              <a:ext cx="156509" cy="125858"/>
            </a:xfrm>
            <a:custGeom>
              <a:rect b="b" l="l" r="r" t="t"/>
              <a:pathLst>
                <a:path extrusionOk="0" h="125858" w="156509">
                  <a:moveTo>
                    <a:pt x="115159" y="1508"/>
                  </a:moveTo>
                  <a:cubicBezTo>
                    <a:pt x="113221" y="35329"/>
                    <a:pt x="96639" y="61395"/>
                    <a:pt x="78763" y="57733"/>
                  </a:cubicBezTo>
                  <a:cubicBezTo>
                    <a:pt x="47752" y="51055"/>
                    <a:pt x="59812" y="10340"/>
                    <a:pt x="62396" y="2800"/>
                  </a:cubicBezTo>
                  <a:cubicBezTo>
                    <a:pt x="62611" y="1939"/>
                    <a:pt x="62827" y="1508"/>
                    <a:pt x="62827" y="1508"/>
                  </a:cubicBezTo>
                  <a:cubicBezTo>
                    <a:pt x="-15996" y="15295"/>
                    <a:pt x="-18149" y="117835"/>
                    <a:pt x="42368" y="125160"/>
                  </a:cubicBezTo>
                  <a:cubicBezTo>
                    <a:pt x="95992" y="131622"/>
                    <a:pt x="144018" y="93493"/>
                    <a:pt x="156509" y="0"/>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48" name="Google Shape;48;p9"/>
            <p:cNvSpPr/>
            <p:nvPr/>
          </p:nvSpPr>
          <p:spPr>
            <a:xfrm>
              <a:off x="8740664" y="9074500"/>
              <a:ext cx="248840" cy="195004"/>
            </a:xfrm>
            <a:custGeom>
              <a:rect b="b" l="l" r="r" t="t"/>
              <a:pathLst>
                <a:path extrusionOk="0" h="195004" w="248840">
                  <a:moveTo>
                    <a:pt x="248841" y="155095"/>
                  </a:moveTo>
                  <a:cubicBezTo>
                    <a:pt x="244318" y="102317"/>
                    <a:pt x="205123" y="26273"/>
                    <a:pt x="152359" y="8178"/>
                  </a:cubicBezTo>
                  <a:cubicBezTo>
                    <a:pt x="14528" y="-39430"/>
                    <a:pt x="-37159" y="134415"/>
                    <a:pt x="27880" y="179653"/>
                  </a:cubicBezTo>
                  <a:cubicBezTo>
                    <a:pt x="93135" y="224892"/>
                    <a:pt x="138145" y="155742"/>
                    <a:pt x="138145" y="155742"/>
                  </a:cubicBezTo>
                  <a:cubicBezTo>
                    <a:pt x="138145" y="155742"/>
                    <a:pt x="137714" y="155742"/>
                    <a:pt x="137499" y="155957"/>
                  </a:cubicBezTo>
                  <a:cubicBezTo>
                    <a:pt x="123931" y="162635"/>
                    <a:pt x="110364" y="161558"/>
                    <a:pt x="101964" y="158327"/>
                  </a:cubicBezTo>
                  <a:cubicBezTo>
                    <a:pt x="50493" y="138723"/>
                    <a:pt x="97657" y="57510"/>
                    <a:pt x="164419" y="113088"/>
                  </a:cubicBezTo>
                  <a:cubicBezTo>
                    <a:pt x="179494" y="125583"/>
                    <a:pt x="189832" y="140662"/>
                    <a:pt x="196077" y="156172"/>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49" name="Google Shape;49;p9"/>
            <p:cNvSpPr/>
            <p:nvPr/>
          </p:nvSpPr>
          <p:spPr>
            <a:xfrm>
              <a:off x="9075218" y="9277419"/>
              <a:ext cx="159280" cy="124011"/>
            </a:xfrm>
            <a:custGeom>
              <a:rect b="b" l="l" r="r" t="t"/>
              <a:pathLst>
                <a:path extrusionOk="0" h="124011" w="159280">
                  <a:moveTo>
                    <a:pt x="0" y="1723"/>
                  </a:moveTo>
                  <a:cubicBezTo>
                    <a:pt x="15937" y="94785"/>
                    <a:pt x="65470" y="131407"/>
                    <a:pt x="118879" y="122790"/>
                  </a:cubicBezTo>
                  <a:cubicBezTo>
                    <a:pt x="178966" y="113312"/>
                    <a:pt x="173151" y="10987"/>
                    <a:pt x="93898" y="0"/>
                  </a:cubicBezTo>
                  <a:cubicBezTo>
                    <a:pt x="93898" y="0"/>
                    <a:pt x="93898" y="431"/>
                    <a:pt x="94328" y="1293"/>
                  </a:cubicBezTo>
                  <a:cubicBezTo>
                    <a:pt x="97128" y="8832"/>
                    <a:pt x="110911" y="48901"/>
                    <a:pt x="80114" y="56656"/>
                  </a:cubicBezTo>
                  <a:cubicBezTo>
                    <a:pt x="62024" y="61180"/>
                    <a:pt x="44580" y="34898"/>
                    <a:pt x="41565" y="431"/>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0" name="Google Shape;50;p9"/>
            <p:cNvSpPr/>
            <p:nvPr/>
          </p:nvSpPr>
          <p:spPr>
            <a:xfrm>
              <a:off x="9070911" y="9067764"/>
              <a:ext cx="247195" cy="193836"/>
            </a:xfrm>
            <a:custGeom>
              <a:rect b="b" l="l" r="r" t="t"/>
              <a:pathLst>
                <a:path extrusionOk="0" h="193836" w="247195">
                  <a:moveTo>
                    <a:pt x="53625" y="156445"/>
                  </a:moveTo>
                  <a:cubicBezTo>
                    <a:pt x="59440" y="141797"/>
                    <a:pt x="68916" y="127794"/>
                    <a:pt x="82484" y="115515"/>
                  </a:cubicBezTo>
                  <a:cubicBezTo>
                    <a:pt x="147092" y="57352"/>
                    <a:pt x="197271" y="136842"/>
                    <a:pt x="146661" y="158384"/>
                  </a:cubicBezTo>
                  <a:cubicBezTo>
                    <a:pt x="138478" y="161831"/>
                    <a:pt x="124910" y="163339"/>
                    <a:pt x="111127" y="157307"/>
                  </a:cubicBezTo>
                  <a:cubicBezTo>
                    <a:pt x="111127" y="157307"/>
                    <a:pt x="110696" y="157307"/>
                    <a:pt x="110481" y="157092"/>
                  </a:cubicBezTo>
                  <a:cubicBezTo>
                    <a:pt x="110481" y="157092"/>
                    <a:pt x="158291" y="224519"/>
                    <a:pt x="221607" y="176695"/>
                  </a:cubicBezTo>
                  <a:cubicBezTo>
                    <a:pt x="284924" y="129087"/>
                    <a:pt x="226776" y="-42819"/>
                    <a:pt x="90882" y="9959"/>
                  </a:cubicBezTo>
                  <a:cubicBezTo>
                    <a:pt x="38981" y="29993"/>
                    <a:pt x="2800" y="107114"/>
                    <a:pt x="0" y="159892"/>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1" name="Google Shape;51;p9"/>
            <p:cNvSpPr/>
            <p:nvPr/>
          </p:nvSpPr>
          <p:spPr>
            <a:xfrm>
              <a:off x="8944709" y="9279358"/>
              <a:ext cx="176596" cy="251612"/>
            </a:xfrm>
            <a:custGeom>
              <a:rect b="b" l="l" r="r" t="t"/>
              <a:pathLst>
                <a:path extrusionOk="0" h="251612" w="176596">
                  <a:moveTo>
                    <a:pt x="59439" y="3231"/>
                  </a:moveTo>
                  <a:cubicBezTo>
                    <a:pt x="48671" y="79275"/>
                    <a:pt x="431" y="126237"/>
                    <a:pt x="0" y="126452"/>
                  </a:cubicBezTo>
                  <a:lnTo>
                    <a:pt x="0" y="126452"/>
                  </a:lnTo>
                  <a:cubicBezTo>
                    <a:pt x="0" y="126452"/>
                    <a:pt x="90667" y="251612"/>
                    <a:pt x="90667" y="251612"/>
                  </a:cubicBezTo>
                  <a:lnTo>
                    <a:pt x="90667" y="251612"/>
                  </a:lnTo>
                  <a:cubicBezTo>
                    <a:pt x="90667" y="251612"/>
                    <a:pt x="176597" y="123006"/>
                    <a:pt x="176597" y="123006"/>
                  </a:cubicBezTo>
                  <a:lnTo>
                    <a:pt x="176597" y="123006"/>
                  </a:lnTo>
                  <a:cubicBezTo>
                    <a:pt x="176165" y="122790"/>
                    <a:pt x="125340" y="76690"/>
                    <a:pt x="112203" y="0"/>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2" name="Google Shape;52;p9"/>
            <p:cNvSpPr/>
            <p:nvPr/>
          </p:nvSpPr>
          <p:spPr>
            <a:xfrm>
              <a:off x="8920001" y="8757607"/>
              <a:ext cx="210452" cy="471987"/>
            </a:xfrm>
            <a:custGeom>
              <a:rect b="b" l="l" r="r" t="t"/>
              <a:pathLst>
                <a:path extrusionOk="0" h="471987" w="210452">
                  <a:moveTo>
                    <a:pt x="134543" y="470480"/>
                  </a:moveTo>
                  <a:cubicBezTo>
                    <a:pt x="136911" y="437736"/>
                    <a:pt x="146818" y="401330"/>
                    <a:pt x="169001" y="361908"/>
                  </a:cubicBezTo>
                  <a:cubicBezTo>
                    <a:pt x="252776" y="211544"/>
                    <a:pt x="188814" y="154672"/>
                    <a:pt x="157371" y="109865"/>
                  </a:cubicBezTo>
                  <a:cubicBezTo>
                    <a:pt x="125928" y="64842"/>
                    <a:pt x="100946" y="0"/>
                    <a:pt x="100946" y="0"/>
                  </a:cubicBezTo>
                  <a:cubicBezTo>
                    <a:pt x="100946" y="0"/>
                    <a:pt x="100946" y="0"/>
                    <a:pt x="100946" y="215"/>
                  </a:cubicBezTo>
                  <a:cubicBezTo>
                    <a:pt x="99439" y="4308"/>
                    <a:pt x="77472" y="67211"/>
                    <a:pt x="48613" y="111804"/>
                  </a:cubicBezTo>
                  <a:cubicBezTo>
                    <a:pt x="18893" y="157904"/>
                    <a:pt x="-42916" y="217145"/>
                    <a:pt x="46459" y="364277"/>
                  </a:cubicBezTo>
                  <a:cubicBezTo>
                    <a:pt x="69934" y="403053"/>
                    <a:pt x="81348" y="439244"/>
                    <a:pt x="85010" y="471988"/>
                  </a:cubicBez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3" name="Google Shape;53;p9"/>
            <p:cNvSpPr/>
            <p:nvPr/>
          </p:nvSpPr>
          <p:spPr>
            <a:xfrm>
              <a:off x="8919727" y="9226364"/>
              <a:ext cx="220099" cy="56225"/>
            </a:xfrm>
            <a:custGeom>
              <a:rect b="b" l="l" r="r" t="t"/>
              <a:pathLst>
                <a:path extrusionOk="0" h="56225" w="220099">
                  <a:moveTo>
                    <a:pt x="21967" y="4524"/>
                  </a:moveTo>
                  <a:lnTo>
                    <a:pt x="14214" y="4739"/>
                  </a:lnTo>
                  <a:lnTo>
                    <a:pt x="0" y="30805"/>
                  </a:lnTo>
                  <a:lnTo>
                    <a:pt x="15075" y="56225"/>
                  </a:lnTo>
                  <a:lnTo>
                    <a:pt x="205886" y="51270"/>
                  </a:lnTo>
                  <a:lnTo>
                    <a:pt x="220099" y="25204"/>
                  </a:lnTo>
                  <a:lnTo>
                    <a:pt x="205240" y="0"/>
                  </a:lnTo>
                  <a:lnTo>
                    <a:pt x="21967" y="4524"/>
                  </a:lnTo>
                </a:path>
              </a:pathLst>
            </a:custGeom>
            <a:noFill/>
            <a:ln cap="rnd" cmpd="sng" w="476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grpSp>
      <p:grpSp>
        <p:nvGrpSpPr>
          <p:cNvPr id="54" name="Google Shape;54;p9"/>
          <p:cNvGrpSpPr/>
          <p:nvPr/>
        </p:nvGrpSpPr>
        <p:grpSpPr>
          <a:xfrm rot="1671595">
            <a:off x="8863657" y="4334200"/>
            <a:ext cx="739999" cy="567654"/>
            <a:chOff x="7570918" y="8908402"/>
            <a:chExt cx="452690" cy="347259"/>
          </a:xfrm>
        </p:grpSpPr>
        <p:sp>
          <p:nvSpPr>
            <p:cNvPr id="55" name="Google Shape;55;p9"/>
            <p:cNvSpPr/>
            <p:nvPr/>
          </p:nvSpPr>
          <p:spPr>
            <a:xfrm>
              <a:off x="7570918" y="9147520"/>
              <a:ext cx="118018" cy="108141"/>
            </a:xfrm>
            <a:custGeom>
              <a:rect b="b" l="l" r="r" t="t"/>
              <a:pathLst>
                <a:path extrusionOk="0" h="108141" w="118018">
                  <a:moveTo>
                    <a:pt x="118018" y="54071"/>
                  </a:moveTo>
                  <a:cubicBezTo>
                    <a:pt x="118018" y="83933"/>
                    <a:pt x="91599" y="108141"/>
                    <a:pt x="59009" y="108141"/>
                  </a:cubicBezTo>
                  <a:cubicBezTo>
                    <a:pt x="26420" y="108141"/>
                    <a:pt x="0" y="83933"/>
                    <a:pt x="0" y="54071"/>
                  </a:cubicBezTo>
                  <a:cubicBezTo>
                    <a:pt x="0" y="24208"/>
                    <a:pt x="26420" y="0"/>
                    <a:pt x="59009" y="0"/>
                  </a:cubicBezTo>
                  <a:cubicBezTo>
                    <a:pt x="91599" y="0"/>
                    <a:pt x="118018" y="24208"/>
                    <a:pt x="118018" y="54071"/>
                  </a:cubicBezTo>
                  <a:close/>
                </a:path>
              </a:pathLst>
            </a:custGeom>
            <a:noFill/>
            <a:ln cap="rnd" cmpd="sng" w="381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6" name="Google Shape;56;p9"/>
            <p:cNvSpPr/>
            <p:nvPr/>
          </p:nvSpPr>
          <p:spPr>
            <a:xfrm>
              <a:off x="7905590" y="9108529"/>
              <a:ext cx="118018" cy="108141"/>
            </a:xfrm>
            <a:custGeom>
              <a:rect b="b" l="l" r="r" t="t"/>
              <a:pathLst>
                <a:path extrusionOk="0" h="108141" w="118018">
                  <a:moveTo>
                    <a:pt x="118018" y="54071"/>
                  </a:moveTo>
                  <a:cubicBezTo>
                    <a:pt x="118018" y="83933"/>
                    <a:pt x="91599" y="108141"/>
                    <a:pt x="59009" y="108141"/>
                  </a:cubicBezTo>
                  <a:cubicBezTo>
                    <a:pt x="26419" y="108141"/>
                    <a:pt x="0" y="83933"/>
                    <a:pt x="0" y="54071"/>
                  </a:cubicBezTo>
                  <a:cubicBezTo>
                    <a:pt x="0" y="24208"/>
                    <a:pt x="26419" y="0"/>
                    <a:pt x="59009" y="0"/>
                  </a:cubicBezTo>
                  <a:cubicBezTo>
                    <a:pt x="91599" y="0"/>
                    <a:pt x="118018" y="24208"/>
                    <a:pt x="118018" y="54071"/>
                  </a:cubicBezTo>
                  <a:close/>
                </a:path>
              </a:pathLst>
            </a:custGeom>
            <a:noFill/>
            <a:ln cap="rnd" cmpd="sng" w="381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57" name="Google Shape;57;p9"/>
            <p:cNvSpPr/>
            <p:nvPr/>
          </p:nvSpPr>
          <p:spPr>
            <a:xfrm>
              <a:off x="7689151" y="8908402"/>
              <a:ext cx="334456" cy="293188"/>
            </a:xfrm>
            <a:custGeom>
              <a:rect b="b" l="l" r="r" t="t"/>
              <a:pathLst>
                <a:path extrusionOk="0" h="293188" w="334456">
                  <a:moveTo>
                    <a:pt x="0" y="293188"/>
                  </a:moveTo>
                  <a:lnTo>
                    <a:pt x="0" y="84014"/>
                  </a:lnTo>
                  <a:lnTo>
                    <a:pt x="334456" y="0"/>
                  </a:lnTo>
                  <a:lnTo>
                    <a:pt x="334456" y="254197"/>
                  </a:lnTo>
                </a:path>
              </a:pathLst>
            </a:custGeom>
            <a:noFill/>
            <a:ln cap="rnd" cmpd="sng" w="381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grpSp>
      <p:grpSp>
        <p:nvGrpSpPr>
          <p:cNvPr id="58" name="Google Shape;58;p9"/>
          <p:cNvGrpSpPr/>
          <p:nvPr/>
        </p:nvGrpSpPr>
        <p:grpSpPr>
          <a:xfrm rot="1342799">
            <a:off x="10080914" y="3127470"/>
            <a:ext cx="1585468" cy="1412115"/>
            <a:chOff x="8602500" y="7914018"/>
            <a:chExt cx="768410" cy="684393"/>
          </a:xfrm>
        </p:grpSpPr>
        <p:sp>
          <p:nvSpPr>
            <p:cNvPr id="59" name="Google Shape;59;p9"/>
            <p:cNvSpPr/>
            <p:nvPr/>
          </p:nvSpPr>
          <p:spPr>
            <a:xfrm>
              <a:off x="8602500" y="8093595"/>
              <a:ext cx="768410" cy="269154"/>
            </a:xfrm>
            <a:custGeom>
              <a:rect b="b" l="l" r="r" t="t"/>
              <a:pathLst>
                <a:path extrusionOk="0" h="269154" w="768410">
                  <a:moveTo>
                    <a:pt x="434600" y="223260"/>
                  </a:moveTo>
                  <a:cubicBezTo>
                    <a:pt x="481764" y="260528"/>
                    <a:pt x="518375" y="268929"/>
                    <a:pt x="548741" y="269145"/>
                  </a:cubicBezTo>
                  <a:cubicBezTo>
                    <a:pt x="579108" y="269360"/>
                    <a:pt x="638332" y="255358"/>
                    <a:pt x="672790" y="216367"/>
                  </a:cubicBezTo>
                  <a:cubicBezTo>
                    <a:pt x="696695" y="189223"/>
                    <a:pt x="768410" y="86037"/>
                    <a:pt x="768410" y="86037"/>
                  </a:cubicBezTo>
                  <a:cubicBezTo>
                    <a:pt x="768410" y="86037"/>
                    <a:pt x="691096" y="29812"/>
                    <a:pt x="677958" y="22703"/>
                  </a:cubicBezTo>
                  <a:cubicBezTo>
                    <a:pt x="650392" y="7839"/>
                    <a:pt x="628856" y="-1855"/>
                    <a:pt x="587937" y="299"/>
                  </a:cubicBezTo>
                  <a:cubicBezTo>
                    <a:pt x="547018" y="2453"/>
                    <a:pt x="512561" y="15594"/>
                    <a:pt x="480903" y="45537"/>
                  </a:cubicBezTo>
                  <a:cubicBezTo>
                    <a:pt x="473796" y="52431"/>
                    <a:pt x="466904" y="60832"/>
                    <a:pt x="459151" y="69234"/>
                  </a:cubicBezTo>
                  <a:cubicBezTo>
                    <a:pt x="442353" y="87760"/>
                    <a:pt x="421463" y="106071"/>
                    <a:pt x="384205" y="106071"/>
                  </a:cubicBezTo>
                  <a:cubicBezTo>
                    <a:pt x="329934" y="106071"/>
                    <a:pt x="310551" y="67510"/>
                    <a:pt x="287508" y="45537"/>
                  </a:cubicBezTo>
                  <a:cubicBezTo>
                    <a:pt x="255850" y="15594"/>
                    <a:pt x="221392" y="2453"/>
                    <a:pt x="180473" y="299"/>
                  </a:cubicBezTo>
                  <a:cubicBezTo>
                    <a:pt x="139554" y="-1855"/>
                    <a:pt x="118018" y="7839"/>
                    <a:pt x="90452" y="22703"/>
                  </a:cubicBezTo>
                  <a:cubicBezTo>
                    <a:pt x="62885" y="37567"/>
                    <a:pt x="0" y="86037"/>
                    <a:pt x="0" y="86037"/>
                  </a:cubicBezTo>
                  <a:cubicBezTo>
                    <a:pt x="0" y="86037"/>
                    <a:pt x="71716" y="189439"/>
                    <a:pt x="95621" y="216367"/>
                  </a:cubicBezTo>
                  <a:cubicBezTo>
                    <a:pt x="130079" y="255358"/>
                    <a:pt x="184134" y="269576"/>
                    <a:pt x="219669" y="269145"/>
                  </a:cubicBezTo>
                  <a:cubicBezTo>
                    <a:pt x="255203" y="268714"/>
                    <a:pt x="286647" y="260528"/>
                    <a:pt x="333810" y="223260"/>
                  </a:cubicBezTo>
                  <a:cubicBezTo>
                    <a:pt x="353624" y="207534"/>
                    <a:pt x="368699" y="202795"/>
                    <a:pt x="383990" y="202795"/>
                  </a:cubicBezTo>
                  <a:cubicBezTo>
                    <a:pt x="399281" y="202795"/>
                    <a:pt x="414140" y="207534"/>
                    <a:pt x="434169" y="223260"/>
                  </a:cubicBezTo>
                  <a:close/>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0" name="Google Shape;60;p9"/>
            <p:cNvSpPr/>
            <p:nvPr/>
          </p:nvSpPr>
          <p:spPr>
            <a:xfrm>
              <a:off x="9328484" y="8104019"/>
              <a:ext cx="2153" cy="45023"/>
            </a:xfrm>
            <a:custGeom>
              <a:rect b="b" l="l" r="r" t="t"/>
              <a:pathLst>
                <a:path extrusionOk="0" h="45023" w="2153">
                  <a:moveTo>
                    <a:pt x="0" y="0"/>
                  </a:moveTo>
                  <a:lnTo>
                    <a:pt x="0" y="45023"/>
                  </a:ln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1" name="Google Shape;61;p9"/>
            <p:cNvSpPr/>
            <p:nvPr/>
          </p:nvSpPr>
          <p:spPr>
            <a:xfrm>
              <a:off x="9328484" y="8239735"/>
              <a:ext cx="2153" cy="358676"/>
            </a:xfrm>
            <a:custGeom>
              <a:rect b="b" l="l" r="r" t="t"/>
              <a:pathLst>
                <a:path extrusionOk="0" h="358676" w="2153">
                  <a:moveTo>
                    <a:pt x="0" y="0"/>
                  </a:moveTo>
                  <a:lnTo>
                    <a:pt x="0" y="358676"/>
                  </a:ln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2" name="Google Shape;62;p9"/>
            <p:cNvSpPr/>
            <p:nvPr/>
          </p:nvSpPr>
          <p:spPr>
            <a:xfrm>
              <a:off x="8740331" y="8183686"/>
              <a:ext cx="159152" cy="105078"/>
            </a:xfrm>
            <a:custGeom>
              <a:rect b="b" l="l" r="r" t="t"/>
              <a:pathLst>
                <a:path extrusionOk="0" h="105078" w="159152">
                  <a:moveTo>
                    <a:pt x="216" y="31491"/>
                  </a:moveTo>
                  <a:cubicBezTo>
                    <a:pt x="216" y="31491"/>
                    <a:pt x="54917" y="-13963"/>
                    <a:pt x="98636" y="4347"/>
                  </a:cubicBezTo>
                  <a:cubicBezTo>
                    <a:pt x="141708" y="22227"/>
                    <a:pt x="159153" y="71774"/>
                    <a:pt x="159153" y="71774"/>
                  </a:cubicBezTo>
                  <a:cubicBezTo>
                    <a:pt x="159153" y="71774"/>
                    <a:pt x="118449" y="117228"/>
                    <a:pt x="63747" y="101933"/>
                  </a:cubicBezTo>
                  <a:cubicBezTo>
                    <a:pt x="26705" y="91593"/>
                    <a:pt x="0" y="31275"/>
                    <a:pt x="0" y="31275"/>
                  </a:cubicBezTo>
                  <a:close/>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3" name="Google Shape;63;p9"/>
            <p:cNvSpPr/>
            <p:nvPr/>
          </p:nvSpPr>
          <p:spPr>
            <a:xfrm>
              <a:off x="8658063" y="8195358"/>
              <a:ext cx="30150" cy="2154"/>
            </a:xfrm>
            <a:custGeom>
              <a:rect b="b" l="l" r="r" t="t"/>
              <a:pathLst>
                <a:path extrusionOk="0" h="2154" w="30150">
                  <a:moveTo>
                    <a:pt x="0" y="0"/>
                  </a:moveTo>
                  <a:lnTo>
                    <a:pt x="30151" y="0"/>
                  </a:ln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4" name="Google Shape;64;p9"/>
            <p:cNvSpPr/>
            <p:nvPr/>
          </p:nvSpPr>
          <p:spPr>
            <a:xfrm>
              <a:off x="9074357" y="8183686"/>
              <a:ext cx="159152" cy="105078"/>
            </a:xfrm>
            <a:custGeom>
              <a:rect b="b" l="l" r="r" t="t"/>
              <a:pathLst>
                <a:path extrusionOk="0" h="105078" w="159152">
                  <a:moveTo>
                    <a:pt x="158937" y="31491"/>
                  </a:moveTo>
                  <a:cubicBezTo>
                    <a:pt x="158937" y="31491"/>
                    <a:pt x="104235" y="-13963"/>
                    <a:pt x="60516" y="4347"/>
                  </a:cubicBezTo>
                  <a:cubicBezTo>
                    <a:pt x="16798" y="22658"/>
                    <a:pt x="0" y="71774"/>
                    <a:pt x="0" y="71774"/>
                  </a:cubicBezTo>
                  <a:cubicBezTo>
                    <a:pt x="0" y="71774"/>
                    <a:pt x="40703" y="117228"/>
                    <a:pt x="95405" y="101933"/>
                  </a:cubicBezTo>
                  <a:cubicBezTo>
                    <a:pt x="132447" y="91593"/>
                    <a:pt x="159152" y="31275"/>
                    <a:pt x="159152" y="31275"/>
                  </a:cubicBezTo>
                  <a:close/>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5" name="Google Shape;65;p9"/>
            <p:cNvSpPr/>
            <p:nvPr/>
          </p:nvSpPr>
          <p:spPr>
            <a:xfrm>
              <a:off x="9285627" y="8195358"/>
              <a:ext cx="30150" cy="2154"/>
            </a:xfrm>
            <a:custGeom>
              <a:rect b="b" l="l" r="r" t="t"/>
              <a:pathLst>
                <a:path extrusionOk="0" h="2154" w="30150">
                  <a:moveTo>
                    <a:pt x="30150" y="0"/>
                  </a:moveTo>
                  <a:lnTo>
                    <a:pt x="0" y="0"/>
                  </a:ln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6" name="Google Shape;66;p9"/>
            <p:cNvSpPr/>
            <p:nvPr/>
          </p:nvSpPr>
          <p:spPr>
            <a:xfrm>
              <a:off x="8911974" y="8089371"/>
              <a:ext cx="149891" cy="72381"/>
            </a:xfrm>
            <a:custGeom>
              <a:rect b="b" l="l" r="r" t="t"/>
              <a:pathLst>
                <a:path extrusionOk="0" h="72381" w="149891">
                  <a:moveTo>
                    <a:pt x="0" y="71951"/>
                  </a:moveTo>
                  <a:cubicBezTo>
                    <a:pt x="1723" y="31882"/>
                    <a:pt x="34673" y="0"/>
                    <a:pt x="74946" y="0"/>
                  </a:cubicBezTo>
                  <a:cubicBezTo>
                    <a:pt x="115218" y="0"/>
                    <a:pt x="148600" y="32313"/>
                    <a:pt x="149892" y="72382"/>
                  </a:cubicBez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7" name="Google Shape;67;p9"/>
            <p:cNvSpPr/>
            <p:nvPr/>
          </p:nvSpPr>
          <p:spPr>
            <a:xfrm>
              <a:off x="8943664" y="7914018"/>
              <a:ext cx="86511" cy="183754"/>
            </a:xfrm>
            <a:custGeom>
              <a:rect b="b" l="l" r="r" t="t"/>
              <a:pathLst>
                <a:path extrusionOk="0" h="183754" w="86511">
                  <a:moveTo>
                    <a:pt x="79221" y="183754"/>
                  </a:moveTo>
                  <a:cubicBezTo>
                    <a:pt x="79221" y="183754"/>
                    <a:pt x="93004" y="144332"/>
                    <a:pt x="82667" y="88969"/>
                  </a:cubicBezTo>
                  <a:cubicBezTo>
                    <a:pt x="72545" y="35329"/>
                    <a:pt x="43256" y="0"/>
                    <a:pt x="43256" y="0"/>
                  </a:cubicBezTo>
                  <a:cubicBezTo>
                    <a:pt x="43256" y="0"/>
                    <a:pt x="13967" y="35329"/>
                    <a:pt x="3844" y="88969"/>
                  </a:cubicBezTo>
                  <a:cubicBezTo>
                    <a:pt x="-6493" y="144332"/>
                    <a:pt x="7290" y="183754"/>
                    <a:pt x="7290" y="183754"/>
                  </a:cubicBez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8" name="Google Shape;68;p9"/>
            <p:cNvSpPr/>
            <p:nvPr/>
          </p:nvSpPr>
          <p:spPr>
            <a:xfrm>
              <a:off x="9024824" y="7995447"/>
              <a:ext cx="124270" cy="148425"/>
            </a:xfrm>
            <a:custGeom>
              <a:rect b="b" l="l" r="r" t="t"/>
              <a:pathLst>
                <a:path extrusionOk="0" h="148425" w="124270">
                  <a:moveTo>
                    <a:pt x="37042" y="148425"/>
                  </a:moveTo>
                  <a:cubicBezTo>
                    <a:pt x="37042" y="148425"/>
                    <a:pt x="87221" y="117620"/>
                    <a:pt x="107896" y="69366"/>
                  </a:cubicBezTo>
                  <a:cubicBezTo>
                    <a:pt x="125125" y="29082"/>
                    <a:pt x="124264" y="0"/>
                    <a:pt x="124264" y="0"/>
                  </a:cubicBezTo>
                  <a:cubicBezTo>
                    <a:pt x="124264" y="0"/>
                    <a:pt x="87006" y="6032"/>
                    <a:pt x="49964" y="36406"/>
                  </a:cubicBezTo>
                  <a:cubicBezTo>
                    <a:pt x="10553" y="68719"/>
                    <a:pt x="0" y="104264"/>
                    <a:pt x="0" y="104264"/>
                  </a:cubicBez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sp>
          <p:nvSpPr>
            <p:cNvPr id="69" name="Google Shape;69;p9"/>
            <p:cNvSpPr/>
            <p:nvPr/>
          </p:nvSpPr>
          <p:spPr>
            <a:xfrm>
              <a:off x="8824315" y="7995447"/>
              <a:ext cx="124270" cy="148425"/>
            </a:xfrm>
            <a:custGeom>
              <a:rect b="b" l="l" r="r" t="t"/>
              <a:pathLst>
                <a:path extrusionOk="0" h="148425" w="124270">
                  <a:moveTo>
                    <a:pt x="87229" y="148425"/>
                  </a:moveTo>
                  <a:cubicBezTo>
                    <a:pt x="87229" y="148425"/>
                    <a:pt x="37049" y="117620"/>
                    <a:pt x="16375" y="69366"/>
                  </a:cubicBezTo>
                  <a:cubicBezTo>
                    <a:pt x="-854" y="29082"/>
                    <a:pt x="7" y="0"/>
                    <a:pt x="7" y="0"/>
                  </a:cubicBezTo>
                  <a:cubicBezTo>
                    <a:pt x="7" y="0"/>
                    <a:pt x="37265" y="6032"/>
                    <a:pt x="74307" y="36406"/>
                  </a:cubicBezTo>
                  <a:cubicBezTo>
                    <a:pt x="113718" y="68719"/>
                    <a:pt x="124271" y="104264"/>
                    <a:pt x="124271" y="104264"/>
                  </a:cubicBezTo>
                </a:path>
              </a:pathLst>
            </a:custGeom>
            <a:noFill/>
            <a:ln cap="rnd" cmpd="sng" w="49875">
              <a:solidFill>
                <a:schemeClr val="accent3"/>
              </a:solidFill>
              <a:prstDash val="solid"/>
              <a:round/>
              <a:headEnd len="sm" w="sm" type="none"/>
              <a:tailEnd len="sm" w="sm" type="none"/>
            </a:ln>
          </p:spPr>
          <p:txBody>
            <a:bodyPr anchorCtr="0" anchor="ctr" bIns="55225" lIns="110475" spcFirstLastPara="1" rIns="110475" wrap="square" tIns="55225">
              <a:noAutofit/>
            </a:bodyPr>
            <a:lstStyle/>
            <a:p>
              <a:pPr indent="0" lvl="0" marL="0" marR="0" rtl="0" algn="l">
                <a:lnSpc>
                  <a:spcPct val="100000"/>
                </a:lnSpc>
                <a:spcBef>
                  <a:spcPts val="0"/>
                </a:spcBef>
                <a:spcAft>
                  <a:spcPts val="0"/>
                </a:spcAft>
                <a:buNone/>
              </a:pPr>
              <a:r>
                <a:t/>
              </a:r>
              <a:endParaRPr b="0" i="0" sz="1700" u="none" cap="none" strike="noStrike">
                <a:solidFill>
                  <a:srgbClr val="000000"/>
                </a:solidFill>
                <a:latin typeface="Arial"/>
                <a:ea typeface="Arial"/>
                <a:cs typeface="Arial"/>
                <a:sym typeface="Arial"/>
              </a:endParaRPr>
            </a:p>
          </p:txBody>
        </p:sp>
      </p:grpSp>
      <p:grpSp>
        <p:nvGrpSpPr>
          <p:cNvPr id="70" name="Google Shape;70;p9"/>
          <p:cNvGrpSpPr/>
          <p:nvPr/>
        </p:nvGrpSpPr>
        <p:grpSpPr>
          <a:xfrm rot="3341920">
            <a:off x="10177299" y="5142394"/>
            <a:ext cx="362046" cy="645321"/>
            <a:chOff x="8043852" y="9075354"/>
            <a:chExt cx="236036" cy="420717"/>
          </a:xfrm>
        </p:grpSpPr>
        <p:sp>
          <p:nvSpPr>
            <p:cNvPr id="71" name="Google Shape;71;p9"/>
            <p:cNvSpPr/>
            <p:nvPr/>
          </p:nvSpPr>
          <p:spPr>
            <a:xfrm>
              <a:off x="8043852" y="9353032"/>
              <a:ext cx="160229" cy="143039"/>
            </a:xfrm>
            <a:custGeom>
              <a:rect b="b" l="l" r="r" t="t"/>
              <a:pathLst>
                <a:path extrusionOk="0" h="143039" w="160229">
                  <a:moveTo>
                    <a:pt x="160229" y="71520"/>
                  </a:moveTo>
                  <a:cubicBezTo>
                    <a:pt x="160229" y="111019"/>
                    <a:pt x="124360" y="143040"/>
                    <a:pt x="80115" y="143040"/>
                  </a:cubicBezTo>
                  <a:cubicBezTo>
                    <a:pt x="35869" y="143040"/>
                    <a:pt x="0" y="111019"/>
                    <a:pt x="0" y="71520"/>
                  </a:cubicBezTo>
                  <a:cubicBezTo>
                    <a:pt x="0" y="32021"/>
                    <a:pt x="35869" y="0"/>
                    <a:pt x="80115" y="0"/>
                  </a:cubicBezTo>
                  <a:cubicBezTo>
                    <a:pt x="124360" y="0"/>
                    <a:pt x="160229" y="32021"/>
                    <a:pt x="160229" y="71520"/>
                  </a:cubicBezTo>
                  <a:close/>
                </a:path>
              </a:pathLst>
            </a:custGeom>
            <a:noFill/>
            <a:ln cap="rnd"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72" name="Google Shape;72;p9"/>
            <p:cNvSpPr/>
            <p:nvPr/>
          </p:nvSpPr>
          <p:spPr>
            <a:xfrm>
              <a:off x="8204081" y="9075354"/>
              <a:ext cx="75807" cy="349197"/>
            </a:xfrm>
            <a:custGeom>
              <a:rect b="b" l="l" r="r" t="t"/>
              <a:pathLst>
                <a:path extrusionOk="0" h="349197" w="75807">
                  <a:moveTo>
                    <a:pt x="0" y="349198"/>
                  </a:moveTo>
                  <a:lnTo>
                    <a:pt x="0" y="36837"/>
                  </a:lnTo>
                  <a:lnTo>
                    <a:pt x="75807" y="0"/>
                  </a:lnTo>
                </a:path>
              </a:pathLst>
            </a:custGeom>
            <a:noFill/>
            <a:ln cap="rnd"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grpSp>
      <p:grpSp>
        <p:nvGrpSpPr>
          <p:cNvPr id="73" name="Google Shape;73;p9"/>
          <p:cNvGrpSpPr/>
          <p:nvPr/>
        </p:nvGrpSpPr>
        <p:grpSpPr>
          <a:xfrm rot="1671595">
            <a:off x="1256132" y="2111800"/>
            <a:ext cx="739999" cy="567654"/>
            <a:chOff x="7570918" y="8908402"/>
            <a:chExt cx="452690" cy="347259"/>
          </a:xfrm>
        </p:grpSpPr>
        <p:sp>
          <p:nvSpPr>
            <p:cNvPr id="74" name="Google Shape;74;p9"/>
            <p:cNvSpPr/>
            <p:nvPr/>
          </p:nvSpPr>
          <p:spPr>
            <a:xfrm>
              <a:off x="7570918" y="9147520"/>
              <a:ext cx="118018" cy="108141"/>
            </a:xfrm>
            <a:custGeom>
              <a:rect b="b" l="l" r="r" t="t"/>
              <a:pathLst>
                <a:path extrusionOk="0" h="108141" w="118018">
                  <a:moveTo>
                    <a:pt x="118018" y="54071"/>
                  </a:moveTo>
                  <a:cubicBezTo>
                    <a:pt x="118018" y="83933"/>
                    <a:pt x="91599" y="108141"/>
                    <a:pt x="59009" y="108141"/>
                  </a:cubicBezTo>
                  <a:cubicBezTo>
                    <a:pt x="26420" y="108141"/>
                    <a:pt x="0" y="83933"/>
                    <a:pt x="0" y="54071"/>
                  </a:cubicBezTo>
                  <a:cubicBezTo>
                    <a:pt x="0" y="24208"/>
                    <a:pt x="26420" y="0"/>
                    <a:pt x="59009" y="0"/>
                  </a:cubicBezTo>
                  <a:cubicBezTo>
                    <a:pt x="91599" y="0"/>
                    <a:pt x="118018" y="24208"/>
                    <a:pt x="118018" y="54071"/>
                  </a:cubicBezTo>
                  <a:close/>
                </a:path>
              </a:pathLst>
            </a:custGeom>
            <a:noFill/>
            <a:ln cap="rnd"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75" name="Google Shape;75;p9"/>
            <p:cNvSpPr/>
            <p:nvPr/>
          </p:nvSpPr>
          <p:spPr>
            <a:xfrm>
              <a:off x="7905590" y="9108529"/>
              <a:ext cx="118018" cy="108141"/>
            </a:xfrm>
            <a:custGeom>
              <a:rect b="b" l="l" r="r" t="t"/>
              <a:pathLst>
                <a:path extrusionOk="0" h="108141" w="118018">
                  <a:moveTo>
                    <a:pt x="118018" y="54071"/>
                  </a:moveTo>
                  <a:cubicBezTo>
                    <a:pt x="118018" y="83933"/>
                    <a:pt x="91599" y="108141"/>
                    <a:pt x="59009" y="108141"/>
                  </a:cubicBezTo>
                  <a:cubicBezTo>
                    <a:pt x="26419" y="108141"/>
                    <a:pt x="0" y="83933"/>
                    <a:pt x="0" y="54071"/>
                  </a:cubicBezTo>
                  <a:cubicBezTo>
                    <a:pt x="0" y="24208"/>
                    <a:pt x="26419" y="0"/>
                    <a:pt x="59009" y="0"/>
                  </a:cubicBezTo>
                  <a:cubicBezTo>
                    <a:pt x="91599" y="0"/>
                    <a:pt x="118018" y="24208"/>
                    <a:pt x="118018" y="54071"/>
                  </a:cubicBezTo>
                  <a:close/>
                </a:path>
              </a:pathLst>
            </a:custGeom>
            <a:noFill/>
            <a:ln cap="rnd"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76" name="Google Shape;76;p9"/>
            <p:cNvSpPr/>
            <p:nvPr/>
          </p:nvSpPr>
          <p:spPr>
            <a:xfrm>
              <a:off x="7689151" y="8908402"/>
              <a:ext cx="334456" cy="293188"/>
            </a:xfrm>
            <a:custGeom>
              <a:rect b="b" l="l" r="r" t="t"/>
              <a:pathLst>
                <a:path extrusionOk="0" h="293188" w="334456">
                  <a:moveTo>
                    <a:pt x="0" y="293188"/>
                  </a:moveTo>
                  <a:lnTo>
                    <a:pt x="0" y="84014"/>
                  </a:lnTo>
                  <a:lnTo>
                    <a:pt x="334456" y="0"/>
                  </a:lnTo>
                  <a:lnTo>
                    <a:pt x="334456" y="254197"/>
                  </a:lnTo>
                </a:path>
              </a:pathLst>
            </a:custGeom>
            <a:noFill/>
            <a:ln cap="rnd" cmpd="sng" w="381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grpSp>
      <p:grpSp>
        <p:nvGrpSpPr>
          <p:cNvPr id="77" name="Google Shape;77;p9"/>
          <p:cNvGrpSpPr/>
          <p:nvPr/>
        </p:nvGrpSpPr>
        <p:grpSpPr>
          <a:xfrm rot="-1041455">
            <a:off x="461589" y="1343074"/>
            <a:ext cx="362044" cy="645316"/>
            <a:chOff x="8043852" y="9075354"/>
            <a:chExt cx="236036" cy="420717"/>
          </a:xfrm>
        </p:grpSpPr>
        <p:sp>
          <p:nvSpPr>
            <p:cNvPr id="78" name="Google Shape;78;p9"/>
            <p:cNvSpPr/>
            <p:nvPr/>
          </p:nvSpPr>
          <p:spPr>
            <a:xfrm>
              <a:off x="8043852" y="9353032"/>
              <a:ext cx="160229" cy="143039"/>
            </a:xfrm>
            <a:custGeom>
              <a:rect b="b" l="l" r="r" t="t"/>
              <a:pathLst>
                <a:path extrusionOk="0" h="143039" w="160229">
                  <a:moveTo>
                    <a:pt x="160229" y="71520"/>
                  </a:moveTo>
                  <a:cubicBezTo>
                    <a:pt x="160229" y="111019"/>
                    <a:pt x="124360" y="143040"/>
                    <a:pt x="80115" y="143040"/>
                  </a:cubicBezTo>
                  <a:cubicBezTo>
                    <a:pt x="35869" y="143040"/>
                    <a:pt x="0" y="111019"/>
                    <a:pt x="0" y="71520"/>
                  </a:cubicBezTo>
                  <a:cubicBezTo>
                    <a:pt x="0" y="32021"/>
                    <a:pt x="35869" y="0"/>
                    <a:pt x="80115" y="0"/>
                  </a:cubicBezTo>
                  <a:cubicBezTo>
                    <a:pt x="124360" y="0"/>
                    <a:pt x="160229" y="32021"/>
                    <a:pt x="160229" y="71520"/>
                  </a:cubicBezTo>
                  <a:close/>
                </a:path>
              </a:pathLst>
            </a:custGeom>
            <a:noFill/>
            <a:ln cap="rnd" cmpd="sng" w="381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sp>
          <p:nvSpPr>
            <p:cNvPr id="79" name="Google Shape;79;p9"/>
            <p:cNvSpPr/>
            <p:nvPr/>
          </p:nvSpPr>
          <p:spPr>
            <a:xfrm>
              <a:off x="8204081" y="9075354"/>
              <a:ext cx="75807" cy="349197"/>
            </a:xfrm>
            <a:custGeom>
              <a:rect b="b" l="l" r="r" t="t"/>
              <a:pathLst>
                <a:path extrusionOk="0" h="349197" w="75807">
                  <a:moveTo>
                    <a:pt x="0" y="349198"/>
                  </a:moveTo>
                  <a:lnTo>
                    <a:pt x="0" y="36837"/>
                  </a:lnTo>
                  <a:lnTo>
                    <a:pt x="75807" y="0"/>
                  </a:lnTo>
                </a:path>
              </a:pathLst>
            </a:custGeom>
            <a:noFill/>
            <a:ln cap="rnd" cmpd="sng" w="381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500" u="none" cap="none" strike="noStrike">
                <a:solidFill>
                  <a:srgbClr val="000000"/>
                </a:solidFill>
                <a:latin typeface="Arial"/>
                <a:ea typeface="Arial"/>
                <a:cs typeface="Arial"/>
                <a:sym typeface="Arial"/>
              </a:endParaRPr>
            </a:p>
          </p:txBody>
        </p:sp>
      </p:grpSp>
      <p:grpSp>
        <p:nvGrpSpPr>
          <p:cNvPr id="80" name="Google Shape;80;p9"/>
          <p:cNvGrpSpPr/>
          <p:nvPr/>
        </p:nvGrpSpPr>
        <p:grpSpPr>
          <a:xfrm rot="3997159">
            <a:off x="-507674" y="3623164"/>
            <a:ext cx="4502789" cy="1208671"/>
            <a:chOff x="4897634" y="8875874"/>
            <a:chExt cx="2247082" cy="603178"/>
          </a:xfrm>
        </p:grpSpPr>
        <p:grpSp>
          <p:nvGrpSpPr>
            <p:cNvPr id="81" name="Google Shape;81;p9"/>
            <p:cNvGrpSpPr/>
            <p:nvPr/>
          </p:nvGrpSpPr>
          <p:grpSpPr>
            <a:xfrm>
              <a:off x="5795907" y="8875874"/>
              <a:ext cx="1348809" cy="495683"/>
              <a:chOff x="5795907" y="8875874"/>
              <a:chExt cx="1348809" cy="495683"/>
            </a:xfrm>
          </p:grpSpPr>
          <p:sp>
            <p:nvSpPr>
              <p:cNvPr id="82" name="Google Shape;82;p9"/>
              <p:cNvSpPr/>
              <p:nvPr/>
            </p:nvSpPr>
            <p:spPr>
              <a:xfrm>
                <a:off x="7072786" y="9299607"/>
                <a:ext cx="71930" cy="71950"/>
              </a:xfrm>
              <a:custGeom>
                <a:rect b="b" l="l" r="r" t="t"/>
                <a:pathLst>
                  <a:path extrusionOk="0" h="71950" w="71930">
                    <a:moveTo>
                      <a:pt x="71931" y="35975"/>
                    </a:moveTo>
                    <a:cubicBezTo>
                      <a:pt x="71931" y="55844"/>
                      <a:pt x="55829" y="71951"/>
                      <a:pt x="35966" y="71951"/>
                    </a:cubicBezTo>
                    <a:cubicBezTo>
                      <a:pt x="16102" y="71951"/>
                      <a:pt x="0" y="55844"/>
                      <a:pt x="0" y="35975"/>
                    </a:cubicBezTo>
                    <a:cubicBezTo>
                      <a:pt x="0" y="16107"/>
                      <a:pt x="16102" y="0"/>
                      <a:pt x="35966" y="0"/>
                    </a:cubicBezTo>
                    <a:cubicBezTo>
                      <a:pt x="55829" y="0"/>
                      <a:pt x="71931" y="16107"/>
                      <a:pt x="71931" y="3597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 name="Google Shape;83;p9"/>
              <p:cNvSpPr/>
              <p:nvPr/>
            </p:nvSpPr>
            <p:spPr>
              <a:xfrm>
                <a:off x="7050604" y="9181126"/>
                <a:ext cx="71069" cy="71089"/>
              </a:xfrm>
              <a:custGeom>
                <a:rect b="b" l="l" r="r" t="t"/>
                <a:pathLst>
                  <a:path extrusionOk="0" h="71089" w="71069">
                    <a:moveTo>
                      <a:pt x="71070" y="35544"/>
                    </a:moveTo>
                    <a:cubicBezTo>
                      <a:pt x="71070" y="55175"/>
                      <a:pt x="55160" y="71089"/>
                      <a:pt x="35535" y="71089"/>
                    </a:cubicBezTo>
                    <a:cubicBezTo>
                      <a:pt x="15909" y="71089"/>
                      <a:pt x="0" y="55175"/>
                      <a:pt x="0" y="35544"/>
                    </a:cubicBezTo>
                    <a:cubicBezTo>
                      <a:pt x="0" y="15914"/>
                      <a:pt x="15909" y="0"/>
                      <a:pt x="35535" y="0"/>
                    </a:cubicBezTo>
                    <a:cubicBezTo>
                      <a:pt x="55160" y="0"/>
                      <a:pt x="71070" y="15914"/>
                      <a:pt x="71070" y="3554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 name="Google Shape;84;p9"/>
              <p:cNvSpPr/>
              <p:nvPr/>
            </p:nvSpPr>
            <p:spPr>
              <a:xfrm>
                <a:off x="7013777" y="9085909"/>
                <a:ext cx="69777" cy="69796"/>
              </a:xfrm>
              <a:custGeom>
                <a:rect b="b" l="l" r="r" t="t"/>
                <a:pathLst>
                  <a:path extrusionOk="0" h="69796" w="69777">
                    <a:moveTo>
                      <a:pt x="69777" y="34898"/>
                    </a:moveTo>
                    <a:cubicBezTo>
                      <a:pt x="69777" y="54172"/>
                      <a:pt x="54157" y="69796"/>
                      <a:pt x="34888" y="69796"/>
                    </a:cubicBezTo>
                    <a:cubicBezTo>
                      <a:pt x="15620" y="69796"/>
                      <a:pt x="0" y="54172"/>
                      <a:pt x="0" y="34898"/>
                    </a:cubicBezTo>
                    <a:cubicBezTo>
                      <a:pt x="0" y="15624"/>
                      <a:pt x="15620" y="0"/>
                      <a:pt x="34888" y="0"/>
                    </a:cubicBezTo>
                    <a:cubicBezTo>
                      <a:pt x="54157" y="0"/>
                      <a:pt x="69777" y="15624"/>
                      <a:pt x="69777" y="3489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 name="Google Shape;85;p9"/>
              <p:cNvSpPr/>
              <p:nvPr/>
            </p:nvSpPr>
            <p:spPr>
              <a:xfrm>
                <a:off x="6964675" y="9011589"/>
                <a:ext cx="68484" cy="68503"/>
              </a:xfrm>
              <a:custGeom>
                <a:rect b="b" l="l" r="r" t="t"/>
                <a:pathLst>
                  <a:path extrusionOk="0" h="68503" w="68484">
                    <a:moveTo>
                      <a:pt x="68485" y="34252"/>
                    </a:moveTo>
                    <a:cubicBezTo>
                      <a:pt x="68485" y="53169"/>
                      <a:pt x="53154" y="68504"/>
                      <a:pt x="34243" y="68504"/>
                    </a:cubicBezTo>
                    <a:cubicBezTo>
                      <a:pt x="15331" y="68504"/>
                      <a:pt x="0" y="53169"/>
                      <a:pt x="0" y="34252"/>
                    </a:cubicBezTo>
                    <a:cubicBezTo>
                      <a:pt x="0" y="15335"/>
                      <a:pt x="15331" y="0"/>
                      <a:pt x="34243" y="0"/>
                    </a:cubicBezTo>
                    <a:cubicBezTo>
                      <a:pt x="53154" y="0"/>
                      <a:pt x="68485" y="15335"/>
                      <a:pt x="68485" y="3425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 name="Google Shape;86;p9"/>
              <p:cNvSpPr/>
              <p:nvPr/>
            </p:nvSpPr>
            <p:spPr>
              <a:xfrm>
                <a:off x="6906742" y="8956226"/>
                <a:ext cx="67192" cy="67211"/>
              </a:xfrm>
              <a:custGeom>
                <a:rect b="b" l="l" r="r" t="t"/>
                <a:pathLst>
                  <a:path extrusionOk="0" h="67211" w="67192">
                    <a:moveTo>
                      <a:pt x="67193" y="33606"/>
                    </a:moveTo>
                    <a:cubicBezTo>
                      <a:pt x="67193" y="52166"/>
                      <a:pt x="52151" y="67211"/>
                      <a:pt x="33596" y="67211"/>
                    </a:cubicBezTo>
                    <a:cubicBezTo>
                      <a:pt x="15041" y="67211"/>
                      <a:pt x="0" y="52166"/>
                      <a:pt x="0" y="33606"/>
                    </a:cubicBezTo>
                    <a:cubicBezTo>
                      <a:pt x="0" y="15046"/>
                      <a:pt x="15041" y="0"/>
                      <a:pt x="33596" y="0"/>
                    </a:cubicBezTo>
                    <a:cubicBezTo>
                      <a:pt x="52151" y="0"/>
                      <a:pt x="67193" y="15046"/>
                      <a:pt x="67193" y="33606"/>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 name="Google Shape;87;p9"/>
              <p:cNvSpPr/>
              <p:nvPr/>
            </p:nvSpPr>
            <p:spPr>
              <a:xfrm>
                <a:off x="6842780" y="8917019"/>
                <a:ext cx="65900" cy="65918"/>
              </a:xfrm>
              <a:custGeom>
                <a:rect b="b" l="l" r="r" t="t"/>
                <a:pathLst>
                  <a:path extrusionOk="0" h="65918" w="65900">
                    <a:moveTo>
                      <a:pt x="65901" y="32959"/>
                    </a:moveTo>
                    <a:cubicBezTo>
                      <a:pt x="65901" y="51162"/>
                      <a:pt x="51148" y="65919"/>
                      <a:pt x="32950" y="65919"/>
                    </a:cubicBezTo>
                    <a:cubicBezTo>
                      <a:pt x="14752" y="65919"/>
                      <a:pt x="0" y="51162"/>
                      <a:pt x="0" y="32959"/>
                    </a:cubicBezTo>
                    <a:cubicBezTo>
                      <a:pt x="0" y="14756"/>
                      <a:pt x="14752" y="0"/>
                      <a:pt x="32950" y="0"/>
                    </a:cubicBezTo>
                    <a:cubicBezTo>
                      <a:pt x="51148" y="0"/>
                      <a:pt x="65901" y="14756"/>
                      <a:pt x="65901" y="3295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 name="Google Shape;88;p9"/>
              <p:cNvSpPr/>
              <p:nvPr/>
            </p:nvSpPr>
            <p:spPr>
              <a:xfrm>
                <a:off x="6775587" y="8892246"/>
                <a:ext cx="64608" cy="64626"/>
              </a:xfrm>
              <a:custGeom>
                <a:rect b="b" l="l" r="r" t="t"/>
                <a:pathLst>
                  <a:path extrusionOk="0" h="64626" w="64608">
                    <a:moveTo>
                      <a:pt x="64608" y="32313"/>
                    </a:moveTo>
                    <a:cubicBezTo>
                      <a:pt x="64608" y="50159"/>
                      <a:pt x="50145" y="64626"/>
                      <a:pt x="32304" y="64626"/>
                    </a:cubicBezTo>
                    <a:cubicBezTo>
                      <a:pt x="14463" y="64626"/>
                      <a:pt x="0" y="50159"/>
                      <a:pt x="0" y="32313"/>
                    </a:cubicBezTo>
                    <a:cubicBezTo>
                      <a:pt x="0" y="14467"/>
                      <a:pt x="14463" y="0"/>
                      <a:pt x="32304" y="0"/>
                    </a:cubicBezTo>
                    <a:cubicBezTo>
                      <a:pt x="50145" y="0"/>
                      <a:pt x="64608" y="14467"/>
                      <a:pt x="64608" y="32313"/>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 name="Google Shape;89;p9"/>
              <p:cNvSpPr/>
              <p:nvPr/>
            </p:nvSpPr>
            <p:spPr>
              <a:xfrm>
                <a:off x="6707964" y="8879320"/>
                <a:ext cx="63316" cy="63333"/>
              </a:xfrm>
              <a:custGeom>
                <a:rect b="b" l="l" r="r" t="t"/>
                <a:pathLst>
                  <a:path extrusionOk="0" h="63333" w="63316">
                    <a:moveTo>
                      <a:pt x="63316" y="31667"/>
                    </a:moveTo>
                    <a:cubicBezTo>
                      <a:pt x="63316" y="49156"/>
                      <a:pt x="49143" y="63334"/>
                      <a:pt x="31658" y="63334"/>
                    </a:cubicBezTo>
                    <a:cubicBezTo>
                      <a:pt x="14174" y="63334"/>
                      <a:pt x="0" y="49156"/>
                      <a:pt x="0" y="31667"/>
                    </a:cubicBezTo>
                    <a:cubicBezTo>
                      <a:pt x="0" y="14178"/>
                      <a:pt x="14174" y="0"/>
                      <a:pt x="31658" y="0"/>
                    </a:cubicBezTo>
                    <a:cubicBezTo>
                      <a:pt x="49143" y="0"/>
                      <a:pt x="63316" y="14178"/>
                      <a:pt x="63316" y="3166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 name="Google Shape;90;p9"/>
              <p:cNvSpPr/>
              <p:nvPr/>
            </p:nvSpPr>
            <p:spPr>
              <a:xfrm>
                <a:off x="6643140" y="8875874"/>
                <a:ext cx="62024" cy="62041"/>
              </a:xfrm>
              <a:custGeom>
                <a:rect b="b" l="l" r="r" t="t"/>
                <a:pathLst>
                  <a:path extrusionOk="0" h="62041" w="62024">
                    <a:moveTo>
                      <a:pt x="62024" y="31021"/>
                    </a:moveTo>
                    <a:cubicBezTo>
                      <a:pt x="62024" y="48153"/>
                      <a:pt x="48140" y="62041"/>
                      <a:pt x="31012" y="62041"/>
                    </a:cubicBezTo>
                    <a:cubicBezTo>
                      <a:pt x="13885" y="62041"/>
                      <a:pt x="0" y="48153"/>
                      <a:pt x="0" y="31021"/>
                    </a:cubicBezTo>
                    <a:cubicBezTo>
                      <a:pt x="0" y="13888"/>
                      <a:pt x="13885" y="0"/>
                      <a:pt x="31012" y="0"/>
                    </a:cubicBezTo>
                    <a:cubicBezTo>
                      <a:pt x="48140" y="0"/>
                      <a:pt x="62024" y="13888"/>
                      <a:pt x="62024" y="3102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 name="Google Shape;91;p9"/>
              <p:cNvSpPr/>
              <p:nvPr/>
            </p:nvSpPr>
            <p:spPr>
              <a:xfrm>
                <a:off x="6583700" y="8879967"/>
                <a:ext cx="60731" cy="60748"/>
              </a:xfrm>
              <a:custGeom>
                <a:rect b="b" l="l" r="r" t="t"/>
                <a:pathLst>
                  <a:path extrusionOk="0" h="60748" w="60731">
                    <a:moveTo>
                      <a:pt x="60732" y="30374"/>
                    </a:moveTo>
                    <a:cubicBezTo>
                      <a:pt x="60732" y="47150"/>
                      <a:pt x="47137" y="60749"/>
                      <a:pt x="30366" y="60749"/>
                    </a:cubicBezTo>
                    <a:cubicBezTo>
                      <a:pt x="13595" y="60749"/>
                      <a:pt x="0" y="47150"/>
                      <a:pt x="0" y="30374"/>
                    </a:cubicBezTo>
                    <a:cubicBezTo>
                      <a:pt x="0" y="13599"/>
                      <a:pt x="13595" y="0"/>
                      <a:pt x="30366" y="0"/>
                    </a:cubicBezTo>
                    <a:cubicBezTo>
                      <a:pt x="47136" y="0"/>
                      <a:pt x="60732" y="13599"/>
                      <a:pt x="60732" y="3037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 name="Google Shape;92;p9"/>
              <p:cNvSpPr/>
              <p:nvPr/>
            </p:nvSpPr>
            <p:spPr>
              <a:xfrm>
                <a:off x="6532875" y="8889230"/>
                <a:ext cx="59439" cy="59456"/>
              </a:xfrm>
              <a:custGeom>
                <a:rect b="b" l="l" r="r" t="t"/>
                <a:pathLst>
                  <a:path extrusionOk="0" h="59456" w="59439">
                    <a:moveTo>
                      <a:pt x="59440" y="29728"/>
                    </a:moveTo>
                    <a:cubicBezTo>
                      <a:pt x="59440" y="46147"/>
                      <a:pt x="46134" y="59456"/>
                      <a:pt x="29720" y="59456"/>
                    </a:cubicBezTo>
                    <a:cubicBezTo>
                      <a:pt x="13306" y="59456"/>
                      <a:pt x="0" y="46147"/>
                      <a:pt x="0" y="29728"/>
                    </a:cubicBezTo>
                    <a:cubicBezTo>
                      <a:pt x="0" y="13310"/>
                      <a:pt x="13306" y="0"/>
                      <a:pt x="29720" y="0"/>
                    </a:cubicBezTo>
                    <a:cubicBezTo>
                      <a:pt x="46134" y="0"/>
                      <a:pt x="59440" y="13310"/>
                      <a:pt x="59440" y="2972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 name="Google Shape;93;p9"/>
              <p:cNvSpPr/>
              <p:nvPr/>
            </p:nvSpPr>
            <p:spPr>
              <a:xfrm>
                <a:off x="6493248" y="8901293"/>
                <a:ext cx="58147" cy="58163"/>
              </a:xfrm>
              <a:custGeom>
                <a:rect b="b" l="l" r="r" t="t"/>
                <a:pathLst>
                  <a:path extrusionOk="0" h="58163" w="58147">
                    <a:moveTo>
                      <a:pt x="58148" y="29082"/>
                    </a:moveTo>
                    <a:cubicBezTo>
                      <a:pt x="58148" y="45143"/>
                      <a:pt x="45131" y="58164"/>
                      <a:pt x="29074" y="58164"/>
                    </a:cubicBezTo>
                    <a:cubicBezTo>
                      <a:pt x="13017" y="58164"/>
                      <a:pt x="0" y="45143"/>
                      <a:pt x="0" y="29082"/>
                    </a:cubicBezTo>
                    <a:cubicBezTo>
                      <a:pt x="0" y="13020"/>
                      <a:pt x="13017" y="0"/>
                      <a:pt x="29074" y="0"/>
                    </a:cubicBezTo>
                    <a:cubicBezTo>
                      <a:pt x="45131" y="0"/>
                      <a:pt x="58148" y="13020"/>
                      <a:pt x="58148" y="2908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 name="Google Shape;94;p9"/>
              <p:cNvSpPr/>
              <p:nvPr/>
            </p:nvSpPr>
            <p:spPr>
              <a:xfrm>
                <a:off x="6432732" y="8932960"/>
                <a:ext cx="57286" cy="57302"/>
              </a:xfrm>
              <a:custGeom>
                <a:rect b="b" l="l" r="r" t="t"/>
                <a:pathLst>
                  <a:path extrusionOk="0" h="57302" w="57286">
                    <a:moveTo>
                      <a:pt x="57286" y="28651"/>
                    </a:moveTo>
                    <a:cubicBezTo>
                      <a:pt x="57286" y="44475"/>
                      <a:pt x="44462" y="57302"/>
                      <a:pt x="28643" y="57302"/>
                    </a:cubicBezTo>
                    <a:cubicBezTo>
                      <a:pt x="12824" y="57302"/>
                      <a:pt x="0" y="44475"/>
                      <a:pt x="0" y="28651"/>
                    </a:cubicBezTo>
                    <a:cubicBezTo>
                      <a:pt x="0" y="12828"/>
                      <a:pt x="12824" y="0"/>
                      <a:pt x="28643" y="0"/>
                    </a:cubicBezTo>
                    <a:cubicBezTo>
                      <a:pt x="44462" y="0"/>
                      <a:pt x="57286" y="12828"/>
                      <a:pt x="57286" y="2865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 name="Google Shape;95;p9"/>
              <p:cNvSpPr/>
              <p:nvPr/>
            </p:nvSpPr>
            <p:spPr>
              <a:xfrm>
                <a:off x="6375661" y="8980353"/>
                <a:ext cx="55994" cy="56009"/>
              </a:xfrm>
              <a:custGeom>
                <a:rect b="b" l="l" r="r" t="t"/>
                <a:pathLst>
                  <a:path extrusionOk="0" h="56009" w="55994">
                    <a:moveTo>
                      <a:pt x="55994" y="28005"/>
                    </a:moveTo>
                    <a:cubicBezTo>
                      <a:pt x="55994" y="43471"/>
                      <a:pt x="43459" y="56010"/>
                      <a:pt x="27997" y="56010"/>
                    </a:cubicBezTo>
                    <a:cubicBezTo>
                      <a:pt x="12535" y="56010"/>
                      <a:pt x="0" y="43471"/>
                      <a:pt x="0" y="28005"/>
                    </a:cubicBezTo>
                    <a:cubicBezTo>
                      <a:pt x="0" y="12538"/>
                      <a:pt x="12535" y="0"/>
                      <a:pt x="27997" y="0"/>
                    </a:cubicBezTo>
                    <a:cubicBezTo>
                      <a:pt x="43459" y="0"/>
                      <a:pt x="55994" y="12538"/>
                      <a:pt x="55994" y="2800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 name="Google Shape;96;p9"/>
              <p:cNvSpPr/>
              <p:nvPr/>
            </p:nvSpPr>
            <p:spPr>
              <a:xfrm>
                <a:off x="6322466" y="9034639"/>
                <a:ext cx="54701" cy="54717"/>
              </a:xfrm>
              <a:custGeom>
                <a:rect b="b" l="l" r="r" t="t"/>
                <a:pathLst>
                  <a:path extrusionOk="0" h="54717" w="54701">
                    <a:moveTo>
                      <a:pt x="54702" y="27358"/>
                    </a:moveTo>
                    <a:cubicBezTo>
                      <a:pt x="54702" y="42468"/>
                      <a:pt x="42456" y="54717"/>
                      <a:pt x="27351" y="54717"/>
                    </a:cubicBezTo>
                    <a:cubicBezTo>
                      <a:pt x="12246" y="54717"/>
                      <a:pt x="0" y="42468"/>
                      <a:pt x="0" y="27358"/>
                    </a:cubicBezTo>
                    <a:cubicBezTo>
                      <a:pt x="0" y="12249"/>
                      <a:pt x="12246" y="0"/>
                      <a:pt x="27351" y="0"/>
                    </a:cubicBezTo>
                    <a:cubicBezTo>
                      <a:pt x="42457" y="0"/>
                      <a:pt x="54702" y="12249"/>
                      <a:pt x="54702" y="2735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 name="Google Shape;97;p9"/>
              <p:cNvSpPr/>
              <p:nvPr/>
            </p:nvSpPr>
            <p:spPr>
              <a:xfrm>
                <a:off x="6268841" y="9088710"/>
                <a:ext cx="53409" cy="53424"/>
              </a:xfrm>
              <a:custGeom>
                <a:rect b="b" l="l" r="r" t="t"/>
                <a:pathLst>
                  <a:path extrusionOk="0" h="53424" w="53409">
                    <a:moveTo>
                      <a:pt x="53410" y="26712"/>
                    </a:moveTo>
                    <a:cubicBezTo>
                      <a:pt x="53410" y="41465"/>
                      <a:pt x="41454" y="53424"/>
                      <a:pt x="26705" y="53424"/>
                    </a:cubicBezTo>
                    <a:cubicBezTo>
                      <a:pt x="11956" y="53424"/>
                      <a:pt x="0" y="41465"/>
                      <a:pt x="0" y="26712"/>
                    </a:cubicBezTo>
                    <a:cubicBezTo>
                      <a:pt x="0" y="11959"/>
                      <a:pt x="11956" y="0"/>
                      <a:pt x="26705" y="0"/>
                    </a:cubicBezTo>
                    <a:cubicBezTo>
                      <a:pt x="41454" y="0"/>
                      <a:pt x="53410" y="11959"/>
                      <a:pt x="53410" y="2671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 name="Google Shape;98;p9"/>
              <p:cNvSpPr/>
              <p:nvPr/>
            </p:nvSpPr>
            <p:spPr>
              <a:xfrm>
                <a:off x="6210263" y="9136103"/>
                <a:ext cx="52117" cy="52131"/>
              </a:xfrm>
              <a:custGeom>
                <a:rect b="b" l="l" r="r" t="t"/>
                <a:pathLst>
                  <a:path extrusionOk="0" h="52131" w="52117">
                    <a:moveTo>
                      <a:pt x="52117" y="26066"/>
                    </a:moveTo>
                    <a:cubicBezTo>
                      <a:pt x="52117" y="40462"/>
                      <a:pt x="40451" y="52132"/>
                      <a:pt x="26059" y="52132"/>
                    </a:cubicBezTo>
                    <a:cubicBezTo>
                      <a:pt x="11667" y="52132"/>
                      <a:pt x="0" y="40462"/>
                      <a:pt x="0" y="26066"/>
                    </a:cubicBezTo>
                    <a:cubicBezTo>
                      <a:pt x="0" y="11670"/>
                      <a:pt x="11667" y="0"/>
                      <a:pt x="26059" y="0"/>
                    </a:cubicBezTo>
                    <a:cubicBezTo>
                      <a:pt x="40451" y="0"/>
                      <a:pt x="52117" y="11670"/>
                      <a:pt x="52117" y="26066"/>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 name="Google Shape;99;p9"/>
              <p:cNvSpPr/>
              <p:nvPr/>
            </p:nvSpPr>
            <p:spPr>
              <a:xfrm>
                <a:off x="6143932" y="9170570"/>
                <a:ext cx="50825" cy="50839"/>
              </a:xfrm>
              <a:custGeom>
                <a:rect b="b" l="l" r="r" t="t"/>
                <a:pathLst>
                  <a:path extrusionOk="0" h="50839" w="50825">
                    <a:moveTo>
                      <a:pt x="50825" y="25420"/>
                    </a:moveTo>
                    <a:cubicBezTo>
                      <a:pt x="50825" y="39459"/>
                      <a:pt x="39448" y="50839"/>
                      <a:pt x="25412" y="50839"/>
                    </a:cubicBezTo>
                    <a:cubicBezTo>
                      <a:pt x="11377" y="50839"/>
                      <a:pt x="0" y="39459"/>
                      <a:pt x="0" y="25420"/>
                    </a:cubicBezTo>
                    <a:cubicBezTo>
                      <a:pt x="0" y="11381"/>
                      <a:pt x="11377" y="0"/>
                      <a:pt x="25412" y="0"/>
                    </a:cubicBezTo>
                    <a:cubicBezTo>
                      <a:pt x="39448" y="0"/>
                      <a:pt x="50825" y="11381"/>
                      <a:pt x="50825" y="25420"/>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 name="Google Shape;100;p9"/>
              <p:cNvSpPr/>
              <p:nvPr/>
            </p:nvSpPr>
            <p:spPr>
              <a:xfrm>
                <a:off x="6071786" y="9190389"/>
                <a:ext cx="49533" cy="49546"/>
              </a:xfrm>
              <a:custGeom>
                <a:rect b="b" l="l" r="r" t="t"/>
                <a:pathLst>
                  <a:path extrusionOk="0" h="49546" w="49533">
                    <a:moveTo>
                      <a:pt x="49533" y="24774"/>
                    </a:moveTo>
                    <a:cubicBezTo>
                      <a:pt x="49533" y="38455"/>
                      <a:pt x="38445" y="49547"/>
                      <a:pt x="24767" y="49547"/>
                    </a:cubicBezTo>
                    <a:cubicBezTo>
                      <a:pt x="11088" y="49547"/>
                      <a:pt x="0" y="38455"/>
                      <a:pt x="0" y="24774"/>
                    </a:cubicBezTo>
                    <a:cubicBezTo>
                      <a:pt x="0" y="11092"/>
                      <a:pt x="11088" y="0"/>
                      <a:pt x="24767" y="0"/>
                    </a:cubicBezTo>
                    <a:cubicBezTo>
                      <a:pt x="38445" y="0"/>
                      <a:pt x="49533" y="11092"/>
                      <a:pt x="49533" y="2477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 name="Google Shape;101;p9"/>
              <p:cNvSpPr/>
              <p:nvPr/>
            </p:nvSpPr>
            <p:spPr>
              <a:xfrm>
                <a:off x="5997270" y="9195128"/>
                <a:ext cx="48240" cy="48254"/>
              </a:xfrm>
              <a:custGeom>
                <a:rect b="b" l="l" r="r" t="t"/>
                <a:pathLst>
                  <a:path extrusionOk="0" h="48254" w="48240">
                    <a:moveTo>
                      <a:pt x="48241" y="24127"/>
                    </a:moveTo>
                    <a:cubicBezTo>
                      <a:pt x="48241" y="37452"/>
                      <a:pt x="37442" y="48254"/>
                      <a:pt x="24121" y="48254"/>
                    </a:cubicBezTo>
                    <a:cubicBezTo>
                      <a:pt x="10799" y="48254"/>
                      <a:pt x="0" y="37452"/>
                      <a:pt x="0" y="24127"/>
                    </a:cubicBezTo>
                    <a:cubicBezTo>
                      <a:pt x="0" y="10802"/>
                      <a:pt x="10799" y="0"/>
                      <a:pt x="24121" y="0"/>
                    </a:cubicBezTo>
                    <a:cubicBezTo>
                      <a:pt x="37442" y="0"/>
                      <a:pt x="48241" y="10802"/>
                      <a:pt x="48241" y="2412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 name="Google Shape;102;p9"/>
              <p:cNvSpPr/>
              <p:nvPr/>
            </p:nvSpPr>
            <p:spPr>
              <a:xfrm>
                <a:off x="5923617" y="9184788"/>
                <a:ext cx="46948" cy="46961"/>
              </a:xfrm>
              <a:custGeom>
                <a:rect b="b" l="l" r="r" t="t"/>
                <a:pathLst>
                  <a:path extrusionOk="0" h="46961" w="46948">
                    <a:moveTo>
                      <a:pt x="46949" y="23481"/>
                    </a:moveTo>
                    <a:cubicBezTo>
                      <a:pt x="46949" y="36449"/>
                      <a:pt x="36439" y="46962"/>
                      <a:pt x="23474" y="46962"/>
                    </a:cubicBezTo>
                    <a:cubicBezTo>
                      <a:pt x="10510" y="46962"/>
                      <a:pt x="0" y="36449"/>
                      <a:pt x="0" y="23481"/>
                    </a:cubicBezTo>
                    <a:cubicBezTo>
                      <a:pt x="0" y="10513"/>
                      <a:pt x="10510" y="0"/>
                      <a:pt x="23474" y="0"/>
                    </a:cubicBezTo>
                    <a:cubicBezTo>
                      <a:pt x="36439" y="0"/>
                      <a:pt x="46949" y="10513"/>
                      <a:pt x="46949" y="2348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 name="Google Shape;103;p9"/>
              <p:cNvSpPr/>
              <p:nvPr/>
            </p:nvSpPr>
            <p:spPr>
              <a:xfrm>
                <a:off x="5854055" y="9158937"/>
                <a:ext cx="45656" cy="45669"/>
              </a:xfrm>
              <a:custGeom>
                <a:rect b="b" l="l" r="r" t="t"/>
                <a:pathLst>
                  <a:path extrusionOk="0" h="45669" w="45656">
                    <a:moveTo>
                      <a:pt x="45657" y="22835"/>
                    </a:moveTo>
                    <a:cubicBezTo>
                      <a:pt x="45657" y="35446"/>
                      <a:pt x="35436" y="45669"/>
                      <a:pt x="22828" y="45669"/>
                    </a:cubicBezTo>
                    <a:cubicBezTo>
                      <a:pt x="10220" y="45669"/>
                      <a:pt x="0" y="35446"/>
                      <a:pt x="0" y="22835"/>
                    </a:cubicBezTo>
                    <a:cubicBezTo>
                      <a:pt x="0" y="10223"/>
                      <a:pt x="10220" y="0"/>
                      <a:pt x="22828" y="0"/>
                    </a:cubicBezTo>
                    <a:cubicBezTo>
                      <a:pt x="35436" y="0"/>
                      <a:pt x="45657" y="10224"/>
                      <a:pt x="45657" y="2283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 name="Google Shape;104;p9"/>
              <p:cNvSpPr/>
              <p:nvPr/>
            </p:nvSpPr>
            <p:spPr>
              <a:xfrm>
                <a:off x="5798276" y="9111329"/>
                <a:ext cx="44364" cy="44376"/>
              </a:xfrm>
              <a:custGeom>
                <a:rect b="b" l="l" r="r" t="t"/>
                <a:pathLst>
                  <a:path extrusionOk="0" h="44376" w="44364">
                    <a:moveTo>
                      <a:pt x="44364" y="22188"/>
                    </a:moveTo>
                    <a:cubicBezTo>
                      <a:pt x="44364" y="34443"/>
                      <a:pt x="34433" y="44377"/>
                      <a:pt x="22182" y="44377"/>
                    </a:cubicBezTo>
                    <a:cubicBezTo>
                      <a:pt x="9931" y="44377"/>
                      <a:pt x="0" y="34443"/>
                      <a:pt x="0" y="22188"/>
                    </a:cubicBezTo>
                    <a:cubicBezTo>
                      <a:pt x="0" y="9934"/>
                      <a:pt x="9931" y="0"/>
                      <a:pt x="22182" y="0"/>
                    </a:cubicBezTo>
                    <a:cubicBezTo>
                      <a:pt x="34433" y="0"/>
                      <a:pt x="44364" y="9934"/>
                      <a:pt x="44364" y="2218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 name="Google Shape;105;p9"/>
              <p:cNvSpPr/>
              <p:nvPr/>
            </p:nvSpPr>
            <p:spPr>
              <a:xfrm>
                <a:off x="5795907" y="9038948"/>
                <a:ext cx="43072" cy="43084"/>
              </a:xfrm>
              <a:custGeom>
                <a:rect b="b" l="l" r="r" t="t"/>
                <a:pathLst>
                  <a:path extrusionOk="0" h="43084" w="43072">
                    <a:moveTo>
                      <a:pt x="43072" y="21542"/>
                    </a:moveTo>
                    <a:cubicBezTo>
                      <a:pt x="43072" y="33439"/>
                      <a:pt x="33430" y="43084"/>
                      <a:pt x="21536" y="43084"/>
                    </a:cubicBezTo>
                    <a:cubicBezTo>
                      <a:pt x="9642" y="43084"/>
                      <a:pt x="0" y="33439"/>
                      <a:pt x="0" y="21542"/>
                    </a:cubicBezTo>
                    <a:cubicBezTo>
                      <a:pt x="0" y="9645"/>
                      <a:pt x="9642" y="0"/>
                      <a:pt x="21536" y="0"/>
                    </a:cubicBezTo>
                    <a:cubicBezTo>
                      <a:pt x="33430" y="0"/>
                      <a:pt x="43072" y="9645"/>
                      <a:pt x="43072" y="2154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06" name="Google Shape;106;p9"/>
            <p:cNvGrpSpPr/>
            <p:nvPr/>
          </p:nvGrpSpPr>
          <p:grpSpPr>
            <a:xfrm>
              <a:off x="4897634" y="8926713"/>
              <a:ext cx="1271064" cy="552339"/>
              <a:chOff x="4897634" y="8926713"/>
              <a:chExt cx="1271064" cy="552339"/>
            </a:xfrm>
          </p:grpSpPr>
          <p:sp>
            <p:nvSpPr>
              <p:cNvPr id="107" name="Google Shape;107;p9"/>
              <p:cNvSpPr/>
              <p:nvPr/>
            </p:nvSpPr>
            <p:spPr>
              <a:xfrm>
                <a:off x="5795907" y="9036363"/>
                <a:ext cx="43072" cy="43084"/>
              </a:xfrm>
              <a:custGeom>
                <a:rect b="b" l="l" r="r" t="t"/>
                <a:pathLst>
                  <a:path extrusionOk="0" h="43084" w="43072">
                    <a:moveTo>
                      <a:pt x="43072" y="21542"/>
                    </a:moveTo>
                    <a:cubicBezTo>
                      <a:pt x="43072" y="33440"/>
                      <a:pt x="33430" y="43084"/>
                      <a:pt x="21536" y="43084"/>
                    </a:cubicBezTo>
                    <a:cubicBezTo>
                      <a:pt x="9642" y="43084"/>
                      <a:pt x="0" y="33440"/>
                      <a:pt x="0" y="21542"/>
                    </a:cubicBezTo>
                    <a:cubicBezTo>
                      <a:pt x="0" y="9645"/>
                      <a:pt x="9642" y="0"/>
                      <a:pt x="21536" y="0"/>
                    </a:cubicBezTo>
                    <a:cubicBezTo>
                      <a:pt x="33430" y="0"/>
                      <a:pt x="43072" y="9645"/>
                      <a:pt x="43072" y="2154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 name="Google Shape;108;p9"/>
              <p:cNvSpPr/>
              <p:nvPr/>
            </p:nvSpPr>
            <p:spPr>
              <a:xfrm>
                <a:off x="5816797" y="8995863"/>
                <a:ext cx="42641" cy="42653"/>
              </a:xfrm>
              <a:custGeom>
                <a:rect b="b" l="l" r="r" t="t"/>
                <a:pathLst>
                  <a:path extrusionOk="0" h="42653" w="42641">
                    <a:moveTo>
                      <a:pt x="42642" y="21327"/>
                    </a:moveTo>
                    <a:cubicBezTo>
                      <a:pt x="42642" y="33105"/>
                      <a:pt x="33096" y="42653"/>
                      <a:pt x="21321" y="42653"/>
                    </a:cubicBezTo>
                    <a:cubicBezTo>
                      <a:pt x="9546" y="42653"/>
                      <a:pt x="0" y="33105"/>
                      <a:pt x="0" y="21327"/>
                    </a:cubicBezTo>
                    <a:cubicBezTo>
                      <a:pt x="0" y="9548"/>
                      <a:pt x="9546" y="0"/>
                      <a:pt x="21321" y="0"/>
                    </a:cubicBezTo>
                    <a:cubicBezTo>
                      <a:pt x="33096" y="0"/>
                      <a:pt x="42642" y="9548"/>
                      <a:pt x="42642" y="2132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 name="Google Shape;109;p9"/>
              <p:cNvSpPr/>
              <p:nvPr/>
            </p:nvSpPr>
            <p:spPr>
              <a:xfrm>
                <a:off x="5848671" y="8963550"/>
                <a:ext cx="42210" cy="42222"/>
              </a:xfrm>
              <a:custGeom>
                <a:rect b="b" l="l" r="r" t="t"/>
                <a:pathLst>
                  <a:path extrusionOk="0" h="42222" w="42210">
                    <a:moveTo>
                      <a:pt x="42211" y="21111"/>
                    </a:moveTo>
                    <a:cubicBezTo>
                      <a:pt x="42211" y="32771"/>
                      <a:pt x="32762" y="42223"/>
                      <a:pt x="21105" y="42223"/>
                    </a:cubicBezTo>
                    <a:cubicBezTo>
                      <a:pt x="9449" y="42223"/>
                      <a:pt x="0" y="32771"/>
                      <a:pt x="0" y="21111"/>
                    </a:cubicBezTo>
                    <a:cubicBezTo>
                      <a:pt x="0" y="9452"/>
                      <a:pt x="9449" y="0"/>
                      <a:pt x="21105" y="0"/>
                    </a:cubicBezTo>
                    <a:cubicBezTo>
                      <a:pt x="32761" y="0"/>
                      <a:pt x="42211" y="9452"/>
                      <a:pt x="42211" y="2111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 name="Google Shape;110;p9"/>
              <p:cNvSpPr/>
              <p:nvPr/>
            </p:nvSpPr>
            <p:spPr>
              <a:xfrm>
                <a:off x="5888513" y="8940500"/>
                <a:ext cx="41780" cy="41791"/>
              </a:xfrm>
              <a:custGeom>
                <a:rect b="b" l="l" r="r" t="t"/>
                <a:pathLst>
                  <a:path extrusionOk="0" h="41791" w="41780">
                    <a:moveTo>
                      <a:pt x="41780" y="20896"/>
                    </a:moveTo>
                    <a:cubicBezTo>
                      <a:pt x="41780" y="32436"/>
                      <a:pt x="32427" y="41792"/>
                      <a:pt x="20890" y="41792"/>
                    </a:cubicBezTo>
                    <a:cubicBezTo>
                      <a:pt x="9353" y="41792"/>
                      <a:pt x="0" y="32436"/>
                      <a:pt x="0" y="20896"/>
                    </a:cubicBezTo>
                    <a:cubicBezTo>
                      <a:pt x="0" y="9355"/>
                      <a:pt x="9353" y="0"/>
                      <a:pt x="20890" y="0"/>
                    </a:cubicBezTo>
                    <a:cubicBezTo>
                      <a:pt x="32428" y="0"/>
                      <a:pt x="41780" y="9355"/>
                      <a:pt x="41780" y="20896"/>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 name="Google Shape;111;p9"/>
              <p:cNvSpPr/>
              <p:nvPr/>
            </p:nvSpPr>
            <p:spPr>
              <a:xfrm>
                <a:off x="5933093" y="8927790"/>
                <a:ext cx="41349" cy="41360"/>
              </a:xfrm>
              <a:custGeom>
                <a:rect b="b" l="l" r="r" t="t"/>
                <a:pathLst>
                  <a:path extrusionOk="0" h="41360" w="41349">
                    <a:moveTo>
                      <a:pt x="41349" y="20680"/>
                    </a:moveTo>
                    <a:cubicBezTo>
                      <a:pt x="41349" y="32102"/>
                      <a:pt x="32093" y="41361"/>
                      <a:pt x="20675" y="41361"/>
                    </a:cubicBezTo>
                    <a:cubicBezTo>
                      <a:pt x="9257" y="41361"/>
                      <a:pt x="0" y="32102"/>
                      <a:pt x="0" y="20680"/>
                    </a:cubicBezTo>
                    <a:cubicBezTo>
                      <a:pt x="0" y="9259"/>
                      <a:pt x="9257" y="0"/>
                      <a:pt x="20675" y="0"/>
                    </a:cubicBezTo>
                    <a:cubicBezTo>
                      <a:pt x="32093" y="0"/>
                      <a:pt x="41349" y="9259"/>
                      <a:pt x="41349" y="20680"/>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 name="Google Shape;112;p9"/>
              <p:cNvSpPr/>
              <p:nvPr/>
            </p:nvSpPr>
            <p:spPr>
              <a:xfrm>
                <a:off x="5979180" y="8926713"/>
                <a:ext cx="40918" cy="40930"/>
              </a:xfrm>
              <a:custGeom>
                <a:rect b="b" l="l" r="r" t="t"/>
                <a:pathLst>
                  <a:path extrusionOk="0" h="40930" w="40918">
                    <a:moveTo>
                      <a:pt x="40919" y="20465"/>
                    </a:moveTo>
                    <a:cubicBezTo>
                      <a:pt x="40919" y="31768"/>
                      <a:pt x="31759" y="40930"/>
                      <a:pt x="20459" y="40930"/>
                    </a:cubicBezTo>
                    <a:cubicBezTo>
                      <a:pt x="9160" y="40930"/>
                      <a:pt x="0" y="31768"/>
                      <a:pt x="0" y="20465"/>
                    </a:cubicBezTo>
                    <a:cubicBezTo>
                      <a:pt x="0" y="9163"/>
                      <a:pt x="9160" y="0"/>
                      <a:pt x="20459" y="0"/>
                    </a:cubicBezTo>
                    <a:cubicBezTo>
                      <a:pt x="31759" y="0"/>
                      <a:pt x="40919" y="9163"/>
                      <a:pt x="40919" y="2046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 name="Google Shape;113;p9"/>
              <p:cNvSpPr/>
              <p:nvPr/>
            </p:nvSpPr>
            <p:spPr>
              <a:xfrm>
                <a:off x="6023975" y="8938561"/>
                <a:ext cx="40057" cy="40068"/>
              </a:xfrm>
              <a:custGeom>
                <a:rect b="b" l="l" r="r" t="t"/>
                <a:pathLst>
                  <a:path extrusionOk="0" h="40068" w="40057">
                    <a:moveTo>
                      <a:pt x="40057" y="20034"/>
                    </a:moveTo>
                    <a:cubicBezTo>
                      <a:pt x="40057" y="31099"/>
                      <a:pt x="31090" y="40068"/>
                      <a:pt x="20029" y="40068"/>
                    </a:cubicBezTo>
                    <a:cubicBezTo>
                      <a:pt x="8967" y="40068"/>
                      <a:pt x="0" y="31099"/>
                      <a:pt x="0" y="20034"/>
                    </a:cubicBezTo>
                    <a:cubicBezTo>
                      <a:pt x="0" y="8970"/>
                      <a:pt x="8967" y="0"/>
                      <a:pt x="20029" y="0"/>
                    </a:cubicBezTo>
                    <a:cubicBezTo>
                      <a:pt x="31090" y="0"/>
                      <a:pt x="40057" y="8970"/>
                      <a:pt x="40057" y="2003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 name="Google Shape;114;p9"/>
              <p:cNvSpPr/>
              <p:nvPr/>
            </p:nvSpPr>
            <p:spPr>
              <a:xfrm>
                <a:off x="6063386" y="8962688"/>
                <a:ext cx="39626" cy="39637"/>
              </a:xfrm>
              <a:custGeom>
                <a:rect b="b" l="l" r="r" t="t"/>
                <a:pathLst>
                  <a:path extrusionOk="0" h="39637" w="39626">
                    <a:moveTo>
                      <a:pt x="39626" y="19819"/>
                    </a:moveTo>
                    <a:cubicBezTo>
                      <a:pt x="39626" y="30764"/>
                      <a:pt x="30756" y="39638"/>
                      <a:pt x="19813" y="39638"/>
                    </a:cubicBezTo>
                    <a:cubicBezTo>
                      <a:pt x="8871" y="39638"/>
                      <a:pt x="0" y="30764"/>
                      <a:pt x="0" y="19819"/>
                    </a:cubicBezTo>
                    <a:cubicBezTo>
                      <a:pt x="0" y="8873"/>
                      <a:pt x="8871" y="0"/>
                      <a:pt x="19813" y="0"/>
                    </a:cubicBezTo>
                    <a:cubicBezTo>
                      <a:pt x="30756" y="0"/>
                      <a:pt x="39626" y="8873"/>
                      <a:pt x="39626" y="1981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 name="Google Shape;115;p9"/>
              <p:cNvSpPr/>
              <p:nvPr/>
            </p:nvSpPr>
            <p:spPr>
              <a:xfrm>
                <a:off x="6094399" y="8996294"/>
                <a:ext cx="39195" cy="39206"/>
              </a:xfrm>
              <a:custGeom>
                <a:rect b="b" l="l" r="r" t="t"/>
                <a:pathLst>
                  <a:path extrusionOk="0" h="39206" w="39195">
                    <a:moveTo>
                      <a:pt x="39196" y="19603"/>
                    </a:moveTo>
                    <a:cubicBezTo>
                      <a:pt x="39196" y="30430"/>
                      <a:pt x="30422" y="39207"/>
                      <a:pt x="19598" y="39207"/>
                    </a:cubicBezTo>
                    <a:cubicBezTo>
                      <a:pt x="8775" y="39207"/>
                      <a:pt x="0" y="30430"/>
                      <a:pt x="0" y="19603"/>
                    </a:cubicBezTo>
                    <a:cubicBezTo>
                      <a:pt x="0" y="8777"/>
                      <a:pt x="8775" y="0"/>
                      <a:pt x="19598" y="0"/>
                    </a:cubicBezTo>
                    <a:cubicBezTo>
                      <a:pt x="30422" y="0"/>
                      <a:pt x="39196" y="8777"/>
                      <a:pt x="39196" y="19603"/>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 name="Google Shape;116;p9"/>
              <p:cNvSpPr/>
              <p:nvPr/>
            </p:nvSpPr>
            <p:spPr>
              <a:xfrm>
                <a:off x="6116365" y="9036793"/>
                <a:ext cx="38765" cy="38775"/>
              </a:xfrm>
              <a:custGeom>
                <a:rect b="b" l="l" r="r" t="t"/>
                <a:pathLst>
                  <a:path extrusionOk="0" h="38775" w="38765">
                    <a:moveTo>
                      <a:pt x="38765" y="19388"/>
                    </a:moveTo>
                    <a:cubicBezTo>
                      <a:pt x="38765" y="30096"/>
                      <a:pt x="30087" y="38776"/>
                      <a:pt x="19383" y="38776"/>
                    </a:cubicBezTo>
                    <a:cubicBezTo>
                      <a:pt x="8678" y="38776"/>
                      <a:pt x="0" y="30096"/>
                      <a:pt x="0" y="19388"/>
                    </a:cubicBezTo>
                    <a:cubicBezTo>
                      <a:pt x="0" y="8680"/>
                      <a:pt x="8678" y="0"/>
                      <a:pt x="19383" y="0"/>
                    </a:cubicBezTo>
                    <a:cubicBezTo>
                      <a:pt x="30087" y="0"/>
                      <a:pt x="38765" y="8680"/>
                      <a:pt x="38765" y="1938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 name="Google Shape;117;p9"/>
              <p:cNvSpPr/>
              <p:nvPr/>
            </p:nvSpPr>
            <p:spPr>
              <a:xfrm>
                <a:off x="6128856" y="9081601"/>
                <a:ext cx="38334" cy="38344"/>
              </a:xfrm>
              <a:custGeom>
                <a:rect b="b" l="l" r="r" t="t"/>
                <a:pathLst>
                  <a:path extrusionOk="0" h="38344" w="38334">
                    <a:moveTo>
                      <a:pt x="38334" y="19172"/>
                    </a:moveTo>
                    <a:cubicBezTo>
                      <a:pt x="38334" y="29761"/>
                      <a:pt x="29753" y="38345"/>
                      <a:pt x="19167" y="38345"/>
                    </a:cubicBezTo>
                    <a:cubicBezTo>
                      <a:pt x="8582" y="38345"/>
                      <a:pt x="0" y="29761"/>
                      <a:pt x="0" y="19172"/>
                    </a:cubicBezTo>
                    <a:cubicBezTo>
                      <a:pt x="0" y="8584"/>
                      <a:pt x="8581" y="0"/>
                      <a:pt x="19167" y="0"/>
                    </a:cubicBezTo>
                    <a:cubicBezTo>
                      <a:pt x="29753" y="0"/>
                      <a:pt x="38334" y="8584"/>
                      <a:pt x="38334" y="1917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 name="Google Shape;118;p9"/>
              <p:cNvSpPr/>
              <p:nvPr/>
            </p:nvSpPr>
            <p:spPr>
              <a:xfrm>
                <a:off x="6130795" y="9127917"/>
                <a:ext cx="37903" cy="37914"/>
              </a:xfrm>
              <a:custGeom>
                <a:rect b="b" l="l" r="r" t="t"/>
                <a:pathLst>
                  <a:path extrusionOk="0" h="37914" w="37903">
                    <a:moveTo>
                      <a:pt x="37904" y="18957"/>
                    </a:moveTo>
                    <a:cubicBezTo>
                      <a:pt x="37904" y="29427"/>
                      <a:pt x="29418" y="37914"/>
                      <a:pt x="18952" y="37914"/>
                    </a:cubicBezTo>
                    <a:cubicBezTo>
                      <a:pt x="8485" y="37914"/>
                      <a:pt x="0" y="29427"/>
                      <a:pt x="0" y="18957"/>
                    </a:cubicBezTo>
                    <a:cubicBezTo>
                      <a:pt x="0" y="8487"/>
                      <a:pt x="8485" y="0"/>
                      <a:pt x="18952" y="0"/>
                    </a:cubicBezTo>
                    <a:cubicBezTo>
                      <a:pt x="29418" y="0"/>
                      <a:pt x="37904" y="8487"/>
                      <a:pt x="37904" y="1895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 name="Google Shape;119;p9"/>
              <p:cNvSpPr/>
              <p:nvPr/>
            </p:nvSpPr>
            <p:spPr>
              <a:xfrm>
                <a:off x="6121965" y="9173370"/>
                <a:ext cx="37042" cy="37052"/>
              </a:xfrm>
              <a:custGeom>
                <a:rect b="b" l="l" r="r" t="t"/>
                <a:pathLst>
                  <a:path extrusionOk="0" h="37052" w="37042">
                    <a:moveTo>
                      <a:pt x="37042" y="18526"/>
                    </a:moveTo>
                    <a:cubicBezTo>
                      <a:pt x="37042" y="28758"/>
                      <a:pt x="28750" y="37052"/>
                      <a:pt x="18521" y="37052"/>
                    </a:cubicBezTo>
                    <a:cubicBezTo>
                      <a:pt x="8292" y="37052"/>
                      <a:pt x="0" y="28758"/>
                      <a:pt x="0" y="18526"/>
                    </a:cubicBezTo>
                    <a:cubicBezTo>
                      <a:pt x="0" y="8294"/>
                      <a:pt x="8292" y="0"/>
                      <a:pt x="18521" y="0"/>
                    </a:cubicBezTo>
                    <a:cubicBezTo>
                      <a:pt x="28750" y="0"/>
                      <a:pt x="37042" y="8294"/>
                      <a:pt x="37042" y="18526"/>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 name="Google Shape;120;p9"/>
              <p:cNvSpPr/>
              <p:nvPr/>
            </p:nvSpPr>
            <p:spPr>
              <a:xfrm>
                <a:off x="6102152" y="9214301"/>
                <a:ext cx="36611" cy="36621"/>
              </a:xfrm>
              <a:custGeom>
                <a:rect b="b" l="l" r="r" t="t"/>
                <a:pathLst>
                  <a:path extrusionOk="0" h="36621" w="36611">
                    <a:moveTo>
                      <a:pt x="36611" y="18311"/>
                    </a:moveTo>
                    <a:cubicBezTo>
                      <a:pt x="36611" y="28424"/>
                      <a:pt x="28416" y="36622"/>
                      <a:pt x="18306" y="36622"/>
                    </a:cubicBezTo>
                    <a:cubicBezTo>
                      <a:pt x="8196" y="36622"/>
                      <a:pt x="0" y="28424"/>
                      <a:pt x="0" y="18311"/>
                    </a:cubicBezTo>
                    <a:cubicBezTo>
                      <a:pt x="0" y="8198"/>
                      <a:pt x="8196" y="0"/>
                      <a:pt x="18306" y="0"/>
                    </a:cubicBezTo>
                    <a:cubicBezTo>
                      <a:pt x="28416" y="0"/>
                      <a:pt x="36611" y="8198"/>
                      <a:pt x="36611" y="1831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 name="Google Shape;121;p9"/>
              <p:cNvSpPr/>
              <p:nvPr/>
            </p:nvSpPr>
            <p:spPr>
              <a:xfrm>
                <a:off x="6074370" y="9248983"/>
                <a:ext cx="36180" cy="36190"/>
              </a:xfrm>
              <a:custGeom>
                <a:rect b="b" l="l" r="r" t="t"/>
                <a:pathLst>
                  <a:path extrusionOk="0" h="36190" w="36180">
                    <a:moveTo>
                      <a:pt x="36181" y="18095"/>
                    </a:moveTo>
                    <a:cubicBezTo>
                      <a:pt x="36181" y="28089"/>
                      <a:pt x="28081" y="36191"/>
                      <a:pt x="18090" y="36191"/>
                    </a:cubicBezTo>
                    <a:cubicBezTo>
                      <a:pt x="8099" y="36191"/>
                      <a:pt x="0" y="28089"/>
                      <a:pt x="0" y="18095"/>
                    </a:cubicBezTo>
                    <a:cubicBezTo>
                      <a:pt x="0" y="8102"/>
                      <a:pt x="8099" y="0"/>
                      <a:pt x="18090" y="0"/>
                    </a:cubicBezTo>
                    <a:cubicBezTo>
                      <a:pt x="28081" y="0"/>
                      <a:pt x="36181" y="8102"/>
                      <a:pt x="36181" y="1809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 name="Google Shape;122;p9"/>
              <p:cNvSpPr/>
              <p:nvPr/>
            </p:nvSpPr>
            <p:spPr>
              <a:xfrm>
                <a:off x="6040343" y="9277204"/>
                <a:ext cx="35750" cy="35759"/>
              </a:xfrm>
              <a:custGeom>
                <a:rect b="b" l="l" r="r" t="t"/>
                <a:pathLst>
                  <a:path extrusionOk="0" h="35759" w="35750">
                    <a:moveTo>
                      <a:pt x="35750" y="17880"/>
                    </a:moveTo>
                    <a:cubicBezTo>
                      <a:pt x="35750" y="27755"/>
                      <a:pt x="27747" y="35760"/>
                      <a:pt x="17875" y="35760"/>
                    </a:cubicBezTo>
                    <a:cubicBezTo>
                      <a:pt x="8003" y="35760"/>
                      <a:pt x="0" y="27755"/>
                      <a:pt x="0" y="17880"/>
                    </a:cubicBezTo>
                    <a:cubicBezTo>
                      <a:pt x="0" y="8005"/>
                      <a:pt x="8003" y="0"/>
                      <a:pt x="17875" y="0"/>
                    </a:cubicBezTo>
                    <a:cubicBezTo>
                      <a:pt x="27747" y="0"/>
                      <a:pt x="35750" y="8005"/>
                      <a:pt x="35750" y="17880"/>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 name="Google Shape;123;p9"/>
              <p:cNvSpPr/>
              <p:nvPr/>
            </p:nvSpPr>
            <p:spPr>
              <a:xfrm>
                <a:off x="6001362" y="9299823"/>
                <a:ext cx="35319" cy="35329"/>
              </a:xfrm>
              <a:custGeom>
                <a:rect b="b" l="l" r="r" t="t"/>
                <a:pathLst>
                  <a:path extrusionOk="0" h="35329" w="35319">
                    <a:moveTo>
                      <a:pt x="35319" y="17665"/>
                    </a:moveTo>
                    <a:cubicBezTo>
                      <a:pt x="35319" y="27420"/>
                      <a:pt x="27413" y="35329"/>
                      <a:pt x="17660" y="35329"/>
                    </a:cubicBezTo>
                    <a:cubicBezTo>
                      <a:pt x="7907" y="35329"/>
                      <a:pt x="0" y="27420"/>
                      <a:pt x="0" y="17664"/>
                    </a:cubicBezTo>
                    <a:cubicBezTo>
                      <a:pt x="0" y="7909"/>
                      <a:pt x="7907" y="0"/>
                      <a:pt x="17660" y="0"/>
                    </a:cubicBezTo>
                    <a:cubicBezTo>
                      <a:pt x="27413" y="0"/>
                      <a:pt x="35319" y="7909"/>
                      <a:pt x="35319" y="1766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 name="Google Shape;124;p9"/>
              <p:cNvSpPr/>
              <p:nvPr/>
            </p:nvSpPr>
            <p:spPr>
              <a:xfrm>
                <a:off x="5958721" y="9317272"/>
                <a:ext cx="34888" cy="34898"/>
              </a:xfrm>
              <a:custGeom>
                <a:rect b="b" l="l" r="r" t="t"/>
                <a:pathLst>
                  <a:path extrusionOk="0" h="34898" w="34888">
                    <a:moveTo>
                      <a:pt x="34889" y="17449"/>
                    </a:moveTo>
                    <a:cubicBezTo>
                      <a:pt x="34889" y="27086"/>
                      <a:pt x="27079" y="34898"/>
                      <a:pt x="17444" y="34898"/>
                    </a:cubicBezTo>
                    <a:cubicBezTo>
                      <a:pt x="7810" y="34898"/>
                      <a:pt x="0" y="27086"/>
                      <a:pt x="0" y="17449"/>
                    </a:cubicBezTo>
                    <a:cubicBezTo>
                      <a:pt x="0" y="7812"/>
                      <a:pt x="7810" y="0"/>
                      <a:pt x="17444" y="0"/>
                    </a:cubicBezTo>
                    <a:cubicBezTo>
                      <a:pt x="27079" y="0"/>
                      <a:pt x="34889" y="7812"/>
                      <a:pt x="34889" y="1744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 name="Google Shape;125;p9"/>
              <p:cNvSpPr/>
              <p:nvPr/>
            </p:nvSpPr>
            <p:spPr>
              <a:xfrm>
                <a:off x="5913495" y="9330197"/>
                <a:ext cx="34027" cy="34036"/>
              </a:xfrm>
              <a:custGeom>
                <a:rect b="b" l="l" r="r" t="t"/>
                <a:pathLst>
                  <a:path extrusionOk="0" h="34036" w="34027">
                    <a:moveTo>
                      <a:pt x="34027" y="17018"/>
                    </a:moveTo>
                    <a:cubicBezTo>
                      <a:pt x="34027" y="26417"/>
                      <a:pt x="26410" y="34037"/>
                      <a:pt x="17014" y="34037"/>
                    </a:cubicBezTo>
                    <a:cubicBezTo>
                      <a:pt x="7617" y="34037"/>
                      <a:pt x="0" y="26417"/>
                      <a:pt x="0" y="17018"/>
                    </a:cubicBezTo>
                    <a:cubicBezTo>
                      <a:pt x="0" y="7619"/>
                      <a:pt x="7617" y="0"/>
                      <a:pt x="17014" y="0"/>
                    </a:cubicBezTo>
                    <a:cubicBezTo>
                      <a:pt x="26410" y="0"/>
                      <a:pt x="34027" y="7619"/>
                      <a:pt x="34027" y="1701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 name="Google Shape;126;p9"/>
              <p:cNvSpPr/>
              <p:nvPr/>
            </p:nvSpPr>
            <p:spPr>
              <a:xfrm>
                <a:off x="5866977" y="9338814"/>
                <a:ext cx="33596" cy="33605"/>
              </a:xfrm>
              <a:custGeom>
                <a:rect b="b" l="l" r="r" t="t"/>
                <a:pathLst>
                  <a:path extrusionOk="0" h="33605" w="33596">
                    <a:moveTo>
                      <a:pt x="33596" y="16803"/>
                    </a:moveTo>
                    <a:cubicBezTo>
                      <a:pt x="33596" y="26083"/>
                      <a:pt x="26076" y="33606"/>
                      <a:pt x="16798" y="33606"/>
                    </a:cubicBezTo>
                    <a:cubicBezTo>
                      <a:pt x="7521" y="33606"/>
                      <a:pt x="0" y="26083"/>
                      <a:pt x="0" y="16803"/>
                    </a:cubicBezTo>
                    <a:cubicBezTo>
                      <a:pt x="0" y="7523"/>
                      <a:pt x="7521" y="0"/>
                      <a:pt x="16798" y="0"/>
                    </a:cubicBezTo>
                    <a:cubicBezTo>
                      <a:pt x="26076" y="0"/>
                      <a:pt x="33596" y="7523"/>
                      <a:pt x="33596" y="16803"/>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 name="Google Shape;127;p9"/>
              <p:cNvSpPr/>
              <p:nvPr/>
            </p:nvSpPr>
            <p:spPr>
              <a:xfrm>
                <a:off x="5820243" y="9343338"/>
                <a:ext cx="33165" cy="33174"/>
              </a:xfrm>
              <a:custGeom>
                <a:rect b="b" l="l" r="r" t="t"/>
                <a:pathLst>
                  <a:path extrusionOk="0" h="33174" w="33165">
                    <a:moveTo>
                      <a:pt x="33166" y="16587"/>
                    </a:moveTo>
                    <a:cubicBezTo>
                      <a:pt x="33166" y="25748"/>
                      <a:pt x="25741" y="33175"/>
                      <a:pt x="16583" y="33175"/>
                    </a:cubicBezTo>
                    <a:cubicBezTo>
                      <a:pt x="7424" y="33175"/>
                      <a:pt x="0" y="25748"/>
                      <a:pt x="0" y="16587"/>
                    </a:cubicBezTo>
                    <a:cubicBezTo>
                      <a:pt x="0" y="7426"/>
                      <a:pt x="7424" y="0"/>
                      <a:pt x="16583" y="0"/>
                    </a:cubicBezTo>
                    <a:cubicBezTo>
                      <a:pt x="25741" y="0"/>
                      <a:pt x="33166" y="7426"/>
                      <a:pt x="33166" y="1658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 name="Google Shape;128;p9"/>
              <p:cNvSpPr/>
              <p:nvPr/>
            </p:nvSpPr>
            <p:spPr>
              <a:xfrm>
                <a:off x="5774371" y="9344846"/>
                <a:ext cx="32734" cy="32744"/>
              </a:xfrm>
              <a:custGeom>
                <a:rect b="b" l="l" r="r" t="t"/>
                <a:pathLst>
                  <a:path extrusionOk="0" h="32744" w="32734">
                    <a:moveTo>
                      <a:pt x="32735" y="16372"/>
                    </a:moveTo>
                    <a:cubicBezTo>
                      <a:pt x="32735" y="25414"/>
                      <a:pt x="25407" y="32744"/>
                      <a:pt x="16367" y="32744"/>
                    </a:cubicBezTo>
                    <a:cubicBezTo>
                      <a:pt x="7328" y="32744"/>
                      <a:pt x="0" y="25414"/>
                      <a:pt x="0" y="16372"/>
                    </a:cubicBezTo>
                    <a:cubicBezTo>
                      <a:pt x="0" y="7330"/>
                      <a:pt x="7328" y="0"/>
                      <a:pt x="16367" y="0"/>
                    </a:cubicBezTo>
                    <a:cubicBezTo>
                      <a:pt x="25407" y="0"/>
                      <a:pt x="32735" y="7330"/>
                      <a:pt x="32735" y="1637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 name="Google Shape;129;p9"/>
              <p:cNvSpPr/>
              <p:nvPr/>
            </p:nvSpPr>
            <p:spPr>
              <a:xfrm>
                <a:off x="5728499" y="9344415"/>
                <a:ext cx="32304" cy="32313"/>
              </a:xfrm>
              <a:custGeom>
                <a:rect b="b" l="l" r="r" t="t"/>
                <a:pathLst>
                  <a:path extrusionOk="0" h="32313" w="32304">
                    <a:moveTo>
                      <a:pt x="32304" y="16157"/>
                    </a:moveTo>
                    <a:cubicBezTo>
                      <a:pt x="32304" y="25080"/>
                      <a:pt x="25072" y="32313"/>
                      <a:pt x="16152" y="32313"/>
                    </a:cubicBezTo>
                    <a:cubicBezTo>
                      <a:pt x="7232" y="32313"/>
                      <a:pt x="0" y="25080"/>
                      <a:pt x="0" y="16157"/>
                    </a:cubicBezTo>
                    <a:cubicBezTo>
                      <a:pt x="0" y="7234"/>
                      <a:pt x="7232" y="0"/>
                      <a:pt x="16152" y="0"/>
                    </a:cubicBezTo>
                    <a:cubicBezTo>
                      <a:pt x="25072" y="0"/>
                      <a:pt x="32304" y="7234"/>
                      <a:pt x="32304" y="1615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 name="Google Shape;130;p9"/>
              <p:cNvSpPr/>
              <p:nvPr/>
            </p:nvSpPr>
            <p:spPr>
              <a:xfrm>
                <a:off x="5682843" y="9341614"/>
                <a:ext cx="31873" cy="31882"/>
              </a:xfrm>
              <a:custGeom>
                <a:rect b="b" l="l" r="r" t="t"/>
                <a:pathLst>
                  <a:path extrusionOk="0" h="31882" w="31873">
                    <a:moveTo>
                      <a:pt x="31874" y="15941"/>
                    </a:moveTo>
                    <a:cubicBezTo>
                      <a:pt x="31874" y="24745"/>
                      <a:pt x="24738" y="31882"/>
                      <a:pt x="15937" y="31882"/>
                    </a:cubicBezTo>
                    <a:cubicBezTo>
                      <a:pt x="7135" y="31882"/>
                      <a:pt x="0" y="24745"/>
                      <a:pt x="0" y="15941"/>
                    </a:cubicBezTo>
                    <a:cubicBezTo>
                      <a:pt x="0" y="7137"/>
                      <a:pt x="7135" y="0"/>
                      <a:pt x="15937" y="0"/>
                    </a:cubicBezTo>
                    <a:cubicBezTo>
                      <a:pt x="24738" y="0"/>
                      <a:pt x="31874" y="7137"/>
                      <a:pt x="31874" y="1594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 name="Google Shape;131;p9"/>
              <p:cNvSpPr/>
              <p:nvPr/>
            </p:nvSpPr>
            <p:spPr>
              <a:xfrm>
                <a:off x="5637617" y="9336229"/>
                <a:ext cx="31012" cy="31020"/>
              </a:xfrm>
              <a:custGeom>
                <a:rect b="b" l="l" r="r" t="t"/>
                <a:pathLst>
                  <a:path extrusionOk="0" h="31020" w="31012">
                    <a:moveTo>
                      <a:pt x="31012" y="15510"/>
                    </a:moveTo>
                    <a:cubicBezTo>
                      <a:pt x="31012" y="24077"/>
                      <a:pt x="24070" y="31021"/>
                      <a:pt x="15506" y="31021"/>
                    </a:cubicBezTo>
                    <a:cubicBezTo>
                      <a:pt x="6942" y="31021"/>
                      <a:pt x="0" y="24077"/>
                      <a:pt x="0" y="15510"/>
                    </a:cubicBezTo>
                    <a:cubicBezTo>
                      <a:pt x="0" y="6944"/>
                      <a:pt x="6942" y="0"/>
                      <a:pt x="15506" y="0"/>
                    </a:cubicBezTo>
                    <a:cubicBezTo>
                      <a:pt x="24070" y="0"/>
                      <a:pt x="31012" y="6944"/>
                      <a:pt x="31012" y="15510"/>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 name="Google Shape;132;p9"/>
              <p:cNvSpPr/>
              <p:nvPr/>
            </p:nvSpPr>
            <p:spPr>
              <a:xfrm>
                <a:off x="5592606" y="9328043"/>
                <a:ext cx="30581" cy="30589"/>
              </a:xfrm>
              <a:custGeom>
                <a:rect b="b" l="l" r="r" t="t"/>
                <a:pathLst>
                  <a:path extrusionOk="0" h="30589" w="30581">
                    <a:moveTo>
                      <a:pt x="30581" y="15295"/>
                    </a:moveTo>
                    <a:cubicBezTo>
                      <a:pt x="30581" y="23742"/>
                      <a:pt x="23735" y="30590"/>
                      <a:pt x="15291" y="30590"/>
                    </a:cubicBezTo>
                    <a:cubicBezTo>
                      <a:pt x="6846" y="30590"/>
                      <a:pt x="0" y="23742"/>
                      <a:pt x="0" y="15295"/>
                    </a:cubicBezTo>
                    <a:cubicBezTo>
                      <a:pt x="0" y="6848"/>
                      <a:pt x="6846" y="0"/>
                      <a:pt x="15291" y="0"/>
                    </a:cubicBezTo>
                    <a:cubicBezTo>
                      <a:pt x="23736" y="0"/>
                      <a:pt x="30581" y="6848"/>
                      <a:pt x="30581" y="15295"/>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 name="Google Shape;133;p9"/>
              <p:cNvSpPr/>
              <p:nvPr/>
            </p:nvSpPr>
            <p:spPr>
              <a:xfrm>
                <a:off x="5548457" y="9316841"/>
                <a:ext cx="30150" cy="30158"/>
              </a:xfrm>
              <a:custGeom>
                <a:rect b="b" l="l" r="r" t="t"/>
                <a:pathLst>
                  <a:path extrusionOk="0" h="30158" w="30150">
                    <a:moveTo>
                      <a:pt x="30151" y="15079"/>
                    </a:moveTo>
                    <a:cubicBezTo>
                      <a:pt x="30151" y="23408"/>
                      <a:pt x="23401" y="30159"/>
                      <a:pt x="15075" y="30159"/>
                    </a:cubicBezTo>
                    <a:cubicBezTo>
                      <a:pt x="6749" y="30159"/>
                      <a:pt x="0" y="23408"/>
                      <a:pt x="0" y="15079"/>
                    </a:cubicBezTo>
                    <a:cubicBezTo>
                      <a:pt x="0" y="6751"/>
                      <a:pt x="6749" y="0"/>
                      <a:pt x="15075" y="0"/>
                    </a:cubicBezTo>
                    <a:cubicBezTo>
                      <a:pt x="23401" y="0"/>
                      <a:pt x="30151" y="6751"/>
                      <a:pt x="30151" y="1507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4" name="Google Shape;134;p9"/>
              <p:cNvSpPr/>
              <p:nvPr/>
            </p:nvSpPr>
            <p:spPr>
              <a:xfrm>
                <a:off x="5504738" y="9303054"/>
                <a:ext cx="29719" cy="29728"/>
              </a:xfrm>
              <a:custGeom>
                <a:rect b="b" l="l" r="r" t="t"/>
                <a:pathLst>
                  <a:path extrusionOk="0" h="29728" w="29719">
                    <a:moveTo>
                      <a:pt x="29720" y="14864"/>
                    </a:moveTo>
                    <a:cubicBezTo>
                      <a:pt x="29720" y="23073"/>
                      <a:pt x="23067" y="29728"/>
                      <a:pt x="14860" y="29728"/>
                    </a:cubicBezTo>
                    <a:cubicBezTo>
                      <a:pt x="6653" y="29728"/>
                      <a:pt x="0" y="23073"/>
                      <a:pt x="0" y="14864"/>
                    </a:cubicBezTo>
                    <a:cubicBezTo>
                      <a:pt x="0" y="6655"/>
                      <a:pt x="6653" y="0"/>
                      <a:pt x="14860" y="0"/>
                    </a:cubicBezTo>
                    <a:cubicBezTo>
                      <a:pt x="23067" y="0"/>
                      <a:pt x="29720" y="6655"/>
                      <a:pt x="29720" y="1486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 name="Google Shape;135;p9"/>
              <p:cNvSpPr/>
              <p:nvPr/>
            </p:nvSpPr>
            <p:spPr>
              <a:xfrm>
                <a:off x="5461666" y="9287975"/>
                <a:ext cx="29289" cy="29297"/>
              </a:xfrm>
              <a:custGeom>
                <a:rect b="b" l="l" r="r" t="t"/>
                <a:pathLst>
                  <a:path extrusionOk="0" h="29297" w="29289">
                    <a:moveTo>
                      <a:pt x="29289" y="14649"/>
                    </a:moveTo>
                    <a:cubicBezTo>
                      <a:pt x="29289" y="22739"/>
                      <a:pt x="22733" y="29297"/>
                      <a:pt x="14645" y="29297"/>
                    </a:cubicBezTo>
                    <a:cubicBezTo>
                      <a:pt x="6557" y="29297"/>
                      <a:pt x="0" y="22739"/>
                      <a:pt x="0" y="14649"/>
                    </a:cubicBezTo>
                    <a:cubicBezTo>
                      <a:pt x="0" y="6558"/>
                      <a:pt x="6556" y="0"/>
                      <a:pt x="14645" y="0"/>
                    </a:cubicBezTo>
                    <a:cubicBezTo>
                      <a:pt x="22732" y="0"/>
                      <a:pt x="29289" y="6558"/>
                      <a:pt x="29289" y="1464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 name="Google Shape;136;p9"/>
              <p:cNvSpPr/>
              <p:nvPr/>
            </p:nvSpPr>
            <p:spPr>
              <a:xfrm>
                <a:off x="5418163" y="9273326"/>
                <a:ext cx="28858" cy="28866"/>
              </a:xfrm>
              <a:custGeom>
                <a:rect b="b" l="l" r="r" t="t"/>
                <a:pathLst>
                  <a:path extrusionOk="0" h="28866" w="28858">
                    <a:moveTo>
                      <a:pt x="28858" y="14433"/>
                    </a:moveTo>
                    <a:cubicBezTo>
                      <a:pt x="28858" y="22404"/>
                      <a:pt x="22398" y="28866"/>
                      <a:pt x="14429" y="28866"/>
                    </a:cubicBezTo>
                    <a:cubicBezTo>
                      <a:pt x="6460" y="28866"/>
                      <a:pt x="0" y="22404"/>
                      <a:pt x="0" y="14433"/>
                    </a:cubicBezTo>
                    <a:cubicBezTo>
                      <a:pt x="0" y="6462"/>
                      <a:pt x="6460" y="0"/>
                      <a:pt x="14429" y="0"/>
                    </a:cubicBezTo>
                    <a:cubicBezTo>
                      <a:pt x="22398" y="0"/>
                      <a:pt x="28858" y="6462"/>
                      <a:pt x="28858" y="14433"/>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 name="Google Shape;137;p9"/>
              <p:cNvSpPr/>
              <p:nvPr/>
            </p:nvSpPr>
            <p:spPr>
              <a:xfrm>
                <a:off x="5374660" y="9261047"/>
                <a:ext cx="27997" cy="28004"/>
              </a:xfrm>
              <a:custGeom>
                <a:rect b="b" l="l" r="r" t="t"/>
                <a:pathLst>
                  <a:path extrusionOk="0" h="28004" w="27997">
                    <a:moveTo>
                      <a:pt x="27997" y="14002"/>
                    </a:moveTo>
                    <a:cubicBezTo>
                      <a:pt x="27997" y="21736"/>
                      <a:pt x="21730" y="28005"/>
                      <a:pt x="13999" y="28005"/>
                    </a:cubicBezTo>
                    <a:cubicBezTo>
                      <a:pt x="6267" y="28005"/>
                      <a:pt x="0" y="21736"/>
                      <a:pt x="0" y="14002"/>
                    </a:cubicBezTo>
                    <a:cubicBezTo>
                      <a:pt x="0" y="6269"/>
                      <a:pt x="6267" y="0"/>
                      <a:pt x="13999" y="0"/>
                    </a:cubicBezTo>
                    <a:cubicBezTo>
                      <a:pt x="21730" y="0"/>
                      <a:pt x="27997" y="6269"/>
                      <a:pt x="27997" y="1400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 name="Google Shape;138;p9"/>
              <p:cNvSpPr/>
              <p:nvPr/>
            </p:nvSpPr>
            <p:spPr>
              <a:xfrm>
                <a:off x="5329650" y="9252430"/>
                <a:ext cx="27566" cy="27573"/>
              </a:xfrm>
              <a:custGeom>
                <a:rect b="b" l="l" r="r" t="t"/>
                <a:pathLst>
                  <a:path extrusionOk="0" h="27573" w="27566">
                    <a:moveTo>
                      <a:pt x="27566" y="13787"/>
                    </a:moveTo>
                    <a:cubicBezTo>
                      <a:pt x="27566" y="21401"/>
                      <a:pt x="21396" y="27574"/>
                      <a:pt x="13783" y="27574"/>
                    </a:cubicBezTo>
                    <a:cubicBezTo>
                      <a:pt x="6171" y="27574"/>
                      <a:pt x="0" y="21401"/>
                      <a:pt x="0" y="13787"/>
                    </a:cubicBezTo>
                    <a:cubicBezTo>
                      <a:pt x="0" y="6173"/>
                      <a:pt x="6171" y="0"/>
                      <a:pt x="13783" y="0"/>
                    </a:cubicBezTo>
                    <a:cubicBezTo>
                      <a:pt x="21396" y="0"/>
                      <a:pt x="27566" y="6172"/>
                      <a:pt x="27566" y="1378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 name="Google Shape;139;p9"/>
              <p:cNvSpPr/>
              <p:nvPr/>
            </p:nvSpPr>
            <p:spPr>
              <a:xfrm>
                <a:off x="5284208" y="9248768"/>
                <a:ext cx="27135" cy="27143"/>
              </a:xfrm>
              <a:custGeom>
                <a:rect b="b" l="l" r="r" t="t"/>
                <a:pathLst>
                  <a:path extrusionOk="0" h="27143" w="27135">
                    <a:moveTo>
                      <a:pt x="27136" y="13572"/>
                    </a:moveTo>
                    <a:cubicBezTo>
                      <a:pt x="27136" y="21067"/>
                      <a:pt x="21061" y="27143"/>
                      <a:pt x="13568" y="27143"/>
                    </a:cubicBezTo>
                    <a:cubicBezTo>
                      <a:pt x="6074" y="27143"/>
                      <a:pt x="0" y="21067"/>
                      <a:pt x="0" y="13572"/>
                    </a:cubicBezTo>
                    <a:cubicBezTo>
                      <a:pt x="0" y="6076"/>
                      <a:pt x="6074" y="0"/>
                      <a:pt x="13568" y="0"/>
                    </a:cubicBezTo>
                    <a:cubicBezTo>
                      <a:pt x="21061" y="0"/>
                      <a:pt x="27136" y="6076"/>
                      <a:pt x="27136" y="1357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 name="Google Shape;140;p9"/>
              <p:cNvSpPr/>
              <p:nvPr/>
            </p:nvSpPr>
            <p:spPr>
              <a:xfrm>
                <a:off x="5238552" y="9250276"/>
                <a:ext cx="26704" cy="26712"/>
              </a:xfrm>
              <a:custGeom>
                <a:rect b="b" l="l" r="r" t="t"/>
                <a:pathLst>
                  <a:path extrusionOk="0" h="26712" w="26704">
                    <a:moveTo>
                      <a:pt x="26705" y="13356"/>
                    </a:moveTo>
                    <a:cubicBezTo>
                      <a:pt x="26705" y="20733"/>
                      <a:pt x="20727" y="26712"/>
                      <a:pt x="13352" y="26712"/>
                    </a:cubicBezTo>
                    <a:cubicBezTo>
                      <a:pt x="5978" y="26712"/>
                      <a:pt x="0" y="20733"/>
                      <a:pt x="0" y="13356"/>
                    </a:cubicBezTo>
                    <a:cubicBezTo>
                      <a:pt x="0" y="5980"/>
                      <a:pt x="5978" y="0"/>
                      <a:pt x="13352" y="0"/>
                    </a:cubicBezTo>
                    <a:cubicBezTo>
                      <a:pt x="20727" y="0"/>
                      <a:pt x="26705" y="5980"/>
                      <a:pt x="26705" y="13356"/>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 name="Google Shape;141;p9"/>
              <p:cNvSpPr/>
              <p:nvPr/>
            </p:nvSpPr>
            <p:spPr>
              <a:xfrm>
                <a:off x="5193110" y="9256523"/>
                <a:ext cx="26274" cy="26281"/>
              </a:xfrm>
              <a:custGeom>
                <a:rect b="b" l="l" r="r" t="t"/>
                <a:pathLst>
                  <a:path extrusionOk="0" h="26281" w="26274">
                    <a:moveTo>
                      <a:pt x="26274" y="13141"/>
                    </a:moveTo>
                    <a:cubicBezTo>
                      <a:pt x="26274" y="20398"/>
                      <a:pt x="20393" y="26281"/>
                      <a:pt x="13137" y="26281"/>
                    </a:cubicBezTo>
                    <a:cubicBezTo>
                      <a:pt x="5882" y="26281"/>
                      <a:pt x="0" y="20398"/>
                      <a:pt x="0" y="13141"/>
                    </a:cubicBezTo>
                    <a:cubicBezTo>
                      <a:pt x="0" y="5883"/>
                      <a:pt x="5882" y="0"/>
                      <a:pt x="13137" y="0"/>
                    </a:cubicBezTo>
                    <a:cubicBezTo>
                      <a:pt x="20393" y="0"/>
                      <a:pt x="26274" y="5883"/>
                      <a:pt x="26274" y="13141"/>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 name="Google Shape;142;p9"/>
              <p:cNvSpPr/>
              <p:nvPr/>
            </p:nvSpPr>
            <p:spPr>
              <a:xfrm>
                <a:off x="5148746" y="9267725"/>
                <a:ext cx="25412" cy="25419"/>
              </a:xfrm>
              <a:custGeom>
                <a:rect b="b" l="l" r="r" t="t"/>
                <a:pathLst>
                  <a:path extrusionOk="0" h="25419" w="25412">
                    <a:moveTo>
                      <a:pt x="25413" y="12710"/>
                    </a:moveTo>
                    <a:cubicBezTo>
                      <a:pt x="25413" y="19729"/>
                      <a:pt x="19724" y="25420"/>
                      <a:pt x="12706" y="25420"/>
                    </a:cubicBezTo>
                    <a:cubicBezTo>
                      <a:pt x="5689" y="25420"/>
                      <a:pt x="0" y="19729"/>
                      <a:pt x="0" y="12710"/>
                    </a:cubicBezTo>
                    <a:cubicBezTo>
                      <a:pt x="0" y="5690"/>
                      <a:pt x="5689" y="0"/>
                      <a:pt x="12706" y="0"/>
                    </a:cubicBezTo>
                    <a:cubicBezTo>
                      <a:pt x="19724" y="0"/>
                      <a:pt x="25413" y="5690"/>
                      <a:pt x="25413" y="12710"/>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 name="Google Shape;143;p9"/>
              <p:cNvSpPr/>
              <p:nvPr/>
            </p:nvSpPr>
            <p:spPr>
              <a:xfrm>
                <a:off x="5105458" y="9283020"/>
                <a:ext cx="24981" cy="24988"/>
              </a:xfrm>
              <a:custGeom>
                <a:rect b="b" l="l" r="r" t="t"/>
                <a:pathLst>
                  <a:path extrusionOk="0" h="24988" w="24981">
                    <a:moveTo>
                      <a:pt x="24982" y="12494"/>
                    </a:moveTo>
                    <a:cubicBezTo>
                      <a:pt x="24982" y="19395"/>
                      <a:pt x="19389" y="24989"/>
                      <a:pt x="12491" y="24989"/>
                    </a:cubicBezTo>
                    <a:cubicBezTo>
                      <a:pt x="5592" y="24989"/>
                      <a:pt x="0" y="19395"/>
                      <a:pt x="0" y="12494"/>
                    </a:cubicBezTo>
                    <a:cubicBezTo>
                      <a:pt x="0" y="5594"/>
                      <a:pt x="5592" y="0"/>
                      <a:pt x="12491" y="0"/>
                    </a:cubicBezTo>
                    <a:cubicBezTo>
                      <a:pt x="19389" y="0"/>
                      <a:pt x="24982" y="5594"/>
                      <a:pt x="24982" y="1249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 name="Google Shape;144;p9"/>
              <p:cNvSpPr/>
              <p:nvPr/>
            </p:nvSpPr>
            <p:spPr>
              <a:xfrm>
                <a:off x="5063893" y="9302623"/>
                <a:ext cx="24551" cy="24558"/>
              </a:xfrm>
              <a:custGeom>
                <a:rect b="b" l="l" r="r" t="t"/>
                <a:pathLst>
                  <a:path extrusionOk="0" h="24558" w="24551">
                    <a:moveTo>
                      <a:pt x="24551" y="12279"/>
                    </a:moveTo>
                    <a:cubicBezTo>
                      <a:pt x="24551" y="19061"/>
                      <a:pt x="19055" y="24558"/>
                      <a:pt x="12276" y="24558"/>
                    </a:cubicBezTo>
                    <a:cubicBezTo>
                      <a:pt x="5496" y="24558"/>
                      <a:pt x="0" y="19061"/>
                      <a:pt x="0" y="12279"/>
                    </a:cubicBezTo>
                    <a:cubicBezTo>
                      <a:pt x="0" y="5498"/>
                      <a:pt x="5496" y="0"/>
                      <a:pt x="12276" y="0"/>
                    </a:cubicBezTo>
                    <a:cubicBezTo>
                      <a:pt x="19055" y="0"/>
                      <a:pt x="24551" y="5498"/>
                      <a:pt x="24551" y="12279"/>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 name="Google Shape;145;p9"/>
              <p:cNvSpPr/>
              <p:nvPr/>
            </p:nvSpPr>
            <p:spPr>
              <a:xfrm>
                <a:off x="5024482" y="9326104"/>
                <a:ext cx="24120" cy="24127"/>
              </a:xfrm>
              <a:custGeom>
                <a:rect b="b" l="l" r="r" t="t"/>
                <a:pathLst>
                  <a:path extrusionOk="0" h="24127" w="24120">
                    <a:moveTo>
                      <a:pt x="24120" y="12064"/>
                    </a:moveTo>
                    <a:cubicBezTo>
                      <a:pt x="24120" y="18726"/>
                      <a:pt x="18721" y="24127"/>
                      <a:pt x="12060" y="24127"/>
                    </a:cubicBezTo>
                    <a:cubicBezTo>
                      <a:pt x="5400" y="24127"/>
                      <a:pt x="0" y="18726"/>
                      <a:pt x="0" y="12064"/>
                    </a:cubicBezTo>
                    <a:cubicBezTo>
                      <a:pt x="0" y="5401"/>
                      <a:pt x="5400" y="0"/>
                      <a:pt x="12060" y="0"/>
                    </a:cubicBezTo>
                    <a:cubicBezTo>
                      <a:pt x="18721" y="0"/>
                      <a:pt x="24120" y="5401"/>
                      <a:pt x="24120" y="12064"/>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 name="Google Shape;146;p9"/>
              <p:cNvSpPr/>
              <p:nvPr/>
            </p:nvSpPr>
            <p:spPr>
              <a:xfrm>
                <a:off x="4987655" y="9353463"/>
                <a:ext cx="23689" cy="23696"/>
              </a:xfrm>
              <a:custGeom>
                <a:rect b="b" l="l" r="r" t="t"/>
                <a:pathLst>
                  <a:path extrusionOk="0" h="23696" w="23689">
                    <a:moveTo>
                      <a:pt x="23690" y="11848"/>
                    </a:moveTo>
                    <a:cubicBezTo>
                      <a:pt x="23690" y="18392"/>
                      <a:pt x="18387" y="23696"/>
                      <a:pt x="11845" y="23696"/>
                    </a:cubicBezTo>
                    <a:cubicBezTo>
                      <a:pt x="5303" y="23696"/>
                      <a:pt x="0" y="18392"/>
                      <a:pt x="0" y="11848"/>
                    </a:cubicBezTo>
                    <a:cubicBezTo>
                      <a:pt x="0" y="5304"/>
                      <a:pt x="5303" y="0"/>
                      <a:pt x="11845" y="0"/>
                    </a:cubicBezTo>
                    <a:cubicBezTo>
                      <a:pt x="18387" y="0"/>
                      <a:pt x="23690" y="5304"/>
                      <a:pt x="23690" y="11848"/>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 name="Google Shape;147;p9"/>
              <p:cNvSpPr/>
              <p:nvPr/>
            </p:nvSpPr>
            <p:spPr>
              <a:xfrm>
                <a:off x="4953844" y="9384699"/>
                <a:ext cx="23259" cy="23265"/>
              </a:xfrm>
              <a:custGeom>
                <a:rect b="b" l="l" r="r" t="t"/>
                <a:pathLst>
                  <a:path extrusionOk="0" h="23265" w="23259">
                    <a:moveTo>
                      <a:pt x="23259" y="11633"/>
                    </a:moveTo>
                    <a:cubicBezTo>
                      <a:pt x="23259" y="18057"/>
                      <a:pt x="18053" y="23266"/>
                      <a:pt x="11630" y="23266"/>
                    </a:cubicBezTo>
                    <a:cubicBezTo>
                      <a:pt x="5207" y="23266"/>
                      <a:pt x="0" y="18058"/>
                      <a:pt x="0" y="11633"/>
                    </a:cubicBezTo>
                    <a:cubicBezTo>
                      <a:pt x="0" y="5208"/>
                      <a:pt x="5207" y="0"/>
                      <a:pt x="11630" y="0"/>
                    </a:cubicBezTo>
                    <a:cubicBezTo>
                      <a:pt x="18052" y="0"/>
                      <a:pt x="23259" y="5208"/>
                      <a:pt x="23259" y="11633"/>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 name="Google Shape;148;p9"/>
              <p:cNvSpPr/>
              <p:nvPr/>
            </p:nvSpPr>
            <p:spPr>
              <a:xfrm>
                <a:off x="4923908" y="9419382"/>
                <a:ext cx="22397" cy="22403"/>
              </a:xfrm>
              <a:custGeom>
                <a:rect b="b" l="l" r="r" t="t"/>
                <a:pathLst>
                  <a:path extrusionOk="0" h="22403" w="22397">
                    <a:moveTo>
                      <a:pt x="22398" y="11202"/>
                    </a:moveTo>
                    <a:cubicBezTo>
                      <a:pt x="22398" y="17388"/>
                      <a:pt x="17384" y="22404"/>
                      <a:pt x="11199" y="22404"/>
                    </a:cubicBezTo>
                    <a:cubicBezTo>
                      <a:pt x="5014" y="22404"/>
                      <a:pt x="0" y="17388"/>
                      <a:pt x="0" y="11202"/>
                    </a:cubicBezTo>
                    <a:cubicBezTo>
                      <a:pt x="0" y="5015"/>
                      <a:pt x="5014" y="0"/>
                      <a:pt x="11199" y="0"/>
                    </a:cubicBezTo>
                    <a:cubicBezTo>
                      <a:pt x="17384" y="0"/>
                      <a:pt x="22398" y="5015"/>
                      <a:pt x="22398" y="11202"/>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 name="Google Shape;149;p9"/>
              <p:cNvSpPr/>
              <p:nvPr/>
            </p:nvSpPr>
            <p:spPr>
              <a:xfrm>
                <a:off x="4897634" y="9457080"/>
                <a:ext cx="21966" cy="21972"/>
              </a:xfrm>
              <a:custGeom>
                <a:rect b="b" l="l" r="r" t="t"/>
                <a:pathLst>
                  <a:path extrusionOk="0" h="21972" w="21966">
                    <a:moveTo>
                      <a:pt x="21967" y="10987"/>
                    </a:moveTo>
                    <a:cubicBezTo>
                      <a:pt x="21967" y="17054"/>
                      <a:pt x="17049" y="21973"/>
                      <a:pt x="10983" y="21973"/>
                    </a:cubicBezTo>
                    <a:cubicBezTo>
                      <a:pt x="4917" y="21973"/>
                      <a:pt x="0" y="17054"/>
                      <a:pt x="0" y="10987"/>
                    </a:cubicBezTo>
                    <a:cubicBezTo>
                      <a:pt x="0" y="4919"/>
                      <a:pt x="4917" y="0"/>
                      <a:pt x="10983" y="0"/>
                    </a:cubicBezTo>
                    <a:cubicBezTo>
                      <a:pt x="17049" y="0"/>
                      <a:pt x="21967" y="4919"/>
                      <a:pt x="21967" y="10987"/>
                    </a:cubicBezTo>
                    <a:close/>
                  </a:path>
                </a:pathLst>
              </a:custGeom>
              <a:solidFill>
                <a:schemeClr val="accent5"/>
              </a:solidFill>
              <a:ln>
                <a:noFill/>
              </a:ln>
            </p:spPr>
            <p:txBody>
              <a:bodyPr anchorCtr="0" anchor="ctr" bIns="36000" lIns="72000" spcFirstLastPara="1" rIns="72000" wrap="square" tIns="36000">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813" name="Shape 813"/>
        <p:cNvGrpSpPr/>
        <p:nvPr/>
      </p:nvGrpSpPr>
      <p:grpSpPr>
        <a:xfrm>
          <a:off x="0" y="0"/>
          <a:ext cx="0" cy="0"/>
          <a:chOff x="0" y="0"/>
          <a:chExt cx="0" cy="0"/>
        </a:xfrm>
      </p:grpSpPr>
      <p:pic>
        <p:nvPicPr>
          <p:cNvPr descr="Background pattern&#10;&#10;Description automatically generated" id="814" name="Google Shape;814;p73"/>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15" name="Google Shape;815;p73"/>
          <p:cNvSpPr/>
          <p:nvPr/>
        </p:nvSpPr>
        <p:spPr>
          <a:xfrm>
            <a:off x="3075709" y="1727821"/>
            <a:ext cx="91164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16" name="Google Shape;816;p73"/>
          <p:cNvSpPr/>
          <p:nvPr/>
        </p:nvSpPr>
        <p:spPr>
          <a:xfrm>
            <a:off x="1867897" y="606693"/>
            <a:ext cx="12081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17" name="Google Shape;817;p73"/>
          <p:cNvSpPr/>
          <p:nvPr/>
        </p:nvSpPr>
        <p:spPr>
          <a:xfrm>
            <a:off x="3621974" y="3769479"/>
            <a:ext cx="4928400" cy="803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18" name="Google Shape;818;p73"/>
          <p:cNvSpPr txBox="1"/>
          <p:nvPr>
            <p:ph type="ctrTitle"/>
          </p:nvPr>
        </p:nvSpPr>
        <p:spPr>
          <a:xfrm>
            <a:off x="2654967" y="1783855"/>
            <a:ext cx="6882000" cy="10653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19" name="Google Shape;819;p73"/>
          <p:cNvSpPr txBox="1"/>
          <p:nvPr>
            <p:ph idx="1" type="subTitle"/>
          </p:nvPr>
        </p:nvSpPr>
        <p:spPr>
          <a:xfrm>
            <a:off x="3621975" y="3775757"/>
            <a:ext cx="4928400" cy="788400"/>
          </a:xfrm>
          <a:prstGeom prst="rect">
            <a:avLst/>
          </a:prstGeom>
          <a:noFill/>
          <a:ln>
            <a:noFill/>
          </a:ln>
        </p:spPr>
        <p:txBody>
          <a:bodyPr anchorCtr="0" anchor="ctr" bIns="45700" lIns="0" spcFirstLastPara="1" rIns="91425" wrap="square" tIns="45700">
            <a:noAutofit/>
          </a:bodyPr>
          <a:lstStyle>
            <a:lvl1pPr lvl="0" marR="0" algn="ctr">
              <a:lnSpc>
                <a:spcPct val="100000"/>
              </a:lnSpc>
              <a:spcBef>
                <a:spcPts val="1100"/>
              </a:spcBef>
              <a:spcAft>
                <a:spcPts val="0"/>
              </a:spcAft>
              <a:buClr>
                <a:schemeClr val="accent2"/>
              </a:buClr>
              <a:buSzPts val="2000"/>
              <a:buFont typeface="Arial"/>
              <a:buNone/>
              <a:defRPr b="0" i="0" sz="2000" u="none" cap="none" strike="noStrike">
                <a:solidFill>
                  <a:schemeClr val="accent2"/>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pic>
        <p:nvPicPr>
          <p:cNvPr id="820" name="Google Shape;820;p73"/>
          <p:cNvPicPr preferRelativeResize="0"/>
          <p:nvPr/>
        </p:nvPicPr>
        <p:blipFill rotWithShape="1">
          <a:blip r:embed="rId3">
            <a:alphaModFix/>
          </a:blip>
          <a:srcRect b="0" l="0" r="0" t="0"/>
          <a:stretch/>
        </p:blipFill>
        <p:spPr>
          <a:xfrm>
            <a:off x="5320117" y="5042061"/>
            <a:ext cx="1551762" cy="425833"/>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spTree>
      <p:nvGrpSpPr>
        <p:cNvPr id="821" name="Shape 821"/>
        <p:cNvGrpSpPr/>
        <p:nvPr/>
      </p:nvGrpSpPr>
      <p:grpSpPr>
        <a:xfrm>
          <a:off x="0" y="0"/>
          <a:ext cx="0" cy="0"/>
          <a:chOff x="0" y="0"/>
          <a:chExt cx="0" cy="0"/>
        </a:xfrm>
      </p:grpSpPr>
      <p:pic>
        <p:nvPicPr>
          <p:cNvPr id="822" name="Google Shape;822;p74"/>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23" name="Google Shape;823;p74"/>
          <p:cNvSpPr/>
          <p:nvPr/>
        </p:nvSpPr>
        <p:spPr>
          <a:xfrm>
            <a:off x="3075709" y="1727821"/>
            <a:ext cx="91164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accent1"/>
              </a:solidFill>
              <a:latin typeface="Roboto Mono"/>
              <a:ea typeface="Roboto Mono"/>
              <a:cs typeface="Roboto Mono"/>
              <a:sym typeface="Roboto Mono"/>
            </a:endParaRPr>
          </a:p>
        </p:txBody>
      </p:sp>
      <p:sp>
        <p:nvSpPr>
          <p:cNvPr id="824" name="Google Shape;824;p74"/>
          <p:cNvSpPr/>
          <p:nvPr/>
        </p:nvSpPr>
        <p:spPr>
          <a:xfrm>
            <a:off x="1867897" y="606693"/>
            <a:ext cx="12081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accent1"/>
              </a:solidFill>
              <a:latin typeface="Roboto Mono"/>
              <a:ea typeface="Roboto Mono"/>
              <a:cs typeface="Roboto Mono"/>
              <a:sym typeface="Roboto Mono"/>
            </a:endParaRPr>
          </a:p>
        </p:txBody>
      </p:sp>
      <p:sp>
        <p:nvSpPr>
          <p:cNvPr id="825" name="Google Shape;825;p74"/>
          <p:cNvSpPr/>
          <p:nvPr/>
        </p:nvSpPr>
        <p:spPr>
          <a:xfrm>
            <a:off x="3621974" y="3769479"/>
            <a:ext cx="4928400" cy="803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26" name="Google Shape;826;p74"/>
          <p:cNvSpPr txBox="1"/>
          <p:nvPr>
            <p:ph type="ctrTitle"/>
          </p:nvPr>
        </p:nvSpPr>
        <p:spPr>
          <a:xfrm>
            <a:off x="2654967" y="1783855"/>
            <a:ext cx="6882000" cy="10653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27" name="Google Shape;827;p74"/>
          <p:cNvSpPr txBox="1"/>
          <p:nvPr>
            <p:ph idx="1" type="subTitle"/>
          </p:nvPr>
        </p:nvSpPr>
        <p:spPr>
          <a:xfrm>
            <a:off x="3621974" y="3769360"/>
            <a:ext cx="4928400" cy="803100"/>
          </a:xfrm>
          <a:prstGeom prst="rect">
            <a:avLst/>
          </a:prstGeom>
          <a:noFill/>
          <a:ln>
            <a:noFill/>
          </a:ln>
        </p:spPr>
        <p:txBody>
          <a:bodyPr anchorCtr="0" anchor="ctr" bIns="45700" lIns="0" spcFirstLastPara="1" rIns="91425" wrap="square" tIns="45700">
            <a:noAutofit/>
          </a:bodyPr>
          <a:lstStyle>
            <a:lvl1pPr lvl="0" marR="0" algn="ctr">
              <a:lnSpc>
                <a:spcPct val="100000"/>
              </a:lnSpc>
              <a:spcBef>
                <a:spcPts val="1100"/>
              </a:spcBef>
              <a:spcAft>
                <a:spcPts val="0"/>
              </a:spcAft>
              <a:buClr>
                <a:schemeClr val="accent1"/>
              </a:buClr>
              <a:buSzPts val="2000"/>
              <a:buFont typeface="Arial"/>
              <a:buNone/>
              <a:defRPr b="0" i="0" sz="2000" u="none" cap="none" strike="noStrike">
                <a:solidFill>
                  <a:schemeClr val="accent1"/>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pic>
        <p:nvPicPr>
          <p:cNvPr id="828" name="Google Shape;828;p74"/>
          <p:cNvPicPr preferRelativeResize="0"/>
          <p:nvPr/>
        </p:nvPicPr>
        <p:blipFill rotWithShape="1">
          <a:blip r:embed="rId3">
            <a:alphaModFix/>
          </a:blip>
          <a:srcRect b="0" l="0" r="0" t="0"/>
          <a:stretch/>
        </p:blipFill>
        <p:spPr>
          <a:xfrm>
            <a:off x="5320117" y="5042061"/>
            <a:ext cx="1551762" cy="425833"/>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hank you">
  <p:cSld name="2_Thank you">
    <p:spTree>
      <p:nvGrpSpPr>
        <p:cNvPr id="829" name="Shape 829"/>
        <p:cNvGrpSpPr/>
        <p:nvPr/>
      </p:nvGrpSpPr>
      <p:grpSpPr>
        <a:xfrm>
          <a:off x="0" y="0"/>
          <a:ext cx="0" cy="0"/>
          <a:chOff x="0" y="0"/>
          <a:chExt cx="0" cy="0"/>
        </a:xfrm>
      </p:grpSpPr>
      <p:pic>
        <p:nvPicPr>
          <p:cNvPr id="830" name="Google Shape;830;p75"/>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31" name="Google Shape;831;p75"/>
          <p:cNvSpPr/>
          <p:nvPr/>
        </p:nvSpPr>
        <p:spPr>
          <a:xfrm>
            <a:off x="3075709" y="1727821"/>
            <a:ext cx="91164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32" name="Google Shape;832;p75"/>
          <p:cNvSpPr/>
          <p:nvPr/>
        </p:nvSpPr>
        <p:spPr>
          <a:xfrm>
            <a:off x="1867897" y="606693"/>
            <a:ext cx="12081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33" name="Google Shape;833;p75"/>
          <p:cNvSpPr/>
          <p:nvPr/>
        </p:nvSpPr>
        <p:spPr>
          <a:xfrm>
            <a:off x="3621974" y="3769479"/>
            <a:ext cx="4928400" cy="803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34" name="Google Shape;834;p75"/>
          <p:cNvSpPr txBox="1"/>
          <p:nvPr>
            <p:ph type="ctrTitle"/>
          </p:nvPr>
        </p:nvSpPr>
        <p:spPr>
          <a:xfrm>
            <a:off x="2654967" y="1783855"/>
            <a:ext cx="6882000" cy="10653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35" name="Google Shape;835;p75"/>
          <p:cNvSpPr txBox="1"/>
          <p:nvPr>
            <p:ph idx="1" type="subTitle"/>
          </p:nvPr>
        </p:nvSpPr>
        <p:spPr>
          <a:xfrm>
            <a:off x="3621974" y="3765597"/>
            <a:ext cx="4928400" cy="788400"/>
          </a:xfrm>
          <a:prstGeom prst="rect">
            <a:avLst/>
          </a:prstGeom>
          <a:noFill/>
          <a:ln>
            <a:noFill/>
          </a:ln>
        </p:spPr>
        <p:txBody>
          <a:bodyPr anchorCtr="0" anchor="ctr" bIns="45700" lIns="0" spcFirstLastPara="1" rIns="91425" wrap="square" tIns="45700">
            <a:noAutofit/>
          </a:bodyPr>
          <a:lstStyle>
            <a:lvl1pPr lvl="0" marR="0" algn="ctr">
              <a:lnSpc>
                <a:spcPct val="100000"/>
              </a:lnSpc>
              <a:spcBef>
                <a:spcPts val="1100"/>
              </a:spcBef>
              <a:spcAft>
                <a:spcPts val="0"/>
              </a:spcAft>
              <a:buClr>
                <a:schemeClr val="accent3"/>
              </a:buClr>
              <a:buSzPts val="2000"/>
              <a:buFont typeface="Arial"/>
              <a:buNone/>
              <a:defRPr b="0" i="0" sz="2000" u="none" cap="none" strike="noStrike">
                <a:solidFill>
                  <a:schemeClr val="accent3"/>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pic>
        <p:nvPicPr>
          <p:cNvPr id="836" name="Google Shape;836;p75"/>
          <p:cNvPicPr preferRelativeResize="0"/>
          <p:nvPr/>
        </p:nvPicPr>
        <p:blipFill rotWithShape="1">
          <a:blip r:embed="rId3">
            <a:alphaModFix/>
          </a:blip>
          <a:srcRect b="0" l="0" r="0" t="0"/>
          <a:stretch/>
        </p:blipFill>
        <p:spPr>
          <a:xfrm>
            <a:off x="5320117" y="5042061"/>
            <a:ext cx="1551762" cy="425833"/>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hank you">
  <p:cSld name="3_Thank you">
    <p:spTree>
      <p:nvGrpSpPr>
        <p:cNvPr id="837" name="Shape 837"/>
        <p:cNvGrpSpPr/>
        <p:nvPr/>
      </p:nvGrpSpPr>
      <p:grpSpPr>
        <a:xfrm>
          <a:off x="0" y="0"/>
          <a:ext cx="0" cy="0"/>
          <a:chOff x="0" y="0"/>
          <a:chExt cx="0" cy="0"/>
        </a:xfrm>
      </p:grpSpPr>
      <p:pic>
        <p:nvPicPr>
          <p:cNvPr id="838" name="Google Shape;838;p76"/>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39" name="Google Shape;839;p76"/>
          <p:cNvSpPr/>
          <p:nvPr/>
        </p:nvSpPr>
        <p:spPr>
          <a:xfrm>
            <a:off x="3075709" y="1727821"/>
            <a:ext cx="91164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40" name="Google Shape;840;p76"/>
          <p:cNvSpPr/>
          <p:nvPr/>
        </p:nvSpPr>
        <p:spPr>
          <a:xfrm>
            <a:off x="1867897" y="606693"/>
            <a:ext cx="12081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41" name="Google Shape;841;p76"/>
          <p:cNvSpPr/>
          <p:nvPr/>
        </p:nvSpPr>
        <p:spPr>
          <a:xfrm>
            <a:off x="3621974" y="3769479"/>
            <a:ext cx="4928400" cy="803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42" name="Google Shape;842;p76"/>
          <p:cNvSpPr txBox="1"/>
          <p:nvPr>
            <p:ph type="ctrTitle"/>
          </p:nvPr>
        </p:nvSpPr>
        <p:spPr>
          <a:xfrm>
            <a:off x="2654967" y="1783855"/>
            <a:ext cx="6882000" cy="10653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43" name="Google Shape;843;p76"/>
          <p:cNvSpPr txBox="1"/>
          <p:nvPr>
            <p:ph idx="1" type="subTitle"/>
          </p:nvPr>
        </p:nvSpPr>
        <p:spPr>
          <a:xfrm>
            <a:off x="3621974" y="3765597"/>
            <a:ext cx="4928400" cy="803100"/>
          </a:xfrm>
          <a:prstGeom prst="rect">
            <a:avLst/>
          </a:prstGeom>
          <a:noFill/>
          <a:ln>
            <a:noFill/>
          </a:ln>
        </p:spPr>
        <p:txBody>
          <a:bodyPr anchorCtr="0" anchor="ctr" bIns="45700" lIns="0" spcFirstLastPara="1" rIns="91425" wrap="square" tIns="45700">
            <a:noAutofit/>
          </a:bodyPr>
          <a:lstStyle>
            <a:lvl1pPr lvl="0" marR="0" algn="ctr">
              <a:lnSpc>
                <a:spcPct val="100000"/>
              </a:lnSpc>
              <a:spcBef>
                <a:spcPts val="1100"/>
              </a:spcBef>
              <a:spcAft>
                <a:spcPts val="0"/>
              </a:spcAft>
              <a:buClr>
                <a:schemeClr val="accent4"/>
              </a:buClr>
              <a:buSzPts val="2000"/>
              <a:buFont typeface="Arial"/>
              <a:buNone/>
              <a:defRPr b="0" i="0" sz="2000" u="none" cap="none" strike="noStrike">
                <a:solidFill>
                  <a:schemeClr val="accent4"/>
                </a:solidFill>
                <a:latin typeface="Roboto Mono"/>
                <a:ea typeface="Roboto Mono"/>
                <a:cs typeface="Roboto Mono"/>
                <a:sym typeface="Roboto Mono"/>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Roboto Mono"/>
                <a:ea typeface="Roboto Mono"/>
                <a:cs typeface="Roboto Mono"/>
                <a:sym typeface="Roboto Mono"/>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Roboto Mono"/>
                <a:ea typeface="Roboto Mono"/>
                <a:cs typeface="Roboto Mono"/>
                <a:sym typeface="Roboto Mono"/>
              </a:defRPr>
            </a:lvl9pPr>
          </a:lstStyle>
          <a:p/>
        </p:txBody>
      </p:sp>
      <p:pic>
        <p:nvPicPr>
          <p:cNvPr id="844" name="Google Shape;844;p76"/>
          <p:cNvPicPr preferRelativeResize="0"/>
          <p:nvPr/>
        </p:nvPicPr>
        <p:blipFill rotWithShape="1">
          <a:blip r:embed="rId3">
            <a:alphaModFix/>
          </a:blip>
          <a:srcRect b="0" l="0" r="0" t="0"/>
          <a:stretch/>
        </p:blipFill>
        <p:spPr>
          <a:xfrm>
            <a:off x="5320117" y="5042061"/>
            <a:ext cx="1551762" cy="425833"/>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hank you">
  <p:cSld name="4_Thank you">
    <p:spTree>
      <p:nvGrpSpPr>
        <p:cNvPr id="845" name="Shape 845"/>
        <p:cNvGrpSpPr/>
        <p:nvPr/>
      </p:nvGrpSpPr>
      <p:grpSpPr>
        <a:xfrm>
          <a:off x="0" y="0"/>
          <a:ext cx="0" cy="0"/>
          <a:chOff x="0" y="0"/>
          <a:chExt cx="0" cy="0"/>
        </a:xfrm>
      </p:grpSpPr>
      <p:pic>
        <p:nvPicPr>
          <p:cNvPr descr="Background pattern&#10;&#10;Description automatically generated" id="846" name="Google Shape;846;p77"/>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47" name="Google Shape;847;p77"/>
          <p:cNvSpPr/>
          <p:nvPr/>
        </p:nvSpPr>
        <p:spPr>
          <a:xfrm>
            <a:off x="11578198" y="1665265"/>
            <a:ext cx="6141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48" name="Google Shape;848;p77"/>
          <p:cNvSpPr/>
          <p:nvPr/>
        </p:nvSpPr>
        <p:spPr>
          <a:xfrm>
            <a:off x="-9900" y="-587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49" name="Google Shape;849;p77"/>
          <p:cNvSpPr/>
          <p:nvPr/>
        </p:nvSpPr>
        <p:spPr>
          <a:xfrm>
            <a:off x="1" y="432023"/>
            <a:ext cx="59943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50" name="Google Shape;850;p77"/>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51" name="Google Shape;851;p77"/>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852" name="Google Shape;852;p77"/>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853" name="Google Shape;853;p77"/>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854" name="Google Shape;854;p77"/>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55" name="Google Shape;855;p77"/>
          <p:cNvSpPr txBox="1"/>
          <p:nvPr>
            <p:ph idx="2" type="body"/>
          </p:nvPr>
        </p:nvSpPr>
        <p:spPr>
          <a:xfrm>
            <a:off x="6196791"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56" name="Google Shape;856;p77"/>
          <p:cNvSpPr/>
          <p:nvPr/>
        </p:nvSpPr>
        <p:spPr>
          <a:xfrm>
            <a:off x="-4202" y="4550705"/>
            <a:ext cx="3885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57" name="Google Shape;857;p77"/>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hank you">
  <p:cSld name="5_Thank you">
    <p:spTree>
      <p:nvGrpSpPr>
        <p:cNvPr id="858" name="Shape 858"/>
        <p:cNvGrpSpPr/>
        <p:nvPr/>
      </p:nvGrpSpPr>
      <p:grpSpPr>
        <a:xfrm>
          <a:off x="0" y="0"/>
          <a:ext cx="0" cy="0"/>
          <a:chOff x="0" y="0"/>
          <a:chExt cx="0" cy="0"/>
        </a:xfrm>
      </p:grpSpPr>
      <p:pic>
        <p:nvPicPr>
          <p:cNvPr id="859" name="Google Shape;859;p78"/>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60" name="Google Shape;860;p78"/>
          <p:cNvSpPr/>
          <p:nvPr/>
        </p:nvSpPr>
        <p:spPr>
          <a:xfrm>
            <a:off x="11578198" y="1665265"/>
            <a:ext cx="6141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61" name="Google Shape;861;p78"/>
          <p:cNvSpPr/>
          <p:nvPr/>
        </p:nvSpPr>
        <p:spPr>
          <a:xfrm>
            <a:off x="0" y="-76200"/>
            <a:ext cx="121920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62" name="Google Shape;862;p78"/>
          <p:cNvSpPr/>
          <p:nvPr/>
        </p:nvSpPr>
        <p:spPr>
          <a:xfrm>
            <a:off x="1" y="432023"/>
            <a:ext cx="59943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63" name="Google Shape;863;p78"/>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64" name="Google Shape;864;p78"/>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865" name="Google Shape;865;p78"/>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866" name="Google Shape;866;p78"/>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867" name="Google Shape;867;p78"/>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68" name="Google Shape;868;p78"/>
          <p:cNvSpPr txBox="1"/>
          <p:nvPr>
            <p:ph idx="2" type="body"/>
          </p:nvPr>
        </p:nvSpPr>
        <p:spPr>
          <a:xfrm>
            <a:off x="6196791"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69" name="Google Shape;869;p78"/>
          <p:cNvSpPr/>
          <p:nvPr/>
        </p:nvSpPr>
        <p:spPr>
          <a:xfrm>
            <a:off x="-4202" y="4550705"/>
            <a:ext cx="3885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70" name="Google Shape;870;p78"/>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hank you">
  <p:cSld name="6_Thank you">
    <p:spTree>
      <p:nvGrpSpPr>
        <p:cNvPr id="871" name="Shape 871"/>
        <p:cNvGrpSpPr/>
        <p:nvPr/>
      </p:nvGrpSpPr>
      <p:grpSpPr>
        <a:xfrm>
          <a:off x="0" y="0"/>
          <a:ext cx="0" cy="0"/>
          <a:chOff x="0" y="0"/>
          <a:chExt cx="0" cy="0"/>
        </a:xfrm>
      </p:grpSpPr>
      <p:pic>
        <p:nvPicPr>
          <p:cNvPr id="872" name="Google Shape;872;p79"/>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73" name="Google Shape;873;p79"/>
          <p:cNvSpPr/>
          <p:nvPr/>
        </p:nvSpPr>
        <p:spPr>
          <a:xfrm>
            <a:off x="11578198" y="1665265"/>
            <a:ext cx="6141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74" name="Google Shape;874;p79"/>
          <p:cNvSpPr/>
          <p:nvPr/>
        </p:nvSpPr>
        <p:spPr>
          <a:xfrm>
            <a:off x="-9900" y="-587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75" name="Google Shape;875;p79"/>
          <p:cNvSpPr/>
          <p:nvPr/>
        </p:nvSpPr>
        <p:spPr>
          <a:xfrm>
            <a:off x="1" y="432023"/>
            <a:ext cx="59943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76" name="Google Shape;876;p79"/>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77" name="Google Shape;877;p79"/>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878" name="Google Shape;878;p79"/>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879" name="Google Shape;879;p79"/>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880" name="Google Shape;880;p79"/>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81" name="Google Shape;881;p79"/>
          <p:cNvSpPr txBox="1"/>
          <p:nvPr>
            <p:ph idx="2" type="body"/>
          </p:nvPr>
        </p:nvSpPr>
        <p:spPr>
          <a:xfrm>
            <a:off x="6196791"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82" name="Google Shape;882;p79"/>
          <p:cNvSpPr/>
          <p:nvPr/>
        </p:nvSpPr>
        <p:spPr>
          <a:xfrm>
            <a:off x="-4202" y="4550705"/>
            <a:ext cx="3885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83" name="Google Shape;883;p79"/>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hank you">
  <p:cSld name="7_Thank you">
    <p:spTree>
      <p:nvGrpSpPr>
        <p:cNvPr id="884" name="Shape 884"/>
        <p:cNvGrpSpPr/>
        <p:nvPr/>
      </p:nvGrpSpPr>
      <p:grpSpPr>
        <a:xfrm>
          <a:off x="0" y="0"/>
          <a:ext cx="0" cy="0"/>
          <a:chOff x="0" y="0"/>
          <a:chExt cx="0" cy="0"/>
        </a:xfrm>
      </p:grpSpPr>
      <p:pic>
        <p:nvPicPr>
          <p:cNvPr id="885" name="Google Shape;885;p80"/>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86" name="Google Shape;886;p80"/>
          <p:cNvSpPr/>
          <p:nvPr/>
        </p:nvSpPr>
        <p:spPr>
          <a:xfrm>
            <a:off x="11578198" y="1665265"/>
            <a:ext cx="6141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87" name="Google Shape;887;p80"/>
          <p:cNvSpPr/>
          <p:nvPr/>
        </p:nvSpPr>
        <p:spPr>
          <a:xfrm>
            <a:off x="-9900" y="-587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88" name="Google Shape;888;p80"/>
          <p:cNvSpPr/>
          <p:nvPr/>
        </p:nvSpPr>
        <p:spPr>
          <a:xfrm>
            <a:off x="1" y="432023"/>
            <a:ext cx="59943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89" name="Google Shape;889;p80"/>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890" name="Google Shape;890;p80"/>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891" name="Google Shape;891;p80"/>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892" name="Google Shape;892;p80"/>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893" name="Google Shape;893;p80"/>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94" name="Google Shape;894;p80"/>
          <p:cNvSpPr txBox="1"/>
          <p:nvPr>
            <p:ph idx="2" type="body"/>
          </p:nvPr>
        </p:nvSpPr>
        <p:spPr>
          <a:xfrm>
            <a:off x="6196791"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895" name="Google Shape;895;p80"/>
          <p:cNvSpPr/>
          <p:nvPr/>
        </p:nvSpPr>
        <p:spPr>
          <a:xfrm>
            <a:off x="-4202" y="4550705"/>
            <a:ext cx="3885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896" name="Google Shape;896;p80"/>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hank you">
  <p:cSld name="8_Thank you">
    <p:spTree>
      <p:nvGrpSpPr>
        <p:cNvPr id="897" name="Shape 897"/>
        <p:cNvGrpSpPr/>
        <p:nvPr/>
      </p:nvGrpSpPr>
      <p:grpSpPr>
        <a:xfrm>
          <a:off x="0" y="0"/>
          <a:ext cx="0" cy="0"/>
          <a:chOff x="0" y="0"/>
          <a:chExt cx="0" cy="0"/>
        </a:xfrm>
      </p:grpSpPr>
      <p:pic>
        <p:nvPicPr>
          <p:cNvPr descr="Background pattern&#10;&#10;Description automatically generated" id="898" name="Google Shape;898;p81"/>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899" name="Google Shape;899;p81"/>
          <p:cNvSpPr/>
          <p:nvPr/>
        </p:nvSpPr>
        <p:spPr>
          <a:xfrm>
            <a:off x="11578198" y="1665265"/>
            <a:ext cx="6141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00" name="Google Shape;900;p81"/>
          <p:cNvSpPr/>
          <p:nvPr/>
        </p:nvSpPr>
        <p:spPr>
          <a:xfrm>
            <a:off x="-9900" y="-587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01" name="Google Shape;901;p81"/>
          <p:cNvSpPr/>
          <p:nvPr/>
        </p:nvSpPr>
        <p:spPr>
          <a:xfrm>
            <a:off x="1" y="432023"/>
            <a:ext cx="59943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02" name="Google Shape;902;p81"/>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903" name="Google Shape;903;p81"/>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04" name="Google Shape;904;p81"/>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905" name="Google Shape;905;p81"/>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906" name="Google Shape;906;p81"/>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07" name="Google Shape;907;p81"/>
          <p:cNvSpPr/>
          <p:nvPr/>
        </p:nvSpPr>
        <p:spPr>
          <a:xfrm>
            <a:off x="-4202" y="4550705"/>
            <a:ext cx="388500" cy="11172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08" name="Google Shape;908;p81"/>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
        <p:nvSpPr>
          <p:cNvPr id="909" name="Google Shape;909;p81"/>
          <p:cNvSpPr txBox="1"/>
          <p:nvPr>
            <p:ph idx="2" type="body"/>
          </p:nvPr>
        </p:nvSpPr>
        <p:spPr>
          <a:xfrm>
            <a:off x="7746671" y="25431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10" name="Google Shape;910;p81"/>
          <p:cNvSpPr/>
          <p:nvPr>
            <p:ph idx="3" type="pic"/>
          </p:nvPr>
        </p:nvSpPr>
        <p:spPr>
          <a:xfrm>
            <a:off x="6096000" y="2566983"/>
            <a:ext cx="1405200" cy="1405200"/>
          </a:xfrm>
          <a:prstGeom prst="ellipse">
            <a:avLst/>
          </a:prstGeom>
          <a:solidFill>
            <a:srgbClr val="EEEEEE"/>
          </a:solidFill>
          <a:ln>
            <a:noFill/>
          </a:ln>
        </p:spPr>
      </p:sp>
      <p:sp>
        <p:nvSpPr>
          <p:cNvPr id="911" name="Google Shape;911;p81"/>
          <p:cNvSpPr txBox="1"/>
          <p:nvPr>
            <p:ph idx="4" type="body"/>
          </p:nvPr>
        </p:nvSpPr>
        <p:spPr>
          <a:xfrm>
            <a:off x="7746671" y="29448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12" name="Google Shape;912;p81"/>
          <p:cNvSpPr txBox="1"/>
          <p:nvPr>
            <p:ph idx="5" type="body"/>
          </p:nvPr>
        </p:nvSpPr>
        <p:spPr>
          <a:xfrm>
            <a:off x="7746671" y="43726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13" name="Google Shape;913;p81"/>
          <p:cNvSpPr/>
          <p:nvPr>
            <p:ph idx="6" type="pic"/>
          </p:nvPr>
        </p:nvSpPr>
        <p:spPr>
          <a:xfrm>
            <a:off x="6096000" y="4360157"/>
            <a:ext cx="1405200" cy="1405200"/>
          </a:xfrm>
          <a:prstGeom prst="ellipse">
            <a:avLst/>
          </a:prstGeom>
          <a:solidFill>
            <a:srgbClr val="EEEEEE"/>
          </a:solidFill>
          <a:ln>
            <a:noFill/>
          </a:ln>
        </p:spPr>
      </p:sp>
      <p:sp>
        <p:nvSpPr>
          <p:cNvPr id="914" name="Google Shape;914;p81"/>
          <p:cNvSpPr txBox="1"/>
          <p:nvPr>
            <p:ph idx="7" type="body"/>
          </p:nvPr>
        </p:nvSpPr>
        <p:spPr>
          <a:xfrm>
            <a:off x="7746671" y="3344832"/>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15" name="Google Shape;915;p81"/>
          <p:cNvSpPr txBox="1"/>
          <p:nvPr>
            <p:ph idx="8" type="body"/>
          </p:nvPr>
        </p:nvSpPr>
        <p:spPr>
          <a:xfrm>
            <a:off x="7746671" y="48353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16" name="Google Shape;916;p81"/>
          <p:cNvSpPr txBox="1"/>
          <p:nvPr>
            <p:ph idx="9" type="body"/>
          </p:nvPr>
        </p:nvSpPr>
        <p:spPr>
          <a:xfrm>
            <a:off x="7746671" y="5235319"/>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hank you">
  <p:cSld name="9_Thank you">
    <p:spTree>
      <p:nvGrpSpPr>
        <p:cNvPr id="917" name="Shape 917"/>
        <p:cNvGrpSpPr/>
        <p:nvPr/>
      </p:nvGrpSpPr>
      <p:grpSpPr>
        <a:xfrm>
          <a:off x="0" y="0"/>
          <a:ext cx="0" cy="0"/>
          <a:chOff x="0" y="0"/>
          <a:chExt cx="0" cy="0"/>
        </a:xfrm>
      </p:grpSpPr>
      <p:pic>
        <p:nvPicPr>
          <p:cNvPr id="918" name="Google Shape;918;p82"/>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919" name="Google Shape;919;p82"/>
          <p:cNvSpPr/>
          <p:nvPr/>
        </p:nvSpPr>
        <p:spPr>
          <a:xfrm>
            <a:off x="11578198" y="1665265"/>
            <a:ext cx="6141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20" name="Google Shape;920;p82"/>
          <p:cNvSpPr/>
          <p:nvPr/>
        </p:nvSpPr>
        <p:spPr>
          <a:xfrm>
            <a:off x="-9900" y="-587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21" name="Google Shape;921;p82"/>
          <p:cNvSpPr/>
          <p:nvPr/>
        </p:nvSpPr>
        <p:spPr>
          <a:xfrm>
            <a:off x="1" y="432023"/>
            <a:ext cx="59943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22" name="Google Shape;922;p82"/>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lt1"/>
              </a:buClr>
              <a:buSzPts val="7200"/>
              <a:buFont typeface="Arial"/>
              <a:buNone/>
              <a:defRPr b="1" i="0" sz="7200" u="none" cap="none" strike="noStrike">
                <a:solidFill>
                  <a:schemeClr val="lt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923" name="Google Shape;923;p82"/>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24" name="Google Shape;924;p82"/>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925" name="Google Shape;925;p82"/>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926" name="Google Shape;926;p82"/>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27" name="Google Shape;927;p82"/>
          <p:cNvSpPr/>
          <p:nvPr/>
        </p:nvSpPr>
        <p:spPr>
          <a:xfrm>
            <a:off x="-4202" y="4550705"/>
            <a:ext cx="388500" cy="111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28" name="Google Shape;928;p82"/>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
        <p:nvSpPr>
          <p:cNvPr id="929" name="Google Shape;929;p82"/>
          <p:cNvSpPr txBox="1"/>
          <p:nvPr>
            <p:ph idx="2" type="body"/>
          </p:nvPr>
        </p:nvSpPr>
        <p:spPr>
          <a:xfrm>
            <a:off x="7746671" y="25431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30" name="Google Shape;930;p82"/>
          <p:cNvSpPr/>
          <p:nvPr>
            <p:ph idx="3" type="pic"/>
          </p:nvPr>
        </p:nvSpPr>
        <p:spPr>
          <a:xfrm>
            <a:off x="6096000" y="2566983"/>
            <a:ext cx="1405200" cy="1405200"/>
          </a:xfrm>
          <a:prstGeom prst="ellipse">
            <a:avLst/>
          </a:prstGeom>
          <a:solidFill>
            <a:srgbClr val="EEEEEE"/>
          </a:solidFill>
          <a:ln>
            <a:noFill/>
          </a:ln>
        </p:spPr>
      </p:sp>
      <p:sp>
        <p:nvSpPr>
          <p:cNvPr id="931" name="Google Shape;931;p82"/>
          <p:cNvSpPr txBox="1"/>
          <p:nvPr>
            <p:ph idx="4" type="body"/>
          </p:nvPr>
        </p:nvSpPr>
        <p:spPr>
          <a:xfrm>
            <a:off x="7746671" y="29448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32" name="Google Shape;932;p82"/>
          <p:cNvSpPr txBox="1"/>
          <p:nvPr>
            <p:ph idx="5" type="body"/>
          </p:nvPr>
        </p:nvSpPr>
        <p:spPr>
          <a:xfrm>
            <a:off x="7746671" y="43726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33" name="Google Shape;933;p82"/>
          <p:cNvSpPr/>
          <p:nvPr>
            <p:ph idx="6" type="pic"/>
          </p:nvPr>
        </p:nvSpPr>
        <p:spPr>
          <a:xfrm>
            <a:off x="6096000" y="4360157"/>
            <a:ext cx="1405200" cy="1405200"/>
          </a:xfrm>
          <a:prstGeom prst="ellipse">
            <a:avLst/>
          </a:prstGeom>
          <a:solidFill>
            <a:srgbClr val="EEEEEE"/>
          </a:solidFill>
          <a:ln>
            <a:noFill/>
          </a:ln>
        </p:spPr>
      </p:sp>
      <p:sp>
        <p:nvSpPr>
          <p:cNvPr id="934" name="Google Shape;934;p82"/>
          <p:cNvSpPr txBox="1"/>
          <p:nvPr>
            <p:ph idx="7" type="body"/>
          </p:nvPr>
        </p:nvSpPr>
        <p:spPr>
          <a:xfrm>
            <a:off x="7746671" y="3344832"/>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35" name="Google Shape;935;p82"/>
          <p:cNvSpPr txBox="1"/>
          <p:nvPr>
            <p:ph idx="8" type="body"/>
          </p:nvPr>
        </p:nvSpPr>
        <p:spPr>
          <a:xfrm>
            <a:off x="7746671" y="48353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36" name="Google Shape;936;p82"/>
          <p:cNvSpPr txBox="1"/>
          <p:nvPr>
            <p:ph idx="9" type="body"/>
          </p:nvPr>
        </p:nvSpPr>
        <p:spPr>
          <a:xfrm>
            <a:off x="7746671" y="5235319"/>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2">
  <p:cSld name="1_Cover-02">
    <p:bg>
      <p:bgPr>
        <a:blipFill>
          <a:blip r:embed="rId2">
            <a:alphaModFix/>
          </a:blip>
          <a:stretch>
            <a:fillRect/>
          </a:stretch>
        </a:blipFill>
      </p:bgPr>
    </p:bg>
    <p:spTree>
      <p:nvGrpSpPr>
        <p:cNvPr id="150" name="Shape 150"/>
        <p:cNvGrpSpPr/>
        <p:nvPr/>
      </p:nvGrpSpPr>
      <p:grpSpPr>
        <a:xfrm>
          <a:off x="0" y="0"/>
          <a:ext cx="0" cy="0"/>
          <a:chOff x="0" y="0"/>
          <a:chExt cx="0" cy="0"/>
        </a:xfrm>
      </p:grpSpPr>
      <p:sp>
        <p:nvSpPr>
          <p:cNvPr id="151" name="Google Shape;151;p10"/>
          <p:cNvSpPr txBox="1"/>
          <p:nvPr/>
        </p:nvSpPr>
        <p:spPr>
          <a:xfrm>
            <a:off x="0" y="6279891"/>
            <a:ext cx="12192000" cy="477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US" sz="1500">
                <a:solidFill>
                  <a:schemeClr val="lt1"/>
                </a:solidFill>
                <a:latin typeface="Lexend Deca"/>
                <a:ea typeface="Lexend Deca"/>
                <a:cs typeface="Lexend Deca"/>
                <a:sym typeface="Lexend Deca"/>
              </a:rPr>
              <a:t>This material is based upon work supported by the National Science Foundation under Award No. 2607763.</a:t>
            </a:r>
            <a:r>
              <a:rPr lang="en-US" sz="1500">
                <a:solidFill>
                  <a:schemeClr val="lt1"/>
                </a:solidFill>
                <a:latin typeface="Lexend Deca"/>
                <a:ea typeface="Lexend Deca"/>
                <a:cs typeface="Lexend Deca"/>
                <a:sym typeface="Lexend Deca"/>
              </a:rPr>
              <a:t> </a:t>
            </a:r>
            <a:endParaRPr sz="1900">
              <a:solidFill>
                <a:schemeClr val="lt1"/>
              </a:solidFill>
              <a:latin typeface="Lexend Deca"/>
              <a:ea typeface="Lexend Deca"/>
              <a:cs typeface="Lexend Deca"/>
              <a:sym typeface="Lexend Deca"/>
            </a:endParaRPr>
          </a:p>
        </p:txBody>
      </p:sp>
      <p:sp>
        <p:nvSpPr>
          <p:cNvPr id="152" name="Google Shape;152;p10"/>
          <p:cNvSpPr txBox="1"/>
          <p:nvPr/>
        </p:nvSpPr>
        <p:spPr>
          <a:xfrm>
            <a:off x="95250" y="57150"/>
            <a:ext cx="1889700" cy="1839900"/>
          </a:xfrm>
          <a:prstGeom prst="rect">
            <a:avLst/>
          </a:prstGeom>
          <a:noFill/>
          <a:ln>
            <a:noFill/>
          </a:ln>
        </p:spPr>
        <p:txBody>
          <a:bodyPr anchorCtr="0" anchor="t" bIns="121900" lIns="121900" spcFirstLastPara="1" rIns="121900" wrap="square" tIns="121900">
            <a:noAutofit/>
          </a:bodyPr>
          <a:lstStyle/>
          <a:p>
            <a:pPr indent="0" lvl="0" marL="0" rtl="0" algn="l">
              <a:lnSpc>
                <a:spcPct val="150000"/>
              </a:lnSpc>
              <a:spcBef>
                <a:spcPts val="0"/>
              </a:spcBef>
              <a:spcAft>
                <a:spcPts val="0"/>
              </a:spcAft>
              <a:buNone/>
            </a:pPr>
            <a:r>
              <a:rPr b="1" lang="en-US" sz="1500">
                <a:solidFill>
                  <a:srgbClr val="FFFFFF"/>
                </a:solidFill>
                <a:latin typeface="Quicksand"/>
                <a:ea typeface="Quicksand"/>
                <a:cs typeface="Quicksand"/>
                <a:sym typeface="Quicksand"/>
              </a:rPr>
              <a:t>@CSTANJ</a:t>
            </a:r>
            <a:endParaRPr b="1" sz="15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US" sz="1500">
                <a:solidFill>
                  <a:srgbClr val="FFFFFF"/>
                </a:solidFill>
                <a:latin typeface="Quicksand"/>
                <a:ea typeface="Quicksand"/>
                <a:cs typeface="Quicksand"/>
                <a:sym typeface="Quicksand"/>
              </a:rPr>
              <a:t>@CS4NJ</a:t>
            </a:r>
            <a:endParaRPr b="1" sz="15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US" sz="1500">
                <a:solidFill>
                  <a:srgbClr val="FFFFFF"/>
                </a:solidFill>
                <a:latin typeface="Quicksand"/>
                <a:ea typeface="Quicksand"/>
                <a:cs typeface="Quicksand"/>
                <a:sym typeface="Quicksand"/>
              </a:rPr>
              <a:t>#CSPDWeek2026</a:t>
            </a:r>
            <a:endParaRPr b="1" sz="15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US" sz="1500">
                <a:solidFill>
                  <a:srgbClr val="FFFFFF"/>
                </a:solidFill>
                <a:latin typeface="Quicksand"/>
                <a:ea typeface="Quicksand"/>
                <a:cs typeface="Quicksand"/>
                <a:sym typeface="Quicksand"/>
              </a:rPr>
              <a:t>#CompSciNJ</a:t>
            </a:r>
            <a:endParaRPr b="1" sz="1500">
              <a:solidFill>
                <a:srgbClr val="FFFFFF"/>
              </a:solidFill>
              <a:latin typeface="Quicksand"/>
              <a:ea typeface="Quicksand"/>
              <a:cs typeface="Quicksand"/>
              <a:sym typeface="Quicksand"/>
            </a:endParaRPr>
          </a:p>
          <a:p>
            <a:pPr indent="0" lvl="0" marL="0" rtl="0" algn="l">
              <a:lnSpc>
                <a:spcPct val="150000"/>
              </a:lnSpc>
              <a:spcBef>
                <a:spcPts val="0"/>
              </a:spcBef>
              <a:spcAft>
                <a:spcPts val="0"/>
              </a:spcAft>
              <a:buNone/>
            </a:pPr>
            <a:r>
              <a:rPr b="1" lang="en-US" sz="1500">
                <a:solidFill>
                  <a:srgbClr val="FFFFFF"/>
                </a:solidFill>
                <a:latin typeface="Quicksand"/>
                <a:ea typeface="Quicksand"/>
                <a:cs typeface="Quicksand"/>
                <a:sym typeface="Quicksand"/>
              </a:rPr>
              <a:t>@csteachersorg</a:t>
            </a:r>
            <a:endParaRPr b="1" sz="1500">
              <a:solidFill>
                <a:srgbClr val="FFFFFF"/>
              </a:solidFill>
              <a:latin typeface="Quicksand"/>
              <a:ea typeface="Quicksand"/>
              <a:cs typeface="Quicksand"/>
              <a:sym typeface="Quicksan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hank you">
  <p:cSld name="10_Thank you">
    <p:spTree>
      <p:nvGrpSpPr>
        <p:cNvPr id="937" name="Shape 937"/>
        <p:cNvGrpSpPr/>
        <p:nvPr/>
      </p:nvGrpSpPr>
      <p:grpSpPr>
        <a:xfrm>
          <a:off x="0" y="0"/>
          <a:ext cx="0" cy="0"/>
          <a:chOff x="0" y="0"/>
          <a:chExt cx="0" cy="0"/>
        </a:xfrm>
      </p:grpSpPr>
      <p:pic>
        <p:nvPicPr>
          <p:cNvPr id="938" name="Google Shape;938;p83"/>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939" name="Google Shape;939;p83"/>
          <p:cNvSpPr/>
          <p:nvPr/>
        </p:nvSpPr>
        <p:spPr>
          <a:xfrm>
            <a:off x="11578198" y="1665265"/>
            <a:ext cx="6141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40" name="Google Shape;940;p83"/>
          <p:cNvSpPr/>
          <p:nvPr/>
        </p:nvSpPr>
        <p:spPr>
          <a:xfrm>
            <a:off x="-9900" y="-58825"/>
            <a:ext cx="122019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41" name="Google Shape;941;p83"/>
          <p:cNvSpPr/>
          <p:nvPr/>
        </p:nvSpPr>
        <p:spPr>
          <a:xfrm>
            <a:off x="1" y="432023"/>
            <a:ext cx="59943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42" name="Google Shape;942;p83"/>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943" name="Google Shape;943;p83"/>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44" name="Google Shape;944;p83"/>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945" name="Google Shape;945;p83"/>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946" name="Google Shape;946;p83"/>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47" name="Google Shape;947;p83"/>
          <p:cNvSpPr/>
          <p:nvPr/>
        </p:nvSpPr>
        <p:spPr>
          <a:xfrm>
            <a:off x="-4202" y="4550705"/>
            <a:ext cx="388500" cy="11172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48" name="Google Shape;948;p83"/>
          <p:cNvSpPr txBox="1"/>
          <p:nvPr/>
        </p:nvSpPr>
        <p:spPr>
          <a:xfrm>
            <a:off x="383929" y="1589283"/>
            <a:ext cx="6116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Resources</a:t>
            </a:r>
            <a:endParaRPr b="0" i="0" sz="1500" u="none" cap="none" strike="noStrike">
              <a:solidFill>
                <a:srgbClr val="000000"/>
              </a:solidFill>
              <a:latin typeface="Arial"/>
              <a:ea typeface="Arial"/>
              <a:cs typeface="Arial"/>
              <a:sym typeface="Arial"/>
            </a:endParaRPr>
          </a:p>
        </p:txBody>
      </p:sp>
      <p:sp>
        <p:nvSpPr>
          <p:cNvPr id="949" name="Google Shape;949;p83"/>
          <p:cNvSpPr txBox="1"/>
          <p:nvPr>
            <p:ph idx="2" type="body"/>
          </p:nvPr>
        </p:nvSpPr>
        <p:spPr>
          <a:xfrm>
            <a:off x="7746671" y="25431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50" name="Google Shape;950;p83"/>
          <p:cNvSpPr/>
          <p:nvPr>
            <p:ph idx="3" type="pic"/>
          </p:nvPr>
        </p:nvSpPr>
        <p:spPr>
          <a:xfrm>
            <a:off x="6096000" y="2566983"/>
            <a:ext cx="1405200" cy="1405200"/>
          </a:xfrm>
          <a:prstGeom prst="ellipse">
            <a:avLst/>
          </a:prstGeom>
          <a:solidFill>
            <a:srgbClr val="EEEEEE"/>
          </a:solidFill>
          <a:ln>
            <a:noFill/>
          </a:ln>
        </p:spPr>
      </p:sp>
      <p:sp>
        <p:nvSpPr>
          <p:cNvPr id="951" name="Google Shape;951;p83"/>
          <p:cNvSpPr txBox="1"/>
          <p:nvPr>
            <p:ph idx="4" type="body"/>
          </p:nvPr>
        </p:nvSpPr>
        <p:spPr>
          <a:xfrm>
            <a:off x="7746671" y="29448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52" name="Google Shape;952;p83"/>
          <p:cNvSpPr txBox="1"/>
          <p:nvPr>
            <p:ph idx="5" type="body"/>
          </p:nvPr>
        </p:nvSpPr>
        <p:spPr>
          <a:xfrm>
            <a:off x="7746671" y="43726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53" name="Google Shape;953;p83"/>
          <p:cNvSpPr/>
          <p:nvPr>
            <p:ph idx="6" type="pic"/>
          </p:nvPr>
        </p:nvSpPr>
        <p:spPr>
          <a:xfrm>
            <a:off x="6096000" y="4360157"/>
            <a:ext cx="1405200" cy="1405200"/>
          </a:xfrm>
          <a:prstGeom prst="ellipse">
            <a:avLst/>
          </a:prstGeom>
          <a:solidFill>
            <a:srgbClr val="EEEEEE"/>
          </a:solidFill>
          <a:ln>
            <a:noFill/>
          </a:ln>
        </p:spPr>
      </p:sp>
      <p:sp>
        <p:nvSpPr>
          <p:cNvPr id="954" name="Google Shape;954;p83"/>
          <p:cNvSpPr txBox="1"/>
          <p:nvPr>
            <p:ph idx="7" type="body"/>
          </p:nvPr>
        </p:nvSpPr>
        <p:spPr>
          <a:xfrm>
            <a:off x="7746671" y="3344832"/>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55" name="Google Shape;955;p83"/>
          <p:cNvSpPr txBox="1"/>
          <p:nvPr>
            <p:ph idx="8" type="body"/>
          </p:nvPr>
        </p:nvSpPr>
        <p:spPr>
          <a:xfrm>
            <a:off x="7746671" y="48353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56" name="Google Shape;956;p83"/>
          <p:cNvSpPr txBox="1"/>
          <p:nvPr>
            <p:ph idx="9" type="body"/>
          </p:nvPr>
        </p:nvSpPr>
        <p:spPr>
          <a:xfrm>
            <a:off x="7746671" y="5235319"/>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dk1"/>
              </a:buClr>
              <a:buSzPts val="1900"/>
              <a:buFont typeface="Arial"/>
              <a:buNone/>
              <a:defRPr b="0" i="0" sz="1900" u="none" cap="none" strike="noStrike">
                <a:solidFill>
                  <a:schemeClr val="dk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hank you">
  <p:cSld name="11_Thank you">
    <p:spTree>
      <p:nvGrpSpPr>
        <p:cNvPr id="957" name="Shape 957"/>
        <p:cNvGrpSpPr/>
        <p:nvPr/>
      </p:nvGrpSpPr>
      <p:grpSpPr>
        <a:xfrm>
          <a:off x="0" y="0"/>
          <a:ext cx="0" cy="0"/>
          <a:chOff x="0" y="0"/>
          <a:chExt cx="0" cy="0"/>
        </a:xfrm>
      </p:grpSpPr>
      <p:pic>
        <p:nvPicPr>
          <p:cNvPr id="958" name="Google Shape;958;p84"/>
          <p:cNvPicPr preferRelativeResize="0"/>
          <p:nvPr/>
        </p:nvPicPr>
        <p:blipFill rotWithShape="1">
          <a:blip r:embed="rId2">
            <a:alphaModFix/>
          </a:blip>
          <a:srcRect b="0" l="0" r="0" t="0"/>
          <a:stretch/>
        </p:blipFill>
        <p:spPr>
          <a:xfrm>
            <a:off x="0" y="0"/>
            <a:ext cx="12191999" cy="6857999"/>
          </a:xfrm>
          <a:prstGeom prst="rect">
            <a:avLst/>
          </a:prstGeom>
          <a:noFill/>
          <a:ln>
            <a:noFill/>
          </a:ln>
        </p:spPr>
      </p:pic>
      <p:sp>
        <p:nvSpPr>
          <p:cNvPr id="959" name="Google Shape;959;p84"/>
          <p:cNvSpPr/>
          <p:nvPr/>
        </p:nvSpPr>
        <p:spPr>
          <a:xfrm>
            <a:off x="11578198" y="1665265"/>
            <a:ext cx="6141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60" name="Google Shape;960;p84"/>
          <p:cNvSpPr/>
          <p:nvPr/>
        </p:nvSpPr>
        <p:spPr>
          <a:xfrm>
            <a:off x="-4200" y="-58725"/>
            <a:ext cx="12192000" cy="1065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61" name="Google Shape;961;p84"/>
          <p:cNvSpPr/>
          <p:nvPr/>
        </p:nvSpPr>
        <p:spPr>
          <a:xfrm>
            <a:off x="1" y="432023"/>
            <a:ext cx="59943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62" name="Google Shape;962;p84"/>
          <p:cNvSpPr txBox="1"/>
          <p:nvPr>
            <p:ph type="ctrTitle"/>
          </p:nvPr>
        </p:nvSpPr>
        <p:spPr>
          <a:xfrm>
            <a:off x="508526" y="484175"/>
            <a:ext cx="5495700" cy="10653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dk1"/>
              </a:buClr>
              <a:buSzPts val="7200"/>
              <a:buFont typeface="Arial"/>
              <a:buNone/>
              <a:defRPr b="1" i="0" sz="7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963" name="Google Shape;963;p84"/>
          <p:cNvSpPr/>
          <p:nvPr/>
        </p:nvSpPr>
        <p:spPr>
          <a:xfrm>
            <a:off x="0" y="6248881"/>
            <a:ext cx="12192000" cy="609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64" name="Google Shape;964;p84"/>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965" name="Google Shape;965;p84"/>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F7F7F"/>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
        <p:nvSpPr>
          <p:cNvPr id="966" name="Google Shape;966;p84"/>
          <p:cNvSpPr txBox="1"/>
          <p:nvPr>
            <p:ph idx="1" type="body"/>
          </p:nvPr>
        </p:nvSpPr>
        <p:spPr>
          <a:xfrm>
            <a:off x="508526" y="2133600"/>
            <a:ext cx="5256900" cy="39696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600"/>
              <a:buFont typeface="Arial"/>
              <a:buNone/>
              <a:defRPr b="1" i="0" sz="16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67" name="Google Shape;967;p84"/>
          <p:cNvSpPr/>
          <p:nvPr/>
        </p:nvSpPr>
        <p:spPr>
          <a:xfrm>
            <a:off x="-4202" y="4550705"/>
            <a:ext cx="388500" cy="11172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sp>
        <p:nvSpPr>
          <p:cNvPr id="968" name="Google Shape;968;p84"/>
          <p:cNvSpPr txBox="1"/>
          <p:nvPr>
            <p:ph idx="2" type="body"/>
          </p:nvPr>
        </p:nvSpPr>
        <p:spPr>
          <a:xfrm>
            <a:off x="7746671" y="2543175"/>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69" name="Google Shape;969;p84"/>
          <p:cNvSpPr/>
          <p:nvPr>
            <p:ph idx="3" type="pic"/>
          </p:nvPr>
        </p:nvSpPr>
        <p:spPr>
          <a:xfrm>
            <a:off x="6096000" y="2566983"/>
            <a:ext cx="1405200" cy="1405200"/>
          </a:xfrm>
          <a:prstGeom prst="ellipse">
            <a:avLst/>
          </a:prstGeom>
          <a:solidFill>
            <a:srgbClr val="EEEEEE"/>
          </a:solidFill>
          <a:ln>
            <a:noFill/>
          </a:ln>
        </p:spPr>
      </p:sp>
      <p:sp>
        <p:nvSpPr>
          <p:cNvPr id="970" name="Google Shape;970;p84"/>
          <p:cNvSpPr txBox="1"/>
          <p:nvPr>
            <p:ph idx="4" type="body"/>
          </p:nvPr>
        </p:nvSpPr>
        <p:spPr>
          <a:xfrm>
            <a:off x="7746671" y="2944867"/>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71" name="Google Shape;971;p84"/>
          <p:cNvSpPr txBox="1"/>
          <p:nvPr>
            <p:ph idx="5" type="body"/>
          </p:nvPr>
        </p:nvSpPr>
        <p:spPr>
          <a:xfrm>
            <a:off x="7746671" y="4372636"/>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2400"/>
              <a:buFont typeface="Arial"/>
              <a:buNone/>
              <a:defRPr b="1" i="0" sz="2400" u="none" cap="none" strike="noStrike">
                <a:solidFill>
                  <a:schemeClr val="lt1"/>
                </a:solidFill>
                <a:latin typeface="Arial"/>
                <a:ea typeface="Arial"/>
                <a:cs typeface="Arial"/>
                <a:sym typeface="Arial"/>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72" name="Google Shape;972;p84"/>
          <p:cNvSpPr/>
          <p:nvPr>
            <p:ph idx="6" type="pic"/>
          </p:nvPr>
        </p:nvSpPr>
        <p:spPr>
          <a:xfrm>
            <a:off x="6096000" y="4360157"/>
            <a:ext cx="1405200" cy="1405200"/>
          </a:xfrm>
          <a:prstGeom prst="ellipse">
            <a:avLst/>
          </a:prstGeom>
          <a:solidFill>
            <a:srgbClr val="EEEEEE"/>
          </a:solidFill>
          <a:ln>
            <a:noFill/>
          </a:ln>
        </p:spPr>
      </p:sp>
      <p:sp>
        <p:nvSpPr>
          <p:cNvPr id="973" name="Google Shape;973;p84"/>
          <p:cNvSpPr txBox="1"/>
          <p:nvPr>
            <p:ph idx="7" type="body"/>
          </p:nvPr>
        </p:nvSpPr>
        <p:spPr>
          <a:xfrm>
            <a:off x="7746671" y="3344832"/>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74" name="Google Shape;974;p84"/>
          <p:cNvSpPr txBox="1"/>
          <p:nvPr>
            <p:ph idx="8" type="body"/>
          </p:nvPr>
        </p:nvSpPr>
        <p:spPr>
          <a:xfrm>
            <a:off x="7746671" y="4835354"/>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75" name="Google Shape;975;p84"/>
          <p:cNvSpPr txBox="1"/>
          <p:nvPr>
            <p:ph idx="9" type="body"/>
          </p:nvPr>
        </p:nvSpPr>
        <p:spPr>
          <a:xfrm>
            <a:off x="7746671" y="5235319"/>
            <a:ext cx="3613500" cy="452400"/>
          </a:xfrm>
          <a:prstGeom prst="rect">
            <a:avLst/>
          </a:prstGeom>
          <a:noFill/>
          <a:ln>
            <a:noFill/>
          </a:ln>
        </p:spPr>
        <p:txBody>
          <a:bodyPr anchorCtr="0" anchor="t" bIns="45700" lIns="0" spcFirstLastPara="1" rIns="0" wrap="square" tIns="45700">
            <a:noAutofit/>
          </a:bodyPr>
          <a:lstStyle>
            <a:lvl1pPr indent="-228600" lvl="0" marL="457200" marR="0" algn="l">
              <a:lnSpc>
                <a:spcPct val="100000"/>
              </a:lnSpc>
              <a:spcBef>
                <a:spcPts val="0"/>
              </a:spcBef>
              <a:spcAft>
                <a:spcPts val="0"/>
              </a:spcAft>
              <a:buClr>
                <a:schemeClr val="lt1"/>
              </a:buClr>
              <a:buSzPts val="1900"/>
              <a:buFont typeface="Arial"/>
              <a:buNone/>
              <a:defRPr b="0" i="0" sz="1900" u="none" cap="none" strike="noStrike">
                <a:solidFill>
                  <a:schemeClr val="lt1"/>
                </a:solidFill>
                <a:latin typeface="Roboto Mono"/>
                <a:ea typeface="Roboto Mono"/>
                <a:cs typeface="Roboto Mono"/>
                <a:sym typeface="Roboto Mono"/>
              </a:defRPr>
            </a:lvl1pPr>
            <a:lvl2pPr indent="-330200" lvl="1" marL="914400" marR="0" algn="l">
              <a:lnSpc>
                <a:spcPct val="100000"/>
              </a:lnSpc>
              <a:spcBef>
                <a:spcPts val="7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30200" lvl="2" marL="13716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30200" lvl="3" marL="18288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_Headshot_White">
  <p:cSld name="Testimonial_Headshot_White">
    <p:spTree>
      <p:nvGrpSpPr>
        <p:cNvPr id="976" name="Shape 976"/>
        <p:cNvGrpSpPr/>
        <p:nvPr/>
      </p:nvGrpSpPr>
      <p:grpSpPr>
        <a:xfrm>
          <a:off x="0" y="0"/>
          <a:ext cx="0" cy="0"/>
          <a:chOff x="0" y="0"/>
          <a:chExt cx="0" cy="0"/>
        </a:xfrm>
      </p:grpSpPr>
      <p:sp>
        <p:nvSpPr>
          <p:cNvPr id="977" name="Google Shape;977;p85"/>
          <p:cNvSpPr txBox="1"/>
          <p:nvPr>
            <p:ph idx="1" type="body"/>
          </p:nvPr>
        </p:nvSpPr>
        <p:spPr>
          <a:xfrm>
            <a:off x="1071476" y="1562685"/>
            <a:ext cx="5292900" cy="3094800"/>
          </a:xfrm>
          <a:prstGeom prst="rect">
            <a:avLst/>
          </a:prstGeom>
          <a:noFill/>
          <a:ln>
            <a:noFill/>
          </a:ln>
        </p:spPr>
        <p:txBody>
          <a:bodyPr anchorCtr="0" anchor="t" bIns="45700" lIns="0" spcFirstLastPara="1" rIns="91425" wrap="square" tIns="45700">
            <a:noAutofit/>
          </a:bodyPr>
          <a:lstStyle>
            <a:lvl1pPr indent="-228600" lvl="0" marL="457200" marR="0" algn="l">
              <a:lnSpc>
                <a:spcPct val="10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sp>
        <p:nvSpPr>
          <p:cNvPr id="978" name="Google Shape;978;p85"/>
          <p:cNvSpPr txBox="1"/>
          <p:nvPr>
            <p:ph idx="2" type="body"/>
          </p:nvPr>
        </p:nvSpPr>
        <p:spPr>
          <a:xfrm>
            <a:off x="1071477" y="4807022"/>
            <a:ext cx="2730900" cy="381300"/>
          </a:xfrm>
          <a:prstGeom prst="rect">
            <a:avLst/>
          </a:prstGeom>
          <a:noFill/>
          <a:ln>
            <a:noFill/>
          </a:ln>
        </p:spPr>
        <p:txBody>
          <a:bodyPr anchorCtr="0" anchor="t" bIns="45700" lIns="0" spcFirstLastPara="1" rIns="91425" wrap="square" tIns="45700">
            <a:noAutofit/>
          </a:bodyPr>
          <a:lstStyle>
            <a:lvl1pPr indent="-228600" lvl="0" marL="457200" marR="0" algn="l">
              <a:lnSpc>
                <a:spcPct val="90000"/>
              </a:lnSpc>
              <a:spcBef>
                <a:spcPts val="1100"/>
              </a:spcBef>
              <a:spcAft>
                <a:spcPts val="0"/>
              </a:spcAft>
              <a:buClr>
                <a:schemeClr val="accent6"/>
              </a:buClr>
              <a:buSzPts val="2000"/>
              <a:buFont typeface="Arial"/>
              <a:buNone/>
              <a:defRPr b="1" i="0" sz="2000" u="none" cap="none" strike="noStrike">
                <a:solidFill>
                  <a:schemeClr val="accent6"/>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Roboto Mono"/>
                <a:ea typeface="Roboto Mono"/>
                <a:cs typeface="Roboto Mono"/>
                <a:sym typeface="Roboto Mono"/>
              </a:defRPr>
            </a:lvl9pPr>
          </a:lstStyle>
          <a:p/>
        </p:txBody>
      </p:sp>
      <p:pic>
        <p:nvPicPr>
          <p:cNvPr id="979" name="Google Shape;979;p85"/>
          <p:cNvPicPr preferRelativeResize="0"/>
          <p:nvPr/>
        </p:nvPicPr>
        <p:blipFill rotWithShape="1">
          <a:blip r:embed="rId2">
            <a:alphaModFix/>
          </a:blip>
          <a:srcRect b="0" l="0" r="0" t="0"/>
          <a:stretch/>
        </p:blipFill>
        <p:spPr>
          <a:xfrm>
            <a:off x="813816" y="640609"/>
            <a:ext cx="1088131" cy="1088131"/>
          </a:xfrm>
          <a:prstGeom prst="rect">
            <a:avLst/>
          </a:prstGeom>
          <a:noFill/>
          <a:ln>
            <a:noFill/>
          </a:ln>
        </p:spPr>
      </p:pic>
      <p:sp>
        <p:nvSpPr>
          <p:cNvPr id="980" name="Google Shape;980;p85"/>
          <p:cNvSpPr/>
          <p:nvPr>
            <p:ph idx="3" type="pic"/>
          </p:nvPr>
        </p:nvSpPr>
        <p:spPr>
          <a:xfrm>
            <a:off x="7806409" y="1559510"/>
            <a:ext cx="3314100" cy="3314100"/>
          </a:xfrm>
          <a:prstGeom prst="ellipse">
            <a:avLst/>
          </a:prstGeom>
          <a:solidFill>
            <a:srgbClr val="EEEEEE"/>
          </a:solidFill>
          <a:ln>
            <a:noFill/>
          </a:ln>
        </p:spPr>
      </p:sp>
      <p:sp>
        <p:nvSpPr>
          <p:cNvPr id="981" name="Google Shape;981;p85"/>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82" name="Google Shape;982;p85"/>
          <p:cNvPicPr preferRelativeResize="0"/>
          <p:nvPr/>
        </p:nvPicPr>
        <p:blipFill rotWithShape="1">
          <a:blip r:embed="rId3">
            <a:alphaModFix/>
          </a:blip>
          <a:srcRect b="0" l="0" r="0" t="0"/>
          <a:stretch/>
        </p:blipFill>
        <p:spPr>
          <a:xfrm>
            <a:off x="388620" y="6465443"/>
            <a:ext cx="899159" cy="246746"/>
          </a:xfrm>
          <a:prstGeom prst="rect">
            <a:avLst/>
          </a:prstGeom>
          <a:noFill/>
          <a:ln>
            <a:noFill/>
          </a:ln>
        </p:spPr>
      </p:pic>
      <p:sp>
        <p:nvSpPr>
          <p:cNvPr id="983" name="Google Shape;983;p85"/>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Footer">
  <p:cSld name="Blank-Footer">
    <p:spTree>
      <p:nvGrpSpPr>
        <p:cNvPr id="984" name="Shape 984"/>
        <p:cNvGrpSpPr/>
        <p:nvPr/>
      </p:nvGrpSpPr>
      <p:grpSpPr>
        <a:xfrm>
          <a:off x="0" y="0"/>
          <a:ext cx="0" cy="0"/>
          <a:chOff x="0" y="0"/>
          <a:chExt cx="0" cy="0"/>
        </a:xfrm>
      </p:grpSpPr>
      <p:sp>
        <p:nvSpPr>
          <p:cNvPr id="985" name="Google Shape;985;p86"/>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86" name="Google Shape;986;p86"/>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987" name="Google Shape;987;p86"/>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Footer">
  <p:cSld name="1_Title-Footer">
    <p:spTree>
      <p:nvGrpSpPr>
        <p:cNvPr id="988" name="Shape 988"/>
        <p:cNvGrpSpPr/>
        <p:nvPr/>
      </p:nvGrpSpPr>
      <p:grpSpPr>
        <a:xfrm>
          <a:off x="0" y="0"/>
          <a:ext cx="0" cy="0"/>
          <a:chOff x="0" y="0"/>
          <a:chExt cx="0" cy="0"/>
        </a:xfrm>
      </p:grpSpPr>
      <p:sp>
        <p:nvSpPr>
          <p:cNvPr id="989" name="Google Shape;989;p87"/>
          <p:cNvSpPr txBox="1"/>
          <p:nvPr>
            <p:ph type="title"/>
          </p:nvPr>
        </p:nvSpPr>
        <p:spPr>
          <a:xfrm>
            <a:off x="576470" y="365125"/>
            <a:ext cx="11012700" cy="1325700"/>
          </a:xfrm>
          <a:prstGeom prst="rect">
            <a:avLst/>
          </a:prstGeom>
          <a:noFill/>
          <a:ln>
            <a:noFill/>
          </a:ln>
        </p:spPr>
        <p:txBody>
          <a:bodyPr anchorCtr="0" anchor="t" bIns="45700" lIns="0" spcFirstLastPara="1" rIns="0" wrap="square" tIns="45700">
            <a:noAutofit/>
          </a:bodyPr>
          <a:lstStyle>
            <a:lvl1pPr lvl="0" marR="0" algn="l">
              <a:lnSpc>
                <a:spcPct val="90000"/>
              </a:lnSpc>
              <a:spcBef>
                <a:spcPts val="0"/>
              </a:spcBef>
              <a:spcAft>
                <a:spcPts val="0"/>
              </a:spcAft>
              <a:buClr>
                <a:schemeClr val="dk1"/>
              </a:buClr>
              <a:buSzPts val="4400"/>
              <a:buFont typeface="Lexend Deca"/>
              <a:buNone/>
              <a:defRPr b="1" i="0" sz="4400" u="none" cap="none" strike="noStrike">
                <a:solidFill>
                  <a:schemeClr val="dk1"/>
                </a:solidFill>
                <a:latin typeface="Lexend Deca"/>
                <a:ea typeface="Lexend Deca"/>
                <a:cs typeface="Lexend Deca"/>
                <a:sym typeface="Lexend Deca"/>
              </a:defRPr>
            </a:lvl1pPr>
            <a:lvl2pPr lvl="1"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2pPr>
            <a:lvl3pPr lvl="2"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3pPr>
            <a:lvl4pPr lvl="3"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4pPr>
            <a:lvl5pPr lvl="4"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5pPr>
            <a:lvl6pPr lvl="5"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6pPr>
            <a:lvl7pPr lvl="6"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7pPr>
            <a:lvl8pPr lvl="7"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8pPr>
            <a:lvl9pPr lvl="8" marR="0" algn="l">
              <a:lnSpc>
                <a:spcPct val="100000"/>
              </a:lnSpc>
              <a:spcBef>
                <a:spcPts val="0"/>
              </a:spcBef>
              <a:spcAft>
                <a:spcPts val="0"/>
              </a:spcAft>
              <a:buClr>
                <a:srgbClr val="000000"/>
              </a:buClr>
              <a:buSzPts val="1500"/>
              <a:buFont typeface="Lexend Deca"/>
              <a:buNone/>
              <a:defRPr i="0" sz="1900" u="none" cap="none" strike="noStrike">
                <a:solidFill>
                  <a:srgbClr val="000000"/>
                </a:solidFill>
                <a:latin typeface="Lexend Deca"/>
                <a:ea typeface="Lexend Deca"/>
                <a:cs typeface="Lexend Deca"/>
                <a:sym typeface="Lexend Deca"/>
              </a:defRPr>
            </a:lvl9pPr>
          </a:lstStyle>
          <a:p/>
        </p:txBody>
      </p:sp>
      <p:sp>
        <p:nvSpPr>
          <p:cNvPr id="990" name="Google Shape;990;p87"/>
          <p:cNvSpPr txBox="1"/>
          <p:nvPr>
            <p:ph idx="1" type="body"/>
          </p:nvPr>
        </p:nvSpPr>
        <p:spPr>
          <a:xfrm>
            <a:off x="564320" y="1840365"/>
            <a:ext cx="11024700" cy="3967200"/>
          </a:xfrm>
          <a:prstGeom prst="rect">
            <a:avLst/>
          </a:prstGeom>
          <a:noFill/>
          <a:ln>
            <a:noFill/>
          </a:ln>
        </p:spPr>
        <p:txBody>
          <a:bodyPr anchorCtr="0" anchor="t" bIns="45700" lIns="91425" spcFirstLastPara="1" rIns="91425" wrap="square" tIns="45700">
            <a:noAutofit/>
          </a:bodyPr>
          <a:lstStyle>
            <a:lvl1pPr indent="-330200" lvl="0" marL="457200" marR="0" algn="l">
              <a:lnSpc>
                <a:spcPct val="90000"/>
              </a:lnSpc>
              <a:spcBef>
                <a:spcPts val="11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1pPr>
            <a:lvl2pPr indent="-330200" lvl="1" marL="9144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2pPr>
            <a:lvl3pPr indent="-330200" lvl="2" marL="13716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3pPr>
            <a:lvl4pPr indent="-330200" lvl="3" marL="18288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4pPr>
            <a:lvl5pPr indent="-330200" lvl="4" marL="2286000" marR="0" algn="l">
              <a:lnSpc>
                <a:spcPct val="90000"/>
              </a:lnSpc>
              <a:spcBef>
                <a:spcPts val="500"/>
              </a:spcBef>
              <a:spcAft>
                <a:spcPts val="0"/>
              </a:spcAft>
              <a:buClr>
                <a:schemeClr val="dk1"/>
              </a:buClr>
              <a:buSzPts val="1600"/>
              <a:buFont typeface="Lexend Deca"/>
              <a:buChar char="•"/>
              <a:defRPr i="0" sz="1600" u="none" cap="none" strike="noStrike">
                <a:solidFill>
                  <a:schemeClr val="dk1"/>
                </a:solidFill>
                <a:latin typeface="Lexend Deca"/>
                <a:ea typeface="Lexend Deca"/>
                <a:cs typeface="Lexend Deca"/>
                <a:sym typeface="Lexend Deca"/>
              </a:defRPr>
            </a:lvl5pPr>
            <a:lvl6pPr indent="-349250" lvl="5" marL="27432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6pPr>
            <a:lvl7pPr indent="-349250" lvl="6" marL="32004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7pPr>
            <a:lvl8pPr indent="-349250" lvl="7" marL="36576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8pPr>
            <a:lvl9pPr indent="-349250" lvl="8" marL="4114800" marR="0" algn="l">
              <a:lnSpc>
                <a:spcPct val="90000"/>
              </a:lnSpc>
              <a:spcBef>
                <a:spcPts val="500"/>
              </a:spcBef>
              <a:spcAft>
                <a:spcPts val="0"/>
              </a:spcAft>
              <a:buClr>
                <a:schemeClr val="dk1"/>
              </a:buClr>
              <a:buSzPts val="1900"/>
              <a:buFont typeface="Lexend Deca"/>
              <a:buChar char="•"/>
              <a:defRPr i="0" sz="1900" u="none" cap="none" strike="noStrike">
                <a:solidFill>
                  <a:schemeClr val="dk1"/>
                </a:solidFill>
                <a:latin typeface="Lexend Deca"/>
                <a:ea typeface="Lexend Deca"/>
                <a:cs typeface="Lexend Deca"/>
                <a:sym typeface="Lexend Deca"/>
              </a:defRPr>
            </a:lvl9pPr>
          </a:lstStyle>
          <a:p/>
        </p:txBody>
      </p:sp>
      <p:sp>
        <p:nvSpPr>
          <p:cNvPr id="991" name="Google Shape;991;p87"/>
          <p:cNvSpPr/>
          <p:nvPr/>
        </p:nvSpPr>
        <p:spPr>
          <a:xfrm>
            <a:off x="0" y="6248881"/>
            <a:ext cx="12192000" cy="609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Roboto Mono"/>
              <a:ea typeface="Roboto Mono"/>
              <a:cs typeface="Roboto Mono"/>
              <a:sym typeface="Roboto Mono"/>
            </a:endParaRPr>
          </a:p>
        </p:txBody>
      </p:sp>
      <p:pic>
        <p:nvPicPr>
          <p:cNvPr id="992" name="Google Shape;992;p87"/>
          <p:cNvPicPr preferRelativeResize="0"/>
          <p:nvPr/>
        </p:nvPicPr>
        <p:blipFill rotWithShape="1">
          <a:blip r:embed="rId2">
            <a:alphaModFix/>
          </a:blip>
          <a:srcRect b="0" l="0" r="0" t="0"/>
          <a:stretch/>
        </p:blipFill>
        <p:spPr>
          <a:xfrm>
            <a:off x="388620" y="6465443"/>
            <a:ext cx="899159" cy="246746"/>
          </a:xfrm>
          <a:prstGeom prst="rect">
            <a:avLst/>
          </a:prstGeom>
          <a:noFill/>
          <a:ln>
            <a:noFill/>
          </a:ln>
        </p:spPr>
      </p:pic>
      <p:sp>
        <p:nvSpPr>
          <p:cNvPr id="993" name="Google Shape;993;p87"/>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Roboto Mono"/>
                <a:ea typeface="Roboto Mono"/>
                <a:cs typeface="Roboto Mono"/>
                <a:sym typeface="Roboto Mon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94" name="Shape 994"/>
        <p:cNvGrpSpPr/>
        <p:nvPr/>
      </p:nvGrpSpPr>
      <p:grpSpPr>
        <a:xfrm>
          <a:off x="0" y="0"/>
          <a:ext cx="0" cy="0"/>
          <a:chOff x="0" y="0"/>
          <a:chExt cx="0" cy="0"/>
        </a:xfrm>
      </p:grpSpPr>
      <p:sp>
        <p:nvSpPr>
          <p:cNvPr id="995" name="Google Shape;995;p88"/>
          <p:cNvSpPr txBox="1"/>
          <p:nvPr>
            <p:ph type="title"/>
          </p:nvPr>
        </p:nvSpPr>
        <p:spPr>
          <a:xfrm>
            <a:off x="415600" y="593367"/>
            <a:ext cx="11360700" cy="763500"/>
          </a:xfrm>
          <a:prstGeom prst="rect">
            <a:avLst/>
          </a:prstGeom>
          <a:noFill/>
          <a:ln>
            <a:noFill/>
          </a:ln>
        </p:spPr>
        <p:txBody>
          <a:bodyPr anchorCtr="0" anchor="ctr" bIns="121900" lIns="121900" spcFirstLastPara="1" rIns="121900" wrap="square" tIns="12190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p:txBody>
      </p:sp>
      <p:sp>
        <p:nvSpPr>
          <p:cNvPr id="996" name="Google Shape;996;p88"/>
          <p:cNvSpPr txBox="1"/>
          <p:nvPr>
            <p:ph idx="1" type="body"/>
          </p:nvPr>
        </p:nvSpPr>
        <p:spPr>
          <a:xfrm>
            <a:off x="415600" y="1536633"/>
            <a:ext cx="113607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49250" lvl="1" marL="914400">
              <a:spcBef>
                <a:spcPts val="0"/>
              </a:spcBef>
              <a:spcAft>
                <a:spcPts val="0"/>
              </a:spcAft>
              <a:buSzPts val="1900"/>
              <a:buChar char="○"/>
              <a:defRPr sz="1900"/>
            </a:lvl2pPr>
            <a:lvl3pPr indent="-349250" lvl="2" marL="1371600">
              <a:spcBef>
                <a:spcPts val="0"/>
              </a:spcBef>
              <a:spcAft>
                <a:spcPts val="0"/>
              </a:spcAft>
              <a:buSzPts val="1900"/>
              <a:buChar char="■"/>
              <a:defRPr sz="1900"/>
            </a:lvl3pPr>
            <a:lvl4pPr indent="-349250" lvl="3" marL="1828800">
              <a:spcBef>
                <a:spcPts val="0"/>
              </a:spcBef>
              <a:spcAft>
                <a:spcPts val="0"/>
              </a:spcAft>
              <a:buSzPts val="1900"/>
              <a:buChar char="●"/>
              <a:defRPr sz="1900"/>
            </a:lvl4pPr>
            <a:lvl5pPr indent="-349250" lvl="4" marL="2286000">
              <a:spcBef>
                <a:spcPts val="0"/>
              </a:spcBef>
              <a:spcAft>
                <a:spcPts val="0"/>
              </a:spcAft>
              <a:buSzPts val="1900"/>
              <a:buChar char="○"/>
              <a:defRPr sz="1900"/>
            </a:lvl5pPr>
            <a:lvl6pPr indent="-349250" lvl="5" marL="2743200">
              <a:spcBef>
                <a:spcPts val="0"/>
              </a:spcBef>
              <a:spcAft>
                <a:spcPts val="0"/>
              </a:spcAft>
              <a:buSzPts val="1900"/>
              <a:buChar char="■"/>
              <a:defRPr sz="1900"/>
            </a:lvl6pPr>
            <a:lvl7pPr indent="-349250" lvl="6" marL="3200400">
              <a:spcBef>
                <a:spcPts val="0"/>
              </a:spcBef>
              <a:spcAft>
                <a:spcPts val="0"/>
              </a:spcAft>
              <a:buSzPts val="1900"/>
              <a:buChar char="●"/>
              <a:defRPr sz="1900"/>
            </a:lvl7pPr>
            <a:lvl8pPr indent="-349250" lvl="7" marL="3657600">
              <a:spcBef>
                <a:spcPts val="0"/>
              </a:spcBef>
              <a:spcAft>
                <a:spcPts val="0"/>
              </a:spcAft>
              <a:buSzPts val="1900"/>
              <a:buChar char="○"/>
              <a:defRPr sz="1900"/>
            </a:lvl8pPr>
            <a:lvl9pPr indent="-349250" lvl="8" marL="4114800">
              <a:spcBef>
                <a:spcPts val="0"/>
              </a:spcBef>
              <a:spcAft>
                <a:spcPts val="0"/>
              </a:spcAft>
              <a:buSzPts val="1900"/>
              <a:buChar char="■"/>
              <a:defRPr sz="1900"/>
            </a:lvl9pPr>
          </a:lstStyle>
          <a:p/>
        </p:txBody>
      </p:sp>
      <p:sp>
        <p:nvSpPr>
          <p:cNvPr id="997" name="Google Shape;997;p8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98" name="Shape 998"/>
        <p:cNvGrpSpPr/>
        <p:nvPr/>
      </p:nvGrpSpPr>
      <p:grpSpPr>
        <a:xfrm>
          <a:off x="0" y="0"/>
          <a:ext cx="0" cy="0"/>
          <a:chOff x="0" y="0"/>
          <a:chExt cx="0" cy="0"/>
        </a:xfrm>
      </p:grpSpPr>
      <p:sp>
        <p:nvSpPr>
          <p:cNvPr id="999" name="Google Shape;999;p89"/>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Autofit/>
          </a:bodyPr>
          <a:lstStyle>
            <a:lvl1pPr lvl="0" algn="ctr">
              <a:spcBef>
                <a:spcPts val="0"/>
              </a:spcBef>
              <a:spcAft>
                <a:spcPts val="0"/>
              </a:spcAft>
              <a:buSzPts val="4800"/>
              <a:buChar char="●"/>
              <a:defRPr sz="4800"/>
            </a:lvl1pPr>
            <a:lvl2pPr lvl="1" algn="ctr">
              <a:spcBef>
                <a:spcPts val="0"/>
              </a:spcBef>
              <a:spcAft>
                <a:spcPts val="0"/>
              </a:spcAft>
              <a:buSzPts val="4800"/>
              <a:buChar char="○"/>
              <a:defRPr sz="4800"/>
            </a:lvl2pPr>
            <a:lvl3pPr lvl="2" algn="ctr">
              <a:spcBef>
                <a:spcPts val="0"/>
              </a:spcBef>
              <a:spcAft>
                <a:spcPts val="0"/>
              </a:spcAft>
              <a:buSzPts val="4800"/>
              <a:buChar char="■"/>
              <a:defRPr sz="4800"/>
            </a:lvl3pPr>
            <a:lvl4pPr lvl="3" algn="ctr">
              <a:spcBef>
                <a:spcPts val="0"/>
              </a:spcBef>
              <a:spcAft>
                <a:spcPts val="0"/>
              </a:spcAft>
              <a:buSzPts val="4800"/>
              <a:buChar char="●"/>
              <a:defRPr sz="4800"/>
            </a:lvl4pPr>
            <a:lvl5pPr lvl="4" algn="ctr">
              <a:spcBef>
                <a:spcPts val="0"/>
              </a:spcBef>
              <a:spcAft>
                <a:spcPts val="0"/>
              </a:spcAft>
              <a:buSzPts val="4800"/>
              <a:buChar char="○"/>
              <a:defRPr sz="4800"/>
            </a:lvl5pPr>
            <a:lvl6pPr lvl="5" algn="ctr">
              <a:spcBef>
                <a:spcPts val="0"/>
              </a:spcBef>
              <a:spcAft>
                <a:spcPts val="0"/>
              </a:spcAft>
              <a:buSzPts val="4800"/>
              <a:buChar char="■"/>
              <a:defRPr sz="4800"/>
            </a:lvl6pPr>
            <a:lvl7pPr lvl="6" algn="ctr">
              <a:spcBef>
                <a:spcPts val="0"/>
              </a:spcBef>
              <a:spcAft>
                <a:spcPts val="0"/>
              </a:spcAft>
              <a:buSzPts val="4800"/>
              <a:buChar char="●"/>
              <a:defRPr sz="4800"/>
            </a:lvl7pPr>
            <a:lvl8pPr lvl="7" algn="ctr">
              <a:spcBef>
                <a:spcPts val="0"/>
              </a:spcBef>
              <a:spcAft>
                <a:spcPts val="0"/>
              </a:spcAft>
              <a:buSzPts val="4800"/>
              <a:buChar char="○"/>
              <a:defRPr sz="4800"/>
            </a:lvl8pPr>
            <a:lvl9pPr lvl="8" algn="ctr">
              <a:spcBef>
                <a:spcPts val="0"/>
              </a:spcBef>
              <a:spcAft>
                <a:spcPts val="0"/>
              </a:spcAft>
              <a:buSzPts val="4800"/>
              <a:buChar char="■"/>
              <a:defRPr sz="4800"/>
            </a:lvl9pPr>
          </a:lstStyle>
          <a:p/>
        </p:txBody>
      </p:sp>
      <p:sp>
        <p:nvSpPr>
          <p:cNvPr id="1000" name="Google Shape;1000;p8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pic>
        <p:nvPicPr>
          <p:cNvPr id="1001" name="Google Shape;1001;p89"/>
          <p:cNvPicPr preferRelativeResize="0"/>
          <p:nvPr/>
        </p:nvPicPr>
        <p:blipFill rotWithShape="1">
          <a:blip r:embed="rId2">
            <a:alphaModFix/>
          </a:blip>
          <a:srcRect b="0" l="0" r="0" t="0"/>
          <a:stretch/>
        </p:blipFill>
        <p:spPr>
          <a:xfrm>
            <a:off x="27900" y="5973100"/>
            <a:ext cx="4201168" cy="819267"/>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Footer">
  <p:cSld name="2_Blank-Footer">
    <p:spTree>
      <p:nvGrpSpPr>
        <p:cNvPr id="1002" name="Shape 1002"/>
        <p:cNvGrpSpPr/>
        <p:nvPr/>
      </p:nvGrpSpPr>
      <p:grpSpPr>
        <a:xfrm>
          <a:off x="0" y="0"/>
          <a:ext cx="0" cy="0"/>
          <a:chOff x="0" y="0"/>
          <a:chExt cx="0" cy="0"/>
        </a:xfrm>
      </p:grpSpPr>
      <p:pic>
        <p:nvPicPr>
          <p:cNvPr id="1003" name="Google Shape;1003;p9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04" name="Google Shape;1004;p90"/>
          <p:cNvSpPr txBox="1"/>
          <p:nvPr>
            <p:ph idx="12" type="sldNum"/>
          </p:nvPr>
        </p:nvSpPr>
        <p:spPr>
          <a:xfrm>
            <a:off x="8610600" y="6465443"/>
            <a:ext cx="3172500" cy="246900"/>
          </a:xfrm>
          <a:prstGeom prst="rect">
            <a:avLst/>
          </a:prstGeom>
          <a:noFill/>
          <a:ln>
            <a:noFill/>
          </a:ln>
        </p:spPr>
        <p:txBody>
          <a:bodyPr anchorCtr="0" anchor="t" bIns="45700" lIns="0" spcFirstLastPara="1" rIns="0" wrap="square" tIns="45700">
            <a:noAutofit/>
          </a:bodyPr>
          <a:lstStyle>
            <a:lvl1pPr indent="0" lvl="0" marL="0" algn="r">
              <a:spcBef>
                <a:spcPts val="0"/>
              </a:spcBef>
              <a:buNone/>
              <a:defRPr b="0" i="0" sz="1200" u="none" cap="none" strike="noStrike">
                <a:solidFill>
                  <a:schemeClr val="dk1"/>
                </a:solidFill>
                <a:latin typeface="Arial"/>
                <a:ea typeface="Arial"/>
                <a:cs typeface="Arial"/>
                <a:sym typeface="Arial"/>
              </a:defRPr>
            </a:lvl1pPr>
            <a:lvl2pPr indent="0" lvl="1" marL="0" algn="r">
              <a:spcBef>
                <a:spcPts val="0"/>
              </a:spcBef>
              <a:buNone/>
              <a:defRPr b="0" i="0" sz="1200" u="none" cap="none" strike="noStrike">
                <a:solidFill>
                  <a:schemeClr val="dk1"/>
                </a:solidFill>
                <a:latin typeface="Arial"/>
                <a:ea typeface="Arial"/>
                <a:cs typeface="Arial"/>
                <a:sym typeface="Arial"/>
              </a:defRPr>
            </a:lvl2pPr>
            <a:lvl3pPr indent="0" lvl="2" marL="0" algn="r">
              <a:spcBef>
                <a:spcPts val="0"/>
              </a:spcBef>
              <a:buNone/>
              <a:defRPr b="0" i="0" sz="1200" u="none" cap="none" strike="noStrike">
                <a:solidFill>
                  <a:schemeClr val="dk1"/>
                </a:solidFill>
                <a:latin typeface="Arial"/>
                <a:ea typeface="Arial"/>
                <a:cs typeface="Arial"/>
                <a:sym typeface="Arial"/>
              </a:defRPr>
            </a:lvl3pPr>
            <a:lvl4pPr indent="0" lvl="3" marL="0" algn="r">
              <a:spcBef>
                <a:spcPts val="0"/>
              </a:spcBef>
              <a:buNone/>
              <a:defRPr b="0" i="0" sz="1200" u="none" cap="none" strike="noStrike">
                <a:solidFill>
                  <a:schemeClr val="dk1"/>
                </a:solidFill>
                <a:latin typeface="Arial"/>
                <a:ea typeface="Arial"/>
                <a:cs typeface="Arial"/>
                <a:sym typeface="Arial"/>
              </a:defRPr>
            </a:lvl4pPr>
            <a:lvl5pPr indent="0" lvl="4" marL="0" algn="r">
              <a:spcBef>
                <a:spcPts val="0"/>
              </a:spcBef>
              <a:buNone/>
              <a:defRPr b="0" i="0" sz="1200" u="none" cap="none" strike="noStrike">
                <a:solidFill>
                  <a:schemeClr val="dk1"/>
                </a:solidFill>
                <a:latin typeface="Arial"/>
                <a:ea typeface="Arial"/>
                <a:cs typeface="Arial"/>
                <a:sym typeface="Arial"/>
              </a:defRPr>
            </a:lvl5pPr>
            <a:lvl6pPr indent="0" lvl="5" marL="0" algn="r">
              <a:spcBef>
                <a:spcPts val="0"/>
              </a:spcBef>
              <a:buNone/>
              <a:defRPr b="0" i="0" sz="1200" u="none" cap="none" strike="noStrike">
                <a:solidFill>
                  <a:schemeClr val="dk1"/>
                </a:solidFill>
                <a:latin typeface="Arial"/>
                <a:ea typeface="Arial"/>
                <a:cs typeface="Arial"/>
                <a:sym typeface="Arial"/>
              </a:defRPr>
            </a:lvl6pPr>
            <a:lvl7pPr indent="0" lvl="6" marL="0" algn="r">
              <a:spcBef>
                <a:spcPts val="0"/>
              </a:spcBef>
              <a:buNone/>
              <a:defRPr b="0" i="0" sz="1200" u="none" cap="none" strike="noStrike">
                <a:solidFill>
                  <a:schemeClr val="dk1"/>
                </a:solidFill>
                <a:latin typeface="Arial"/>
                <a:ea typeface="Arial"/>
                <a:cs typeface="Arial"/>
                <a:sym typeface="Arial"/>
              </a:defRPr>
            </a:lvl7pPr>
            <a:lvl8pPr indent="0" lvl="7" marL="0" algn="r">
              <a:spcBef>
                <a:spcPts val="0"/>
              </a:spcBef>
              <a:buNone/>
              <a:defRPr b="0" i="0" sz="1200" u="none" cap="none" strike="noStrike">
                <a:solidFill>
                  <a:schemeClr val="dk1"/>
                </a:solidFill>
                <a:latin typeface="Arial"/>
                <a:ea typeface="Arial"/>
                <a:cs typeface="Arial"/>
                <a:sym typeface="Arial"/>
              </a:defRPr>
            </a:lvl8pPr>
            <a:lvl9pPr indent="0" lvl="8" marL="0" algn="r">
              <a:spcBef>
                <a:spcPts val="0"/>
              </a:spcBef>
              <a:buNone/>
              <a:defRPr b="0" i="0" sz="12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Shape&#10;&#10;Description automatically generated with medium confidence" id="1005" name="Google Shape;1005;p90"/>
          <p:cNvPicPr preferRelativeResize="0"/>
          <p:nvPr/>
        </p:nvPicPr>
        <p:blipFill rotWithShape="1">
          <a:blip r:embed="rId3">
            <a:alphaModFix/>
          </a:blip>
          <a:srcRect b="0" l="0" r="0" t="0"/>
          <a:stretch/>
        </p:blipFill>
        <p:spPr>
          <a:xfrm>
            <a:off x="388620" y="6465443"/>
            <a:ext cx="899160" cy="244655"/>
          </a:xfrm>
          <a:prstGeom prst="rect">
            <a:avLst/>
          </a:prstGeom>
          <a:noFill/>
          <a:ln>
            <a:noFill/>
          </a:ln>
        </p:spPr>
      </p:pic>
      <p:sp>
        <p:nvSpPr>
          <p:cNvPr id="1006" name="Google Shape;1006;p90"/>
          <p:cNvSpPr txBox="1"/>
          <p:nvPr>
            <p:ph type="ctrTitle"/>
          </p:nvPr>
        </p:nvSpPr>
        <p:spPr>
          <a:xfrm>
            <a:off x="0" y="1662474"/>
            <a:ext cx="12192000" cy="884100"/>
          </a:xfrm>
          <a:prstGeom prst="rect">
            <a:avLst/>
          </a:prstGeom>
          <a:noFill/>
          <a:ln>
            <a:noFill/>
          </a:ln>
        </p:spPr>
        <p:txBody>
          <a:bodyPr anchorCtr="0" anchor="t" bIns="45700" lIns="0" spcFirstLastPara="1" rIns="91425" wrap="square" tIns="45700">
            <a:noAutofit/>
          </a:bodyPr>
          <a:lstStyle>
            <a:lvl1pPr lvl="0" marR="0" algn="ctr">
              <a:lnSpc>
                <a:spcPct val="90000"/>
              </a:lnSpc>
              <a:spcBef>
                <a:spcPts val="0"/>
              </a:spcBef>
              <a:spcAft>
                <a:spcPts val="0"/>
              </a:spcAft>
              <a:buClr>
                <a:schemeClr val="dk1"/>
              </a:buClr>
              <a:buSzPts val="6000"/>
              <a:buFont typeface="Arial"/>
              <a:buNone/>
              <a:defRPr b="1" i="0" sz="6000" u="none" cap="none" strike="noStrike">
                <a:solidFill>
                  <a:schemeClr val="dk1"/>
                </a:solidFill>
                <a:latin typeface="Arial"/>
                <a:ea typeface="Arial"/>
                <a:cs typeface="Arial"/>
                <a:sym typeface="Arial"/>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p:txBody>
      </p:sp>
      <p:sp>
        <p:nvSpPr>
          <p:cNvPr id="1007" name="Google Shape;1007;p90"/>
          <p:cNvSpPr txBox="1"/>
          <p:nvPr>
            <p:ph idx="1" type="subTitle"/>
          </p:nvPr>
        </p:nvSpPr>
        <p:spPr>
          <a:xfrm>
            <a:off x="3730969" y="2549148"/>
            <a:ext cx="4730100" cy="486000"/>
          </a:xfrm>
          <a:prstGeom prst="rect">
            <a:avLst/>
          </a:prstGeom>
          <a:noFill/>
          <a:ln>
            <a:noFill/>
          </a:ln>
        </p:spPr>
        <p:txBody>
          <a:bodyPr anchorCtr="0" anchor="t" bIns="45700" lIns="0" spcFirstLastPara="1" rIns="91425" wrap="square" tIns="45700">
            <a:noAutofit/>
          </a:bodyPr>
          <a:lstStyle>
            <a:lvl1pPr lvl="0" marR="0" algn="ctr">
              <a:lnSpc>
                <a:spcPct val="100000"/>
              </a:lnSpc>
              <a:spcBef>
                <a:spcPts val="11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algn="ctr">
              <a:lnSpc>
                <a:spcPct val="90000"/>
              </a:lnSpc>
              <a:spcBef>
                <a:spcPts val="5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08" name="Shape 1008"/>
        <p:cNvGrpSpPr/>
        <p:nvPr/>
      </p:nvGrpSpPr>
      <p:grpSpPr>
        <a:xfrm>
          <a:off x="0" y="0"/>
          <a:ext cx="0" cy="0"/>
          <a:chOff x="0" y="0"/>
          <a:chExt cx="0" cy="0"/>
        </a:xfrm>
      </p:grpSpPr>
      <p:sp>
        <p:nvSpPr>
          <p:cNvPr id="1009" name="Google Shape;1009;p91"/>
          <p:cNvSpPr txBox="1"/>
          <p:nvPr>
            <p:ph type="title"/>
          </p:nvPr>
        </p:nvSpPr>
        <p:spPr>
          <a:xfrm>
            <a:off x="415600" y="593367"/>
            <a:ext cx="11360700" cy="763500"/>
          </a:xfrm>
          <a:prstGeom prst="rect">
            <a:avLst/>
          </a:prstGeom>
          <a:noFill/>
          <a:ln>
            <a:noFill/>
          </a:ln>
        </p:spPr>
        <p:txBody>
          <a:bodyPr anchorCtr="0" anchor="ctr" bIns="121900" lIns="121900" spcFirstLastPara="1" rIns="121900" wrap="square" tIns="12190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p:txBody>
      </p:sp>
      <p:sp>
        <p:nvSpPr>
          <p:cNvPr id="1010" name="Google Shape;1010;p91"/>
          <p:cNvSpPr txBox="1"/>
          <p:nvPr>
            <p:ph idx="1" type="body"/>
          </p:nvPr>
        </p:nvSpPr>
        <p:spPr>
          <a:xfrm>
            <a:off x="415600" y="1536633"/>
            <a:ext cx="53331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011" name="Google Shape;1011;p91"/>
          <p:cNvSpPr txBox="1"/>
          <p:nvPr>
            <p:ph idx="2" type="body"/>
          </p:nvPr>
        </p:nvSpPr>
        <p:spPr>
          <a:xfrm>
            <a:off x="6443200" y="1536633"/>
            <a:ext cx="5333100" cy="4555200"/>
          </a:xfrm>
          <a:prstGeom prst="rect">
            <a:avLst/>
          </a:prstGeom>
          <a:noFill/>
          <a:ln>
            <a:noFill/>
          </a:ln>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012" name="Google Shape;1012;p9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3" name="Shape 1013"/>
        <p:cNvGrpSpPr/>
        <p:nvPr/>
      </p:nvGrpSpPr>
      <p:grpSpPr>
        <a:xfrm>
          <a:off x="0" y="0"/>
          <a:ext cx="0" cy="0"/>
          <a:chOff x="0" y="0"/>
          <a:chExt cx="0" cy="0"/>
        </a:xfrm>
      </p:grpSpPr>
      <p:sp>
        <p:nvSpPr>
          <p:cNvPr id="1014" name="Google Shape;1014;p92"/>
          <p:cNvSpPr txBox="1"/>
          <p:nvPr>
            <p:ph idx="10" type="dt"/>
          </p:nvPr>
        </p:nvSpPr>
        <p:spPr>
          <a:xfrm>
            <a:off x="304800" y="4237567"/>
            <a:ext cx="1422300" cy="243300"/>
          </a:xfrm>
          <a:prstGeom prst="rect">
            <a:avLst/>
          </a:prstGeom>
          <a:noFill/>
          <a:ln>
            <a:noFill/>
          </a:ln>
        </p:spPr>
        <p:txBody>
          <a:bodyPr anchorCtr="0" anchor="ctr" bIns="30475" lIns="60975" spcFirstLastPara="1" rIns="60975" wrap="square" tIns="30475">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p:txBody>
      </p:sp>
      <p:sp>
        <p:nvSpPr>
          <p:cNvPr id="1015" name="Google Shape;1015;p92"/>
          <p:cNvSpPr txBox="1"/>
          <p:nvPr>
            <p:ph idx="11" type="ftr"/>
          </p:nvPr>
        </p:nvSpPr>
        <p:spPr>
          <a:xfrm>
            <a:off x="2082800" y="4237567"/>
            <a:ext cx="1930500" cy="243300"/>
          </a:xfrm>
          <a:prstGeom prst="rect">
            <a:avLst/>
          </a:prstGeom>
          <a:noFill/>
          <a:ln>
            <a:noFill/>
          </a:ln>
        </p:spPr>
        <p:txBody>
          <a:bodyPr anchorCtr="0" anchor="ctr" bIns="30475" lIns="60975" spcFirstLastPara="1" rIns="60975" wrap="square" tIns="30475">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p:txBody>
      </p:sp>
      <p:sp>
        <p:nvSpPr>
          <p:cNvPr id="1016" name="Google Shape;1016;p92"/>
          <p:cNvSpPr txBox="1"/>
          <p:nvPr>
            <p:ph idx="12" type="sldNum"/>
          </p:nvPr>
        </p:nvSpPr>
        <p:spPr>
          <a:xfrm>
            <a:off x="4368800" y="4237567"/>
            <a:ext cx="1422300" cy="243300"/>
          </a:xfrm>
          <a:prstGeom prst="rect">
            <a:avLst/>
          </a:prstGeom>
          <a:noFill/>
          <a:ln>
            <a:noFill/>
          </a:ln>
        </p:spPr>
        <p:txBody>
          <a:bodyPr anchorCtr="0" anchor="ctr" bIns="30475" lIns="60975" spcFirstLastPara="1" rIns="60975" wrap="square" tIns="30475">
            <a:noAutofit/>
          </a:bodyPr>
          <a:lstStyle>
            <a:lvl1pPr indent="0" lvl="0" marL="0" algn="r">
              <a:spcBef>
                <a:spcPts val="0"/>
              </a:spcBef>
              <a:buNone/>
              <a:defRPr sz="1500"/>
            </a:lvl1pPr>
            <a:lvl2pPr indent="0" lvl="1" marL="0" algn="r">
              <a:spcBef>
                <a:spcPts val="0"/>
              </a:spcBef>
              <a:buNone/>
              <a:defRPr sz="1500"/>
            </a:lvl2pPr>
            <a:lvl3pPr indent="0" lvl="2" marL="0" algn="r">
              <a:spcBef>
                <a:spcPts val="0"/>
              </a:spcBef>
              <a:buNone/>
              <a:defRPr sz="1500"/>
            </a:lvl3pPr>
            <a:lvl4pPr indent="0" lvl="3" marL="0" algn="r">
              <a:spcBef>
                <a:spcPts val="0"/>
              </a:spcBef>
              <a:buNone/>
              <a:defRPr sz="1500"/>
            </a:lvl4pPr>
            <a:lvl5pPr indent="0" lvl="4" marL="0" algn="r">
              <a:spcBef>
                <a:spcPts val="0"/>
              </a:spcBef>
              <a:buNone/>
              <a:defRPr sz="1500"/>
            </a:lvl5pPr>
            <a:lvl6pPr indent="0" lvl="5" marL="0" algn="r">
              <a:spcBef>
                <a:spcPts val="0"/>
              </a:spcBef>
              <a:buNone/>
              <a:defRPr sz="1500"/>
            </a:lvl6pPr>
            <a:lvl7pPr indent="0" lvl="6" marL="0" algn="r">
              <a:spcBef>
                <a:spcPts val="0"/>
              </a:spcBef>
              <a:buNone/>
              <a:defRPr sz="1500"/>
            </a:lvl7pPr>
            <a:lvl8pPr indent="0" lvl="7" marL="0" algn="r">
              <a:spcBef>
                <a:spcPts val="0"/>
              </a:spcBef>
              <a:buNone/>
              <a:defRPr sz="1500"/>
            </a:lvl8pPr>
            <a:lvl9pPr indent="0" lvl="8" marL="0" algn="r">
              <a:spcBef>
                <a:spcPts val="0"/>
              </a:spcBef>
              <a:buNone/>
              <a:defRPr sz="15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01">
  <p:cSld name="Cover-01">
    <p:spTree>
      <p:nvGrpSpPr>
        <p:cNvPr id="153" name="Shape 153"/>
        <p:cNvGrpSpPr/>
        <p:nvPr/>
      </p:nvGrpSpPr>
      <p:grpSpPr>
        <a:xfrm>
          <a:off x="0" y="0"/>
          <a:ext cx="0" cy="0"/>
          <a:chOff x="0" y="0"/>
          <a:chExt cx="0" cy="0"/>
        </a:xfrm>
      </p:grpSpPr>
      <p:pic>
        <p:nvPicPr>
          <p:cNvPr descr="Background pattern&#10;&#10;Description automatically generated" id="154" name="Google Shape;154;p11"/>
          <p:cNvPicPr preferRelativeResize="0"/>
          <p:nvPr/>
        </p:nvPicPr>
        <p:blipFill rotWithShape="1">
          <a:blip r:embed="rId2">
            <a:alphaModFix/>
          </a:blip>
          <a:srcRect b="0" l="0" r="0" t="0"/>
          <a:stretch/>
        </p:blipFill>
        <p:spPr>
          <a:xfrm>
            <a:off x="0" y="0"/>
            <a:ext cx="12191999" cy="6858001"/>
          </a:xfrm>
          <a:prstGeom prst="rect">
            <a:avLst/>
          </a:prstGeom>
          <a:noFill/>
          <a:ln>
            <a:noFill/>
          </a:ln>
        </p:spPr>
      </p:pic>
      <p:pic>
        <p:nvPicPr>
          <p:cNvPr id="155" name="Google Shape;155;p11"/>
          <p:cNvPicPr preferRelativeResize="0"/>
          <p:nvPr/>
        </p:nvPicPr>
        <p:blipFill rotWithShape="1">
          <a:blip r:embed="rId3">
            <a:alphaModFix amt="30000"/>
          </a:blip>
          <a:srcRect b="0" l="0" r="5330" t="2960"/>
          <a:stretch/>
        </p:blipFill>
        <p:spPr>
          <a:xfrm>
            <a:off x="3401569" y="0"/>
            <a:ext cx="8790433" cy="6858003"/>
          </a:xfrm>
          <a:prstGeom prst="rect">
            <a:avLst/>
          </a:prstGeom>
          <a:noFill/>
          <a:ln>
            <a:noFill/>
          </a:ln>
        </p:spPr>
      </p:pic>
      <p:sp>
        <p:nvSpPr>
          <p:cNvPr id="156" name="Google Shape;156;p11"/>
          <p:cNvSpPr txBox="1"/>
          <p:nvPr>
            <p:ph type="ctrTitle"/>
          </p:nvPr>
        </p:nvSpPr>
        <p:spPr>
          <a:xfrm>
            <a:off x="835241" y="4425695"/>
            <a:ext cx="5553300" cy="18156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0"/>
              </a:spcBef>
              <a:spcAft>
                <a:spcPts val="0"/>
              </a:spcAft>
              <a:buClr>
                <a:schemeClr val="lt1"/>
              </a:buClr>
              <a:buSzPts val="6000"/>
              <a:buFont typeface="Lexend Deca Medium"/>
              <a:buNone/>
              <a:defRPr i="0" sz="6000" u="none" cap="none" strike="noStrike">
                <a:solidFill>
                  <a:schemeClr val="lt1"/>
                </a:solidFill>
                <a:latin typeface="Lexend Deca Medium"/>
                <a:ea typeface="Lexend Deca Medium"/>
                <a:cs typeface="Lexend Deca Medium"/>
                <a:sym typeface="Lexend Deca Medium"/>
              </a:defRPr>
            </a:lvl1pPr>
            <a:lvl2pPr lvl="1"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2pPr>
            <a:lvl3pPr lvl="2"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3pPr>
            <a:lvl4pPr lvl="3"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4pPr>
            <a:lvl5pPr lvl="4"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5pPr>
            <a:lvl6pPr lvl="5"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6pPr>
            <a:lvl7pPr lvl="6"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7pPr>
            <a:lvl8pPr lvl="7"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8pPr>
            <a:lvl9pPr lvl="8" marR="0" algn="l">
              <a:lnSpc>
                <a:spcPct val="100000"/>
              </a:lnSpc>
              <a:spcBef>
                <a:spcPts val="0"/>
              </a:spcBef>
              <a:spcAft>
                <a:spcPts val="0"/>
              </a:spcAft>
              <a:buClr>
                <a:schemeClr val="lt1"/>
              </a:buClr>
              <a:buSzPts val="1500"/>
              <a:buFont typeface="Lexend Deca Medium"/>
              <a:buNone/>
              <a:defRPr i="0" sz="1900" u="none" cap="none" strike="noStrike">
                <a:solidFill>
                  <a:schemeClr val="lt1"/>
                </a:solidFill>
                <a:latin typeface="Lexend Deca Medium"/>
                <a:ea typeface="Lexend Deca Medium"/>
                <a:cs typeface="Lexend Deca Medium"/>
                <a:sym typeface="Lexend Deca Medium"/>
              </a:defRPr>
            </a:lvl9pPr>
          </a:lstStyle>
          <a:p/>
        </p:txBody>
      </p:sp>
      <p:sp>
        <p:nvSpPr>
          <p:cNvPr id="157" name="Google Shape;157;p11"/>
          <p:cNvSpPr txBox="1"/>
          <p:nvPr>
            <p:ph idx="1" type="subTitle"/>
          </p:nvPr>
        </p:nvSpPr>
        <p:spPr>
          <a:xfrm>
            <a:off x="835241" y="3831336"/>
            <a:ext cx="5553300" cy="486000"/>
          </a:xfrm>
          <a:prstGeom prst="rect">
            <a:avLst/>
          </a:prstGeom>
          <a:noFill/>
          <a:ln>
            <a:noFill/>
          </a:ln>
        </p:spPr>
        <p:txBody>
          <a:bodyPr anchorCtr="0" anchor="t" bIns="45700" lIns="0" spcFirstLastPara="1" rIns="91425" wrap="square" tIns="45700">
            <a:noAutofit/>
          </a:bodyPr>
          <a:lstStyle>
            <a:lvl1pPr lvl="0" marR="0" algn="l">
              <a:lnSpc>
                <a:spcPct val="90000"/>
              </a:lnSpc>
              <a:spcBef>
                <a:spcPts val="1100"/>
              </a:spcBef>
              <a:spcAft>
                <a:spcPts val="0"/>
              </a:spcAft>
              <a:buClr>
                <a:schemeClr val="lt1"/>
              </a:buClr>
              <a:buSzPts val="2400"/>
              <a:buFont typeface="Lexend Deca Medium"/>
              <a:buNone/>
              <a:defRPr i="0" sz="2400" u="none" cap="none" strike="noStrike">
                <a:solidFill>
                  <a:schemeClr val="lt1"/>
                </a:solidFill>
                <a:latin typeface="Lexend Deca Medium"/>
                <a:ea typeface="Lexend Deca Medium"/>
                <a:cs typeface="Lexend Deca Medium"/>
                <a:sym typeface="Lexend Deca Medium"/>
              </a:defRPr>
            </a:lvl1pPr>
            <a:lvl2pPr lvl="1" marR="0" algn="ctr">
              <a:lnSpc>
                <a:spcPct val="90000"/>
              </a:lnSpc>
              <a:spcBef>
                <a:spcPts val="500"/>
              </a:spcBef>
              <a:spcAft>
                <a:spcPts val="0"/>
              </a:spcAft>
              <a:buClr>
                <a:schemeClr val="lt1"/>
              </a:buClr>
              <a:buSzPts val="2000"/>
              <a:buFont typeface="Lexend Deca Medium"/>
              <a:buNone/>
              <a:defRPr i="0" sz="2000" u="none" cap="none" strike="noStrike">
                <a:solidFill>
                  <a:schemeClr val="lt1"/>
                </a:solidFill>
                <a:latin typeface="Lexend Deca Medium"/>
                <a:ea typeface="Lexend Deca Medium"/>
                <a:cs typeface="Lexend Deca Medium"/>
                <a:sym typeface="Lexend Deca Medium"/>
              </a:defRPr>
            </a:lvl2pPr>
            <a:lvl3pPr lvl="2" marR="0" algn="ctr">
              <a:lnSpc>
                <a:spcPct val="90000"/>
              </a:lnSpc>
              <a:spcBef>
                <a:spcPts val="500"/>
              </a:spcBef>
              <a:spcAft>
                <a:spcPts val="0"/>
              </a:spcAft>
              <a:buClr>
                <a:schemeClr val="lt1"/>
              </a:buClr>
              <a:buSzPts val="1900"/>
              <a:buFont typeface="Lexend Deca Medium"/>
              <a:buNone/>
              <a:defRPr i="0" sz="1900" u="none" cap="none" strike="noStrike">
                <a:solidFill>
                  <a:schemeClr val="lt1"/>
                </a:solidFill>
                <a:latin typeface="Lexend Deca Medium"/>
                <a:ea typeface="Lexend Deca Medium"/>
                <a:cs typeface="Lexend Deca Medium"/>
                <a:sym typeface="Lexend Deca Medium"/>
              </a:defRPr>
            </a:lvl3pPr>
            <a:lvl4pPr lvl="3"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4pPr>
            <a:lvl5pPr lvl="4"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5pPr>
            <a:lvl6pPr lvl="5"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6pPr>
            <a:lvl7pPr lvl="6"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7pPr>
            <a:lvl8pPr lvl="7"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8pPr>
            <a:lvl9pPr lvl="8" marR="0" algn="ctr">
              <a:lnSpc>
                <a:spcPct val="90000"/>
              </a:lnSpc>
              <a:spcBef>
                <a:spcPts val="500"/>
              </a:spcBef>
              <a:spcAft>
                <a:spcPts val="0"/>
              </a:spcAft>
              <a:buClr>
                <a:schemeClr val="lt1"/>
              </a:buClr>
              <a:buSzPts val="1600"/>
              <a:buFont typeface="Lexend Deca Medium"/>
              <a:buNone/>
              <a:defRPr i="0" sz="1600" u="none" cap="none" strike="noStrike">
                <a:solidFill>
                  <a:schemeClr val="lt1"/>
                </a:solidFill>
                <a:latin typeface="Lexend Deca Medium"/>
                <a:ea typeface="Lexend Deca Medium"/>
                <a:cs typeface="Lexend Deca Medium"/>
                <a:sym typeface="Lexend Deca Medium"/>
              </a:defRPr>
            </a:lvl9pPr>
          </a:lstStyle>
          <a:p/>
        </p:txBody>
      </p:sp>
      <p:sp>
        <p:nvSpPr>
          <p:cNvPr id="158" name="Google Shape;158;p11"/>
          <p:cNvSpPr txBox="1"/>
          <p:nvPr/>
        </p:nvSpPr>
        <p:spPr>
          <a:xfrm>
            <a:off x="0" y="6279891"/>
            <a:ext cx="12192000" cy="4770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i="1" lang="en-US" sz="1500">
                <a:solidFill>
                  <a:schemeClr val="lt1"/>
                </a:solidFill>
                <a:latin typeface="Lexend Deca"/>
                <a:ea typeface="Lexend Deca"/>
                <a:cs typeface="Lexend Deca"/>
                <a:sym typeface="Lexend Deca"/>
              </a:rPr>
              <a:t>This material is based upon work supported by the National Science Foundation under Award No. 2607763.</a:t>
            </a:r>
            <a:r>
              <a:rPr lang="en-US" sz="1500">
                <a:solidFill>
                  <a:schemeClr val="lt1"/>
                </a:solidFill>
                <a:latin typeface="Lexend Deca"/>
                <a:ea typeface="Lexend Deca"/>
                <a:cs typeface="Lexend Deca"/>
                <a:sym typeface="Lexend Deca"/>
              </a:rPr>
              <a:t> </a:t>
            </a:r>
            <a:endParaRPr sz="1900">
              <a:solidFill>
                <a:schemeClr val="lt1"/>
              </a:solidFill>
              <a:latin typeface="Lexend Deca"/>
              <a:ea typeface="Lexend Deca"/>
              <a:cs typeface="Lexend Deca"/>
              <a:sym typeface="Lexend Deca"/>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1017" name="Shape 1017"/>
        <p:cNvGrpSpPr/>
        <p:nvPr/>
      </p:nvGrpSpPr>
      <p:grpSpPr>
        <a:xfrm>
          <a:off x="0" y="0"/>
          <a:ext cx="0" cy="0"/>
          <a:chOff x="0" y="0"/>
          <a:chExt cx="0" cy="0"/>
        </a:xfrm>
      </p:grpSpPr>
      <p:sp>
        <p:nvSpPr>
          <p:cNvPr id="1018" name="Google Shape;1018;p93"/>
          <p:cNvSpPr txBox="1"/>
          <p:nvPr>
            <p:ph type="title"/>
          </p:nvPr>
        </p:nvSpPr>
        <p:spPr>
          <a:xfrm>
            <a:off x="1097280" y="286603"/>
            <a:ext cx="10058400" cy="14508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7CD9C"/>
              </a:buClr>
              <a:buSzPts val="4800"/>
              <a:buFont typeface="Calibri"/>
              <a:buNone/>
              <a:defRPr sz="1900">
                <a:solidFill>
                  <a:srgbClr val="F7CD9C"/>
                </a:solidFill>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p:txBody>
      </p:sp>
      <p:sp>
        <p:nvSpPr>
          <p:cNvPr id="1019" name="Google Shape;1019;p93"/>
          <p:cNvSpPr txBox="1"/>
          <p:nvPr>
            <p:ph idx="1" type="body"/>
          </p:nvPr>
        </p:nvSpPr>
        <p:spPr>
          <a:xfrm>
            <a:off x="1097280" y="1845734"/>
            <a:ext cx="10058400" cy="4023300"/>
          </a:xfrm>
          <a:prstGeom prst="rect">
            <a:avLst/>
          </a:prstGeom>
          <a:noFill/>
          <a:ln>
            <a:noFill/>
          </a:ln>
        </p:spPr>
        <p:txBody>
          <a:bodyPr anchorCtr="0" anchor="t" bIns="45700" lIns="0" spcFirstLastPara="1" rIns="0" wrap="square" tIns="45700">
            <a:normAutofit/>
          </a:bodyPr>
          <a:lstStyle>
            <a:lvl1pPr indent="-349250" lvl="0" marL="457200" algn="l">
              <a:lnSpc>
                <a:spcPct val="90000"/>
              </a:lnSpc>
              <a:spcBef>
                <a:spcPts val="1200"/>
              </a:spcBef>
              <a:spcAft>
                <a:spcPts val="0"/>
              </a:spcAft>
              <a:buSzPts val="1900"/>
              <a:buFont typeface="Roboto"/>
              <a:buChar char=" "/>
              <a:defRPr sz="1900">
                <a:latin typeface="Roboto"/>
                <a:ea typeface="Roboto"/>
                <a:cs typeface="Roboto"/>
                <a:sym typeface="Roboto"/>
              </a:defRPr>
            </a:lvl1pPr>
            <a:lvl2pPr indent="-349250" lvl="1" marL="914400" algn="l">
              <a:lnSpc>
                <a:spcPct val="90000"/>
              </a:lnSpc>
              <a:spcBef>
                <a:spcPts val="300"/>
              </a:spcBef>
              <a:spcAft>
                <a:spcPts val="0"/>
              </a:spcAft>
              <a:buSzPts val="1900"/>
              <a:buFont typeface="Roboto"/>
              <a:buChar char="◦"/>
              <a:defRPr sz="1900">
                <a:latin typeface="Roboto"/>
                <a:ea typeface="Roboto"/>
                <a:cs typeface="Roboto"/>
                <a:sym typeface="Roboto"/>
              </a:defRPr>
            </a:lvl2pPr>
            <a:lvl3pPr indent="-349250" lvl="2" marL="1371600" algn="l">
              <a:lnSpc>
                <a:spcPct val="90000"/>
              </a:lnSpc>
              <a:spcBef>
                <a:spcPts val="400"/>
              </a:spcBef>
              <a:spcAft>
                <a:spcPts val="0"/>
              </a:spcAft>
              <a:buSzPts val="1900"/>
              <a:buFont typeface="Roboto"/>
              <a:buChar char="◦"/>
              <a:defRPr sz="1900">
                <a:latin typeface="Roboto"/>
                <a:ea typeface="Roboto"/>
                <a:cs typeface="Roboto"/>
                <a:sym typeface="Roboto"/>
              </a:defRPr>
            </a:lvl3pPr>
            <a:lvl4pPr indent="-349250" lvl="3" marL="1828800" algn="l">
              <a:lnSpc>
                <a:spcPct val="90000"/>
              </a:lnSpc>
              <a:spcBef>
                <a:spcPts val="400"/>
              </a:spcBef>
              <a:spcAft>
                <a:spcPts val="0"/>
              </a:spcAft>
              <a:buSzPts val="1900"/>
              <a:buFont typeface="Roboto"/>
              <a:buChar char="◦"/>
              <a:defRPr sz="1900">
                <a:latin typeface="Roboto"/>
                <a:ea typeface="Roboto"/>
                <a:cs typeface="Roboto"/>
                <a:sym typeface="Roboto"/>
              </a:defRPr>
            </a:lvl4pPr>
            <a:lvl5pPr indent="-349250" lvl="4" marL="2286000" algn="l">
              <a:lnSpc>
                <a:spcPct val="90000"/>
              </a:lnSpc>
              <a:spcBef>
                <a:spcPts val="400"/>
              </a:spcBef>
              <a:spcAft>
                <a:spcPts val="0"/>
              </a:spcAft>
              <a:buSzPts val="1900"/>
              <a:buFont typeface="Roboto"/>
              <a:buChar char="◦"/>
              <a:defRPr sz="1900">
                <a:latin typeface="Roboto"/>
                <a:ea typeface="Roboto"/>
                <a:cs typeface="Roboto"/>
                <a:sym typeface="Roboto"/>
              </a:defRPr>
            </a:lvl5pPr>
            <a:lvl6pPr indent="-349250" lvl="5" marL="2743200" algn="l">
              <a:lnSpc>
                <a:spcPct val="90000"/>
              </a:lnSpc>
              <a:spcBef>
                <a:spcPts val="400"/>
              </a:spcBef>
              <a:spcAft>
                <a:spcPts val="0"/>
              </a:spcAft>
              <a:buSzPts val="1900"/>
              <a:buFont typeface="Roboto"/>
              <a:buChar char="◦"/>
              <a:defRPr sz="1900">
                <a:latin typeface="Roboto"/>
                <a:ea typeface="Roboto"/>
                <a:cs typeface="Roboto"/>
                <a:sym typeface="Roboto"/>
              </a:defRPr>
            </a:lvl6pPr>
            <a:lvl7pPr indent="-349250" lvl="6" marL="3200400" algn="l">
              <a:lnSpc>
                <a:spcPct val="90000"/>
              </a:lnSpc>
              <a:spcBef>
                <a:spcPts val="400"/>
              </a:spcBef>
              <a:spcAft>
                <a:spcPts val="0"/>
              </a:spcAft>
              <a:buSzPts val="1900"/>
              <a:buFont typeface="Roboto"/>
              <a:buChar char="◦"/>
              <a:defRPr sz="1900">
                <a:latin typeface="Roboto"/>
                <a:ea typeface="Roboto"/>
                <a:cs typeface="Roboto"/>
                <a:sym typeface="Roboto"/>
              </a:defRPr>
            </a:lvl7pPr>
            <a:lvl8pPr indent="-349250" lvl="7" marL="3657600" algn="l">
              <a:lnSpc>
                <a:spcPct val="90000"/>
              </a:lnSpc>
              <a:spcBef>
                <a:spcPts val="400"/>
              </a:spcBef>
              <a:spcAft>
                <a:spcPts val="0"/>
              </a:spcAft>
              <a:buSzPts val="1900"/>
              <a:buFont typeface="Roboto"/>
              <a:buChar char="◦"/>
              <a:defRPr sz="1900">
                <a:latin typeface="Roboto"/>
                <a:ea typeface="Roboto"/>
                <a:cs typeface="Roboto"/>
                <a:sym typeface="Roboto"/>
              </a:defRPr>
            </a:lvl8pPr>
            <a:lvl9pPr indent="-349250" lvl="8" marL="4114800" algn="l">
              <a:lnSpc>
                <a:spcPct val="90000"/>
              </a:lnSpc>
              <a:spcBef>
                <a:spcPts val="400"/>
              </a:spcBef>
              <a:spcAft>
                <a:spcPts val="400"/>
              </a:spcAft>
              <a:buSzPts val="1900"/>
              <a:buFont typeface="Roboto"/>
              <a:buChar char="◦"/>
              <a:defRPr sz="1900">
                <a:latin typeface="Roboto"/>
                <a:ea typeface="Roboto"/>
                <a:cs typeface="Roboto"/>
                <a:sym typeface="Roboto"/>
              </a:defRPr>
            </a:lvl9pPr>
          </a:lstStyle>
          <a:p/>
        </p:txBody>
      </p:sp>
      <p:sp>
        <p:nvSpPr>
          <p:cNvPr id="1020" name="Google Shape;1020;p93"/>
          <p:cNvSpPr txBox="1"/>
          <p:nvPr>
            <p:ph idx="10" type="dt"/>
          </p:nvPr>
        </p:nvSpPr>
        <p:spPr>
          <a:xfrm>
            <a:off x="1097280" y="6459785"/>
            <a:ext cx="24723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p:txBody>
      </p:sp>
      <p:sp>
        <p:nvSpPr>
          <p:cNvPr id="1021" name="Google Shape;1021;p93"/>
          <p:cNvSpPr txBox="1"/>
          <p:nvPr>
            <p:ph idx="11" type="ftr"/>
          </p:nvPr>
        </p:nvSpPr>
        <p:spPr>
          <a:xfrm>
            <a:off x="3686185" y="6459785"/>
            <a:ext cx="4822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p:txBody>
      </p:sp>
      <p:sp>
        <p:nvSpPr>
          <p:cNvPr id="1022" name="Google Shape;1022;p93"/>
          <p:cNvSpPr txBox="1"/>
          <p:nvPr>
            <p:ph idx="12" type="sldNum"/>
          </p:nvPr>
        </p:nvSpPr>
        <p:spPr>
          <a:xfrm>
            <a:off x="9900458" y="6459785"/>
            <a:ext cx="13119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23" name="Shape 1023"/>
        <p:cNvGrpSpPr/>
        <p:nvPr/>
      </p:nvGrpSpPr>
      <p:grpSpPr>
        <a:xfrm>
          <a:off x="0" y="0"/>
          <a:ext cx="0" cy="0"/>
          <a:chOff x="0" y="0"/>
          <a:chExt cx="0" cy="0"/>
        </a:xfrm>
      </p:grpSpPr>
      <p:sp>
        <p:nvSpPr>
          <p:cNvPr id="1024" name="Google Shape;1024;p94"/>
          <p:cNvSpPr txBox="1"/>
          <p:nvPr>
            <p:ph type="title"/>
          </p:nvPr>
        </p:nvSpPr>
        <p:spPr>
          <a:xfrm>
            <a:off x="609600" y="274638"/>
            <a:ext cx="10972800" cy="1143300"/>
          </a:xfrm>
          <a:prstGeom prst="rect">
            <a:avLst/>
          </a:prstGeom>
          <a:noFill/>
          <a:ln>
            <a:noFill/>
          </a:ln>
        </p:spPr>
        <p:txBody>
          <a:bodyPr anchorCtr="0" anchor="ctr" bIns="60925" lIns="121900" spcFirstLastPara="1" rIns="121900" wrap="square" tIns="60925">
            <a:normAutofit/>
          </a:bodyPr>
          <a:lstStyle>
            <a:lvl1pPr lvl="0" algn="ctr">
              <a:spcBef>
                <a:spcPts val="0"/>
              </a:spcBef>
              <a:spcAft>
                <a:spcPts val="0"/>
              </a:spcAft>
              <a:buClr>
                <a:schemeClr val="dk1"/>
              </a:buClr>
              <a:buSzPts val="2400"/>
              <a:buChar char="●"/>
              <a:defRPr sz="1900"/>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1025" name="Google Shape;1025;p94"/>
          <p:cNvSpPr txBox="1"/>
          <p:nvPr>
            <p:ph idx="1" type="body"/>
          </p:nvPr>
        </p:nvSpPr>
        <p:spPr>
          <a:xfrm>
            <a:off x="609600" y="1600200"/>
            <a:ext cx="10972800" cy="4526100"/>
          </a:xfrm>
          <a:prstGeom prst="rect">
            <a:avLst/>
          </a:prstGeom>
          <a:noFill/>
          <a:ln>
            <a:noFill/>
          </a:ln>
        </p:spPr>
        <p:txBody>
          <a:bodyPr anchorCtr="0" anchor="t" bIns="60925" lIns="121900" spcFirstLastPara="1" rIns="121900" wrap="square" tIns="60925">
            <a:normAutofit/>
          </a:bodyPr>
          <a:lstStyle>
            <a:lvl1pPr indent="-381000" lvl="0" marL="457200" algn="l">
              <a:spcBef>
                <a:spcPts val="500"/>
              </a:spcBef>
              <a:spcAft>
                <a:spcPts val="0"/>
              </a:spcAft>
              <a:buClr>
                <a:schemeClr val="dk1"/>
              </a:buClr>
              <a:buSzPts val="2400"/>
              <a:buChar char="●"/>
              <a:defRPr sz="1900"/>
            </a:lvl1pPr>
            <a:lvl2pPr indent="-381000" lvl="1" marL="914400" algn="l">
              <a:spcBef>
                <a:spcPts val="500"/>
              </a:spcBef>
              <a:spcAft>
                <a:spcPts val="0"/>
              </a:spcAft>
              <a:buClr>
                <a:schemeClr val="dk1"/>
              </a:buClr>
              <a:buSzPts val="2400"/>
              <a:buChar char="○"/>
              <a:defRPr sz="1900"/>
            </a:lvl2pPr>
            <a:lvl3pPr indent="-381000" lvl="2" marL="1371600" algn="l">
              <a:spcBef>
                <a:spcPts val="500"/>
              </a:spcBef>
              <a:spcAft>
                <a:spcPts val="0"/>
              </a:spcAft>
              <a:buClr>
                <a:schemeClr val="dk1"/>
              </a:buClr>
              <a:buSzPts val="2400"/>
              <a:buChar char="■"/>
              <a:defRPr sz="1900"/>
            </a:lvl3pPr>
            <a:lvl4pPr indent="-381000" lvl="3" marL="1828800" algn="l">
              <a:spcBef>
                <a:spcPts val="500"/>
              </a:spcBef>
              <a:spcAft>
                <a:spcPts val="0"/>
              </a:spcAft>
              <a:buClr>
                <a:schemeClr val="dk1"/>
              </a:buClr>
              <a:buSzPts val="2400"/>
              <a:buChar char="●"/>
              <a:defRPr sz="1900"/>
            </a:lvl4pPr>
            <a:lvl5pPr indent="-381000" lvl="4" marL="2286000" algn="l">
              <a:spcBef>
                <a:spcPts val="500"/>
              </a:spcBef>
              <a:spcAft>
                <a:spcPts val="0"/>
              </a:spcAft>
              <a:buClr>
                <a:schemeClr val="dk1"/>
              </a:buClr>
              <a:buSzPts val="2400"/>
              <a:buChar char="○"/>
              <a:defRPr sz="1900"/>
            </a:lvl5pPr>
            <a:lvl6pPr indent="-381000" lvl="5" marL="2743200" algn="l">
              <a:spcBef>
                <a:spcPts val="500"/>
              </a:spcBef>
              <a:spcAft>
                <a:spcPts val="0"/>
              </a:spcAft>
              <a:buClr>
                <a:schemeClr val="dk1"/>
              </a:buClr>
              <a:buSzPts val="2400"/>
              <a:buChar char="■"/>
              <a:defRPr sz="1900"/>
            </a:lvl6pPr>
            <a:lvl7pPr indent="-381000" lvl="6" marL="3200400" algn="l">
              <a:spcBef>
                <a:spcPts val="500"/>
              </a:spcBef>
              <a:spcAft>
                <a:spcPts val="0"/>
              </a:spcAft>
              <a:buClr>
                <a:schemeClr val="dk1"/>
              </a:buClr>
              <a:buSzPts val="2400"/>
              <a:buChar char="●"/>
              <a:defRPr sz="1900"/>
            </a:lvl7pPr>
            <a:lvl8pPr indent="-381000" lvl="7" marL="3657600" algn="l">
              <a:spcBef>
                <a:spcPts val="500"/>
              </a:spcBef>
              <a:spcAft>
                <a:spcPts val="0"/>
              </a:spcAft>
              <a:buClr>
                <a:schemeClr val="dk1"/>
              </a:buClr>
              <a:buSzPts val="2400"/>
              <a:buChar char="○"/>
              <a:defRPr sz="1900"/>
            </a:lvl8pPr>
            <a:lvl9pPr indent="-381000" lvl="8" marL="4114800" algn="l">
              <a:spcBef>
                <a:spcPts val="500"/>
              </a:spcBef>
              <a:spcAft>
                <a:spcPts val="0"/>
              </a:spcAft>
              <a:buClr>
                <a:schemeClr val="dk1"/>
              </a:buClr>
              <a:buSzPts val="2400"/>
              <a:buChar char="■"/>
              <a:defRPr sz="1900"/>
            </a:lvl9pPr>
          </a:lstStyle>
          <a:p/>
        </p:txBody>
      </p:sp>
      <p:sp>
        <p:nvSpPr>
          <p:cNvPr id="1026" name="Google Shape;1026;p94"/>
          <p:cNvSpPr txBox="1"/>
          <p:nvPr>
            <p:ph idx="10" type="dt"/>
          </p:nvPr>
        </p:nvSpPr>
        <p:spPr>
          <a:xfrm>
            <a:off x="609600" y="6356350"/>
            <a:ext cx="2844900" cy="365100"/>
          </a:xfrm>
          <a:prstGeom prst="rect">
            <a:avLst/>
          </a:prstGeom>
          <a:noFill/>
          <a:ln>
            <a:noFill/>
          </a:ln>
        </p:spPr>
        <p:txBody>
          <a:bodyPr anchorCtr="0" anchor="ctr" bIns="60925" lIns="121900" spcFirstLastPara="1" rIns="121900" wrap="square" tIns="60925">
            <a:noAutofit/>
          </a:bodyPr>
          <a:lstStyle>
            <a:lvl1pPr lvl="0" algn="l">
              <a:spcBef>
                <a:spcPts val="0"/>
              </a:spcBef>
              <a:spcAft>
                <a:spcPts val="0"/>
              </a:spcAft>
              <a:buSzPts val="1900"/>
              <a:buNone/>
              <a:defRPr sz="1900"/>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1027" name="Google Shape;1027;p94"/>
          <p:cNvSpPr txBox="1"/>
          <p:nvPr>
            <p:ph idx="11" type="ftr"/>
          </p:nvPr>
        </p:nvSpPr>
        <p:spPr>
          <a:xfrm>
            <a:off x="4165600" y="6356350"/>
            <a:ext cx="3860700" cy="365100"/>
          </a:xfrm>
          <a:prstGeom prst="rect">
            <a:avLst/>
          </a:prstGeom>
          <a:noFill/>
          <a:ln>
            <a:noFill/>
          </a:ln>
        </p:spPr>
        <p:txBody>
          <a:bodyPr anchorCtr="0" anchor="ctr" bIns="60925" lIns="121900" spcFirstLastPara="1" rIns="121900" wrap="square" tIns="60925">
            <a:noAutofit/>
          </a:bodyPr>
          <a:lstStyle>
            <a:lvl1pPr lvl="0" algn="ctr">
              <a:spcBef>
                <a:spcPts val="0"/>
              </a:spcBef>
              <a:spcAft>
                <a:spcPts val="0"/>
              </a:spcAft>
              <a:buSzPts val="1900"/>
              <a:buNone/>
              <a:defRPr sz="1900"/>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p:txBody>
      </p:sp>
      <p:sp>
        <p:nvSpPr>
          <p:cNvPr id="1028" name="Google Shape;1028;p94"/>
          <p:cNvSpPr txBox="1"/>
          <p:nvPr>
            <p:ph idx="12" type="sldNum"/>
          </p:nvPr>
        </p:nvSpPr>
        <p:spPr>
          <a:xfrm>
            <a:off x="8737600" y="6356350"/>
            <a:ext cx="2844900" cy="365100"/>
          </a:xfrm>
          <a:prstGeom prst="rect">
            <a:avLst/>
          </a:prstGeom>
          <a:noFill/>
          <a:ln>
            <a:noFill/>
          </a:ln>
        </p:spPr>
        <p:txBody>
          <a:bodyPr anchorCtr="0" anchor="ctr" bIns="60925" lIns="121900" spcFirstLastPara="1" rIns="121900" wrap="square" tIns="60925">
            <a:noAutofit/>
          </a:bodyPr>
          <a:lstStyle>
            <a:lvl1pPr indent="0" lvl="0" marL="0" algn="r">
              <a:spcBef>
                <a:spcPts val="0"/>
              </a:spcBef>
              <a:buNone/>
              <a:defRPr sz="1900"/>
            </a:lvl1pPr>
            <a:lvl2pPr indent="0" lvl="1" marL="0" algn="r">
              <a:spcBef>
                <a:spcPts val="0"/>
              </a:spcBef>
              <a:buNone/>
              <a:defRPr sz="1900"/>
            </a:lvl2pPr>
            <a:lvl3pPr indent="0" lvl="2" marL="0" algn="r">
              <a:spcBef>
                <a:spcPts val="0"/>
              </a:spcBef>
              <a:buNone/>
              <a:defRPr sz="1900"/>
            </a:lvl3pPr>
            <a:lvl4pPr indent="0" lvl="3" marL="0" algn="r">
              <a:spcBef>
                <a:spcPts val="0"/>
              </a:spcBef>
              <a:buNone/>
              <a:defRPr sz="1900"/>
            </a:lvl4pPr>
            <a:lvl5pPr indent="0" lvl="4" marL="0" algn="r">
              <a:spcBef>
                <a:spcPts val="0"/>
              </a:spcBef>
              <a:buNone/>
              <a:defRPr sz="1900"/>
            </a:lvl5pPr>
            <a:lvl6pPr indent="0" lvl="5" marL="0" algn="r">
              <a:spcBef>
                <a:spcPts val="0"/>
              </a:spcBef>
              <a:buNone/>
              <a:defRPr sz="1900"/>
            </a:lvl6pPr>
            <a:lvl7pPr indent="0" lvl="6" marL="0" algn="r">
              <a:spcBef>
                <a:spcPts val="0"/>
              </a:spcBef>
              <a:buNone/>
              <a:defRPr sz="1900"/>
            </a:lvl7pPr>
            <a:lvl8pPr indent="0" lvl="7" marL="0" algn="r">
              <a:spcBef>
                <a:spcPts val="0"/>
              </a:spcBef>
              <a:buNone/>
              <a:defRPr sz="1900"/>
            </a:lvl8pPr>
            <a:lvl9pPr indent="0" lvl="8" marL="0" algn="r">
              <a:spcBef>
                <a:spcPts val="0"/>
              </a:spcBef>
              <a:buNone/>
              <a:defRPr sz="19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33" name="Shape 1033"/>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034" name="Shape 1034"/>
        <p:cNvGrpSpPr/>
        <p:nvPr/>
      </p:nvGrpSpPr>
      <p:grpSpPr>
        <a:xfrm>
          <a:off x="0" y="0"/>
          <a:ext cx="0" cy="0"/>
          <a:chOff x="0" y="0"/>
          <a:chExt cx="0" cy="0"/>
        </a:xfrm>
      </p:grpSpPr>
      <p:sp>
        <p:nvSpPr>
          <p:cNvPr id="1035" name="Google Shape;1035;p97"/>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36" name="Google Shape;1036;p97"/>
          <p:cNvSpPr txBox="1"/>
          <p:nvPr>
            <p:ph idx="1" type="subTitle"/>
          </p:nvPr>
        </p:nvSpPr>
        <p:spPr>
          <a:xfrm>
            <a:off x="609600" y="1604640"/>
            <a:ext cx="10972500" cy="39771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037" name="Shape 1037"/>
        <p:cNvGrpSpPr/>
        <p:nvPr/>
      </p:nvGrpSpPr>
      <p:grpSpPr>
        <a:xfrm>
          <a:off x="0" y="0"/>
          <a:ext cx="0" cy="0"/>
          <a:chOff x="0" y="0"/>
          <a:chExt cx="0" cy="0"/>
        </a:xfrm>
      </p:grpSpPr>
      <p:sp>
        <p:nvSpPr>
          <p:cNvPr id="1038" name="Google Shape;1038;p98"/>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39" name="Google Shape;1039;p98"/>
          <p:cNvSpPr txBox="1"/>
          <p:nvPr>
            <p:ph idx="1" type="body"/>
          </p:nvPr>
        </p:nvSpPr>
        <p:spPr>
          <a:xfrm>
            <a:off x="609600" y="1604640"/>
            <a:ext cx="10972500" cy="3977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040" name="Shape 1040"/>
        <p:cNvGrpSpPr/>
        <p:nvPr/>
      </p:nvGrpSpPr>
      <p:grpSpPr>
        <a:xfrm>
          <a:off x="0" y="0"/>
          <a:ext cx="0" cy="0"/>
          <a:chOff x="0" y="0"/>
          <a:chExt cx="0" cy="0"/>
        </a:xfrm>
      </p:grpSpPr>
      <p:sp>
        <p:nvSpPr>
          <p:cNvPr id="1041" name="Google Shape;1041;p99"/>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42" name="Google Shape;1042;p99"/>
          <p:cNvSpPr txBox="1"/>
          <p:nvPr>
            <p:ph idx="1" type="body"/>
          </p:nvPr>
        </p:nvSpPr>
        <p:spPr>
          <a:xfrm>
            <a:off x="609600" y="1604640"/>
            <a:ext cx="5354400" cy="3977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43" name="Google Shape;1043;p99"/>
          <p:cNvSpPr txBox="1"/>
          <p:nvPr>
            <p:ph idx="2" type="body"/>
          </p:nvPr>
        </p:nvSpPr>
        <p:spPr>
          <a:xfrm>
            <a:off x="6232320" y="1604640"/>
            <a:ext cx="5354400" cy="3977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44" name="Shape 1044"/>
        <p:cNvGrpSpPr/>
        <p:nvPr/>
      </p:nvGrpSpPr>
      <p:grpSpPr>
        <a:xfrm>
          <a:off x="0" y="0"/>
          <a:ext cx="0" cy="0"/>
          <a:chOff x="0" y="0"/>
          <a:chExt cx="0" cy="0"/>
        </a:xfrm>
      </p:grpSpPr>
      <p:sp>
        <p:nvSpPr>
          <p:cNvPr id="1045" name="Google Shape;1045;p100"/>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046" name="Shape 1046"/>
        <p:cNvGrpSpPr/>
        <p:nvPr/>
      </p:nvGrpSpPr>
      <p:grpSpPr>
        <a:xfrm>
          <a:off x="0" y="0"/>
          <a:ext cx="0" cy="0"/>
          <a:chOff x="0" y="0"/>
          <a:chExt cx="0" cy="0"/>
        </a:xfrm>
      </p:grpSpPr>
      <p:sp>
        <p:nvSpPr>
          <p:cNvPr id="1047" name="Google Shape;1047;p101"/>
          <p:cNvSpPr txBox="1"/>
          <p:nvPr>
            <p:ph idx="1" type="subTitle"/>
          </p:nvPr>
        </p:nvSpPr>
        <p:spPr>
          <a:xfrm>
            <a:off x="609600" y="273600"/>
            <a:ext cx="10972500" cy="53085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048" name="Shape 1048"/>
        <p:cNvGrpSpPr/>
        <p:nvPr/>
      </p:nvGrpSpPr>
      <p:grpSpPr>
        <a:xfrm>
          <a:off x="0" y="0"/>
          <a:ext cx="0" cy="0"/>
          <a:chOff x="0" y="0"/>
          <a:chExt cx="0" cy="0"/>
        </a:xfrm>
      </p:grpSpPr>
      <p:sp>
        <p:nvSpPr>
          <p:cNvPr id="1049" name="Google Shape;1049;p102"/>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50" name="Google Shape;1050;p102"/>
          <p:cNvSpPr txBox="1"/>
          <p:nvPr>
            <p:ph idx="1" type="body"/>
          </p:nvPr>
        </p:nvSpPr>
        <p:spPr>
          <a:xfrm>
            <a:off x="60960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51" name="Google Shape;1051;p102"/>
          <p:cNvSpPr txBox="1"/>
          <p:nvPr>
            <p:ph idx="2" type="body"/>
          </p:nvPr>
        </p:nvSpPr>
        <p:spPr>
          <a:xfrm>
            <a:off x="6232320" y="1604640"/>
            <a:ext cx="5354400" cy="3977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52" name="Google Shape;1052;p102"/>
          <p:cNvSpPr txBox="1"/>
          <p:nvPr>
            <p:ph idx="3" type="body"/>
          </p:nvPr>
        </p:nvSpPr>
        <p:spPr>
          <a:xfrm>
            <a:off x="609600" y="368256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053" name="Shape 1053"/>
        <p:cNvGrpSpPr/>
        <p:nvPr/>
      </p:nvGrpSpPr>
      <p:grpSpPr>
        <a:xfrm>
          <a:off x="0" y="0"/>
          <a:ext cx="0" cy="0"/>
          <a:chOff x="0" y="0"/>
          <a:chExt cx="0" cy="0"/>
        </a:xfrm>
      </p:grpSpPr>
      <p:sp>
        <p:nvSpPr>
          <p:cNvPr id="1054" name="Google Shape;1054;p103"/>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900"/>
              <a:buNone/>
              <a:defRPr/>
            </a:lvl1pPr>
            <a:lvl2pPr lvl="1" algn="l">
              <a:spcBef>
                <a:spcPts val="0"/>
              </a:spcBef>
              <a:spcAft>
                <a:spcPts val="0"/>
              </a:spcAft>
              <a:buSzPts val="1900"/>
              <a:buNone/>
              <a:defRPr/>
            </a:lvl2pPr>
            <a:lvl3pPr lvl="2" algn="l">
              <a:spcBef>
                <a:spcPts val="0"/>
              </a:spcBef>
              <a:spcAft>
                <a:spcPts val="0"/>
              </a:spcAft>
              <a:buSzPts val="1900"/>
              <a:buNone/>
              <a:defRPr/>
            </a:lvl3pPr>
            <a:lvl4pPr lvl="3" algn="l">
              <a:spcBef>
                <a:spcPts val="0"/>
              </a:spcBef>
              <a:spcAft>
                <a:spcPts val="0"/>
              </a:spcAft>
              <a:buSzPts val="1900"/>
              <a:buNone/>
              <a:defRPr/>
            </a:lvl4pPr>
            <a:lvl5pPr lvl="4" algn="l">
              <a:spcBef>
                <a:spcPts val="0"/>
              </a:spcBef>
              <a:spcAft>
                <a:spcPts val="0"/>
              </a:spcAft>
              <a:buSzPts val="1900"/>
              <a:buNone/>
              <a:defRPr/>
            </a:lvl5pPr>
            <a:lvl6pPr lvl="5" algn="l">
              <a:spcBef>
                <a:spcPts val="0"/>
              </a:spcBef>
              <a:spcAft>
                <a:spcPts val="0"/>
              </a:spcAft>
              <a:buSzPts val="1900"/>
              <a:buNone/>
              <a:defRPr/>
            </a:lvl6pPr>
            <a:lvl7pPr lvl="6" algn="l">
              <a:spcBef>
                <a:spcPts val="0"/>
              </a:spcBef>
              <a:spcAft>
                <a:spcPts val="0"/>
              </a:spcAft>
              <a:buSzPts val="1900"/>
              <a:buNone/>
              <a:defRPr/>
            </a:lvl7pPr>
            <a:lvl8pPr lvl="7" algn="l">
              <a:spcBef>
                <a:spcPts val="0"/>
              </a:spcBef>
              <a:spcAft>
                <a:spcPts val="0"/>
              </a:spcAft>
              <a:buSzPts val="1900"/>
              <a:buNone/>
              <a:defRPr/>
            </a:lvl8pPr>
            <a:lvl9pPr lvl="8" algn="l">
              <a:spcBef>
                <a:spcPts val="0"/>
              </a:spcBef>
              <a:spcAft>
                <a:spcPts val="0"/>
              </a:spcAft>
              <a:buSzPts val="1900"/>
              <a:buNone/>
              <a:defRPr/>
            </a:lvl9pPr>
          </a:lstStyle>
          <a:p/>
        </p:txBody>
      </p:sp>
      <p:sp>
        <p:nvSpPr>
          <p:cNvPr id="1055" name="Google Shape;1055;p103"/>
          <p:cNvSpPr txBox="1"/>
          <p:nvPr>
            <p:ph idx="1" type="body"/>
          </p:nvPr>
        </p:nvSpPr>
        <p:spPr>
          <a:xfrm>
            <a:off x="609600" y="1604640"/>
            <a:ext cx="5354400" cy="39771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56" name="Google Shape;1056;p103"/>
          <p:cNvSpPr txBox="1"/>
          <p:nvPr>
            <p:ph idx="2" type="body"/>
          </p:nvPr>
        </p:nvSpPr>
        <p:spPr>
          <a:xfrm>
            <a:off x="6232320" y="160464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
        <p:nvSpPr>
          <p:cNvPr id="1057" name="Google Shape;1057;p103"/>
          <p:cNvSpPr txBox="1"/>
          <p:nvPr>
            <p:ph idx="3" type="body"/>
          </p:nvPr>
        </p:nvSpPr>
        <p:spPr>
          <a:xfrm>
            <a:off x="6232320" y="3682560"/>
            <a:ext cx="5354400" cy="18969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900"/>
              <a:buNone/>
              <a:defRPr/>
            </a:lvl1pPr>
            <a:lvl2pPr indent="-228600" lvl="1" marL="914400" algn="l">
              <a:spcBef>
                <a:spcPts val="0"/>
              </a:spcBef>
              <a:spcAft>
                <a:spcPts val="0"/>
              </a:spcAft>
              <a:buSzPts val="1900"/>
              <a:buNone/>
              <a:defRPr/>
            </a:lvl2pPr>
            <a:lvl3pPr indent="-228600" lvl="2" marL="1371600" algn="l">
              <a:spcBef>
                <a:spcPts val="0"/>
              </a:spcBef>
              <a:spcAft>
                <a:spcPts val="0"/>
              </a:spcAft>
              <a:buSzPts val="1900"/>
              <a:buNone/>
              <a:defRPr/>
            </a:lvl3pPr>
            <a:lvl4pPr indent="-228600" lvl="3" marL="1828800" algn="l">
              <a:spcBef>
                <a:spcPts val="0"/>
              </a:spcBef>
              <a:spcAft>
                <a:spcPts val="0"/>
              </a:spcAft>
              <a:buSzPts val="1900"/>
              <a:buNone/>
              <a:defRPr/>
            </a:lvl4pPr>
            <a:lvl5pPr indent="-228600" lvl="4" marL="2286000" algn="l">
              <a:spcBef>
                <a:spcPts val="0"/>
              </a:spcBef>
              <a:spcAft>
                <a:spcPts val="0"/>
              </a:spcAft>
              <a:buSzPts val="1900"/>
              <a:buNone/>
              <a:defRPr/>
            </a:lvl5pPr>
            <a:lvl6pPr indent="-228600" lvl="5" marL="2743200" algn="l">
              <a:spcBef>
                <a:spcPts val="0"/>
              </a:spcBef>
              <a:spcAft>
                <a:spcPts val="0"/>
              </a:spcAft>
              <a:buSzPts val="1900"/>
              <a:buNone/>
              <a:defRPr/>
            </a:lvl6pPr>
            <a:lvl7pPr indent="-228600" lvl="6" marL="3200400" algn="l">
              <a:spcBef>
                <a:spcPts val="0"/>
              </a:spcBef>
              <a:spcAft>
                <a:spcPts val="0"/>
              </a:spcAft>
              <a:buSzPts val="1900"/>
              <a:buNone/>
              <a:defRPr/>
            </a:lvl7pPr>
            <a:lvl8pPr indent="-228600" lvl="7" marL="3657600" algn="l">
              <a:spcBef>
                <a:spcPts val="0"/>
              </a:spcBef>
              <a:spcAft>
                <a:spcPts val="0"/>
              </a:spcAft>
              <a:buSzPts val="1900"/>
              <a:buNone/>
              <a:defRPr/>
            </a:lvl8pPr>
            <a:lvl9pPr indent="-228600" lvl="8" marL="4114800" algn="l">
              <a:spcBef>
                <a:spcPts val="0"/>
              </a:spcBef>
              <a:spcAft>
                <a:spcPts val="0"/>
              </a:spcAft>
              <a:buSzPts val="19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5.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6.xml"/><Relationship Id="rId22" Type="http://schemas.openxmlformats.org/officeDocument/2006/relationships/slideLayout" Target="../slideLayouts/slideLayout28.xml"/><Relationship Id="rId21" Type="http://schemas.openxmlformats.org/officeDocument/2006/relationships/slideLayout" Target="../slideLayouts/slideLayout27.xml"/><Relationship Id="rId24" Type="http://schemas.openxmlformats.org/officeDocument/2006/relationships/slideLayout" Target="../slideLayouts/slideLayout30.xml"/><Relationship Id="rId23" Type="http://schemas.openxmlformats.org/officeDocument/2006/relationships/slideLayout" Target="../slideLayouts/slideLayout29.xml"/><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slideLayout" Target="../slideLayouts/slideLayout15.xml"/><Relationship Id="rId26" Type="http://schemas.openxmlformats.org/officeDocument/2006/relationships/slideLayout" Target="../slideLayouts/slideLayout32.xml"/><Relationship Id="rId25" Type="http://schemas.openxmlformats.org/officeDocument/2006/relationships/slideLayout" Target="../slideLayouts/slideLayout31.xml"/><Relationship Id="rId28" Type="http://schemas.openxmlformats.org/officeDocument/2006/relationships/slideLayout" Target="../slideLayouts/slideLayout34.xml"/><Relationship Id="rId27" Type="http://schemas.openxmlformats.org/officeDocument/2006/relationships/slideLayout" Target="../slideLayouts/slideLayout33.xml"/><Relationship Id="rId5" Type="http://schemas.openxmlformats.org/officeDocument/2006/relationships/slideLayout" Target="../slideLayouts/slideLayout11.xml"/><Relationship Id="rId6" Type="http://schemas.openxmlformats.org/officeDocument/2006/relationships/slideLayout" Target="../slideLayouts/slideLayout12.xml"/><Relationship Id="rId29" Type="http://schemas.openxmlformats.org/officeDocument/2006/relationships/theme" Target="../theme/theme3.xml"/><Relationship Id="rId7" Type="http://schemas.openxmlformats.org/officeDocument/2006/relationships/slideLayout" Target="../slideLayouts/slideLayout13.xml"/><Relationship Id="rId8" Type="http://schemas.openxmlformats.org/officeDocument/2006/relationships/slideLayout" Target="../slideLayouts/slideLayout14.xml"/><Relationship Id="rId11" Type="http://schemas.openxmlformats.org/officeDocument/2006/relationships/slideLayout" Target="../slideLayouts/slideLayout17.xml"/><Relationship Id="rId10" Type="http://schemas.openxmlformats.org/officeDocument/2006/relationships/slideLayout" Target="../slideLayouts/slideLayout16.xml"/><Relationship Id="rId13" Type="http://schemas.openxmlformats.org/officeDocument/2006/relationships/slideLayout" Target="../slideLayouts/slideLayout19.xml"/><Relationship Id="rId12" Type="http://schemas.openxmlformats.org/officeDocument/2006/relationships/slideLayout" Target="../slideLayouts/slideLayout18.xml"/><Relationship Id="rId15" Type="http://schemas.openxmlformats.org/officeDocument/2006/relationships/slideLayout" Target="../slideLayouts/slideLayout21.xml"/><Relationship Id="rId14" Type="http://schemas.openxmlformats.org/officeDocument/2006/relationships/slideLayout" Target="../slideLayouts/slideLayout20.xml"/><Relationship Id="rId17" Type="http://schemas.openxmlformats.org/officeDocument/2006/relationships/slideLayout" Target="../slideLayouts/slideLayout23.xml"/><Relationship Id="rId16" Type="http://schemas.openxmlformats.org/officeDocument/2006/relationships/slideLayout" Target="../slideLayouts/slideLayout22.xml"/><Relationship Id="rId19" Type="http://schemas.openxmlformats.org/officeDocument/2006/relationships/slideLayout" Target="../slideLayouts/slideLayout25.xml"/><Relationship Id="rId1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74.xml"/><Relationship Id="rId42" Type="http://schemas.openxmlformats.org/officeDocument/2006/relationships/slideLayout" Target="../slideLayouts/slideLayout76.xml"/><Relationship Id="rId41" Type="http://schemas.openxmlformats.org/officeDocument/2006/relationships/slideLayout" Target="../slideLayouts/slideLayout75.xml"/><Relationship Id="rId44" Type="http://schemas.openxmlformats.org/officeDocument/2006/relationships/slideLayout" Target="../slideLayouts/slideLayout78.xml"/><Relationship Id="rId43" Type="http://schemas.openxmlformats.org/officeDocument/2006/relationships/slideLayout" Target="../slideLayouts/slideLayout77.xml"/><Relationship Id="rId46" Type="http://schemas.openxmlformats.org/officeDocument/2006/relationships/slideLayout" Target="../slideLayouts/slideLayout80.xml"/><Relationship Id="rId45" Type="http://schemas.openxmlformats.org/officeDocument/2006/relationships/slideLayout" Target="../slideLayouts/slideLayout79.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48" Type="http://schemas.openxmlformats.org/officeDocument/2006/relationships/slideLayout" Target="../slideLayouts/slideLayout82.xml"/><Relationship Id="rId47" Type="http://schemas.openxmlformats.org/officeDocument/2006/relationships/slideLayout" Target="../slideLayouts/slideLayout81.xml"/><Relationship Id="rId49" Type="http://schemas.openxmlformats.org/officeDocument/2006/relationships/slideLayout" Target="../slideLayouts/slideLayout8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31" Type="http://schemas.openxmlformats.org/officeDocument/2006/relationships/slideLayout" Target="../slideLayouts/slideLayout65.xml"/><Relationship Id="rId30" Type="http://schemas.openxmlformats.org/officeDocument/2006/relationships/slideLayout" Target="../slideLayouts/slideLayout64.xml"/><Relationship Id="rId33" Type="http://schemas.openxmlformats.org/officeDocument/2006/relationships/slideLayout" Target="../slideLayouts/slideLayout67.xml"/><Relationship Id="rId32" Type="http://schemas.openxmlformats.org/officeDocument/2006/relationships/slideLayout" Target="../slideLayouts/slideLayout66.xml"/><Relationship Id="rId35" Type="http://schemas.openxmlformats.org/officeDocument/2006/relationships/slideLayout" Target="../slideLayouts/slideLayout69.xml"/><Relationship Id="rId34" Type="http://schemas.openxmlformats.org/officeDocument/2006/relationships/slideLayout" Target="../slideLayouts/slideLayout68.xml"/><Relationship Id="rId37" Type="http://schemas.openxmlformats.org/officeDocument/2006/relationships/slideLayout" Target="../slideLayouts/slideLayout71.xml"/><Relationship Id="rId36" Type="http://schemas.openxmlformats.org/officeDocument/2006/relationships/slideLayout" Target="../slideLayouts/slideLayout70.xml"/><Relationship Id="rId39" Type="http://schemas.openxmlformats.org/officeDocument/2006/relationships/slideLayout" Target="../slideLayouts/slideLayout73.xml"/><Relationship Id="rId38" Type="http://schemas.openxmlformats.org/officeDocument/2006/relationships/slideLayout" Target="../slideLayouts/slideLayout72.xml"/><Relationship Id="rId20" Type="http://schemas.openxmlformats.org/officeDocument/2006/relationships/slideLayout" Target="../slideLayouts/slideLayout54.xml"/><Relationship Id="rId22" Type="http://schemas.openxmlformats.org/officeDocument/2006/relationships/slideLayout" Target="../slideLayouts/slideLayout56.xml"/><Relationship Id="rId21" Type="http://schemas.openxmlformats.org/officeDocument/2006/relationships/slideLayout" Target="../slideLayouts/slideLayout55.xml"/><Relationship Id="rId24" Type="http://schemas.openxmlformats.org/officeDocument/2006/relationships/slideLayout" Target="../slideLayouts/slideLayout58.xml"/><Relationship Id="rId23" Type="http://schemas.openxmlformats.org/officeDocument/2006/relationships/slideLayout" Target="../slideLayouts/slideLayout57.xml"/><Relationship Id="rId26" Type="http://schemas.openxmlformats.org/officeDocument/2006/relationships/slideLayout" Target="../slideLayouts/slideLayout60.xml"/><Relationship Id="rId25" Type="http://schemas.openxmlformats.org/officeDocument/2006/relationships/slideLayout" Target="../slideLayouts/slideLayout59.xml"/><Relationship Id="rId28" Type="http://schemas.openxmlformats.org/officeDocument/2006/relationships/slideLayout" Target="../slideLayouts/slideLayout62.xml"/><Relationship Id="rId27" Type="http://schemas.openxmlformats.org/officeDocument/2006/relationships/slideLayout" Target="../slideLayouts/slideLayout61.xml"/><Relationship Id="rId29" Type="http://schemas.openxmlformats.org/officeDocument/2006/relationships/slideLayout" Target="../slideLayouts/slideLayout63.xml"/><Relationship Id="rId51" Type="http://schemas.openxmlformats.org/officeDocument/2006/relationships/slideLayout" Target="../slideLayouts/slideLayout85.xml"/><Relationship Id="rId50" Type="http://schemas.openxmlformats.org/officeDocument/2006/relationships/slideLayout" Target="../slideLayouts/slideLayout84.xml"/><Relationship Id="rId53" Type="http://schemas.openxmlformats.org/officeDocument/2006/relationships/slideLayout" Target="../slideLayouts/slideLayout87.xml"/><Relationship Id="rId52" Type="http://schemas.openxmlformats.org/officeDocument/2006/relationships/slideLayout" Target="../slideLayouts/slideLayout86.xml"/><Relationship Id="rId11" Type="http://schemas.openxmlformats.org/officeDocument/2006/relationships/slideLayout" Target="../slideLayouts/slideLayout45.xml"/><Relationship Id="rId55" Type="http://schemas.openxmlformats.org/officeDocument/2006/relationships/slideLayout" Target="../slideLayouts/slideLayout89.xml"/><Relationship Id="rId10" Type="http://schemas.openxmlformats.org/officeDocument/2006/relationships/slideLayout" Target="../slideLayouts/slideLayout44.xml"/><Relationship Id="rId54" Type="http://schemas.openxmlformats.org/officeDocument/2006/relationships/slideLayout" Target="../slideLayouts/slideLayout88.xml"/><Relationship Id="rId13" Type="http://schemas.openxmlformats.org/officeDocument/2006/relationships/slideLayout" Target="../slideLayouts/slideLayout47.xml"/><Relationship Id="rId57" Type="http://schemas.openxmlformats.org/officeDocument/2006/relationships/slideLayout" Target="../slideLayouts/slideLayout91.xml"/><Relationship Id="rId12" Type="http://schemas.openxmlformats.org/officeDocument/2006/relationships/slideLayout" Target="../slideLayouts/slideLayout46.xml"/><Relationship Id="rId56" Type="http://schemas.openxmlformats.org/officeDocument/2006/relationships/slideLayout" Target="../slideLayouts/slideLayout90.xml"/><Relationship Id="rId15" Type="http://schemas.openxmlformats.org/officeDocument/2006/relationships/slideLayout" Target="../slideLayouts/slideLayout49.xml"/><Relationship Id="rId14" Type="http://schemas.openxmlformats.org/officeDocument/2006/relationships/slideLayout" Target="../slideLayouts/slideLayout48.xml"/><Relationship Id="rId58" Type="http://schemas.openxmlformats.org/officeDocument/2006/relationships/theme" Target="../theme/theme4.xml"/><Relationship Id="rId17" Type="http://schemas.openxmlformats.org/officeDocument/2006/relationships/slideLayout" Target="../slideLayouts/slideLayout51.xml"/><Relationship Id="rId16" Type="http://schemas.openxmlformats.org/officeDocument/2006/relationships/slideLayout" Target="../slideLayouts/slideLayout50.xml"/><Relationship Id="rId19" Type="http://schemas.openxmlformats.org/officeDocument/2006/relationships/slideLayout" Target="../slideLayouts/slideLayout53.xml"/><Relationship Id="rId18"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slideLayout" Target="../slideLayouts/slideLayout93.xml"/><Relationship Id="rId3" Type="http://schemas.openxmlformats.org/officeDocument/2006/relationships/slideLayout" Target="../slideLayouts/slideLayout94.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5" Type="http://schemas.openxmlformats.org/officeDocument/2006/relationships/slideLayout" Target="../slideLayouts/slideLayout96.xml"/><Relationship Id="rId6" Type="http://schemas.openxmlformats.org/officeDocument/2006/relationships/slideLayout" Target="../slideLayouts/slideLayout97.xml"/><Relationship Id="rId7" Type="http://schemas.openxmlformats.org/officeDocument/2006/relationships/slideLayout" Target="../slideLayouts/slideLayout98.xml"/><Relationship Id="rId8" Type="http://schemas.openxmlformats.org/officeDocument/2006/relationships/slideLayout" Target="../slideLayouts/slideLayout99.xml"/><Relationship Id="rId11" Type="http://schemas.openxmlformats.org/officeDocument/2006/relationships/slideLayout" Target="../slideLayouts/slideLayout102.xml"/><Relationship Id="rId10" Type="http://schemas.openxmlformats.org/officeDocument/2006/relationships/slideLayout" Target="../slideLayouts/slideLayout101.xml"/><Relationship Id="rId13" Type="http://schemas.openxmlformats.org/officeDocument/2006/relationships/theme" Target="../theme/theme2.xml"/><Relationship Id="rId12" Type="http://schemas.openxmlformats.org/officeDocument/2006/relationships/slideLayout" Target="../slideLayouts/slideLayout103.xml"/></Relationships>
</file>

<file path=ppt/slideMasters/_rels/slideMaster5.xml.rels><?xml version="1.0" encoding="UTF-8" standalone="yes"?><Relationships xmlns="http://schemas.openxmlformats.org/package/2006/relationships"><Relationship Id="rId40" Type="http://schemas.openxmlformats.org/officeDocument/2006/relationships/slideLayout" Target="../slideLayouts/slideLayout143.xml"/><Relationship Id="rId42" Type="http://schemas.openxmlformats.org/officeDocument/2006/relationships/slideLayout" Target="../slideLayouts/slideLayout145.xml"/><Relationship Id="rId41" Type="http://schemas.openxmlformats.org/officeDocument/2006/relationships/slideLayout" Target="../slideLayouts/slideLayout144.xml"/><Relationship Id="rId44" Type="http://schemas.openxmlformats.org/officeDocument/2006/relationships/slideLayout" Target="../slideLayouts/slideLayout147.xml"/><Relationship Id="rId43" Type="http://schemas.openxmlformats.org/officeDocument/2006/relationships/slideLayout" Target="../slideLayouts/slideLayout146.xml"/><Relationship Id="rId46" Type="http://schemas.openxmlformats.org/officeDocument/2006/relationships/slideLayout" Target="../slideLayouts/slideLayout149.xml"/><Relationship Id="rId45" Type="http://schemas.openxmlformats.org/officeDocument/2006/relationships/slideLayout" Target="../slideLayouts/slideLayout148.xml"/><Relationship Id="rId1" Type="http://schemas.openxmlformats.org/officeDocument/2006/relationships/slideLayout" Target="../slideLayouts/slideLayout104.xml"/><Relationship Id="rId2" Type="http://schemas.openxmlformats.org/officeDocument/2006/relationships/slideLayout" Target="../slideLayouts/slideLayout105.xml"/><Relationship Id="rId3" Type="http://schemas.openxmlformats.org/officeDocument/2006/relationships/slideLayout" Target="../slideLayouts/slideLayout106.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48" Type="http://schemas.openxmlformats.org/officeDocument/2006/relationships/slideLayout" Target="../slideLayouts/slideLayout151.xml"/><Relationship Id="rId47" Type="http://schemas.openxmlformats.org/officeDocument/2006/relationships/slideLayout" Target="../slideLayouts/slideLayout150.xml"/><Relationship Id="rId49" Type="http://schemas.openxmlformats.org/officeDocument/2006/relationships/slideLayout" Target="../slideLayouts/slideLayout152.xml"/><Relationship Id="rId5" Type="http://schemas.openxmlformats.org/officeDocument/2006/relationships/slideLayout" Target="../slideLayouts/slideLayout108.xml"/><Relationship Id="rId6" Type="http://schemas.openxmlformats.org/officeDocument/2006/relationships/slideLayout" Target="../slideLayouts/slideLayout109.xml"/><Relationship Id="rId7" Type="http://schemas.openxmlformats.org/officeDocument/2006/relationships/slideLayout" Target="../slideLayouts/slideLayout110.xml"/><Relationship Id="rId8" Type="http://schemas.openxmlformats.org/officeDocument/2006/relationships/slideLayout" Target="../slideLayouts/slideLayout111.xml"/><Relationship Id="rId31" Type="http://schemas.openxmlformats.org/officeDocument/2006/relationships/slideLayout" Target="../slideLayouts/slideLayout134.xml"/><Relationship Id="rId30" Type="http://schemas.openxmlformats.org/officeDocument/2006/relationships/slideLayout" Target="../slideLayouts/slideLayout133.xml"/><Relationship Id="rId33" Type="http://schemas.openxmlformats.org/officeDocument/2006/relationships/slideLayout" Target="../slideLayouts/slideLayout136.xml"/><Relationship Id="rId32" Type="http://schemas.openxmlformats.org/officeDocument/2006/relationships/slideLayout" Target="../slideLayouts/slideLayout135.xml"/><Relationship Id="rId35" Type="http://schemas.openxmlformats.org/officeDocument/2006/relationships/slideLayout" Target="../slideLayouts/slideLayout138.xml"/><Relationship Id="rId34" Type="http://schemas.openxmlformats.org/officeDocument/2006/relationships/slideLayout" Target="../slideLayouts/slideLayout137.xml"/><Relationship Id="rId37" Type="http://schemas.openxmlformats.org/officeDocument/2006/relationships/slideLayout" Target="../slideLayouts/slideLayout140.xml"/><Relationship Id="rId36" Type="http://schemas.openxmlformats.org/officeDocument/2006/relationships/slideLayout" Target="../slideLayouts/slideLayout139.xml"/><Relationship Id="rId39" Type="http://schemas.openxmlformats.org/officeDocument/2006/relationships/slideLayout" Target="../slideLayouts/slideLayout142.xml"/><Relationship Id="rId38" Type="http://schemas.openxmlformats.org/officeDocument/2006/relationships/slideLayout" Target="../slideLayouts/slideLayout141.xml"/><Relationship Id="rId20" Type="http://schemas.openxmlformats.org/officeDocument/2006/relationships/slideLayout" Target="../slideLayouts/slideLayout123.xml"/><Relationship Id="rId22" Type="http://schemas.openxmlformats.org/officeDocument/2006/relationships/slideLayout" Target="../slideLayouts/slideLayout125.xml"/><Relationship Id="rId21" Type="http://schemas.openxmlformats.org/officeDocument/2006/relationships/slideLayout" Target="../slideLayouts/slideLayout124.xml"/><Relationship Id="rId24" Type="http://schemas.openxmlformats.org/officeDocument/2006/relationships/slideLayout" Target="../slideLayouts/slideLayout127.xml"/><Relationship Id="rId23" Type="http://schemas.openxmlformats.org/officeDocument/2006/relationships/slideLayout" Target="../slideLayouts/slideLayout126.xml"/><Relationship Id="rId26" Type="http://schemas.openxmlformats.org/officeDocument/2006/relationships/slideLayout" Target="../slideLayouts/slideLayout129.xml"/><Relationship Id="rId25" Type="http://schemas.openxmlformats.org/officeDocument/2006/relationships/slideLayout" Target="../slideLayouts/slideLayout128.xml"/><Relationship Id="rId28" Type="http://schemas.openxmlformats.org/officeDocument/2006/relationships/slideLayout" Target="../slideLayouts/slideLayout131.xml"/><Relationship Id="rId27" Type="http://schemas.openxmlformats.org/officeDocument/2006/relationships/slideLayout" Target="../slideLayouts/slideLayout130.xml"/><Relationship Id="rId29" Type="http://schemas.openxmlformats.org/officeDocument/2006/relationships/slideLayout" Target="../slideLayouts/slideLayout132.xml"/><Relationship Id="rId51" Type="http://schemas.openxmlformats.org/officeDocument/2006/relationships/slideLayout" Target="../slideLayouts/slideLayout154.xml"/><Relationship Id="rId50" Type="http://schemas.openxmlformats.org/officeDocument/2006/relationships/slideLayout" Target="../slideLayouts/slideLayout153.xml"/><Relationship Id="rId53" Type="http://schemas.openxmlformats.org/officeDocument/2006/relationships/theme" Target="../theme/theme6.xml"/><Relationship Id="rId52" Type="http://schemas.openxmlformats.org/officeDocument/2006/relationships/slideLayout" Target="../slideLayouts/slideLayout155.xml"/><Relationship Id="rId11" Type="http://schemas.openxmlformats.org/officeDocument/2006/relationships/slideLayout" Target="../slideLayouts/slideLayout114.xml"/><Relationship Id="rId10" Type="http://schemas.openxmlformats.org/officeDocument/2006/relationships/slideLayout" Target="../slideLayouts/slideLayout113.xml"/><Relationship Id="rId13" Type="http://schemas.openxmlformats.org/officeDocument/2006/relationships/slideLayout" Target="../slideLayouts/slideLayout116.xml"/><Relationship Id="rId12" Type="http://schemas.openxmlformats.org/officeDocument/2006/relationships/slideLayout" Target="../slideLayouts/slideLayout115.xml"/><Relationship Id="rId15" Type="http://schemas.openxmlformats.org/officeDocument/2006/relationships/slideLayout" Target="../slideLayouts/slideLayout118.xml"/><Relationship Id="rId14" Type="http://schemas.openxmlformats.org/officeDocument/2006/relationships/slideLayout" Target="../slideLayouts/slideLayout117.xml"/><Relationship Id="rId17" Type="http://schemas.openxmlformats.org/officeDocument/2006/relationships/slideLayout" Target="../slideLayouts/slideLayout120.xml"/><Relationship Id="rId16" Type="http://schemas.openxmlformats.org/officeDocument/2006/relationships/slideLayout" Target="../slideLayouts/slideLayout119.xml"/><Relationship Id="rId19" Type="http://schemas.openxmlformats.org/officeDocument/2006/relationships/slideLayout" Target="../slideLayouts/slideLayout122.xml"/><Relationship Id="rId18"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2" name="Shape 32"/>
        <p:cNvGrpSpPr/>
        <p:nvPr/>
      </p:nvGrpSpPr>
      <p:grpSpPr>
        <a:xfrm>
          <a:off x="0" y="0"/>
          <a:ext cx="0" cy="0"/>
          <a:chOff x="0" y="0"/>
          <a:chExt cx="0" cy="0"/>
        </a:xfrm>
      </p:grpSpPr>
      <p:sp>
        <p:nvSpPr>
          <p:cNvPr id="33" name="Google Shape;33;p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1pPr>
            <a:lvl2pPr lvl="1">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2pPr>
            <a:lvl3pPr lvl="2">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3pPr>
            <a:lvl4pPr lvl="3">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4pPr>
            <a:lvl5pPr lvl="4">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5pPr>
            <a:lvl6pPr lvl="5">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6pPr>
            <a:lvl7pPr lvl="6">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7pPr>
            <a:lvl8pPr lvl="7">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8pPr>
            <a:lvl9pPr lvl="8">
              <a:spcBef>
                <a:spcPts val="0"/>
              </a:spcBef>
              <a:spcAft>
                <a:spcPts val="0"/>
              </a:spcAft>
              <a:buClr>
                <a:schemeClr val="dk1"/>
              </a:buClr>
              <a:buSzPts val="3700"/>
              <a:buFont typeface="Lexend Deca"/>
              <a:buNone/>
              <a:defRPr sz="3700">
                <a:solidFill>
                  <a:schemeClr val="dk1"/>
                </a:solidFill>
                <a:latin typeface="Lexend Deca"/>
                <a:ea typeface="Lexend Deca"/>
                <a:cs typeface="Lexend Deca"/>
                <a:sym typeface="Lexend Deca"/>
              </a:defRPr>
            </a:lvl9pPr>
          </a:lstStyle>
          <a:p/>
        </p:txBody>
      </p:sp>
      <p:sp>
        <p:nvSpPr>
          <p:cNvPr id="34" name="Google Shape;34;p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Font typeface="Lexend Deca"/>
              <a:buChar char="●"/>
              <a:defRPr sz="2400">
                <a:solidFill>
                  <a:schemeClr val="dk2"/>
                </a:solidFill>
                <a:latin typeface="Lexend Deca"/>
                <a:ea typeface="Lexend Deca"/>
                <a:cs typeface="Lexend Deca"/>
                <a:sym typeface="Lexend Deca"/>
              </a:defRPr>
            </a:lvl1pPr>
            <a:lvl2pPr indent="-349250" lvl="1" marL="9144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2pPr>
            <a:lvl3pPr indent="-349250" lvl="2" marL="13716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3pPr>
            <a:lvl4pPr indent="-349250" lvl="3" marL="18288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4pPr>
            <a:lvl5pPr indent="-349250" lvl="4" marL="22860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5pPr>
            <a:lvl6pPr indent="-349250" lvl="5" marL="27432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6pPr>
            <a:lvl7pPr indent="-349250" lvl="6" marL="32004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7pPr>
            <a:lvl8pPr indent="-349250" lvl="7" marL="36576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8pPr>
            <a:lvl9pPr indent="-349250" lvl="8" marL="4114800">
              <a:lnSpc>
                <a:spcPct val="115000"/>
              </a:lnSpc>
              <a:spcBef>
                <a:spcPts val="0"/>
              </a:spcBef>
              <a:spcAft>
                <a:spcPts val="0"/>
              </a:spcAft>
              <a:buClr>
                <a:schemeClr val="dk2"/>
              </a:buClr>
              <a:buSzPts val="1900"/>
              <a:buFont typeface="Lexend Deca"/>
              <a:buChar char="■"/>
              <a:defRPr sz="1900">
                <a:solidFill>
                  <a:schemeClr val="dk2"/>
                </a:solidFill>
                <a:latin typeface="Lexend Deca"/>
                <a:ea typeface="Lexend Deca"/>
                <a:cs typeface="Lexend Deca"/>
                <a:sym typeface="Lexend Deca"/>
              </a:defRPr>
            </a:lvl9pPr>
          </a:lstStyle>
          <a:p/>
        </p:txBody>
      </p:sp>
      <p:sp>
        <p:nvSpPr>
          <p:cNvPr id="35" name="Google Shape;35;p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3" name="Shape 36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 id="2147483717" r:id="rId36"/>
    <p:sldLayoutId id="2147483718" r:id="rId37"/>
    <p:sldLayoutId id="2147483719" r:id="rId38"/>
    <p:sldLayoutId id="2147483720" r:id="rId39"/>
    <p:sldLayoutId id="2147483721" r:id="rId40"/>
    <p:sldLayoutId id="2147483722" r:id="rId41"/>
    <p:sldLayoutId id="2147483723" r:id="rId42"/>
    <p:sldLayoutId id="2147483724" r:id="rId43"/>
    <p:sldLayoutId id="2147483725" r:id="rId44"/>
    <p:sldLayoutId id="2147483726" r:id="rId45"/>
    <p:sldLayoutId id="2147483727" r:id="rId46"/>
    <p:sldLayoutId id="2147483728" r:id="rId47"/>
    <p:sldLayoutId id="2147483729" r:id="rId48"/>
    <p:sldLayoutId id="2147483730" r:id="rId49"/>
    <p:sldLayoutId id="2147483731" r:id="rId50"/>
    <p:sldLayoutId id="2147483732" r:id="rId51"/>
    <p:sldLayoutId id="2147483733" r:id="rId52"/>
    <p:sldLayoutId id="2147483734" r:id="rId53"/>
    <p:sldLayoutId id="2147483735" r:id="rId54"/>
    <p:sldLayoutId id="2147483736" r:id="rId55"/>
    <p:sldLayoutId id="2147483737" r:id="rId56"/>
    <p:sldLayoutId id="2147483738" r:id="rId5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29" name="Shape 1029"/>
        <p:cNvGrpSpPr/>
        <p:nvPr/>
      </p:nvGrpSpPr>
      <p:grpSpPr>
        <a:xfrm>
          <a:off x="0" y="0"/>
          <a:ext cx="0" cy="0"/>
          <a:chOff x="0" y="0"/>
          <a:chExt cx="0" cy="0"/>
        </a:xfrm>
      </p:grpSpPr>
      <p:sp>
        <p:nvSpPr>
          <p:cNvPr id="1030" name="Google Shape;1030;p95"/>
          <p:cNvSpPr txBox="1"/>
          <p:nvPr>
            <p:ph idx="12" type="sldNum"/>
          </p:nvPr>
        </p:nvSpPr>
        <p:spPr>
          <a:xfrm>
            <a:off x="11296800" y="6217440"/>
            <a:ext cx="731100" cy="524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buNone/>
              <a:defRPr b="0" i="0" sz="1600" u="none" cap="none" strike="noStrike">
                <a:solidFill>
                  <a:srgbClr val="888888"/>
                </a:solidFill>
                <a:latin typeface="Calibri"/>
                <a:ea typeface="Calibri"/>
                <a:cs typeface="Calibri"/>
                <a:sym typeface="Calibri"/>
              </a:defRPr>
            </a:lvl1pPr>
            <a:lvl2pPr indent="0" lvl="1" marL="0" marR="0" algn="r">
              <a:lnSpc>
                <a:spcPct val="100000"/>
              </a:lnSpc>
              <a:spcBef>
                <a:spcPts val="0"/>
              </a:spcBef>
              <a:buNone/>
              <a:defRPr b="0" i="0" sz="1600" u="none" cap="none" strike="noStrike">
                <a:solidFill>
                  <a:srgbClr val="888888"/>
                </a:solidFill>
                <a:latin typeface="Calibri"/>
                <a:ea typeface="Calibri"/>
                <a:cs typeface="Calibri"/>
                <a:sym typeface="Calibri"/>
              </a:defRPr>
            </a:lvl2pPr>
            <a:lvl3pPr indent="0" lvl="2" marL="0" marR="0" algn="r">
              <a:lnSpc>
                <a:spcPct val="100000"/>
              </a:lnSpc>
              <a:spcBef>
                <a:spcPts val="0"/>
              </a:spcBef>
              <a:buNone/>
              <a:defRPr b="0" i="0" sz="1600" u="none" cap="none" strike="noStrike">
                <a:solidFill>
                  <a:srgbClr val="888888"/>
                </a:solidFill>
                <a:latin typeface="Calibri"/>
                <a:ea typeface="Calibri"/>
                <a:cs typeface="Calibri"/>
                <a:sym typeface="Calibri"/>
              </a:defRPr>
            </a:lvl3pPr>
            <a:lvl4pPr indent="0" lvl="3" marL="0" marR="0" algn="r">
              <a:lnSpc>
                <a:spcPct val="100000"/>
              </a:lnSpc>
              <a:spcBef>
                <a:spcPts val="0"/>
              </a:spcBef>
              <a:buNone/>
              <a:defRPr b="0" i="0" sz="1600" u="none" cap="none" strike="noStrike">
                <a:solidFill>
                  <a:srgbClr val="888888"/>
                </a:solidFill>
                <a:latin typeface="Calibri"/>
                <a:ea typeface="Calibri"/>
                <a:cs typeface="Calibri"/>
                <a:sym typeface="Calibri"/>
              </a:defRPr>
            </a:lvl4pPr>
            <a:lvl5pPr indent="0" lvl="4" marL="0" marR="0" algn="r">
              <a:lnSpc>
                <a:spcPct val="100000"/>
              </a:lnSpc>
              <a:spcBef>
                <a:spcPts val="0"/>
              </a:spcBef>
              <a:buNone/>
              <a:defRPr b="0" i="0" sz="1600" u="none" cap="none" strike="noStrike">
                <a:solidFill>
                  <a:srgbClr val="888888"/>
                </a:solidFill>
                <a:latin typeface="Calibri"/>
                <a:ea typeface="Calibri"/>
                <a:cs typeface="Calibri"/>
                <a:sym typeface="Calibri"/>
              </a:defRPr>
            </a:lvl5pPr>
            <a:lvl6pPr indent="0" lvl="5" marL="0" marR="0" algn="r">
              <a:lnSpc>
                <a:spcPct val="100000"/>
              </a:lnSpc>
              <a:spcBef>
                <a:spcPts val="0"/>
              </a:spcBef>
              <a:buNone/>
              <a:defRPr b="0" i="0" sz="1600" u="none" cap="none" strike="noStrike">
                <a:solidFill>
                  <a:srgbClr val="888888"/>
                </a:solidFill>
                <a:latin typeface="Calibri"/>
                <a:ea typeface="Calibri"/>
                <a:cs typeface="Calibri"/>
                <a:sym typeface="Calibri"/>
              </a:defRPr>
            </a:lvl6pPr>
            <a:lvl7pPr indent="0" lvl="6" marL="0" marR="0" algn="r">
              <a:lnSpc>
                <a:spcPct val="100000"/>
              </a:lnSpc>
              <a:spcBef>
                <a:spcPts val="0"/>
              </a:spcBef>
              <a:buNone/>
              <a:defRPr b="0" i="0" sz="1600" u="none" cap="none" strike="noStrike">
                <a:solidFill>
                  <a:srgbClr val="888888"/>
                </a:solidFill>
                <a:latin typeface="Calibri"/>
                <a:ea typeface="Calibri"/>
                <a:cs typeface="Calibri"/>
                <a:sym typeface="Calibri"/>
              </a:defRPr>
            </a:lvl7pPr>
            <a:lvl8pPr indent="0" lvl="7" marL="0" marR="0" algn="r">
              <a:lnSpc>
                <a:spcPct val="100000"/>
              </a:lnSpc>
              <a:spcBef>
                <a:spcPts val="0"/>
              </a:spcBef>
              <a:buNone/>
              <a:defRPr b="0" i="0" sz="1600" u="none" cap="none" strike="noStrike">
                <a:solidFill>
                  <a:srgbClr val="888888"/>
                </a:solidFill>
                <a:latin typeface="Calibri"/>
                <a:ea typeface="Calibri"/>
                <a:cs typeface="Calibri"/>
                <a:sym typeface="Calibri"/>
              </a:defRPr>
            </a:lvl8pPr>
            <a:lvl9pPr indent="0" lvl="8" marL="0" marR="0" algn="r">
              <a:lnSpc>
                <a:spcPct val="100000"/>
              </a:lnSpc>
              <a:spcBef>
                <a:spcPts val="0"/>
              </a:spcBef>
              <a:buNone/>
              <a:defRPr b="0" i="0" sz="1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solidFill>
                <a:srgbClr val="000000"/>
              </a:solidFill>
              <a:latin typeface="Times New Roman"/>
              <a:ea typeface="Times New Roman"/>
              <a:cs typeface="Times New Roman"/>
              <a:sym typeface="Times New Roman"/>
            </a:endParaRPr>
          </a:p>
        </p:txBody>
      </p:sp>
      <p:sp>
        <p:nvSpPr>
          <p:cNvPr id="1031" name="Google Shape;1031;p95"/>
          <p:cNvSpPr txBox="1"/>
          <p:nvPr>
            <p:ph type="title"/>
          </p:nvPr>
        </p:nvSpPr>
        <p:spPr>
          <a:xfrm>
            <a:off x="609600" y="273600"/>
            <a:ext cx="10972500" cy="1144800"/>
          </a:xfrm>
          <a:prstGeom prst="rect">
            <a:avLst/>
          </a:prstGeom>
          <a:noFill/>
          <a:ln>
            <a:noFill/>
          </a:ln>
        </p:spPr>
        <p:txBody>
          <a:bodyPr anchorCtr="0" anchor="ctr" bIns="0" lIns="0" spcFirstLastPara="1" rIns="0" wrap="square" tIns="0">
            <a:noAutofit/>
          </a:bodyPr>
          <a:lstStyle>
            <a:lvl1pPr lvl="0" marR="0" algn="l">
              <a:spcBef>
                <a:spcPts val="0"/>
              </a:spcBef>
              <a:spcAft>
                <a:spcPts val="0"/>
              </a:spcAft>
              <a:buSzPts val="1900"/>
              <a:buNone/>
              <a:defRPr b="0" i="0" sz="2400" u="none" cap="none" strike="noStrike"/>
            </a:lvl1pPr>
            <a:lvl2pPr lvl="1" marR="0" algn="l">
              <a:spcBef>
                <a:spcPts val="0"/>
              </a:spcBef>
              <a:spcAft>
                <a:spcPts val="0"/>
              </a:spcAft>
              <a:buSzPts val="1900"/>
              <a:buNone/>
              <a:defRPr b="0" i="0" sz="2400" u="none" cap="none" strike="noStrike"/>
            </a:lvl2pPr>
            <a:lvl3pPr lvl="2" marR="0" algn="l">
              <a:spcBef>
                <a:spcPts val="0"/>
              </a:spcBef>
              <a:spcAft>
                <a:spcPts val="0"/>
              </a:spcAft>
              <a:buSzPts val="1900"/>
              <a:buNone/>
              <a:defRPr b="0" i="0" sz="2400" u="none" cap="none" strike="noStrike"/>
            </a:lvl3pPr>
            <a:lvl4pPr lvl="3" marR="0" algn="l">
              <a:spcBef>
                <a:spcPts val="0"/>
              </a:spcBef>
              <a:spcAft>
                <a:spcPts val="0"/>
              </a:spcAft>
              <a:buSzPts val="1900"/>
              <a:buNone/>
              <a:defRPr b="0" i="0" sz="2400" u="none" cap="none" strike="noStrike"/>
            </a:lvl4pPr>
            <a:lvl5pPr lvl="4" marR="0" algn="l">
              <a:spcBef>
                <a:spcPts val="0"/>
              </a:spcBef>
              <a:spcAft>
                <a:spcPts val="0"/>
              </a:spcAft>
              <a:buSzPts val="1900"/>
              <a:buNone/>
              <a:defRPr b="0" i="0" sz="2400" u="none" cap="none" strike="noStrike"/>
            </a:lvl5pPr>
            <a:lvl6pPr lvl="5" marR="0" algn="l">
              <a:spcBef>
                <a:spcPts val="0"/>
              </a:spcBef>
              <a:spcAft>
                <a:spcPts val="0"/>
              </a:spcAft>
              <a:buSzPts val="1900"/>
              <a:buNone/>
              <a:defRPr b="0" i="0" sz="2400" u="none" cap="none" strike="noStrike"/>
            </a:lvl6pPr>
            <a:lvl7pPr lvl="6" marR="0" algn="l">
              <a:spcBef>
                <a:spcPts val="0"/>
              </a:spcBef>
              <a:spcAft>
                <a:spcPts val="0"/>
              </a:spcAft>
              <a:buSzPts val="1900"/>
              <a:buNone/>
              <a:defRPr b="0" i="0" sz="2400" u="none" cap="none" strike="noStrike"/>
            </a:lvl7pPr>
            <a:lvl8pPr lvl="7" marR="0" algn="l">
              <a:spcBef>
                <a:spcPts val="0"/>
              </a:spcBef>
              <a:spcAft>
                <a:spcPts val="0"/>
              </a:spcAft>
              <a:buSzPts val="1900"/>
              <a:buNone/>
              <a:defRPr b="0" i="0" sz="2400" u="none" cap="none" strike="noStrike"/>
            </a:lvl8pPr>
            <a:lvl9pPr lvl="8" marR="0" algn="l">
              <a:spcBef>
                <a:spcPts val="0"/>
              </a:spcBef>
              <a:spcAft>
                <a:spcPts val="0"/>
              </a:spcAft>
              <a:buSzPts val="1900"/>
              <a:buNone/>
              <a:defRPr b="0" i="0" sz="2400" u="none" cap="none" strike="noStrike"/>
            </a:lvl9pPr>
          </a:lstStyle>
          <a:p/>
        </p:txBody>
      </p:sp>
      <p:sp>
        <p:nvSpPr>
          <p:cNvPr id="1032" name="Google Shape;1032;p95"/>
          <p:cNvSpPr txBox="1"/>
          <p:nvPr>
            <p:ph idx="1" type="body"/>
          </p:nvPr>
        </p:nvSpPr>
        <p:spPr>
          <a:xfrm>
            <a:off x="609600" y="1604640"/>
            <a:ext cx="10972500" cy="3977100"/>
          </a:xfrm>
          <a:prstGeom prst="rect">
            <a:avLst/>
          </a:prstGeom>
          <a:noFill/>
          <a:ln>
            <a:noFill/>
          </a:ln>
        </p:spPr>
        <p:txBody>
          <a:bodyPr anchorCtr="0" anchor="t" bIns="0" lIns="0" spcFirstLastPara="1" rIns="0" wrap="square" tIns="0">
            <a:normAutofit/>
          </a:bodyPr>
          <a:lstStyle>
            <a:lvl1pPr indent="-228600" lvl="0" marL="457200" marR="0" algn="l">
              <a:spcBef>
                <a:spcPts val="0"/>
              </a:spcBef>
              <a:spcAft>
                <a:spcPts val="0"/>
              </a:spcAft>
              <a:buSzPts val="1900"/>
              <a:buNone/>
              <a:defRPr b="0" i="0" sz="2400" u="none" cap="none" strike="noStrike"/>
            </a:lvl1pPr>
            <a:lvl2pPr indent="-228600" lvl="1" marL="914400" marR="0" algn="l">
              <a:spcBef>
                <a:spcPts val="0"/>
              </a:spcBef>
              <a:spcAft>
                <a:spcPts val="0"/>
              </a:spcAft>
              <a:buSzPts val="1900"/>
              <a:buNone/>
              <a:defRPr b="0" i="0" sz="2400" u="none" cap="none" strike="noStrike"/>
            </a:lvl2pPr>
            <a:lvl3pPr indent="-228600" lvl="2" marL="1371600" marR="0" algn="l">
              <a:spcBef>
                <a:spcPts val="0"/>
              </a:spcBef>
              <a:spcAft>
                <a:spcPts val="0"/>
              </a:spcAft>
              <a:buSzPts val="1900"/>
              <a:buNone/>
              <a:defRPr b="0" i="0" sz="2400" u="none" cap="none" strike="noStrike"/>
            </a:lvl3pPr>
            <a:lvl4pPr indent="-228600" lvl="3" marL="1828800" marR="0" algn="l">
              <a:spcBef>
                <a:spcPts val="0"/>
              </a:spcBef>
              <a:spcAft>
                <a:spcPts val="0"/>
              </a:spcAft>
              <a:buSzPts val="1900"/>
              <a:buNone/>
              <a:defRPr b="0" i="0" sz="2400" u="none" cap="none" strike="noStrike"/>
            </a:lvl4pPr>
            <a:lvl5pPr indent="-228600" lvl="4" marL="2286000" marR="0" algn="l">
              <a:spcBef>
                <a:spcPts val="0"/>
              </a:spcBef>
              <a:spcAft>
                <a:spcPts val="0"/>
              </a:spcAft>
              <a:buSzPts val="1900"/>
              <a:buNone/>
              <a:defRPr b="0" i="0" sz="2400" u="none" cap="none" strike="noStrike"/>
            </a:lvl5pPr>
            <a:lvl6pPr indent="-228600" lvl="5" marL="2743200" marR="0" algn="l">
              <a:spcBef>
                <a:spcPts val="0"/>
              </a:spcBef>
              <a:spcAft>
                <a:spcPts val="0"/>
              </a:spcAft>
              <a:buSzPts val="1900"/>
              <a:buNone/>
              <a:defRPr b="0" i="0" sz="2400" u="none" cap="none" strike="noStrike"/>
            </a:lvl6pPr>
            <a:lvl7pPr indent="-228600" lvl="6" marL="3200400" marR="0" algn="l">
              <a:spcBef>
                <a:spcPts val="0"/>
              </a:spcBef>
              <a:spcAft>
                <a:spcPts val="0"/>
              </a:spcAft>
              <a:buSzPts val="1900"/>
              <a:buNone/>
              <a:defRPr b="0" i="0" sz="2400" u="none" cap="none" strike="noStrike"/>
            </a:lvl7pPr>
            <a:lvl8pPr indent="-228600" lvl="7" marL="3657600" marR="0" algn="l">
              <a:spcBef>
                <a:spcPts val="0"/>
              </a:spcBef>
              <a:spcAft>
                <a:spcPts val="0"/>
              </a:spcAft>
              <a:buSzPts val="1900"/>
              <a:buNone/>
              <a:defRPr b="0" i="0" sz="2400" u="none" cap="none" strike="noStrike"/>
            </a:lvl8pPr>
            <a:lvl9pPr indent="-228600" lvl="8" marL="4114800" marR="0" algn="l">
              <a:spcBef>
                <a:spcPts val="0"/>
              </a:spcBef>
              <a:spcAft>
                <a:spcPts val="0"/>
              </a:spcAft>
              <a:buSzPts val="1900"/>
              <a:buNone/>
              <a:defRPr b="0" i="0" sz="2400" u="none" cap="none" strike="noStrike"/>
            </a:lvl9pPr>
          </a:lstStyle>
          <a:p/>
        </p:txBody>
      </p:sp>
    </p:spTree>
  </p:cSld>
  <p:clrMap accent1="accent1" accent2="accent2" accent3="accent3" accent4="accent4" accent5="accent5" accent6="accent6" bg1="lt1" bg2="dk2" tx1="dk1" tx2="lt2" folHlink="folHlink" hlink="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81" name="Shape 1081"/>
        <p:cNvGrpSpPr/>
        <p:nvPr/>
      </p:nvGrpSpPr>
      <p:grpSpPr>
        <a:xfrm>
          <a:off x="0" y="0"/>
          <a:ext cx="0" cy="0"/>
          <a:chOff x="0" y="0"/>
          <a:chExt cx="0" cy="0"/>
        </a:xfrm>
      </p:grpSpPr>
      <p:sp>
        <p:nvSpPr>
          <p:cNvPr id="1082" name="Google Shape;1082;p108"/>
          <p:cNvSpPr txBox="1"/>
          <p:nvPr>
            <p:ph type="title"/>
          </p:nvPr>
        </p:nvSpPr>
        <p:spPr>
          <a:xfrm>
            <a:off x="415600" y="1869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5300"/>
              <a:buFont typeface="Century Gothic"/>
              <a:buNone/>
              <a:defRPr sz="5300">
                <a:solidFill>
                  <a:schemeClr val="dk1"/>
                </a:solidFill>
                <a:latin typeface="Century Gothic"/>
                <a:ea typeface="Century Gothic"/>
                <a:cs typeface="Century Gothic"/>
                <a:sym typeface="Century Gothic"/>
              </a:defRPr>
            </a:lvl1pPr>
            <a:lvl2pPr lvl="1">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2pPr>
            <a:lvl3pPr lvl="2">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3pPr>
            <a:lvl4pPr lvl="3">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4pPr>
            <a:lvl5pPr lvl="4">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5pPr>
            <a:lvl6pPr lvl="5">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6pPr>
            <a:lvl7pPr lvl="6">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7pPr>
            <a:lvl8pPr lvl="7">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8pPr>
            <a:lvl9pPr lvl="8">
              <a:spcBef>
                <a:spcPts val="0"/>
              </a:spcBef>
              <a:spcAft>
                <a:spcPts val="0"/>
              </a:spcAft>
              <a:buClr>
                <a:schemeClr val="dk1"/>
              </a:buClr>
              <a:buSzPts val="3700"/>
              <a:buFont typeface="Century Gothic"/>
              <a:buNone/>
              <a:defRPr sz="3700">
                <a:solidFill>
                  <a:schemeClr val="dk1"/>
                </a:solidFill>
                <a:latin typeface="Century Gothic"/>
                <a:ea typeface="Century Gothic"/>
                <a:cs typeface="Century Gothic"/>
                <a:sym typeface="Century Gothic"/>
              </a:defRPr>
            </a:lvl9pPr>
          </a:lstStyle>
          <a:p/>
        </p:txBody>
      </p:sp>
      <p:sp>
        <p:nvSpPr>
          <p:cNvPr id="1083" name="Google Shape;1083;p10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81000" lvl="0" marL="457200">
              <a:lnSpc>
                <a:spcPct val="115000"/>
              </a:lnSpc>
              <a:spcBef>
                <a:spcPts val="0"/>
              </a:spcBef>
              <a:spcAft>
                <a:spcPts val="0"/>
              </a:spcAft>
              <a:buSzPts val="2400"/>
              <a:buFont typeface="Century Gothic"/>
              <a:buChar char="●"/>
              <a:defRPr sz="2400">
                <a:latin typeface="Century Gothic"/>
                <a:ea typeface="Century Gothic"/>
                <a:cs typeface="Century Gothic"/>
                <a:sym typeface="Century Gothic"/>
              </a:defRPr>
            </a:lvl1pPr>
            <a:lvl2pPr indent="-349250" lvl="1" marL="9144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2pPr>
            <a:lvl3pPr indent="-349250" lvl="2" marL="13716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3pPr>
            <a:lvl4pPr indent="-349250" lvl="3" marL="18288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4pPr>
            <a:lvl5pPr indent="-349250" lvl="4" marL="22860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5pPr>
            <a:lvl6pPr indent="-349250" lvl="5" marL="27432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6pPr>
            <a:lvl7pPr indent="-349250" lvl="6" marL="32004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7pPr>
            <a:lvl8pPr indent="-349250" lvl="7" marL="3657600">
              <a:lnSpc>
                <a:spcPct val="115000"/>
              </a:lnSpc>
              <a:spcBef>
                <a:spcPts val="1300"/>
              </a:spcBef>
              <a:spcAft>
                <a:spcPts val="0"/>
              </a:spcAft>
              <a:buSzPts val="1900"/>
              <a:buFont typeface="Century Gothic"/>
              <a:buChar char="○"/>
              <a:defRPr sz="1900">
                <a:latin typeface="Century Gothic"/>
                <a:ea typeface="Century Gothic"/>
                <a:cs typeface="Century Gothic"/>
                <a:sym typeface="Century Gothic"/>
              </a:defRPr>
            </a:lvl8pPr>
            <a:lvl9pPr indent="-349250" lvl="8" marL="4114800">
              <a:lnSpc>
                <a:spcPct val="115000"/>
              </a:lnSpc>
              <a:spcBef>
                <a:spcPts val="1300"/>
              </a:spcBef>
              <a:spcAft>
                <a:spcPts val="1300"/>
              </a:spcAft>
              <a:buSzPts val="1900"/>
              <a:buFont typeface="Century Gothic"/>
              <a:buChar char="■"/>
              <a:defRPr sz="1900">
                <a:latin typeface="Century Gothic"/>
                <a:ea typeface="Century Gothic"/>
                <a:cs typeface="Century Gothic"/>
                <a:sym typeface="Century Gothic"/>
              </a:defRPr>
            </a:lvl9pPr>
          </a:lstStyle>
          <a:p/>
        </p:txBody>
      </p:sp>
    </p:spTree>
  </p:cSld>
  <p:clrMap accent1="accent1" accent2="accent2" accent3="accent3" accent4="accent4" accent5="accent5" accent6="accent6" bg1="lt1" bg2="dk2" tx1="dk1" tx2="lt2" folHlink="folHlink" hlink="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 id="2147483795" r:id="rId45"/>
    <p:sldLayoutId id="2147483796" r:id="rId46"/>
    <p:sldLayoutId id="2147483797" r:id="rId47"/>
    <p:sldLayoutId id="2147483798" r:id="rId48"/>
    <p:sldLayoutId id="2147483799" r:id="rId49"/>
    <p:sldLayoutId id="2147483800" r:id="rId50"/>
    <p:sldLayoutId id="2147483801" r:id="rId51"/>
    <p:sldLayoutId id="2147483802" r:id="rId5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17.xml"/><Relationship Id="rId3" Type="http://schemas.openxmlformats.org/officeDocument/2006/relationships/hyperlink" Target="http://bootstrapworld.org" TargetMode="External"/><Relationship Id="rId4" Type="http://schemas.openxmlformats.org/officeDocument/2006/relationships/hyperlink" Target="http://bootstrapworld.org/materials/latest/en-us/courses/ai" TargetMode="External"/><Relationship Id="rId5" Type="http://schemas.openxmlformats.org/officeDocument/2006/relationships/hyperlink" Target="mailto:contact@BootstrapWorld.org" TargetMode="External"/><Relationship Id="rId6" Type="http://schemas.openxmlformats.org/officeDocument/2006/relationships/hyperlink" Target="mailto:contact@BootstrapWorld.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5.png"/><Relationship Id="rId4" Type="http://schemas.openxmlformats.org/officeDocument/2006/relationships/hyperlink" Target="https://forms.gle/mo5Kww8ufWc1i5Bh8" TargetMode="External"/><Relationship Id="rId5" Type="http://schemas.openxmlformats.org/officeDocument/2006/relationships/hyperlink" Target="https://forms.gle/mo5Kww8ufWc1i5Bh8" TargetMode="External"/><Relationship Id="rId6" Type="http://schemas.openxmlformats.org/officeDocument/2006/relationships/image" Target="../media/image118.gif"/><Relationship Id="rId7"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dontchangethislink.peardeckmagic.zone?eyJ0eXBlIjoiZ29vZ2xlLXNsaWRlcy1hZGRvbi1yZXNwb25zZS1mb290ZXIiLCJsYXN0RWRpdGVkQnkiOiIxMDI4NzEyOTY4MTUxNjUzNjEwNTAiLCJwcmVzZW50YXRpb25JZCI6IjFpZGJ3d0c4T3ZiNmZOTWY1cUNUYUpFOERZZ25JeHFadlNISGtwQlE3dTVnIiwiY29udGVudElkIjoiY3VzdG9tLXJlc3BvbnNlLWZyZWVSZXNwb25zZS10ZXh0Iiwic2xpZGVJZCI6ImdlMDc0ODdjNmEwXzBfMjAiLCJjb250ZW50SW5zdGFuY2VJZCI6IjFpZGJ3d0c4T3ZiNmZOTWY1cUNUYUpFOERZZ25JeHFadlNISGtwQlE3dTVnLzcwNjI4MWYxLWFhOGUtNDM5Ny1hNDZiLTFiNWEyYjQ5MDcyYiJ9pearId=magic-pear-metadata-identifier" TargetMode="External"/><Relationship Id="rId4" Type="http://schemas.openxmlformats.org/officeDocument/2006/relationships/image" Target="../media/image108.gif"/><Relationship Id="rId5" Type="http://schemas.openxmlformats.org/officeDocument/2006/relationships/image" Target="../media/image85.png"/><Relationship Id="rId6" Type="http://schemas.openxmlformats.org/officeDocument/2006/relationships/hyperlink" Target="http://www.youtube.com/watch?v=7yqgDPFD8bs" TargetMode="External"/><Relationship Id="rId7" Type="http://schemas.openxmlformats.org/officeDocument/2006/relationships/image" Target="../media/image9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0.xml"/><Relationship Id="rId3" Type="http://schemas.openxmlformats.org/officeDocument/2006/relationships/image" Target="../media/image126.png"/><Relationship Id="rId4" Type="http://schemas.openxmlformats.org/officeDocument/2006/relationships/image" Target="../media/image137.jpg"/><Relationship Id="rId9" Type="http://schemas.openxmlformats.org/officeDocument/2006/relationships/image" Target="../media/image121.png"/><Relationship Id="rId5" Type="http://schemas.openxmlformats.org/officeDocument/2006/relationships/image" Target="../media/image125.png"/><Relationship Id="rId6" Type="http://schemas.openxmlformats.org/officeDocument/2006/relationships/image" Target="../media/image124.png"/><Relationship Id="rId7" Type="http://schemas.openxmlformats.org/officeDocument/2006/relationships/hyperlink" Target="http://www.techcsblog.com/" TargetMode="External"/><Relationship Id="rId8" Type="http://schemas.openxmlformats.org/officeDocument/2006/relationships/hyperlink" Target="mailto:TechnologyCTpta@gmail.com" TargetMode="External"/><Relationship Id="rId11" Type="http://schemas.openxmlformats.org/officeDocument/2006/relationships/image" Target="../media/image127.png"/><Relationship Id="rId10" Type="http://schemas.openxmlformats.org/officeDocument/2006/relationships/image" Target="../media/image122.png"/><Relationship Id="rId13" Type="http://schemas.openxmlformats.org/officeDocument/2006/relationships/image" Target="../media/image106.png"/><Relationship Id="rId12" Type="http://schemas.openxmlformats.org/officeDocument/2006/relationships/image" Target="../media/image10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0.png"/><Relationship Id="rId4" Type="http://schemas.openxmlformats.org/officeDocument/2006/relationships/hyperlink" Target="https://www.linkedin.com/groups/12746889/" TargetMode="External"/><Relationship Id="rId9" Type="http://schemas.openxmlformats.org/officeDocument/2006/relationships/image" Target="../media/image114.png"/><Relationship Id="rId5" Type="http://schemas.openxmlformats.org/officeDocument/2006/relationships/image" Target="../media/image129.png"/><Relationship Id="rId6" Type="http://schemas.openxmlformats.org/officeDocument/2006/relationships/image" Target="../media/image106.png"/><Relationship Id="rId7" Type="http://schemas.openxmlformats.org/officeDocument/2006/relationships/image" Target="../media/image100.png"/><Relationship Id="rId8" Type="http://schemas.openxmlformats.org/officeDocument/2006/relationships/image" Target="../media/image132.png"/><Relationship Id="rId11" Type="http://schemas.openxmlformats.org/officeDocument/2006/relationships/hyperlink" Target="http://www.bluesky.cslady76.bsky.social" TargetMode="External"/><Relationship Id="rId10" Type="http://schemas.openxmlformats.org/officeDocument/2006/relationships/image" Target="../media/image1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2.xml"/><Relationship Id="rId3"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3.xml"/><Relationship Id="rId3" Type="http://schemas.openxmlformats.org/officeDocument/2006/relationships/image" Target="../media/image138.png"/><Relationship Id="rId4" Type="http://schemas.openxmlformats.org/officeDocument/2006/relationships/image" Target="../media/image1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9.jpg"/><Relationship Id="rId4" Type="http://schemas.openxmlformats.org/officeDocument/2006/relationships/image" Target="../media/image92.gif"/><Relationship Id="rId9" Type="http://schemas.openxmlformats.org/officeDocument/2006/relationships/image" Target="../media/image93.gif"/><Relationship Id="rId5" Type="http://schemas.openxmlformats.org/officeDocument/2006/relationships/hyperlink" Target="http://www.youtube.com/watch?v=SvJS_u4NUjM" TargetMode="External"/><Relationship Id="rId6" Type="http://schemas.openxmlformats.org/officeDocument/2006/relationships/image" Target="../media/image88.jpg"/><Relationship Id="rId7" Type="http://schemas.openxmlformats.org/officeDocument/2006/relationships/image" Target="../media/image98.gif"/><Relationship Id="rId8" Type="http://schemas.openxmlformats.org/officeDocument/2006/relationships/image" Target="../media/image9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computersciencealliance.org/about-us/" TargetMode="External"/><Relationship Id="rId4" Type="http://schemas.openxmlformats.org/officeDocument/2006/relationships/image" Target="../media/image94.png"/><Relationship Id="rId9" Type="http://schemas.openxmlformats.org/officeDocument/2006/relationships/image" Target="../media/image101.png"/><Relationship Id="rId5" Type="http://schemas.openxmlformats.org/officeDocument/2006/relationships/hyperlink" Target="https://www.datascience4everyone.org/" TargetMode="External"/><Relationship Id="rId6" Type="http://schemas.openxmlformats.org/officeDocument/2006/relationships/image" Target="../media/image95.png"/><Relationship Id="rId7" Type="http://schemas.openxmlformats.org/officeDocument/2006/relationships/hyperlink" Target="https://www.uchicago.edu/" TargetMode="External"/><Relationship Id="rId8" Type="http://schemas.openxmlformats.org/officeDocument/2006/relationships/image" Target="../media/image99.png"/><Relationship Id="rId11" Type="http://schemas.openxmlformats.org/officeDocument/2006/relationships/image" Target="../media/image96.png"/><Relationship Id="rId10" Type="http://schemas.openxmlformats.org/officeDocument/2006/relationships/hyperlink" Target="https://www.bootstrapworld.org/materials/fall2026/en-us/courses/ai/" TargetMode="External"/><Relationship Id="rId13" Type="http://schemas.openxmlformats.org/officeDocument/2006/relationships/image" Target="../media/image91.jpg"/><Relationship Id="rId12" Type="http://schemas.openxmlformats.org/officeDocument/2006/relationships/hyperlink" Target="http://www.youtube.com/watch?v=7yqgDPFD8bs" TargetMode="External"/><Relationship Id="rId14" Type="http://schemas.openxmlformats.org/officeDocument/2006/relationships/image" Target="../media/image1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103.png"/><Relationship Id="rId4" Type="http://schemas.openxmlformats.org/officeDocument/2006/relationships/image" Target="../media/image114.png"/><Relationship Id="rId9" Type="http://schemas.openxmlformats.org/officeDocument/2006/relationships/image" Target="../media/image107.jpg"/><Relationship Id="rId5" Type="http://schemas.openxmlformats.org/officeDocument/2006/relationships/image" Target="../media/image102.png"/><Relationship Id="rId6" Type="http://schemas.openxmlformats.org/officeDocument/2006/relationships/image" Target="../media/image106.png"/><Relationship Id="rId7" Type="http://schemas.openxmlformats.org/officeDocument/2006/relationships/image" Target="../media/image133.png"/><Relationship Id="rId8" Type="http://schemas.openxmlformats.org/officeDocument/2006/relationships/image" Target="../media/image101.png"/><Relationship Id="rId11" Type="http://schemas.openxmlformats.org/officeDocument/2006/relationships/image" Target="../media/image104.png"/><Relationship Id="rId10" Type="http://schemas.openxmlformats.org/officeDocument/2006/relationships/image" Target="../media/image109.png"/><Relationship Id="rId13" Type="http://schemas.openxmlformats.org/officeDocument/2006/relationships/image" Target="../media/image110.png"/><Relationship Id="rId12" Type="http://schemas.openxmlformats.org/officeDocument/2006/relationships/image" Target="../media/image105.png"/><Relationship Id="rId15" Type="http://schemas.openxmlformats.org/officeDocument/2006/relationships/image" Target="../media/image100.png"/><Relationship Id="rId14" Type="http://schemas.openxmlformats.org/officeDocument/2006/relationships/image" Target="../media/image1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6.gif"/><Relationship Id="rId4" Type="http://schemas.openxmlformats.org/officeDocument/2006/relationships/image" Target="../media/image11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2" name="Shape 138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593" name="Shape 1593"/>
        <p:cNvGrpSpPr/>
        <p:nvPr/>
      </p:nvGrpSpPr>
      <p:grpSpPr>
        <a:xfrm>
          <a:off x="0" y="0"/>
          <a:ext cx="0" cy="0"/>
          <a:chOff x="0" y="0"/>
          <a:chExt cx="0" cy="0"/>
        </a:xfrm>
      </p:grpSpPr>
      <p:sp>
        <p:nvSpPr>
          <p:cNvPr id="1594" name="Google Shape;1594;p170"/>
          <p:cNvSpPr/>
          <p:nvPr/>
        </p:nvSpPr>
        <p:spPr>
          <a:xfrm>
            <a:off x="0" y="0"/>
            <a:ext cx="4572000" cy="685800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latin typeface="Cambria Math"/>
              <a:ea typeface="Cambria Math"/>
              <a:cs typeface="Cambria Math"/>
              <a:sym typeface="Cambria Math"/>
            </a:endParaRPr>
          </a:p>
        </p:txBody>
      </p:sp>
      <p:sp>
        <p:nvSpPr>
          <p:cNvPr id="1595" name="Google Shape;1595;p170"/>
          <p:cNvSpPr/>
          <p:nvPr/>
        </p:nvSpPr>
        <p:spPr>
          <a:xfrm>
            <a:off x="231151" y="146275"/>
            <a:ext cx="4192200" cy="1463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3400"/>
              <a:buFont typeface="Cambria"/>
              <a:buNone/>
            </a:pPr>
            <a:r>
              <a:rPr b="1" i="0" lang="en-US" sz="3400" u="none" cap="none" strike="noStrike">
                <a:solidFill>
                  <a:srgbClr val="FFFFFF"/>
                </a:solidFill>
                <a:latin typeface="Cambria"/>
                <a:ea typeface="Cambria"/>
                <a:cs typeface="Cambria"/>
                <a:sym typeface="Cambria"/>
              </a:rPr>
              <a:t>What is</a:t>
            </a:r>
            <a:r>
              <a:rPr lang="en-US" sz="3400">
                <a:solidFill>
                  <a:schemeClr val="dk1"/>
                </a:solidFill>
                <a:latin typeface="Calibri"/>
                <a:ea typeface="Calibri"/>
                <a:cs typeface="Calibri"/>
                <a:sym typeface="Calibri"/>
              </a:rPr>
              <a:t> </a:t>
            </a:r>
            <a:r>
              <a:rPr b="1" i="0" lang="en-US" sz="3400" u="none" cap="none" strike="noStrike">
                <a:solidFill>
                  <a:srgbClr val="FFFFFF"/>
                </a:solidFill>
                <a:latin typeface="Cambria"/>
                <a:ea typeface="Cambria"/>
                <a:cs typeface="Cambria"/>
                <a:sym typeface="Cambria"/>
              </a:rPr>
              <a:t>Bootstrap?</a:t>
            </a:r>
            <a:endParaRPr b="0" i="0" sz="3400" u="none" cap="none" strike="noStrike">
              <a:solidFill>
                <a:schemeClr val="dk1"/>
              </a:solidFill>
              <a:latin typeface="Calibri"/>
              <a:ea typeface="Calibri"/>
              <a:cs typeface="Calibri"/>
              <a:sym typeface="Calibri"/>
            </a:endParaRPr>
          </a:p>
        </p:txBody>
      </p:sp>
      <p:sp>
        <p:nvSpPr>
          <p:cNvPr id="1596" name="Google Shape;1596;p170"/>
          <p:cNvSpPr/>
          <p:nvPr/>
        </p:nvSpPr>
        <p:spPr>
          <a:xfrm>
            <a:off x="365740" y="1517910"/>
            <a:ext cx="2286000" cy="54900"/>
          </a:xfrm>
          <a:prstGeom prst="rect">
            <a:avLst/>
          </a:prstGeom>
          <a:solidFill>
            <a:srgbClr val="02C3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70"/>
          <p:cNvSpPr/>
          <p:nvPr/>
        </p:nvSpPr>
        <p:spPr>
          <a:xfrm>
            <a:off x="361290" y="1609353"/>
            <a:ext cx="3931800" cy="347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28090"/>
              </a:buClr>
              <a:buSzPts val="1300"/>
              <a:buFont typeface="Calibri"/>
              <a:buNone/>
            </a:pPr>
            <a:r>
              <a:rPr b="1" i="1" lang="en-US" sz="1700" u="none" cap="none" strike="noStrike">
                <a:solidFill>
                  <a:srgbClr val="FFF2CC"/>
                </a:solidFill>
                <a:latin typeface="Cambria Math"/>
                <a:ea typeface="Cambria Math"/>
                <a:cs typeface="Cambria Math"/>
                <a:sym typeface="Cambria Math"/>
              </a:rPr>
              <a:t>bootstrapworld.org</a:t>
            </a:r>
            <a:endParaRPr b="1" i="0" sz="1700" u="none" cap="none" strike="noStrike">
              <a:solidFill>
                <a:srgbClr val="FFF2CC"/>
              </a:solidFill>
              <a:latin typeface="Cambria Math"/>
              <a:ea typeface="Cambria Math"/>
              <a:cs typeface="Cambria Math"/>
              <a:sym typeface="Cambria Math"/>
            </a:endParaRPr>
          </a:p>
        </p:txBody>
      </p:sp>
      <p:sp>
        <p:nvSpPr>
          <p:cNvPr id="1598" name="Google Shape;1598;p170"/>
          <p:cNvSpPr/>
          <p:nvPr/>
        </p:nvSpPr>
        <p:spPr>
          <a:xfrm>
            <a:off x="361240" y="2103115"/>
            <a:ext cx="3931800" cy="640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100"/>
              <a:buFont typeface="Calibri"/>
              <a:buNone/>
            </a:pPr>
            <a:r>
              <a:rPr i="0" lang="en-US" sz="1800" u="none" cap="none" strike="noStrike">
                <a:solidFill>
                  <a:srgbClr val="CADCFC"/>
                </a:solidFill>
                <a:latin typeface="Cambria Math"/>
                <a:ea typeface="Cambria Math"/>
                <a:cs typeface="Cambria Math"/>
                <a:sym typeface="Cambria Math"/>
              </a:rPr>
              <a:t>NSF-funded  ·  Research-backed</a:t>
            </a:r>
            <a:endParaRPr i="0" sz="1800" u="none" cap="none" strike="noStrike">
              <a:solidFill>
                <a:schemeClr val="dk1"/>
              </a:solidFill>
              <a:latin typeface="Cambria Math"/>
              <a:ea typeface="Cambria Math"/>
              <a:cs typeface="Cambria Math"/>
              <a:sym typeface="Cambria Math"/>
            </a:endParaRPr>
          </a:p>
          <a:p>
            <a:pPr indent="0" lvl="0" marL="0" marR="0" rtl="0" algn="l">
              <a:spcBef>
                <a:spcPts val="0"/>
              </a:spcBef>
              <a:spcAft>
                <a:spcPts val="0"/>
              </a:spcAft>
              <a:buClr>
                <a:srgbClr val="CADCFC"/>
              </a:buClr>
              <a:buSzPts val="1100"/>
              <a:buFont typeface="Calibri"/>
              <a:buNone/>
            </a:pPr>
            <a:r>
              <a:rPr i="0" lang="en-US" sz="1800" u="none" cap="none" strike="noStrike">
                <a:solidFill>
                  <a:srgbClr val="CADCFC"/>
                </a:solidFill>
                <a:latin typeface="Cambria Math"/>
                <a:ea typeface="Cambria Math"/>
                <a:cs typeface="Cambria Math"/>
                <a:sym typeface="Cambria Math"/>
              </a:rPr>
              <a:t>Brown · Northeastern · UC San Diego</a:t>
            </a:r>
            <a:endParaRPr i="0" sz="1800" u="none" cap="none" strike="noStrike">
              <a:solidFill>
                <a:schemeClr val="dk1"/>
              </a:solidFill>
              <a:latin typeface="Cambria Math"/>
              <a:ea typeface="Cambria Math"/>
              <a:cs typeface="Cambria Math"/>
              <a:sym typeface="Cambria Math"/>
            </a:endParaRPr>
          </a:p>
        </p:txBody>
      </p:sp>
      <p:sp>
        <p:nvSpPr>
          <p:cNvPr id="1599" name="Google Shape;1599;p170"/>
          <p:cNvSpPr/>
          <p:nvPr/>
        </p:nvSpPr>
        <p:spPr>
          <a:xfrm>
            <a:off x="320040" y="3657600"/>
            <a:ext cx="3931920" cy="1371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4F7FC"/>
              </a:buClr>
              <a:buSzPts val="1300"/>
              <a:buFont typeface="Calibri"/>
              <a:buNone/>
            </a:pPr>
            <a:r>
              <a:t/>
            </a:r>
            <a:endParaRPr i="0" sz="1500" u="none" cap="none" strike="noStrike">
              <a:solidFill>
                <a:schemeClr val="dk1"/>
              </a:solidFill>
              <a:latin typeface="Cambria Math"/>
              <a:ea typeface="Cambria Math"/>
              <a:cs typeface="Cambria Math"/>
              <a:sym typeface="Cambria Math"/>
            </a:endParaRPr>
          </a:p>
        </p:txBody>
      </p:sp>
      <p:sp>
        <p:nvSpPr>
          <p:cNvPr id="1600" name="Google Shape;1600;p170"/>
          <p:cNvSpPr/>
          <p:nvPr/>
        </p:nvSpPr>
        <p:spPr>
          <a:xfrm>
            <a:off x="4846320" y="320040"/>
            <a:ext cx="694944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2200"/>
              <a:buFont typeface="Cambria"/>
              <a:buNone/>
            </a:pPr>
            <a:r>
              <a:rPr b="1" i="0" lang="en-US" sz="2500" u="none" cap="none" strike="noStrike">
                <a:solidFill>
                  <a:srgbClr val="0B1F4B"/>
                </a:solidFill>
                <a:latin typeface="Cambria Math"/>
                <a:ea typeface="Cambria Math"/>
                <a:cs typeface="Cambria Math"/>
                <a:sym typeface="Cambria Math"/>
              </a:rPr>
              <a:t>Bootstrap Curricula</a:t>
            </a:r>
            <a:endParaRPr i="0" sz="2500" u="none" cap="none" strike="noStrike">
              <a:solidFill>
                <a:schemeClr val="dk1"/>
              </a:solidFill>
              <a:latin typeface="Cambria Math"/>
              <a:ea typeface="Cambria Math"/>
              <a:cs typeface="Cambria Math"/>
              <a:sym typeface="Cambria Math"/>
            </a:endParaRPr>
          </a:p>
        </p:txBody>
      </p:sp>
      <p:sp>
        <p:nvSpPr>
          <p:cNvPr id="1601" name="Google Shape;1601;p170"/>
          <p:cNvSpPr/>
          <p:nvPr/>
        </p:nvSpPr>
        <p:spPr>
          <a:xfrm>
            <a:off x="4846320" y="1005840"/>
            <a:ext cx="3337560" cy="155448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02" name="Google Shape;1602;p170"/>
          <p:cNvSpPr/>
          <p:nvPr/>
        </p:nvSpPr>
        <p:spPr>
          <a:xfrm>
            <a:off x="4983480" y="117043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400"/>
              <a:buFont typeface="Calibri"/>
              <a:buNone/>
            </a:pPr>
            <a:r>
              <a:rPr b="1" i="0" lang="en-US" sz="1700" u="none" cap="none" strike="noStrike">
                <a:solidFill>
                  <a:srgbClr val="0B1F4B"/>
                </a:solidFill>
                <a:latin typeface="Cambria Math"/>
                <a:ea typeface="Cambria Math"/>
                <a:cs typeface="Cambria Math"/>
                <a:sym typeface="Cambria Math"/>
              </a:rPr>
              <a:t>Bootstrap: Algebra</a:t>
            </a:r>
            <a:endParaRPr i="0" sz="1700" u="none" cap="none" strike="noStrike">
              <a:solidFill>
                <a:schemeClr val="dk1"/>
              </a:solidFill>
              <a:latin typeface="Cambria Math"/>
              <a:ea typeface="Cambria Math"/>
              <a:cs typeface="Cambria Math"/>
              <a:sym typeface="Cambria Math"/>
            </a:endParaRPr>
          </a:p>
        </p:txBody>
      </p:sp>
      <p:sp>
        <p:nvSpPr>
          <p:cNvPr id="1603" name="Google Shape;1603;p170"/>
          <p:cNvSpPr/>
          <p:nvPr/>
        </p:nvSpPr>
        <p:spPr>
          <a:xfrm>
            <a:off x="4983480" y="151790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1000"/>
              <a:buFont typeface="Calibri"/>
              <a:buNone/>
            </a:pPr>
            <a:r>
              <a:rPr b="1" i="0" lang="en-US" sz="1700" u="none" cap="none" strike="noStrike">
                <a:solidFill>
                  <a:srgbClr val="0000FF"/>
                </a:solidFill>
                <a:latin typeface="Cambria Math"/>
                <a:ea typeface="Cambria Math"/>
                <a:cs typeface="Cambria Math"/>
                <a:sym typeface="Cambria Math"/>
              </a:rPr>
              <a:t>Gr. 7–11</a:t>
            </a:r>
            <a:endParaRPr b="1" i="0" sz="1700" u="none" cap="none" strike="noStrike">
              <a:solidFill>
                <a:srgbClr val="0000FF"/>
              </a:solidFill>
              <a:latin typeface="Cambria Math"/>
              <a:ea typeface="Cambria Math"/>
              <a:cs typeface="Cambria Math"/>
              <a:sym typeface="Cambria Math"/>
            </a:endParaRPr>
          </a:p>
        </p:txBody>
      </p:sp>
      <p:sp>
        <p:nvSpPr>
          <p:cNvPr id="1604" name="Google Shape;1604;p170"/>
          <p:cNvSpPr/>
          <p:nvPr/>
        </p:nvSpPr>
        <p:spPr>
          <a:xfrm>
            <a:off x="4983480" y="1755648"/>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00"/>
              <a:buFont typeface="Calibri"/>
              <a:buNone/>
            </a:pPr>
            <a:r>
              <a:rPr i="0" lang="en-US" sz="1800" u="none" cap="none" strike="noStrike">
                <a:solidFill>
                  <a:schemeClr val="dk1"/>
                </a:solidFill>
                <a:latin typeface="Cambria Math"/>
                <a:ea typeface="Cambria Math"/>
                <a:cs typeface="Cambria Math"/>
                <a:sym typeface="Cambria Math"/>
              </a:rPr>
              <a:t>Functions, coordinates &amp; game design in Pyret</a:t>
            </a:r>
            <a:endParaRPr i="0" sz="1800" u="none" cap="none" strike="noStrike">
              <a:solidFill>
                <a:schemeClr val="dk1"/>
              </a:solidFill>
              <a:latin typeface="Cambria Math"/>
              <a:ea typeface="Cambria Math"/>
              <a:cs typeface="Cambria Math"/>
              <a:sym typeface="Cambria Math"/>
            </a:endParaRPr>
          </a:p>
        </p:txBody>
      </p:sp>
      <p:sp>
        <p:nvSpPr>
          <p:cNvPr id="1605" name="Google Shape;1605;p170"/>
          <p:cNvSpPr/>
          <p:nvPr/>
        </p:nvSpPr>
        <p:spPr>
          <a:xfrm>
            <a:off x="8366760" y="1005840"/>
            <a:ext cx="3337560" cy="155448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06" name="Google Shape;1606;p170"/>
          <p:cNvSpPr/>
          <p:nvPr/>
        </p:nvSpPr>
        <p:spPr>
          <a:xfrm>
            <a:off x="8503920" y="117043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400"/>
              <a:buFont typeface="Calibri"/>
              <a:buNone/>
            </a:pPr>
            <a:r>
              <a:rPr b="1" i="0" lang="en-US" sz="1700" u="none" cap="none" strike="noStrike">
                <a:solidFill>
                  <a:srgbClr val="0B1F4B"/>
                </a:solidFill>
                <a:latin typeface="Cambria Math"/>
                <a:ea typeface="Cambria Math"/>
                <a:cs typeface="Cambria Math"/>
                <a:sym typeface="Cambria Math"/>
              </a:rPr>
              <a:t>Bootstrap: Data Science</a:t>
            </a:r>
            <a:endParaRPr i="0" sz="1700" u="none" cap="none" strike="noStrike">
              <a:solidFill>
                <a:schemeClr val="dk1"/>
              </a:solidFill>
              <a:latin typeface="Cambria Math"/>
              <a:ea typeface="Cambria Math"/>
              <a:cs typeface="Cambria Math"/>
              <a:sym typeface="Cambria Math"/>
            </a:endParaRPr>
          </a:p>
        </p:txBody>
      </p:sp>
      <p:sp>
        <p:nvSpPr>
          <p:cNvPr id="1607" name="Google Shape;1607;p170"/>
          <p:cNvSpPr/>
          <p:nvPr/>
        </p:nvSpPr>
        <p:spPr>
          <a:xfrm>
            <a:off x="8503920" y="151790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1000"/>
              <a:buFont typeface="Calibri"/>
              <a:buNone/>
            </a:pPr>
            <a:r>
              <a:rPr b="1" i="0" lang="en-US" sz="1700" u="none" cap="none" strike="noStrike">
                <a:solidFill>
                  <a:srgbClr val="0000FF"/>
                </a:solidFill>
                <a:latin typeface="Cambria Math"/>
                <a:ea typeface="Cambria Math"/>
                <a:cs typeface="Cambria Math"/>
                <a:sym typeface="Cambria Math"/>
              </a:rPr>
              <a:t>Gr. 5–12</a:t>
            </a:r>
            <a:endParaRPr b="1" i="0" sz="1700" u="none" cap="none" strike="noStrike">
              <a:solidFill>
                <a:srgbClr val="0000FF"/>
              </a:solidFill>
              <a:latin typeface="Cambria Math"/>
              <a:ea typeface="Cambria Math"/>
              <a:cs typeface="Cambria Math"/>
              <a:sym typeface="Cambria Math"/>
            </a:endParaRPr>
          </a:p>
        </p:txBody>
      </p:sp>
      <p:sp>
        <p:nvSpPr>
          <p:cNvPr id="1608" name="Google Shape;1608;p170"/>
          <p:cNvSpPr/>
          <p:nvPr/>
        </p:nvSpPr>
        <p:spPr>
          <a:xfrm>
            <a:off x="8503920" y="1755648"/>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00"/>
              <a:buFont typeface="Calibri"/>
              <a:buNone/>
            </a:pPr>
            <a:r>
              <a:rPr i="0" lang="en-US" sz="1800" u="none" cap="none" strike="noStrike">
                <a:solidFill>
                  <a:schemeClr val="dk1"/>
                </a:solidFill>
                <a:latin typeface="Cambria Math"/>
                <a:ea typeface="Cambria Math"/>
                <a:cs typeface="Cambria Math"/>
                <a:sym typeface="Cambria Math"/>
              </a:rPr>
              <a:t>Real datasets, statistics &amp; CS standards</a:t>
            </a:r>
            <a:endParaRPr i="0" sz="1800" u="none" cap="none" strike="noStrike">
              <a:solidFill>
                <a:schemeClr val="dk1"/>
              </a:solidFill>
              <a:latin typeface="Cambria Math"/>
              <a:ea typeface="Cambria Math"/>
              <a:cs typeface="Cambria Math"/>
              <a:sym typeface="Cambria Math"/>
            </a:endParaRPr>
          </a:p>
        </p:txBody>
      </p:sp>
      <p:sp>
        <p:nvSpPr>
          <p:cNvPr id="1609" name="Google Shape;1609;p170"/>
          <p:cNvSpPr/>
          <p:nvPr/>
        </p:nvSpPr>
        <p:spPr>
          <a:xfrm>
            <a:off x="4846320" y="2743200"/>
            <a:ext cx="3337560" cy="1554480"/>
          </a:xfrm>
          <a:prstGeom prst="rect">
            <a:avLst/>
          </a:prstGeom>
          <a:solidFill>
            <a:srgbClr val="0B1F4B"/>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10" name="Google Shape;1610;p170"/>
          <p:cNvSpPr/>
          <p:nvPr/>
        </p:nvSpPr>
        <p:spPr>
          <a:xfrm>
            <a:off x="4983480" y="2834640"/>
            <a:ext cx="3063240" cy="256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9B94E"/>
              </a:buClr>
              <a:buSzPts val="900"/>
              <a:buFont typeface="Calibri"/>
              <a:buNone/>
            </a:pPr>
            <a:r>
              <a:rPr b="1" i="0" lang="en-US" sz="1200" u="none" cap="none" strike="noStrike">
                <a:solidFill>
                  <a:srgbClr val="E9B94E"/>
                </a:solidFill>
                <a:latin typeface="Cambria Math"/>
                <a:ea typeface="Cambria Math"/>
                <a:cs typeface="Cambria Math"/>
                <a:sym typeface="Cambria Math"/>
              </a:rPr>
              <a:t>★ Featured</a:t>
            </a:r>
            <a:endParaRPr i="0" sz="1200" u="none" cap="none" strike="noStrike">
              <a:solidFill>
                <a:schemeClr val="dk1"/>
              </a:solidFill>
              <a:latin typeface="Cambria Math"/>
              <a:ea typeface="Cambria Math"/>
              <a:cs typeface="Cambria Math"/>
              <a:sym typeface="Cambria Math"/>
            </a:endParaRPr>
          </a:p>
        </p:txBody>
      </p:sp>
      <p:sp>
        <p:nvSpPr>
          <p:cNvPr id="1611" name="Google Shape;1611;p170"/>
          <p:cNvSpPr/>
          <p:nvPr/>
        </p:nvSpPr>
        <p:spPr>
          <a:xfrm>
            <a:off x="4983480" y="309067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C39A"/>
              </a:buClr>
              <a:buSzPts val="1400"/>
              <a:buFont typeface="Calibri"/>
              <a:buNone/>
            </a:pPr>
            <a:r>
              <a:rPr b="1" i="0" lang="en-US" sz="1700" u="none" cap="none" strike="noStrike">
                <a:solidFill>
                  <a:srgbClr val="02C39A"/>
                </a:solidFill>
                <a:latin typeface="Cambria Math"/>
                <a:ea typeface="Cambria Math"/>
                <a:cs typeface="Cambria Math"/>
                <a:sym typeface="Cambria Math"/>
              </a:rPr>
              <a:t>Bootstrap: AI</a:t>
            </a:r>
            <a:endParaRPr i="0" sz="1700" u="none" cap="none" strike="noStrike">
              <a:solidFill>
                <a:schemeClr val="dk1"/>
              </a:solidFill>
              <a:latin typeface="Cambria Math"/>
              <a:ea typeface="Cambria Math"/>
              <a:cs typeface="Cambria Math"/>
              <a:sym typeface="Cambria Math"/>
            </a:endParaRPr>
          </a:p>
        </p:txBody>
      </p:sp>
      <p:sp>
        <p:nvSpPr>
          <p:cNvPr id="1612" name="Google Shape;1612;p170"/>
          <p:cNvSpPr/>
          <p:nvPr/>
        </p:nvSpPr>
        <p:spPr>
          <a:xfrm>
            <a:off x="4983480" y="343814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000"/>
              <a:buFont typeface="Calibri"/>
              <a:buNone/>
            </a:pPr>
            <a:r>
              <a:rPr b="1" i="0" lang="en-US" sz="1800" u="none" cap="none" strike="noStrike">
                <a:solidFill>
                  <a:srgbClr val="CADCFC"/>
                </a:solidFill>
                <a:latin typeface="Cambria Math"/>
                <a:ea typeface="Cambria Math"/>
                <a:cs typeface="Cambria Math"/>
                <a:sym typeface="Cambria Math"/>
              </a:rPr>
              <a:t>Gr. 6–12</a:t>
            </a:r>
            <a:endParaRPr b="1" i="0" sz="1800" u="none" cap="none" strike="noStrike">
              <a:solidFill>
                <a:schemeClr val="dk1"/>
              </a:solidFill>
              <a:latin typeface="Cambria Math"/>
              <a:ea typeface="Cambria Math"/>
              <a:cs typeface="Cambria Math"/>
              <a:sym typeface="Cambria Math"/>
            </a:endParaRPr>
          </a:p>
        </p:txBody>
      </p:sp>
      <p:sp>
        <p:nvSpPr>
          <p:cNvPr id="1613" name="Google Shape;1613;p170"/>
          <p:cNvSpPr/>
          <p:nvPr/>
        </p:nvSpPr>
        <p:spPr>
          <a:xfrm>
            <a:off x="4983480" y="3694176"/>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4F7FC"/>
              </a:buClr>
              <a:buSzPts val="1000"/>
              <a:buFont typeface="Calibri"/>
              <a:buNone/>
            </a:pPr>
            <a:r>
              <a:rPr b="1" i="0" lang="en-US" sz="1300" u="none" cap="none" strike="noStrike">
                <a:solidFill>
                  <a:srgbClr val="F4F7FC"/>
                </a:solidFill>
                <a:latin typeface="Cambria Math"/>
                <a:ea typeface="Cambria Math"/>
                <a:cs typeface="Cambria Math"/>
                <a:sym typeface="Cambria Math"/>
              </a:rPr>
              <a:t>ML concepts, bias, ethics &amp; responsible AI</a:t>
            </a:r>
            <a:endParaRPr b="1" i="0" sz="1300" u="none" cap="none" strike="noStrike">
              <a:solidFill>
                <a:schemeClr val="dk1"/>
              </a:solidFill>
              <a:latin typeface="Cambria Math"/>
              <a:ea typeface="Cambria Math"/>
              <a:cs typeface="Cambria Math"/>
              <a:sym typeface="Cambria Math"/>
            </a:endParaRPr>
          </a:p>
        </p:txBody>
      </p:sp>
      <p:sp>
        <p:nvSpPr>
          <p:cNvPr id="1614" name="Google Shape;1614;p170"/>
          <p:cNvSpPr/>
          <p:nvPr/>
        </p:nvSpPr>
        <p:spPr>
          <a:xfrm>
            <a:off x="8366760" y="2743200"/>
            <a:ext cx="3337560" cy="155448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15" name="Google Shape;1615;p170"/>
          <p:cNvSpPr/>
          <p:nvPr/>
        </p:nvSpPr>
        <p:spPr>
          <a:xfrm>
            <a:off x="8503920" y="290779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400"/>
              <a:buFont typeface="Calibri"/>
              <a:buNone/>
            </a:pPr>
            <a:r>
              <a:rPr b="1" i="0" lang="en-US" sz="1700" u="none" cap="none" strike="noStrike">
                <a:solidFill>
                  <a:srgbClr val="0B1F4B"/>
                </a:solidFill>
                <a:latin typeface="Cambria Math"/>
                <a:ea typeface="Cambria Math"/>
                <a:cs typeface="Cambria Math"/>
                <a:sym typeface="Cambria Math"/>
              </a:rPr>
              <a:t>Bootstrap: Algebra 2</a:t>
            </a:r>
            <a:endParaRPr i="0" sz="1700" u="none" cap="none" strike="noStrike">
              <a:solidFill>
                <a:schemeClr val="dk1"/>
              </a:solidFill>
              <a:latin typeface="Cambria Math"/>
              <a:ea typeface="Cambria Math"/>
              <a:cs typeface="Cambria Math"/>
              <a:sym typeface="Cambria Math"/>
            </a:endParaRPr>
          </a:p>
        </p:txBody>
      </p:sp>
      <p:sp>
        <p:nvSpPr>
          <p:cNvPr id="1616" name="Google Shape;1616;p170"/>
          <p:cNvSpPr/>
          <p:nvPr/>
        </p:nvSpPr>
        <p:spPr>
          <a:xfrm>
            <a:off x="8503920" y="325526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1000"/>
              <a:buFont typeface="Calibri"/>
              <a:buNone/>
            </a:pPr>
            <a:r>
              <a:rPr b="1" i="0" lang="en-US" sz="1700" u="none" cap="none" strike="noStrike">
                <a:solidFill>
                  <a:srgbClr val="0000FF"/>
                </a:solidFill>
                <a:latin typeface="Cambria Math"/>
                <a:ea typeface="Cambria Math"/>
                <a:cs typeface="Cambria Math"/>
                <a:sym typeface="Cambria Math"/>
              </a:rPr>
              <a:t>Gr. 10–12</a:t>
            </a:r>
            <a:endParaRPr b="1" i="0" sz="1700" u="none" cap="none" strike="noStrike">
              <a:solidFill>
                <a:srgbClr val="0000FF"/>
              </a:solidFill>
              <a:latin typeface="Cambria Math"/>
              <a:ea typeface="Cambria Math"/>
              <a:cs typeface="Cambria Math"/>
              <a:sym typeface="Cambria Math"/>
            </a:endParaRPr>
          </a:p>
        </p:txBody>
      </p:sp>
      <p:sp>
        <p:nvSpPr>
          <p:cNvPr id="1617" name="Google Shape;1617;p170"/>
          <p:cNvSpPr/>
          <p:nvPr/>
        </p:nvSpPr>
        <p:spPr>
          <a:xfrm>
            <a:off x="8503920" y="3493008"/>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00"/>
              <a:buFont typeface="Calibri"/>
              <a:buNone/>
            </a:pPr>
            <a:r>
              <a:rPr b="1" i="0" lang="en-US" sz="1800" u="none" cap="none" strike="noStrike">
                <a:solidFill>
                  <a:srgbClr val="334155"/>
                </a:solidFill>
                <a:latin typeface="Cambria Math"/>
                <a:ea typeface="Cambria Math"/>
                <a:cs typeface="Cambria Math"/>
                <a:sym typeface="Cambria Math"/>
              </a:rPr>
              <a:t>Quadratics + data modeling</a:t>
            </a:r>
            <a:endParaRPr b="1" i="0" sz="1800" u="none" cap="none" strike="noStrike">
              <a:solidFill>
                <a:schemeClr val="dk1"/>
              </a:solidFill>
              <a:latin typeface="Cambria Math"/>
              <a:ea typeface="Cambria Math"/>
              <a:cs typeface="Cambria Math"/>
              <a:sym typeface="Cambria Math"/>
            </a:endParaRPr>
          </a:p>
        </p:txBody>
      </p:sp>
      <p:sp>
        <p:nvSpPr>
          <p:cNvPr id="1618" name="Google Shape;1618;p170"/>
          <p:cNvSpPr/>
          <p:nvPr/>
        </p:nvSpPr>
        <p:spPr>
          <a:xfrm>
            <a:off x="4846320" y="4480560"/>
            <a:ext cx="3337560" cy="155448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19" name="Google Shape;1619;p170"/>
          <p:cNvSpPr/>
          <p:nvPr/>
        </p:nvSpPr>
        <p:spPr>
          <a:xfrm>
            <a:off x="4983480" y="464515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400"/>
              <a:buFont typeface="Calibri"/>
              <a:buNone/>
            </a:pPr>
            <a:r>
              <a:rPr b="1" i="0" lang="en-US" sz="1700" u="none" cap="none" strike="noStrike">
                <a:solidFill>
                  <a:srgbClr val="0B1F4B"/>
                </a:solidFill>
                <a:latin typeface="Cambria Math"/>
                <a:ea typeface="Cambria Math"/>
                <a:cs typeface="Cambria Math"/>
                <a:sym typeface="Cambria Math"/>
              </a:rPr>
              <a:t>Bootstrap: Game Design</a:t>
            </a:r>
            <a:endParaRPr i="0" sz="1700" u="none" cap="none" strike="noStrike">
              <a:solidFill>
                <a:schemeClr val="dk1"/>
              </a:solidFill>
              <a:latin typeface="Cambria Math"/>
              <a:ea typeface="Cambria Math"/>
              <a:cs typeface="Cambria Math"/>
              <a:sym typeface="Cambria Math"/>
            </a:endParaRPr>
          </a:p>
        </p:txBody>
      </p:sp>
      <p:sp>
        <p:nvSpPr>
          <p:cNvPr id="1620" name="Google Shape;1620;p170"/>
          <p:cNvSpPr/>
          <p:nvPr/>
        </p:nvSpPr>
        <p:spPr>
          <a:xfrm>
            <a:off x="4983480" y="499262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1000"/>
              <a:buFont typeface="Calibri"/>
              <a:buNone/>
            </a:pPr>
            <a:r>
              <a:rPr b="1" i="0" lang="en-US" sz="1700" u="none" cap="none" strike="noStrike">
                <a:solidFill>
                  <a:srgbClr val="0000FF"/>
                </a:solidFill>
                <a:latin typeface="Cambria Math"/>
                <a:ea typeface="Cambria Math"/>
                <a:cs typeface="Cambria Math"/>
                <a:sym typeface="Cambria Math"/>
              </a:rPr>
              <a:t>Gr. 8–12</a:t>
            </a:r>
            <a:endParaRPr b="1" i="0" sz="1700" u="none" cap="none" strike="noStrike">
              <a:solidFill>
                <a:srgbClr val="0000FF"/>
              </a:solidFill>
              <a:latin typeface="Cambria Math"/>
              <a:ea typeface="Cambria Math"/>
              <a:cs typeface="Cambria Math"/>
              <a:sym typeface="Cambria Math"/>
            </a:endParaRPr>
          </a:p>
        </p:txBody>
      </p:sp>
      <p:sp>
        <p:nvSpPr>
          <p:cNvPr id="1621" name="Google Shape;1621;p170"/>
          <p:cNvSpPr/>
          <p:nvPr/>
        </p:nvSpPr>
        <p:spPr>
          <a:xfrm>
            <a:off x="4983480" y="5230368"/>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00"/>
              <a:buFont typeface="Calibri"/>
              <a:buNone/>
            </a:pPr>
            <a:r>
              <a:rPr i="0" lang="en-US" sz="1700" u="none" cap="none" strike="noStrike">
                <a:solidFill>
                  <a:srgbClr val="334155"/>
                </a:solidFill>
                <a:latin typeface="Cambria Math"/>
                <a:ea typeface="Cambria Math"/>
                <a:cs typeface="Cambria Math"/>
                <a:sym typeface="Cambria Math"/>
              </a:rPr>
              <a:t>AP CS Principles </a:t>
            </a:r>
            <a:r>
              <a:rPr lang="en-US" sz="1700">
                <a:solidFill>
                  <a:srgbClr val="334155"/>
                </a:solidFill>
                <a:latin typeface="Cambria Math"/>
                <a:ea typeface="Cambria Math"/>
                <a:cs typeface="Cambria Math"/>
                <a:sym typeface="Cambria Math"/>
              </a:rPr>
              <a:t>I</a:t>
            </a:r>
            <a:r>
              <a:rPr i="0" lang="en-US" sz="1700" u="none" cap="none" strike="noStrike">
                <a:solidFill>
                  <a:srgbClr val="334155"/>
                </a:solidFill>
                <a:latin typeface="Cambria Math"/>
                <a:ea typeface="Cambria Math"/>
                <a:cs typeface="Cambria Math"/>
                <a:sym typeface="Cambria Math"/>
              </a:rPr>
              <a:t>ntegration</a:t>
            </a:r>
            <a:endParaRPr i="0" sz="1700" u="none" cap="none" strike="noStrike">
              <a:solidFill>
                <a:schemeClr val="dk1"/>
              </a:solidFill>
              <a:latin typeface="Cambria Math"/>
              <a:ea typeface="Cambria Math"/>
              <a:cs typeface="Cambria Math"/>
              <a:sym typeface="Cambria Math"/>
            </a:endParaRPr>
          </a:p>
        </p:txBody>
      </p:sp>
      <p:sp>
        <p:nvSpPr>
          <p:cNvPr id="1622" name="Google Shape;1622;p170"/>
          <p:cNvSpPr/>
          <p:nvPr/>
        </p:nvSpPr>
        <p:spPr>
          <a:xfrm>
            <a:off x="8366760" y="4480560"/>
            <a:ext cx="3337560" cy="155448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623" name="Google Shape;1623;p170"/>
          <p:cNvSpPr/>
          <p:nvPr/>
        </p:nvSpPr>
        <p:spPr>
          <a:xfrm>
            <a:off x="8503920" y="4645152"/>
            <a:ext cx="30632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400"/>
              <a:buFont typeface="Calibri"/>
              <a:buNone/>
            </a:pPr>
            <a:r>
              <a:rPr b="1" i="0" lang="en-US" sz="1700" u="none" cap="none" strike="noStrike">
                <a:solidFill>
                  <a:srgbClr val="0B1F4B"/>
                </a:solidFill>
                <a:latin typeface="Cambria Math"/>
                <a:ea typeface="Cambria Math"/>
                <a:cs typeface="Cambria Math"/>
                <a:sym typeface="Cambria Math"/>
              </a:rPr>
              <a:t>Bootstrap: Physics</a:t>
            </a:r>
            <a:endParaRPr i="0" sz="1700" u="none" cap="none" strike="noStrike">
              <a:solidFill>
                <a:schemeClr val="dk1"/>
              </a:solidFill>
              <a:latin typeface="Cambria Math"/>
              <a:ea typeface="Cambria Math"/>
              <a:cs typeface="Cambria Math"/>
              <a:sym typeface="Cambria Math"/>
            </a:endParaRPr>
          </a:p>
        </p:txBody>
      </p:sp>
      <p:sp>
        <p:nvSpPr>
          <p:cNvPr id="1624" name="Google Shape;1624;p170"/>
          <p:cNvSpPr/>
          <p:nvPr/>
        </p:nvSpPr>
        <p:spPr>
          <a:xfrm>
            <a:off x="8503920" y="4992624"/>
            <a:ext cx="306324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1000"/>
              <a:buFont typeface="Calibri"/>
              <a:buNone/>
            </a:pPr>
            <a:r>
              <a:rPr b="1" i="0" lang="en-US" sz="1700" u="none" cap="none" strike="noStrike">
                <a:solidFill>
                  <a:srgbClr val="0000FF"/>
                </a:solidFill>
                <a:latin typeface="Cambria Math"/>
                <a:ea typeface="Cambria Math"/>
                <a:cs typeface="Cambria Math"/>
                <a:sym typeface="Cambria Math"/>
              </a:rPr>
              <a:t>Gr. 9–12</a:t>
            </a:r>
            <a:endParaRPr b="1" i="0" sz="1700" u="none" cap="none" strike="noStrike">
              <a:solidFill>
                <a:srgbClr val="0000FF"/>
              </a:solidFill>
              <a:latin typeface="Cambria Math"/>
              <a:ea typeface="Cambria Math"/>
              <a:cs typeface="Cambria Math"/>
              <a:sym typeface="Cambria Math"/>
            </a:endParaRPr>
          </a:p>
        </p:txBody>
      </p:sp>
      <p:sp>
        <p:nvSpPr>
          <p:cNvPr id="1625" name="Google Shape;1625;p170"/>
          <p:cNvSpPr/>
          <p:nvPr/>
        </p:nvSpPr>
        <p:spPr>
          <a:xfrm>
            <a:off x="8503920" y="5230368"/>
            <a:ext cx="30632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00"/>
              <a:buFont typeface="Calibri"/>
              <a:buNone/>
            </a:pPr>
            <a:r>
              <a:rPr i="0" lang="en-US" sz="1500" u="none" cap="none" strike="noStrike">
                <a:solidFill>
                  <a:schemeClr val="dk1"/>
                </a:solidFill>
                <a:latin typeface="Cambria Math"/>
                <a:ea typeface="Cambria Math"/>
                <a:cs typeface="Cambria Math"/>
                <a:sym typeface="Cambria Math"/>
              </a:rPr>
              <a:t>Computational modeling with AAPT</a:t>
            </a:r>
            <a:endParaRPr i="0" sz="1500" u="none" cap="none" strike="noStrike">
              <a:solidFill>
                <a:schemeClr val="dk1"/>
              </a:solidFill>
              <a:latin typeface="Cambria Math"/>
              <a:ea typeface="Cambria Math"/>
              <a:cs typeface="Cambria Math"/>
              <a:sym typeface="Cambria Math"/>
            </a:endParaRPr>
          </a:p>
        </p:txBody>
      </p:sp>
      <p:sp>
        <p:nvSpPr>
          <p:cNvPr id="1626" name="Google Shape;1626;p170"/>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dk1"/>
                </a:solidFill>
                <a:latin typeface="Cambria Math"/>
                <a:ea typeface="Cambria Math"/>
                <a:cs typeface="Cambria Math"/>
                <a:sym typeface="Cambria Math"/>
              </a:rPr>
              <a:t>CSTA NJ CSPDWeek 2026  |  Dr. Sonia Mitchell</a:t>
            </a:r>
            <a:endParaRPr b="0" i="0" sz="900" u="none" cap="none" strike="noStrike">
              <a:solidFill>
                <a:schemeClr val="dk1"/>
              </a:solidFill>
              <a:latin typeface="Calibri"/>
              <a:ea typeface="Calibri"/>
              <a:cs typeface="Calibri"/>
              <a:sym typeface="Calibri"/>
            </a:endParaRPr>
          </a:p>
        </p:txBody>
      </p:sp>
      <p:pic>
        <p:nvPicPr>
          <p:cNvPr id="1627" name="Google Shape;1627;p170" title="Screenshot (836).png"/>
          <p:cNvPicPr preferRelativeResize="0"/>
          <p:nvPr/>
        </p:nvPicPr>
        <p:blipFill rotWithShape="1">
          <a:blip r:embed="rId3">
            <a:alphaModFix/>
          </a:blip>
          <a:srcRect b="8102" l="34198" r="42052" t="32799"/>
          <a:stretch/>
        </p:blipFill>
        <p:spPr>
          <a:xfrm>
            <a:off x="1100000" y="2957725"/>
            <a:ext cx="2372002" cy="3320125"/>
          </a:xfrm>
          <a:prstGeom prst="rect">
            <a:avLst/>
          </a:prstGeom>
          <a:noFill/>
          <a:ln>
            <a:noFill/>
          </a:ln>
        </p:spPr>
      </p:pic>
      <p:sp>
        <p:nvSpPr>
          <p:cNvPr id="1628" name="Google Shape;1628;p170"/>
          <p:cNvSpPr txBox="1"/>
          <p:nvPr/>
        </p:nvSpPr>
        <p:spPr>
          <a:xfrm>
            <a:off x="7750725" y="54750"/>
            <a:ext cx="4356000" cy="87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F4F7FC"/>
              </a:buClr>
              <a:buSzPts val="1300"/>
              <a:buFont typeface="Calibri"/>
              <a:buNone/>
            </a:pPr>
            <a:r>
              <a:rPr i="1" lang="en-US" sz="1500">
                <a:solidFill>
                  <a:srgbClr val="222222"/>
                </a:solidFill>
                <a:latin typeface="Cambria Math"/>
                <a:ea typeface="Cambria Math"/>
                <a:cs typeface="Cambria Math"/>
                <a:sym typeface="Cambria Math"/>
              </a:rPr>
              <a:t>Bootstrap reimagines math education by integrating Computer Science, Data Science, and AI concepts into mainstream subjects.</a:t>
            </a:r>
            <a:endParaRPr>
              <a:solidFill>
                <a:srgbClr val="22222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F4B"/>
        </a:solidFill>
      </p:bgPr>
    </p:bg>
    <p:spTree>
      <p:nvGrpSpPr>
        <p:cNvPr id="1633" name="Shape 1633"/>
        <p:cNvGrpSpPr/>
        <p:nvPr/>
      </p:nvGrpSpPr>
      <p:grpSpPr>
        <a:xfrm>
          <a:off x="0" y="0"/>
          <a:ext cx="0" cy="0"/>
          <a:chOff x="0" y="0"/>
          <a:chExt cx="0" cy="0"/>
        </a:xfrm>
      </p:grpSpPr>
      <p:sp>
        <p:nvSpPr>
          <p:cNvPr id="1634" name="Google Shape;1634;p171"/>
          <p:cNvSpPr/>
          <p:nvPr/>
        </p:nvSpPr>
        <p:spPr>
          <a:xfrm>
            <a:off x="0" y="0"/>
            <a:ext cx="109728" cy="6858000"/>
          </a:xfrm>
          <a:prstGeom prst="rect">
            <a:avLst/>
          </a:prstGeom>
          <a:solidFill>
            <a:srgbClr val="02C3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635" name="Google Shape;1635;p171"/>
          <p:cNvSpPr/>
          <p:nvPr/>
        </p:nvSpPr>
        <p:spPr>
          <a:xfrm>
            <a:off x="457200" y="274325"/>
            <a:ext cx="2872800" cy="548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400"/>
              <a:buFont typeface="Cambria"/>
              <a:buNone/>
            </a:pPr>
            <a:r>
              <a:rPr b="1" i="0" lang="en-US" sz="3700" u="none" cap="none" strike="noStrike">
                <a:solidFill>
                  <a:srgbClr val="FFFFFF"/>
                </a:solidFill>
                <a:latin typeface="Cambria"/>
                <a:ea typeface="Cambria"/>
                <a:cs typeface="Cambria"/>
                <a:sym typeface="Cambria"/>
              </a:rPr>
              <a:t>Meet Pyret</a:t>
            </a:r>
            <a:endParaRPr b="0" i="0" sz="3700" u="none" cap="none" strike="noStrike">
              <a:solidFill>
                <a:schemeClr val="dk1"/>
              </a:solidFill>
              <a:latin typeface="Calibri"/>
              <a:ea typeface="Calibri"/>
              <a:cs typeface="Calibri"/>
              <a:sym typeface="Calibri"/>
            </a:endParaRPr>
          </a:p>
        </p:txBody>
      </p:sp>
      <p:sp>
        <p:nvSpPr>
          <p:cNvPr id="1636" name="Google Shape;1636;p171"/>
          <p:cNvSpPr/>
          <p:nvPr/>
        </p:nvSpPr>
        <p:spPr>
          <a:xfrm>
            <a:off x="457200" y="841248"/>
            <a:ext cx="11247120" cy="3657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2C39A"/>
              </a:buClr>
              <a:buSzPts val="1300"/>
              <a:buFont typeface="Calibri"/>
              <a:buNone/>
            </a:pPr>
            <a:r>
              <a:rPr b="1" i="1" lang="en-US" sz="1300" u="none" cap="none" strike="noStrike">
                <a:solidFill>
                  <a:srgbClr val="02C39A"/>
                </a:solidFill>
                <a:latin typeface="Cambria Math"/>
                <a:ea typeface="Cambria Math"/>
                <a:cs typeface="Cambria Math"/>
                <a:sym typeface="Cambria Math"/>
              </a:rPr>
              <a:t>Bootstrap's purpose-built programming language for data science &amp; AI — used at UNM's Data Science + AI </a:t>
            </a:r>
            <a:r>
              <a:rPr b="1" i="1" lang="en-US" sz="1300">
                <a:solidFill>
                  <a:srgbClr val="02C39A"/>
                </a:solidFill>
                <a:latin typeface="Cambria Math"/>
                <a:ea typeface="Cambria Math"/>
                <a:cs typeface="Cambria Math"/>
                <a:sym typeface="Cambria Math"/>
              </a:rPr>
              <a:t>Professional Development Training Session</a:t>
            </a:r>
            <a:r>
              <a:rPr b="1" i="1" lang="en-US" sz="1300" u="none" cap="none" strike="noStrike">
                <a:solidFill>
                  <a:srgbClr val="02C39A"/>
                </a:solidFill>
                <a:latin typeface="Cambria Math"/>
                <a:ea typeface="Cambria Math"/>
                <a:cs typeface="Cambria Math"/>
                <a:sym typeface="Cambria Math"/>
              </a:rPr>
              <a:t>, June 2026</a:t>
            </a:r>
            <a:endParaRPr b="1" i="0" sz="1300" u="none" cap="none" strike="noStrike">
              <a:solidFill>
                <a:schemeClr val="dk1"/>
              </a:solidFill>
              <a:latin typeface="Cambria Math"/>
              <a:ea typeface="Cambria Math"/>
              <a:cs typeface="Cambria Math"/>
              <a:sym typeface="Cambria Math"/>
            </a:endParaRPr>
          </a:p>
        </p:txBody>
      </p:sp>
      <p:sp>
        <p:nvSpPr>
          <p:cNvPr id="1637" name="Google Shape;1637;p171"/>
          <p:cNvSpPr/>
          <p:nvPr/>
        </p:nvSpPr>
        <p:spPr>
          <a:xfrm>
            <a:off x="457200" y="1371600"/>
            <a:ext cx="5166300" cy="4992600"/>
          </a:xfrm>
          <a:prstGeom prst="rect">
            <a:avLst/>
          </a:prstGeom>
          <a:solidFill>
            <a:srgbClr val="050F21"/>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p:txBody>
      </p:sp>
      <p:sp>
        <p:nvSpPr>
          <p:cNvPr id="1638" name="Google Shape;1638;p171"/>
          <p:cNvSpPr/>
          <p:nvPr/>
        </p:nvSpPr>
        <p:spPr>
          <a:xfrm>
            <a:off x="594360" y="1554480"/>
            <a:ext cx="502920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4ECDC4"/>
              </a:buClr>
              <a:buSzPts val="950"/>
              <a:buFont typeface="Courier New"/>
              <a:buNone/>
            </a:pPr>
            <a:r>
              <a:rPr b="0" i="0" lang="en-US" sz="1450" u="none" cap="none" strike="noStrike">
                <a:solidFill>
                  <a:srgbClr val="4ECDC4"/>
                </a:solidFill>
                <a:latin typeface="Courier New"/>
                <a:ea typeface="Courier New"/>
                <a:cs typeface="Courier New"/>
                <a:sym typeface="Courier New"/>
              </a:rPr>
              <a:t># Train a simple decision-tree classifier</a:t>
            </a:r>
            <a:endParaRPr b="0" i="0" sz="1450" u="none" cap="none" strike="noStrike">
              <a:solidFill>
                <a:schemeClr val="dk1"/>
              </a:solidFill>
              <a:latin typeface="Calibri"/>
              <a:ea typeface="Calibri"/>
              <a:cs typeface="Calibri"/>
              <a:sym typeface="Calibri"/>
            </a:endParaRPr>
          </a:p>
        </p:txBody>
      </p:sp>
      <p:sp>
        <p:nvSpPr>
          <p:cNvPr id="1639" name="Google Shape;1639;p171"/>
          <p:cNvSpPr/>
          <p:nvPr/>
        </p:nvSpPr>
        <p:spPr>
          <a:xfrm>
            <a:off x="594360" y="1874520"/>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import ml as ML</a:t>
            </a:r>
            <a:endParaRPr b="0" i="0" u="none" cap="none" strike="noStrike">
              <a:solidFill>
                <a:schemeClr val="dk1"/>
              </a:solidFill>
              <a:latin typeface="Calibri"/>
              <a:ea typeface="Calibri"/>
              <a:cs typeface="Calibri"/>
              <a:sym typeface="Calibri"/>
            </a:endParaRPr>
          </a:p>
        </p:txBody>
      </p:sp>
      <p:sp>
        <p:nvSpPr>
          <p:cNvPr id="1640" name="Google Shape;1640;p171"/>
          <p:cNvSpPr/>
          <p:nvPr/>
        </p:nvSpPr>
        <p:spPr>
          <a:xfrm>
            <a:off x="594360" y="2084832"/>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import gdrive-sheets as GS</a:t>
            </a:r>
            <a:endParaRPr b="0" i="0" u="none" cap="none" strike="noStrike">
              <a:solidFill>
                <a:schemeClr val="dk1"/>
              </a:solidFill>
              <a:latin typeface="Calibri"/>
              <a:ea typeface="Calibri"/>
              <a:cs typeface="Calibri"/>
              <a:sym typeface="Calibri"/>
            </a:endParaRPr>
          </a:p>
        </p:txBody>
      </p:sp>
      <p:sp>
        <p:nvSpPr>
          <p:cNvPr id="1641" name="Google Shape;1641;p171"/>
          <p:cNvSpPr/>
          <p:nvPr/>
        </p:nvSpPr>
        <p:spPr>
          <a:xfrm>
            <a:off x="594360" y="2295144"/>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900"/>
              <a:buFont typeface="Calibri"/>
              <a:buNone/>
            </a:pPr>
            <a:r>
              <a:t/>
            </a:r>
            <a:endParaRPr b="0" i="0" u="none" cap="none" strike="noStrike">
              <a:solidFill>
                <a:schemeClr val="dk1"/>
              </a:solidFill>
              <a:latin typeface="Calibri"/>
              <a:ea typeface="Calibri"/>
              <a:cs typeface="Calibri"/>
              <a:sym typeface="Calibri"/>
            </a:endParaRPr>
          </a:p>
        </p:txBody>
      </p:sp>
      <p:sp>
        <p:nvSpPr>
          <p:cNvPr id="1642" name="Google Shape;1642;p171"/>
          <p:cNvSpPr/>
          <p:nvPr/>
        </p:nvSpPr>
        <p:spPr>
          <a:xfrm>
            <a:off x="594360" y="2505456"/>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EC8C8"/>
              </a:buClr>
              <a:buSzPts val="900"/>
              <a:buFont typeface="Courier New"/>
              <a:buNone/>
            </a:pPr>
            <a:r>
              <a:rPr b="0" i="0" lang="en-US" u="none" cap="none" strike="noStrike">
                <a:solidFill>
                  <a:srgbClr val="7EC8C8"/>
                </a:solidFill>
                <a:latin typeface="Courier New"/>
                <a:ea typeface="Courier New"/>
                <a:cs typeface="Courier New"/>
                <a:sym typeface="Courier New"/>
              </a:rPr>
              <a:t># Load real shelter data</a:t>
            </a:r>
            <a:endParaRPr b="0" i="0" u="none" cap="none" strike="noStrike">
              <a:solidFill>
                <a:schemeClr val="dk1"/>
              </a:solidFill>
              <a:latin typeface="Calibri"/>
              <a:ea typeface="Calibri"/>
              <a:cs typeface="Calibri"/>
              <a:sym typeface="Calibri"/>
            </a:endParaRPr>
          </a:p>
        </p:txBody>
      </p:sp>
      <p:sp>
        <p:nvSpPr>
          <p:cNvPr id="1643" name="Google Shape;1643;p171"/>
          <p:cNvSpPr/>
          <p:nvPr/>
        </p:nvSpPr>
        <p:spPr>
          <a:xfrm>
            <a:off x="594360" y="2715768"/>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animals = load-table: name, species,</a:t>
            </a:r>
            <a:endParaRPr b="0" i="0" u="none" cap="none" strike="noStrike">
              <a:solidFill>
                <a:schemeClr val="dk1"/>
              </a:solidFill>
              <a:latin typeface="Calibri"/>
              <a:ea typeface="Calibri"/>
              <a:cs typeface="Calibri"/>
              <a:sym typeface="Calibri"/>
            </a:endParaRPr>
          </a:p>
        </p:txBody>
      </p:sp>
      <p:sp>
        <p:nvSpPr>
          <p:cNvPr id="1644" name="Google Shape;1644;p171"/>
          <p:cNvSpPr/>
          <p:nvPr/>
        </p:nvSpPr>
        <p:spPr>
          <a:xfrm>
            <a:off x="594360" y="2926080"/>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  age, weight, adopted</a:t>
            </a:r>
            <a:endParaRPr b="0" i="0" u="none" cap="none" strike="noStrike">
              <a:solidFill>
                <a:schemeClr val="dk1"/>
              </a:solidFill>
              <a:latin typeface="Calibri"/>
              <a:ea typeface="Calibri"/>
              <a:cs typeface="Calibri"/>
              <a:sym typeface="Calibri"/>
            </a:endParaRPr>
          </a:p>
        </p:txBody>
      </p:sp>
      <p:sp>
        <p:nvSpPr>
          <p:cNvPr id="1645" name="Google Shape;1645;p171"/>
          <p:cNvSpPr/>
          <p:nvPr/>
        </p:nvSpPr>
        <p:spPr>
          <a:xfrm>
            <a:off x="594360" y="3136392"/>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  source: animals-sheet.sheet-by-name(...)</a:t>
            </a:r>
            <a:endParaRPr b="0" i="0" u="none" cap="none" strike="noStrike">
              <a:solidFill>
                <a:schemeClr val="dk1"/>
              </a:solidFill>
              <a:latin typeface="Calibri"/>
              <a:ea typeface="Calibri"/>
              <a:cs typeface="Calibri"/>
              <a:sym typeface="Calibri"/>
            </a:endParaRPr>
          </a:p>
        </p:txBody>
      </p:sp>
      <p:sp>
        <p:nvSpPr>
          <p:cNvPr id="1646" name="Google Shape;1646;p171"/>
          <p:cNvSpPr/>
          <p:nvPr/>
        </p:nvSpPr>
        <p:spPr>
          <a:xfrm>
            <a:off x="594360" y="3346704"/>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end</a:t>
            </a:r>
            <a:endParaRPr b="0" i="0" u="none" cap="none" strike="noStrike">
              <a:solidFill>
                <a:schemeClr val="dk1"/>
              </a:solidFill>
              <a:latin typeface="Calibri"/>
              <a:ea typeface="Calibri"/>
              <a:cs typeface="Calibri"/>
              <a:sym typeface="Calibri"/>
            </a:endParaRPr>
          </a:p>
        </p:txBody>
      </p:sp>
      <p:sp>
        <p:nvSpPr>
          <p:cNvPr id="1647" name="Google Shape;1647;p171"/>
          <p:cNvSpPr/>
          <p:nvPr/>
        </p:nvSpPr>
        <p:spPr>
          <a:xfrm>
            <a:off x="594360" y="3557016"/>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900"/>
              <a:buFont typeface="Calibri"/>
              <a:buNone/>
            </a:pPr>
            <a:r>
              <a:t/>
            </a:r>
            <a:endParaRPr b="0" i="0" u="none" cap="none" strike="noStrike">
              <a:solidFill>
                <a:schemeClr val="dk1"/>
              </a:solidFill>
              <a:latin typeface="Calibri"/>
              <a:ea typeface="Calibri"/>
              <a:cs typeface="Calibri"/>
              <a:sym typeface="Calibri"/>
            </a:endParaRPr>
          </a:p>
        </p:txBody>
      </p:sp>
      <p:sp>
        <p:nvSpPr>
          <p:cNvPr id="1648" name="Google Shape;1648;p171"/>
          <p:cNvSpPr/>
          <p:nvPr/>
        </p:nvSpPr>
        <p:spPr>
          <a:xfrm>
            <a:off x="594360" y="3767328"/>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EC8C8"/>
              </a:buClr>
              <a:buSzPts val="900"/>
              <a:buFont typeface="Courier New"/>
              <a:buNone/>
            </a:pPr>
            <a:r>
              <a:rPr b="0" i="0" lang="en-US" u="none" cap="none" strike="noStrike">
                <a:solidFill>
                  <a:srgbClr val="7EC8C8"/>
                </a:solidFill>
                <a:latin typeface="Courier New"/>
                <a:ea typeface="Courier New"/>
                <a:cs typeface="Courier New"/>
                <a:sym typeface="Courier New"/>
              </a:rPr>
              <a:t># Split into training / test sets</a:t>
            </a:r>
            <a:endParaRPr b="0" i="0" u="none" cap="none" strike="noStrike">
              <a:solidFill>
                <a:schemeClr val="dk1"/>
              </a:solidFill>
              <a:latin typeface="Calibri"/>
              <a:ea typeface="Calibri"/>
              <a:cs typeface="Calibri"/>
              <a:sym typeface="Calibri"/>
            </a:endParaRPr>
          </a:p>
        </p:txBody>
      </p:sp>
      <p:sp>
        <p:nvSpPr>
          <p:cNvPr id="1649" name="Google Shape;1649;p171"/>
          <p:cNvSpPr/>
          <p:nvPr/>
        </p:nvSpPr>
        <p:spPr>
          <a:xfrm>
            <a:off x="594360" y="3977640"/>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training = animals.filter(lam(r):</a:t>
            </a:r>
            <a:endParaRPr b="0" i="0" u="none" cap="none" strike="noStrike">
              <a:solidFill>
                <a:schemeClr val="dk1"/>
              </a:solidFill>
              <a:latin typeface="Calibri"/>
              <a:ea typeface="Calibri"/>
              <a:cs typeface="Calibri"/>
              <a:sym typeface="Calibri"/>
            </a:endParaRPr>
          </a:p>
        </p:txBody>
      </p:sp>
      <p:sp>
        <p:nvSpPr>
          <p:cNvPr id="1650" name="Google Shape;1650;p171"/>
          <p:cNvSpPr/>
          <p:nvPr/>
        </p:nvSpPr>
        <p:spPr>
          <a:xfrm>
            <a:off x="594360" y="4187952"/>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  r["id"] &lt;= 200 end)</a:t>
            </a:r>
            <a:endParaRPr b="0" i="0" u="none" cap="none" strike="noStrike">
              <a:solidFill>
                <a:schemeClr val="dk1"/>
              </a:solidFill>
              <a:latin typeface="Calibri"/>
              <a:ea typeface="Calibri"/>
              <a:cs typeface="Calibri"/>
              <a:sym typeface="Calibri"/>
            </a:endParaRPr>
          </a:p>
        </p:txBody>
      </p:sp>
      <p:sp>
        <p:nvSpPr>
          <p:cNvPr id="1651" name="Google Shape;1651;p171"/>
          <p:cNvSpPr/>
          <p:nvPr/>
        </p:nvSpPr>
        <p:spPr>
          <a:xfrm>
            <a:off x="594360" y="4398264"/>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test = animals.filter(lam(r):</a:t>
            </a:r>
            <a:endParaRPr b="0" i="0" u="none" cap="none" strike="noStrike">
              <a:solidFill>
                <a:schemeClr val="dk1"/>
              </a:solidFill>
              <a:latin typeface="Calibri"/>
              <a:ea typeface="Calibri"/>
              <a:cs typeface="Calibri"/>
              <a:sym typeface="Calibri"/>
            </a:endParaRPr>
          </a:p>
        </p:txBody>
      </p:sp>
      <p:sp>
        <p:nvSpPr>
          <p:cNvPr id="1652" name="Google Shape;1652;p171"/>
          <p:cNvSpPr/>
          <p:nvPr/>
        </p:nvSpPr>
        <p:spPr>
          <a:xfrm>
            <a:off x="594360" y="4608576"/>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  r["id"] &gt; 200 end)</a:t>
            </a:r>
            <a:endParaRPr b="0" i="0" u="none" cap="none" strike="noStrike">
              <a:solidFill>
                <a:schemeClr val="dk1"/>
              </a:solidFill>
              <a:latin typeface="Calibri"/>
              <a:ea typeface="Calibri"/>
              <a:cs typeface="Calibri"/>
              <a:sym typeface="Calibri"/>
            </a:endParaRPr>
          </a:p>
        </p:txBody>
      </p:sp>
      <p:sp>
        <p:nvSpPr>
          <p:cNvPr id="1653" name="Google Shape;1653;p171"/>
          <p:cNvSpPr/>
          <p:nvPr/>
        </p:nvSpPr>
        <p:spPr>
          <a:xfrm>
            <a:off x="594360" y="4818888"/>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900"/>
              <a:buFont typeface="Calibri"/>
              <a:buNone/>
            </a:pPr>
            <a:r>
              <a:t/>
            </a:r>
            <a:endParaRPr b="0" i="0" u="none" cap="none" strike="noStrike">
              <a:solidFill>
                <a:schemeClr val="dk1"/>
              </a:solidFill>
              <a:latin typeface="Calibri"/>
              <a:ea typeface="Calibri"/>
              <a:cs typeface="Calibri"/>
              <a:sym typeface="Calibri"/>
            </a:endParaRPr>
          </a:p>
        </p:txBody>
      </p:sp>
      <p:sp>
        <p:nvSpPr>
          <p:cNvPr id="1654" name="Google Shape;1654;p171"/>
          <p:cNvSpPr/>
          <p:nvPr/>
        </p:nvSpPr>
        <p:spPr>
          <a:xfrm>
            <a:off x="594360" y="5029200"/>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EC8C8"/>
              </a:buClr>
              <a:buSzPts val="900"/>
              <a:buFont typeface="Courier New"/>
              <a:buNone/>
            </a:pPr>
            <a:r>
              <a:rPr b="0" i="0" lang="en-US" u="none" cap="none" strike="noStrike">
                <a:solidFill>
                  <a:srgbClr val="7EC8C8"/>
                </a:solidFill>
                <a:latin typeface="Courier New"/>
                <a:ea typeface="Courier New"/>
                <a:cs typeface="Courier New"/>
                <a:sym typeface="Courier New"/>
              </a:rPr>
              <a:t># Fit and evaluate</a:t>
            </a:r>
            <a:endParaRPr b="0" i="0" u="none" cap="none" strike="noStrike">
              <a:solidFill>
                <a:schemeClr val="dk1"/>
              </a:solidFill>
              <a:latin typeface="Calibri"/>
              <a:ea typeface="Calibri"/>
              <a:cs typeface="Calibri"/>
              <a:sym typeface="Calibri"/>
            </a:endParaRPr>
          </a:p>
        </p:txBody>
      </p:sp>
      <p:sp>
        <p:nvSpPr>
          <p:cNvPr id="1655" name="Google Shape;1655;p171"/>
          <p:cNvSpPr/>
          <p:nvPr/>
        </p:nvSpPr>
        <p:spPr>
          <a:xfrm>
            <a:off x="594360" y="5239512"/>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model = ML.decision-tree(training, "adopted")</a:t>
            </a:r>
            <a:endParaRPr b="0" i="0" u="none" cap="none" strike="noStrike">
              <a:solidFill>
                <a:schemeClr val="dk1"/>
              </a:solidFill>
              <a:latin typeface="Calibri"/>
              <a:ea typeface="Calibri"/>
              <a:cs typeface="Calibri"/>
              <a:sym typeface="Calibri"/>
            </a:endParaRPr>
          </a:p>
        </p:txBody>
      </p:sp>
      <p:sp>
        <p:nvSpPr>
          <p:cNvPr id="1656" name="Google Shape;1656;p171"/>
          <p:cNvSpPr/>
          <p:nvPr/>
        </p:nvSpPr>
        <p:spPr>
          <a:xfrm>
            <a:off x="594360" y="5449824"/>
            <a:ext cx="5029200"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4E8FF"/>
              </a:buClr>
              <a:buSzPts val="900"/>
              <a:buFont typeface="Courier New"/>
              <a:buNone/>
            </a:pPr>
            <a:r>
              <a:rPr b="0" i="0" lang="en-US" u="none" cap="none" strike="noStrike">
                <a:solidFill>
                  <a:srgbClr val="D4E8FF"/>
                </a:solidFill>
                <a:latin typeface="Courier New"/>
                <a:ea typeface="Courier New"/>
                <a:cs typeface="Courier New"/>
                <a:sym typeface="Courier New"/>
              </a:rPr>
              <a:t>model.accuracy(test)</a:t>
            </a:r>
            <a:endParaRPr b="0" i="0" u="none" cap="none" strike="noStrike">
              <a:solidFill>
                <a:schemeClr val="dk1"/>
              </a:solidFill>
              <a:latin typeface="Calibri"/>
              <a:ea typeface="Calibri"/>
              <a:cs typeface="Calibri"/>
              <a:sym typeface="Calibri"/>
            </a:endParaRPr>
          </a:p>
        </p:txBody>
      </p:sp>
      <p:sp>
        <p:nvSpPr>
          <p:cNvPr id="1657" name="Google Shape;1657;p171"/>
          <p:cNvSpPr/>
          <p:nvPr/>
        </p:nvSpPr>
        <p:spPr>
          <a:xfrm>
            <a:off x="603510" y="5838455"/>
            <a:ext cx="5029200" cy="274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8090"/>
              </a:buClr>
              <a:buSzPts val="950"/>
              <a:buFont typeface="Calibri"/>
              <a:buNone/>
            </a:pPr>
            <a:r>
              <a:rPr b="0" i="1" lang="en-US" sz="1450" u="none" cap="none" strike="noStrike">
                <a:solidFill>
                  <a:srgbClr val="028090"/>
                </a:solidFill>
                <a:latin typeface="Calibri"/>
                <a:ea typeface="Calibri"/>
                <a:cs typeface="Calibri"/>
                <a:sym typeface="Calibri"/>
              </a:rPr>
              <a:t>code.pyret.org  |  </a:t>
            </a:r>
            <a:r>
              <a:rPr b="0" i="1" lang="en-US" sz="1450" u="none" cap="none" strike="noStrike">
                <a:solidFill>
                  <a:schemeClr val="accent4"/>
                </a:solidFill>
                <a:latin typeface="Calibri"/>
                <a:ea typeface="Calibri"/>
                <a:cs typeface="Calibri"/>
                <a:sym typeface="Calibri"/>
              </a:rPr>
              <a:t>browser-based, no install</a:t>
            </a:r>
            <a:endParaRPr b="0" i="0" sz="1450" u="none" cap="none" strike="noStrike">
              <a:solidFill>
                <a:schemeClr val="accent4"/>
              </a:solidFill>
              <a:latin typeface="Calibri"/>
              <a:ea typeface="Calibri"/>
              <a:cs typeface="Calibri"/>
              <a:sym typeface="Calibri"/>
            </a:endParaRPr>
          </a:p>
        </p:txBody>
      </p:sp>
      <p:sp>
        <p:nvSpPr>
          <p:cNvPr id="1658" name="Google Shape;1658;p171"/>
          <p:cNvSpPr/>
          <p:nvPr/>
        </p:nvSpPr>
        <p:spPr>
          <a:xfrm>
            <a:off x="6126480" y="1481328"/>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rPr b="0" i="0" lang="en-US" sz="2100" u="none" cap="none" strike="noStrike">
                <a:solidFill>
                  <a:srgbClr val="000000"/>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1659" name="Google Shape;1659;p171"/>
          <p:cNvSpPr/>
          <p:nvPr/>
        </p:nvSpPr>
        <p:spPr>
          <a:xfrm>
            <a:off x="6675120" y="1371600"/>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700" u="none" cap="none" strike="noStrike">
                <a:solidFill>
                  <a:srgbClr val="FFFFFF"/>
                </a:solidFill>
                <a:latin typeface="Calibri"/>
                <a:ea typeface="Calibri"/>
                <a:cs typeface="Calibri"/>
                <a:sym typeface="Calibri"/>
              </a:rPr>
              <a:t>Decision trees &amp; classification</a:t>
            </a:r>
            <a:endParaRPr b="0" i="0" sz="1700" u="none" cap="none" strike="noStrike">
              <a:solidFill>
                <a:schemeClr val="dk1"/>
              </a:solidFill>
              <a:latin typeface="Calibri"/>
              <a:ea typeface="Calibri"/>
              <a:cs typeface="Calibri"/>
              <a:sym typeface="Calibri"/>
            </a:endParaRPr>
          </a:p>
        </p:txBody>
      </p:sp>
      <p:sp>
        <p:nvSpPr>
          <p:cNvPr id="1660" name="Google Shape;1660;p171"/>
          <p:cNvSpPr/>
          <p:nvPr/>
        </p:nvSpPr>
        <p:spPr>
          <a:xfrm>
            <a:off x="6675120" y="1719072"/>
            <a:ext cx="51206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100"/>
              <a:buFont typeface="Calibri"/>
              <a:buNone/>
            </a:pPr>
            <a:r>
              <a:rPr b="0" i="0" lang="en-US" u="none" cap="none" strike="noStrike">
                <a:solidFill>
                  <a:srgbClr val="CADCFC"/>
                </a:solidFill>
                <a:latin typeface="Calibri"/>
                <a:ea typeface="Calibri"/>
                <a:cs typeface="Calibri"/>
                <a:sym typeface="Calibri"/>
              </a:rPr>
              <a:t>Students build and evaluate classifiers on real data — seeing accuracy, errors, and tradeoffs firsthand</a:t>
            </a:r>
            <a:endParaRPr b="0" i="0" u="none" cap="none" strike="noStrike">
              <a:solidFill>
                <a:schemeClr val="dk1"/>
              </a:solidFill>
              <a:latin typeface="Calibri"/>
              <a:ea typeface="Calibri"/>
              <a:cs typeface="Calibri"/>
              <a:sym typeface="Calibri"/>
            </a:endParaRPr>
          </a:p>
        </p:txBody>
      </p:sp>
      <p:sp>
        <p:nvSpPr>
          <p:cNvPr id="1661" name="Google Shape;1661;p171"/>
          <p:cNvSpPr/>
          <p:nvPr/>
        </p:nvSpPr>
        <p:spPr>
          <a:xfrm>
            <a:off x="6126480" y="2340864"/>
            <a:ext cx="5669280" cy="9144"/>
          </a:xfrm>
          <a:prstGeom prst="rect">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662" name="Google Shape;1662;p171"/>
          <p:cNvSpPr/>
          <p:nvPr/>
        </p:nvSpPr>
        <p:spPr>
          <a:xfrm>
            <a:off x="6126480" y="2505456"/>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rPr b="0" i="0" lang="en-US" sz="2100" u="none" cap="none" strike="noStrike">
                <a:solidFill>
                  <a:srgbClr val="000000"/>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1663" name="Google Shape;1663;p171"/>
          <p:cNvSpPr/>
          <p:nvPr/>
        </p:nvSpPr>
        <p:spPr>
          <a:xfrm>
            <a:off x="6675120" y="2395728"/>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700" u="none" cap="none" strike="noStrike">
                <a:solidFill>
                  <a:srgbClr val="FFFFFF"/>
                </a:solidFill>
                <a:latin typeface="Calibri"/>
                <a:ea typeface="Calibri"/>
                <a:cs typeface="Calibri"/>
                <a:sym typeface="Calibri"/>
              </a:rPr>
              <a:t>Regression &amp; prediction</a:t>
            </a:r>
            <a:endParaRPr b="0" i="0" sz="1700" u="none" cap="none" strike="noStrike">
              <a:solidFill>
                <a:schemeClr val="dk1"/>
              </a:solidFill>
              <a:latin typeface="Calibri"/>
              <a:ea typeface="Calibri"/>
              <a:cs typeface="Calibri"/>
              <a:sym typeface="Calibri"/>
            </a:endParaRPr>
          </a:p>
        </p:txBody>
      </p:sp>
      <p:sp>
        <p:nvSpPr>
          <p:cNvPr id="1664" name="Google Shape;1664;p171"/>
          <p:cNvSpPr/>
          <p:nvPr/>
        </p:nvSpPr>
        <p:spPr>
          <a:xfrm>
            <a:off x="6675120" y="2743200"/>
            <a:ext cx="51206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100"/>
              <a:buFont typeface="Calibri"/>
              <a:buNone/>
            </a:pPr>
            <a:r>
              <a:rPr b="0" i="0" lang="en-US" u="none" cap="none" strike="noStrike">
                <a:solidFill>
                  <a:srgbClr val="CADCFC"/>
                </a:solidFill>
                <a:latin typeface="Calibri"/>
                <a:ea typeface="Calibri"/>
                <a:cs typeface="Calibri"/>
                <a:sym typeface="Calibri"/>
              </a:rPr>
              <a:t>Fit linear models to scatter plots; understand slope, residuals, and what "fit" actually means</a:t>
            </a:r>
            <a:endParaRPr b="0" i="0" u="none" cap="none" strike="noStrike">
              <a:solidFill>
                <a:schemeClr val="dk1"/>
              </a:solidFill>
              <a:latin typeface="Calibri"/>
              <a:ea typeface="Calibri"/>
              <a:cs typeface="Calibri"/>
              <a:sym typeface="Calibri"/>
            </a:endParaRPr>
          </a:p>
        </p:txBody>
      </p:sp>
      <p:sp>
        <p:nvSpPr>
          <p:cNvPr id="1665" name="Google Shape;1665;p171"/>
          <p:cNvSpPr/>
          <p:nvPr/>
        </p:nvSpPr>
        <p:spPr>
          <a:xfrm>
            <a:off x="6126480" y="3364992"/>
            <a:ext cx="5669280" cy="9144"/>
          </a:xfrm>
          <a:prstGeom prst="rect">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666" name="Google Shape;1666;p171"/>
          <p:cNvSpPr/>
          <p:nvPr/>
        </p:nvSpPr>
        <p:spPr>
          <a:xfrm>
            <a:off x="6126480" y="3529584"/>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rPr b="0" i="0" lang="en-US" sz="2100" u="none" cap="none" strike="noStrike">
                <a:solidFill>
                  <a:srgbClr val="000000"/>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1667" name="Google Shape;1667;p171"/>
          <p:cNvSpPr/>
          <p:nvPr/>
        </p:nvSpPr>
        <p:spPr>
          <a:xfrm>
            <a:off x="6675120" y="3419856"/>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700" u="none" cap="none" strike="noStrike">
                <a:solidFill>
                  <a:srgbClr val="FFFFFF"/>
                </a:solidFill>
                <a:latin typeface="Calibri"/>
                <a:ea typeface="Calibri"/>
                <a:cs typeface="Calibri"/>
                <a:sym typeface="Calibri"/>
              </a:rPr>
              <a:t>Natural language processing</a:t>
            </a:r>
            <a:endParaRPr b="0" i="0" sz="1700" u="none" cap="none" strike="noStrike">
              <a:solidFill>
                <a:schemeClr val="dk1"/>
              </a:solidFill>
              <a:latin typeface="Calibri"/>
              <a:ea typeface="Calibri"/>
              <a:cs typeface="Calibri"/>
              <a:sym typeface="Calibri"/>
            </a:endParaRPr>
          </a:p>
        </p:txBody>
      </p:sp>
      <p:sp>
        <p:nvSpPr>
          <p:cNvPr id="1668" name="Google Shape;1668;p171"/>
          <p:cNvSpPr/>
          <p:nvPr/>
        </p:nvSpPr>
        <p:spPr>
          <a:xfrm>
            <a:off x="6675120" y="3767328"/>
            <a:ext cx="51206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100"/>
              <a:buFont typeface="Calibri"/>
              <a:buNone/>
            </a:pPr>
            <a:r>
              <a:rPr b="0" i="0" lang="en-US" u="none" cap="none" strike="noStrike">
                <a:solidFill>
                  <a:srgbClr val="CADCFC"/>
                </a:solidFill>
                <a:latin typeface="Calibri"/>
                <a:ea typeface="Calibri"/>
                <a:cs typeface="Calibri"/>
                <a:sym typeface="Calibri"/>
              </a:rPr>
              <a:t>Explore tokenization and word frequency — making NLP tangible without black-box libraries</a:t>
            </a:r>
            <a:endParaRPr b="0" i="0" u="none" cap="none" strike="noStrike">
              <a:solidFill>
                <a:schemeClr val="dk1"/>
              </a:solidFill>
              <a:latin typeface="Calibri"/>
              <a:ea typeface="Calibri"/>
              <a:cs typeface="Calibri"/>
              <a:sym typeface="Calibri"/>
            </a:endParaRPr>
          </a:p>
        </p:txBody>
      </p:sp>
      <p:sp>
        <p:nvSpPr>
          <p:cNvPr id="1669" name="Google Shape;1669;p171"/>
          <p:cNvSpPr/>
          <p:nvPr/>
        </p:nvSpPr>
        <p:spPr>
          <a:xfrm>
            <a:off x="6126480" y="4389120"/>
            <a:ext cx="5669280" cy="9144"/>
          </a:xfrm>
          <a:prstGeom prst="rect">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670" name="Google Shape;1670;p171"/>
          <p:cNvSpPr/>
          <p:nvPr/>
        </p:nvSpPr>
        <p:spPr>
          <a:xfrm>
            <a:off x="6126480" y="4553712"/>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rPr b="0" i="0" lang="en-US" sz="2100" u="none" cap="none" strike="noStrike">
                <a:solidFill>
                  <a:srgbClr val="000000"/>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1671" name="Google Shape;1671;p171"/>
          <p:cNvSpPr/>
          <p:nvPr/>
        </p:nvSpPr>
        <p:spPr>
          <a:xfrm>
            <a:off x="6675120" y="4443984"/>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700" u="none" cap="none" strike="noStrike">
                <a:solidFill>
                  <a:srgbClr val="FFFFFF"/>
                </a:solidFill>
                <a:latin typeface="Calibri"/>
                <a:ea typeface="Calibri"/>
                <a:cs typeface="Calibri"/>
                <a:sym typeface="Calibri"/>
              </a:rPr>
              <a:t>Generative AI foundations</a:t>
            </a:r>
            <a:endParaRPr b="0" i="0" sz="1700" u="none" cap="none" strike="noStrike">
              <a:solidFill>
                <a:schemeClr val="dk1"/>
              </a:solidFill>
              <a:latin typeface="Calibri"/>
              <a:ea typeface="Calibri"/>
              <a:cs typeface="Calibri"/>
              <a:sym typeface="Calibri"/>
            </a:endParaRPr>
          </a:p>
        </p:txBody>
      </p:sp>
      <p:sp>
        <p:nvSpPr>
          <p:cNvPr id="1672" name="Google Shape;1672;p171"/>
          <p:cNvSpPr/>
          <p:nvPr/>
        </p:nvSpPr>
        <p:spPr>
          <a:xfrm>
            <a:off x="6675120" y="4791456"/>
            <a:ext cx="51206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100"/>
              <a:buFont typeface="Calibri"/>
              <a:buNone/>
            </a:pPr>
            <a:r>
              <a:rPr b="0" i="0" lang="en-US" u="none" cap="none" strike="noStrike">
                <a:solidFill>
                  <a:srgbClr val="CADCFC"/>
                </a:solidFill>
                <a:latin typeface="Calibri"/>
                <a:ea typeface="Calibri"/>
                <a:cs typeface="Calibri"/>
                <a:sym typeface="Calibri"/>
              </a:rPr>
              <a:t>Examine how generative models learn patterns from data — connecting to tools students already use</a:t>
            </a:r>
            <a:endParaRPr b="0" i="0" u="none" cap="none" strike="noStrike">
              <a:solidFill>
                <a:schemeClr val="dk1"/>
              </a:solidFill>
              <a:latin typeface="Calibri"/>
              <a:ea typeface="Calibri"/>
              <a:cs typeface="Calibri"/>
              <a:sym typeface="Calibri"/>
            </a:endParaRPr>
          </a:p>
        </p:txBody>
      </p:sp>
      <p:sp>
        <p:nvSpPr>
          <p:cNvPr id="1673" name="Google Shape;1673;p171"/>
          <p:cNvSpPr/>
          <p:nvPr/>
        </p:nvSpPr>
        <p:spPr>
          <a:xfrm>
            <a:off x="6126480" y="5413248"/>
            <a:ext cx="5669280" cy="9144"/>
          </a:xfrm>
          <a:prstGeom prst="rect">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674" name="Google Shape;1674;p171"/>
          <p:cNvSpPr/>
          <p:nvPr/>
        </p:nvSpPr>
        <p:spPr>
          <a:xfrm>
            <a:off x="6126480" y="5577840"/>
            <a:ext cx="4572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rPr b="0" i="0" lang="en-US" sz="2100" u="none" cap="none" strike="noStrike">
                <a:solidFill>
                  <a:srgbClr val="000000"/>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1675" name="Google Shape;1675;p171"/>
          <p:cNvSpPr/>
          <p:nvPr/>
        </p:nvSpPr>
        <p:spPr>
          <a:xfrm>
            <a:off x="6675120" y="5468112"/>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Calibri"/>
              <a:buNone/>
            </a:pPr>
            <a:r>
              <a:rPr b="1" i="0" lang="en-US" sz="1700" u="none" cap="none" strike="noStrike">
                <a:solidFill>
                  <a:srgbClr val="FFFFFF"/>
                </a:solidFill>
                <a:latin typeface="Calibri"/>
                <a:ea typeface="Calibri"/>
                <a:cs typeface="Calibri"/>
                <a:sym typeface="Calibri"/>
              </a:rPr>
              <a:t>Math + ethics as one thread</a:t>
            </a:r>
            <a:endParaRPr b="0" i="0" sz="1700" u="none" cap="none" strike="noStrike">
              <a:solidFill>
                <a:schemeClr val="dk1"/>
              </a:solidFill>
              <a:latin typeface="Calibri"/>
              <a:ea typeface="Calibri"/>
              <a:cs typeface="Calibri"/>
              <a:sym typeface="Calibri"/>
            </a:endParaRPr>
          </a:p>
        </p:txBody>
      </p:sp>
      <p:sp>
        <p:nvSpPr>
          <p:cNvPr id="1676" name="Google Shape;1676;p171"/>
          <p:cNvSpPr/>
          <p:nvPr/>
        </p:nvSpPr>
        <p:spPr>
          <a:xfrm>
            <a:off x="6675120" y="5815584"/>
            <a:ext cx="512064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ADCFC"/>
              </a:buClr>
              <a:buSzPts val="1100"/>
              <a:buFont typeface="Calibri"/>
              <a:buNone/>
            </a:pPr>
            <a:r>
              <a:rPr b="0" i="0" lang="en-US" u="none" cap="none" strike="noStrike">
                <a:solidFill>
                  <a:srgbClr val="CADCFC"/>
                </a:solidFill>
                <a:latin typeface="Calibri"/>
                <a:ea typeface="Calibri"/>
                <a:cs typeface="Calibri"/>
                <a:sym typeface="Calibri"/>
              </a:rPr>
              <a:t>Every model is interrogated: who does it serve, who might it harm, and what does the data miss?</a:t>
            </a:r>
            <a:endParaRPr b="0" i="0" u="none" cap="none" strike="noStrike">
              <a:solidFill>
                <a:schemeClr val="dk1"/>
              </a:solidFill>
              <a:latin typeface="Calibri"/>
              <a:ea typeface="Calibri"/>
              <a:cs typeface="Calibri"/>
              <a:sym typeface="Calibri"/>
            </a:endParaRPr>
          </a:p>
        </p:txBody>
      </p:sp>
      <p:sp>
        <p:nvSpPr>
          <p:cNvPr id="1677" name="Google Shape;1677;p171"/>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lt1"/>
                </a:solidFill>
                <a:latin typeface="Cambria Math"/>
                <a:ea typeface="Cambria Math"/>
                <a:cs typeface="Cambria Math"/>
                <a:sym typeface="Cambria Math"/>
              </a:rPr>
              <a:t>CSTA NJ CSPDWeek 2026  |  Dr. Sonia Mitchell</a:t>
            </a:r>
            <a:endParaRPr b="0" i="0" sz="1200" u="none" cap="none" strike="noStrike">
              <a:solidFill>
                <a:schemeClr val="lt1"/>
              </a:solidFill>
              <a:latin typeface="Calibri"/>
              <a:ea typeface="Calibri"/>
              <a:cs typeface="Calibri"/>
              <a:sym typeface="Calibri"/>
            </a:endParaRPr>
          </a:p>
        </p:txBody>
      </p:sp>
      <p:pic>
        <p:nvPicPr>
          <p:cNvPr id="1678" name="Google Shape;1678;p171"/>
          <p:cNvPicPr preferRelativeResize="0"/>
          <p:nvPr/>
        </p:nvPicPr>
        <p:blipFill>
          <a:blip r:embed="rId3">
            <a:alphaModFix/>
          </a:blip>
          <a:stretch>
            <a:fillRect/>
          </a:stretch>
        </p:blipFill>
        <p:spPr>
          <a:xfrm>
            <a:off x="3166219" y="147548"/>
            <a:ext cx="749730" cy="730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683" name="Shape 1683"/>
        <p:cNvGrpSpPr/>
        <p:nvPr/>
      </p:nvGrpSpPr>
      <p:grpSpPr>
        <a:xfrm>
          <a:off x="0" y="0"/>
          <a:ext cx="0" cy="0"/>
          <a:chOff x="0" y="0"/>
          <a:chExt cx="0" cy="0"/>
        </a:xfrm>
      </p:grpSpPr>
      <p:sp>
        <p:nvSpPr>
          <p:cNvPr id="1684" name="Google Shape;1684;p172"/>
          <p:cNvSpPr/>
          <p:nvPr/>
        </p:nvSpPr>
        <p:spPr>
          <a:xfrm>
            <a:off x="0" y="0"/>
            <a:ext cx="12161520" cy="137160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85" name="Google Shape;1685;p172"/>
          <p:cNvSpPr/>
          <p:nvPr/>
        </p:nvSpPr>
        <p:spPr>
          <a:xfrm>
            <a:off x="457200" y="164592"/>
            <a:ext cx="1124712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2800"/>
              <a:buFont typeface="Cambria"/>
              <a:buNone/>
            </a:pPr>
            <a:r>
              <a:rPr b="1" i="0" lang="en-US" sz="3300" u="none" cap="none" strike="noStrike">
                <a:solidFill>
                  <a:srgbClr val="FFFFFF"/>
                </a:solidFill>
                <a:latin typeface="Cambria Math"/>
                <a:ea typeface="Cambria Math"/>
                <a:cs typeface="Cambria Math"/>
                <a:sym typeface="Cambria Math"/>
              </a:rPr>
              <a:t>The Bootstrap: AI Curriculum</a:t>
            </a:r>
            <a:endParaRPr i="0" sz="3300" u="none" cap="none" strike="noStrike">
              <a:solidFill>
                <a:schemeClr val="dk1"/>
              </a:solidFill>
              <a:latin typeface="Cambria Math"/>
              <a:ea typeface="Cambria Math"/>
              <a:cs typeface="Cambria Math"/>
              <a:sym typeface="Cambria Math"/>
            </a:endParaRPr>
          </a:p>
        </p:txBody>
      </p:sp>
      <p:sp>
        <p:nvSpPr>
          <p:cNvPr id="1686" name="Google Shape;1686;p172"/>
          <p:cNvSpPr/>
          <p:nvPr/>
        </p:nvSpPr>
        <p:spPr>
          <a:xfrm>
            <a:off x="457200" y="713221"/>
            <a:ext cx="11247000" cy="502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2C39A"/>
              </a:buClr>
              <a:buSzPts val="1200"/>
              <a:buFont typeface="Calibri"/>
              <a:buNone/>
            </a:pPr>
            <a:r>
              <a:rPr i="1" lang="en-US" sz="1700" u="none" cap="none" strike="noStrike">
                <a:solidFill>
                  <a:srgbClr val="02C39A"/>
                </a:solidFill>
                <a:latin typeface="Cambria Math"/>
                <a:ea typeface="Cambria Math"/>
                <a:cs typeface="Cambria Math"/>
                <a:sym typeface="Cambria Math"/>
              </a:rPr>
              <a:t>Students understand how AI works — not simply use it  |  UNM Data Science + AI </a:t>
            </a:r>
            <a:r>
              <a:rPr i="1" lang="en-US" sz="1700">
                <a:solidFill>
                  <a:srgbClr val="02C39A"/>
                </a:solidFill>
                <a:latin typeface="Cambria Math"/>
                <a:ea typeface="Cambria Math"/>
                <a:cs typeface="Cambria Math"/>
                <a:sym typeface="Cambria Math"/>
              </a:rPr>
              <a:t>Professional Development Training</a:t>
            </a:r>
            <a:r>
              <a:rPr i="1" lang="en-US" sz="1700" u="none" cap="none" strike="noStrike">
                <a:solidFill>
                  <a:srgbClr val="02C39A"/>
                </a:solidFill>
                <a:latin typeface="Cambria Math"/>
                <a:ea typeface="Cambria Math"/>
                <a:cs typeface="Cambria Math"/>
                <a:sym typeface="Cambria Math"/>
              </a:rPr>
              <a:t>, June 22–27, 2026</a:t>
            </a:r>
            <a:endParaRPr i="0" sz="1700" u="none" cap="none" strike="noStrike">
              <a:solidFill>
                <a:schemeClr val="dk1"/>
              </a:solidFill>
              <a:latin typeface="Cambria Math"/>
              <a:ea typeface="Cambria Math"/>
              <a:cs typeface="Cambria Math"/>
              <a:sym typeface="Cambria Math"/>
            </a:endParaRPr>
          </a:p>
        </p:txBody>
      </p:sp>
      <p:sp>
        <p:nvSpPr>
          <p:cNvPr id="1687" name="Google Shape;1687;p172"/>
          <p:cNvSpPr/>
          <p:nvPr/>
        </p:nvSpPr>
        <p:spPr>
          <a:xfrm>
            <a:off x="457200" y="1508760"/>
            <a:ext cx="11247120" cy="749808"/>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88" name="Google Shape;1688;p172"/>
          <p:cNvSpPr/>
          <p:nvPr/>
        </p:nvSpPr>
        <p:spPr>
          <a:xfrm>
            <a:off x="640080" y="1600200"/>
            <a:ext cx="10881360" cy="59436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1200"/>
              <a:buFont typeface="Calibri"/>
              <a:buNone/>
            </a:pPr>
            <a:r>
              <a:rPr i="1" lang="en-US" sz="1700" u="none" cap="none" strike="noStrike">
                <a:solidFill>
                  <a:srgbClr val="0B1F4B"/>
                </a:solidFill>
                <a:latin typeface="Cambria Math"/>
                <a:ea typeface="Cambria Math"/>
                <a:cs typeface="Cambria Math"/>
                <a:sym typeface="Cambria Math"/>
              </a:rPr>
              <a:t>💡  </a:t>
            </a:r>
            <a:r>
              <a:rPr b="1" i="1" lang="en-US" sz="1800" u="none" cap="none" strike="noStrike">
                <a:solidFill>
                  <a:srgbClr val="0B1F4B"/>
                </a:solidFill>
                <a:latin typeface="Cambria Math"/>
                <a:ea typeface="Cambria Math"/>
                <a:cs typeface="Cambria Math"/>
                <a:sym typeface="Cambria Math"/>
              </a:rPr>
              <a:t>Core idea:</a:t>
            </a:r>
            <a:r>
              <a:rPr i="1" lang="en-US" sz="1700" u="none" cap="none" strike="noStrike">
                <a:solidFill>
                  <a:srgbClr val="0B1F4B"/>
                </a:solidFill>
                <a:latin typeface="Cambria Math"/>
                <a:ea typeface="Cambria Math"/>
                <a:cs typeface="Cambria Math"/>
                <a:sym typeface="Cambria Math"/>
              </a:rPr>
              <a:t> </a:t>
            </a:r>
            <a:r>
              <a:rPr i="1" lang="en-US" sz="1700" u="none" cap="none" strike="noStrike">
                <a:solidFill>
                  <a:schemeClr val="dk1"/>
                </a:solidFill>
                <a:latin typeface="Cambria Math"/>
                <a:ea typeface="Cambria Math"/>
                <a:cs typeface="Cambria Math"/>
                <a:sym typeface="Cambria Math"/>
              </a:rPr>
              <a:t>Bootstrap:AI is built around the conviction that students should understand how AI works — not simply use AI tools. Through Pyret, mathematical reasoning, and ethical reflection, students go behind the curtain.</a:t>
            </a:r>
            <a:endParaRPr i="0" sz="1700" u="none" cap="none" strike="noStrike">
              <a:solidFill>
                <a:schemeClr val="dk1"/>
              </a:solidFill>
              <a:latin typeface="Cambria Math"/>
              <a:ea typeface="Cambria Math"/>
              <a:cs typeface="Cambria Math"/>
              <a:sym typeface="Cambria Math"/>
            </a:endParaRPr>
          </a:p>
        </p:txBody>
      </p:sp>
      <p:sp>
        <p:nvSpPr>
          <p:cNvPr id="1689" name="Google Shape;1689;p172"/>
          <p:cNvSpPr/>
          <p:nvPr/>
        </p:nvSpPr>
        <p:spPr>
          <a:xfrm>
            <a:off x="457200" y="2496312"/>
            <a:ext cx="475488" cy="475488"/>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90" name="Google Shape;1690;p172"/>
          <p:cNvSpPr/>
          <p:nvPr/>
        </p:nvSpPr>
        <p:spPr>
          <a:xfrm>
            <a:off x="457200" y="2478024"/>
            <a:ext cx="475488" cy="4754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b="1" i="0" lang="en-US" sz="2000" u="none" cap="none" strike="noStrike">
                <a:solidFill>
                  <a:srgbClr val="FFFFFF"/>
                </a:solidFill>
                <a:latin typeface="Cambria Math"/>
                <a:ea typeface="Cambria Math"/>
                <a:cs typeface="Cambria Math"/>
                <a:sym typeface="Cambria Math"/>
              </a:rPr>
              <a:t>1</a:t>
            </a:r>
            <a:endParaRPr i="0" sz="2000" u="none" cap="none" strike="noStrike">
              <a:solidFill>
                <a:schemeClr val="dk1"/>
              </a:solidFill>
              <a:latin typeface="Cambria Math"/>
              <a:ea typeface="Cambria Math"/>
              <a:cs typeface="Cambria Math"/>
              <a:sym typeface="Cambria Math"/>
            </a:endParaRPr>
          </a:p>
        </p:txBody>
      </p:sp>
      <p:sp>
        <p:nvSpPr>
          <p:cNvPr id="1691" name="Google Shape;1691;p172"/>
          <p:cNvSpPr/>
          <p:nvPr/>
        </p:nvSpPr>
        <p:spPr>
          <a:xfrm>
            <a:off x="1051560" y="2423160"/>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300"/>
              <a:buFont typeface="Calibri"/>
              <a:buNone/>
            </a:pPr>
            <a:r>
              <a:rPr b="1" i="0" lang="en-US" sz="1800" u="none" cap="none" strike="noStrike">
                <a:solidFill>
                  <a:srgbClr val="0B1F4B"/>
                </a:solidFill>
                <a:latin typeface="Cambria Math"/>
                <a:ea typeface="Cambria Math"/>
                <a:cs typeface="Cambria Math"/>
                <a:sym typeface="Cambria Math"/>
              </a:rPr>
              <a:t>Data-Driven Algorithms</a:t>
            </a:r>
            <a:endParaRPr i="0" sz="1800" u="none" cap="none" strike="noStrike">
              <a:solidFill>
                <a:schemeClr val="dk1"/>
              </a:solidFill>
              <a:latin typeface="Cambria Math"/>
              <a:ea typeface="Cambria Math"/>
              <a:cs typeface="Cambria Math"/>
              <a:sym typeface="Cambria Math"/>
            </a:endParaRPr>
          </a:p>
        </p:txBody>
      </p:sp>
      <p:sp>
        <p:nvSpPr>
          <p:cNvPr id="1692" name="Google Shape;1692;p172"/>
          <p:cNvSpPr/>
          <p:nvPr/>
        </p:nvSpPr>
        <p:spPr>
          <a:xfrm>
            <a:off x="1051560" y="2770632"/>
            <a:ext cx="5120640"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550" u="none" cap="none" strike="noStrike">
                <a:solidFill>
                  <a:srgbClr val="334155"/>
                </a:solidFill>
                <a:latin typeface="Cambria Math"/>
                <a:ea typeface="Cambria Math"/>
                <a:cs typeface="Cambria Math"/>
                <a:sym typeface="Cambria Math"/>
              </a:rPr>
              <a:t>What makes an algorithm "data-driven"? Students compare rule-based vs. learned models using Pyret and authentic datasets.</a:t>
            </a:r>
            <a:endParaRPr i="0" sz="1550" u="none" cap="none" strike="noStrike">
              <a:solidFill>
                <a:schemeClr val="dk1"/>
              </a:solidFill>
              <a:latin typeface="Cambria Math"/>
              <a:ea typeface="Cambria Math"/>
              <a:cs typeface="Cambria Math"/>
              <a:sym typeface="Cambria Math"/>
            </a:endParaRPr>
          </a:p>
        </p:txBody>
      </p:sp>
      <p:sp>
        <p:nvSpPr>
          <p:cNvPr id="1693" name="Google Shape;1693;p172"/>
          <p:cNvSpPr/>
          <p:nvPr/>
        </p:nvSpPr>
        <p:spPr>
          <a:xfrm>
            <a:off x="457200" y="3493008"/>
            <a:ext cx="557784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94" name="Google Shape;1694;p172"/>
          <p:cNvSpPr/>
          <p:nvPr/>
        </p:nvSpPr>
        <p:spPr>
          <a:xfrm>
            <a:off x="457200" y="3849624"/>
            <a:ext cx="475488" cy="475488"/>
          </a:xfrm>
          <a:prstGeom prst="ellipse">
            <a:avLst/>
          </a:prstGeom>
          <a:solidFill>
            <a:srgbClr val="0280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95" name="Google Shape;1695;p172"/>
          <p:cNvSpPr/>
          <p:nvPr/>
        </p:nvSpPr>
        <p:spPr>
          <a:xfrm>
            <a:off x="457200" y="3831336"/>
            <a:ext cx="475488" cy="4754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b="1" i="0" lang="en-US" sz="2000" u="none" cap="none" strike="noStrike">
                <a:solidFill>
                  <a:srgbClr val="FFFFFF"/>
                </a:solidFill>
                <a:latin typeface="Cambria Math"/>
                <a:ea typeface="Cambria Math"/>
                <a:cs typeface="Cambria Math"/>
                <a:sym typeface="Cambria Math"/>
              </a:rPr>
              <a:t>2</a:t>
            </a:r>
            <a:endParaRPr i="0" sz="2000" u="none" cap="none" strike="noStrike">
              <a:solidFill>
                <a:schemeClr val="dk1"/>
              </a:solidFill>
              <a:latin typeface="Cambria Math"/>
              <a:ea typeface="Cambria Math"/>
              <a:cs typeface="Cambria Math"/>
              <a:sym typeface="Cambria Math"/>
            </a:endParaRPr>
          </a:p>
        </p:txBody>
      </p:sp>
      <p:sp>
        <p:nvSpPr>
          <p:cNvPr id="1696" name="Google Shape;1696;p172"/>
          <p:cNvSpPr/>
          <p:nvPr/>
        </p:nvSpPr>
        <p:spPr>
          <a:xfrm>
            <a:off x="1051560" y="3776472"/>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300"/>
              <a:buFont typeface="Calibri"/>
              <a:buNone/>
            </a:pPr>
            <a:r>
              <a:rPr b="1" i="0" lang="en-US" sz="1800" u="none" cap="none" strike="noStrike">
                <a:solidFill>
                  <a:srgbClr val="0B1F4B"/>
                </a:solidFill>
                <a:latin typeface="Cambria Math"/>
                <a:ea typeface="Cambria Math"/>
                <a:cs typeface="Cambria Math"/>
                <a:sym typeface="Cambria Math"/>
              </a:rPr>
              <a:t>Decision Trees &amp; Regression</a:t>
            </a:r>
            <a:endParaRPr i="0" sz="1800" u="none" cap="none" strike="noStrike">
              <a:solidFill>
                <a:schemeClr val="dk1"/>
              </a:solidFill>
              <a:latin typeface="Cambria Math"/>
              <a:ea typeface="Cambria Math"/>
              <a:cs typeface="Cambria Math"/>
              <a:sym typeface="Cambria Math"/>
            </a:endParaRPr>
          </a:p>
        </p:txBody>
      </p:sp>
      <p:sp>
        <p:nvSpPr>
          <p:cNvPr id="1697" name="Google Shape;1697;p172"/>
          <p:cNvSpPr/>
          <p:nvPr/>
        </p:nvSpPr>
        <p:spPr>
          <a:xfrm>
            <a:off x="1051560" y="4123944"/>
            <a:ext cx="5120640"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550" u="none" cap="none" strike="noStrike">
                <a:solidFill>
                  <a:srgbClr val="334155"/>
                </a:solidFill>
                <a:latin typeface="Cambria Math"/>
                <a:ea typeface="Cambria Math"/>
                <a:cs typeface="Cambria Math"/>
                <a:sym typeface="Cambria Math"/>
              </a:rPr>
              <a:t>Build, visualize, and evaluate classifiers. Explore linear regression to model relationships between variables.</a:t>
            </a:r>
            <a:endParaRPr i="0" sz="1550" u="none" cap="none" strike="noStrike">
              <a:solidFill>
                <a:schemeClr val="dk1"/>
              </a:solidFill>
              <a:latin typeface="Cambria Math"/>
              <a:ea typeface="Cambria Math"/>
              <a:cs typeface="Cambria Math"/>
              <a:sym typeface="Cambria Math"/>
            </a:endParaRPr>
          </a:p>
        </p:txBody>
      </p:sp>
      <p:sp>
        <p:nvSpPr>
          <p:cNvPr id="1698" name="Google Shape;1698;p172"/>
          <p:cNvSpPr/>
          <p:nvPr/>
        </p:nvSpPr>
        <p:spPr>
          <a:xfrm>
            <a:off x="457200" y="4846320"/>
            <a:ext cx="557784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699" name="Google Shape;1699;p172"/>
          <p:cNvSpPr/>
          <p:nvPr/>
        </p:nvSpPr>
        <p:spPr>
          <a:xfrm>
            <a:off x="457200" y="5202936"/>
            <a:ext cx="475488" cy="475488"/>
          </a:xfrm>
          <a:prstGeom prst="ellipse">
            <a:avLst/>
          </a:prstGeom>
          <a:solidFill>
            <a:srgbClr val="7B2D8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700" name="Google Shape;1700;p172"/>
          <p:cNvSpPr/>
          <p:nvPr/>
        </p:nvSpPr>
        <p:spPr>
          <a:xfrm>
            <a:off x="457200" y="5184648"/>
            <a:ext cx="475488" cy="4754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b="1" i="0" lang="en-US" sz="2000" u="none" cap="none" strike="noStrike">
                <a:solidFill>
                  <a:srgbClr val="FFFFFF"/>
                </a:solidFill>
                <a:latin typeface="Cambria Math"/>
                <a:ea typeface="Cambria Math"/>
                <a:cs typeface="Cambria Math"/>
                <a:sym typeface="Cambria Math"/>
              </a:rPr>
              <a:t>3</a:t>
            </a:r>
            <a:endParaRPr i="0" sz="2000" u="none" cap="none" strike="noStrike">
              <a:solidFill>
                <a:schemeClr val="dk1"/>
              </a:solidFill>
              <a:latin typeface="Cambria Math"/>
              <a:ea typeface="Cambria Math"/>
              <a:cs typeface="Cambria Math"/>
              <a:sym typeface="Cambria Math"/>
            </a:endParaRPr>
          </a:p>
        </p:txBody>
      </p:sp>
      <p:sp>
        <p:nvSpPr>
          <p:cNvPr id="1701" name="Google Shape;1701;p172"/>
          <p:cNvSpPr/>
          <p:nvPr/>
        </p:nvSpPr>
        <p:spPr>
          <a:xfrm>
            <a:off x="1051560" y="5129784"/>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300"/>
              <a:buFont typeface="Calibri"/>
              <a:buNone/>
            </a:pPr>
            <a:r>
              <a:rPr b="1" i="0" lang="en-US" sz="1800" u="none" cap="none" strike="noStrike">
                <a:solidFill>
                  <a:srgbClr val="0B1F4B"/>
                </a:solidFill>
                <a:latin typeface="Cambria Math"/>
                <a:ea typeface="Cambria Math"/>
                <a:cs typeface="Cambria Math"/>
                <a:sym typeface="Cambria Math"/>
              </a:rPr>
              <a:t>Natural Language Processing</a:t>
            </a:r>
            <a:endParaRPr i="0" sz="1800" u="none" cap="none" strike="noStrike">
              <a:solidFill>
                <a:schemeClr val="dk1"/>
              </a:solidFill>
              <a:latin typeface="Cambria Math"/>
              <a:ea typeface="Cambria Math"/>
              <a:cs typeface="Cambria Math"/>
              <a:sym typeface="Cambria Math"/>
            </a:endParaRPr>
          </a:p>
        </p:txBody>
      </p:sp>
      <p:sp>
        <p:nvSpPr>
          <p:cNvPr id="1702" name="Google Shape;1702;p172"/>
          <p:cNvSpPr/>
          <p:nvPr/>
        </p:nvSpPr>
        <p:spPr>
          <a:xfrm>
            <a:off x="1051560" y="5477256"/>
            <a:ext cx="5120640"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550" u="none" cap="none" strike="noStrike">
                <a:solidFill>
                  <a:srgbClr val="334155"/>
                </a:solidFill>
                <a:latin typeface="Cambria Math"/>
                <a:ea typeface="Cambria Math"/>
                <a:cs typeface="Cambria Math"/>
                <a:sym typeface="Cambria Math"/>
              </a:rPr>
              <a:t>Tokenize text, analyze word frequency, and examine how machines "read" — connecting to generative AI students already encounter.</a:t>
            </a:r>
            <a:endParaRPr i="0" sz="1550" u="none" cap="none" strike="noStrike">
              <a:solidFill>
                <a:schemeClr val="dk1"/>
              </a:solidFill>
              <a:latin typeface="Cambria Math"/>
              <a:ea typeface="Cambria Math"/>
              <a:cs typeface="Cambria Math"/>
              <a:sym typeface="Cambria Math"/>
            </a:endParaRPr>
          </a:p>
        </p:txBody>
      </p:sp>
      <p:sp>
        <p:nvSpPr>
          <p:cNvPr id="1703" name="Google Shape;1703;p172"/>
          <p:cNvSpPr/>
          <p:nvPr/>
        </p:nvSpPr>
        <p:spPr>
          <a:xfrm>
            <a:off x="6309360" y="2496312"/>
            <a:ext cx="475488" cy="475488"/>
          </a:xfrm>
          <a:prstGeom prst="ellipse">
            <a:avLst/>
          </a:prstGeom>
          <a:solidFill>
            <a:srgbClr val="B85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704" name="Google Shape;1704;p172"/>
          <p:cNvSpPr/>
          <p:nvPr/>
        </p:nvSpPr>
        <p:spPr>
          <a:xfrm>
            <a:off x="6309360" y="2478024"/>
            <a:ext cx="475488" cy="4754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b="1" i="0" lang="en-US" sz="2000" u="none" cap="none" strike="noStrike">
                <a:solidFill>
                  <a:srgbClr val="FFFFFF"/>
                </a:solidFill>
                <a:latin typeface="Cambria Math"/>
                <a:ea typeface="Cambria Math"/>
                <a:cs typeface="Cambria Math"/>
                <a:sym typeface="Cambria Math"/>
              </a:rPr>
              <a:t>4</a:t>
            </a:r>
            <a:endParaRPr i="0" sz="2000" u="none" cap="none" strike="noStrike">
              <a:solidFill>
                <a:schemeClr val="dk1"/>
              </a:solidFill>
              <a:latin typeface="Cambria Math"/>
              <a:ea typeface="Cambria Math"/>
              <a:cs typeface="Cambria Math"/>
              <a:sym typeface="Cambria Math"/>
            </a:endParaRPr>
          </a:p>
        </p:txBody>
      </p:sp>
      <p:sp>
        <p:nvSpPr>
          <p:cNvPr id="1705" name="Google Shape;1705;p172"/>
          <p:cNvSpPr/>
          <p:nvPr/>
        </p:nvSpPr>
        <p:spPr>
          <a:xfrm>
            <a:off x="6903720" y="2423160"/>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300"/>
              <a:buFont typeface="Calibri"/>
              <a:buNone/>
            </a:pPr>
            <a:r>
              <a:rPr b="1" i="0" lang="en-US" sz="1800" u="none" cap="none" strike="noStrike">
                <a:solidFill>
                  <a:srgbClr val="0B1F4B"/>
                </a:solidFill>
                <a:latin typeface="Cambria Math"/>
                <a:ea typeface="Cambria Math"/>
                <a:cs typeface="Cambria Math"/>
                <a:sym typeface="Cambria Math"/>
              </a:rPr>
              <a:t>Generative AI — Behind the Curtain</a:t>
            </a:r>
            <a:endParaRPr i="0" sz="1800" u="none" cap="none" strike="noStrike">
              <a:solidFill>
                <a:schemeClr val="dk1"/>
              </a:solidFill>
              <a:latin typeface="Cambria Math"/>
              <a:ea typeface="Cambria Math"/>
              <a:cs typeface="Cambria Math"/>
              <a:sym typeface="Cambria Math"/>
            </a:endParaRPr>
          </a:p>
        </p:txBody>
      </p:sp>
      <p:sp>
        <p:nvSpPr>
          <p:cNvPr id="1706" name="Google Shape;1706;p172"/>
          <p:cNvSpPr/>
          <p:nvPr/>
        </p:nvSpPr>
        <p:spPr>
          <a:xfrm>
            <a:off x="6903720" y="2770632"/>
            <a:ext cx="5120640"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550" u="none" cap="none" strike="noStrike">
                <a:solidFill>
                  <a:srgbClr val="334155"/>
                </a:solidFill>
                <a:latin typeface="Cambria Math"/>
                <a:ea typeface="Cambria Math"/>
                <a:cs typeface="Cambria Math"/>
                <a:sym typeface="Cambria Math"/>
              </a:rPr>
              <a:t>Explore how generative models learn patterns. Students critically evaluate outputs rather than accepting them at face value.</a:t>
            </a:r>
            <a:endParaRPr i="0" sz="1550" u="none" cap="none" strike="noStrike">
              <a:solidFill>
                <a:schemeClr val="dk1"/>
              </a:solidFill>
              <a:latin typeface="Cambria Math"/>
              <a:ea typeface="Cambria Math"/>
              <a:cs typeface="Cambria Math"/>
              <a:sym typeface="Cambria Math"/>
            </a:endParaRPr>
          </a:p>
        </p:txBody>
      </p:sp>
      <p:sp>
        <p:nvSpPr>
          <p:cNvPr id="1707" name="Google Shape;1707;p172"/>
          <p:cNvSpPr/>
          <p:nvPr/>
        </p:nvSpPr>
        <p:spPr>
          <a:xfrm>
            <a:off x="6309360" y="3493008"/>
            <a:ext cx="557784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708" name="Google Shape;1708;p172"/>
          <p:cNvSpPr/>
          <p:nvPr/>
        </p:nvSpPr>
        <p:spPr>
          <a:xfrm>
            <a:off x="6309360" y="3849624"/>
            <a:ext cx="475488" cy="475488"/>
          </a:xfrm>
          <a:prstGeom prst="ellipse">
            <a:avLst/>
          </a:prstGeom>
          <a:solidFill>
            <a:srgbClr val="1B6C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709" name="Google Shape;1709;p172"/>
          <p:cNvSpPr/>
          <p:nvPr/>
        </p:nvSpPr>
        <p:spPr>
          <a:xfrm>
            <a:off x="6309360" y="3831336"/>
            <a:ext cx="475488" cy="4754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b="1" i="0" lang="en-US" sz="2000" u="none" cap="none" strike="noStrike">
                <a:solidFill>
                  <a:srgbClr val="FFFFFF"/>
                </a:solidFill>
                <a:latin typeface="Cambria Math"/>
                <a:ea typeface="Cambria Math"/>
                <a:cs typeface="Cambria Math"/>
                <a:sym typeface="Cambria Math"/>
              </a:rPr>
              <a:t>5</a:t>
            </a:r>
            <a:endParaRPr i="0" sz="2000" u="none" cap="none" strike="noStrike">
              <a:solidFill>
                <a:schemeClr val="dk1"/>
              </a:solidFill>
              <a:latin typeface="Cambria Math"/>
              <a:ea typeface="Cambria Math"/>
              <a:cs typeface="Cambria Math"/>
              <a:sym typeface="Cambria Math"/>
            </a:endParaRPr>
          </a:p>
        </p:txBody>
      </p:sp>
      <p:sp>
        <p:nvSpPr>
          <p:cNvPr id="1710" name="Google Shape;1710;p172"/>
          <p:cNvSpPr/>
          <p:nvPr/>
        </p:nvSpPr>
        <p:spPr>
          <a:xfrm>
            <a:off x="6903720" y="3776472"/>
            <a:ext cx="512064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300"/>
              <a:buFont typeface="Calibri"/>
              <a:buNone/>
            </a:pPr>
            <a:r>
              <a:rPr b="1" i="0" lang="en-US" sz="1800" u="none" cap="none" strike="noStrike">
                <a:solidFill>
                  <a:srgbClr val="0B1F4B"/>
                </a:solidFill>
                <a:latin typeface="Cambria Math"/>
                <a:ea typeface="Cambria Math"/>
                <a:cs typeface="Cambria Math"/>
                <a:sym typeface="Cambria Math"/>
              </a:rPr>
              <a:t>Bias, Fairness &amp; Responsible AI</a:t>
            </a:r>
            <a:endParaRPr i="0" sz="1800" u="none" cap="none" strike="noStrike">
              <a:solidFill>
                <a:schemeClr val="dk1"/>
              </a:solidFill>
              <a:latin typeface="Cambria Math"/>
              <a:ea typeface="Cambria Math"/>
              <a:cs typeface="Cambria Math"/>
              <a:sym typeface="Cambria Math"/>
            </a:endParaRPr>
          </a:p>
        </p:txBody>
      </p:sp>
      <p:sp>
        <p:nvSpPr>
          <p:cNvPr id="1711" name="Google Shape;1711;p172"/>
          <p:cNvSpPr/>
          <p:nvPr/>
        </p:nvSpPr>
        <p:spPr>
          <a:xfrm>
            <a:off x="6903720" y="4123944"/>
            <a:ext cx="5120640" cy="65836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550" u="none" cap="none" strike="noStrike">
                <a:solidFill>
                  <a:srgbClr val="334155"/>
                </a:solidFill>
                <a:latin typeface="Cambria Math"/>
                <a:ea typeface="Cambria Math"/>
                <a:cs typeface="Cambria Math"/>
                <a:sym typeface="Cambria Math"/>
              </a:rPr>
              <a:t>Trace bias from data collection → model training → real-world decision. Who is harmed? Who benefits? What should we do?</a:t>
            </a:r>
            <a:endParaRPr i="0" sz="1550" u="none" cap="none" strike="noStrike">
              <a:solidFill>
                <a:schemeClr val="dk1"/>
              </a:solidFill>
              <a:latin typeface="Cambria Math"/>
              <a:ea typeface="Cambria Math"/>
              <a:cs typeface="Cambria Math"/>
              <a:sym typeface="Cambria Math"/>
            </a:endParaRPr>
          </a:p>
        </p:txBody>
      </p:sp>
      <p:sp>
        <p:nvSpPr>
          <p:cNvPr id="1712" name="Google Shape;1712;p172"/>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dk1"/>
                </a:solidFill>
                <a:latin typeface="Cambria Math"/>
                <a:ea typeface="Cambria Math"/>
                <a:cs typeface="Cambria Math"/>
                <a:sym typeface="Cambria Math"/>
              </a:rPr>
              <a:t>CSTA NJ CSPDWeek 2026  |  Dr. Sonia Mitchell</a:t>
            </a:r>
            <a:endParaRPr i="0" sz="1200" u="none" cap="none" strike="noStrike">
              <a:solidFill>
                <a:schemeClr val="dk1"/>
              </a:solidFill>
              <a:latin typeface="Cambria Math"/>
              <a:ea typeface="Cambria Math"/>
              <a:cs typeface="Cambria Math"/>
              <a:sym typeface="Cambria Math"/>
            </a:endParaRPr>
          </a:p>
        </p:txBody>
      </p:sp>
      <p:pic>
        <p:nvPicPr>
          <p:cNvPr id="1713" name="Google Shape;1713;p172"/>
          <p:cNvPicPr preferRelativeResize="0"/>
          <p:nvPr/>
        </p:nvPicPr>
        <p:blipFill>
          <a:blip r:embed="rId3">
            <a:alphaModFix/>
          </a:blip>
          <a:stretch>
            <a:fillRect/>
          </a:stretch>
        </p:blipFill>
        <p:spPr>
          <a:xfrm>
            <a:off x="11370905" y="158450"/>
            <a:ext cx="516296" cy="502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718" name="Shape 1718"/>
        <p:cNvGrpSpPr/>
        <p:nvPr/>
      </p:nvGrpSpPr>
      <p:grpSpPr>
        <a:xfrm>
          <a:off x="0" y="0"/>
          <a:ext cx="0" cy="0"/>
          <a:chOff x="0" y="0"/>
          <a:chExt cx="0" cy="0"/>
        </a:xfrm>
      </p:grpSpPr>
      <p:sp>
        <p:nvSpPr>
          <p:cNvPr id="1719" name="Google Shape;1719;p173"/>
          <p:cNvSpPr/>
          <p:nvPr/>
        </p:nvSpPr>
        <p:spPr>
          <a:xfrm>
            <a:off x="457200" y="274325"/>
            <a:ext cx="4626900" cy="502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3200"/>
              <a:buFont typeface="Cambria"/>
              <a:buNone/>
            </a:pPr>
            <a:r>
              <a:rPr b="1" i="0" lang="en-US" sz="3500" u="none" cap="none" strike="noStrike">
                <a:solidFill>
                  <a:srgbClr val="0B1F4B"/>
                </a:solidFill>
                <a:latin typeface="Cambria Math"/>
                <a:ea typeface="Cambria Math"/>
                <a:cs typeface="Cambria Math"/>
                <a:sym typeface="Cambria Math"/>
              </a:rPr>
              <a:t>Mini Lesson Snapshot</a:t>
            </a:r>
            <a:endParaRPr i="0" sz="3500" u="none" cap="none" strike="noStrike">
              <a:solidFill>
                <a:schemeClr val="dk1"/>
              </a:solidFill>
              <a:latin typeface="Cambria Math"/>
              <a:ea typeface="Cambria Math"/>
              <a:cs typeface="Cambria Math"/>
              <a:sym typeface="Cambria Math"/>
            </a:endParaRPr>
          </a:p>
        </p:txBody>
      </p:sp>
      <p:sp>
        <p:nvSpPr>
          <p:cNvPr id="1720" name="Google Shape;1720;p173"/>
          <p:cNvSpPr/>
          <p:nvPr/>
        </p:nvSpPr>
        <p:spPr>
          <a:xfrm>
            <a:off x="457200" y="804675"/>
            <a:ext cx="6747300" cy="3201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7C9A"/>
              </a:buClr>
              <a:buSzPts val="1300"/>
              <a:buFont typeface="Calibri"/>
              <a:buNone/>
            </a:pPr>
            <a:r>
              <a:rPr b="1" i="1" lang="en-US" sz="1800" u="none" cap="none" strike="noStrike">
                <a:solidFill>
                  <a:schemeClr val="dk1"/>
                </a:solidFill>
                <a:highlight>
                  <a:srgbClr val="00FF00"/>
                </a:highlight>
                <a:latin typeface="Cambria Math"/>
                <a:ea typeface="Cambria Math"/>
                <a:cs typeface="Cambria Math"/>
                <a:sym typeface="Cambria Math"/>
              </a:rPr>
              <a:t>A sample instructional flow — ready to adapt for your classroom</a:t>
            </a:r>
            <a:endParaRPr b="1" i="0" sz="1800" u="none" cap="none" strike="noStrike">
              <a:solidFill>
                <a:schemeClr val="dk1"/>
              </a:solidFill>
              <a:highlight>
                <a:srgbClr val="00FF00"/>
              </a:highlight>
              <a:latin typeface="Cambria Math"/>
              <a:ea typeface="Cambria Math"/>
              <a:cs typeface="Cambria Math"/>
              <a:sym typeface="Cambria Math"/>
            </a:endParaRPr>
          </a:p>
        </p:txBody>
      </p:sp>
      <p:sp>
        <p:nvSpPr>
          <p:cNvPr id="1721" name="Google Shape;1721;p173"/>
          <p:cNvSpPr/>
          <p:nvPr/>
        </p:nvSpPr>
        <p:spPr>
          <a:xfrm>
            <a:off x="457200" y="1325880"/>
            <a:ext cx="2084832" cy="484632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22" name="Google Shape;1722;p173"/>
          <p:cNvSpPr/>
          <p:nvPr/>
        </p:nvSpPr>
        <p:spPr>
          <a:xfrm>
            <a:off x="548640" y="1444752"/>
            <a:ext cx="192024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000"/>
              <a:buFont typeface="Calibri"/>
              <a:buNone/>
            </a:pPr>
            <a:r>
              <a:rPr b="1" i="0" lang="en-US" sz="1300" u="none" cap="none" strike="noStrike">
                <a:solidFill>
                  <a:srgbClr val="FFFFFF"/>
                </a:solidFill>
                <a:latin typeface="Cambria Math"/>
                <a:ea typeface="Cambria Math"/>
                <a:cs typeface="Cambria Math"/>
                <a:sym typeface="Cambria Math"/>
              </a:rPr>
              <a:t>DO NOW</a:t>
            </a:r>
            <a:endParaRPr i="0" sz="1300" u="none" cap="none" strike="noStrike">
              <a:solidFill>
                <a:schemeClr val="dk1"/>
              </a:solidFill>
              <a:latin typeface="Cambria Math"/>
              <a:ea typeface="Cambria Math"/>
              <a:cs typeface="Cambria Math"/>
              <a:sym typeface="Cambria Math"/>
            </a:endParaRPr>
          </a:p>
        </p:txBody>
      </p:sp>
      <p:sp>
        <p:nvSpPr>
          <p:cNvPr id="1723" name="Google Shape;1723;p173"/>
          <p:cNvSpPr/>
          <p:nvPr/>
        </p:nvSpPr>
        <p:spPr>
          <a:xfrm>
            <a:off x="548640" y="1810512"/>
            <a:ext cx="192024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100"/>
              <a:buFont typeface="Calibri"/>
              <a:buNone/>
            </a:pPr>
            <a:r>
              <a:rPr b="1" i="0" lang="en-US" u="none" cap="none" strike="noStrike">
                <a:solidFill>
                  <a:srgbClr val="00FFFF"/>
                </a:solidFill>
                <a:latin typeface="Cambria Math"/>
                <a:ea typeface="Cambria Math"/>
                <a:cs typeface="Cambria Math"/>
                <a:sym typeface="Cambria Math"/>
              </a:rPr>
              <a:t>5 min</a:t>
            </a:r>
            <a:endParaRPr b="1" i="0" u="none" cap="none" strike="noStrike">
              <a:solidFill>
                <a:srgbClr val="00FFFF"/>
              </a:solidFill>
              <a:latin typeface="Cambria Math"/>
              <a:ea typeface="Cambria Math"/>
              <a:cs typeface="Cambria Math"/>
              <a:sym typeface="Cambria Math"/>
            </a:endParaRPr>
          </a:p>
        </p:txBody>
      </p:sp>
      <p:sp>
        <p:nvSpPr>
          <p:cNvPr id="1724" name="Google Shape;1724;p173"/>
          <p:cNvSpPr/>
          <p:nvPr/>
        </p:nvSpPr>
        <p:spPr>
          <a:xfrm>
            <a:off x="640080" y="2148840"/>
            <a:ext cx="1719072" cy="2743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25" name="Google Shape;1725;p173"/>
          <p:cNvSpPr/>
          <p:nvPr/>
        </p:nvSpPr>
        <p:spPr>
          <a:xfrm>
            <a:off x="548640" y="2286000"/>
            <a:ext cx="192024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Calibri"/>
              <a:buNone/>
            </a:pPr>
            <a:r>
              <a:rPr b="1" i="0" lang="en-US" sz="1500" u="none" cap="none" strike="noStrike">
                <a:solidFill>
                  <a:srgbClr val="FFFFFF"/>
                </a:solidFill>
                <a:latin typeface="Cambria Math"/>
                <a:ea typeface="Cambria Math"/>
                <a:cs typeface="Cambria Math"/>
                <a:sym typeface="Cambria Math"/>
              </a:rPr>
              <a:t>What patterns do you notice in this dataset?</a:t>
            </a:r>
            <a:endParaRPr i="0" sz="1500" u="none" cap="none" strike="noStrike">
              <a:solidFill>
                <a:schemeClr val="dk1"/>
              </a:solidFill>
              <a:latin typeface="Cambria Math"/>
              <a:ea typeface="Cambria Math"/>
              <a:cs typeface="Cambria Math"/>
              <a:sym typeface="Cambria Math"/>
            </a:endParaRPr>
          </a:p>
        </p:txBody>
      </p:sp>
      <p:sp>
        <p:nvSpPr>
          <p:cNvPr id="1726" name="Google Shape;1726;p173"/>
          <p:cNvSpPr/>
          <p:nvPr/>
        </p:nvSpPr>
        <p:spPr>
          <a:xfrm>
            <a:off x="566928" y="3200400"/>
            <a:ext cx="1883664" cy="26517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CADCFC"/>
              </a:buClr>
              <a:buSzPts val="1000"/>
              <a:buFont typeface="Calibri"/>
              <a:buNone/>
            </a:pPr>
            <a:r>
              <a:rPr i="0" lang="en-US" sz="1300" u="none" cap="none" strike="noStrike">
                <a:solidFill>
                  <a:srgbClr val="CADCFC"/>
                </a:solidFill>
                <a:latin typeface="Cambria Math"/>
                <a:ea typeface="Cambria Math"/>
                <a:cs typeface="Cambria Math"/>
                <a:sym typeface="Cambria Math"/>
              </a:rPr>
              <a:t>Display a simple table (animals, census, sports stats). Students observe for 2 minutes, then share 1 observation with a partner.</a:t>
            </a:r>
            <a:endParaRPr i="0" sz="1300" u="none" cap="none" strike="noStrike">
              <a:solidFill>
                <a:schemeClr val="dk1"/>
              </a:solidFill>
              <a:latin typeface="Cambria Math"/>
              <a:ea typeface="Cambria Math"/>
              <a:cs typeface="Cambria Math"/>
              <a:sym typeface="Cambria Math"/>
            </a:endParaRPr>
          </a:p>
        </p:txBody>
      </p:sp>
      <p:sp>
        <p:nvSpPr>
          <p:cNvPr id="1727" name="Google Shape;1727;p173"/>
          <p:cNvSpPr/>
          <p:nvPr/>
        </p:nvSpPr>
        <p:spPr>
          <a:xfrm>
            <a:off x="2724912" y="1325880"/>
            <a:ext cx="2084832" cy="4846320"/>
          </a:xfrm>
          <a:prstGeom prst="rect">
            <a:avLst/>
          </a:prstGeom>
          <a:solidFill>
            <a:srgbClr val="0280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28" name="Google Shape;1728;p173"/>
          <p:cNvSpPr/>
          <p:nvPr/>
        </p:nvSpPr>
        <p:spPr>
          <a:xfrm>
            <a:off x="2816352" y="1444752"/>
            <a:ext cx="192024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000"/>
              <a:buFont typeface="Calibri"/>
              <a:buNone/>
            </a:pPr>
            <a:r>
              <a:rPr b="1" i="0" lang="en-US" sz="1300" u="none" cap="none" strike="noStrike">
                <a:solidFill>
                  <a:srgbClr val="FFFFFF"/>
                </a:solidFill>
                <a:latin typeface="Cambria Math"/>
                <a:ea typeface="Cambria Math"/>
                <a:cs typeface="Cambria Math"/>
                <a:sym typeface="Cambria Math"/>
              </a:rPr>
              <a:t>DIRECT INSTRUCTION</a:t>
            </a:r>
            <a:endParaRPr i="0" sz="1300" u="none" cap="none" strike="noStrike">
              <a:solidFill>
                <a:schemeClr val="dk1"/>
              </a:solidFill>
              <a:latin typeface="Cambria Math"/>
              <a:ea typeface="Cambria Math"/>
              <a:cs typeface="Cambria Math"/>
              <a:sym typeface="Cambria Math"/>
            </a:endParaRPr>
          </a:p>
        </p:txBody>
      </p:sp>
      <p:sp>
        <p:nvSpPr>
          <p:cNvPr id="1729" name="Google Shape;1729;p173"/>
          <p:cNvSpPr/>
          <p:nvPr/>
        </p:nvSpPr>
        <p:spPr>
          <a:xfrm>
            <a:off x="2816352" y="1810512"/>
            <a:ext cx="192024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100"/>
              <a:buFont typeface="Calibri"/>
              <a:buNone/>
            </a:pPr>
            <a:r>
              <a:rPr b="1" i="0" lang="en-US" u="none" cap="none" strike="noStrike">
                <a:solidFill>
                  <a:srgbClr val="00FFFF"/>
                </a:solidFill>
                <a:latin typeface="Cambria Math"/>
                <a:ea typeface="Cambria Math"/>
                <a:cs typeface="Cambria Math"/>
                <a:sym typeface="Cambria Math"/>
              </a:rPr>
              <a:t>10 min</a:t>
            </a:r>
            <a:endParaRPr b="1" i="0" u="none" cap="none" strike="noStrike">
              <a:solidFill>
                <a:srgbClr val="00FFFF"/>
              </a:solidFill>
              <a:latin typeface="Cambria Math"/>
              <a:ea typeface="Cambria Math"/>
              <a:cs typeface="Cambria Math"/>
              <a:sym typeface="Cambria Math"/>
            </a:endParaRPr>
          </a:p>
        </p:txBody>
      </p:sp>
      <p:sp>
        <p:nvSpPr>
          <p:cNvPr id="1730" name="Google Shape;1730;p173"/>
          <p:cNvSpPr/>
          <p:nvPr/>
        </p:nvSpPr>
        <p:spPr>
          <a:xfrm>
            <a:off x="2907792" y="2148840"/>
            <a:ext cx="1719072" cy="2743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31" name="Google Shape;1731;p173"/>
          <p:cNvSpPr/>
          <p:nvPr/>
        </p:nvSpPr>
        <p:spPr>
          <a:xfrm>
            <a:off x="2816352" y="2286000"/>
            <a:ext cx="192024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Calibri"/>
              <a:buNone/>
            </a:pPr>
            <a:r>
              <a:rPr b="1" i="0" lang="en-US" sz="1500" u="none" cap="none" strike="noStrike">
                <a:solidFill>
                  <a:srgbClr val="FFFFFF"/>
                </a:solidFill>
                <a:latin typeface="Cambria Math"/>
                <a:ea typeface="Cambria Math"/>
                <a:cs typeface="Cambria Math"/>
                <a:sym typeface="Cambria Math"/>
              </a:rPr>
              <a:t>Intro to AI + Data Patterns</a:t>
            </a:r>
            <a:endParaRPr i="0" sz="1500" u="none" cap="none" strike="noStrike">
              <a:solidFill>
                <a:schemeClr val="dk1"/>
              </a:solidFill>
              <a:latin typeface="Cambria Math"/>
              <a:ea typeface="Cambria Math"/>
              <a:cs typeface="Cambria Math"/>
              <a:sym typeface="Cambria Math"/>
            </a:endParaRPr>
          </a:p>
        </p:txBody>
      </p:sp>
      <p:sp>
        <p:nvSpPr>
          <p:cNvPr id="1732" name="Google Shape;1732;p173"/>
          <p:cNvSpPr/>
          <p:nvPr/>
        </p:nvSpPr>
        <p:spPr>
          <a:xfrm>
            <a:off x="2834640" y="3200400"/>
            <a:ext cx="1883664" cy="26517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CADCFC"/>
              </a:buClr>
              <a:buSzPts val="1000"/>
              <a:buFont typeface="Calibri"/>
              <a:buNone/>
            </a:pPr>
            <a:r>
              <a:rPr i="0" lang="en-US" sz="1300" u="none" cap="none" strike="noStrike">
                <a:solidFill>
                  <a:srgbClr val="CADCFC"/>
                </a:solidFill>
                <a:latin typeface="Cambria Math"/>
                <a:ea typeface="Cambria Math"/>
                <a:cs typeface="Cambria Math"/>
                <a:sym typeface="Cambria Math"/>
              </a:rPr>
              <a:t>Define AI, training data, and patterns. Use Bootstrap:AI Workbook framing. Show how Pyret loads a dataset with one command.</a:t>
            </a:r>
            <a:endParaRPr i="0" sz="1300" u="none" cap="none" strike="noStrike">
              <a:solidFill>
                <a:schemeClr val="dk1"/>
              </a:solidFill>
              <a:latin typeface="Cambria Math"/>
              <a:ea typeface="Cambria Math"/>
              <a:cs typeface="Cambria Math"/>
              <a:sym typeface="Cambria Math"/>
            </a:endParaRPr>
          </a:p>
        </p:txBody>
      </p:sp>
      <p:sp>
        <p:nvSpPr>
          <p:cNvPr id="1733" name="Google Shape;1733;p173"/>
          <p:cNvSpPr/>
          <p:nvPr/>
        </p:nvSpPr>
        <p:spPr>
          <a:xfrm>
            <a:off x="4992624" y="1325880"/>
            <a:ext cx="2084832" cy="4846320"/>
          </a:xfrm>
          <a:prstGeom prst="rect">
            <a:avLst/>
          </a:prstGeom>
          <a:solidFill>
            <a:srgbClr val="7B2D8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34" name="Google Shape;1734;p173"/>
          <p:cNvSpPr/>
          <p:nvPr/>
        </p:nvSpPr>
        <p:spPr>
          <a:xfrm>
            <a:off x="5084064" y="1444752"/>
            <a:ext cx="192024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000"/>
              <a:buFont typeface="Calibri"/>
              <a:buNone/>
            </a:pPr>
            <a:r>
              <a:rPr b="1" i="0" lang="en-US" sz="1300" u="none" cap="none" strike="noStrike">
                <a:solidFill>
                  <a:srgbClr val="FFFFFF"/>
                </a:solidFill>
                <a:latin typeface="Cambria Math"/>
                <a:ea typeface="Cambria Math"/>
                <a:cs typeface="Cambria Math"/>
                <a:sym typeface="Cambria Math"/>
              </a:rPr>
              <a:t>GUIDED PRACTICE</a:t>
            </a:r>
            <a:endParaRPr i="0" sz="1300" u="none" cap="none" strike="noStrike">
              <a:solidFill>
                <a:schemeClr val="dk1"/>
              </a:solidFill>
              <a:latin typeface="Cambria Math"/>
              <a:ea typeface="Cambria Math"/>
              <a:cs typeface="Cambria Math"/>
              <a:sym typeface="Cambria Math"/>
            </a:endParaRPr>
          </a:p>
        </p:txBody>
      </p:sp>
      <p:sp>
        <p:nvSpPr>
          <p:cNvPr id="1735" name="Google Shape;1735;p173"/>
          <p:cNvSpPr/>
          <p:nvPr/>
        </p:nvSpPr>
        <p:spPr>
          <a:xfrm>
            <a:off x="5084064" y="1810512"/>
            <a:ext cx="192024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100"/>
              <a:buFont typeface="Calibri"/>
              <a:buNone/>
            </a:pPr>
            <a:r>
              <a:rPr b="1" i="0" lang="en-US" u="none" cap="none" strike="noStrike">
                <a:solidFill>
                  <a:srgbClr val="00FFFF"/>
                </a:solidFill>
                <a:latin typeface="Cambria Math"/>
                <a:ea typeface="Cambria Math"/>
                <a:cs typeface="Cambria Math"/>
                <a:sym typeface="Cambria Math"/>
              </a:rPr>
              <a:t>15 min</a:t>
            </a:r>
            <a:endParaRPr b="1" i="0" u="none" cap="none" strike="noStrike">
              <a:solidFill>
                <a:srgbClr val="00FFFF"/>
              </a:solidFill>
              <a:latin typeface="Cambria Math"/>
              <a:ea typeface="Cambria Math"/>
              <a:cs typeface="Cambria Math"/>
              <a:sym typeface="Cambria Math"/>
            </a:endParaRPr>
          </a:p>
        </p:txBody>
      </p:sp>
      <p:sp>
        <p:nvSpPr>
          <p:cNvPr id="1736" name="Google Shape;1736;p173"/>
          <p:cNvSpPr/>
          <p:nvPr/>
        </p:nvSpPr>
        <p:spPr>
          <a:xfrm>
            <a:off x="5175504" y="2148840"/>
            <a:ext cx="1719072" cy="2743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37" name="Google Shape;1737;p173"/>
          <p:cNvSpPr/>
          <p:nvPr/>
        </p:nvSpPr>
        <p:spPr>
          <a:xfrm>
            <a:off x="5084064" y="2286000"/>
            <a:ext cx="192024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Calibri"/>
              <a:buNone/>
            </a:pPr>
            <a:r>
              <a:rPr b="1" i="0" lang="en-US" sz="1500" u="none" cap="none" strike="noStrike">
                <a:solidFill>
                  <a:srgbClr val="FFFFFF"/>
                </a:solidFill>
                <a:latin typeface="Cambria Math"/>
                <a:ea typeface="Cambria Math"/>
                <a:cs typeface="Cambria Math"/>
                <a:sym typeface="Cambria Math"/>
              </a:rPr>
              <a:t>Analyze a dataset using an AI-supported tool</a:t>
            </a:r>
            <a:endParaRPr i="0" sz="1500" u="none" cap="none" strike="noStrike">
              <a:solidFill>
                <a:schemeClr val="dk1"/>
              </a:solidFill>
              <a:latin typeface="Cambria Math"/>
              <a:ea typeface="Cambria Math"/>
              <a:cs typeface="Cambria Math"/>
              <a:sym typeface="Cambria Math"/>
            </a:endParaRPr>
          </a:p>
        </p:txBody>
      </p:sp>
      <p:sp>
        <p:nvSpPr>
          <p:cNvPr id="1738" name="Google Shape;1738;p173"/>
          <p:cNvSpPr/>
          <p:nvPr/>
        </p:nvSpPr>
        <p:spPr>
          <a:xfrm>
            <a:off x="5102352" y="3200400"/>
            <a:ext cx="1883664" cy="26517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CADCFC"/>
              </a:buClr>
              <a:buSzPts val="1000"/>
              <a:buFont typeface="Calibri"/>
              <a:buNone/>
            </a:pPr>
            <a:r>
              <a:rPr i="0" lang="en-US" sz="1300" u="none" cap="none" strike="noStrike">
                <a:solidFill>
                  <a:srgbClr val="CADCFC"/>
                </a:solidFill>
                <a:latin typeface="Cambria Math"/>
                <a:ea typeface="Cambria Math"/>
                <a:cs typeface="Cambria Math"/>
                <a:sym typeface="Cambria Math"/>
              </a:rPr>
              <a:t>Pairs work in Pyret: filter, sort, and scatter-plot. Teacher circulates with guiding questions from the Bootstrap:AI workbook.</a:t>
            </a:r>
            <a:endParaRPr i="0" sz="1300" u="none" cap="none" strike="noStrike">
              <a:solidFill>
                <a:schemeClr val="dk1"/>
              </a:solidFill>
              <a:latin typeface="Cambria Math"/>
              <a:ea typeface="Cambria Math"/>
              <a:cs typeface="Cambria Math"/>
              <a:sym typeface="Cambria Math"/>
            </a:endParaRPr>
          </a:p>
        </p:txBody>
      </p:sp>
      <p:sp>
        <p:nvSpPr>
          <p:cNvPr id="1739" name="Google Shape;1739;p173"/>
          <p:cNvSpPr/>
          <p:nvPr/>
        </p:nvSpPr>
        <p:spPr>
          <a:xfrm>
            <a:off x="7260336" y="1325880"/>
            <a:ext cx="2084832" cy="4846320"/>
          </a:xfrm>
          <a:prstGeom prst="rect">
            <a:avLst/>
          </a:prstGeom>
          <a:solidFill>
            <a:srgbClr val="B850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40" name="Google Shape;1740;p173"/>
          <p:cNvSpPr/>
          <p:nvPr/>
        </p:nvSpPr>
        <p:spPr>
          <a:xfrm>
            <a:off x="7351776" y="1444752"/>
            <a:ext cx="192024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000"/>
              <a:buFont typeface="Calibri"/>
              <a:buNone/>
            </a:pPr>
            <a:r>
              <a:rPr b="1" i="0" lang="en-US" sz="1300" u="none" cap="none" strike="noStrike">
                <a:solidFill>
                  <a:srgbClr val="FFFFFF"/>
                </a:solidFill>
                <a:latin typeface="Cambria Math"/>
                <a:ea typeface="Cambria Math"/>
                <a:cs typeface="Cambria Math"/>
                <a:sym typeface="Cambria Math"/>
              </a:rPr>
              <a:t>STUDENT TASK</a:t>
            </a:r>
            <a:endParaRPr i="0" sz="1300" u="none" cap="none" strike="noStrike">
              <a:solidFill>
                <a:schemeClr val="dk1"/>
              </a:solidFill>
              <a:latin typeface="Cambria Math"/>
              <a:ea typeface="Cambria Math"/>
              <a:cs typeface="Cambria Math"/>
              <a:sym typeface="Cambria Math"/>
            </a:endParaRPr>
          </a:p>
        </p:txBody>
      </p:sp>
      <p:sp>
        <p:nvSpPr>
          <p:cNvPr id="1741" name="Google Shape;1741;p173"/>
          <p:cNvSpPr/>
          <p:nvPr/>
        </p:nvSpPr>
        <p:spPr>
          <a:xfrm>
            <a:off x="7351776" y="1810512"/>
            <a:ext cx="192024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100"/>
              <a:buFont typeface="Calibri"/>
              <a:buNone/>
            </a:pPr>
            <a:r>
              <a:rPr b="1" i="0" lang="en-US" u="none" cap="none" strike="noStrike">
                <a:solidFill>
                  <a:srgbClr val="00FFFF"/>
                </a:solidFill>
                <a:latin typeface="Cambria Math"/>
                <a:ea typeface="Cambria Math"/>
                <a:cs typeface="Cambria Math"/>
                <a:sym typeface="Cambria Math"/>
              </a:rPr>
              <a:t>15 min</a:t>
            </a:r>
            <a:endParaRPr b="1" i="0" u="none" cap="none" strike="noStrike">
              <a:solidFill>
                <a:srgbClr val="00FFFF"/>
              </a:solidFill>
              <a:latin typeface="Cambria Math"/>
              <a:ea typeface="Cambria Math"/>
              <a:cs typeface="Cambria Math"/>
              <a:sym typeface="Cambria Math"/>
            </a:endParaRPr>
          </a:p>
        </p:txBody>
      </p:sp>
      <p:sp>
        <p:nvSpPr>
          <p:cNvPr id="1742" name="Google Shape;1742;p173"/>
          <p:cNvSpPr/>
          <p:nvPr/>
        </p:nvSpPr>
        <p:spPr>
          <a:xfrm>
            <a:off x="7443216" y="2148840"/>
            <a:ext cx="1719072" cy="2743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43" name="Google Shape;1743;p173"/>
          <p:cNvSpPr/>
          <p:nvPr/>
        </p:nvSpPr>
        <p:spPr>
          <a:xfrm>
            <a:off x="7351776" y="2286000"/>
            <a:ext cx="192024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Calibri"/>
              <a:buNone/>
            </a:pPr>
            <a:r>
              <a:rPr b="1" i="0" lang="en-US" sz="1500" u="none" cap="none" strike="noStrike">
                <a:solidFill>
                  <a:srgbClr val="FFFFFF"/>
                </a:solidFill>
                <a:latin typeface="Cambria Math"/>
                <a:ea typeface="Cambria Math"/>
                <a:cs typeface="Cambria Math"/>
                <a:sym typeface="Cambria Math"/>
              </a:rPr>
              <a:t>Identify trends + share insights</a:t>
            </a:r>
            <a:endParaRPr i="0" sz="1500" u="none" cap="none" strike="noStrike">
              <a:solidFill>
                <a:schemeClr val="dk1"/>
              </a:solidFill>
              <a:latin typeface="Cambria Math"/>
              <a:ea typeface="Cambria Math"/>
              <a:cs typeface="Cambria Math"/>
              <a:sym typeface="Cambria Math"/>
            </a:endParaRPr>
          </a:p>
        </p:txBody>
      </p:sp>
      <p:sp>
        <p:nvSpPr>
          <p:cNvPr id="1744" name="Google Shape;1744;p173"/>
          <p:cNvSpPr/>
          <p:nvPr/>
        </p:nvSpPr>
        <p:spPr>
          <a:xfrm>
            <a:off x="7370064" y="3200400"/>
            <a:ext cx="1883664" cy="26517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CADCFC"/>
              </a:buClr>
              <a:buSzPts val="1000"/>
              <a:buFont typeface="Calibri"/>
              <a:buNone/>
            </a:pPr>
            <a:r>
              <a:rPr i="0" lang="en-US" sz="1300" u="none" cap="none" strike="noStrike">
                <a:solidFill>
                  <a:srgbClr val="CADCFC"/>
                </a:solidFill>
                <a:latin typeface="Cambria Math"/>
                <a:ea typeface="Cambria Math"/>
                <a:cs typeface="Cambria Math"/>
                <a:sym typeface="Cambria Math"/>
              </a:rPr>
              <a:t>Groups produce a 3-sentence data story: What did you find? What might explain it? What question does it raise?</a:t>
            </a:r>
            <a:endParaRPr i="0" sz="1300" u="none" cap="none" strike="noStrike">
              <a:solidFill>
                <a:schemeClr val="dk1"/>
              </a:solidFill>
              <a:latin typeface="Cambria Math"/>
              <a:ea typeface="Cambria Math"/>
              <a:cs typeface="Cambria Math"/>
              <a:sym typeface="Cambria Math"/>
            </a:endParaRPr>
          </a:p>
        </p:txBody>
      </p:sp>
      <p:sp>
        <p:nvSpPr>
          <p:cNvPr id="1745" name="Google Shape;1745;p173"/>
          <p:cNvSpPr/>
          <p:nvPr/>
        </p:nvSpPr>
        <p:spPr>
          <a:xfrm>
            <a:off x="9528048" y="1325880"/>
            <a:ext cx="2084832" cy="4846320"/>
          </a:xfrm>
          <a:prstGeom prst="rect">
            <a:avLst/>
          </a:prstGeom>
          <a:solidFill>
            <a:srgbClr val="1B6C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46" name="Google Shape;1746;p173"/>
          <p:cNvSpPr/>
          <p:nvPr/>
        </p:nvSpPr>
        <p:spPr>
          <a:xfrm>
            <a:off x="9619488" y="1444752"/>
            <a:ext cx="192024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000"/>
              <a:buFont typeface="Calibri"/>
              <a:buNone/>
            </a:pPr>
            <a:r>
              <a:rPr b="1" i="0" lang="en-US" sz="1300" u="none" cap="none" strike="noStrike">
                <a:solidFill>
                  <a:srgbClr val="FFFFFF"/>
                </a:solidFill>
                <a:latin typeface="Cambria Math"/>
                <a:ea typeface="Cambria Math"/>
                <a:cs typeface="Cambria Math"/>
                <a:sym typeface="Cambria Math"/>
              </a:rPr>
              <a:t>EXIT REFLECTION</a:t>
            </a:r>
            <a:endParaRPr i="0" sz="1300" u="none" cap="none" strike="noStrike">
              <a:solidFill>
                <a:schemeClr val="dk1"/>
              </a:solidFill>
              <a:latin typeface="Cambria Math"/>
              <a:ea typeface="Cambria Math"/>
              <a:cs typeface="Cambria Math"/>
              <a:sym typeface="Cambria Math"/>
            </a:endParaRPr>
          </a:p>
        </p:txBody>
      </p:sp>
      <p:sp>
        <p:nvSpPr>
          <p:cNvPr id="1747" name="Google Shape;1747;p173"/>
          <p:cNvSpPr/>
          <p:nvPr/>
        </p:nvSpPr>
        <p:spPr>
          <a:xfrm>
            <a:off x="9619488" y="1810512"/>
            <a:ext cx="192024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100"/>
              <a:buFont typeface="Calibri"/>
              <a:buNone/>
            </a:pPr>
            <a:r>
              <a:rPr b="1" i="0" lang="en-US" u="none" cap="none" strike="noStrike">
                <a:solidFill>
                  <a:srgbClr val="00FFFF"/>
                </a:solidFill>
                <a:latin typeface="Cambria Math"/>
                <a:ea typeface="Cambria Math"/>
                <a:cs typeface="Cambria Math"/>
                <a:sym typeface="Cambria Math"/>
              </a:rPr>
              <a:t>5 min</a:t>
            </a:r>
            <a:endParaRPr b="1" i="0" u="none" cap="none" strike="noStrike">
              <a:solidFill>
                <a:srgbClr val="00FFFF"/>
              </a:solidFill>
              <a:latin typeface="Cambria Math"/>
              <a:ea typeface="Cambria Math"/>
              <a:cs typeface="Cambria Math"/>
              <a:sym typeface="Cambria Math"/>
            </a:endParaRPr>
          </a:p>
        </p:txBody>
      </p:sp>
      <p:sp>
        <p:nvSpPr>
          <p:cNvPr id="1748" name="Google Shape;1748;p173"/>
          <p:cNvSpPr/>
          <p:nvPr/>
        </p:nvSpPr>
        <p:spPr>
          <a:xfrm>
            <a:off x="9710928" y="2148840"/>
            <a:ext cx="1719072" cy="2743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749" name="Google Shape;1749;p173"/>
          <p:cNvSpPr/>
          <p:nvPr/>
        </p:nvSpPr>
        <p:spPr>
          <a:xfrm>
            <a:off x="9619488" y="2286000"/>
            <a:ext cx="192024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200"/>
              <a:buFont typeface="Calibri"/>
              <a:buNone/>
            </a:pPr>
            <a:r>
              <a:rPr b="1" i="0" lang="en-US" sz="1500" u="none" cap="none" strike="noStrike">
                <a:solidFill>
                  <a:srgbClr val="FFFFFF"/>
                </a:solidFill>
                <a:latin typeface="Cambria Math"/>
                <a:ea typeface="Cambria Math"/>
                <a:cs typeface="Cambria Math"/>
                <a:sym typeface="Cambria Math"/>
              </a:rPr>
              <a:t>Ethical pause</a:t>
            </a:r>
            <a:endParaRPr i="0" sz="1500" u="none" cap="none" strike="noStrike">
              <a:solidFill>
                <a:schemeClr val="dk1"/>
              </a:solidFill>
              <a:latin typeface="Cambria Math"/>
              <a:ea typeface="Cambria Math"/>
              <a:cs typeface="Cambria Math"/>
              <a:sym typeface="Cambria Math"/>
            </a:endParaRPr>
          </a:p>
        </p:txBody>
      </p:sp>
      <p:sp>
        <p:nvSpPr>
          <p:cNvPr id="1750" name="Google Shape;1750;p173"/>
          <p:cNvSpPr/>
          <p:nvPr/>
        </p:nvSpPr>
        <p:spPr>
          <a:xfrm>
            <a:off x="9637776" y="3200400"/>
            <a:ext cx="1883664" cy="26517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CADCFC"/>
              </a:buClr>
              <a:buSzPts val="1000"/>
              <a:buFont typeface="Calibri"/>
              <a:buNone/>
            </a:pPr>
            <a:r>
              <a:rPr i="0" lang="en-US" sz="1300" u="none" cap="none" strike="noStrike">
                <a:solidFill>
                  <a:srgbClr val="CADCFC"/>
                </a:solidFill>
                <a:latin typeface="Cambria Math"/>
                <a:ea typeface="Cambria Math"/>
                <a:cs typeface="Cambria Math"/>
                <a:sym typeface="Cambria Math"/>
              </a:rPr>
              <a:t>What bias might exist in this data? How could an AI trained on it impact decisions unfairly? Sticky-note or digital exit ticket.</a:t>
            </a:r>
            <a:endParaRPr i="0" sz="1300" u="none" cap="none" strike="noStrike">
              <a:solidFill>
                <a:schemeClr val="dk1"/>
              </a:solidFill>
              <a:latin typeface="Cambria Math"/>
              <a:ea typeface="Cambria Math"/>
              <a:cs typeface="Cambria Math"/>
              <a:sym typeface="Cambria Math"/>
            </a:endParaRPr>
          </a:p>
        </p:txBody>
      </p:sp>
      <p:sp>
        <p:nvSpPr>
          <p:cNvPr id="1751" name="Google Shape;1751;p173"/>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dk1"/>
                </a:solidFill>
                <a:latin typeface="Cambria Math"/>
                <a:ea typeface="Cambria Math"/>
                <a:cs typeface="Cambria Math"/>
                <a:sym typeface="Cambria Math"/>
              </a:rPr>
              <a:t>CSTA NJ CSPDWeek 2026  |  Dr. Sonia Mitchell</a:t>
            </a:r>
            <a:endParaRPr i="0" sz="1200" u="none" cap="none" strike="noStrike">
              <a:solidFill>
                <a:schemeClr val="dk1"/>
              </a:solidFill>
              <a:latin typeface="Cambria Math"/>
              <a:ea typeface="Cambria Math"/>
              <a:cs typeface="Cambria Math"/>
              <a:sym typeface="Cambria Math"/>
            </a:endParaRPr>
          </a:p>
        </p:txBody>
      </p:sp>
      <p:sp>
        <p:nvSpPr>
          <p:cNvPr id="1752" name="Google Shape;1752;p173"/>
          <p:cNvSpPr txBox="1"/>
          <p:nvPr/>
        </p:nvSpPr>
        <p:spPr>
          <a:xfrm>
            <a:off x="9811313" y="182925"/>
            <a:ext cx="1536600" cy="8229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0000FF"/>
              </a:buClr>
              <a:buSzPts val="1400"/>
              <a:buFont typeface="Cambria Math"/>
              <a:buChar char="❏"/>
            </a:pPr>
            <a:r>
              <a:rPr lang="en-US">
                <a:solidFill>
                  <a:srgbClr val="0000FF"/>
                </a:solidFill>
                <a:latin typeface="Cambria Math"/>
                <a:ea typeface="Cambria Math"/>
                <a:cs typeface="Cambria Math"/>
                <a:sym typeface="Cambria Math"/>
              </a:rPr>
              <a:t>Driver</a:t>
            </a:r>
            <a:endParaRPr>
              <a:solidFill>
                <a:srgbClr val="0000FF"/>
              </a:solidFill>
              <a:latin typeface="Cambria Math"/>
              <a:ea typeface="Cambria Math"/>
              <a:cs typeface="Cambria Math"/>
              <a:sym typeface="Cambria Math"/>
            </a:endParaRPr>
          </a:p>
          <a:p>
            <a:pPr indent="-317500" lvl="0" marL="457200" rtl="0" algn="l">
              <a:spcBef>
                <a:spcPts val="0"/>
              </a:spcBef>
              <a:spcAft>
                <a:spcPts val="0"/>
              </a:spcAft>
              <a:buClr>
                <a:srgbClr val="0000FF"/>
              </a:buClr>
              <a:buSzPts val="1400"/>
              <a:buFont typeface="Cambria Math"/>
              <a:buChar char="❏"/>
            </a:pPr>
            <a:r>
              <a:rPr lang="en-US">
                <a:solidFill>
                  <a:srgbClr val="0000FF"/>
                </a:solidFill>
                <a:latin typeface="Cambria Math"/>
                <a:ea typeface="Cambria Math"/>
                <a:cs typeface="Cambria Math"/>
                <a:sym typeface="Cambria Math"/>
              </a:rPr>
              <a:t>Navigator</a:t>
            </a:r>
            <a:endParaRPr>
              <a:solidFill>
                <a:srgbClr val="0000FF"/>
              </a:solidFill>
              <a:latin typeface="Cambria Math"/>
              <a:ea typeface="Cambria Math"/>
              <a:cs typeface="Cambria Math"/>
              <a:sym typeface="Cambria Math"/>
            </a:endParaRPr>
          </a:p>
          <a:p>
            <a:pPr indent="-317500" lvl="0" marL="457200" rtl="0" algn="l">
              <a:spcBef>
                <a:spcPts val="0"/>
              </a:spcBef>
              <a:spcAft>
                <a:spcPts val="0"/>
              </a:spcAft>
              <a:buClr>
                <a:srgbClr val="0000FF"/>
              </a:buClr>
              <a:buSzPts val="1400"/>
              <a:buFont typeface="Cambria Math"/>
              <a:buChar char="❏"/>
            </a:pPr>
            <a:r>
              <a:rPr lang="en-US">
                <a:solidFill>
                  <a:srgbClr val="0000FF"/>
                </a:solidFill>
                <a:latin typeface="Cambria Math"/>
                <a:ea typeface="Cambria Math"/>
                <a:cs typeface="Cambria Math"/>
                <a:sym typeface="Cambria Math"/>
              </a:rPr>
              <a:t>Mechanic</a:t>
            </a:r>
            <a:endParaRPr>
              <a:solidFill>
                <a:srgbClr val="0000FF"/>
              </a:solidFill>
              <a:latin typeface="Cambria Math"/>
              <a:ea typeface="Cambria Math"/>
              <a:cs typeface="Cambria Math"/>
              <a:sym typeface="Cambria Math"/>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757" name="Shape 1757"/>
        <p:cNvGrpSpPr/>
        <p:nvPr/>
      </p:nvGrpSpPr>
      <p:grpSpPr>
        <a:xfrm>
          <a:off x="0" y="0"/>
          <a:ext cx="0" cy="0"/>
          <a:chOff x="0" y="0"/>
          <a:chExt cx="0" cy="0"/>
        </a:xfrm>
      </p:grpSpPr>
      <p:sp>
        <p:nvSpPr>
          <p:cNvPr id="1758" name="Google Shape;1758;p174"/>
          <p:cNvSpPr/>
          <p:nvPr/>
        </p:nvSpPr>
        <p:spPr>
          <a:xfrm>
            <a:off x="457200" y="201168"/>
            <a:ext cx="11247120" cy="47548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3000"/>
              <a:buFont typeface="Cambria"/>
              <a:buNone/>
            </a:pPr>
            <a:r>
              <a:rPr b="1" i="0" lang="en-US" sz="3100" u="none" cap="none" strike="noStrike">
                <a:solidFill>
                  <a:srgbClr val="0B1F4B"/>
                </a:solidFill>
                <a:latin typeface="Cambria Math"/>
                <a:ea typeface="Cambria Math"/>
                <a:cs typeface="Cambria Math"/>
                <a:sym typeface="Cambria Math"/>
              </a:rPr>
              <a:t>Students Will Be Able To...</a:t>
            </a:r>
            <a:endParaRPr i="0" sz="3100" u="none" cap="none" strike="noStrike">
              <a:solidFill>
                <a:schemeClr val="dk1"/>
              </a:solidFill>
              <a:latin typeface="Cambria Math"/>
              <a:ea typeface="Cambria Math"/>
              <a:cs typeface="Cambria Math"/>
              <a:sym typeface="Cambria Math"/>
            </a:endParaRPr>
          </a:p>
        </p:txBody>
      </p:sp>
      <p:sp>
        <p:nvSpPr>
          <p:cNvPr id="1759" name="Google Shape;1759;p174"/>
          <p:cNvSpPr/>
          <p:nvPr/>
        </p:nvSpPr>
        <p:spPr>
          <a:xfrm>
            <a:off x="457200" y="694944"/>
            <a:ext cx="11247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7C9A"/>
              </a:buClr>
              <a:buSzPts val="1100"/>
              <a:buFont typeface="Calibri"/>
              <a:buNone/>
            </a:pPr>
            <a:r>
              <a:rPr b="1" i="1" lang="en-US" sz="1600" u="none" cap="none" strike="noStrike">
                <a:solidFill>
                  <a:schemeClr val="dk1"/>
                </a:solidFill>
                <a:highlight>
                  <a:srgbClr val="FFFF00"/>
                </a:highlight>
                <a:latin typeface="Cambria Math"/>
                <a:ea typeface="Cambria Math"/>
                <a:cs typeface="Cambria Math"/>
                <a:sym typeface="Cambria Math"/>
              </a:rPr>
              <a:t>Learning outcomes drawn from Bootstrap: AI and my UNM Data Science + AI </a:t>
            </a:r>
            <a:r>
              <a:rPr b="1" i="1" lang="en-US" sz="1600">
                <a:solidFill>
                  <a:schemeClr val="dk1"/>
                </a:solidFill>
                <a:highlight>
                  <a:srgbClr val="FFFF00"/>
                </a:highlight>
                <a:latin typeface="Cambria Math"/>
                <a:ea typeface="Cambria Math"/>
                <a:cs typeface="Cambria Math"/>
                <a:sym typeface="Cambria Math"/>
              </a:rPr>
              <a:t>Professional Development Training </a:t>
            </a:r>
            <a:r>
              <a:rPr b="1" i="1" lang="en-US" sz="1600" u="none" cap="none" strike="noStrike">
                <a:solidFill>
                  <a:schemeClr val="dk1"/>
                </a:solidFill>
                <a:highlight>
                  <a:srgbClr val="FFFF00"/>
                </a:highlight>
                <a:latin typeface="Cambria Math"/>
                <a:ea typeface="Cambria Math"/>
                <a:cs typeface="Cambria Math"/>
                <a:sym typeface="Cambria Math"/>
              </a:rPr>
              <a:t>experience</a:t>
            </a:r>
            <a:endParaRPr b="1" i="0" sz="1600" u="none" cap="none" strike="noStrike">
              <a:solidFill>
                <a:schemeClr val="dk1"/>
              </a:solidFill>
              <a:highlight>
                <a:srgbClr val="FFFF00"/>
              </a:highlight>
              <a:latin typeface="Cambria Math"/>
              <a:ea typeface="Cambria Math"/>
              <a:cs typeface="Cambria Math"/>
              <a:sym typeface="Cambria Math"/>
            </a:endParaRPr>
          </a:p>
        </p:txBody>
      </p:sp>
      <p:sp>
        <p:nvSpPr>
          <p:cNvPr id="1760" name="Google Shape;1760;p174"/>
          <p:cNvSpPr/>
          <p:nvPr/>
        </p:nvSpPr>
        <p:spPr>
          <a:xfrm>
            <a:off x="457200" y="1097280"/>
            <a:ext cx="5394960" cy="160020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61" name="Google Shape;1761;p174"/>
          <p:cNvSpPr/>
          <p:nvPr/>
        </p:nvSpPr>
        <p:spPr>
          <a:xfrm>
            <a:off x="585216" y="124358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62" name="Google Shape;1762;p174"/>
          <p:cNvSpPr/>
          <p:nvPr/>
        </p:nvSpPr>
        <p:spPr>
          <a:xfrm>
            <a:off x="585216" y="122529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1</a:t>
            </a:r>
            <a:endParaRPr i="0" u="none" cap="none" strike="noStrike">
              <a:solidFill>
                <a:schemeClr val="dk1"/>
              </a:solidFill>
              <a:latin typeface="Cambria Math"/>
              <a:ea typeface="Cambria Math"/>
              <a:cs typeface="Cambria Math"/>
              <a:sym typeface="Cambria Math"/>
            </a:endParaRPr>
          </a:p>
        </p:txBody>
      </p:sp>
      <p:sp>
        <p:nvSpPr>
          <p:cNvPr id="1763" name="Google Shape;1763;p174"/>
          <p:cNvSpPr/>
          <p:nvPr/>
        </p:nvSpPr>
        <p:spPr>
          <a:xfrm>
            <a:off x="1078992" y="118872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Analyze authentic datasets using AI-supported tools and Pyret</a:t>
            </a:r>
            <a:endParaRPr i="0" sz="1300" u="none" cap="none" strike="noStrike">
              <a:solidFill>
                <a:schemeClr val="dk1"/>
              </a:solidFill>
              <a:latin typeface="Cambria Math"/>
              <a:ea typeface="Cambria Math"/>
              <a:cs typeface="Cambria Math"/>
              <a:sym typeface="Cambria Math"/>
            </a:endParaRPr>
          </a:p>
        </p:txBody>
      </p:sp>
      <p:sp>
        <p:nvSpPr>
          <p:cNvPr id="1764" name="Google Shape;1764;p174"/>
          <p:cNvSpPr/>
          <p:nvPr/>
        </p:nvSpPr>
        <p:spPr>
          <a:xfrm>
            <a:off x="1078992" y="164592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Load, filter, visualize, and interrogate real data — forming and testing hypotheses through code.</a:t>
            </a:r>
            <a:endParaRPr i="0" u="none" cap="none" strike="noStrike">
              <a:solidFill>
                <a:schemeClr val="dk1"/>
              </a:solidFill>
              <a:latin typeface="Cambria Math"/>
              <a:ea typeface="Cambria Math"/>
              <a:cs typeface="Cambria Math"/>
              <a:sym typeface="Cambria Math"/>
            </a:endParaRPr>
          </a:p>
        </p:txBody>
      </p:sp>
      <p:sp>
        <p:nvSpPr>
          <p:cNvPr id="1765" name="Google Shape;1765;p174"/>
          <p:cNvSpPr/>
          <p:nvPr/>
        </p:nvSpPr>
        <p:spPr>
          <a:xfrm>
            <a:off x="6309360" y="1097280"/>
            <a:ext cx="5394960" cy="1600200"/>
          </a:xfrm>
          <a:prstGeom prst="rect">
            <a:avLst/>
          </a:prstGeom>
          <a:solidFill>
            <a:srgbClr val="EBF9F6"/>
          </a:solidFill>
          <a:ln cap="flat" cmpd="sng" w="12700">
            <a:solidFill>
              <a:srgbClr val="B0E0D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66" name="Google Shape;1766;p174"/>
          <p:cNvSpPr/>
          <p:nvPr/>
        </p:nvSpPr>
        <p:spPr>
          <a:xfrm>
            <a:off x="6437376" y="124358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67" name="Google Shape;1767;p174"/>
          <p:cNvSpPr/>
          <p:nvPr/>
        </p:nvSpPr>
        <p:spPr>
          <a:xfrm>
            <a:off x="6437376" y="122529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2</a:t>
            </a:r>
            <a:endParaRPr i="0" u="none" cap="none" strike="noStrike">
              <a:solidFill>
                <a:schemeClr val="dk1"/>
              </a:solidFill>
              <a:latin typeface="Cambria Math"/>
              <a:ea typeface="Cambria Math"/>
              <a:cs typeface="Cambria Math"/>
              <a:sym typeface="Cambria Math"/>
            </a:endParaRPr>
          </a:p>
        </p:txBody>
      </p:sp>
      <p:sp>
        <p:nvSpPr>
          <p:cNvPr id="1768" name="Google Shape;1768;p174"/>
          <p:cNvSpPr/>
          <p:nvPr/>
        </p:nvSpPr>
        <p:spPr>
          <a:xfrm>
            <a:off x="6931152" y="118872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Build and evaluate data-driven algorithms &amp; simple ML models</a:t>
            </a:r>
            <a:endParaRPr i="0" sz="1300" u="none" cap="none" strike="noStrike">
              <a:solidFill>
                <a:schemeClr val="dk1"/>
              </a:solidFill>
              <a:latin typeface="Cambria Math"/>
              <a:ea typeface="Cambria Math"/>
              <a:cs typeface="Cambria Math"/>
              <a:sym typeface="Cambria Math"/>
            </a:endParaRPr>
          </a:p>
        </p:txBody>
      </p:sp>
      <p:sp>
        <p:nvSpPr>
          <p:cNvPr id="1769" name="Google Shape;1769;p174"/>
          <p:cNvSpPr/>
          <p:nvPr/>
        </p:nvSpPr>
        <p:spPr>
          <a:xfrm>
            <a:off x="6931152" y="164592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Train decision trees and regression models; evaluate accuracy, errors, and fairness tradeoffs.</a:t>
            </a:r>
            <a:endParaRPr i="0" u="none" cap="none" strike="noStrike">
              <a:solidFill>
                <a:schemeClr val="dk1"/>
              </a:solidFill>
              <a:latin typeface="Cambria Math"/>
              <a:ea typeface="Cambria Math"/>
              <a:cs typeface="Cambria Math"/>
              <a:sym typeface="Cambria Math"/>
            </a:endParaRPr>
          </a:p>
        </p:txBody>
      </p:sp>
      <p:sp>
        <p:nvSpPr>
          <p:cNvPr id="1770" name="Google Shape;1770;p174"/>
          <p:cNvSpPr/>
          <p:nvPr/>
        </p:nvSpPr>
        <p:spPr>
          <a:xfrm>
            <a:off x="457200" y="2880360"/>
            <a:ext cx="5394960" cy="160020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71" name="Google Shape;1771;p174"/>
          <p:cNvSpPr/>
          <p:nvPr/>
        </p:nvSpPr>
        <p:spPr>
          <a:xfrm>
            <a:off x="585216" y="302666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72" name="Google Shape;1772;p174"/>
          <p:cNvSpPr/>
          <p:nvPr/>
        </p:nvSpPr>
        <p:spPr>
          <a:xfrm>
            <a:off x="585216" y="300837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3</a:t>
            </a:r>
            <a:endParaRPr i="0" u="none" cap="none" strike="noStrike">
              <a:solidFill>
                <a:schemeClr val="dk1"/>
              </a:solidFill>
              <a:latin typeface="Cambria Math"/>
              <a:ea typeface="Cambria Math"/>
              <a:cs typeface="Cambria Math"/>
              <a:sym typeface="Cambria Math"/>
            </a:endParaRPr>
          </a:p>
        </p:txBody>
      </p:sp>
      <p:sp>
        <p:nvSpPr>
          <p:cNvPr id="1773" name="Google Shape;1773;p174"/>
          <p:cNvSpPr/>
          <p:nvPr/>
        </p:nvSpPr>
        <p:spPr>
          <a:xfrm>
            <a:off x="1078992" y="297180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Identify patterns, trends, and anomalies through data visualization</a:t>
            </a:r>
            <a:endParaRPr i="0" sz="1300" u="none" cap="none" strike="noStrike">
              <a:solidFill>
                <a:schemeClr val="dk1"/>
              </a:solidFill>
              <a:latin typeface="Cambria Math"/>
              <a:ea typeface="Cambria Math"/>
              <a:cs typeface="Cambria Math"/>
              <a:sym typeface="Cambria Math"/>
            </a:endParaRPr>
          </a:p>
        </p:txBody>
      </p:sp>
      <p:sp>
        <p:nvSpPr>
          <p:cNvPr id="1774" name="Google Shape;1774;p174"/>
          <p:cNvSpPr/>
          <p:nvPr/>
        </p:nvSpPr>
        <p:spPr>
          <a:xfrm>
            <a:off x="1078992" y="342900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Distinguish meaningful signal from noise using scatter plots, bar charts, and statistical reasoning.</a:t>
            </a:r>
            <a:endParaRPr i="0" u="none" cap="none" strike="noStrike">
              <a:solidFill>
                <a:schemeClr val="dk1"/>
              </a:solidFill>
              <a:latin typeface="Cambria Math"/>
              <a:ea typeface="Cambria Math"/>
              <a:cs typeface="Cambria Math"/>
              <a:sym typeface="Cambria Math"/>
            </a:endParaRPr>
          </a:p>
        </p:txBody>
      </p:sp>
      <p:sp>
        <p:nvSpPr>
          <p:cNvPr id="1775" name="Google Shape;1775;p174"/>
          <p:cNvSpPr/>
          <p:nvPr/>
        </p:nvSpPr>
        <p:spPr>
          <a:xfrm>
            <a:off x="6309360" y="2880360"/>
            <a:ext cx="5394960" cy="1600200"/>
          </a:xfrm>
          <a:prstGeom prst="rect">
            <a:avLst/>
          </a:prstGeom>
          <a:solidFill>
            <a:srgbClr val="EBF9F6"/>
          </a:solidFill>
          <a:ln cap="flat" cmpd="sng" w="12700">
            <a:solidFill>
              <a:srgbClr val="B0E0D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76" name="Google Shape;1776;p174"/>
          <p:cNvSpPr/>
          <p:nvPr/>
        </p:nvSpPr>
        <p:spPr>
          <a:xfrm>
            <a:off x="6437376" y="302666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77" name="Google Shape;1777;p174"/>
          <p:cNvSpPr/>
          <p:nvPr/>
        </p:nvSpPr>
        <p:spPr>
          <a:xfrm>
            <a:off x="6437376" y="300837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4</a:t>
            </a:r>
            <a:endParaRPr i="0" u="none" cap="none" strike="noStrike">
              <a:solidFill>
                <a:schemeClr val="dk1"/>
              </a:solidFill>
              <a:latin typeface="Cambria Math"/>
              <a:ea typeface="Cambria Math"/>
              <a:cs typeface="Cambria Math"/>
              <a:sym typeface="Cambria Math"/>
            </a:endParaRPr>
          </a:p>
        </p:txBody>
      </p:sp>
      <p:sp>
        <p:nvSpPr>
          <p:cNvPr id="1778" name="Google Shape;1778;p174"/>
          <p:cNvSpPr/>
          <p:nvPr/>
        </p:nvSpPr>
        <p:spPr>
          <a:xfrm>
            <a:off x="6931152" y="297180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Investigate decision trees, regression, and NLP in age-appropriate ways</a:t>
            </a:r>
            <a:endParaRPr i="0" sz="1300" u="none" cap="none" strike="noStrike">
              <a:solidFill>
                <a:schemeClr val="dk1"/>
              </a:solidFill>
              <a:latin typeface="Cambria Math"/>
              <a:ea typeface="Cambria Math"/>
              <a:cs typeface="Cambria Math"/>
              <a:sym typeface="Cambria Math"/>
            </a:endParaRPr>
          </a:p>
        </p:txBody>
      </p:sp>
      <p:sp>
        <p:nvSpPr>
          <p:cNvPr id="1779" name="Google Shape;1779;p174"/>
          <p:cNvSpPr/>
          <p:nvPr/>
        </p:nvSpPr>
        <p:spPr>
          <a:xfrm>
            <a:off x="6931152" y="342900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Explore how machines classify, predict, and process language — grounded in math, not magic.</a:t>
            </a:r>
            <a:endParaRPr i="0" u="none" cap="none" strike="noStrike">
              <a:solidFill>
                <a:schemeClr val="dk1"/>
              </a:solidFill>
              <a:latin typeface="Cambria Math"/>
              <a:ea typeface="Cambria Math"/>
              <a:cs typeface="Cambria Math"/>
              <a:sym typeface="Cambria Math"/>
            </a:endParaRPr>
          </a:p>
        </p:txBody>
      </p:sp>
      <p:sp>
        <p:nvSpPr>
          <p:cNvPr id="1780" name="Google Shape;1780;p174"/>
          <p:cNvSpPr/>
          <p:nvPr/>
        </p:nvSpPr>
        <p:spPr>
          <a:xfrm>
            <a:off x="457200" y="4663440"/>
            <a:ext cx="5394960" cy="1600200"/>
          </a:xfrm>
          <a:prstGeom prst="rect">
            <a:avLst/>
          </a:prstGeom>
          <a:solidFill>
            <a:srgbClr val="EBF2FB"/>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81" name="Google Shape;1781;p174"/>
          <p:cNvSpPr/>
          <p:nvPr/>
        </p:nvSpPr>
        <p:spPr>
          <a:xfrm>
            <a:off x="585216" y="480974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82" name="Google Shape;1782;p174"/>
          <p:cNvSpPr/>
          <p:nvPr/>
        </p:nvSpPr>
        <p:spPr>
          <a:xfrm>
            <a:off x="585216" y="479145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5</a:t>
            </a:r>
            <a:endParaRPr i="0" u="none" cap="none" strike="noStrike">
              <a:solidFill>
                <a:schemeClr val="dk1"/>
              </a:solidFill>
              <a:latin typeface="Cambria Math"/>
              <a:ea typeface="Cambria Math"/>
              <a:cs typeface="Cambria Math"/>
              <a:sym typeface="Cambria Math"/>
            </a:endParaRPr>
          </a:p>
        </p:txBody>
      </p:sp>
      <p:sp>
        <p:nvSpPr>
          <p:cNvPr id="1783" name="Google Shape;1783;p174"/>
          <p:cNvSpPr/>
          <p:nvPr/>
        </p:nvSpPr>
        <p:spPr>
          <a:xfrm>
            <a:off x="1078992" y="475488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Examine bias, fairness, privacy &amp; responsible AI</a:t>
            </a:r>
            <a:endParaRPr i="0" sz="1300" u="none" cap="none" strike="noStrike">
              <a:solidFill>
                <a:schemeClr val="dk1"/>
              </a:solidFill>
              <a:latin typeface="Cambria Math"/>
              <a:ea typeface="Cambria Math"/>
              <a:cs typeface="Cambria Math"/>
              <a:sym typeface="Cambria Math"/>
            </a:endParaRPr>
          </a:p>
        </p:txBody>
      </p:sp>
      <p:sp>
        <p:nvSpPr>
          <p:cNvPr id="1784" name="Google Shape;1784;p174"/>
          <p:cNvSpPr/>
          <p:nvPr/>
        </p:nvSpPr>
        <p:spPr>
          <a:xfrm>
            <a:off x="1078992" y="521208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Trace bias from data collection through training to real-world outcome — and propose mitigations.</a:t>
            </a:r>
            <a:endParaRPr i="0" u="none" cap="none" strike="noStrike">
              <a:solidFill>
                <a:schemeClr val="dk1"/>
              </a:solidFill>
              <a:latin typeface="Cambria Math"/>
              <a:ea typeface="Cambria Math"/>
              <a:cs typeface="Cambria Math"/>
              <a:sym typeface="Cambria Math"/>
            </a:endParaRPr>
          </a:p>
        </p:txBody>
      </p:sp>
      <p:sp>
        <p:nvSpPr>
          <p:cNvPr id="1785" name="Google Shape;1785;p174"/>
          <p:cNvSpPr/>
          <p:nvPr/>
        </p:nvSpPr>
        <p:spPr>
          <a:xfrm>
            <a:off x="6309360" y="4663440"/>
            <a:ext cx="5394960" cy="1600200"/>
          </a:xfrm>
          <a:prstGeom prst="rect">
            <a:avLst/>
          </a:prstGeom>
          <a:solidFill>
            <a:srgbClr val="EBF9F6"/>
          </a:solidFill>
          <a:ln cap="flat" cmpd="sng" w="12700">
            <a:solidFill>
              <a:srgbClr val="B0E0D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86" name="Google Shape;1786;p174"/>
          <p:cNvSpPr/>
          <p:nvPr/>
        </p:nvSpPr>
        <p:spPr>
          <a:xfrm>
            <a:off x="6437376" y="4809744"/>
            <a:ext cx="402336" cy="402336"/>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latin typeface="Cambria Math"/>
              <a:ea typeface="Cambria Math"/>
              <a:cs typeface="Cambria Math"/>
              <a:sym typeface="Cambria Math"/>
            </a:endParaRPr>
          </a:p>
        </p:txBody>
      </p:sp>
      <p:sp>
        <p:nvSpPr>
          <p:cNvPr id="1787" name="Google Shape;1787;p174"/>
          <p:cNvSpPr/>
          <p:nvPr/>
        </p:nvSpPr>
        <p:spPr>
          <a:xfrm>
            <a:off x="6437376" y="4791456"/>
            <a:ext cx="402336" cy="40233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300"/>
              <a:buFont typeface="Calibri"/>
              <a:buNone/>
            </a:pPr>
            <a:r>
              <a:rPr b="1" i="0" lang="en-US" u="none" cap="none" strike="noStrike">
                <a:solidFill>
                  <a:srgbClr val="FFFFFF"/>
                </a:solidFill>
                <a:latin typeface="Cambria Math"/>
                <a:ea typeface="Cambria Math"/>
                <a:cs typeface="Cambria Math"/>
                <a:sym typeface="Cambria Math"/>
              </a:rPr>
              <a:t>6</a:t>
            </a:r>
            <a:endParaRPr i="0" u="none" cap="none" strike="noStrike">
              <a:solidFill>
                <a:schemeClr val="dk1"/>
              </a:solidFill>
              <a:latin typeface="Cambria Math"/>
              <a:ea typeface="Cambria Math"/>
              <a:cs typeface="Cambria Math"/>
              <a:sym typeface="Cambria Math"/>
            </a:endParaRPr>
          </a:p>
        </p:txBody>
      </p:sp>
      <p:sp>
        <p:nvSpPr>
          <p:cNvPr id="1788" name="Google Shape;1788;p174"/>
          <p:cNvSpPr/>
          <p:nvPr/>
        </p:nvSpPr>
        <p:spPr>
          <a:xfrm>
            <a:off x="6931152" y="4754880"/>
            <a:ext cx="4645152" cy="4389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300" u="none" cap="none" strike="noStrike">
                <a:solidFill>
                  <a:srgbClr val="0B1F4B"/>
                </a:solidFill>
                <a:latin typeface="Cambria Math"/>
                <a:ea typeface="Cambria Math"/>
                <a:cs typeface="Cambria Math"/>
                <a:sym typeface="Cambria Math"/>
              </a:rPr>
              <a:t>🔗  Connect math, CS, and data science using Bootstrap's project-based framework</a:t>
            </a:r>
            <a:endParaRPr i="0" sz="1300" u="none" cap="none" strike="noStrike">
              <a:solidFill>
                <a:schemeClr val="dk1"/>
              </a:solidFill>
              <a:latin typeface="Cambria Math"/>
              <a:ea typeface="Cambria Math"/>
              <a:cs typeface="Cambria Math"/>
              <a:sym typeface="Cambria Math"/>
            </a:endParaRPr>
          </a:p>
        </p:txBody>
      </p:sp>
      <p:sp>
        <p:nvSpPr>
          <p:cNvPr id="1789" name="Google Shape;1789;p174"/>
          <p:cNvSpPr/>
          <p:nvPr/>
        </p:nvSpPr>
        <p:spPr>
          <a:xfrm>
            <a:off x="6931152" y="5212080"/>
            <a:ext cx="4645152" cy="8046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u="none" cap="none" strike="noStrike">
                <a:solidFill>
                  <a:schemeClr val="dk1"/>
                </a:solidFill>
                <a:latin typeface="Cambria Math"/>
                <a:ea typeface="Cambria Math"/>
                <a:cs typeface="Cambria Math"/>
                <a:sym typeface="Cambria Math"/>
              </a:rPr>
              <a:t>See how statistics, algorithms, and ethics converge — and design projects centered on community.</a:t>
            </a:r>
            <a:endParaRPr i="0" u="none" cap="none" strike="noStrike">
              <a:solidFill>
                <a:schemeClr val="dk1"/>
              </a:solidFill>
              <a:latin typeface="Cambria Math"/>
              <a:ea typeface="Cambria Math"/>
              <a:cs typeface="Cambria Math"/>
              <a:sym typeface="Cambria Math"/>
            </a:endParaRPr>
          </a:p>
        </p:txBody>
      </p:sp>
      <p:sp>
        <p:nvSpPr>
          <p:cNvPr id="1790" name="Google Shape;1790;p174"/>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dk1"/>
                </a:solidFill>
                <a:latin typeface="Cambria Math"/>
                <a:ea typeface="Cambria Math"/>
                <a:cs typeface="Cambria Math"/>
                <a:sym typeface="Cambria Math"/>
              </a:rPr>
              <a:t>CSTA NJ CSPDWeek 2026  |  Dr. Sonia Mitchell</a:t>
            </a:r>
            <a:endParaRPr i="0" sz="1000" u="none" cap="none" strike="noStrike">
              <a:solidFill>
                <a:schemeClr val="dk1"/>
              </a:solidFill>
              <a:latin typeface="Cambria Math"/>
              <a:ea typeface="Cambria Math"/>
              <a:cs typeface="Cambria Math"/>
              <a:sym typeface="Cambria Math"/>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F4B"/>
        </a:solidFill>
      </p:bgPr>
    </p:bg>
    <p:spTree>
      <p:nvGrpSpPr>
        <p:cNvPr id="1795" name="Shape 1795"/>
        <p:cNvGrpSpPr/>
        <p:nvPr/>
      </p:nvGrpSpPr>
      <p:grpSpPr>
        <a:xfrm>
          <a:off x="0" y="0"/>
          <a:ext cx="0" cy="0"/>
          <a:chOff x="0" y="0"/>
          <a:chExt cx="0" cy="0"/>
        </a:xfrm>
      </p:grpSpPr>
      <p:sp>
        <p:nvSpPr>
          <p:cNvPr id="1796" name="Google Shape;1796;p175"/>
          <p:cNvSpPr/>
          <p:nvPr/>
        </p:nvSpPr>
        <p:spPr>
          <a:xfrm>
            <a:off x="0" y="0"/>
            <a:ext cx="12161520" cy="1463040"/>
          </a:xfrm>
          <a:prstGeom prst="rect">
            <a:avLst/>
          </a:prstGeom>
          <a:solidFill>
            <a:srgbClr val="0616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797" name="Google Shape;1797;p175"/>
          <p:cNvSpPr/>
          <p:nvPr/>
        </p:nvSpPr>
        <p:spPr>
          <a:xfrm>
            <a:off x="457200" y="274320"/>
            <a:ext cx="1124712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200"/>
              <a:buFont typeface="Cambria"/>
              <a:buNone/>
            </a:pPr>
            <a:r>
              <a:rPr b="1" i="0" lang="en-US" sz="3700" u="none" cap="none" strike="noStrike">
                <a:solidFill>
                  <a:srgbClr val="FFFFFF"/>
                </a:solidFill>
                <a:latin typeface="Cambria Math"/>
                <a:ea typeface="Cambria Math"/>
                <a:cs typeface="Cambria Math"/>
                <a:sym typeface="Cambria Math"/>
              </a:rPr>
              <a:t>Ethics &amp; Responsible AI</a:t>
            </a:r>
            <a:endParaRPr i="0" sz="3700" u="none" cap="none" strike="noStrike">
              <a:solidFill>
                <a:schemeClr val="dk1"/>
              </a:solidFill>
              <a:latin typeface="Cambria Math"/>
              <a:ea typeface="Cambria Math"/>
              <a:cs typeface="Cambria Math"/>
              <a:sym typeface="Cambria Math"/>
            </a:endParaRPr>
          </a:p>
        </p:txBody>
      </p:sp>
      <p:sp>
        <p:nvSpPr>
          <p:cNvPr id="1798" name="Google Shape;1798;p175"/>
          <p:cNvSpPr/>
          <p:nvPr/>
        </p:nvSpPr>
        <p:spPr>
          <a:xfrm>
            <a:off x="457200" y="822960"/>
            <a:ext cx="11247120" cy="3474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2C39A"/>
              </a:buClr>
              <a:buSzPts val="1300"/>
              <a:buFont typeface="Calibri"/>
              <a:buNone/>
            </a:pPr>
            <a:r>
              <a:rPr b="1" i="1" lang="en-US" sz="1800" u="none" cap="none" strike="noStrike">
                <a:solidFill>
                  <a:srgbClr val="02C39A"/>
                </a:solidFill>
                <a:latin typeface="Cambria Math"/>
                <a:ea typeface="Cambria Math"/>
                <a:cs typeface="Cambria Math"/>
                <a:sym typeface="Cambria Math"/>
              </a:rPr>
              <a:t>Critical questions every data science student should learn to ask</a:t>
            </a:r>
            <a:endParaRPr b="1" i="0" sz="1800" u="none" cap="none" strike="noStrike">
              <a:solidFill>
                <a:schemeClr val="dk1"/>
              </a:solidFill>
              <a:latin typeface="Cambria Math"/>
              <a:ea typeface="Cambria Math"/>
              <a:cs typeface="Cambria Math"/>
              <a:sym typeface="Cambria Math"/>
            </a:endParaRPr>
          </a:p>
        </p:txBody>
      </p:sp>
      <p:sp>
        <p:nvSpPr>
          <p:cNvPr id="1799" name="Google Shape;1799;p175"/>
          <p:cNvSpPr/>
          <p:nvPr/>
        </p:nvSpPr>
        <p:spPr>
          <a:xfrm>
            <a:off x="457200" y="1600200"/>
            <a:ext cx="2651760" cy="2743200"/>
          </a:xfrm>
          <a:prstGeom prst="rect">
            <a:avLst/>
          </a:prstGeom>
          <a:solidFill>
            <a:srgbClr val="0F2D56"/>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800" name="Google Shape;1800;p175"/>
          <p:cNvSpPr/>
          <p:nvPr/>
        </p:nvSpPr>
        <p:spPr>
          <a:xfrm>
            <a:off x="457200" y="1737360"/>
            <a:ext cx="2651760"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3000"/>
              <a:buFont typeface="Calibri"/>
              <a:buNone/>
            </a:pPr>
            <a:r>
              <a:rPr i="0" lang="en-US" sz="3500" u="none" cap="none" strike="noStrike">
                <a:solidFill>
                  <a:srgbClr val="000000"/>
                </a:solidFill>
                <a:latin typeface="Cambria Math"/>
                <a:ea typeface="Cambria Math"/>
                <a:cs typeface="Cambria Math"/>
                <a:sym typeface="Cambria Math"/>
              </a:rPr>
              <a:t>🔍</a:t>
            </a:r>
            <a:endParaRPr i="0" sz="3500" u="none" cap="none" strike="noStrike">
              <a:solidFill>
                <a:schemeClr val="dk1"/>
              </a:solidFill>
              <a:latin typeface="Cambria Math"/>
              <a:ea typeface="Cambria Math"/>
              <a:cs typeface="Cambria Math"/>
              <a:sym typeface="Cambria Math"/>
            </a:endParaRPr>
          </a:p>
        </p:txBody>
      </p:sp>
      <p:sp>
        <p:nvSpPr>
          <p:cNvPr id="1801" name="Google Shape;1801;p175"/>
          <p:cNvSpPr/>
          <p:nvPr/>
        </p:nvSpPr>
        <p:spPr>
          <a:xfrm>
            <a:off x="594360" y="2423160"/>
            <a:ext cx="2377440" cy="1554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What bias might exist</a:t>
            </a:r>
            <a:r>
              <a:rPr lang="en-US" sz="1900">
                <a:solidFill>
                  <a:schemeClr val="dk1"/>
                </a:solidFill>
                <a:latin typeface="Cambria Math"/>
                <a:ea typeface="Cambria Math"/>
                <a:cs typeface="Cambria Math"/>
                <a:sym typeface="Cambria Math"/>
              </a:rPr>
              <a:t> </a:t>
            </a:r>
            <a:r>
              <a:rPr b="1" i="0" lang="en-US" sz="1900" u="none" cap="none" strike="noStrike">
                <a:solidFill>
                  <a:srgbClr val="FFFFFF"/>
                </a:solidFill>
                <a:latin typeface="Cambria Math"/>
                <a:ea typeface="Cambria Math"/>
                <a:cs typeface="Cambria Math"/>
                <a:sym typeface="Cambria Math"/>
              </a:rPr>
              <a:t>in this data?</a:t>
            </a:r>
            <a:endParaRPr i="0" sz="1900" u="none" cap="none" strike="noStrike">
              <a:solidFill>
                <a:schemeClr val="dk1"/>
              </a:solidFill>
              <a:latin typeface="Cambria Math"/>
              <a:ea typeface="Cambria Math"/>
              <a:cs typeface="Cambria Math"/>
              <a:sym typeface="Cambria Math"/>
            </a:endParaRPr>
          </a:p>
        </p:txBody>
      </p:sp>
      <p:sp>
        <p:nvSpPr>
          <p:cNvPr id="1802" name="Google Shape;1802;p175"/>
          <p:cNvSpPr/>
          <p:nvPr/>
        </p:nvSpPr>
        <p:spPr>
          <a:xfrm>
            <a:off x="3383280" y="1600200"/>
            <a:ext cx="2651760" cy="2743200"/>
          </a:xfrm>
          <a:prstGeom prst="rect">
            <a:avLst/>
          </a:prstGeom>
          <a:solidFill>
            <a:srgbClr val="073D32"/>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803" name="Google Shape;1803;p175"/>
          <p:cNvSpPr/>
          <p:nvPr/>
        </p:nvSpPr>
        <p:spPr>
          <a:xfrm>
            <a:off x="3383280" y="1737360"/>
            <a:ext cx="2651760"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3000"/>
              <a:buFont typeface="Calibri"/>
              <a:buNone/>
            </a:pPr>
            <a:r>
              <a:rPr i="0" lang="en-US" sz="3500" u="none" cap="none" strike="noStrike">
                <a:solidFill>
                  <a:srgbClr val="000000"/>
                </a:solidFill>
                <a:latin typeface="Cambria Math"/>
                <a:ea typeface="Cambria Math"/>
                <a:cs typeface="Cambria Math"/>
                <a:sym typeface="Cambria Math"/>
              </a:rPr>
              <a:t>🤔</a:t>
            </a:r>
            <a:endParaRPr i="0" sz="3500" u="none" cap="none" strike="noStrike">
              <a:solidFill>
                <a:schemeClr val="dk1"/>
              </a:solidFill>
              <a:latin typeface="Cambria Math"/>
              <a:ea typeface="Cambria Math"/>
              <a:cs typeface="Cambria Math"/>
              <a:sym typeface="Cambria Math"/>
            </a:endParaRPr>
          </a:p>
        </p:txBody>
      </p:sp>
      <p:sp>
        <p:nvSpPr>
          <p:cNvPr id="1804" name="Google Shape;1804;p175"/>
          <p:cNvSpPr/>
          <p:nvPr/>
        </p:nvSpPr>
        <p:spPr>
          <a:xfrm>
            <a:off x="3520440" y="2423160"/>
            <a:ext cx="2377440" cy="1554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Who collected it,</a:t>
            </a:r>
            <a:endParaRPr i="0" sz="19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and why?</a:t>
            </a:r>
            <a:endParaRPr i="0" sz="1900" u="none" cap="none" strike="noStrike">
              <a:solidFill>
                <a:schemeClr val="dk1"/>
              </a:solidFill>
              <a:latin typeface="Cambria Math"/>
              <a:ea typeface="Cambria Math"/>
              <a:cs typeface="Cambria Math"/>
              <a:sym typeface="Cambria Math"/>
            </a:endParaRPr>
          </a:p>
        </p:txBody>
      </p:sp>
      <p:sp>
        <p:nvSpPr>
          <p:cNvPr id="1805" name="Google Shape;1805;p175"/>
          <p:cNvSpPr/>
          <p:nvPr/>
        </p:nvSpPr>
        <p:spPr>
          <a:xfrm>
            <a:off x="6309360" y="1600200"/>
            <a:ext cx="2651760" cy="2743200"/>
          </a:xfrm>
          <a:prstGeom prst="rect">
            <a:avLst/>
          </a:prstGeom>
          <a:solidFill>
            <a:srgbClr val="3D1A56"/>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806" name="Google Shape;1806;p175"/>
          <p:cNvSpPr/>
          <p:nvPr/>
        </p:nvSpPr>
        <p:spPr>
          <a:xfrm>
            <a:off x="6309360" y="1737360"/>
            <a:ext cx="2651760"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3000"/>
              <a:buFont typeface="Calibri"/>
              <a:buNone/>
            </a:pPr>
            <a:r>
              <a:rPr i="0" lang="en-US" sz="3500" u="none" cap="none" strike="noStrike">
                <a:solidFill>
                  <a:srgbClr val="000000"/>
                </a:solidFill>
                <a:latin typeface="Cambria Math"/>
                <a:ea typeface="Cambria Math"/>
                <a:cs typeface="Cambria Math"/>
                <a:sym typeface="Cambria Math"/>
              </a:rPr>
              <a:t>⚖️</a:t>
            </a:r>
            <a:endParaRPr i="0" sz="3500" u="none" cap="none" strike="noStrike">
              <a:solidFill>
                <a:schemeClr val="dk1"/>
              </a:solidFill>
              <a:latin typeface="Cambria Math"/>
              <a:ea typeface="Cambria Math"/>
              <a:cs typeface="Cambria Math"/>
              <a:sym typeface="Cambria Math"/>
            </a:endParaRPr>
          </a:p>
        </p:txBody>
      </p:sp>
      <p:sp>
        <p:nvSpPr>
          <p:cNvPr id="1807" name="Google Shape;1807;p175"/>
          <p:cNvSpPr/>
          <p:nvPr/>
        </p:nvSpPr>
        <p:spPr>
          <a:xfrm>
            <a:off x="6446520" y="2423160"/>
            <a:ext cx="2377440" cy="1554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How can AI impact</a:t>
            </a:r>
            <a:endParaRPr i="0" sz="19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decisions unfairly?</a:t>
            </a:r>
            <a:endParaRPr i="0" sz="1900" u="none" cap="none" strike="noStrike">
              <a:solidFill>
                <a:schemeClr val="dk1"/>
              </a:solidFill>
              <a:latin typeface="Cambria Math"/>
              <a:ea typeface="Cambria Math"/>
              <a:cs typeface="Cambria Math"/>
              <a:sym typeface="Cambria Math"/>
            </a:endParaRPr>
          </a:p>
        </p:txBody>
      </p:sp>
      <p:sp>
        <p:nvSpPr>
          <p:cNvPr id="1808" name="Google Shape;1808;p175"/>
          <p:cNvSpPr/>
          <p:nvPr/>
        </p:nvSpPr>
        <p:spPr>
          <a:xfrm>
            <a:off x="9235440" y="1600200"/>
            <a:ext cx="2651760" cy="2743200"/>
          </a:xfrm>
          <a:prstGeom prst="rect">
            <a:avLst/>
          </a:prstGeom>
          <a:solidFill>
            <a:srgbClr val="4A1A10"/>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809" name="Google Shape;1809;p175"/>
          <p:cNvSpPr/>
          <p:nvPr/>
        </p:nvSpPr>
        <p:spPr>
          <a:xfrm>
            <a:off x="9235440" y="1737360"/>
            <a:ext cx="2651760" cy="6400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3000"/>
              <a:buFont typeface="Calibri"/>
              <a:buNone/>
            </a:pPr>
            <a:r>
              <a:rPr i="0" lang="en-US" sz="3500" u="none" cap="none" strike="noStrike">
                <a:solidFill>
                  <a:srgbClr val="000000"/>
                </a:solidFill>
                <a:latin typeface="Cambria Math"/>
                <a:ea typeface="Cambria Math"/>
                <a:cs typeface="Cambria Math"/>
                <a:sym typeface="Cambria Math"/>
              </a:rPr>
              <a:t>🌍</a:t>
            </a:r>
            <a:endParaRPr i="0" sz="3500" u="none" cap="none" strike="noStrike">
              <a:solidFill>
                <a:schemeClr val="dk1"/>
              </a:solidFill>
              <a:latin typeface="Cambria Math"/>
              <a:ea typeface="Cambria Math"/>
              <a:cs typeface="Cambria Math"/>
              <a:sym typeface="Cambria Math"/>
            </a:endParaRPr>
          </a:p>
        </p:txBody>
      </p:sp>
      <p:sp>
        <p:nvSpPr>
          <p:cNvPr id="1810" name="Google Shape;1810;p175"/>
          <p:cNvSpPr/>
          <p:nvPr/>
        </p:nvSpPr>
        <p:spPr>
          <a:xfrm>
            <a:off x="9372600" y="2423160"/>
            <a:ext cx="2377440" cy="155448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Who benefits — and</a:t>
            </a:r>
            <a:endParaRPr i="0" sz="19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FFFFFF"/>
              </a:buClr>
              <a:buSzPts val="1400"/>
              <a:buFont typeface="Cambria"/>
              <a:buNone/>
            </a:pPr>
            <a:r>
              <a:rPr b="1" i="0" lang="en-US" sz="1900" u="none" cap="none" strike="noStrike">
                <a:solidFill>
                  <a:srgbClr val="FFFFFF"/>
                </a:solidFill>
                <a:latin typeface="Cambria Math"/>
                <a:ea typeface="Cambria Math"/>
                <a:cs typeface="Cambria Math"/>
                <a:sym typeface="Cambria Math"/>
              </a:rPr>
              <a:t>who is harmed?</a:t>
            </a:r>
            <a:endParaRPr i="0" sz="1900" u="none" cap="none" strike="noStrike">
              <a:solidFill>
                <a:schemeClr val="dk1"/>
              </a:solidFill>
              <a:latin typeface="Cambria Math"/>
              <a:ea typeface="Cambria Math"/>
              <a:cs typeface="Cambria Math"/>
              <a:sym typeface="Cambria Math"/>
            </a:endParaRPr>
          </a:p>
        </p:txBody>
      </p:sp>
      <p:sp>
        <p:nvSpPr>
          <p:cNvPr id="1811" name="Google Shape;1811;p175"/>
          <p:cNvSpPr/>
          <p:nvPr/>
        </p:nvSpPr>
        <p:spPr>
          <a:xfrm>
            <a:off x="457200" y="4617720"/>
            <a:ext cx="11247120" cy="1371600"/>
          </a:xfrm>
          <a:prstGeom prst="rect">
            <a:avLst/>
          </a:prstGeom>
          <a:solidFill>
            <a:srgbClr val="0C2044"/>
          </a:solidFill>
          <a:ln cap="flat" cmpd="sng" w="12700">
            <a:solidFill>
              <a:srgbClr val="E9B9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812" name="Google Shape;1812;p175"/>
          <p:cNvSpPr/>
          <p:nvPr/>
        </p:nvSpPr>
        <p:spPr>
          <a:xfrm>
            <a:off x="731520" y="4736592"/>
            <a:ext cx="3657600" cy="3474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9B94E"/>
              </a:buClr>
              <a:buSzPts val="1300"/>
              <a:buFont typeface="Calibri"/>
              <a:buNone/>
            </a:pPr>
            <a:r>
              <a:rPr b="1" i="0" lang="en-US" sz="2000" u="none" cap="none" strike="noStrike">
                <a:solidFill>
                  <a:srgbClr val="E9B94E"/>
                </a:solidFill>
                <a:latin typeface="Cambria Math"/>
                <a:ea typeface="Cambria Math"/>
                <a:cs typeface="Cambria Math"/>
                <a:sym typeface="Cambria Math"/>
              </a:rPr>
              <a:t>💡  Takeaway for Today:</a:t>
            </a:r>
            <a:endParaRPr i="0" sz="2000" u="none" cap="none" strike="noStrike">
              <a:solidFill>
                <a:schemeClr val="dk1"/>
              </a:solidFill>
              <a:latin typeface="Cambria Math"/>
              <a:ea typeface="Cambria Math"/>
              <a:cs typeface="Cambria Math"/>
              <a:sym typeface="Cambria Math"/>
            </a:endParaRPr>
          </a:p>
        </p:txBody>
      </p:sp>
      <p:sp>
        <p:nvSpPr>
          <p:cNvPr id="1813" name="Google Shape;1813;p175"/>
          <p:cNvSpPr/>
          <p:nvPr/>
        </p:nvSpPr>
        <p:spPr>
          <a:xfrm>
            <a:off x="731520" y="5102352"/>
            <a:ext cx="10698480" cy="6400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300"/>
              <a:buFont typeface="Calibri"/>
              <a:buNone/>
            </a:pPr>
            <a:r>
              <a:rPr i="0" lang="en-US" sz="2000" u="none" cap="none" strike="noStrike">
                <a:solidFill>
                  <a:srgbClr val="FFFFFF"/>
                </a:solidFill>
                <a:latin typeface="Cambria Math"/>
                <a:ea typeface="Cambria Math"/>
                <a:cs typeface="Cambria Math"/>
                <a:sym typeface="Cambria Math"/>
              </a:rPr>
              <a:t>One strategy you can use tomorrow — AI-powered data analysis with students — starting with the Bootstrap: AI Workbook and Pyret.</a:t>
            </a:r>
            <a:endParaRPr i="0" sz="2000" u="none" cap="none" strike="noStrike">
              <a:solidFill>
                <a:schemeClr val="dk1"/>
              </a:solidFill>
              <a:latin typeface="Cambria Math"/>
              <a:ea typeface="Cambria Math"/>
              <a:cs typeface="Cambria Math"/>
              <a:sym typeface="Cambria Math"/>
            </a:endParaRPr>
          </a:p>
        </p:txBody>
      </p:sp>
      <p:sp>
        <p:nvSpPr>
          <p:cNvPr id="1814" name="Google Shape;1814;p175"/>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lt1"/>
                </a:solidFill>
                <a:latin typeface="Cambria Math"/>
                <a:ea typeface="Cambria Math"/>
                <a:cs typeface="Cambria Math"/>
                <a:sym typeface="Cambria Math"/>
              </a:rPr>
              <a:t>CSTA NJ CSPDWeek 2026  |  Dr. Sonia Mitchell</a:t>
            </a:r>
            <a:endParaRPr i="0" u="none" cap="none" strike="noStrike">
              <a:solidFill>
                <a:schemeClr val="dk1"/>
              </a:solidFill>
              <a:latin typeface="Cambria Math"/>
              <a:ea typeface="Cambria Math"/>
              <a:cs typeface="Cambria Math"/>
              <a:sym typeface="Cambria Math"/>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819" name="Shape 1819"/>
        <p:cNvGrpSpPr/>
        <p:nvPr/>
      </p:nvGrpSpPr>
      <p:grpSpPr>
        <a:xfrm>
          <a:off x="0" y="0"/>
          <a:ext cx="0" cy="0"/>
          <a:chOff x="0" y="0"/>
          <a:chExt cx="0" cy="0"/>
        </a:xfrm>
      </p:grpSpPr>
      <p:sp>
        <p:nvSpPr>
          <p:cNvPr id="1820" name="Google Shape;1820;p176"/>
          <p:cNvSpPr/>
          <p:nvPr/>
        </p:nvSpPr>
        <p:spPr>
          <a:xfrm>
            <a:off x="457200" y="256032"/>
            <a:ext cx="11247120" cy="47548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3000"/>
              <a:buFont typeface="Cambria"/>
              <a:buNone/>
            </a:pPr>
            <a:r>
              <a:rPr b="1" i="0" lang="en-US" sz="3000" u="none" cap="none" strike="noStrike">
                <a:solidFill>
                  <a:srgbClr val="0B1F4B"/>
                </a:solidFill>
                <a:latin typeface="Cambria"/>
                <a:ea typeface="Cambria"/>
                <a:cs typeface="Cambria"/>
                <a:sym typeface="Cambria"/>
              </a:rPr>
              <a:t>Your Take-Home Toolkit</a:t>
            </a:r>
            <a:endParaRPr b="0" i="0" sz="3000" u="none" cap="none" strike="noStrike">
              <a:solidFill>
                <a:schemeClr val="dk1"/>
              </a:solidFill>
              <a:latin typeface="Calibri"/>
              <a:ea typeface="Calibri"/>
              <a:cs typeface="Calibri"/>
              <a:sym typeface="Calibri"/>
            </a:endParaRPr>
          </a:p>
        </p:txBody>
      </p:sp>
      <p:sp>
        <p:nvSpPr>
          <p:cNvPr id="1821" name="Google Shape;1821;p176"/>
          <p:cNvSpPr/>
          <p:nvPr/>
        </p:nvSpPr>
        <p:spPr>
          <a:xfrm>
            <a:off x="457200" y="749808"/>
            <a:ext cx="11247120" cy="29260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B7C9A"/>
              </a:buClr>
              <a:buSzPts val="1200"/>
              <a:buFont typeface="Calibri"/>
              <a:buNone/>
            </a:pPr>
            <a:r>
              <a:rPr b="1" i="1" lang="en-US" sz="1800" u="none" cap="none" strike="noStrike">
                <a:solidFill>
                  <a:schemeClr val="dk1"/>
                </a:solidFill>
                <a:highlight>
                  <a:srgbClr val="FCE5CD"/>
                </a:highlight>
                <a:latin typeface="Cambria Math"/>
                <a:ea typeface="Cambria Math"/>
                <a:cs typeface="Cambria Math"/>
                <a:sym typeface="Cambria Math"/>
              </a:rPr>
              <a:t>Leave today ready to teach — resources aligned to CSTA standards, ready to implement immediately</a:t>
            </a:r>
            <a:endParaRPr b="1" i="0" sz="1800" u="none" cap="none" strike="noStrike">
              <a:solidFill>
                <a:schemeClr val="dk1"/>
              </a:solidFill>
              <a:highlight>
                <a:srgbClr val="FCE5CD"/>
              </a:highlight>
              <a:latin typeface="Cambria Math"/>
              <a:ea typeface="Cambria Math"/>
              <a:cs typeface="Cambria Math"/>
              <a:sym typeface="Cambria Math"/>
            </a:endParaRPr>
          </a:p>
        </p:txBody>
      </p:sp>
      <p:sp>
        <p:nvSpPr>
          <p:cNvPr id="1822" name="Google Shape;1822;p176"/>
          <p:cNvSpPr/>
          <p:nvPr/>
        </p:nvSpPr>
        <p:spPr>
          <a:xfrm>
            <a:off x="457200" y="1234440"/>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23" name="Google Shape;1823;p176"/>
          <p:cNvSpPr/>
          <p:nvPr/>
        </p:nvSpPr>
        <p:spPr>
          <a:xfrm>
            <a:off x="594360" y="1399032"/>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24" name="Google Shape;1824;p176"/>
          <p:cNvSpPr/>
          <p:nvPr/>
        </p:nvSpPr>
        <p:spPr>
          <a:xfrm>
            <a:off x="1188720" y="1371600"/>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Bootstrap: AI Student Workbook</a:t>
            </a:r>
            <a:endParaRPr i="0" sz="1500" u="none" cap="none" strike="noStrike">
              <a:solidFill>
                <a:schemeClr val="dk1"/>
              </a:solidFill>
              <a:latin typeface="Cambria Math"/>
              <a:ea typeface="Cambria Math"/>
              <a:cs typeface="Cambria Math"/>
              <a:sym typeface="Cambria Math"/>
            </a:endParaRPr>
          </a:p>
        </p:txBody>
      </p:sp>
      <p:sp>
        <p:nvSpPr>
          <p:cNvPr id="1825" name="Google Shape;1825;p176"/>
          <p:cNvSpPr/>
          <p:nvPr/>
        </p:nvSpPr>
        <p:spPr>
          <a:xfrm>
            <a:off x="594360" y="1984248"/>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Free, browser-based. Covers data-driven algorithms, decision trees, regression, NLP, and generative AI — grounded in math and ethics.</a:t>
            </a:r>
            <a:endParaRPr i="0" sz="1350" u="none" cap="none" strike="noStrike">
              <a:solidFill>
                <a:schemeClr val="dk1"/>
              </a:solidFill>
              <a:latin typeface="Cambria Math"/>
              <a:ea typeface="Cambria Math"/>
              <a:cs typeface="Cambria Math"/>
              <a:sym typeface="Cambria Math"/>
            </a:endParaRPr>
          </a:p>
        </p:txBody>
      </p:sp>
      <p:sp>
        <p:nvSpPr>
          <p:cNvPr id="1826" name="Google Shape;1826;p176"/>
          <p:cNvSpPr/>
          <p:nvPr/>
        </p:nvSpPr>
        <p:spPr>
          <a:xfrm>
            <a:off x="594360" y="3154680"/>
            <a:ext cx="3429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950"/>
              <a:buFont typeface="Calibri"/>
              <a:buNone/>
            </a:pPr>
            <a:r>
              <a:rPr i="1" lang="en-US" sz="1250" u="none" cap="none" strike="noStrike">
                <a:solidFill>
                  <a:srgbClr val="028090"/>
                </a:solidFill>
                <a:latin typeface="Cambria Math"/>
                <a:ea typeface="Cambria Math"/>
                <a:cs typeface="Cambria Math"/>
                <a:sym typeface="Cambria Math"/>
              </a:rPr>
              <a:t>bootstrapworld.org/curricula/ai</a:t>
            </a:r>
            <a:endParaRPr i="0" sz="1250" u="none" cap="none" strike="noStrike">
              <a:solidFill>
                <a:schemeClr val="dk1"/>
              </a:solidFill>
              <a:latin typeface="Cambria Math"/>
              <a:ea typeface="Cambria Math"/>
              <a:cs typeface="Cambria Math"/>
              <a:sym typeface="Cambria Math"/>
            </a:endParaRPr>
          </a:p>
        </p:txBody>
      </p:sp>
      <p:sp>
        <p:nvSpPr>
          <p:cNvPr id="1827" name="Google Shape;1827;p176"/>
          <p:cNvSpPr/>
          <p:nvPr/>
        </p:nvSpPr>
        <p:spPr>
          <a:xfrm>
            <a:off x="4361688" y="1234440"/>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28" name="Google Shape;1828;p176"/>
          <p:cNvSpPr/>
          <p:nvPr/>
        </p:nvSpPr>
        <p:spPr>
          <a:xfrm>
            <a:off x="4498848" y="1399032"/>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29" name="Google Shape;1829;p176"/>
          <p:cNvSpPr/>
          <p:nvPr/>
        </p:nvSpPr>
        <p:spPr>
          <a:xfrm>
            <a:off x="5093208" y="1371600"/>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Pyret Programming Environment</a:t>
            </a:r>
            <a:endParaRPr i="0" sz="1500" u="none" cap="none" strike="noStrike">
              <a:solidFill>
                <a:schemeClr val="dk1"/>
              </a:solidFill>
              <a:latin typeface="Cambria Math"/>
              <a:ea typeface="Cambria Math"/>
              <a:cs typeface="Cambria Math"/>
              <a:sym typeface="Cambria Math"/>
            </a:endParaRPr>
          </a:p>
        </p:txBody>
      </p:sp>
      <p:sp>
        <p:nvSpPr>
          <p:cNvPr id="1830" name="Google Shape;1830;p176"/>
          <p:cNvSpPr/>
          <p:nvPr/>
        </p:nvSpPr>
        <p:spPr>
          <a:xfrm>
            <a:off x="4498848" y="1984248"/>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code.pyret.org — students load real datasets, build and test classifiers, plot scatter plots, and explore ML models. No install needed.</a:t>
            </a:r>
            <a:endParaRPr i="0" sz="1350" u="none" cap="none" strike="noStrike">
              <a:solidFill>
                <a:schemeClr val="dk1"/>
              </a:solidFill>
              <a:latin typeface="Cambria Math"/>
              <a:ea typeface="Cambria Math"/>
              <a:cs typeface="Cambria Math"/>
              <a:sym typeface="Cambria Math"/>
            </a:endParaRPr>
          </a:p>
        </p:txBody>
      </p:sp>
      <p:sp>
        <p:nvSpPr>
          <p:cNvPr id="1831" name="Google Shape;1831;p176"/>
          <p:cNvSpPr/>
          <p:nvPr/>
        </p:nvSpPr>
        <p:spPr>
          <a:xfrm>
            <a:off x="4498848" y="3154680"/>
            <a:ext cx="3429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950"/>
              <a:buFont typeface="Calibri"/>
              <a:buNone/>
            </a:pPr>
            <a:r>
              <a:rPr i="1" lang="en-US" sz="1250" u="none" cap="none" strike="noStrike">
                <a:solidFill>
                  <a:srgbClr val="028090"/>
                </a:solidFill>
                <a:latin typeface="Cambria Math"/>
                <a:ea typeface="Cambria Math"/>
                <a:cs typeface="Cambria Math"/>
                <a:sym typeface="Cambria Math"/>
              </a:rPr>
              <a:t>code.pyret.org</a:t>
            </a:r>
            <a:endParaRPr i="0" sz="1250" u="none" cap="none" strike="noStrike">
              <a:solidFill>
                <a:schemeClr val="dk1"/>
              </a:solidFill>
              <a:latin typeface="Cambria Math"/>
              <a:ea typeface="Cambria Math"/>
              <a:cs typeface="Cambria Math"/>
              <a:sym typeface="Cambria Math"/>
            </a:endParaRPr>
          </a:p>
        </p:txBody>
      </p:sp>
      <p:sp>
        <p:nvSpPr>
          <p:cNvPr id="1832" name="Google Shape;1832;p176"/>
          <p:cNvSpPr/>
          <p:nvPr/>
        </p:nvSpPr>
        <p:spPr>
          <a:xfrm>
            <a:off x="8266176" y="1234440"/>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33" name="Google Shape;1833;p176"/>
          <p:cNvSpPr/>
          <p:nvPr/>
        </p:nvSpPr>
        <p:spPr>
          <a:xfrm>
            <a:off x="8403336" y="1399032"/>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34" name="Google Shape;1834;p176"/>
          <p:cNvSpPr/>
          <p:nvPr/>
        </p:nvSpPr>
        <p:spPr>
          <a:xfrm>
            <a:off x="8997696" y="1371600"/>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Sample Student Projects</a:t>
            </a:r>
            <a:endParaRPr i="0" sz="1500" u="none" cap="none" strike="noStrike">
              <a:solidFill>
                <a:schemeClr val="dk1"/>
              </a:solidFill>
              <a:latin typeface="Cambria Math"/>
              <a:ea typeface="Cambria Math"/>
              <a:cs typeface="Cambria Math"/>
              <a:sym typeface="Cambria Math"/>
            </a:endParaRPr>
          </a:p>
        </p:txBody>
      </p:sp>
      <p:sp>
        <p:nvSpPr>
          <p:cNvPr id="1835" name="Google Shape;1835;p176"/>
          <p:cNvSpPr/>
          <p:nvPr/>
        </p:nvSpPr>
        <p:spPr>
          <a:xfrm>
            <a:off x="8403336" y="1984248"/>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Ready-to-use Bootstrap: AI project frameworks: choose a dataset, explore patterns, build a model, evaluate fairness, present findings.</a:t>
            </a:r>
            <a:endParaRPr i="0" sz="1350" u="none" cap="none" strike="noStrike">
              <a:solidFill>
                <a:schemeClr val="dk1"/>
              </a:solidFill>
              <a:latin typeface="Cambria Math"/>
              <a:ea typeface="Cambria Math"/>
              <a:cs typeface="Cambria Math"/>
              <a:sym typeface="Cambria Math"/>
            </a:endParaRPr>
          </a:p>
        </p:txBody>
      </p:sp>
      <p:sp>
        <p:nvSpPr>
          <p:cNvPr id="1836" name="Google Shape;1836;p176"/>
          <p:cNvSpPr/>
          <p:nvPr/>
        </p:nvSpPr>
        <p:spPr>
          <a:xfrm>
            <a:off x="8403336" y="3154680"/>
            <a:ext cx="3429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950"/>
              <a:buFont typeface="Calibri"/>
              <a:buNone/>
            </a:pPr>
            <a:r>
              <a:rPr i="1" lang="en-US" sz="1250" u="none" cap="none" strike="noStrike">
                <a:solidFill>
                  <a:srgbClr val="028090"/>
                </a:solidFill>
                <a:latin typeface="Cambria Math"/>
                <a:ea typeface="Cambria Math"/>
                <a:cs typeface="Cambria Math"/>
                <a:sym typeface="Cambria Math"/>
              </a:rPr>
              <a:t>bootstrapworld.org/materials</a:t>
            </a:r>
            <a:endParaRPr i="0" sz="1250" u="none" cap="none" strike="noStrike">
              <a:solidFill>
                <a:schemeClr val="dk1"/>
              </a:solidFill>
              <a:latin typeface="Cambria Math"/>
              <a:ea typeface="Cambria Math"/>
              <a:cs typeface="Cambria Math"/>
              <a:sym typeface="Cambria Math"/>
            </a:endParaRPr>
          </a:p>
        </p:txBody>
      </p:sp>
      <p:sp>
        <p:nvSpPr>
          <p:cNvPr id="1837" name="Google Shape;1837;p176"/>
          <p:cNvSpPr/>
          <p:nvPr/>
        </p:nvSpPr>
        <p:spPr>
          <a:xfrm>
            <a:off x="457200" y="3721608"/>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38" name="Google Shape;1838;p176"/>
          <p:cNvSpPr/>
          <p:nvPr/>
        </p:nvSpPr>
        <p:spPr>
          <a:xfrm>
            <a:off x="594360" y="38862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39" name="Google Shape;1839;p176"/>
          <p:cNvSpPr/>
          <p:nvPr/>
        </p:nvSpPr>
        <p:spPr>
          <a:xfrm>
            <a:off x="1188720" y="3858768"/>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Ready-to-Use Lesson Activities</a:t>
            </a:r>
            <a:endParaRPr i="0" sz="1500" u="none" cap="none" strike="noStrike">
              <a:solidFill>
                <a:schemeClr val="dk1"/>
              </a:solidFill>
              <a:latin typeface="Cambria Math"/>
              <a:ea typeface="Cambria Math"/>
              <a:cs typeface="Cambria Math"/>
              <a:sym typeface="Cambria Math"/>
            </a:endParaRPr>
          </a:p>
        </p:txBody>
      </p:sp>
      <p:sp>
        <p:nvSpPr>
          <p:cNvPr id="1840" name="Google Shape;1840;p176"/>
          <p:cNvSpPr/>
          <p:nvPr/>
        </p:nvSpPr>
        <p:spPr>
          <a:xfrm>
            <a:off x="594360" y="4471416"/>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Practical strategies for integrating AI into existing CS and Data Science courses — modular, standalone, or sequenced.</a:t>
            </a:r>
            <a:endParaRPr i="0" sz="1350" u="none" cap="none" strike="noStrike">
              <a:solidFill>
                <a:schemeClr val="dk1"/>
              </a:solidFill>
              <a:latin typeface="Cambria Math"/>
              <a:ea typeface="Cambria Math"/>
              <a:cs typeface="Cambria Math"/>
              <a:sym typeface="Cambria Math"/>
            </a:endParaRPr>
          </a:p>
        </p:txBody>
      </p:sp>
      <p:sp>
        <p:nvSpPr>
          <p:cNvPr id="1841" name="Google Shape;1841;p176"/>
          <p:cNvSpPr/>
          <p:nvPr/>
        </p:nvSpPr>
        <p:spPr>
          <a:xfrm>
            <a:off x="4361688" y="3721608"/>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42" name="Google Shape;1842;p176"/>
          <p:cNvSpPr/>
          <p:nvPr/>
        </p:nvSpPr>
        <p:spPr>
          <a:xfrm>
            <a:off x="4498848" y="38862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43" name="Google Shape;1843;p176"/>
          <p:cNvSpPr/>
          <p:nvPr/>
        </p:nvSpPr>
        <p:spPr>
          <a:xfrm>
            <a:off x="5093208" y="3858768"/>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CSTA Standards Alignment Guide</a:t>
            </a:r>
            <a:endParaRPr i="0" sz="1500" u="none" cap="none" strike="noStrike">
              <a:solidFill>
                <a:schemeClr val="dk1"/>
              </a:solidFill>
              <a:latin typeface="Cambria Math"/>
              <a:ea typeface="Cambria Math"/>
              <a:cs typeface="Cambria Math"/>
              <a:sym typeface="Cambria Math"/>
            </a:endParaRPr>
          </a:p>
        </p:txBody>
      </p:sp>
      <p:sp>
        <p:nvSpPr>
          <p:cNvPr id="1844" name="Google Shape;1844;p176"/>
          <p:cNvSpPr/>
          <p:nvPr/>
        </p:nvSpPr>
        <p:spPr>
          <a:xfrm>
            <a:off x="4498848" y="4471416"/>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Every activity mapped to CSTA K–12 CS Standards covering data analysis, algorithms, and societal impacts of computing.</a:t>
            </a:r>
            <a:endParaRPr i="0" sz="1350" u="none" cap="none" strike="noStrike">
              <a:solidFill>
                <a:schemeClr val="dk1"/>
              </a:solidFill>
              <a:latin typeface="Cambria Math"/>
              <a:ea typeface="Cambria Math"/>
              <a:cs typeface="Cambria Math"/>
              <a:sym typeface="Cambria Math"/>
            </a:endParaRPr>
          </a:p>
        </p:txBody>
      </p:sp>
      <p:sp>
        <p:nvSpPr>
          <p:cNvPr id="1845" name="Google Shape;1845;p176"/>
          <p:cNvSpPr/>
          <p:nvPr/>
        </p:nvSpPr>
        <p:spPr>
          <a:xfrm>
            <a:off x="4498848" y="5641848"/>
            <a:ext cx="3429000" cy="25603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28090"/>
              </a:buClr>
              <a:buSzPts val="950"/>
              <a:buFont typeface="Calibri"/>
              <a:buNone/>
            </a:pPr>
            <a:r>
              <a:rPr i="1" lang="en-US" sz="1250" u="none" cap="none" strike="noStrike">
                <a:solidFill>
                  <a:srgbClr val="028090"/>
                </a:solidFill>
                <a:latin typeface="Cambria Math"/>
                <a:ea typeface="Cambria Math"/>
                <a:cs typeface="Cambria Math"/>
                <a:sym typeface="Cambria Math"/>
              </a:rPr>
              <a:t>bootstrapworld.org/materials/latest</a:t>
            </a:r>
            <a:endParaRPr i="0" sz="1250" u="none" cap="none" strike="noStrike">
              <a:solidFill>
                <a:schemeClr val="dk1"/>
              </a:solidFill>
              <a:latin typeface="Cambria Math"/>
              <a:ea typeface="Cambria Math"/>
              <a:cs typeface="Cambria Math"/>
              <a:sym typeface="Cambria Math"/>
            </a:endParaRPr>
          </a:p>
        </p:txBody>
      </p:sp>
      <p:sp>
        <p:nvSpPr>
          <p:cNvPr id="1846" name="Google Shape;1846;p176"/>
          <p:cNvSpPr/>
          <p:nvPr/>
        </p:nvSpPr>
        <p:spPr>
          <a:xfrm>
            <a:off x="8266176" y="3721608"/>
            <a:ext cx="3657600" cy="2286000"/>
          </a:xfrm>
          <a:prstGeom prst="rect">
            <a:avLst/>
          </a:prstGeom>
          <a:solidFill>
            <a:srgbClr val="FFFFFF"/>
          </a:solidFill>
          <a:ln cap="flat" cmpd="sng" w="12700">
            <a:solidFill>
              <a:srgbClr val="C8D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latin typeface="Cambria Math"/>
              <a:ea typeface="Cambria Math"/>
              <a:cs typeface="Cambria Math"/>
              <a:sym typeface="Cambria Math"/>
            </a:endParaRPr>
          </a:p>
        </p:txBody>
      </p:sp>
      <p:sp>
        <p:nvSpPr>
          <p:cNvPr id="1847" name="Google Shape;1847;p176"/>
          <p:cNvSpPr/>
          <p:nvPr/>
        </p:nvSpPr>
        <p:spPr>
          <a:xfrm>
            <a:off x="8403336" y="3886200"/>
            <a:ext cx="548640" cy="5486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4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848" name="Google Shape;1848;p176"/>
          <p:cNvSpPr/>
          <p:nvPr/>
        </p:nvSpPr>
        <p:spPr>
          <a:xfrm>
            <a:off x="8997696" y="3858768"/>
            <a:ext cx="283464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200"/>
              <a:buFont typeface="Calibri"/>
              <a:buNone/>
            </a:pPr>
            <a:r>
              <a:rPr b="1" i="0" lang="en-US" sz="1500" u="none" cap="none" strike="noStrike">
                <a:solidFill>
                  <a:srgbClr val="0B1F4B"/>
                </a:solidFill>
                <a:latin typeface="Cambria Math"/>
                <a:ea typeface="Cambria Math"/>
                <a:cs typeface="Cambria Math"/>
                <a:sym typeface="Cambria Math"/>
              </a:rPr>
              <a:t>Strategies for Integration</a:t>
            </a:r>
            <a:endParaRPr i="0" sz="1500" u="none" cap="none" strike="noStrike">
              <a:solidFill>
                <a:schemeClr val="dk1"/>
              </a:solidFill>
              <a:latin typeface="Cambria Math"/>
              <a:ea typeface="Cambria Math"/>
              <a:cs typeface="Cambria Math"/>
              <a:sym typeface="Cambria Math"/>
            </a:endParaRPr>
          </a:p>
        </p:txBody>
      </p:sp>
      <p:sp>
        <p:nvSpPr>
          <p:cNvPr id="1849" name="Google Shape;1849;p176"/>
          <p:cNvSpPr/>
          <p:nvPr/>
        </p:nvSpPr>
        <p:spPr>
          <a:xfrm>
            <a:off x="8403336" y="4471416"/>
            <a:ext cx="3429000" cy="10972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050"/>
              <a:buFont typeface="Calibri"/>
              <a:buNone/>
            </a:pPr>
            <a:r>
              <a:rPr i="0" lang="en-US" sz="1350" u="none" cap="none" strike="noStrike">
                <a:solidFill>
                  <a:srgbClr val="334155"/>
                </a:solidFill>
                <a:latin typeface="Cambria Math"/>
                <a:ea typeface="Cambria Math"/>
                <a:cs typeface="Cambria Math"/>
                <a:sym typeface="Cambria Math"/>
              </a:rPr>
              <a:t>Practical approaches for weaving Bootstrap:AI into AP CSP, data science electives, math courses, or standalone AI units.</a:t>
            </a:r>
            <a:endParaRPr i="0" sz="1350" u="none" cap="none" strike="noStrike">
              <a:solidFill>
                <a:schemeClr val="dk1"/>
              </a:solidFill>
              <a:latin typeface="Cambria Math"/>
              <a:ea typeface="Cambria Math"/>
              <a:cs typeface="Cambria Math"/>
              <a:sym typeface="Cambria Math"/>
            </a:endParaRPr>
          </a:p>
        </p:txBody>
      </p:sp>
      <p:sp>
        <p:nvSpPr>
          <p:cNvPr id="1850" name="Google Shape;1850;p176"/>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1500">
                <a:solidFill>
                  <a:schemeClr val="dk1"/>
                </a:solidFill>
                <a:latin typeface="Cambria Math"/>
                <a:ea typeface="Cambria Math"/>
                <a:cs typeface="Cambria Math"/>
                <a:sym typeface="Cambria Math"/>
              </a:rPr>
              <a:t>CSTA NJ CSPDWeek 2026  |  Dr. Sonia Mitchell</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4" name="Shape 1854"/>
        <p:cNvGrpSpPr/>
        <p:nvPr/>
      </p:nvGrpSpPr>
      <p:grpSpPr>
        <a:xfrm>
          <a:off x="0" y="0"/>
          <a:ext cx="0" cy="0"/>
          <a:chOff x="0" y="0"/>
          <a:chExt cx="0" cy="0"/>
        </a:xfrm>
      </p:grpSpPr>
      <p:sp>
        <p:nvSpPr>
          <p:cNvPr id="1855" name="Google Shape;1855;p177"/>
          <p:cNvSpPr txBox="1"/>
          <p:nvPr>
            <p:ph type="title"/>
          </p:nvPr>
        </p:nvSpPr>
        <p:spPr>
          <a:xfrm>
            <a:off x="1262466" y="85375"/>
            <a:ext cx="10864800" cy="829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US" sz="5000">
                <a:latin typeface="Cambria Math"/>
                <a:ea typeface="Cambria Math"/>
                <a:cs typeface="Cambria Math"/>
                <a:sym typeface="Cambria Math"/>
              </a:rPr>
              <a:t>Bootstrap:AI - Contact Information</a:t>
            </a:r>
            <a:endParaRPr sz="5000">
              <a:latin typeface="Cambria Math"/>
              <a:ea typeface="Cambria Math"/>
              <a:cs typeface="Cambria Math"/>
              <a:sym typeface="Cambria Math"/>
            </a:endParaRPr>
          </a:p>
        </p:txBody>
      </p:sp>
      <p:sp>
        <p:nvSpPr>
          <p:cNvPr id="1856" name="Google Shape;1856;p177"/>
          <p:cNvSpPr txBox="1"/>
          <p:nvPr>
            <p:ph idx="1" type="body"/>
          </p:nvPr>
        </p:nvSpPr>
        <p:spPr>
          <a:xfrm>
            <a:off x="163350" y="2088127"/>
            <a:ext cx="11805900" cy="4327800"/>
          </a:xfrm>
          <a:prstGeom prst="rect">
            <a:avLst/>
          </a:prstGeom>
        </p:spPr>
        <p:txBody>
          <a:bodyPr anchorCtr="0" anchor="t" bIns="121900" lIns="121900" spcFirstLastPara="1" rIns="121900" wrap="square" tIns="121900">
            <a:noAutofit/>
          </a:bodyPr>
          <a:lstStyle/>
          <a:p>
            <a:pPr indent="-476250" lvl="0" marL="609600" rtl="0" algn="l">
              <a:spcBef>
                <a:spcPts val="0"/>
              </a:spcBef>
              <a:spcAft>
                <a:spcPts val="0"/>
              </a:spcAft>
              <a:buSzPts val="2700"/>
              <a:buChar char="●"/>
            </a:pPr>
            <a:r>
              <a:rPr b="1" lang="en-US" sz="2700">
                <a:latin typeface="Cambria Math"/>
                <a:ea typeface="Cambria Math"/>
                <a:cs typeface="Cambria Math"/>
                <a:sym typeface="Cambria Math"/>
              </a:rPr>
              <a:t>Website</a:t>
            </a:r>
            <a:r>
              <a:rPr lang="en-US" sz="2700">
                <a:latin typeface="Cambria Math"/>
                <a:ea typeface="Cambria Math"/>
                <a:cs typeface="Cambria Math"/>
                <a:sym typeface="Cambria Math"/>
              </a:rPr>
              <a:t>: </a:t>
            </a:r>
            <a:r>
              <a:rPr lang="en-US" sz="2700" u="sng">
                <a:solidFill>
                  <a:schemeClr val="hlink"/>
                </a:solidFill>
                <a:latin typeface="Cambria Math"/>
                <a:ea typeface="Cambria Math"/>
                <a:cs typeface="Cambria Math"/>
                <a:sym typeface="Cambria Math"/>
                <a:hlinkClick r:id="rId3"/>
              </a:rPr>
              <a:t>BootstrapWorld.org</a:t>
            </a:r>
            <a:endParaRPr sz="2700">
              <a:latin typeface="Cambria Math"/>
              <a:ea typeface="Cambria Math"/>
              <a:cs typeface="Cambria Math"/>
              <a:sym typeface="Cambria Math"/>
            </a:endParaRPr>
          </a:p>
          <a:p>
            <a:pPr indent="-476250" lvl="0" marL="609600" rtl="0" algn="l">
              <a:spcBef>
                <a:spcPts val="0"/>
              </a:spcBef>
              <a:spcAft>
                <a:spcPts val="0"/>
              </a:spcAft>
              <a:buSzPts val="2700"/>
              <a:buChar char="●"/>
            </a:pPr>
            <a:r>
              <a:rPr b="1" lang="en-US" sz="2700">
                <a:latin typeface="Cambria Math"/>
                <a:ea typeface="Cambria Math"/>
                <a:cs typeface="Cambria Math"/>
                <a:sym typeface="Cambria Math"/>
              </a:rPr>
              <a:t>AI Materials</a:t>
            </a:r>
            <a:r>
              <a:rPr lang="en-US" sz="2700">
                <a:latin typeface="Cambria Math"/>
                <a:ea typeface="Cambria Math"/>
                <a:cs typeface="Cambria Math"/>
                <a:sym typeface="Cambria Math"/>
              </a:rPr>
              <a:t>: </a:t>
            </a:r>
            <a:r>
              <a:rPr lang="en-US" sz="2700" u="sng">
                <a:solidFill>
                  <a:schemeClr val="hlink"/>
                </a:solidFill>
                <a:latin typeface="Cambria Math"/>
                <a:ea typeface="Cambria Math"/>
                <a:cs typeface="Cambria Math"/>
                <a:sym typeface="Cambria Math"/>
                <a:hlinkClick r:id="rId4"/>
              </a:rPr>
              <a:t>BootstrapWorld.org/materials/latest/en-us/courses/ai</a:t>
            </a:r>
            <a:r>
              <a:rPr lang="en-US" sz="2700">
                <a:latin typeface="Cambria Math"/>
                <a:ea typeface="Cambria Math"/>
                <a:cs typeface="Cambria Math"/>
                <a:sym typeface="Cambria Math"/>
              </a:rPr>
              <a:t> </a:t>
            </a:r>
            <a:endParaRPr sz="2700">
              <a:latin typeface="Cambria Math"/>
              <a:ea typeface="Cambria Math"/>
              <a:cs typeface="Cambria Math"/>
              <a:sym typeface="Cambria Math"/>
            </a:endParaRPr>
          </a:p>
          <a:p>
            <a:pPr indent="-476250" lvl="1" marL="1219200" rtl="0" algn="l">
              <a:spcBef>
                <a:spcPts val="0"/>
              </a:spcBef>
              <a:spcAft>
                <a:spcPts val="0"/>
              </a:spcAft>
              <a:buSzPts val="2700"/>
              <a:buFont typeface="Cambria Math"/>
              <a:buChar char="○"/>
            </a:pPr>
            <a:r>
              <a:rPr b="1" lang="en-US" sz="2700">
                <a:highlight>
                  <a:schemeClr val="accent6"/>
                </a:highlight>
                <a:latin typeface="Cambria Math"/>
                <a:ea typeface="Cambria Math"/>
                <a:cs typeface="Cambria Math"/>
                <a:sym typeface="Cambria Math"/>
              </a:rPr>
              <a:t>100% Open Source, Creative-Commons</a:t>
            </a:r>
            <a:endParaRPr b="1" sz="2700">
              <a:highlight>
                <a:schemeClr val="accent6"/>
              </a:highlight>
              <a:latin typeface="Cambria Math"/>
              <a:ea typeface="Cambria Math"/>
              <a:cs typeface="Cambria Math"/>
              <a:sym typeface="Cambria Math"/>
            </a:endParaRPr>
          </a:p>
          <a:p>
            <a:pPr indent="-476250" lvl="0" marL="609600" rtl="0" algn="l">
              <a:spcBef>
                <a:spcPts val="0"/>
              </a:spcBef>
              <a:spcAft>
                <a:spcPts val="0"/>
              </a:spcAft>
              <a:buSzPts val="2700"/>
              <a:buChar char="●"/>
            </a:pPr>
            <a:r>
              <a:rPr b="1" lang="en-US" sz="2700">
                <a:latin typeface="Cambria Math"/>
                <a:ea typeface="Cambria Math"/>
                <a:cs typeface="Cambria Math"/>
                <a:sym typeface="Cambria Math"/>
              </a:rPr>
              <a:t>Email:</a:t>
            </a:r>
            <a:r>
              <a:rPr lang="en-US" sz="2700">
                <a:latin typeface="Cambria Math"/>
                <a:ea typeface="Cambria Math"/>
                <a:cs typeface="Cambria Math"/>
                <a:sym typeface="Cambria Math"/>
              </a:rPr>
              <a:t> </a:t>
            </a:r>
            <a:r>
              <a:rPr lang="en-US" sz="2700" u="sng">
                <a:solidFill>
                  <a:schemeClr val="hlink"/>
                </a:solidFill>
                <a:latin typeface="Cambria Math"/>
                <a:ea typeface="Cambria Math"/>
                <a:cs typeface="Cambria Math"/>
                <a:sym typeface="Cambria Math"/>
                <a:hlinkClick r:id="rId5"/>
              </a:rPr>
              <a:t>contact@BootstrapWorld.org</a:t>
            </a:r>
            <a:r>
              <a:rPr lang="en-US" sz="2700">
                <a:latin typeface="Cambria Math"/>
                <a:ea typeface="Cambria Math"/>
                <a:cs typeface="Cambria Math"/>
                <a:sym typeface="Cambria Math"/>
              </a:rPr>
              <a:t> </a:t>
            </a:r>
            <a:endParaRPr sz="2700">
              <a:latin typeface="Cambria Math"/>
              <a:ea typeface="Cambria Math"/>
              <a:cs typeface="Cambria Math"/>
              <a:sym typeface="Cambria Math"/>
            </a:endParaRPr>
          </a:p>
          <a:p>
            <a:pPr indent="-476250" lvl="0" marL="609600" rtl="0" algn="l">
              <a:spcBef>
                <a:spcPts val="0"/>
              </a:spcBef>
              <a:spcAft>
                <a:spcPts val="0"/>
              </a:spcAft>
              <a:buSzPts val="2700"/>
              <a:buChar char="●"/>
            </a:pPr>
            <a:r>
              <a:rPr b="1" lang="en-US" sz="2700">
                <a:latin typeface="Cambria Math"/>
                <a:ea typeface="Cambria Math"/>
                <a:cs typeface="Cambria Math"/>
                <a:sym typeface="Cambria Math"/>
              </a:rPr>
              <a:t>Upcoming PDs:</a:t>
            </a:r>
            <a:r>
              <a:rPr lang="en-US" sz="2700">
                <a:latin typeface="Cambria Math"/>
                <a:ea typeface="Cambria Math"/>
                <a:cs typeface="Cambria Math"/>
                <a:sym typeface="Cambria Math"/>
              </a:rPr>
              <a:t> </a:t>
            </a:r>
            <a:endParaRPr sz="2700">
              <a:latin typeface="Cambria Math"/>
              <a:ea typeface="Cambria Math"/>
              <a:cs typeface="Cambria Math"/>
              <a:sym typeface="Cambria Math"/>
            </a:endParaRPr>
          </a:p>
          <a:p>
            <a:pPr indent="-444500" lvl="1" marL="1219200" rtl="0" algn="l">
              <a:spcBef>
                <a:spcPts val="0"/>
              </a:spcBef>
              <a:spcAft>
                <a:spcPts val="0"/>
              </a:spcAft>
              <a:buSzPts val="2200"/>
              <a:buFont typeface="Cambria Math"/>
              <a:buChar char="○"/>
            </a:pPr>
            <a:r>
              <a:rPr lang="en-US" sz="2200">
                <a:latin typeface="Cambria Math"/>
                <a:ea typeface="Cambria Math"/>
                <a:cs typeface="Cambria Math"/>
                <a:sym typeface="Cambria Math"/>
              </a:rPr>
              <a:t>Unfortunately, the public workshops for the summer are drawing to a close August 7th</a:t>
            </a:r>
            <a:endParaRPr sz="2200">
              <a:latin typeface="Cambria Math"/>
              <a:ea typeface="Cambria Math"/>
              <a:cs typeface="Cambria Math"/>
              <a:sym typeface="Cambria Math"/>
            </a:endParaRPr>
          </a:p>
          <a:p>
            <a:pPr indent="-444500" lvl="1" marL="1219200" rtl="0" algn="l">
              <a:spcBef>
                <a:spcPts val="0"/>
              </a:spcBef>
              <a:spcAft>
                <a:spcPts val="0"/>
              </a:spcAft>
              <a:buSzPts val="2200"/>
              <a:buFont typeface="Cambria Math"/>
              <a:buChar char="○"/>
            </a:pPr>
            <a:r>
              <a:rPr lang="en-US" sz="2200">
                <a:latin typeface="Cambria Math"/>
                <a:ea typeface="Cambria Math"/>
                <a:cs typeface="Cambria Math"/>
                <a:sym typeface="Cambria Math"/>
              </a:rPr>
              <a:t>Our summer calendar is posted by March of each year (tune in March '27!)</a:t>
            </a:r>
            <a:endParaRPr sz="2200">
              <a:latin typeface="Cambria Math"/>
              <a:ea typeface="Cambria Math"/>
              <a:cs typeface="Cambria Math"/>
              <a:sym typeface="Cambria Math"/>
            </a:endParaRPr>
          </a:p>
          <a:p>
            <a:pPr indent="-482600" lvl="1" marL="1219200" rtl="0" algn="l">
              <a:spcBef>
                <a:spcPts val="0"/>
              </a:spcBef>
              <a:spcAft>
                <a:spcPts val="0"/>
              </a:spcAft>
              <a:buSzPts val="2800"/>
              <a:buFont typeface="Cambria Math"/>
              <a:buChar char="○"/>
            </a:pPr>
            <a:r>
              <a:rPr b="1" lang="en-US" sz="2800">
                <a:solidFill>
                  <a:srgbClr val="0000FF"/>
                </a:solidFill>
                <a:latin typeface="Cambria Math"/>
                <a:ea typeface="Cambria Math"/>
                <a:cs typeface="Cambria Math"/>
                <a:sym typeface="Cambria Math"/>
              </a:rPr>
              <a:t>Looking for something sooner?</a:t>
            </a:r>
            <a:r>
              <a:rPr lang="en-US" sz="2800">
                <a:latin typeface="Cambria Math"/>
                <a:ea typeface="Cambria Math"/>
                <a:cs typeface="Cambria Math"/>
                <a:sym typeface="Cambria Math"/>
              </a:rPr>
              <a:t> </a:t>
            </a:r>
            <a:r>
              <a:rPr lang="en-US" sz="2800" u="sng">
                <a:solidFill>
                  <a:schemeClr val="hlink"/>
                </a:solidFill>
                <a:latin typeface="Cambria Math"/>
                <a:ea typeface="Cambria Math"/>
                <a:cs typeface="Cambria Math"/>
                <a:sym typeface="Cambria Math"/>
                <a:hlinkClick r:id="rId6"/>
              </a:rPr>
              <a:t>Email to set up a private workshop for your school or district.</a:t>
            </a:r>
            <a:endParaRPr sz="2800">
              <a:latin typeface="Cambria Math"/>
              <a:ea typeface="Cambria Math"/>
              <a:cs typeface="Cambria Math"/>
              <a:sym typeface="Cambria Math"/>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F4B"/>
        </a:solidFill>
      </p:bgPr>
    </p:bg>
    <p:spTree>
      <p:nvGrpSpPr>
        <p:cNvPr id="1861" name="Shape 1861"/>
        <p:cNvGrpSpPr/>
        <p:nvPr/>
      </p:nvGrpSpPr>
      <p:grpSpPr>
        <a:xfrm>
          <a:off x="0" y="0"/>
          <a:ext cx="0" cy="0"/>
          <a:chOff x="0" y="0"/>
          <a:chExt cx="0" cy="0"/>
        </a:xfrm>
      </p:grpSpPr>
      <p:sp>
        <p:nvSpPr>
          <p:cNvPr id="1862" name="Google Shape;1862;p178"/>
          <p:cNvSpPr/>
          <p:nvPr/>
        </p:nvSpPr>
        <p:spPr>
          <a:xfrm>
            <a:off x="0" y="5029200"/>
            <a:ext cx="12161520" cy="1828800"/>
          </a:xfrm>
          <a:prstGeom prst="rect">
            <a:avLst/>
          </a:prstGeom>
          <a:solidFill>
            <a:srgbClr val="0616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863" name="Google Shape;1863;p178"/>
          <p:cNvSpPr/>
          <p:nvPr/>
        </p:nvSpPr>
        <p:spPr>
          <a:xfrm>
            <a:off x="914400" y="640080"/>
            <a:ext cx="1033272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3400"/>
              <a:buFont typeface="Cambria"/>
              <a:buNone/>
            </a:pPr>
            <a:r>
              <a:rPr b="1" i="0" lang="en-US" sz="3800" u="none" cap="none" strike="noStrike">
                <a:solidFill>
                  <a:srgbClr val="FFFFFF"/>
                </a:solidFill>
                <a:latin typeface="Cambria Math"/>
                <a:ea typeface="Cambria Math"/>
                <a:cs typeface="Cambria Math"/>
                <a:sym typeface="Cambria Math"/>
              </a:rPr>
              <a:t>Let's Keep the Conversation Going!</a:t>
            </a:r>
            <a:endParaRPr i="0" sz="3800" u="none" cap="none" strike="noStrike">
              <a:solidFill>
                <a:schemeClr val="dk1"/>
              </a:solidFill>
              <a:latin typeface="Cambria Math"/>
              <a:ea typeface="Cambria Math"/>
              <a:cs typeface="Cambria Math"/>
              <a:sym typeface="Cambria Math"/>
            </a:endParaRPr>
          </a:p>
        </p:txBody>
      </p:sp>
      <p:sp>
        <p:nvSpPr>
          <p:cNvPr id="1864" name="Google Shape;1864;p178"/>
          <p:cNvSpPr/>
          <p:nvPr/>
        </p:nvSpPr>
        <p:spPr>
          <a:xfrm>
            <a:off x="4114800" y="1554480"/>
            <a:ext cx="3931920" cy="54864"/>
          </a:xfrm>
          <a:prstGeom prst="rect">
            <a:avLst/>
          </a:prstGeom>
          <a:solidFill>
            <a:srgbClr val="02C39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865" name="Google Shape;1865;p178"/>
          <p:cNvSpPr/>
          <p:nvPr/>
        </p:nvSpPr>
        <p:spPr>
          <a:xfrm>
            <a:off x="1371600" y="1828800"/>
            <a:ext cx="49377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400"/>
              <a:buFont typeface="Calibri"/>
              <a:buNone/>
            </a:pPr>
            <a:r>
              <a:rPr i="0" lang="en-US" sz="2000" u="none" cap="none" strike="noStrike">
                <a:solidFill>
                  <a:srgbClr val="CADCFC"/>
                </a:solidFill>
                <a:latin typeface="Cambria Math"/>
                <a:ea typeface="Cambria Math"/>
                <a:cs typeface="Cambria Math"/>
                <a:sym typeface="Cambria Math"/>
              </a:rPr>
              <a:t>🌐  learningmindsconsulting.setmore.com</a:t>
            </a:r>
            <a:endParaRPr i="0" sz="2000" u="none" cap="none" strike="noStrike">
              <a:solidFill>
                <a:schemeClr val="dk1"/>
              </a:solidFill>
              <a:latin typeface="Cambria Math"/>
              <a:ea typeface="Cambria Math"/>
              <a:cs typeface="Cambria Math"/>
              <a:sym typeface="Cambria Math"/>
            </a:endParaRPr>
          </a:p>
        </p:txBody>
      </p:sp>
      <p:sp>
        <p:nvSpPr>
          <p:cNvPr id="1866" name="Google Shape;1866;p178"/>
          <p:cNvSpPr/>
          <p:nvPr/>
        </p:nvSpPr>
        <p:spPr>
          <a:xfrm>
            <a:off x="1371600" y="2514600"/>
            <a:ext cx="49377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400"/>
              <a:buFont typeface="Calibri"/>
              <a:buNone/>
            </a:pPr>
            <a:r>
              <a:rPr i="0" lang="en-US" sz="2000" u="none" cap="none" strike="noStrike">
                <a:solidFill>
                  <a:srgbClr val="CADCFC"/>
                </a:solidFill>
                <a:latin typeface="Cambria Math"/>
                <a:ea typeface="Cambria Math"/>
                <a:cs typeface="Cambria Math"/>
                <a:sym typeface="Cambria Math"/>
              </a:rPr>
              <a:t>📧  drmitchell.learningminds@</a:t>
            </a:r>
            <a:r>
              <a:rPr lang="en-US" sz="2000">
                <a:solidFill>
                  <a:srgbClr val="CADCFC"/>
                </a:solidFill>
                <a:latin typeface="Cambria Math"/>
                <a:ea typeface="Cambria Math"/>
                <a:cs typeface="Cambria Math"/>
                <a:sym typeface="Cambria Math"/>
              </a:rPr>
              <a:t>gmail</a:t>
            </a:r>
            <a:r>
              <a:rPr i="0" lang="en-US" sz="2000" u="none" cap="none" strike="noStrike">
                <a:solidFill>
                  <a:srgbClr val="CADCFC"/>
                </a:solidFill>
                <a:latin typeface="Cambria Math"/>
                <a:ea typeface="Cambria Math"/>
                <a:cs typeface="Cambria Math"/>
                <a:sym typeface="Cambria Math"/>
              </a:rPr>
              <a:t>.com</a:t>
            </a:r>
            <a:endParaRPr i="0" sz="2000" u="none" cap="none" strike="noStrike">
              <a:solidFill>
                <a:schemeClr val="dk1"/>
              </a:solidFill>
              <a:latin typeface="Cambria Math"/>
              <a:ea typeface="Cambria Math"/>
              <a:cs typeface="Cambria Math"/>
              <a:sym typeface="Cambria Math"/>
            </a:endParaRPr>
          </a:p>
        </p:txBody>
      </p:sp>
      <p:sp>
        <p:nvSpPr>
          <p:cNvPr id="1867" name="Google Shape;1867;p178"/>
          <p:cNvSpPr/>
          <p:nvPr/>
        </p:nvSpPr>
        <p:spPr>
          <a:xfrm>
            <a:off x="6583680" y="1828800"/>
            <a:ext cx="49377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400"/>
              <a:buFont typeface="Calibri"/>
              <a:buNone/>
            </a:pPr>
            <a:r>
              <a:rPr i="0" lang="en-US" sz="2000" u="none" cap="none" strike="noStrike">
                <a:solidFill>
                  <a:srgbClr val="CADCFC"/>
                </a:solidFill>
                <a:latin typeface="Cambria Math"/>
                <a:ea typeface="Cambria Math"/>
                <a:cs typeface="Cambria Math"/>
                <a:sym typeface="Cambria Math"/>
              </a:rPr>
              <a:t>🔗  linkedin.com/in/drsoniamitchell</a:t>
            </a:r>
            <a:endParaRPr i="0" sz="2000" u="none" cap="none" strike="noStrike">
              <a:solidFill>
                <a:schemeClr val="dk1"/>
              </a:solidFill>
              <a:latin typeface="Cambria Math"/>
              <a:ea typeface="Cambria Math"/>
              <a:cs typeface="Cambria Math"/>
              <a:sym typeface="Cambria Math"/>
            </a:endParaRPr>
          </a:p>
        </p:txBody>
      </p:sp>
      <p:sp>
        <p:nvSpPr>
          <p:cNvPr id="1868" name="Google Shape;1868;p178"/>
          <p:cNvSpPr/>
          <p:nvPr/>
        </p:nvSpPr>
        <p:spPr>
          <a:xfrm>
            <a:off x="6583680" y="2514600"/>
            <a:ext cx="4937760" cy="457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400"/>
              <a:buFont typeface="Calibri"/>
              <a:buNone/>
            </a:pPr>
            <a:r>
              <a:rPr i="0" lang="en-US" sz="2000" u="none" cap="none" strike="noStrike">
                <a:solidFill>
                  <a:srgbClr val="CADCFC"/>
                </a:solidFill>
                <a:latin typeface="Cambria Math"/>
                <a:ea typeface="Cambria Math"/>
                <a:cs typeface="Cambria Math"/>
                <a:sym typeface="Cambria Math"/>
              </a:rPr>
              <a:t>📚  bootstrapworld.org/curricula/ai</a:t>
            </a:r>
            <a:endParaRPr i="0" sz="2000" u="none" cap="none" strike="noStrike">
              <a:solidFill>
                <a:schemeClr val="dk1"/>
              </a:solidFill>
              <a:latin typeface="Cambria Math"/>
              <a:ea typeface="Cambria Math"/>
              <a:cs typeface="Cambria Math"/>
              <a:sym typeface="Cambria Math"/>
            </a:endParaRPr>
          </a:p>
        </p:txBody>
      </p:sp>
      <p:sp>
        <p:nvSpPr>
          <p:cNvPr id="1869" name="Google Shape;1869;p178"/>
          <p:cNvSpPr/>
          <p:nvPr/>
        </p:nvSpPr>
        <p:spPr>
          <a:xfrm>
            <a:off x="914400" y="3429000"/>
            <a:ext cx="10332720" cy="12344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700"/>
              <a:buFont typeface="Cambria"/>
              <a:buNone/>
            </a:pPr>
            <a:r>
              <a:rPr i="1" lang="en-US" sz="2100" u="none" cap="none" strike="noStrike">
                <a:solidFill>
                  <a:srgbClr val="FFFFFF"/>
                </a:solidFill>
                <a:latin typeface="Cambria Math"/>
                <a:ea typeface="Cambria Math"/>
                <a:cs typeface="Cambria Math"/>
                <a:sym typeface="Cambria Math"/>
              </a:rPr>
              <a:t>"Equitable AI education isn't a privilege — it's a right.</a:t>
            </a:r>
            <a:endParaRPr i="0" sz="21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FFFFFF"/>
              </a:buClr>
              <a:buSzPts val="1700"/>
              <a:buFont typeface="Cambria"/>
              <a:buNone/>
            </a:pPr>
            <a:r>
              <a:rPr i="1" lang="en-US" sz="2100" u="none" cap="none" strike="noStrike">
                <a:solidFill>
                  <a:srgbClr val="FFFFFF"/>
                </a:solidFill>
                <a:latin typeface="Cambria Math"/>
                <a:ea typeface="Cambria Math"/>
                <a:cs typeface="Cambria Math"/>
                <a:sym typeface="Cambria Math"/>
              </a:rPr>
              <a:t>Every student deserves to understand the tools shaping their world."</a:t>
            </a:r>
            <a:endParaRPr i="0" sz="2100" u="none" cap="none" strike="noStrike">
              <a:solidFill>
                <a:schemeClr val="dk1"/>
              </a:solidFill>
              <a:latin typeface="Cambria Math"/>
              <a:ea typeface="Cambria Math"/>
              <a:cs typeface="Cambria Math"/>
              <a:sym typeface="Cambria Math"/>
            </a:endParaRPr>
          </a:p>
        </p:txBody>
      </p:sp>
      <p:sp>
        <p:nvSpPr>
          <p:cNvPr id="1870" name="Google Shape;1870;p178"/>
          <p:cNvSpPr/>
          <p:nvPr/>
        </p:nvSpPr>
        <p:spPr>
          <a:xfrm>
            <a:off x="914400" y="4663440"/>
            <a:ext cx="10332720" cy="3474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300"/>
              <a:buFont typeface="Calibri"/>
              <a:buNone/>
            </a:pPr>
            <a:r>
              <a:rPr i="0" lang="en-US" sz="1800" u="none" cap="none" strike="noStrike">
                <a:solidFill>
                  <a:srgbClr val="02C39A"/>
                </a:solidFill>
                <a:latin typeface="Cambria Math"/>
                <a:ea typeface="Cambria Math"/>
                <a:cs typeface="Cambria Math"/>
                <a:sym typeface="Cambria Math"/>
              </a:rPr>
              <a:t>— Dr. Sonia Mitchell</a:t>
            </a:r>
            <a:endParaRPr i="0" sz="1800" u="none" cap="none" strike="noStrike">
              <a:solidFill>
                <a:schemeClr val="dk1"/>
              </a:solidFill>
              <a:latin typeface="Cambria Math"/>
              <a:ea typeface="Cambria Math"/>
              <a:cs typeface="Cambria Math"/>
              <a:sym typeface="Cambria Math"/>
            </a:endParaRPr>
          </a:p>
        </p:txBody>
      </p:sp>
      <p:sp>
        <p:nvSpPr>
          <p:cNvPr id="1871" name="Google Shape;1871;p178"/>
          <p:cNvSpPr/>
          <p:nvPr/>
        </p:nvSpPr>
        <p:spPr>
          <a:xfrm>
            <a:off x="914400" y="5486400"/>
            <a:ext cx="10332720" cy="320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7C9A"/>
              </a:buClr>
              <a:buSzPts val="1100"/>
              <a:buFont typeface="Calibri"/>
              <a:buNone/>
            </a:pPr>
            <a:r>
              <a:rPr b="1" i="0" lang="en-US" sz="1900" u="none" cap="none" strike="noStrike">
                <a:solidFill>
                  <a:schemeClr val="lt1"/>
                </a:solidFill>
                <a:latin typeface="Cambria Math"/>
                <a:ea typeface="Cambria Math"/>
                <a:cs typeface="Cambria Math"/>
                <a:sym typeface="Cambria Math"/>
              </a:rPr>
              <a:t>CSTA NJ CSPDWeek 2026  |  August 3–6</a:t>
            </a:r>
            <a:endParaRPr b="1" i="0" sz="1900" u="none" cap="none" strike="noStrike">
              <a:solidFill>
                <a:schemeClr val="lt1"/>
              </a:solidFill>
              <a:latin typeface="Cambria Math"/>
              <a:ea typeface="Cambria Math"/>
              <a:cs typeface="Cambria Math"/>
              <a:sym typeface="Cambria Math"/>
            </a:endParaRPr>
          </a:p>
        </p:txBody>
      </p:sp>
      <p:sp>
        <p:nvSpPr>
          <p:cNvPr id="1872" name="Google Shape;1872;p178"/>
          <p:cNvSpPr/>
          <p:nvPr/>
        </p:nvSpPr>
        <p:spPr>
          <a:xfrm>
            <a:off x="914400" y="5943600"/>
            <a:ext cx="1033272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1D3A6B"/>
              </a:buClr>
              <a:buSzPts val="1000"/>
              <a:buFont typeface="Calibri"/>
              <a:buNone/>
            </a:pPr>
            <a:r>
              <a:rPr b="1" i="0" lang="en-US" sz="2400" u="none" cap="none" strike="noStrike">
                <a:solidFill>
                  <a:srgbClr val="FFF2CC"/>
                </a:solidFill>
                <a:latin typeface="Cambria Math"/>
                <a:ea typeface="Cambria Math"/>
                <a:cs typeface="Cambria Math"/>
                <a:sym typeface="Cambria Math"/>
              </a:rPr>
              <a:t>Bootstrap:AI  ·  Pyret  ·  Data Science for All</a:t>
            </a:r>
            <a:endParaRPr b="1" i="0" sz="2400" u="none" cap="none" strike="noStrike">
              <a:solidFill>
                <a:srgbClr val="FFF2CC"/>
              </a:solidFill>
              <a:latin typeface="Cambria Math"/>
              <a:ea typeface="Cambria Math"/>
              <a:cs typeface="Cambria Math"/>
              <a:sym typeface="Cambria Math"/>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7" name="Shape 1877"/>
        <p:cNvGrpSpPr/>
        <p:nvPr/>
      </p:nvGrpSpPr>
      <p:grpSpPr>
        <a:xfrm>
          <a:off x="0" y="0"/>
          <a:ext cx="0" cy="0"/>
          <a:chOff x="0" y="0"/>
          <a:chExt cx="0" cy="0"/>
        </a:xfrm>
      </p:grpSpPr>
      <p:sp>
        <p:nvSpPr>
          <p:cNvPr id="1878" name="Google Shape;1878;p179"/>
          <p:cNvSpPr txBox="1"/>
          <p:nvPr/>
        </p:nvSpPr>
        <p:spPr>
          <a:xfrm>
            <a:off x="355377" y="154750"/>
            <a:ext cx="9328200" cy="1931700"/>
          </a:xfrm>
          <a:prstGeom prst="rect">
            <a:avLst/>
          </a:prstGeom>
          <a:noFill/>
          <a:ln>
            <a:noFill/>
          </a:ln>
        </p:spPr>
        <p:txBody>
          <a:bodyPr anchorCtr="0" anchor="ctr" bIns="64350" lIns="128750" spcFirstLastPara="1" rIns="128750" wrap="square" tIns="64350">
            <a:noAutofit/>
          </a:bodyPr>
          <a:lstStyle/>
          <a:p>
            <a:pPr indent="0" lvl="0" marL="0" rtl="0" algn="ctr">
              <a:lnSpc>
                <a:spcPct val="90000"/>
              </a:lnSpc>
              <a:spcBef>
                <a:spcPts val="0"/>
              </a:spcBef>
              <a:spcAft>
                <a:spcPts val="0"/>
              </a:spcAft>
              <a:buNone/>
            </a:pPr>
            <a:r>
              <a:rPr b="1" lang="en-US" sz="5492">
                <a:solidFill>
                  <a:schemeClr val="dk1"/>
                </a:solidFill>
                <a:latin typeface="Cambria Math"/>
                <a:ea typeface="Cambria Math"/>
                <a:cs typeface="Cambria Math"/>
                <a:sym typeface="Cambria Math"/>
              </a:rPr>
              <a:t>Recap of the Workshop</a:t>
            </a:r>
            <a:endParaRPr b="1" sz="5492">
              <a:solidFill>
                <a:schemeClr val="dk1"/>
              </a:solidFill>
              <a:latin typeface="Cambria Math"/>
              <a:ea typeface="Cambria Math"/>
              <a:cs typeface="Cambria Math"/>
              <a:sym typeface="Cambria Math"/>
            </a:endParaRPr>
          </a:p>
        </p:txBody>
      </p:sp>
      <p:pic>
        <p:nvPicPr>
          <p:cNvPr id="1879" name="Google Shape;1879;p179"/>
          <p:cNvPicPr preferRelativeResize="0"/>
          <p:nvPr/>
        </p:nvPicPr>
        <p:blipFill rotWithShape="1">
          <a:blip r:embed="rId3">
            <a:alphaModFix/>
          </a:blip>
          <a:srcRect b="0" l="0" r="0" t="0"/>
          <a:stretch/>
        </p:blipFill>
        <p:spPr>
          <a:xfrm>
            <a:off x="213550" y="2402123"/>
            <a:ext cx="5714205" cy="4372502"/>
          </a:xfrm>
          <a:prstGeom prst="rect">
            <a:avLst/>
          </a:prstGeom>
          <a:noFill/>
          <a:ln>
            <a:noFill/>
          </a:ln>
        </p:spPr>
      </p:pic>
      <p:sp>
        <p:nvSpPr>
          <p:cNvPr id="1880" name="Google Shape;1880;p179"/>
          <p:cNvSpPr/>
          <p:nvPr/>
        </p:nvSpPr>
        <p:spPr>
          <a:xfrm>
            <a:off x="6183800" y="2363460"/>
            <a:ext cx="5109600" cy="1569600"/>
          </a:xfrm>
          <a:prstGeom prst="rect">
            <a:avLst/>
          </a:prstGeom>
          <a:noFill/>
          <a:ln>
            <a:noFill/>
          </a:ln>
        </p:spPr>
        <p:txBody>
          <a:bodyPr anchorCtr="0" anchor="t" bIns="96325" lIns="96325" spcFirstLastPara="1" rIns="96325" wrap="square" tIns="96325">
            <a:noAutofit/>
          </a:bodyPr>
          <a:lstStyle/>
          <a:p>
            <a:pPr indent="0" lvl="0" marL="0" marR="0" rtl="0" algn="ctr">
              <a:lnSpc>
                <a:spcPct val="100000"/>
              </a:lnSpc>
              <a:spcBef>
                <a:spcPts val="0"/>
              </a:spcBef>
              <a:spcAft>
                <a:spcPts val="0"/>
              </a:spcAft>
              <a:buNone/>
            </a:pPr>
            <a:r>
              <a:rPr b="1" i="0" lang="en-US" sz="2535" u="none" cap="none" strike="noStrike">
                <a:solidFill>
                  <a:srgbClr val="000000"/>
                </a:solidFill>
                <a:latin typeface="Work Sans"/>
                <a:ea typeface="Work Sans"/>
                <a:cs typeface="Work Sans"/>
                <a:sym typeface="Work Sans"/>
              </a:rPr>
              <a:t>Complete Feedback Survey</a:t>
            </a:r>
            <a:endParaRPr b="0" i="0" sz="2535" u="none" cap="none" strike="noStrike">
              <a:latin typeface="Arial"/>
              <a:ea typeface="Arial"/>
              <a:cs typeface="Arial"/>
              <a:sym typeface="Arial"/>
            </a:endParaRPr>
          </a:p>
          <a:p>
            <a:pPr indent="0" lvl="0" marL="0" marR="0" rtl="0" algn="l">
              <a:lnSpc>
                <a:spcPct val="100000"/>
              </a:lnSpc>
              <a:spcBef>
                <a:spcPts val="0"/>
              </a:spcBef>
              <a:spcAft>
                <a:spcPts val="0"/>
              </a:spcAft>
              <a:buNone/>
            </a:pPr>
            <a:r>
              <a:rPr lang="en-US" sz="2535">
                <a:latin typeface="Work Sans"/>
                <a:ea typeface="Work Sans"/>
                <a:cs typeface="Work Sans"/>
                <a:sym typeface="Work Sans"/>
              </a:rPr>
              <a:t>For Quality Assurance, please complete the </a:t>
            </a:r>
            <a:r>
              <a:rPr lang="en-US" sz="2535" u="sng">
                <a:solidFill>
                  <a:srgbClr val="447885"/>
                </a:solidFill>
                <a:latin typeface="Work Sans"/>
                <a:ea typeface="Work Sans"/>
                <a:cs typeface="Work Sans"/>
                <a:sym typeface="Work Sans"/>
                <a:hlinkClick r:id="rId4">
                  <a:extLst>
                    <a:ext uri="{A12FA001-AC4F-418D-AE19-62706E023703}">
                      <ahyp:hlinkClr val="tx"/>
                    </a:ext>
                  </a:extLst>
                </a:hlinkClick>
              </a:rPr>
              <a:t>Feedback</a:t>
            </a:r>
            <a:r>
              <a:rPr b="0" i="0" lang="en-US" sz="2535" u="sng" cap="none" strike="noStrike">
                <a:solidFill>
                  <a:srgbClr val="447885"/>
                </a:solidFill>
                <a:latin typeface="Work Sans"/>
                <a:ea typeface="Work Sans"/>
                <a:cs typeface="Work Sans"/>
                <a:sym typeface="Work Sans"/>
                <a:hlinkClick r:id="rId5">
                  <a:extLst>
                    <a:ext uri="{A12FA001-AC4F-418D-AE19-62706E023703}">
                      <ahyp:hlinkClr val="tx"/>
                    </a:ext>
                  </a:extLst>
                </a:hlinkClick>
              </a:rPr>
              <a:t> Survey</a:t>
            </a:r>
            <a:endParaRPr b="0" i="0" sz="2535" u="none" cap="none" strike="noStrike">
              <a:latin typeface="Arial"/>
              <a:ea typeface="Arial"/>
              <a:cs typeface="Arial"/>
              <a:sym typeface="Arial"/>
            </a:endParaRPr>
          </a:p>
        </p:txBody>
      </p:sp>
      <p:pic>
        <p:nvPicPr>
          <p:cNvPr descr="a cartoon character is saying thank you with a smiley face (Provided by Tenor)" id="1881" name="Google Shape;1881;p179"/>
          <p:cNvPicPr preferRelativeResize="0"/>
          <p:nvPr/>
        </p:nvPicPr>
        <p:blipFill>
          <a:blip r:embed="rId6">
            <a:alphaModFix/>
          </a:blip>
          <a:stretch>
            <a:fillRect/>
          </a:stretch>
        </p:blipFill>
        <p:spPr>
          <a:xfrm>
            <a:off x="9427009" y="3924250"/>
            <a:ext cx="2558591" cy="2850375"/>
          </a:xfrm>
          <a:prstGeom prst="rect">
            <a:avLst/>
          </a:prstGeom>
          <a:noFill/>
          <a:ln>
            <a:noFill/>
          </a:ln>
        </p:spPr>
      </p:pic>
      <p:pic>
        <p:nvPicPr>
          <p:cNvPr id="1882" name="Google Shape;1882;p179"/>
          <p:cNvPicPr preferRelativeResize="0"/>
          <p:nvPr/>
        </p:nvPicPr>
        <p:blipFill>
          <a:blip r:embed="rId7">
            <a:alphaModFix/>
          </a:blip>
          <a:stretch>
            <a:fillRect/>
          </a:stretch>
        </p:blipFill>
        <p:spPr>
          <a:xfrm>
            <a:off x="6809375" y="3924250"/>
            <a:ext cx="2481175" cy="3136200"/>
          </a:xfrm>
          <a:prstGeom prst="rect">
            <a:avLst/>
          </a:prstGeom>
          <a:noFill/>
          <a:ln>
            <a:noFill/>
          </a:ln>
        </p:spPr>
      </p:pic>
      <p:sp>
        <p:nvSpPr>
          <p:cNvPr id="1883" name="Google Shape;1883;p179"/>
          <p:cNvSpPr/>
          <p:nvPr/>
        </p:nvSpPr>
        <p:spPr>
          <a:xfrm rot="1915581">
            <a:off x="9510758" y="19"/>
            <a:ext cx="2647673" cy="2477934"/>
          </a:xfrm>
          <a:prstGeom prst="irregularSeal2">
            <a:avLst/>
          </a:prstGeom>
          <a:solidFill>
            <a:srgbClr val="B0E0D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84" name="Google Shape;1884;p179"/>
          <p:cNvSpPr txBox="1"/>
          <p:nvPr/>
        </p:nvSpPr>
        <p:spPr>
          <a:xfrm>
            <a:off x="9683565" y="899625"/>
            <a:ext cx="2007900" cy="118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600">
                <a:latin typeface="Cambria Math"/>
                <a:ea typeface="Cambria Math"/>
                <a:cs typeface="Cambria Math"/>
                <a:sym typeface="Cambria Math"/>
              </a:rPr>
              <a:t>Chance to win free coaching session and Gift Card </a:t>
            </a:r>
            <a:endParaRPr b="1" sz="1600">
              <a:latin typeface="Cambria Math"/>
              <a:ea typeface="Cambria Math"/>
              <a:cs typeface="Cambria Math"/>
              <a:sym typeface="Cambria Math"/>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sp>
        <p:nvSpPr>
          <p:cNvPr id="1387" name="Google Shape;1387;p162"/>
          <p:cNvSpPr txBox="1"/>
          <p:nvPr>
            <p:ph type="title"/>
          </p:nvPr>
        </p:nvSpPr>
        <p:spPr>
          <a:xfrm>
            <a:off x="185233" y="272228"/>
            <a:ext cx="5878800" cy="1811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US" sz="3200">
                <a:latin typeface="Cambria Math"/>
                <a:ea typeface="Cambria Math"/>
                <a:cs typeface="Cambria Math"/>
                <a:sym typeface="Cambria Math"/>
              </a:rPr>
              <a:t>While we wait, </a:t>
            </a:r>
            <a:r>
              <a:rPr b="1" lang="en-US" sz="3500">
                <a:solidFill>
                  <a:srgbClr val="0000FF"/>
                </a:solidFill>
                <a:latin typeface="Cambria Math"/>
                <a:ea typeface="Cambria Math"/>
                <a:cs typeface="Cambria Math"/>
                <a:sym typeface="Cambria Math"/>
              </a:rPr>
              <a:t>choose which </a:t>
            </a:r>
            <a:r>
              <a:rPr b="1" lang="en-US" sz="3500">
                <a:solidFill>
                  <a:srgbClr val="F90696"/>
                </a:solidFill>
                <a:latin typeface="Cambria Math"/>
                <a:ea typeface="Cambria Math"/>
                <a:cs typeface="Cambria Math"/>
                <a:sym typeface="Cambria Math"/>
              </a:rPr>
              <a:t>Robot</a:t>
            </a:r>
            <a:r>
              <a:rPr b="1" lang="en-US" sz="3500">
                <a:solidFill>
                  <a:srgbClr val="0000FF"/>
                </a:solidFill>
                <a:latin typeface="Cambria Math"/>
                <a:ea typeface="Cambria Math"/>
                <a:cs typeface="Cambria Math"/>
                <a:sym typeface="Cambria Math"/>
              </a:rPr>
              <a:t> mood you’re in and share in the chat. Then, get ready for the learning action!</a:t>
            </a:r>
            <a:r>
              <a:rPr lang="en-US" sz="3500">
                <a:solidFill>
                  <a:srgbClr val="0000FF"/>
                </a:solidFill>
              </a:rPr>
              <a:t> </a:t>
            </a:r>
            <a:endParaRPr sz="3500">
              <a:solidFill>
                <a:srgbClr val="0000FF"/>
              </a:solidFill>
            </a:endParaRPr>
          </a:p>
        </p:txBody>
      </p:sp>
      <p:sp>
        <p:nvSpPr>
          <p:cNvPr id="1388" name="Google Shape;1388;p162">
            <a:hlinkClick r:id="rId3"/>
          </p:cNvPr>
          <p:cNvSpPr/>
          <p:nvPr/>
        </p:nvSpPr>
        <p:spPr>
          <a:xfrm>
            <a:off x="0" y="6942667"/>
            <a:ext cx="16800" cy="16800"/>
          </a:xfrm>
          <a:prstGeom prst="rect">
            <a:avLst/>
          </a:prstGeom>
          <a:no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9" name="Google Shape;1389;p162"/>
          <p:cNvSpPr/>
          <p:nvPr/>
        </p:nvSpPr>
        <p:spPr>
          <a:xfrm>
            <a:off x="6570533" y="5680767"/>
            <a:ext cx="1053900" cy="711900"/>
          </a:xfrm>
          <a:prstGeom prst="rect">
            <a:avLst/>
          </a:prstGeom>
          <a:solidFill>
            <a:schemeClr val="accent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390" name="Google Shape;1390;p162"/>
          <p:cNvPicPr preferRelativeResize="0"/>
          <p:nvPr/>
        </p:nvPicPr>
        <p:blipFill rotWithShape="1">
          <a:blip r:embed="rId4">
            <a:alphaModFix/>
          </a:blip>
          <a:srcRect b="12235" l="0" r="0" t="0"/>
          <a:stretch/>
        </p:blipFill>
        <p:spPr>
          <a:xfrm>
            <a:off x="855475" y="2740344"/>
            <a:ext cx="4538300" cy="3983156"/>
          </a:xfrm>
          <a:prstGeom prst="rect">
            <a:avLst/>
          </a:prstGeom>
          <a:noFill/>
          <a:ln>
            <a:noFill/>
          </a:ln>
          <a:effectLst>
            <a:outerShdw blurRad="76200" rotWithShape="0" algn="bl" dir="5400000" dist="25400">
              <a:srgbClr val="000000">
                <a:alpha val="50000"/>
              </a:srgbClr>
            </a:outerShdw>
          </a:effectLst>
        </p:spPr>
      </p:pic>
      <p:pic>
        <p:nvPicPr>
          <p:cNvPr id="1391" name="Google Shape;1391;p162"/>
          <p:cNvPicPr preferRelativeResize="0"/>
          <p:nvPr/>
        </p:nvPicPr>
        <p:blipFill rotWithShape="1">
          <a:blip r:embed="rId5">
            <a:alphaModFix/>
          </a:blip>
          <a:srcRect b="0" l="4070" r="37875" t="0"/>
          <a:stretch/>
        </p:blipFill>
        <p:spPr>
          <a:xfrm>
            <a:off x="7178562" y="173083"/>
            <a:ext cx="3957521" cy="5118624"/>
          </a:xfrm>
          <a:prstGeom prst="rect">
            <a:avLst/>
          </a:prstGeom>
          <a:noFill/>
          <a:ln>
            <a:noFill/>
          </a:ln>
        </p:spPr>
      </p:pic>
      <p:pic>
        <p:nvPicPr>
          <p:cNvPr descr="Some mornings, you just need to be reminded:&#10;Everything is working in your favor.&#10;&#10;This playlist is your morning signal to rise with confidence, move with purpose, and trust that the universe is conspiring FOR you — not against you.&#10;&#10;Put this on while you get ready.&#10;Let it wire your mind for a powerful day.&#10;&#10;Original high-vibe Afrobeat affirmation tracks for your unstoppable morning energy.&#10;&#10;🎧 ✨ TRACKLIST &#10;00:00  Everything Is Working In My Favor Now&#10;04:35  I Wake Up Winning&#10;08:36  Today Is Going to Be Great&#10;13:14  I Am Unstoppable&#10;17:36  Good News Is Coming for Me&#10;22:32  The Universe Has My Back&#10;27:50  I Move with Confidence&#10;32:06  Everything Shifts in My Favor&#10;36:28  I Am Built for This&#10;41:30  I Claim This Day as Mine&#10;46:10  Loop&#10;&#10;© All content on this channel is original and owned by Daily Affirmation Sounds&#10;&#10;#MorningAffirmations #HighVibeAffirmations #AfrobeatAffirmations&#10;#EverythingIsWorkingInMyFavor #MorningMotivation #AfrobeatBGM&#10;#ManifestationMusic #PositiveEnergy #UnstoppableMindset&#10;#MorningRoutineMusic #GoodVibesOnly #AbundanceMindset" id="1392" name="Google Shape;1392;p162" title="Everything Is Working In My Favor Now | Afrobeat Morning Motivation &amp; Affirmation BGM | High Energy">
            <a:hlinkClick r:id="rId6"/>
          </p:cNvPr>
          <p:cNvPicPr preferRelativeResize="0"/>
          <p:nvPr/>
        </p:nvPicPr>
        <p:blipFill>
          <a:blip r:embed="rId7">
            <a:alphaModFix/>
          </a:blip>
          <a:stretch>
            <a:fillRect/>
          </a:stretch>
        </p:blipFill>
        <p:spPr>
          <a:xfrm>
            <a:off x="8088000" y="5520500"/>
            <a:ext cx="2138666" cy="1203000"/>
          </a:xfrm>
          <a:prstGeom prst="rect">
            <a:avLst/>
          </a:prstGeom>
          <a:noFill/>
          <a:ln cap="flat" cmpd="sng" w="50800">
            <a:solidFill>
              <a:srgbClr val="E8B96A"/>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pic>
        <p:nvPicPr>
          <p:cNvPr id="1889" name="Google Shape;1889;p180"/>
          <p:cNvPicPr preferRelativeResize="0"/>
          <p:nvPr/>
        </p:nvPicPr>
        <p:blipFill rotWithShape="1">
          <a:blip r:embed="rId3">
            <a:alphaModFix/>
          </a:blip>
          <a:srcRect b="0" l="0" r="0" t="0"/>
          <a:stretch/>
        </p:blipFill>
        <p:spPr>
          <a:xfrm>
            <a:off x="0" y="0"/>
            <a:ext cx="12191520" cy="6857279"/>
          </a:xfrm>
          <a:prstGeom prst="rect">
            <a:avLst/>
          </a:prstGeom>
          <a:noFill/>
          <a:ln>
            <a:noFill/>
          </a:ln>
        </p:spPr>
      </p:pic>
      <p:pic>
        <p:nvPicPr>
          <p:cNvPr id="1890" name="Google Shape;1890;p180"/>
          <p:cNvPicPr preferRelativeResize="0"/>
          <p:nvPr/>
        </p:nvPicPr>
        <p:blipFill rotWithShape="1">
          <a:blip r:embed="rId4">
            <a:alphaModFix/>
          </a:blip>
          <a:srcRect b="0" l="3451" r="36633" t="0"/>
          <a:stretch/>
        </p:blipFill>
        <p:spPr>
          <a:xfrm>
            <a:off x="6013920" y="0"/>
            <a:ext cx="6177600" cy="6857759"/>
          </a:xfrm>
          <a:prstGeom prst="rect">
            <a:avLst/>
          </a:prstGeom>
          <a:noFill/>
          <a:ln>
            <a:noFill/>
          </a:ln>
        </p:spPr>
      </p:pic>
      <p:pic>
        <p:nvPicPr>
          <p:cNvPr id="1891" name="Google Shape;1891;p180"/>
          <p:cNvPicPr preferRelativeResize="0"/>
          <p:nvPr/>
        </p:nvPicPr>
        <p:blipFill rotWithShape="1">
          <a:blip r:embed="rId5">
            <a:alphaModFix/>
          </a:blip>
          <a:srcRect b="0" l="44491" r="0" t="0"/>
          <a:stretch/>
        </p:blipFill>
        <p:spPr>
          <a:xfrm>
            <a:off x="-22560" y="740640"/>
            <a:ext cx="2387040" cy="537120"/>
          </a:xfrm>
          <a:prstGeom prst="rect">
            <a:avLst/>
          </a:prstGeom>
          <a:noFill/>
          <a:ln>
            <a:noFill/>
          </a:ln>
        </p:spPr>
      </p:pic>
      <p:sp>
        <p:nvSpPr>
          <p:cNvPr id="1892" name="Google Shape;1892;p180"/>
          <p:cNvSpPr/>
          <p:nvPr/>
        </p:nvSpPr>
        <p:spPr>
          <a:xfrm>
            <a:off x="77367" y="91200"/>
            <a:ext cx="5847600" cy="626700"/>
          </a:xfrm>
          <a:prstGeom prst="rect">
            <a:avLst/>
          </a:prstGeom>
          <a:noFill/>
          <a:ln>
            <a:noFill/>
          </a:ln>
        </p:spPr>
        <p:txBody>
          <a:bodyPr anchorCtr="0" anchor="t" bIns="121900" lIns="121900" spcFirstLastPara="1" rIns="121900" wrap="square" tIns="121900">
            <a:noAutofit/>
          </a:bodyPr>
          <a:lstStyle/>
          <a:p>
            <a:pPr indent="0" lvl="0" marL="0" marR="0" rtl="0" algn="l">
              <a:lnSpc>
                <a:spcPct val="110000"/>
              </a:lnSpc>
              <a:spcBef>
                <a:spcPts val="0"/>
              </a:spcBef>
              <a:spcAft>
                <a:spcPts val="0"/>
              </a:spcAft>
              <a:buNone/>
            </a:pPr>
            <a:r>
              <a:rPr b="0" i="0" lang="en-US" sz="2500" u="none" cap="none" strike="noStrike">
                <a:solidFill>
                  <a:srgbClr val="0D38D3"/>
                </a:solidFill>
                <a:latin typeface="Roboto Black"/>
                <a:ea typeface="Roboto Black"/>
                <a:cs typeface="Roboto Black"/>
                <a:sym typeface="Roboto Black"/>
              </a:rPr>
              <a:t>NEED TECH SUPPORT? TECH </a:t>
            </a:r>
            <a:r>
              <a:rPr lang="en-US" sz="2500">
                <a:solidFill>
                  <a:srgbClr val="0D38D3"/>
                </a:solidFill>
                <a:latin typeface="Roboto Black"/>
                <a:ea typeface="Roboto Black"/>
                <a:cs typeface="Roboto Black"/>
                <a:sym typeface="Roboto Black"/>
              </a:rPr>
              <a:t>AUDIT?</a:t>
            </a:r>
            <a:endParaRPr b="0" i="0" sz="2500" u="none" cap="none" strike="noStrike">
              <a:latin typeface="Arial"/>
              <a:ea typeface="Arial"/>
              <a:cs typeface="Arial"/>
              <a:sym typeface="Arial"/>
            </a:endParaRPr>
          </a:p>
        </p:txBody>
      </p:sp>
      <p:grpSp>
        <p:nvGrpSpPr>
          <p:cNvPr id="1893" name="Google Shape;1893;p180"/>
          <p:cNvGrpSpPr/>
          <p:nvPr/>
        </p:nvGrpSpPr>
        <p:grpSpPr>
          <a:xfrm>
            <a:off x="631754" y="1815315"/>
            <a:ext cx="4252684" cy="1509242"/>
            <a:chOff x="473827" y="1361520"/>
            <a:chExt cx="3189593" cy="1131960"/>
          </a:xfrm>
        </p:grpSpPr>
        <p:sp>
          <p:nvSpPr>
            <p:cNvPr id="1894" name="Google Shape;1894;p180"/>
            <p:cNvSpPr/>
            <p:nvPr/>
          </p:nvSpPr>
          <p:spPr>
            <a:xfrm>
              <a:off x="707040" y="1361520"/>
              <a:ext cx="2569200" cy="464700"/>
            </a:xfrm>
            <a:prstGeom prst="rect">
              <a:avLst/>
            </a:prstGeom>
            <a:solidFill>
              <a:srgbClr val="43D6B9"/>
            </a:solidFill>
            <a:ln cap="flat" cmpd="sng" w="12700">
              <a:solidFill>
                <a:srgbClr val="43D6B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95" name="Google Shape;1895;p180"/>
            <p:cNvSpPr/>
            <p:nvPr/>
          </p:nvSpPr>
          <p:spPr>
            <a:xfrm>
              <a:off x="796320" y="1472040"/>
              <a:ext cx="2569200" cy="464700"/>
            </a:xfrm>
            <a:prstGeom prst="rect">
              <a:avLst/>
            </a:prstGeom>
            <a:solidFill>
              <a:srgbClr val="FFFFFF"/>
            </a:solidFill>
            <a:ln cap="flat" cmpd="sng" w="12700">
              <a:solidFill>
                <a:srgbClr val="FA781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96" name="Google Shape;1896;p180"/>
            <p:cNvSpPr/>
            <p:nvPr/>
          </p:nvSpPr>
          <p:spPr>
            <a:xfrm>
              <a:off x="928080" y="1461240"/>
              <a:ext cx="1550100" cy="4863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i="0" lang="en-US" sz="2400" u="none" cap="none" strike="noStrike">
                  <a:solidFill>
                    <a:srgbClr val="003046"/>
                  </a:solidFill>
                  <a:latin typeface="Roboto"/>
                  <a:ea typeface="Roboto"/>
                  <a:cs typeface="Roboto"/>
                  <a:sym typeface="Roboto"/>
                </a:rPr>
                <a:t>WEBSITE</a:t>
              </a:r>
              <a:endParaRPr b="0" i="0" sz="2400" u="none" cap="none" strike="noStrike">
                <a:latin typeface="Arial"/>
                <a:ea typeface="Arial"/>
                <a:cs typeface="Arial"/>
                <a:sym typeface="Arial"/>
              </a:endParaRPr>
            </a:p>
          </p:txBody>
        </p:sp>
        <p:pic>
          <p:nvPicPr>
            <p:cNvPr id="1897" name="Google Shape;1897;p180"/>
            <p:cNvPicPr preferRelativeResize="0"/>
            <p:nvPr/>
          </p:nvPicPr>
          <p:blipFill rotWithShape="1">
            <a:blip r:embed="rId6">
              <a:alphaModFix/>
            </a:blip>
            <a:srcRect b="28808" l="41657" r="42363" t="28137"/>
            <a:stretch/>
          </p:blipFill>
          <p:spPr>
            <a:xfrm rot="4095588">
              <a:off x="598681" y="1682279"/>
              <a:ext cx="320399" cy="485999"/>
            </a:xfrm>
            <a:prstGeom prst="rect">
              <a:avLst/>
            </a:prstGeom>
            <a:noFill/>
            <a:ln>
              <a:noFill/>
            </a:ln>
          </p:spPr>
        </p:pic>
        <p:sp>
          <p:nvSpPr>
            <p:cNvPr id="1898" name="Google Shape;1898;p180"/>
            <p:cNvSpPr/>
            <p:nvPr/>
          </p:nvSpPr>
          <p:spPr>
            <a:xfrm>
              <a:off x="738720" y="2015280"/>
              <a:ext cx="2924700" cy="4782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None/>
              </a:pPr>
              <a:r>
                <a:rPr b="1" i="0" lang="en-US" sz="2400" u="sng" cap="none" strike="noStrike">
                  <a:solidFill>
                    <a:schemeClr val="hlink"/>
                  </a:solidFill>
                  <a:latin typeface="Cambria Math"/>
                  <a:ea typeface="Cambria Math"/>
                  <a:cs typeface="Cambria Math"/>
                  <a:sym typeface="Cambria Math"/>
                  <a:hlinkClick r:id="rId7"/>
                </a:rPr>
                <a:t>www.techcsblog.com</a:t>
              </a:r>
              <a:r>
                <a:rPr b="1" i="0" lang="en-US" sz="2400" u="none" cap="none" strike="noStrike">
                  <a:solidFill>
                    <a:srgbClr val="003046"/>
                  </a:solidFill>
                  <a:latin typeface="Cambria Math"/>
                  <a:ea typeface="Cambria Math"/>
                  <a:cs typeface="Cambria Math"/>
                  <a:sym typeface="Cambria Math"/>
                </a:rPr>
                <a:t>	</a:t>
              </a:r>
              <a:endParaRPr b="0" i="0" sz="2400" u="none" cap="none" strike="noStrike">
                <a:latin typeface="Arial"/>
                <a:ea typeface="Arial"/>
                <a:cs typeface="Arial"/>
                <a:sym typeface="Arial"/>
              </a:endParaRPr>
            </a:p>
          </p:txBody>
        </p:sp>
      </p:grpSp>
      <p:grpSp>
        <p:nvGrpSpPr>
          <p:cNvPr id="1899" name="Google Shape;1899;p180"/>
          <p:cNvGrpSpPr/>
          <p:nvPr/>
        </p:nvGrpSpPr>
        <p:grpSpPr>
          <a:xfrm>
            <a:off x="631754" y="3443914"/>
            <a:ext cx="4240204" cy="1477323"/>
            <a:chOff x="473827" y="2583000"/>
            <a:chExt cx="3180233" cy="1108020"/>
          </a:xfrm>
        </p:grpSpPr>
        <p:sp>
          <p:nvSpPr>
            <p:cNvPr id="1900" name="Google Shape;1900;p180"/>
            <p:cNvSpPr/>
            <p:nvPr/>
          </p:nvSpPr>
          <p:spPr>
            <a:xfrm>
              <a:off x="707040" y="2583000"/>
              <a:ext cx="2569200" cy="464700"/>
            </a:xfrm>
            <a:prstGeom prst="rect">
              <a:avLst/>
            </a:prstGeom>
            <a:solidFill>
              <a:srgbClr val="43D6B9"/>
            </a:solidFill>
            <a:ln cap="flat" cmpd="sng" w="12700">
              <a:solidFill>
                <a:srgbClr val="43D6B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01" name="Google Shape;1901;p180"/>
            <p:cNvSpPr/>
            <p:nvPr/>
          </p:nvSpPr>
          <p:spPr>
            <a:xfrm>
              <a:off x="796320" y="2693520"/>
              <a:ext cx="2569200" cy="464700"/>
            </a:xfrm>
            <a:prstGeom prst="rect">
              <a:avLst/>
            </a:prstGeom>
            <a:solidFill>
              <a:srgbClr val="FFFFFF"/>
            </a:solidFill>
            <a:ln cap="flat" cmpd="sng" w="12700">
              <a:solidFill>
                <a:srgbClr val="FA781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902" name="Google Shape;1902;p180"/>
            <p:cNvPicPr preferRelativeResize="0"/>
            <p:nvPr/>
          </p:nvPicPr>
          <p:blipFill rotWithShape="1">
            <a:blip r:embed="rId6">
              <a:alphaModFix/>
            </a:blip>
            <a:srcRect b="28808" l="41657" r="42363" t="28137"/>
            <a:stretch/>
          </p:blipFill>
          <p:spPr>
            <a:xfrm rot="4095588">
              <a:off x="598681" y="2903759"/>
              <a:ext cx="320399" cy="485999"/>
            </a:xfrm>
            <a:prstGeom prst="rect">
              <a:avLst/>
            </a:prstGeom>
            <a:noFill/>
            <a:ln>
              <a:noFill/>
            </a:ln>
          </p:spPr>
        </p:pic>
        <p:sp>
          <p:nvSpPr>
            <p:cNvPr id="1903" name="Google Shape;1903;p180"/>
            <p:cNvSpPr/>
            <p:nvPr/>
          </p:nvSpPr>
          <p:spPr>
            <a:xfrm>
              <a:off x="924840" y="2680560"/>
              <a:ext cx="2539800" cy="4863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i="0" lang="en-US" sz="2400" u="none" cap="none" strike="noStrike">
                  <a:solidFill>
                    <a:srgbClr val="003046"/>
                  </a:solidFill>
                  <a:latin typeface="Roboto"/>
                  <a:ea typeface="Roboto"/>
                  <a:cs typeface="Roboto"/>
                  <a:sym typeface="Roboto"/>
                </a:rPr>
                <a:t>Text for Answers</a:t>
              </a:r>
              <a:endParaRPr b="0" i="0" sz="2400" u="none" cap="none" strike="noStrike">
                <a:latin typeface="Arial"/>
                <a:ea typeface="Arial"/>
                <a:cs typeface="Arial"/>
                <a:sym typeface="Arial"/>
              </a:endParaRPr>
            </a:p>
          </p:txBody>
        </p:sp>
        <p:sp>
          <p:nvSpPr>
            <p:cNvPr id="1904" name="Google Shape;1904;p180"/>
            <p:cNvSpPr/>
            <p:nvPr/>
          </p:nvSpPr>
          <p:spPr>
            <a:xfrm>
              <a:off x="729360" y="3233520"/>
              <a:ext cx="2924700" cy="4575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None/>
              </a:pPr>
              <a:r>
                <a:rPr b="0" i="0" lang="en-US" sz="2400" u="none" cap="none" strike="noStrike">
                  <a:solidFill>
                    <a:srgbClr val="003046"/>
                  </a:solidFill>
                  <a:latin typeface="Cambria Math"/>
                  <a:ea typeface="Cambria Math"/>
                  <a:cs typeface="Cambria Math"/>
                  <a:sym typeface="Cambria Math"/>
                </a:rPr>
                <a:t>424-234-1673</a:t>
              </a:r>
              <a:endParaRPr b="0" i="0" sz="2400" u="none" cap="none" strike="noStrike">
                <a:latin typeface="Arial"/>
                <a:ea typeface="Arial"/>
                <a:cs typeface="Arial"/>
                <a:sym typeface="Arial"/>
              </a:endParaRPr>
            </a:p>
          </p:txBody>
        </p:sp>
      </p:grpSp>
      <p:grpSp>
        <p:nvGrpSpPr>
          <p:cNvPr id="1905" name="Google Shape;1905;p180"/>
          <p:cNvGrpSpPr/>
          <p:nvPr/>
        </p:nvGrpSpPr>
        <p:grpSpPr>
          <a:xfrm>
            <a:off x="631754" y="5068193"/>
            <a:ext cx="4386361" cy="1470603"/>
            <a:chOff x="473827" y="3801240"/>
            <a:chExt cx="3289853" cy="1102980"/>
          </a:xfrm>
        </p:grpSpPr>
        <p:sp>
          <p:nvSpPr>
            <p:cNvPr id="1906" name="Google Shape;1906;p180"/>
            <p:cNvSpPr/>
            <p:nvPr/>
          </p:nvSpPr>
          <p:spPr>
            <a:xfrm>
              <a:off x="707040" y="3801240"/>
              <a:ext cx="2569200" cy="464700"/>
            </a:xfrm>
            <a:prstGeom prst="rect">
              <a:avLst/>
            </a:prstGeom>
            <a:solidFill>
              <a:srgbClr val="43D6B9"/>
            </a:solidFill>
            <a:ln cap="flat" cmpd="sng" w="12700">
              <a:solidFill>
                <a:srgbClr val="43D6B9"/>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907" name="Google Shape;1907;p180"/>
            <p:cNvSpPr/>
            <p:nvPr/>
          </p:nvSpPr>
          <p:spPr>
            <a:xfrm>
              <a:off x="796320" y="3911760"/>
              <a:ext cx="2569200" cy="464700"/>
            </a:xfrm>
            <a:prstGeom prst="rect">
              <a:avLst/>
            </a:prstGeom>
            <a:solidFill>
              <a:srgbClr val="FFFFFF"/>
            </a:solidFill>
            <a:ln cap="flat" cmpd="sng" w="12700">
              <a:solidFill>
                <a:srgbClr val="FA781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908" name="Google Shape;1908;p180"/>
            <p:cNvPicPr preferRelativeResize="0"/>
            <p:nvPr/>
          </p:nvPicPr>
          <p:blipFill rotWithShape="1">
            <a:blip r:embed="rId6">
              <a:alphaModFix/>
            </a:blip>
            <a:srcRect b="28808" l="41657" r="42363" t="28137"/>
            <a:stretch/>
          </p:blipFill>
          <p:spPr>
            <a:xfrm rot="4095588">
              <a:off x="598681" y="4121999"/>
              <a:ext cx="320399" cy="485999"/>
            </a:xfrm>
            <a:prstGeom prst="rect">
              <a:avLst/>
            </a:prstGeom>
            <a:noFill/>
            <a:ln>
              <a:noFill/>
            </a:ln>
          </p:spPr>
        </p:pic>
        <p:sp>
          <p:nvSpPr>
            <p:cNvPr id="1909" name="Google Shape;1909;p180"/>
            <p:cNvSpPr/>
            <p:nvPr/>
          </p:nvSpPr>
          <p:spPr>
            <a:xfrm>
              <a:off x="928080" y="3896640"/>
              <a:ext cx="1485000" cy="486300"/>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None/>
              </a:pPr>
              <a:r>
                <a:rPr b="1" i="0" lang="en-US" sz="2400" u="none" cap="none" strike="noStrike">
                  <a:solidFill>
                    <a:srgbClr val="003046"/>
                  </a:solidFill>
                  <a:latin typeface="Roboto"/>
                  <a:ea typeface="Roboto"/>
                  <a:cs typeface="Roboto"/>
                  <a:sym typeface="Roboto"/>
                </a:rPr>
                <a:t>EMAIL</a:t>
              </a:r>
              <a:endParaRPr b="0" i="0" sz="2400" u="none" cap="none" strike="noStrike">
                <a:latin typeface="Arial"/>
                <a:ea typeface="Arial"/>
                <a:cs typeface="Arial"/>
                <a:sym typeface="Arial"/>
              </a:endParaRPr>
            </a:p>
          </p:txBody>
        </p:sp>
        <p:sp>
          <p:nvSpPr>
            <p:cNvPr id="1910" name="Google Shape;1910;p180"/>
            <p:cNvSpPr/>
            <p:nvPr/>
          </p:nvSpPr>
          <p:spPr>
            <a:xfrm>
              <a:off x="735480" y="4446720"/>
              <a:ext cx="3028200" cy="4575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Clr>
                  <a:schemeClr val="dk1"/>
                </a:buClr>
                <a:buFont typeface="Arial"/>
                <a:buNone/>
              </a:pPr>
              <a:r>
                <a:rPr lang="en-US" sz="2300" u="sng">
                  <a:solidFill>
                    <a:schemeClr val="hlink"/>
                  </a:solidFill>
                  <a:latin typeface="Cambria Math"/>
                  <a:ea typeface="Cambria Math"/>
                  <a:cs typeface="Cambria Math"/>
                  <a:sym typeface="Cambria Math"/>
                  <a:hlinkClick r:id="rId8"/>
                </a:rPr>
                <a:t>TechnologyCTpta@gmail.com</a:t>
              </a:r>
              <a:r>
                <a:rPr lang="en-US" sz="2800">
                  <a:solidFill>
                    <a:schemeClr val="dk1"/>
                  </a:solidFill>
                  <a:latin typeface="Cambria Math"/>
                  <a:ea typeface="Cambria Math"/>
                  <a:cs typeface="Cambria Math"/>
                  <a:sym typeface="Cambria Math"/>
                </a:rPr>
                <a:t> </a:t>
              </a:r>
              <a:endParaRPr b="0" i="0" sz="2400" u="none" cap="none" strike="noStrike">
                <a:latin typeface="Arial"/>
                <a:ea typeface="Arial"/>
                <a:cs typeface="Arial"/>
                <a:sym typeface="Arial"/>
              </a:endParaRPr>
            </a:p>
          </p:txBody>
        </p:sp>
      </p:grpSp>
      <p:pic>
        <p:nvPicPr>
          <p:cNvPr id="1911" name="Google Shape;1911;p180"/>
          <p:cNvPicPr preferRelativeResize="0"/>
          <p:nvPr/>
        </p:nvPicPr>
        <p:blipFill rotWithShape="1">
          <a:blip r:embed="rId9">
            <a:alphaModFix/>
          </a:blip>
          <a:srcRect b="0" l="0" r="0" t="0"/>
          <a:stretch/>
        </p:blipFill>
        <p:spPr>
          <a:xfrm>
            <a:off x="5046720" y="5254080"/>
            <a:ext cx="468000" cy="468000"/>
          </a:xfrm>
          <a:prstGeom prst="rect">
            <a:avLst/>
          </a:prstGeom>
          <a:noFill/>
          <a:ln>
            <a:noFill/>
          </a:ln>
        </p:spPr>
      </p:pic>
      <p:pic>
        <p:nvPicPr>
          <p:cNvPr id="1912" name="Google Shape;1912;p180"/>
          <p:cNvPicPr preferRelativeResize="0"/>
          <p:nvPr/>
        </p:nvPicPr>
        <p:blipFill rotWithShape="1">
          <a:blip r:embed="rId10">
            <a:alphaModFix/>
          </a:blip>
          <a:srcRect b="0" l="0" r="0" t="0"/>
          <a:stretch/>
        </p:blipFill>
        <p:spPr>
          <a:xfrm>
            <a:off x="5046720" y="2012640"/>
            <a:ext cx="468480" cy="468480"/>
          </a:xfrm>
          <a:prstGeom prst="rect">
            <a:avLst/>
          </a:prstGeom>
          <a:noFill/>
          <a:ln>
            <a:noFill/>
          </a:ln>
        </p:spPr>
      </p:pic>
      <p:pic>
        <p:nvPicPr>
          <p:cNvPr id="1913" name="Google Shape;1913;p180"/>
          <p:cNvPicPr preferRelativeResize="0"/>
          <p:nvPr/>
        </p:nvPicPr>
        <p:blipFill rotWithShape="1">
          <a:blip r:embed="rId11">
            <a:alphaModFix/>
          </a:blip>
          <a:srcRect b="0" l="0" r="0" t="0"/>
          <a:stretch/>
        </p:blipFill>
        <p:spPr>
          <a:xfrm>
            <a:off x="4967520" y="3553920"/>
            <a:ext cx="626880" cy="626880"/>
          </a:xfrm>
          <a:prstGeom prst="rect">
            <a:avLst/>
          </a:prstGeom>
          <a:noFill/>
          <a:ln>
            <a:noFill/>
          </a:ln>
        </p:spPr>
      </p:pic>
      <p:pic>
        <p:nvPicPr>
          <p:cNvPr id="1914" name="Google Shape;1914;p180" title="2023 New Learning Minds Consulting FullLogo_NoBuffer .png"/>
          <p:cNvPicPr preferRelativeResize="0"/>
          <p:nvPr/>
        </p:nvPicPr>
        <p:blipFill rotWithShape="1">
          <a:blip r:embed="rId12">
            <a:alphaModFix/>
          </a:blip>
          <a:srcRect b="0" l="5658" r="5666" t="0"/>
          <a:stretch/>
        </p:blipFill>
        <p:spPr>
          <a:xfrm>
            <a:off x="10309484" y="159902"/>
            <a:ext cx="1802400" cy="1509300"/>
          </a:xfrm>
          <a:prstGeom prst="ellipse">
            <a:avLst/>
          </a:prstGeom>
          <a:noFill/>
          <a:ln cap="flat" cmpd="sng" w="7000">
            <a:solidFill>
              <a:srgbClr val="96979B"/>
            </a:solidFill>
            <a:prstDash val="solid"/>
            <a:round/>
            <a:headEnd len="sm" w="sm" type="none"/>
            <a:tailEnd len="sm" w="sm" type="none"/>
          </a:ln>
        </p:spPr>
      </p:pic>
      <p:pic>
        <p:nvPicPr>
          <p:cNvPr id="1915" name="Google Shape;1915;p180"/>
          <p:cNvPicPr preferRelativeResize="0"/>
          <p:nvPr/>
        </p:nvPicPr>
        <p:blipFill>
          <a:blip r:embed="rId13">
            <a:alphaModFix/>
          </a:blip>
          <a:stretch>
            <a:fillRect/>
          </a:stretch>
        </p:blipFill>
        <p:spPr>
          <a:xfrm>
            <a:off x="4158007" y="718007"/>
            <a:ext cx="1601833" cy="9000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F9F6"/>
        </a:solidFill>
      </p:bgPr>
    </p:bg>
    <p:spTree>
      <p:nvGrpSpPr>
        <p:cNvPr id="1920" name="Shape 1920"/>
        <p:cNvGrpSpPr/>
        <p:nvPr/>
      </p:nvGrpSpPr>
      <p:grpSpPr>
        <a:xfrm>
          <a:off x="0" y="0"/>
          <a:ext cx="0" cy="0"/>
          <a:chOff x="0" y="0"/>
          <a:chExt cx="0" cy="0"/>
        </a:xfrm>
      </p:grpSpPr>
      <p:sp>
        <p:nvSpPr>
          <p:cNvPr id="1921" name="Google Shape;1921;p181"/>
          <p:cNvSpPr txBox="1"/>
          <p:nvPr>
            <p:ph type="title"/>
          </p:nvPr>
        </p:nvSpPr>
        <p:spPr>
          <a:xfrm>
            <a:off x="2710405" y="238184"/>
            <a:ext cx="9021900" cy="1828800"/>
          </a:xfrm>
          <a:prstGeom prst="rect">
            <a:avLst/>
          </a:prstGeom>
          <a:noFill/>
          <a:ln>
            <a:noFill/>
          </a:ln>
        </p:spPr>
        <p:txBody>
          <a:bodyPr anchorCtr="0" anchor="ctr" bIns="60925" lIns="121900" spcFirstLastPara="1" rIns="121900" wrap="square" tIns="60925">
            <a:noAutofit/>
          </a:bodyPr>
          <a:lstStyle/>
          <a:p>
            <a:pPr indent="0" lvl="0" marL="12700" rtl="0" algn="l">
              <a:lnSpc>
                <a:spcPct val="100000"/>
              </a:lnSpc>
              <a:spcBef>
                <a:spcPts val="0"/>
              </a:spcBef>
              <a:spcAft>
                <a:spcPts val="0"/>
              </a:spcAft>
              <a:buClr>
                <a:schemeClr val="dk1"/>
              </a:buClr>
              <a:buFont typeface="Arial"/>
              <a:buNone/>
            </a:pPr>
            <a:r>
              <a:rPr b="1" lang="en-US" sz="8000">
                <a:solidFill>
                  <a:srgbClr val="43D6B9"/>
                </a:solidFill>
                <a:latin typeface="Cambria Math"/>
                <a:ea typeface="Cambria Math"/>
                <a:cs typeface="Cambria Math"/>
                <a:sym typeface="Cambria Math"/>
              </a:rPr>
              <a:t>Thank You! Q&amp;A</a:t>
            </a:r>
            <a:endParaRPr b="1" sz="5200">
              <a:solidFill>
                <a:srgbClr val="43D6B9"/>
              </a:solidFill>
              <a:latin typeface="Cambria Math"/>
              <a:ea typeface="Cambria Math"/>
              <a:cs typeface="Cambria Math"/>
              <a:sym typeface="Cambria Math"/>
            </a:endParaRPr>
          </a:p>
        </p:txBody>
      </p:sp>
      <p:sp>
        <p:nvSpPr>
          <p:cNvPr id="1922" name="Google Shape;1922;p181"/>
          <p:cNvSpPr/>
          <p:nvPr/>
        </p:nvSpPr>
        <p:spPr>
          <a:xfrm>
            <a:off x="6292772" y="4364097"/>
            <a:ext cx="4389120" cy="300"/>
          </a:xfrm>
          <a:custGeom>
            <a:rect b="b" l="l" r="r" t="t"/>
            <a:pathLst>
              <a:path extrusionOk="0" h="120000" w="4389120">
                <a:moveTo>
                  <a:pt x="0" y="0"/>
                </a:moveTo>
                <a:lnTo>
                  <a:pt x="4389120" y="0"/>
                </a:lnTo>
              </a:path>
            </a:pathLst>
          </a:custGeom>
          <a:noFill/>
          <a:ln cap="flat" cmpd="sng" w="12700">
            <a:solidFill>
              <a:srgbClr val="000000"/>
            </a:solidFill>
            <a:prstDash val="solid"/>
            <a:round/>
            <a:headEnd len="sm" w="sm" type="none"/>
            <a:tailEnd len="sm" w="sm" type="none"/>
          </a:ln>
        </p:spPr>
      </p:sp>
      <p:sp>
        <p:nvSpPr>
          <p:cNvPr id="1923" name="Google Shape;1923;p181"/>
          <p:cNvSpPr/>
          <p:nvPr/>
        </p:nvSpPr>
        <p:spPr>
          <a:xfrm>
            <a:off x="4332125" y="2066996"/>
            <a:ext cx="7203600" cy="2551500"/>
          </a:xfrm>
          <a:prstGeom prst="rect">
            <a:avLst/>
          </a:prstGeom>
          <a:noFill/>
          <a:ln>
            <a:noFill/>
          </a:ln>
        </p:spPr>
        <p:txBody>
          <a:bodyPr anchorCtr="0" anchor="t" bIns="121900" lIns="121900" spcFirstLastPara="1" rIns="121900" wrap="square" tIns="121900">
            <a:noAutofit/>
          </a:bodyPr>
          <a:lstStyle/>
          <a:p>
            <a:pPr indent="0" lvl="0" marL="609600" marR="0" rtl="0" algn="l">
              <a:lnSpc>
                <a:spcPct val="100000"/>
              </a:lnSpc>
              <a:spcBef>
                <a:spcPts val="0"/>
              </a:spcBef>
              <a:spcAft>
                <a:spcPts val="0"/>
              </a:spcAft>
              <a:buNone/>
            </a:pPr>
            <a:r>
              <a:t/>
            </a:r>
            <a:endParaRPr b="0" i="0" sz="2400" u="none" cap="none" strike="noStrike">
              <a:latin typeface="Arial"/>
              <a:ea typeface="Arial"/>
              <a:cs typeface="Arial"/>
              <a:sym typeface="Arial"/>
            </a:endParaRPr>
          </a:p>
          <a:p>
            <a:pPr indent="0" lvl="0" marL="0" marR="0" rtl="0" algn="l">
              <a:lnSpc>
                <a:spcPct val="100000"/>
              </a:lnSpc>
              <a:spcBef>
                <a:spcPts val="0"/>
              </a:spcBef>
              <a:spcAft>
                <a:spcPts val="0"/>
              </a:spcAft>
              <a:buNone/>
            </a:pPr>
            <a:r>
              <a:rPr b="1" i="0" lang="en-US" sz="2800" u="none" cap="none" strike="noStrike">
                <a:solidFill>
                  <a:srgbClr val="000000"/>
                </a:solidFill>
                <a:latin typeface="Cambria Math"/>
                <a:ea typeface="Cambria Math"/>
                <a:cs typeface="Cambria Math"/>
                <a:sym typeface="Cambria Math"/>
              </a:rPr>
              <a:t>Let’s Stay Connected</a:t>
            </a:r>
            <a:endParaRPr b="0" i="0" sz="2800" u="none" cap="none" strike="noStrike">
              <a:latin typeface="Arial"/>
              <a:ea typeface="Arial"/>
              <a:cs typeface="Arial"/>
              <a:sym typeface="Arial"/>
            </a:endParaRPr>
          </a:p>
          <a:p>
            <a:pPr indent="0" lvl="0" marL="0" marR="0" rtl="0" algn="l">
              <a:lnSpc>
                <a:spcPct val="100000"/>
              </a:lnSpc>
              <a:spcBef>
                <a:spcPts val="0"/>
              </a:spcBef>
              <a:spcAft>
                <a:spcPts val="0"/>
              </a:spcAft>
              <a:buNone/>
            </a:pPr>
            <a:r>
              <a:rPr b="1" i="0" lang="en-US" sz="2800" u="none" cap="none" strike="noStrike">
                <a:solidFill>
                  <a:srgbClr val="F90696"/>
                </a:solidFill>
                <a:latin typeface="Cambria Math"/>
                <a:ea typeface="Cambria Math"/>
                <a:cs typeface="Cambria Math"/>
                <a:sym typeface="Cambria Math"/>
              </a:rPr>
              <a:t>Dr. Sonia Mitchell</a:t>
            </a:r>
            <a:endParaRPr b="1" i="0" sz="2800" u="none" cap="none" strike="noStrike"/>
          </a:p>
          <a:p>
            <a:pPr indent="0" lvl="0" marL="0" rtl="0" algn="l">
              <a:spcBef>
                <a:spcPts val="0"/>
              </a:spcBef>
              <a:spcAft>
                <a:spcPts val="0"/>
              </a:spcAft>
              <a:buNone/>
            </a:pPr>
            <a:r>
              <a:rPr b="1" lang="en-US" sz="2700">
                <a:solidFill>
                  <a:schemeClr val="dk1"/>
                </a:solidFill>
                <a:latin typeface="Cambria Math"/>
                <a:ea typeface="Cambria Math"/>
                <a:cs typeface="Cambria Math"/>
                <a:sym typeface="Cambria Math"/>
              </a:rPr>
              <a:t>Email1</a:t>
            </a:r>
            <a:r>
              <a:rPr lang="en-US" sz="2700">
                <a:solidFill>
                  <a:schemeClr val="dk1"/>
                </a:solidFill>
                <a:latin typeface="Cambria Math"/>
                <a:ea typeface="Cambria Math"/>
                <a:cs typeface="Cambria Math"/>
                <a:sym typeface="Cambria Math"/>
              </a:rPr>
              <a:t>: TechnologyCTpta@gmail.com</a:t>
            </a:r>
            <a:endParaRPr sz="2700">
              <a:latin typeface="Cambria Math"/>
              <a:ea typeface="Cambria Math"/>
              <a:cs typeface="Cambria Math"/>
              <a:sym typeface="Cambria Math"/>
            </a:endParaRPr>
          </a:p>
          <a:p>
            <a:pPr indent="0" lvl="0" marL="0" marR="0" rtl="0" algn="l">
              <a:lnSpc>
                <a:spcPct val="100000"/>
              </a:lnSpc>
              <a:spcBef>
                <a:spcPts val="0"/>
              </a:spcBef>
              <a:spcAft>
                <a:spcPts val="0"/>
              </a:spcAft>
              <a:buNone/>
            </a:pPr>
            <a:r>
              <a:rPr b="1" i="0" lang="en-US" sz="2700" u="none" cap="none" strike="noStrike">
                <a:solidFill>
                  <a:srgbClr val="000000"/>
                </a:solidFill>
                <a:latin typeface="Cambria Math"/>
                <a:ea typeface="Cambria Math"/>
                <a:cs typeface="Cambria Math"/>
                <a:sym typeface="Cambria Math"/>
              </a:rPr>
              <a:t>Email2</a:t>
            </a:r>
            <a:r>
              <a:rPr b="0" i="0" lang="en-US" sz="2700" u="none" cap="none" strike="noStrike">
                <a:solidFill>
                  <a:srgbClr val="000000"/>
                </a:solidFill>
                <a:latin typeface="Cambria Math"/>
                <a:ea typeface="Cambria Math"/>
                <a:cs typeface="Cambria Math"/>
                <a:sym typeface="Cambria Math"/>
              </a:rPr>
              <a:t>: </a:t>
            </a:r>
            <a:r>
              <a:rPr lang="en-US" sz="2700">
                <a:latin typeface="Cambria Math"/>
                <a:ea typeface="Cambria Math"/>
                <a:cs typeface="Cambria Math"/>
                <a:sym typeface="Cambria Math"/>
              </a:rPr>
              <a:t>dr</a:t>
            </a:r>
            <a:r>
              <a:rPr i="0" lang="en-US" sz="2700" u="none" cap="none" strike="noStrike">
                <a:solidFill>
                  <a:srgbClr val="000000"/>
                </a:solidFill>
                <a:latin typeface="Cambria Math"/>
                <a:ea typeface="Cambria Math"/>
                <a:cs typeface="Cambria Math"/>
                <a:sym typeface="Cambria Math"/>
              </a:rPr>
              <a:t>mitchell.lear</a:t>
            </a:r>
            <a:r>
              <a:rPr lang="en-US" sz="2700">
                <a:latin typeface="Cambria Math"/>
                <a:ea typeface="Cambria Math"/>
                <a:cs typeface="Cambria Math"/>
                <a:sym typeface="Cambria Math"/>
              </a:rPr>
              <a:t>ningminds</a:t>
            </a:r>
            <a:r>
              <a:rPr i="0" lang="en-US" sz="2700" u="none" cap="none" strike="noStrike">
                <a:solidFill>
                  <a:srgbClr val="000000"/>
                </a:solidFill>
                <a:latin typeface="Cambria Math"/>
                <a:ea typeface="Cambria Math"/>
                <a:cs typeface="Cambria Math"/>
                <a:sym typeface="Cambria Math"/>
              </a:rPr>
              <a:t>@</a:t>
            </a:r>
            <a:r>
              <a:rPr lang="en-US" sz="2700">
                <a:latin typeface="Cambria Math"/>
                <a:ea typeface="Cambria Math"/>
                <a:cs typeface="Cambria Math"/>
                <a:sym typeface="Cambria Math"/>
              </a:rPr>
              <a:t>gmail.com</a:t>
            </a:r>
            <a:endParaRPr b="0" i="0" sz="2700" u="none" cap="none" strike="noStrike">
              <a:latin typeface="Arial"/>
              <a:ea typeface="Arial"/>
              <a:cs typeface="Arial"/>
              <a:sym typeface="Arial"/>
            </a:endParaRPr>
          </a:p>
        </p:txBody>
      </p:sp>
      <p:pic>
        <p:nvPicPr>
          <p:cNvPr id="1924" name="Google Shape;1924;p181"/>
          <p:cNvPicPr preferRelativeResize="0"/>
          <p:nvPr/>
        </p:nvPicPr>
        <p:blipFill rotWithShape="1">
          <a:blip r:embed="rId3">
            <a:alphaModFix/>
          </a:blip>
          <a:srcRect b="0" l="0" r="0" t="0"/>
          <a:stretch/>
        </p:blipFill>
        <p:spPr>
          <a:xfrm>
            <a:off x="10788084" y="4316775"/>
            <a:ext cx="1283965" cy="1323125"/>
          </a:xfrm>
          <a:prstGeom prst="rect">
            <a:avLst/>
          </a:prstGeom>
          <a:noFill/>
          <a:ln>
            <a:noFill/>
          </a:ln>
        </p:spPr>
      </p:pic>
      <p:sp>
        <p:nvSpPr>
          <p:cNvPr id="1925" name="Google Shape;1925;p181"/>
          <p:cNvSpPr/>
          <p:nvPr/>
        </p:nvSpPr>
        <p:spPr>
          <a:xfrm>
            <a:off x="5939724" y="4618540"/>
            <a:ext cx="3539700" cy="7563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None/>
            </a:pPr>
            <a:r>
              <a:rPr b="1" i="0" lang="en-US" sz="2800" u="none" cap="none" strike="noStrike">
                <a:solidFill>
                  <a:srgbClr val="000000"/>
                </a:solidFill>
                <a:latin typeface="Cambria Math"/>
                <a:ea typeface="Cambria Math"/>
                <a:cs typeface="Cambria Math"/>
                <a:sym typeface="Cambria Math"/>
              </a:rPr>
              <a:t> </a:t>
            </a:r>
            <a:r>
              <a:rPr b="0" i="0" lang="en-US" sz="2800" u="sng" cap="none" strike="noStrike">
                <a:solidFill>
                  <a:schemeClr val="hlink"/>
                </a:solidFill>
                <a:latin typeface="Cambria Math"/>
                <a:ea typeface="Cambria Math"/>
                <a:cs typeface="Cambria Math"/>
                <a:sym typeface="Cambria Math"/>
                <a:hlinkClick r:id="rId4"/>
              </a:rPr>
              <a:t>Find me on LinkedIn</a:t>
            </a:r>
            <a:r>
              <a:rPr b="0" i="0" lang="en-US" sz="2800" u="none" cap="none" strike="noStrike">
                <a:solidFill>
                  <a:srgbClr val="000000"/>
                </a:solidFill>
                <a:latin typeface="Cambria Math"/>
                <a:ea typeface="Cambria Math"/>
                <a:cs typeface="Cambria Math"/>
                <a:sym typeface="Cambria Math"/>
              </a:rPr>
              <a:t> </a:t>
            </a:r>
            <a:endParaRPr b="0" i="0" sz="2800" u="none" cap="none" strike="noStrike">
              <a:latin typeface="Arial"/>
              <a:ea typeface="Arial"/>
              <a:cs typeface="Arial"/>
              <a:sym typeface="Arial"/>
            </a:endParaRPr>
          </a:p>
        </p:txBody>
      </p:sp>
      <p:pic>
        <p:nvPicPr>
          <p:cNvPr id="1926" name="Google Shape;1926;p181"/>
          <p:cNvPicPr preferRelativeResize="0"/>
          <p:nvPr/>
        </p:nvPicPr>
        <p:blipFill rotWithShape="1">
          <a:blip r:embed="rId5">
            <a:alphaModFix/>
          </a:blip>
          <a:srcRect b="0" l="0" r="0" t="0"/>
          <a:stretch/>
        </p:blipFill>
        <p:spPr>
          <a:xfrm>
            <a:off x="5205690" y="4618488"/>
            <a:ext cx="734047" cy="756400"/>
          </a:xfrm>
          <a:prstGeom prst="rect">
            <a:avLst/>
          </a:prstGeom>
          <a:noFill/>
          <a:ln>
            <a:noFill/>
          </a:ln>
        </p:spPr>
      </p:pic>
      <p:pic>
        <p:nvPicPr>
          <p:cNvPr id="1927" name="Google Shape;1927;p181"/>
          <p:cNvPicPr preferRelativeResize="0"/>
          <p:nvPr/>
        </p:nvPicPr>
        <p:blipFill>
          <a:blip r:embed="rId6">
            <a:alphaModFix/>
          </a:blip>
          <a:stretch>
            <a:fillRect/>
          </a:stretch>
        </p:blipFill>
        <p:spPr>
          <a:xfrm>
            <a:off x="618292" y="2201753"/>
            <a:ext cx="3539600" cy="1815899"/>
          </a:xfrm>
          <a:prstGeom prst="rect">
            <a:avLst/>
          </a:prstGeom>
          <a:noFill/>
          <a:ln>
            <a:noFill/>
          </a:ln>
        </p:spPr>
      </p:pic>
      <p:pic>
        <p:nvPicPr>
          <p:cNvPr id="1928" name="Google Shape;1928;p181" title="2023 New Learning Minds Consulting FullLogo_NoBuffer .png"/>
          <p:cNvPicPr preferRelativeResize="0"/>
          <p:nvPr/>
        </p:nvPicPr>
        <p:blipFill rotWithShape="1">
          <a:blip r:embed="rId7">
            <a:alphaModFix/>
          </a:blip>
          <a:srcRect b="0" l="5658" r="5666" t="0"/>
          <a:stretch/>
        </p:blipFill>
        <p:spPr>
          <a:xfrm>
            <a:off x="618305" y="4489411"/>
            <a:ext cx="2088900" cy="1749300"/>
          </a:xfrm>
          <a:prstGeom prst="ellipse">
            <a:avLst/>
          </a:prstGeom>
          <a:noFill/>
          <a:ln cap="flat" cmpd="sng" w="7000">
            <a:solidFill>
              <a:srgbClr val="96979B"/>
            </a:solidFill>
            <a:prstDash val="solid"/>
            <a:round/>
            <a:headEnd len="sm" w="sm" type="none"/>
            <a:tailEnd len="sm" w="sm" type="none"/>
          </a:ln>
        </p:spPr>
      </p:pic>
      <p:pic>
        <p:nvPicPr>
          <p:cNvPr id="1929" name="Google Shape;1929;p181"/>
          <p:cNvPicPr preferRelativeResize="0"/>
          <p:nvPr/>
        </p:nvPicPr>
        <p:blipFill>
          <a:blip r:embed="rId8">
            <a:alphaModFix/>
          </a:blip>
          <a:stretch>
            <a:fillRect/>
          </a:stretch>
        </p:blipFill>
        <p:spPr>
          <a:xfrm>
            <a:off x="2880408" y="4316763"/>
            <a:ext cx="1497434" cy="1497434"/>
          </a:xfrm>
          <a:prstGeom prst="rect">
            <a:avLst/>
          </a:prstGeom>
          <a:noFill/>
          <a:ln>
            <a:noFill/>
          </a:ln>
        </p:spPr>
      </p:pic>
      <p:sp>
        <p:nvSpPr>
          <p:cNvPr id="1930" name="Google Shape;1930;p181"/>
          <p:cNvSpPr txBox="1"/>
          <p:nvPr/>
        </p:nvSpPr>
        <p:spPr>
          <a:xfrm>
            <a:off x="2926125" y="4017663"/>
            <a:ext cx="1406100" cy="3015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300">
                <a:latin typeface="Cambria Math"/>
                <a:ea typeface="Cambria Math"/>
                <a:cs typeface="Cambria Math"/>
                <a:sym typeface="Cambria Math"/>
              </a:rPr>
              <a:t>SCAN QR CODE</a:t>
            </a:r>
            <a:endParaRPr b="1" sz="1300">
              <a:latin typeface="Cambria Math"/>
              <a:ea typeface="Cambria Math"/>
              <a:cs typeface="Cambria Math"/>
              <a:sym typeface="Cambria Math"/>
            </a:endParaRPr>
          </a:p>
        </p:txBody>
      </p:sp>
      <p:sp>
        <p:nvSpPr>
          <p:cNvPr id="1931" name="Google Shape;1931;p181"/>
          <p:cNvSpPr txBox="1"/>
          <p:nvPr/>
        </p:nvSpPr>
        <p:spPr>
          <a:xfrm>
            <a:off x="2689542" y="5814196"/>
            <a:ext cx="1879200" cy="4077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1900">
                <a:solidFill>
                  <a:schemeClr val="accent2"/>
                </a:solidFill>
                <a:latin typeface="Cambria Math"/>
                <a:ea typeface="Cambria Math"/>
                <a:cs typeface="Cambria Math"/>
                <a:sym typeface="Cambria Math"/>
              </a:rPr>
              <a:t>Digital Biz Card</a:t>
            </a:r>
            <a:endParaRPr b="1" sz="1900">
              <a:solidFill>
                <a:schemeClr val="accent2"/>
              </a:solidFill>
              <a:latin typeface="Cambria Math"/>
              <a:ea typeface="Cambria Math"/>
              <a:cs typeface="Cambria Math"/>
              <a:sym typeface="Cambria Math"/>
            </a:endParaRPr>
          </a:p>
        </p:txBody>
      </p:sp>
      <p:pic>
        <p:nvPicPr>
          <p:cNvPr id="1932" name="Google Shape;1932;p181"/>
          <p:cNvPicPr preferRelativeResize="0"/>
          <p:nvPr/>
        </p:nvPicPr>
        <p:blipFill>
          <a:blip r:embed="rId9">
            <a:alphaModFix/>
          </a:blip>
          <a:stretch>
            <a:fillRect/>
          </a:stretch>
        </p:blipFill>
        <p:spPr>
          <a:xfrm>
            <a:off x="10493421" y="1830988"/>
            <a:ext cx="1497450" cy="1497499"/>
          </a:xfrm>
          <a:prstGeom prst="rect">
            <a:avLst/>
          </a:prstGeom>
          <a:noFill/>
          <a:ln>
            <a:noFill/>
          </a:ln>
        </p:spPr>
      </p:pic>
      <p:pic>
        <p:nvPicPr>
          <p:cNvPr id="1933" name="Google Shape;1933;p181"/>
          <p:cNvPicPr preferRelativeResize="0"/>
          <p:nvPr/>
        </p:nvPicPr>
        <p:blipFill>
          <a:blip r:embed="rId10">
            <a:alphaModFix/>
          </a:blip>
          <a:stretch>
            <a:fillRect/>
          </a:stretch>
        </p:blipFill>
        <p:spPr>
          <a:xfrm>
            <a:off x="5205700" y="5651037"/>
            <a:ext cx="734025" cy="734025"/>
          </a:xfrm>
          <a:prstGeom prst="rect">
            <a:avLst/>
          </a:prstGeom>
          <a:noFill/>
          <a:ln>
            <a:noFill/>
          </a:ln>
        </p:spPr>
      </p:pic>
      <p:sp>
        <p:nvSpPr>
          <p:cNvPr id="1934" name="Google Shape;1934;p181"/>
          <p:cNvSpPr/>
          <p:nvPr/>
        </p:nvSpPr>
        <p:spPr>
          <a:xfrm>
            <a:off x="6011500" y="5639900"/>
            <a:ext cx="5979300" cy="7563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None/>
            </a:pPr>
            <a:r>
              <a:rPr b="1" i="0" lang="en-US" sz="2400" u="none" cap="none" strike="noStrike">
                <a:solidFill>
                  <a:srgbClr val="000000"/>
                </a:solidFill>
                <a:latin typeface="Cambria Math"/>
                <a:ea typeface="Cambria Math"/>
                <a:cs typeface="Cambria Math"/>
                <a:sym typeface="Cambria Math"/>
              </a:rPr>
              <a:t> </a:t>
            </a:r>
            <a:r>
              <a:rPr lang="en-US" sz="2400" u="sng">
                <a:solidFill>
                  <a:schemeClr val="hlink"/>
                </a:solidFill>
                <a:latin typeface="Cambria Math"/>
                <a:ea typeface="Cambria Math"/>
                <a:cs typeface="Cambria Math"/>
                <a:sym typeface="Cambria Math"/>
                <a:hlinkClick r:id="rId11"/>
              </a:rPr>
              <a:t>Find me on BlueSky @cslady76.bsky.social </a:t>
            </a:r>
            <a:r>
              <a:rPr lang="en-US" sz="2400">
                <a:latin typeface="Cambria Math"/>
                <a:ea typeface="Cambria Math"/>
                <a:cs typeface="Cambria Math"/>
                <a:sym typeface="Cambria Math"/>
              </a:rPr>
              <a:t> </a:t>
            </a:r>
            <a:endParaRPr b="0" i="0" sz="2400" u="none" cap="none" strike="noStrike">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pic>
        <p:nvPicPr>
          <p:cNvPr id="1940" name="Google Shape;1940;p182" title="September 2026 Workshop SCORE and VISA.png"/>
          <p:cNvPicPr preferRelativeResize="0"/>
          <p:nvPr/>
        </p:nvPicPr>
        <p:blipFill>
          <a:blip r:embed="rId3">
            <a:alphaModFix/>
          </a:blip>
          <a:stretch>
            <a:fillRect/>
          </a:stretch>
        </p:blipFill>
        <p:spPr>
          <a:xfrm>
            <a:off x="-127591" y="0"/>
            <a:ext cx="12319592" cy="6705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945" name="Shape 1945"/>
        <p:cNvGrpSpPr/>
        <p:nvPr/>
      </p:nvGrpSpPr>
      <p:grpSpPr>
        <a:xfrm>
          <a:off x="0" y="0"/>
          <a:ext cx="0" cy="0"/>
          <a:chOff x="0" y="0"/>
          <a:chExt cx="0" cy="0"/>
        </a:xfrm>
      </p:grpSpPr>
      <p:pic>
        <p:nvPicPr>
          <p:cNvPr id="1946" name="Google Shape;1946;p183" title="simple steps marketing workshop.png"/>
          <p:cNvPicPr preferRelativeResize="0"/>
          <p:nvPr/>
        </p:nvPicPr>
        <p:blipFill>
          <a:blip r:embed="rId3">
            <a:alphaModFix/>
          </a:blip>
          <a:stretch>
            <a:fillRect/>
          </a:stretch>
        </p:blipFill>
        <p:spPr>
          <a:xfrm>
            <a:off x="8" y="0"/>
            <a:ext cx="6151142" cy="6858002"/>
          </a:xfrm>
          <a:prstGeom prst="rect">
            <a:avLst/>
          </a:prstGeom>
          <a:noFill/>
          <a:ln>
            <a:noFill/>
          </a:ln>
        </p:spPr>
      </p:pic>
      <p:pic>
        <p:nvPicPr>
          <p:cNvPr id="1947" name="Google Shape;1947;p183" title="2026 CT PTA Workshop.png"/>
          <p:cNvPicPr preferRelativeResize="0"/>
          <p:nvPr/>
        </p:nvPicPr>
        <p:blipFill>
          <a:blip r:embed="rId4">
            <a:alphaModFix/>
          </a:blip>
          <a:stretch>
            <a:fillRect/>
          </a:stretch>
        </p:blipFill>
        <p:spPr>
          <a:xfrm>
            <a:off x="6612075" y="0"/>
            <a:ext cx="5706742" cy="685800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1" name="Shape 195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163"/>
          <p:cNvSpPr txBox="1"/>
          <p:nvPr/>
        </p:nvSpPr>
        <p:spPr>
          <a:xfrm>
            <a:off x="106800" y="741150"/>
            <a:ext cx="8494800" cy="1015800"/>
          </a:xfrm>
          <a:prstGeom prst="rect">
            <a:avLst/>
          </a:prstGeom>
          <a:noFill/>
          <a:ln>
            <a:noFill/>
          </a:ln>
        </p:spPr>
        <p:txBody>
          <a:bodyPr anchorCtr="0" anchor="t" bIns="91425" lIns="91425" spcFirstLastPara="1" rIns="91425" wrap="square" tIns="91425">
            <a:spAutoFit/>
          </a:bodyPr>
          <a:lstStyle/>
          <a:p>
            <a:pPr indent="-400050" lvl="0" marL="457200" rtl="0" algn="l">
              <a:spcBef>
                <a:spcPts val="0"/>
              </a:spcBef>
              <a:spcAft>
                <a:spcPts val="0"/>
              </a:spcAft>
              <a:buClr>
                <a:srgbClr val="0000FF"/>
              </a:buClr>
              <a:buSzPts val="2700"/>
              <a:buFont typeface="Cambria Math"/>
              <a:buAutoNum type="arabicPeriod"/>
            </a:pPr>
            <a:r>
              <a:rPr b="1" lang="en-US" sz="2700">
                <a:solidFill>
                  <a:srgbClr val="0000FF"/>
                </a:solidFill>
                <a:latin typeface="Cambria Math"/>
                <a:ea typeface="Cambria Math"/>
                <a:cs typeface="Cambria Math"/>
                <a:sym typeface="Cambria Math"/>
              </a:rPr>
              <a:t>From which corner of the world are you gracing us with your presence today?</a:t>
            </a:r>
            <a:endParaRPr sz="2700">
              <a:solidFill>
                <a:srgbClr val="9900FF"/>
              </a:solidFill>
              <a:latin typeface="Cambria Math"/>
              <a:ea typeface="Cambria Math"/>
              <a:cs typeface="Cambria Math"/>
              <a:sym typeface="Cambria Math"/>
            </a:endParaRPr>
          </a:p>
        </p:txBody>
      </p:sp>
      <p:sp>
        <p:nvSpPr>
          <p:cNvPr id="1399" name="Google Shape;1399;p163"/>
          <p:cNvSpPr txBox="1"/>
          <p:nvPr/>
        </p:nvSpPr>
        <p:spPr>
          <a:xfrm>
            <a:off x="106800" y="1827825"/>
            <a:ext cx="57888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US" sz="2700">
                <a:solidFill>
                  <a:srgbClr val="0000FF"/>
                </a:solidFill>
                <a:latin typeface="Cambria Math"/>
                <a:ea typeface="Cambria Math"/>
                <a:cs typeface="Cambria Math"/>
                <a:sym typeface="Cambria Math"/>
              </a:rPr>
              <a:t>2. </a:t>
            </a:r>
            <a:r>
              <a:rPr b="1" i="1" lang="en-US" sz="2700">
                <a:solidFill>
                  <a:srgbClr val="0000FF"/>
                </a:solidFill>
                <a:latin typeface="Cambria Math"/>
                <a:ea typeface="Cambria Math"/>
                <a:cs typeface="Cambria Math"/>
                <a:sym typeface="Cambria Math"/>
              </a:rPr>
              <a:t>What is </a:t>
            </a:r>
            <a:r>
              <a:rPr b="1" i="1" lang="en-US" sz="2700">
                <a:solidFill>
                  <a:schemeClr val="dk1"/>
                </a:solidFill>
                <a:latin typeface="Cambria Math"/>
                <a:ea typeface="Cambria Math"/>
                <a:cs typeface="Cambria Math"/>
                <a:sym typeface="Cambria Math"/>
              </a:rPr>
              <a:t>ONE</a:t>
            </a:r>
            <a:r>
              <a:rPr b="1" i="1" lang="en-US" sz="2700">
                <a:solidFill>
                  <a:srgbClr val="0000FF"/>
                </a:solidFill>
                <a:latin typeface="Cambria Math"/>
                <a:ea typeface="Cambria Math"/>
                <a:cs typeface="Cambria Math"/>
                <a:sym typeface="Cambria Math"/>
              </a:rPr>
              <a:t> </a:t>
            </a:r>
            <a:r>
              <a:rPr b="1" i="1" lang="en-US" sz="2700">
                <a:solidFill>
                  <a:srgbClr val="0000FF"/>
                </a:solidFill>
                <a:latin typeface="Cambria Math"/>
                <a:ea typeface="Cambria Math"/>
                <a:cs typeface="Cambria Math"/>
                <a:sym typeface="Cambria Math"/>
              </a:rPr>
              <a:t>thing you hope to gain from today’s session?</a:t>
            </a:r>
            <a:endParaRPr b="1" sz="1700"/>
          </a:p>
        </p:txBody>
      </p:sp>
      <p:pic>
        <p:nvPicPr>
          <p:cNvPr descr="Group administered survey color icon. Public opinion polling. Social research. Feedback. Customer satisfaction. Voting. Sampling. Data collection. Isolated vector illustration (Provided by Getty Images)" id="1400" name="Google Shape;1400;p163"/>
          <p:cNvPicPr preferRelativeResize="0"/>
          <p:nvPr/>
        </p:nvPicPr>
        <p:blipFill>
          <a:blip r:embed="rId3">
            <a:alphaModFix/>
          </a:blip>
          <a:stretch>
            <a:fillRect/>
          </a:stretch>
        </p:blipFill>
        <p:spPr>
          <a:xfrm>
            <a:off x="10330575" y="5002613"/>
            <a:ext cx="1777603" cy="1777603"/>
          </a:xfrm>
          <a:prstGeom prst="rect">
            <a:avLst/>
          </a:prstGeom>
          <a:noFill/>
          <a:ln>
            <a:noFill/>
          </a:ln>
        </p:spPr>
      </p:pic>
      <p:pic>
        <p:nvPicPr>
          <p:cNvPr descr="a button says we 're committed to diversity equity and inclusion (Provided by Tenor)" id="1401" name="Google Shape;1401;p163"/>
          <p:cNvPicPr preferRelativeResize="0"/>
          <p:nvPr/>
        </p:nvPicPr>
        <p:blipFill>
          <a:blip r:embed="rId4">
            <a:alphaModFix/>
          </a:blip>
          <a:stretch>
            <a:fillRect/>
          </a:stretch>
        </p:blipFill>
        <p:spPr>
          <a:xfrm>
            <a:off x="208625" y="5121400"/>
            <a:ext cx="1540025" cy="1540025"/>
          </a:xfrm>
          <a:prstGeom prst="rect">
            <a:avLst/>
          </a:prstGeom>
          <a:noFill/>
          <a:ln>
            <a:noFill/>
          </a:ln>
        </p:spPr>
      </p:pic>
      <p:pic>
        <p:nvPicPr>
          <p:cNvPr descr="Set your focus and power through with this gym themed 5 minute timer, designed to keep your workout moving with upbeat pop music!&#10;&#10;The timer ends with a clear, motivating alarm so you know exactly when it’s time to switch exercises or wrap up the set.&#10;&#10;Perfect for intervals, rest breaks, warm-ups, or quick bursts of movement at the gym, PE class, or at home.&#10;&#10;Hit play and let’s get moving!&#10;&#10;🕒 Available in matching 5 and 10 minute versions — check the channel to find the perfect timer for your routine!&#10;&#10;✅ Great for:&#10;• Gym workouts&#10;• HIIT &amp; interval training&#10;• Rest breaks between sets&#10;• Home workouts&#10;• Fitness classes&#10;• ADHD-friendly time management&#10;&#10;💡 Like this timer? Subscribe for more themed timers to keep your focus on track!&#10;&#10;Tags: Workout Timer, Gym Timer, Interval Timer, Fitness Timer, Timer With Alarm, Exercise Timer, HIIT Timer, Rest Timer, Focus Timer, Productivity Timer, Time Management, Short Timer, Training Timer, Countdown, Clock, Upbeat, Pop, Music #timer" id="1402" name="Google Shape;1402;p163" title="5 Minute Timer | With Upbeat Pop Instrumental Music &amp; Alarm Bell | Gym Workout Theme 🏋🏽🔥💪🏼🎧">
            <a:hlinkClick r:id="rId5"/>
          </p:cNvPr>
          <p:cNvPicPr preferRelativeResize="0"/>
          <p:nvPr/>
        </p:nvPicPr>
        <p:blipFill>
          <a:blip r:embed="rId6">
            <a:alphaModFix/>
          </a:blip>
          <a:stretch>
            <a:fillRect/>
          </a:stretch>
        </p:blipFill>
        <p:spPr>
          <a:xfrm>
            <a:off x="4996656" y="4946688"/>
            <a:ext cx="3048000" cy="1714500"/>
          </a:xfrm>
          <a:prstGeom prst="rect">
            <a:avLst/>
          </a:prstGeom>
          <a:noFill/>
          <a:ln>
            <a:noFill/>
          </a:ln>
        </p:spPr>
      </p:pic>
      <p:pic>
        <p:nvPicPr>
          <p:cNvPr descr="a pixel art icon of an hourglass on a white background (Provided by Tenor)" id="1403" name="Google Shape;1403;p163"/>
          <p:cNvPicPr preferRelativeResize="0"/>
          <p:nvPr/>
        </p:nvPicPr>
        <p:blipFill>
          <a:blip r:embed="rId7">
            <a:alphaModFix/>
          </a:blip>
          <a:stretch>
            <a:fillRect/>
          </a:stretch>
        </p:blipFill>
        <p:spPr>
          <a:xfrm>
            <a:off x="160238" y="3154688"/>
            <a:ext cx="1636806" cy="1725625"/>
          </a:xfrm>
          <a:prstGeom prst="rect">
            <a:avLst/>
          </a:prstGeom>
          <a:noFill/>
          <a:ln>
            <a:noFill/>
          </a:ln>
        </p:spPr>
      </p:pic>
      <p:sp>
        <p:nvSpPr>
          <p:cNvPr id="1404" name="Google Shape;1404;p163"/>
          <p:cNvSpPr txBox="1"/>
          <p:nvPr/>
        </p:nvSpPr>
        <p:spPr>
          <a:xfrm>
            <a:off x="0" y="0"/>
            <a:ext cx="65349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700">
                <a:solidFill>
                  <a:srgbClr val="9900FF"/>
                </a:solidFill>
                <a:latin typeface="Cambria Math"/>
                <a:ea typeface="Cambria Math"/>
                <a:cs typeface="Cambria Math"/>
                <a:sym typeface="Cambria Math"/>
              </a:rPr>
              <a:t>Type your answer in the chat as a waterfall</a:t>
            </a:r>
            <a:endParaRPr/>
          </a:p>
        </p:txBody>
      </p:sp>
      <p:pic>
        <p:nvPicPr>
          <p:cNvPr descr="a penguin wearing a hat and a bow tie is standing on a rock in the water (Provided by Tenor)" id="1405" name="Google Shape;1405;p163"/>
          <p:cNvPicPr preferRelativeResize="0"/>
          <p:nvPr/>
        </p:nvPicPr>
        <p:blipFill>
          <a:blip r:embed="rId8">
            <a:alphaModFix/>
          </a:blip>
          <a:stretch>
            <a:fillRect/>
          </a:stretch>
        </p:blipFill>
        <p:spPr>
          <a:xfrm>
            <a:off x="5680596" y="1827829"/>
            <a:ext cx="3048000" cy="3048000"/>
          </a:xfrm>
          <a:prstGeom prst="rect">
            <a:avLst/>
          </a:prstGeom>
          <a:noFill/>
          <a:ln>
            <a:noFill/>
          </a:ln>
        </p:spPr>
      </p:pic>
      <p:pic>
        <p:nvPicPr>
          <p:cNvPr descr="a picture of a waterfall with the caption like this ? (Provided by Tenor)" id="1406" name="Google Shape;1406;p163"/>
          <p:cNvPicPr preferRelativeResize="0"/>
          <p:nvPr/>
        </p:nvPicPr>
        <p:blipFill>
          <a:blip r:embed="rId9">
            <a:alphaModFix/>
          </a:blip>
          <a:stretch>
            <a:fillRect/>
          </a:stretch>
        </p:blipFill>
        <p:spPr>
          <a:xfrm>
            <a:off x="8810613" y="279725"/>
            <a:ext cx="3381375" cy="4743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B1F4B"/>
        </a:solidFill>
      </p:bgPr>
    </p:bg>
    <p:spTree>
      <p:nvGrpSpPr>
        <p:cNvPr id="1411" name="Shape 1411"/>
        <p:cNvGrpSpPr/>
        <p:nvPr/>
      </p:nvGrpSpPr>
      <p:grpSpPr>
        <a:xfrm>
          <a:off x="0" y="0"/>
          <a:ext cx="0" cy="0"/>
          <a:chOff x="0" y="0"/>
          <a:chExt cx="0" cy="0"/>
        </a:xfrm>
      </p:grpSpPr>
      <p:sp>
        <p:nvSpPr>
          <p:cNvPr id="1412" name="Google Shape;1412;p164"/>
          <p:cNvSpPr/>
          <p:nvPr/>
        </p:nvSpPr>
        <p:spPr>
          <a:xfrm>
            <a:off x="0" y="0"/>
            <a:ext cx="4754880" cy="6858000"/>
          </a:xfrm>
          <a:prstGeom prst="rect">
            <a:avLst/>
          </a:prstGeom>
          <a:solidFill>
            <a:srgbClr val="0616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13" name="Google Shape;1413;p164"/>
          <p:cNvSpPr/>
          <p:nvPr/>
        </p:nvSpPr>
        <p:spPr>
          <a:xfrm>
            <a:off x="0" y="0"/>
            <a:ext cx="109728" cy="6858000"/>
          </a:xfrm>
          <a:prstGeom prst="rect">
            <a:avLst/>
          </a:prstGeom>
          <a:solidFill>
            <a:srgbClr val="0280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14" name="Google Shape;1414;p164"/>
          <p:cNvSpPr/>
          <p:nvPr/>
        </p:nvSpPr>
        <p:spPr>
          <a:xfrm>
            <a:off x="512064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164"/>
          <p:cNvSpPr/>
          <p:nvPr/>
        </p:nvSpPr>
        <p:spPr>
          <a:xfrm>
            <a:off x="612648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64"/>
          <p:cNvSpPr/>
          <p:nvPr/>
        </p:nvSpPr>
        <p:spPr>
          <a:xfrm>
            <a:off x="713232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64"/>
          <p:cNvSpPr/>
          <p:nvPr/>
        </p:nvSpPr>
        <p:spPr>
          <a:xfrm>
            <a:off x="813816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64"/>
          <p:cNvSpPr/>
          <p:nvPr/>
        </p:nvSpPr>
        <p:spPr>
          <a:xfrm>
            <a:off x="914400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164"/>
          <p:cNvSpPr/>
          <p:nvPr/>
        </p:nvSpPr>
        <p:spPr>
          <a:xfrm>
            <a:off x="10149840" y="91440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64"/>
          <p:cNvSpPr/>
          <p:nvPr/>
        </p:nvSpPr>
        <p:spPr>
          <a:xfrm>
            <a:off x="512064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1" name="Google Shape;1421;p164"/>
          <p:cNvSpPr/>
          <p:nvPr/>
        </p:nvSpPr>
        <p:spPr>
          <a:xfrm>
            <a:off x="612648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2" name="Google Shape;1422;p164"/>
          <p:cNvSpPr/>
          <p:nvPr/>
        </p:nvSpPr>
        <p:spPr>
          <a:xfrm>
            <a:off x="713232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3" name="Google Shape;1423;p164"/>
          <p:cNvSpPr/>
          <p:nvPr/>
        </p:nvSpPr>
        <p:spPr>
          <a:xfrm>
            <a:off x="813816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4" name="Google Shape;1424;p164"/>
          <p:cNvSpPr/>
          <p:nvPr/>
        </p:nvSpPr>
        <p:spPr>
          <a:xfrm>
            <a:off x="914400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5" name="Google Shape;1425;p164"/>
          <p:cNvSpPr/>
          <p:nvPr/>
        </p:nvSpPr>
        <p:spPr>
          <a:xfrm>
            <a:off x="10149840" y="192024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6" name="Google Shape;1426;p164"/>
          <p:cNvSpPr/>
          <p:nvPr/>
        </p:nvSpPr>
        <p:spPr>
          <a:xfrm>
            <a:off x="512064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7" name="Google Shape;1427;p164"/>
          <p:cNvSpPr/>
          <p:nvPr/>
        </p:nvSpPr>
        <p:spPr>
          <a:xfrm>
            <a:off x="612648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8" name="Google Shape;1428;p164"/>
          <p:cNvSpPr/>
          <p:nvPr/>
        </p:nvSpPr>
        <p:spPr>
          <a:xfrm>
            <a:off x="713232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29" name="Google Shape;1429;p164"/>
          <p:cNvSpPr/>
          <p:nvPr/>
        </p:nvSpPr>
        <p:spPr>
          <a:xfrm>
            <a:off x="813816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0" name="Google Shape;1430;p164"/>
          <p:cNvSpPr/>
          <p:nvPr/>
        </p:nvSpPr>
        <p:spPr>
          <a:xfrm>
            <a:off x="914400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1" name="Google Shape;1431;p164"/>
          <p:cNvSpPr/>
          <p:nvPr/>
        </p:nvSpPr>
        <p:spPr>
          <a:xfrm>
            <a:off x="10149840" y="292608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2" name="Google Shape;1432;p164"/>
          <p:cNvSpPr/>
          <p:nvPr/>
        </p:nvSpPr>
        <p:spPr>
          <a:xfrm>
            <a:off x="512064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3" name="Google Shape;1433;p164"/>
          <p:cNvSpPr/>
          <p:nvPr/>
        </p:nvSpPr>
        <p:spPr>
          <a:xfrm>
            <a:off x="612648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4" name="Google Shape;1434;p164"/>
          <p:cNvSpPr/>
          <p:nvPr/>
        </p:nvSpPr>
        <p:spPr>
          <a:xfrm>
            <a:off x="713232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5" name="Google Shape;1435;p164"/>
          <p:cNvSpPr/>
          <p:nvPr/>
        </p:nvSpPr>
        <p:spPr>
          <a:xfrm>
            <a:off x="813816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6" name="Google Shape;1436;p164"/>
          <p:cNvSpPr/>
          <p:nvPr/>
        </p:nvSpPr>
        <p:spPr>
          <a:xfrm>
            <a:off x="914400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7" name="Google Shape;1437;p164"/>
          <p:cNvSpPr/>
          <p:nvPr/>
        </p:nvSpPr>
        <p:spPr>
          <a:xfrm>
            <a:off x="10149840" y="393192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8" name="Google Shape;1438;p164"/>
          <p:cNvSpPr/>
          <p:nvPr/>
        </p:nvSpPr>
        <p:spPr>
          <a:xfrm>
            <a:off x="512064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39" name="Google Shape;1439;p164"/>
          <p:cNvSpPr/>
          <p:nvPr/>
        </p:nvSpPr>
        <p:spPr>
          <a:xfrm>
            <a:off x="612648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0" name="Google Shape;1440;p164"/>
          <p:cNvSpPr/>
          <p:nvPr/>
        </p:nvSpPr>
        <p:spPr>
          <a:xfrm>
            <a:off x="713232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1" name="Google Shape;1441;p164"/>
          <p:cNvSpPr/>
          <p:nvPr/>
        </p:nvSpPr>
        <p:spPr>
          <a:xfrm>
            <a:off x="813816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2" name="Google Shape;1442;p164"/>
          <p:cNvSpPr/>
          <p:nvPr/>
        </p:nvSpPr>
        <p:spPr>
          <a:xfrm>
            <a:off x="914400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3" name="Google Shape;1443;p164"/>
          <p:cNvSpPr/>
          <p:nvPr/>
        </p:nvSpPr>
        <p:spPr>
          <a:xfrm>
            <a:off x="10149840" y="4937760"/>
            <a:ext cx="73152" cy="73152"/>
          </a:xfrm>
          <a:prstGeom prst="ellipse">
            <a:avLst/>
          </a:prstGeom>
          <a:solidFill>
            <a:srgbClr val="1D3A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4" name="Google Shape;1444;p164"/>
          <p:cNvSpPr/>
          <p:nvPr/>
        </p:nvSpPr>
        <p:spPr>
          <a:xfrm>
            <a:off x="228600" y="1005840"/>
            <a:ext cx="4297680" cy="23774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800"/>
              <a:buFont typeface="Cambria"/>
              <a:buNone/>
            </a:pPr>
            <a:r>
              <a:rPr b="1" i="0" lang="en-US" sz="4700" u="none" cap="none" strike="noStrike">
                <a:solidFill>
                  <a:srgbClr val="FFFFFF"/>
                </a:solidFill>
                <a:latin typeface="Cambria"/>
                <a:ea typeface="Cambria"/>
                <a:cs typeface="Cambria"/>
                <a:sym typeface="Cambria"/>
              </a:rPr>
              <a:t>From Data</a:t>
            </a:r>
            <a:endParaRPr b="0" i="0" sz="47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3800"/>
              <a:buFont typeface="Cambria"/>
              <a:buNone/>
            </a:pPr>
            <a:r>
              <a:rPr b="1" i="0" lang="en-US" sz="4700" u="none" cap="none" strike="noStrike">
                <a:solidFill>
                  <a:srgbClr val="FFFFFF"/>
                </a:solidFill>
                <a:latin typeface="Cambria"/>
                <a:ea typeface="Cambria"/>
                <a:cs typeface="Cambria"/>
                <a:sym typeface="Cambria"/>
              </a:rPr>
              <a:t>to Decisions</a:t>
            </a:r>
            <a:endParaRPr b="0" i="0" sz="4700" u="none" cap="none" strike="noStrike">
              <a:solidFill>
                <a:schemeClr val="dk1"/>
              </a:solidFill>
              <a:latin typeface="Calibri"/>
              <a:ea typeface="Calibri"/>
              <a:cs typeface="Calibri"/>
              <a:sym typeface="Calibri"/>
            </a:endParaRPr>
          </a:p>
        </p:txBody>
      </p:sp>
      <p:sp>
        <p:nvSpPr>
          <p:cNvPr id="1445" name="Google Shape;1445;p164"/>
          <p:cNvSpPr/>
          <p:nvPr/>
        </p:nvSpPr>
        <p:spPr>
          <a:xfrm>
            <a:off x="228600" y="3383280"/>
            <a:ext cx="4297680" cy="5029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2C39A"/>
              </a:buClr>
              <a:buSzPts val="1800"/>
              <a:buFont typeface="Calibri"/>
              <a:buNone/>
            </a:pPr>
            <a:r>
              <a:rPr b="1" i="0" lang="en-US" sz="2700" u="none" cap="none" strike="noStrike">
                <a:solidFill>
                  <a:srgbClr val="02C39A"/>
                </a:solidFill>
                <a:latin typeface="Cambria Math"/>
                <a:ea typeface="Cambria Math"/>
                <a:cs typeface="Cambria Math"/>
                <a:sym typeface="Cambria Math"/>
              </a:rPr>
              <a:t>Teaching AI in Data Science</a:t>
            </a:r>
            <a:endParaRPr b="1" i="0" sz="2700" u="none" cap="none" strike="noStrike">
              <a:solidFill>
                <a:schemeClr val="dk1"/>
              </a:solidFill>
              <a:latin typeface="Cambria Math"/>
              <a:ea typeface="Cambria Math"/>
              <a:cs typeface="Cambria Math"/>
              <a:sym typeface="Cambria Math"/>
            </a:endParaRPr>
          </a:p>
        </p:txBody>
      </p:sp>
      <p:sp>
        <p:nvSpPr>
          <p:cNvPr id="1446" name="Google Shape;1446;p164"/>
          <p:cNvSpPr/>
          <p:nvPr/>
        </p:nvSpPr>
        <p:spPr>
          <a:xfrm>
            <a:off x="228600" y="3977640"/>
            <a:ext cx="3200400" cy="36576"/>
          </a:xfrm>
          <a:prstGeom prst="rect">
            <a:avLst/>
          </a:prstGeom>
          <a:solidFill>
            <a:srgbClr val="0280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47" name="Google Shape;1447;p164"/>
          <p:cNvSpPr/>
          <p:nvPr/>
        </p:nvSpPr>
        <p:spPr>
          <a:xfrm>
            <a:off x="228600" y="4160520"/>
            <a:ext cx="4297680" cy="3474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1600"/>
              <a:buFont typeface="Calibri"/>
              <a:buNone/>
            </a:pPr>
            <a:r>
              <a:rPr b="1" i="0" lang="en-US" sz="2500" u="none" cap="none" strike="noStrike">
                <a:solidFill>
                  <a:srgbClr val="FFFFFF"/>
                </a:solidFill>
                <a:latin typeface="Cambria Math"/>
                <a:ea typeface="Cambria Math"/>
                <a:cs typeface="Cambria Math"/>
                <a:sym typeface="Cambria Math"/>
              </a:rPr>
              <a:t>Dr. Sonia Mitchell</a:t>
            </a:r>
            <a:endParaRPr i="0" sz="2500" u="none" cap="none" strike="noStrike">
              <a:solidFill>
                <a:schemeClr val="dk1"/>
              </a:solidFill>
              <a:latin typeface="Cambria Math"/>
              <a:ea typeface="Cambria Math"/>
              <a:cs typeface="Cambria Math"/>
              <a:sym typeface="Cambria Math"/>
            </a:endParaRPr>
          </a:p>
        </p:txBody>
      </p:sp>
      <p:sp>
        <p:nvSpPr>
          <p:cNvPr id="1448" name="Google Shape;1448;p164"/>
          <p:cNvSpPr/>
          <p:nvPr/>
        </p:nvSpPr>
        <p:spPr>
          <a:xfrm>
            <a:off x="228600" y="4526275"/>
            <a:ext cx="4377900" cy="6402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CADCFC"/>
              </a:buClr>
              <a:buSzPts val="1100"/>
              <a:buFont typeface="Calibri"/>
              <a:buNone/>
            </a:pPr>
            <a:r>
              <a:rPr b="1" i="0" lang="en-US" sz="2000" u="none" cap="none" strike="noStrike">
                <a:solidFill>
                  <a:srgbClr val="CADCFC"/>
                </a:solidFill>
                <a:latin typeface="Calibri"/>
                <a:ea typeface="Calibri"/>
                <a:cs typeface="Calibri"/>
                <a:sym typeface="Calibri"/>
              </a:rPr>
              <a:t>Founder, Learning Minds Consulting</a:t>
            </a:r>
            <a:endParaRPr b="1"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ADCFC"/>
              </a:buClr>
              <a:buSzPts val="1100"/>
              <a:buFont typeface="Calibri"/>
              <a:buNone/>
            </a:pPr>
            <a:r>
              <a:rPr b="1" i="0" lang="en-US" sz="2000" u="none" cap="none" strike="noStrike">
                <a:solidFill>
                  <a:srgbClr val="CADCFC"/>
                </a:solidFill>
                <a:latin typeface="Calibri"/>
                <a:ea typeface="Calibri"/>
                <a:cs typeface="Calibri"/>
                <a:sym typeface="Calibri"/>
              </a:rPr>
              <a:t>CSTA NJ CSPDWeek 2026  |  August 3–6</a:t>
            </a:r>
            <a:endParaRPr b="1" i="0" sz="2000" u="none" cap="none" strike="noStrike">
              <a:solidFill>
                <a:schemeClr val="dk1"/>
              </a:solidFill>
              <a:latin typeface="Calibri"/>
              <a:ea typeface="Calibri"/>
              <a:cs typeface="Calibri"/>
              <a:sym typeface="Calibri"/>
            </a:endParaRPr>
          </a:p>
        </p:txBody>
      </p:sp>
      <p:sp>
        <p:nvSpPr>
          <p:cNvPr id="1449" name="Google Shape;1449;p164"/>
          <p:cNvSpPr/>
          <p:nvPr/>
        </p:nvSpPr>
        <p:spPr>
          <a:xfrm>
            <a:off x="5120640" y="2286000"/>
            <a:ext cx="6400800" cy="18288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900"/>
              <a:buFont typeface="Cambria"/>
              <a:buNone/>
            </a:pPr>
            <a:r>
              <a:rPr b="1" i="0" lang="en-US" sz="2800" u="none" cap="none" strike="noStrike">
                <a:solidFill>
                  <a:srgbClr val="FFFFFF"/>
                </a:solidFill>
                <a:latin typeface="Cambria"/>
                <a:ea typeface="Cambria"/>
                <a:cs typeface="Cambria"/>
                <a:sym typeface="Cambria"/>
              </a:rPr>
              <a:t>Bootstrap: AI &amp; Pyret</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1900"/>
              <a:buFont typeface="Cambria"/>
              <a:buNone/>
            </a:pPr>
            <a:r>
              <a:rPr b="1" i="0" lang="en-US" sz="2800" u="none" cap="none" strike="noStrike">
                <a:solidFill>
                  <a:srgbClr val="FFFFFF"/>
                </a:solidFill>
                <a:latin typeface="Cambria"/>
                <a:ea typeface="Cambria"/>
                <a:cs typeface="Cambria"/>
                <a:sym typeface="Cambria"/>
              </a:rPr>
              <a:t>Professional Development</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1900"/>
              <a:buFont typeface="Cambria"/>
              <a:buNone/>
            </a:pPr>
            <a:r>
              <a:rPr b="1" lang="en-US" sz="2800">
                <a:solidFill>
                  <a:srgbClr val="FFFFFF"/>
                </a:solidFill>
                <a:latin typeface="Cambria"/>
                <a:ea typeface="Cambria"/>
                <a:cs typeface="Cambria"/>
                <a:sym typeface="Cambria"/>
              </a:rPr>
              <a:t>@ </a:t>
            </a:r>
            <a:r>
              <a:rPr b="1" i="0" lang="en-US" sz="2800" u="none" cap="none" strike="noStrike">
                <a:solidFill>
                  <a:srgbClr val="FFFFFF"/>
                </a:solidFill>
                <a:latin typeface="Cambria"/>
                <a:ea typeface="Cambria"/>
                <a:cs typeface="Cambria"/>
                <a:sym typeface="Cambria"/>
              </a:rPr>
              <a:t>University of New Mexico</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1900"/>
              <a:buFont typeface="Cambria"/>
              <a:buNone/>
            </a:pPr>
            <a:r>
              <a:rPr b="1" i="0" lang="en-US" sz="2800" u="none" cap="none" strike="noStrike">
                <a:solidFill>
                  <a:srgbClr val="FFFFFF"/>
                </a:solidFill>
                <a:latin typeface="Cambria"/>
                <a:ea typeface="Cambria"/>
                <a:cs typeface="Cambria"/>
                <a:sym typeface="Cambria"/>
              </a:rPr>
              <a:t>June 22–27, 2026</a:t>
            </a:r>
            <a:endParaRPr b="0" i="0" sz="2800" u="none" cap="none" strike="noStrike">
              <a:solidFill>
                <a:schemeClr val="dk1"/>
              </a:solidFill>
              <a:latin typeface="Calibri"/>
              <a:ea typeface="Calibri"/>
              <a:cs typeface="Calibri"/>
              <a:sym typeface="Calibri"/>
            </a:endParaRPr>
          </a:p>
        </p:txBody>
      </p:sp>
      <p:sp>
        <p:nvSpPr>
          <p:cNvPr id="1450" name="Google Shape;1450;p164"/>
          <p:cNvSpPr/>
          <p:nvPr/>
        </p:nvSpPr>
        <p:spPr>
          <a:xfrm>
            <a:off x="5943600" y="4297680"/>
            <a:ext cx="4754880" cy="36576"/>
          </a:xfrm>
          <a:prstGeom prst="rect">
            <a:avLst/>
          </a:prstGeom>
          <a:solidFill>
            <a:srgbClr val="E9B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p>
        </p:txBody>
      </p:sp>
      <p:sp>
        <p:nvSpPr>
          <p:cNvPr id="1451" name="Google Shape;1451;p164"/>
          <p:cNvSpPr/>
          <p:nvPr/>
        </p:nvSpPr>
        <p:spPr>
          <a:xfrm>
            <a:off x="5120640" y="4480560"/>
            <a:ext cx="6400800" cy="3657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200"/>
              <a:buFont typeface="Calibri"/>
              <a:buNone/>
            </a:pPr>
            <a:r>
              <a:rPr b="1" i="0" lang="en-US" sz="2500" u="none" cap="none" strike="noStrike">
                <a:solidFill>
                  <a:srgbClr val="CADCFC"/>
                </a:solidFill>
                <a:latin typeface="Cambria Math"/>
                <a:ea typeface="Cambria Math"/>
                <a:cs typeface="Cambria Math"/>
                <a:sym typeface="Cambria Math"/>
              </a:rPr>
              <a:t>Artificial Intelligence  ·  </a:t>
            </a:r>
            <a:r>
              <a:rPr b="1" i="0" lang="en-US" sz="2500" u="none" cap="none" strike="noStrike">
                <a:solidFill>
                  <a:srgbClr val="E06666"/>
                </a:solidFill>
                <a:latin typeface="Cambria Math"/>
                <a:ea typeface="Cambria Math"/>
                <a:cs typeface="Cambria Math"/>
                <a:sym typeface="Cambria Math"/>
              </a:rPr>
              <a:t>Data Science</a:t>
            </a:r>
            <a:r>
              <a:rPr b="1" i="0" lang="en-US" sz="2500" u="none" cap="none" strike="noStrike">
                <a:solidFill>
                  <a:srgbClr val="CADCFC"/>
                </a:solidFill>
                <a:latin typeface="Cambria Math"/>
                <a:ea typeface="Cambria Math"/>
                <a:cs typeface="Cambria Math"/>
                <a:sym typeface="Cambria Math"/>
              </a:rPr>
              <a:t>  ·  </a:t>
            </a:r>
            <a:r>
              <a:rPr b="1" i="0" lang="en-US" sz="2500" u="none" cap="none" strike="noStrike">
                <a:solidFill>
                  <a:srgbClr val="FFE599"/>
                </a:solidFill>
                <a:latin typeface="Cambria Math"/>
                <a:ea typeface="Cambria Math"/>
                <a:cs typeface="Cambria Math"/>
                <a:sym typeface="Cambria Math"/>
              </a:rPr>
              <a:t>Equity</a:t>
            </a:r>
            <a:endParaRPr b="1" i="0" sz="2500" u="none" cap="none" strike="noStrike">
              <a:solidFill>
                <a:srgbClr val="FFE599"/>
              </a:solidFill>
              <a:latin typeface="Cambria Math"/>
              <a:ea typeface="Cambria Math"/>
              <a:cs typeface="Cambria Math"/>
              <a:sym typeface="Cambria Math"/>
            </a:endParaRPr>
          </a:p>
        </p:txBody>
      </p:sp>
      <p:pic>
        <p:nvPicPr>
          <p:cNvPr id="1452" name="Google Shape;1452;p164">
            <a:hlinkClick r:id="rId3"/>
          </p:cNvPr>
          <p:cNvPicPr preferRelativeResize="0"/>
          <p:nvPr/>
        </p:nvPicPr>
        <p:blipFill>
          <a:blip r:embed="rId4">
            <a:alphaModFix/>
          </a:blip>
          <a:stretch>
            <a:fillRect/>
          </a:stretch>
        </p:blipFill>
        <p:spPr>
          <a:xfrm>
            <a:off x="5056900" y="142677"/>
            <a:ext cx="1453777" cy="1616600"/>
          </a:xfrm>
          <a:prstGeom prst="rect">
            <a:avLst/>
          </a:prstGeom>
          <a:noFill/>
          <a:ln>
            <a:noFill/>
          </a:ln>
        </p:spPr>
      </p:pic>
      <p:pic>
        <p:nvPicPr>
          <p:cNvPr id="1453" name="Google Shape;1453;p164">
            <a:hlinkClick r:id="rId5"/>
          </p:cNvPr>
          <p:cNvPicPr preferRelativeResize="0"/>
          <p:nvPr/>
        </p:nvPicPr>
        <p:blipFill>
          <a:blip r:embed="rId6">
            <a:alphaModFix/>
          </a:blip>
          <a:stretch>
            <a:fillRect/>
          </a:stretch>
        </p:blipFill>
        <p:spPr>
          <a:xfrm>
            <a:off x="7821125" y="303638"/>
            <a:ext cx="4171950" cy="952500"/>
          </a:xfrm>
          <a:prstGeom prst="rect">
            <a:avLst/>
          </a:prstGeom>
          <a:noFill/>
          <a:ln>
            <a:noFill/>
          </a:ln>
        </p:spPr>
      </p:pic>
      <p:pic>
        <p:nvPicPr>
          <p:cNvPr id="1454" name="Google Shape;1454;p164">
            <a:hlinkClick r:id="rId7"/>
          </p:cNvPr>
          <p:cNvPicPr preferRelativeResize="0"/>
          <p:nvPr/>
        </p:nvPicPr>
        <p:blipFill>
          <a:blip r:embed="rId8">
            <a:alphaModFix/>
          </a:blip>
          <a:stretch>
            <a:fillRect/>
          </a:stretch>
        </p:blipFill>
        <p:spPr>
          <a:xfrm>
            <a:off x="774273" y="181750"/>
            <a:ext cx="2834225" cy="1196300"/>
          </a:xfrm>
          <a:prstGeom prst="rect">
            <a:avLst/>
          </a:prstGeom>
          <a:noFill/>
          <a:ln>
            <a:noFill/>
          </a:ln>
        </p:spPr>
      </p:pic>
      <p:pic>
        <p:nvPicPr>
          <p:cNvPr id="1455" name="Google Shape;1455;p164"/>
          <p:cNvPicPr preferRelativeResize="0"/>
          <p:nvPr/>
        </p:nvPicPr>
        <p:blipFill>
          <a:blip r:embed="rId9">
            <a:alphaModFix/>
          </a:blip>
          <a:stretch>
            <a:fillRect/>
          </a:stretch>
        </p:blipFill>
        <p:spPr>
          <a:xfrm>
            <a:off x="4924242" y="5499708"/>
            <a:ext cx="3659834" cy="1033667"/>
          </a:xfrm>
          <a:prstGeom prst="rect">
            <a:avLst/>
          </a:prstGeom>
          <a:noFill/>
          <a:ln>
            <a:noFill/>
          </a:ln>
        </p:spPr>
      </p:pic>
      <p:pic>
        <p:nvPicPr>
          <p:cNvPr id="1456" name="Google Shape;1456;p164">
            <a:hlinkClick r:id="rId10"/>
          </p:cNvPr>
          <p:cNvPicPr preferRelativeResize="0"/>
          <p:nvPr/>
        </p:nvPicPr>
        <p:blipFill>
          <a:blip r:embed="rId11">
            <a:alphaModFix/>
          </a:blip>
          <a:stretch>
            <a:fillRect/>
          </a:stretch>
        </p:blipFill>
        <p:spPr>
          <a:xfrm>
            <a:off x="9988295" y="5102322"/>
            <a:ext cx="1667805" cy="1616600"/>
          </a:xfrm>
          <a:prstGeom prst="rect">
            <a:avLst/>
          </a:prstGeom>
          <a:noFill/>
          <a:ln>
            <a:noFill/>
          </a:ln>
        </p:spPr>
      </p:pic>
      <p:pic>
        <p:nvPicPr>
          <p:cNvPr descr="Some mornings, you just need to be reminded:&#10;Everything is working in your favor.&#10;&#10;This playlist is your morning signal to rise with confidence, move with purpose, and trust that the universe is conspiring FOR you — not against you.&#10;&#10;Put this on while you get ready.&#10;Let it wire your mind for a powerful day.&#10;&#10;Original high-vibe Afrobeat affirmation tracks for your unstoppable morning energy.&#10;&#10;🎧 ✨ TRACKLIST &#10;00:00  Everything Is Working In My Favor Now&#10;04:35  I Wake Up Winning&#10;08:36  Today Is Going to Be Great&#10;13:14  I Am Unstoppable&#10;17:36  Good News Is Coming for Me&#10;22:32  The Universe Has My Back&#10;27:50  I Move with Confidence&#10;32:06  Everything Shifts in My Favor&#10;36:28  I Am Built for This&#10;41:30  I Claim This Day as Mine&#10;46:10  Loop&#10;&#10;© All content on this channel is original and owned by Daily Affirmation Sounds&#10;&#10;#MorningAffirmations #HighVibeAffirmations #AfrobeatAffirmations&#10;#EverythingIsWorkingInMyFavor #MorningMotivation #AfrobeatBGM&#10;#ManifestationMusic #PositiveEnergy #UnstoppableMindset&#10;#MorningRoutineMusic #GoodVibesOnly #AbundanceMindset" id="1457" name="Google Shape;1457;p164" title="Everything Is Working In My Favor Now | Afrobeat Morning Motivation &amp; Affirmation BGM | High Energy">
            <a:hlinkClick r:id="rId12"/>
          </p:cNvPr>
          <p:cNvPicPr preferRelativeResize="0"/>
          <p:nvPr/>
        </p:nvPicPr>
        <p:blipFill>
          <a:blip r:embed="rId13">
            <a:alphaModFix/>
          </a:blip>
          <a:stretch>
            <a:fillRect/>
          </a:stretch>
        </p:blipFill>
        <p:spPr>
          <a:xfrm>
            <a:off x="228600" y="5391025"/>
            <a:ext cx="2224025" cy="1251025"/>
          </a:xfrm>
          <a:prstGeom prst="rect">
            <a:avLst/>
          </a:prstGeom>
          <a:noFill/>
          <a:ln cap="flat" cmpd="sng" w="38100">
            <a:solidFill>
              <a:srgbClr val="E8B96A"/>
            </a:solidFill>
            <a:prstDash val="solid"/>
            <a:round/>
            <a:headEnd len="sm" w="sm" type="none"/>
            <a:tailEnd len="sm" w="sm" type="none"/>
          </a:ln>
        </p:spPr>
      </p:pic>
      <p:pic>
        <p:nvPicPr>
          <p:cNvPr id="1458" name="Google Shape;1458;p164" title="2023 New Learning Minds Consulting FullLogo_NoBuffer .png"/>
          <p:cNvPicPr preferRelativeResize="0"/>
          <p:nvPr/>
        </p:nvPicPr>
        <p:blipFill rotWithShape="1">
          <a:blip r:embed="rId14">
            <a:alphaModFix/>
          </a:blip>
          <a:srcRect b="0" l="5658" r="5666" t="0"/>
          <a:stretch/>
        </p:blipFill>
        <p:spPr>
          <a:xfrm>
            <a:off x="4258360" y="2213338"/>
            <a:ext cx="1509900" cy="1264500"/>
          </a:xfrm>
          <a:prstGeom prst="ellipse">
            <a:avLst/>
          </a:prstGeom>
          <a:noFill/>
          <a:ln cap="flat" cmpd="sng" w="7000">
            <a:solidFill>
              <a:srgbClr val="96979B"/>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2" name="Shape 1462"/>
        <p:cNvGrpSpPr/>
        <p:nvPr/>
      </p:nvGrpSpPr>
      <p:grpSpPr>
        <a:xfrm>
          <a:off x="0" y="0"/>
          <a:ext cx="0" cy="0"/>
          <a:chOff x="0" y="0"/>
          <a:chExt cx="0" cy="0"/>
        </a:xfrm>
      </p:grpSpPr>
      <p:sp>
        <p:nvSpPr>
          <p:cNvPr id="1463" name="Google Shape;1463;p165"/>
          <p:cNvSpPr txBox="1"/>
          <p:nvPr>
            <p:ph type="title"/>
          </p:nvPr>
        </p:nvSpPr>
        <p:spPr>
          <a:xfrm>
            <a:off x="115750" y="0"/>
            <a:ext cx="4281900" cy="628500"/>
          </a:xfrm>
          <a:prstGeom prst="rect">
            <a:avLst/>
          </a:prstGeom>
        </p:spPr>
        <p:txBody>
          <a:bodyPr anchorCtr="0" anchor="t" bIns="45700" lIns="0" spcFirstLastPara="1" rIns="0" wrap="square" tIns="45700">
            <a:noAutofit/>
          </a:bodyPr>
          <a:lstStyle/>
          <a:p>
            <a:pPr indent="0" lvl="0" marL="0" rtl="0" algn="l">
              <a:spcBef>
                <a:spcPts val="0"/>
              </a:spcBef>
              <a:spcAft>
                <a:spcPts val="0"/>
              </a:spcAft>
              <a:buNone/>
            </a:pPr>
            <a:r>
              <a:rPr lang="en-US" sz="3600"/>
              <a:t>Dr. Sonia Mitchell</a:t>
            </a:r>
            <a:endParaRPr sz="3600"/>
          </a:p>
        </p:txBody>
      </p:sp>
      <p:sp>
        <p:nvSpPr>
          <p:cNvPr id="1464" name="Google Shape;1464;p165"/>
          <p:cNvSpPr txBox="1"/>
          <p:nvPr>
            <p:ph idx="1" type="body"/>
          </p:nvPr>
        </p:nvSpPr>
        <p:spPr>
          <a:xfrm>
            <a:off x="115750" y="580800"/>
            <a:ext cx="10973100" cy="5696400"/>
          </a:xfrm>
          <a:prstGeom prst="rect">
            <a:avLst/>
          </a:prstGeom>
        </p:spPr>
        <p:txBody>
          <a:bodyPr anchorCtr="0" anchor="t" bIns="45700" lIns="0" spcFirstLastPara="1" rIns="0" wrap="square" tIns="45700">
            <a:noAutofit/>
          </a:bodyPr>
          <a:lstStyle/>
          <a:p>
            <a:pPr indent="-342900" lvl="0" marL="457200" rtl="0" algn="l">
              <a:spcBef>
                <a:spcPts val="0"/>
              </a:spcBef>
              <a:spcAft>
                <a:spcPts val="0"/>
              </a:spcAft>
              <a:buClr>
                <a:schemeClr val="dk1"/>
              </a:buClr>
              <a:buSzPts val="2000"/>
              <a:buFont typeface="Lexend Deca"/>
              <a:buChar char="•"/>
            </a:pPr>
            <a:r>
              <a:rPr lang="en-US" sz="2000"/>
              <a:t>Founder/CEO, Learning Minds Consulting</a:t>
            </a:r>
            <a:endParaRPr sz="2000"/>
          </a:p>
          <a:p>
            <a:pPr indent="-342900" lvl="0" marL="457200" rtl="0" algn="l">
              <a:spcBef>
                <a:spcPts val="0"/>
              </a:spcBef>
              <a:spcAft>
                <a:spcPts val="0"/>
              </a:spcAft>
              <a:buClr>
                <a:schemeClr val="dk1"/>
              </a:buClr>
              <a:buSzPts val="2000"/>
              <a:buFont typeface="Lexend Deca"/>
              <a:buChar char="•"/>
            </a:pPr>
            <a:r>
              <a:rPr b="1" lang="en-US" sz="2000"/>
              <a:t>Curriculum and Training Developer</a:t>
            </a:r>
            <a:endParaRPr b="1" sz="2000"/>
          </a:p>
          <a:p>
            <a:pPr indent="-342900" lvl="0" marL="457200" rtl="0" algn="l">
              <a:spcBef>
                <a:spcPts val="0"/>
              </a:spcBef>
              <a:spcAft>
                <a:spcPts val="0"/>
              </a:spcAft>
              <a:buClr>
                <a:schemeClr val="dk1"/>
              </a:buClr>
              <a:buSzPts val="2000"/>
              <a:buFont typeface="Lexend Deca"/>
              <a:buChar char="•"/>
            </a:pPr>
            <a:r>
              <a:rPr lang="en-US" sz="2000"/>
              <a:t>Computer Science, Business &amp; Entrepreneur Instructor </a:t>
            </a:r>
            <a:endParaRPr sz="2000"/>
          </a:p>
          <a:p>
            <a:pPr indent="-342900" lvl="0" marL="457200" rtl="0" algn="l">
              <a:spcBef>
                <a:spcPts val="0"/>
              </a:spcBef>
              <a:spcAft>
                <a:spcPts val="0"/>
              </a:spcAft>
              <a:buClr>
                <a:schemeClr val="dk1"/>
              </a:buClr>
              <a:buSzPts val="2000"/>
              <a:buFont typeface="Lexend Deca"/>
              <a:buChar char="•"/>
            </a:pPr>
            <a:r>
              <a:rPr b="1" lang="en-US" sz="2000"/>
              <a:t>CT PTA Director of Technology, CSTA Standards Writer &amp; Coach </a:t>
            </a:r>
            <a:endParaRPr b="1" sz="2000"/>
          </a:p>
          <a:p>
            <a:pPr indent="-342900" lvl="0" marL="457200" rtl="0" algn="l">
              <a:spcBef>
                <a:spcPts val="0"/>
              </a:spcBef>
              <a:spcAft>
                <a:spcPts val="0"/>
              </a:spcAft>
              <a:buClr>
                <a:schemeClr val="dk1"/>
              </a:buClr>
              <a:buSzPts val="2000"/>
              <a:buFont typeface="Lexend Deca"/>
              <a:buChar char="•"/>
            </a:pPr>
            <a:r>
              <a:rPr b="1" lang="en-US" sz="2000"/>
              <a:t>Co-Chair, MA CSTA Pioneer Valley Representative</a:t>
            </a:r>
            <a:endParaRPr sz="2000"/>
          </a:p>
          <a:p>
            <a:pPr indent="-342900" lvl="0" marL="457200" rtl="0" algn="l">
              <a:spcBef>
                <a:spcPts val="0"/>
              </a:spcBef>
              <a:spcAft>
                <a:spcPts val="0"/>
              </a:spcAft>
              <a:buClr>
                <a:schemeClr val="dk1"/>
              </a:buClr>
              <a:buSzPts val="2000"/>
              <a:buFont typeface="Lexend Deca"/>
              <a:buChar char="•"/>
            </a:pPr>
            <a:r>
              <a:rPr lang="en-US" sz="2000"/>
              <a:t>SCORE Certified Mentor/Workshop Presenter</a:t>
            </a:r>
            <a:endParaRPr sz="2000"/>
          </a:p>
          <a:p>
            <a:pPr indent="-342900" lvl="0" marL="457200" rtl="0" algn="l">
              <a:spcBef>
                <a:spcPts val="0"/>
              </a:spcBef>
              <a:spcAft>
                <a:spcPts val="0"/>
              </a:spcAft>
              <a:buClr>
                <a:schemeClr val="dk1"/>
              </a:buClr>
              <a:buSzPts val="2000"/>
              <a:buFont typeface="Lexend Deca"/>
              <a:buChar char="•"/>
            </a:pPr>
            <a:r>
              <a:rPr b="1" lang="en-US" sz="2000"/>
              <a:t>STARS AI Scholar (Temple University &amp; NC State University)</a:t>
            </a:r>
            <a:endParaRPr b="1" sz="2000"/>
          </a:p>
          <a:p>
            <a:pPr indent="-342900" lvl="0" marL="457200" rtl="0" algn="l">
              <a:spcBef>
                <a:spcPts val="0"/>
              </a:spcBef>
              <a:spcAft>
                <a:spcPts val="0"/>
              </a:spcAft>
              <a:buClr>
                <a:schemeClr val="dk1"/>
              </a:buClr>
              <a:buSzPts val="2000"/>
              <a:buFont typeface="Lexend Deca"/>
              <a:buChar char="•"/>
            </a:pPr>
            <a:r>
              <a:rPr lang="en-US" sz="2000"/>
              <a:t>AI Institute for Societal Decision Making (AI-SDM) </a:t>
            </a:r>
            <a:r>
              <a:rPr b="1" lang="en-US" sz="2000">
                <a:solidFill>
                  <a:srgbClr val="0000FF"/>
                </a:solidFill>
              </a:rPr>
              <a:t>Carnegie Mellon University</a:t>
            </a:r>
            <a:endParaRPr b="1" sz="2000">
              <a:solidFill>
                <a:srgbClr val="0000FF"/>
              </a:solidFill>
            </a:endParaRPr>
          </a:p>
          <a:p>
            <a:pPr indent="-342900" lvl="0" marL="457200" rtl="0" algn="l">
              <a:spcBef>
                <a:spcPts val="0"/>
              </a:spcBef>
              <a:spcAft>
                <a:spcPts val="0"/>
              </a:spcAft>
              <a:buClr>
                <a:schemeClr val="dk1"/>
              </a:buClr>
              <a:buSzPts val="2000"/>
              <a:buFont typeface="Lexend Deca"/>
              <a:buChar char="•"/>
            </a:pPr>
            <a:r>
              <a:rPr lang="en-US" sz="2000"/>
              <a:t>MIT Hackathon Judge &amp; Mentor (Global AI Hackathon), </a:t>
            </a:r>
            <a:r>
              <a:rPr b="1" lang="en-US" sz="2000">
                <a:solidFill>
                  <a:srgbClr val="6AA84F"/>
                </a:solidFill>
              </a:rPr>
              <a:t>CodePath Volunteer</a:t>
            </a:r>
            <a:endParaRPr b="1" sz="2000">
              <a:solidFill>
                <a:srgbClr val="6AA84F"/>
              </a:solidFill>
            </a:endParaRPr>
          </a:p>
          <a:p>
            <a:pPr indent="-342900" lvl="0" marL="457200" rtl="0" algn="l">
              <a:spcBef>
                <a:spcPts val="0"/>
              </a:spcBef>
              <a:spcAft>
                <a:spcPts val="0"/>
              </a:spcAft>
              <a:buClr>
                <a:schemeClr val="dk1"/>
              </a:buClr>
              <a:buSzPts val="2000"/>
              <a:buFont typeface="Lexend Deca"/>
              <a:buChar char="•"/>
            </a:pPr>
            <a:r>
              <a:rPr b="1" lang="en-US" sz="2000">
                <a:solidFill>
                  <a:srgbClr val="0A0A0A"/>
                </a:solidFill>
              </a:rPr>
              <a:t>Former, Director of Finance &amp; Administration, Director of Annual Giving, Chase Advisory Board Member, CBS Media Correspondent, TBN Media Journalist, Media &amp; Web Development Consultant </a:t>
            </a:r>
            <a:endParaRPr sz="2000"/>
          </a:p>
          <a:p>
            <a:pPr indent="-342900" lvl="0" marL="457200" rtl="0" algn="l">
              <a:spcBef>
                <a:spcPts val="0"/>
              </a:spcBef>
              <a:spcAft>
                <a:spcPts val="0"/>
              </a:spcAft>
              <a:buClr>
                <a:schemeClr val="dk1"/>
              </a:buClr>
              <a:buSzPts val="2000"/>
              <a:buFont typeface="Lexend Deca"/>
              <a:buChar char="•"/>
            </a:pPr>
            <a:r>
              <a:rPr b="1" lang="en-US" sz="2000"/>
              <a:t>25-26 </a:t>
            </a:r>
            <a:r>
              <a:rPr b="1" i="1" lang="en-US" sz="2000">
                <a:solidFill>
                  <a:srgbClr val="9900FF"/>
                </a:solidFill>
              </a:rPr>
              <a:t>Mark Cuban Foundation</a:t>
            </a:r>
            <a:r>
              <a:rPr lang="en-US" sz="2000"/>
              <a:t> AI Teacher Boot Camp Graduate</a:t>
            </a:r>
            <a:endParaRPr sz="2000"/>
          </a:p>
          <a:p>
            <a:pPr indent="-342900" lvl="0" marL="457200" rtl="0" algn="l">
              <a:spcBef>
                <a:spcPts val="0"/>
              </a:spcBef>
              <a:spcAft>
                <a:spcPts val="0"/>
              </a:spcAft>
              <a:buClr>
                <a:schemeClr val="dk1"/>
              </a:buClr>
              <a:buSzPts val="2000"/>
              <a:buFont typeface="Lexend Deca"/>
              <a:buChar char="•"/>
            </a:pPr>
            <a:r>
              <a:rPr b="1" lang="en-US" sz="2000"/>
              <a:t>2026</a:t>
            </a:r>
            <a:r>
              <a:rPr lang="en-US" sz="2000"/>
              <a:t> Selected as a participant </a:t>
            </a:r>
            <a:r>
              <a:rPr b="1" lang="en-US" sz="2000">
                <a:solidFill>
                  <a:srgbClr val="CC0000"/>
                </a:solidFill>
              </a:rPr>
              <a:t>University of New Mexico</a:t>
            </a:r>
            <a:r>
              <a:rPr lang="en-US" sz="2000"/>
              <a:t> - Data Science + AI</a:t>
            </a:r>
            <a:endParaRPr sz="2000"/>
          </a:p>
          <a:p>
            <a:pPr indent="-336550" lvl="0" marL="457200" rtl="0" algn="l">
              <a:spcBef>
                <a:spcPts val="0"/>
              </a:spcBef>
              <a:spcAft>
                <a:spcPts val="0"/>
              </a:spcAft>
              <a:buClr>
                <a:schemeClr val="dk1"/>
              </a:buClr>
              <a:buSzPts val="1900"/>
              <a:buFont typeface="Lexend Deca"/>
              <a:buChar char="•"/>
            </a:pPr>
            <a:r>
              <a:rPr b="1" lang="en-US" sz="2000"/>
              <a:t>2026</a:t>
            </a:r>
            <a:r>
              <a:rPr lang="en-US" sz="2000"/>
              <a:t> Selected as a participant </a:t>
            </a:r>
            <a:r>
              <a:rPr b="1" lang="en-US" sz="1900"/>
              <a:t>Yale University Teachers Institute Cohort</a:t>
            </a:r>
            <a:endParaRPr b="1" sz="2100"/>
          </a:p>
        </p:txBody>
      </p:sp>
      <p:pic>
        <p:nvPicPr>
          <p:cNvPr id="1465" name="Google Shape;1465;p165"/>
          <p:cNvPicPr preferRelativeResize="0"/>
          <p:nvPr/>
        </p:nvPicPr>
        <p:blipFill>
          <a:blip r:embed="rId3">
            <a:alphaModFix/>
          </a:blip>
          <a:stretch>
            <a:fillRect/>
          </a:stretch>
        </p:blipFill>
        <p:spPr>
          <a:xfrm>
            <a:off x="9567000" y="365125"/>
            <a:ext cx="2322900" cy="2322900"/>
          </a:xfrm>
          <a:prstGeom prst="rect">
            <a:avLst/>
          </a:prstGeom>
          <a:noFill/>
          <a:ln cap="flat" cmpd="sng" w="28575">
            <a:solidFill>
              <a:srgbClr val="00FFFF"/>
            </a:solidFill>
            <a:prstDash val="solid"/>
            <a:round/>
            <a:headEnd len="sm" w="sm" type="none"/>
            <a:tailEnd len="sm" w="sm" type="none"/>
          </a:ln>
        </p:spPr>
      </p:pic>
      <p:pic>
        <p:nvPicPr>
          <p:cNvPr id="1466" name="Google Shape;1466;p165"/>
          <p:cNvPicPr preferRelativeResize="0"/>
          <p:nvPr/>
        </p:nvPicPr>
        <p:blipFill>
          <a:blip r:embed="rId4">
            <a:alphaModFix/>
          </a:blip>
          <a:stretch>
            <a:fillRect/>
          </a:stretch>
        </p:blipFill>
        <p:spPr>
          <a:xfrm>
            <a:off x="11355640" y="50412"/>
            <a:ext cx="758639" cy="758625"/>
          </a:xfrm>
          <a:prstGeom prst="rect">
            <a:avLst/>
          </a:prstGeom>
          <a:noFill/>
          <a:ln>
            <a:noFill/>
          </a:ln>
        </p:spPr>
      </p:pic>
      <p:pic>
        <p:nvPicPr>
          <p:cNvPr id="1467" name="Google Shape;1467;p165"/>
          <p:cNvPicPr preferRelativeResize="0"/>
          <p:nvPr/>
        </p:nvPicPr>
        <p:blipFill>
          <a:blip r:embed="rId5">
            <a:alphaModFix/>
          </a:blip>
          <a:stretch>
            <a:fillRect/>
          </a:stretch>
        </p:blipFill>
        <p:spPr>
          <a:xfrm>
            <a:off x="10992004" y="2936357"/>
            <a:ext cx="1033700" cy="1033666"/>
          </a:xfrm>
          <a:prstGeom prst="rect">
            <a:avLst/>
          </a:prstGeom>
          <a:noFill/>
          <a:ln>
            <a:noFill/>
          </a:ln>
        </p:spPr>
      </p:pic>
      <p:sp>
        <p:nvSpPr>
          <p:cNvPr id="1468" name="Google Shape;1468;p165"/>
          <p:cNvSpPr txBox="1"/>
          <p:nvPr/>
        </p:nvSpPr>
        <p:spPr>
          <a:xfrm>
            <a:off x="9707851" y="2307808"/>
            <a:ext cx="2041200" cy="396000"/>
          </a:xfrm>
          <a:prstGeom prst="rect">
            <a:avLst/>
          </a:prstGeom>
          <a:solidFill>
            <a:schemeClr val="accent3"/>
          </a:solidFill>
          <a:ln cap="flat" cmpd="sng" w="38100">
            <a:solidFill>
              <a:srgbClr val="F7CD9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US" sz="1500"/>
              <a:t>Who’s your host?</a:t>
            </a:r>
            <a:endParaRPr b="1" sz="1500"/>
          </a:p>
        </p:txBody>
      </p:sp>
      <p:pic>
        <p:nvPicPr>
          <p:cNvPr id="1469" name="Google Shape;1469;p165"/>
          <p:cNvPicPr preferRelativeResize="0"/>
          <p:nvPr/>
        </p:nvPicPr>
        <p:blipFill>
          <a:blip r:embed="rId6">
            <a:alphaModFix/>
          </a:blip>
          <a:stretch>
            <a:fillRect/>
          </a:stretch>
        </p:blipFill>
        <p:spPr>
          <a:xfrm>
            <a:off x="10512420" y="5310365"/>
            <a:ext cx="1601833" cy="900027"/>
          </a:xfrm>
          <a:prstGeom prst="rect">
            <a:avLst/>
          </a:prstGeom>
          <a:noFill/>
          <a:ln>
            <a:noFill/>
          </a:ln>
        </p:spPr>
      </p:pic>
      <p:pic>
        <p:nvPicPr>
          <p:cNvPr id="1470" name="Google Shape;1470;p165"/>
          <p:cNvPicPr preferRelativeResize="0"/>
          <p:nvPr/>
        </p:nvPicPr>
        <p:blipFill>
          <a:blip r:embed="rId7">
            <a:alphaModFix/>
          </a:blip>
          <a:stretch>
            <a:fillRect/>
          </a:stretch>
        </p:blipFill>
        <p:spPr>
          <a:xfrm>
            <a:off x="9154200" y="4675367"/>
            <a:ext cx="1601832" cy="1601832"/>
          </a:xfrm>
          <a:prstGeom prst="rect">
            <a:avLst/>
          </a:prstGeom>
          <a:noFill/>
          <a:ln>
            <a:noFill/>
          </a:ln>
        </p:spPr>
      </p:pic>
      <p:pic>
        <p:nvPicPr>
          <p:cNvPr id="1471" name="Google Shape;1471;p165"/>
          <p:cNvPicPr preferRelativeResize="0"/>
          <p:nvPr/>
        </p:nvPicPr>
        <p:blipFill>
          <a:blip r:embed="rId8">
            <a:alphaModFix/>
          </a:blip>
          <a:stretch>
            <a:fillRect/>
          </a:stretch>
        </p:blipFill>
        <p:spPr>
          <a:xfrm>
            <a:off x="115767" y="5243533"/>
            <a:ext cx="3659834" cy="1033667"/>
          </a:xfrm>
          <a:prstGeom prst="rect">
            <a:avLst/>
          </a:prstGeom>
          <a:noFill/>
          <a:ln>
            <a:noFill/>
          </a:ln>
        </p:spPr>
      </p:pic>
      <p:pic>
        <p:nvPicPr>
          <p:cNvPr descr="Web Design - Free of Charge Creative Commons Tablet 1 image" id="1472" name="Google Shape;1472;p165"/>
          <p:cNvPicPr preferRelativeResize="0"/>
          <p:nvPr/>
        </p:nvPicPr>
        <p:blipFill rotWithShape="1">
          <a:blip r:embed="rId9">
            <a:alphaModFix/>
          </a:blip>
          <a:srcRect b="13517" l="0" r="8776" t="0"/>
          <a:stretch/>
        </p:blipFill>
        <p:spPr>
          <a:xfrm>
            <a:off x="6042509" y="5464013"/>
            <a:ext cx="938132" cy="592738"/>
          </a:xfrm>
          <a:prstGeom prst="rect">
            <a:avLst/>
          </a:prstGeom>
          <a:noFill/>
          <a:ln>
            <a:noFill/>
          </a:ln>
        </p:spPr>
      </p:pic>
      <p:pic>
        <p:nvPicPr>
          <p:cNvPr descr="File:CBS 2020 (Blue).svg - Wikipedia" id="1473" name="Google Shape;1473;p165"/>
          <p:cNvPicPr preferRelativeResize="0"/>
          <p:nvPr/>
        </p:nvPicPr>
        <p:blipFill>
          <a:blip r:embed="rId10">
            <a:alphaModFix/>
          </a:blip>
          <a:stretch>
            <a:fillRect/>
          </a:stretch>
        </p:blipFill>
        <p:spPr>
          <a:xfrm>
            <a:off x="7096851" y="5484596"/>
            <a:ext cx="1908178" cy="551583"/>
          </a:xfrm>
          <a:prstGeom prst="rect">
            <a:avLst/>
          </a:prstGeom>
          <a:noFill/>
          <a:ln>
            <a:noFill/>
          </a:ln>
        </p:spPr>
      </p:pic>
      <p:pic>
        <p:nvPicPr>
          <p:cNvPr descr="Datei:TBN-Logo.svg – Wikipedia" id="1474" name="Google Shape;1474;p165"/>
          <p:cNvPicPr preferRelativeResize="0"/>
          <p:nvPr/>
        </p:nvPicPr>
        <p:blipFill>
          <a:blip r:embed="rId11">
            <a:alphaModFix/>
          </a:blip>
          <a:stretch>
            <a:fillRect/>
          </a:stretch>
        </p:blipFill>
        <p:spPr>
          <a:xfrm>
            <a:off x="4231319" y="5429332"/>
            <a:ext cx="1694991" cy="662098"/>
          </a:xfrm>
          <a:prstGeom prst="rect">
            <a:avLst/>
          </a:prstGeom>
          <a:noFill/>
          <a:ln>
            <a:noFill/>
          </a:ln>
        </p:spPr>
      </p:pic>
      <p:pic>
        <p:nvPicPr>
          <p:cNvPr id="1475" name="Google Shape;1475;p165"/>
          <p:cNvPicPr preferRelativeResize="0"/>
          <p:nvPr/>
        </p:nvPicPr>
        <p:blipFill rotWithShape="1">
          <a:blip r:embed="rId12">
            <a:alphaModFix/>
          </a:blip>
          <a:srcRect b="8242" l="30682" r="22447" t="13633"/>
          <a:stretch/>
        </p:blipFill>
        <p:spPr>
          <a:xfrm>
            <a:off x="8302397" y="126877"/>
            <a:ext cx="758626" cy="1264406"/>
          </a:xfrm>
          <a:prstGeom prst="rect">
            <a:avLst/>
          </a:prstGeom>
          <a:noFill/>
          <a:ln>
            <a:noFill/>
          </a:ln>
        </p:spPr>
      </p:pic>
      <p:pic>
        <p:nvPicPr>
          <p:cNvPr id="1476" name="Google Shape;1476;p165"/>
          <p:cNvPicPr preferRelativeResize="0"/>
          <p:nvPr/>
        </p:nvPicPr>
        <p:blipFill>
          <a:blip r:embed="rId13">
            <a:alphaModFix/>
          </a:blip>
          <a:stretch>
            <a:fillRect/>
          </a:stretch>
        </p:blipFill>
        <p:spPr>
          <a:xfrm>
            <a:off x="8677024" y="1929402"/>
            <a:ext cx="758625" cy="758625"/>
          </a:xfrm>
          <a:prstGeom prst="rect">
            <a:avLst/>
          </a:prstGeom>
          <a:noFill/>
          <a:ln>
            <a:noFill/>
          </a:ln>
        </p:spPr>
      </p:pic>
      <p:pic>
        <p:nvPicPr>
          <p:cNvPr descr="ファイル:Chase-bank-logo-bt.png - Wikipedia" id="1477" name="Google Shape;1477;p165"/>
          <p:cNvPicPr preferRelativeResize="0"/>
          <p:nvPr/>
        </p:nvPicPr>
        <p:blipFill rotWithShape="1">
          <a:blip r:embed="rId14">
            <a:alphaModFix/>
          </a:blip>
          <a:srcRect b="13296" l="6506" r="11868" t="9448"/>
          <a:stretch/>
        </p:blipFill>
        <p:spPr>
          <a:xfrm>
            <a:off x="10905188" y="4202575"/>
            <a:ext cx="1207350" cy="685673"/>
          </a:xfrm>
          <a:prstGeom prst="rect">
            <a:avLst/>
          </a:prstGeom>
          <a:noFill/>
          <a:ln>
            <a:noFill/>
          </a:ln>
        </p:spPr>
      </p:pic>
      <p:pic>
        <p:nvPicPr>
          <p:cNvPr id="1478" name="Google Shape;1478;p165" title="2023 New Learning Minds Consulting FullLogo_NoBuffer .png"/>
          <p:cNvPicPr preferRelativeResize="0"/>
          <p:nvPr/>
        </p:nvPicPr>
        <p:blipFill rotWithShape="1">
          <a:blip r:embed="rId15">
            <a:alphaModFix/>
          </a:blip>
          <a:srcRect b="0" l="5658" r="5666" t="0"/>
          <a:stretch/>
        </p:blipFill>
        <p:spPr>
          <a:xfrm>
            <a:off x="6451060" y="0"/>
            <a:ext cx="1509900" cy="1264500"/>
          </a:xfrm>
          <a:prstGeom prst="ellipse">
            <a:avLst/>
          </a:prstGeom>
          <a:noFill/>
          <a:ln cap="flat" cmpd="sng" w="7000">
            <a:solidFill>
              <a:srgbClr val="96979B"/>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sp>
        <p:nvSpPr>
          <p:cNvPr id="1484" name="Google Shape;1484;p166"/>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p>
            <a:pPr indent="0" lvl="0" marL="0" rtl="0" algn="ctr">
              <a:lnSpc>
                <a:spcPct val="85000"/>
              </a:lnSpc>
              <a:spcBef>
                <a:spcPts val="0"/>
              </a:spcBef>
              <a:spcAft>
                <a:spcPts val="0"/>
              </a:spcAft>
              <a:buClr>
                <a:schemeClr val="dk1"/>
              </a:buClr>
              <a:buSzPts val="1100"/>
              <a:buFont typeface="Arial"/>
              <a:buNone/>
            </a:pPr>
            <a:r>
              <a:rPr b="1" lang="en-US" sz="4000">
                <a:solidFill>
                  <a:schemeClr val="lt1"/>
                </a:solidFill>
                <a:latin typeface="Cambria Math"/>
                <a:ea typeface="Cambria Math"/>
                <a:cs typeface="Cambria Math"/>
                <a:sym typeface="Cambria Math"/>
              </a:rPr>
              <a:t>Our Community Norms Agreements</a:t>
            </a:r>
            <a:endParaRPr>
              <a:solidFill>
                <a:schemeClr val="lt1"/>
              </a:solidFill>
            </a:endParaRPr>
          </a:p>
        </p:txBody>
      </p:sp>
      <p:sp>
        <p:nvSpPr>
          <p:cNvPr id="1485" name="Google Shape;1485;p166"/>
          <p:cNvSpPr/>
          <p:nvPr/>
        </p:nvSpPr>
        <p:spPr>
          <a:xfrm>
            <a:off x="4969815" y="1613083"/>
            <a:ext cx="2400300" cy="1859700"/>
          </a:xfrm>
          <a:prstGeom prst="rect">
            <a:avLst/>
          </a:prstGeom>
          <a:solidFill>
            <a:srgbClr val="0F2D5D"/>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86" name="Google Shape;1486;p166"/>
          <p:cNvSpPr txBox="1"/>
          <p:nvPr/>
        </p:nvSpPr>
        <p:spPr>
          <a:xfrm>
            <a:off x="4969815" y="1613083"/>
            <a:ext cx="2400300" cy="1859700"/>
          </a:xfrm>
          <a:prstGeom prst="rect">
            <a:avLst/>
          </a:prstGeom>
          <a:noFill/>
          <a:ln>
            <a:noFill/>
          </a:ln>
        </p:spPr>
        <p:txBody>
          <a:bodyPr anchorCtr="0" anchor="ctr" bIns="66175" lIns="66175" spcFirstLastPara="1" rIns="66175" wrap="square" tIns="66175">
            <a:noAutofit/>
          </a:bodyPr>
          <a:lstStyle/>
          <a:p>
            <a:pPr indent="0" lvl="0" marL="0" rtl="0" algn="ctr">
              <a:lnSpc>
                <a:spcPct val="90000"/>
              </a:lnSpc>
              <a:spcBef>
                <a:spcPts val="0"/>
              </a:spcBef>
              <a:spcAft>
                <a:spcPts val="0"/>
              </a:spcAft>
              <a:buClr>
                <a:schemeClr val="dk1"/>
              </a:buClr>
              <a:buSzPts val="1700"/>
              <a:buFont typeface="Arial"/>
              <a:buNone/>
            </a:pPr>
            <a:r>
              <a:rPr b="1" lang="en-US" sz="2300">
                <a:solidFill>
                  <a:schemeClr val="lt1"/>
                </a:solidFill>
                <a:latin typeface="Cambria Math"/>
                <a:ea typeface="Cambria Math"/>
                <a:cs typeface="Cambria Math"/>
                <a:sym typeface="Cambria Math"/>
              </a:rPr>
              <a:t>Engage Fully</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300">
                <a:solidFill>
                  <a:srgbClr val="00FFFF"/>
                </a:solidFill>
                <a:latin typeface="Cambria Math"/>
                <a:ea typeface="Cambria Math"/>
                <a:cs typeface="Cambria Math"/>
                <a:sym typeface="Cambria Math"/>
              </a:rPr>
              <a:t>You get out what you put in. Participate actively</a:t>
            </a:r>
            <a:endParaRPr b="1" sz="2300">
              <a:solidFill>
                <a:srgbClr val="00FFFF"/>
              </a:solidFill>
              <a:latin typeface="Cambria Math"/>
              <a:ea typeface="Cambria Math"/>
              <a:cs typeface="Cambria Math"/>
              <a:sym typeface="Cambria Math"/>
            </a:endParaRPr>
          </a:p>
        </p:txBody>
      </p:sp>
      <p:sp>
        <p:nvSpPr>
          <p:cNvPr id="1487" name="Google Shape;1487;p166"/>
          <p:cNvSpPr/>
          <p:nvPr/>
        </p:nvSpPr>
        <p:spPr>
          <a:xfrm>
            <a:off x="7610609" y="1613083"/>
            <a:ext cx="2400300" cy="1859700"/>
          </a:xfrm>
          <a:prstGeom prst="rect">
            <a:avLst/>
          </a:prstGeom>
          <a:solidFill>
            <a:srgbClr val="1D3B72"/>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88" name="Google Shape;1488;p166"/>
          <p:cNvSpPr txBox="1"/>
          <p:nvPr/>
        </p:nvSpPr>
        <p:spPr>
          <a:xfrm>
            <a:off x="7610609" y="1613083"/>
            <a:ext cx="2400300" cy="1859700"/>
          </a:xfrm>
          <a:prstGeom prst="rect">
            <a:avLst/>
          </a:prstGeom>
          <a:solidFill>
            <a:srgbClr val="3D85C6"/>
          </a:solidFill>
          <a:ln>
            <a:noFill/>
          </a:ln>
        </p:spPr>
        <p:txBody>
          <a:bodyPr anchorCtr="0" anchor="ctr" bIns="66175" lIns="66175" spcFirstLastPara="1" rIns="66175" wrap="square" tIns="66175">
            <a:noAutofit/>
          </a:bodyPr>
          <a:lstStyle/>
          <a:p>
            <a:pPr indent="0" lvl="0" marL="0" rtl="0" algn="ctr">
              <a:lnSpc>
                <a:spcPct val="90000"/>
              </a:lnSpc>
              <a:spcBef>
                <a:spcPts val="0"/>
              </a:spcBef>
              <a:spcAft>
                <a:spcPts val="0"/>
              </a:spcAft>
              <a:buClr>
                <a:schemeClr val="dk1"/>
              </a:buClr>
              <a:buSzPts val="1700"/>
              <a:buFont typeface="Arial"/>
              <a:buNone/>
            </a:pPr>
            <a:r>
              <a:rPr b="1" lang="en-US" sz="2300">
                <a:solidFill>
                  <a:schemeClr val="lt1"/>
                </a:solidFill>
                <a:latin typeface="Cambria Math"/>
                <a:ea typeface="Cambria Math"/>
                <a:cs typeface="Cambria Math"/>
                <a:sym typeface="Cambria Math"/>
              </a:rPr>
              <a:t>Ask &amp; Wonder</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300">
                <a:solidFill>
                  <a:schemeClr val="dk1"/>
                </a:solidFill>
                <a:latin typeface="Cambria Math"/>
                <a:ea typeface="Cambria Math"/>
                <a:cs typeface="Cambria Math"/>
                <a:sym typeface="Cambria Math"/>
              </a:rPr>
              <a:t>If you’re thinking it, someone else is too - ask. </a:t>
            </a:r>
            <a:endParaRPr b="1" sz="2300">
              <a:solidFill>
                <a:schemeClr val="dk1"/>
              </a:solidFill>
              <a:latin typeface="Cambria Math"/>
              <a:ea typeface="Cambria Math"/>
              <a:cs typeface="Cambria Math"/>
              <a:sym typeface="Cambria Math"/>
            </a:endParaRPr>
          </a:p>
        </p:txBody>
      </p:sp>
      <p:sp>
        <p:nvSpPr>
          <p:cNvPr id="1489" name="Google Shape;1489;p166"/>
          <p:cNvSpPr/>
          <p:nvPr/>
        </p:nvSpPr>
        <p:spPr>
          <a:xfrm>
            <a:off x="4969799" y="3620890"/>
            <a:ext cx="2400300" cy="1859700"/>
          </a:xfrm>
          <a:prstGeom prst="rect">
            <a:avLst/>
          </a:prstGeom>
          <a:solidFill>
            <a:srgbClr val="566BA1"/>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90" name="Google Shape;1490;p166"/>
          <p:cNvSpPr txBox="1"/>
          <p:nvPr/>
        </p:nvSpPr>
        <p:spPr>
          <a:xfrm>
            <a:off x="4969804" y="3620884"/>
            <a:ext cx="2400300" cy="1859700"/>
          </a:xfrm>
          <a:prstGeom prst="rect">
            <a:avLst/>
          </a:prstGeom>
          <a:solidFill>
            <a:srgbClr val="4A86E8"/>
          </a:solidFill>
          <a:ln>
            <a:noFill/>
          </a:ln>
        </p:spPr>
        <p:txBody>
          <a:bodyPr anchorCtr="0" anchor="ctr" bIns="66175" lIns="66175" spcFirstLastPara="1" rIns="66175" wrap="square" tIns="66175">
            <a:noAutofit/>
          </a:bodyPr>
          <a:lstStyle/>
          <a:p>
            <a:pPr indent="0" lvl="0" marL="0" rtl="0" algn="ctr">
              <a:lnSpc>
                <a:spcPct val="90000"/>
              </a:lnSpc>
              <a:spcBef>
                <a:spcPts val="0"/>
              </a:spcBef>
              <a:spcAft>
                <a:spcPts val="0"/>
              </a:spcAft>
              <a:buClr>
                <a:schemeClr val="dk1"/>
              </a:buClr>
              <a:buSzPts val="1700"/>
              <a:buFont typeface="Arial"/>
              <a:buNone/>
            </a:pPr>
            <a:r>
              <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300">
                <a:solidFill>
                  <a:schemeClr val="lt1"/>
                </a:solidFill>
                <a:latin typeface="Cambria Math"/>
                <a:ea typeface="Cambria Math"/>
                <a:cs typeface="Cambria Math"/>
                <a:sym typeface="Cambria Math"/>
              </a:rPr>
              <a:t>Reflect &amp; Apply</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300">
                <a:solidFill>
                  <a:schemeClr val="dk1"/>
                </a:solidFill>
                <a:latin typeface="Cambria Math"/>
                <a:ea typeface="Cambria Math"/>
                <a:cs typeface="Cambria Math"/>
                <a:sym typeface="Cambria Math"/>
              </a:rPr>
              <a:t>Take time to think about how this applies to your profession and audience.</a:t>
            </a:r>
            <a:endParaRPr b="1" sz="2300">
              <a:solidFill>
                <a:schemeClr val="dk1"/>
              </a:solidFill>
              <a:latin typeface="Cambria Math"/>
              <a:ea typeface="Cambria Math"/>
              <a:cs typeface="Cambria Math"/>
              <a:sym typeface="Cambria Math"/>
            </a:endParaRPr>
          </a:p>
          <a:p>
            <a:pPr indent="0" lvl="0" marL="0" marR="0" rtl="0" algn="ctr">
              <a:lnSpc>
                <a:spcPct val="90000"/>
              </a:lnSpc>
              <a:spcBef>
                <a:spcPts val="0"/>
              </a:spcBef>
              <a:spcAft>
                <a:spcPts val="0"/>
              </a:spcAft>
              <a:buClr>
                <a:srgbClr val="000000"/>
              </a:buClr>
              <a:buSzPts val="1700"/>
              <a:buFont typeface="Arial"/>
              <a:buNone/>
            </a:pPr>
            <a:r>
              <a:t/>
            </a:r>
            <a:endParaRPr b="1" sz="2300">
              <a:solidFill>
                <a:srgbClr val="FFFFFF"/>
              </a:solidFill>
              <a:latin typeface="Cambria Math"/>
              <a:ea typeface="Cambria Math"/>
              <a:cs typeface="Cambria Math"/>
              <a:sym typeface="Cambria Math"/>
            </a:endParaRPr>
          </a:p>
        </p:txBody>
      </p:sp>
      <p:sp>
        <p:nvSpPr>
          <p:cNvPr id="1491" name="Google Shape;1491;p166"/>
          <p:cNvSpPr/>
          <p:nvPr/>
        </p:nvSpPr>
        <p:spPr>
          <a:xfrm>
            <a:off x="7610617" y="3620890"/>
            <a:ext cx="2400300" cy="1859700"/>
          </a:xfrm>
          <a:prstGeom prst="rect">
            <a:avLst/>
          </a:prstGeom>
          <a:solidFill>
            <a:srgbClr val="959AA8"/>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92" name="Google Shape;1492;p166"/>
          <p:cNvSpPr txBox="1"/>
          <p:nvPr/>
        </p:nvSpPr>
        <p:spPr>
          <a:xfrm>
            <a:off x="7610617" y="3661509"/>
            <a:ext cx="2400300" cy="1859700"/>
          </a:xfrm>
          <a:prstGeom prst="rect">
            <a:avLst/>
          </a:prstGeom>
          <a:noFill/>
          <a:ln>
            <a:noFill/>
          </a:ln>
        </p:spPr>
        <p:txBody>
          <a:bodyPr anchorCtr="0" anchor="ctr" bIns="66175" lIns="66175" spcFirstLastPara="1" rIns="66175" wrap="square" tIns="66175">
            <a:noAutofit/>
          </a:bodyPr>
          <a:lstStyle/>
          <a:p>
            <a:pPr indent="0" lvl="0" marL="0" marR="0" rtl="0" algn="ctr">
              <a:lnSpc>
                <a:spcPct val="90000"/>
              </a:lnSpc>
              <a:spcBef>
                <a:spcPts val="0"/>
              </a:spcBef>
              <a:spcAft>
                <a:spcPts val="0"/>
              </a:spcAft>
              <a:buClr>
                <a:srgbClr val="000000"/>
              </a:buClr>
              <a:buSzPts val="1700"/>
              <a:buFont typeface="Arial"/>
              <a:buNone/>
            </a:pPr>
            <a:r>
              <a:rPr b="1" lang="en-US" sz="2300">
                <a:solidFill>
                  <a:schemeClr val="lt1"/>
                </a:solidFill>
                <a:latin typeface="Cambria Math"/>
                <a:ea typeface="Cambria Math"/>
                <a:cs typeface="Cambria Math"/>
                <a:sym typeface="Cambria Math"/>
              </a:rPr>
              <a:t>Share the Air</a:t>
            </a:r>
            <a:endParaRPr b="1" sz="2300">
              <a:solidFill>
                <a:schemeClr val="lt1"/>
              </a:solidFill>
              <a:latin typeface="Cambria Math"/>
              <a:ea typeface="Cambria Math"/>
              <a:cs typeface="Cambria Math"/>
              <a:sym typeface="Cambria Math"/>
            </a:endParaRPr>
          </a:p>
          <a:p>
            <a:pPr indent="0" lvl="0" marL="0" marR="0" rtl="0" algn="ctr">
              <a:lnSpc>
                <a:spcPct val="90000"/>
              </a:lnSpc>
              <a:spcBef>
                <a:spcPts val="0"/>
              </a:spcBef>
              <a:spcAft>
                <a:spcPts val="0"/>
              </a:spcAft>
              <a:buClr>
                <a:srgbClr val="000000"/>
              </a:buClr>
              <a:buSzPts val="1700"/>
              <a:buFont typeface="Arial"/>
              <a:buNone/>
            </a:pPr>
            <a:r>
              <a:rPr b="1" lang="en-US" sz="2300">
                <a:solidFill>
                  <a:srgbClr val="00FFFF"/>
                </a:solidFill>
                <a:latin typeface="Cambria Math"/>
                <a:ea typeface="Cambria Math"/>
                <a:cs typeface="Cambria Math"/>
                <a:sym typeface="Cambria Math"/>
              </a:rPr>
              <a:t>Make Room </a:t>
            </a:r>
            <a:endParaRPr b="1" sz="2300">
              <a:solidFill>
                <a:srgbClr val="00FFFF"/>
              </a:solidFill>
              <a:latin typeface="Cambria Math"/>
              <a:ea typeface="Cambria Math"/>
              <a:cs typeface="Cambria Math"/>
              <a:sym typeface="Cambria Math"/>
            </a:endParaRPr>
          </a:p>
          <a:p>
            <a:pPr indent="0" lvl="0" marL="0" marR="0" rtl="0" algn="ctr">
              <a:lnSpc>
                <a:spcPct val="90000"/>
              </a:lnSpc>
              <a:spcBef>
                <a:spcPts val="0"/>
              </a:spcBef>
              <a:spcAft>
                <a:spcPts val="0"/>
              </a:spcAft>
              <a:buClr>
                <a:srgbClr val="000000"/>
              </a:buClr>
              <a:buSzPts val="1700"/>
              <a:buFont typeface="Arial"/>
              <a:buNone/>
            </a:pPr>
            <a:r>
              <a:rPr b="1" lang="en-US" sz="2300">
                <a:solidFill>
                  <a:srgbClr val="00FFFF"/>
                </a:solidFill>
                <a:latin typeface="Cambria Math"/>
                <a:ea typeface="Cambria Math"/>
                <a:cs typeface="Cambria Math"/>
                <a:sym typeface="Cambria Math"/>
              </a:rPr>
              <a:t>for All Voices to be heard</a:t>
            </a:r>
            <a:endParaRPr b="1" sz="2300">
              <a:solidFill>
                <a:srgbClr val="00FFFF"/>
              </a:solidFill>
              <a:latin typeface="Cambria Math"/>
              <a:ea typeface="Cambria Math"/>
              <a:cs typeface="Cambria Math"/>
              <a:sym typeface="Cambria Math"/>
            </a:endParaRPr>
          </a:p>
        </p:txBody>
      </p:sp>
      <p:sp>
        <p:nvSpPr>
          <p:cNvPr id="1493" name="Google Shape;1493;p166"/>
          <p:cNvSpPr/>
          <p:nvPr/>
        </p:nvSpPr>
        <p:spPr>
          <a:xfrm>
            <a:off x="2329016" y="1613083"/>
            <a:ext cx="2400300" cy="1859700"/>
          </a:xfrm>
          <a:prstGeom prst="rect">
            <a:avLst/>
          </a:prstGeom>
          <a:solidFill>
            <a:srgbClr val="0F2D5D"/>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94" name="Google Shape;1494;p166"/>
          <p:cNvSpPr txBox="1"/>
          <p:nvPr/>
        </p:nvSpPr>
        <p:spPr>
          <a:xfrm>
            <a:off x="2329016" y="1613083"/>
            <a:ext cx="2400300" cy="1859700"/>
          </a:xfrm>
          <a:prstGeom prst="rect">
            <a:avLst/>
          </a:prstGeom>
          <a:solidFill>
            <a:srgbClr val="8E7CC3"/>
          </a:solidFill>
          <a:ln>
            <a:noFill/>
          </a:ln>
        </p:spPr>
        <p:txBody>
          <a:bodyPr anchorCtr="0" anchor="ctr" bIns="66175" lIns="66175" spcFirstLastPara="1" rIns="66175" wrap="square" tIns="66175">
            <a:noAutofit/>
          </a:bodyPr>
          <a:lstStyle/>
          <a:p>
            <a:pPr indent="0" lvl="0" marL="0" rtl="0" algn="ctr">
              <a:lnSpc>
                <a:spcPct val="90000"/>
              </a:lnSpc>
              <a:spcBef>
                <a:spcPts val="0"/>
              </a:spcBef>
              <a:spcAft>
                <a:spcPts val="0"/>
              </a:spcAft>
              <a:buClr>
                <a:schemeClr val="dk1"/>
              </a:buClr>
              <a:buSzPts val="1700"/>
              <a:buFont typeface="Arial"/>
              <a:buNone/>
            </a:pPr>
            <a:r>
              <a:rPr b="1" lang="en-US" sz="2300">
                <a:solidFill>
                  <a:schemeClr val="lt1"/>
                </a:solidFill>
                <a:latin typeface="Cambria Math"/>
                <a:ea typeface="Cambria Math"/>
                <a:cs typeface="Cambria Math"/>
                <a:sym typeface="Cambria Math"/>
              </a:rPr>
              <a:t>Be Present</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300">
                <a:solidFill>
                  <a:schemeClr val="dk1"/>
                </a:solidFill>
                <a:latin typeface="Cambria Math"/>
                <a:ea typeface="Cambria Math"/>
                <a:cs typeface="Cambria Math"/>
                <a:sym typeface="Cambria Math"/>
              </a:rPr>
              <a:t>be here mentally and physically - your voice matters</a:t>
            </a:r>
            <a:endParaRPr b="1" sz="2300">
              <a:solidFill>
                <a:schemeClr val="dk1"/>
              </a:solidFill>
              <a:latin typeface="Cambria Math"/>
              <a:ea typeface="Cambria Math"/>
              <a:cs typeface="Cambria Math"/>
              <a:sym typeface="Cambria Math"/>
            </a:endParaRPr>
          </a:p>
        </p:txBody>
      </p:sp>
      <p:sp>
        <p:nvSpPr>
          <p:cNvPr id="1495" name="Google Shape;1495;p166"/>
          <p:cNvSpPr/>
          <p:nvPr/>
        </p:nvSpPr>
        <p:spPr>
          <a:xfrm>
            <a:off x="2329001" y="3620890"/>
            <a:ext cx="2400300" cy="1859700"/>
          </a:xfrm>
          <a:prstGeom prst="rect">
            <a:avLst/>
          </a:prstGeom>
          <a:solidFill>
            <a:srgbClr val="566BA1"/>
          </a:solidFill>
          <a:ln cap="flat" cmpd="sng" w="23200">
            <a:solidFill>
              <a:srgbClr val="FFFFFF"/>
            </a:solidFill>
            <a:prstDash val="solid"/>
            <a:round/>
            <a:headEnd len="sm" w="sm" type="none"/>
            <a:tailEnd len="sm" w="sm" type="none"/>
          </a:ln>
        </p:spPr>
        <p:txBody>
          <a:bodyPr anchorCtr="0" anchor="ctr" bIns="83600" lIns="83600" spcFirstLastPara="1" rIns="83600" wrap="square" tIns="83600">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496" name="Google Shape;1496;p166"/>
          <p:cNvSpPr txBox="1"/>
          <p:nvPr/>
        </p:nvSpPr>
        <p:spPr>
          <a:xfrm>
            <a:off x="2329005" y="3620884"/>
            <a:ext cx="2400300" cy="1859700"/>
          </a:xfrm>
          <a:prstGeom prst="rect">
            <a:avLst/>
          </a:prstGeom>
          <a:solidFill>
            <a:srgbClr val="1155CC"/>
          </a:solidFill>
          <a:ln>
            <a:noFill/>
          </a:ln>
        </p:spPr>
        <p:txBody>
          <a:bodyPr anchorCtr="0" anchor="ctr" bIns="66175" lIns="66175" spcFirstLastPara="1" rIns="66175" wrap="square" tIns="66175">
            <a:noAutofit/>
          </a:bodyPr>
          <a:lstStyle/>
          <a:p>
            <a:pPr indent="0" lvl="0" marL="0" rtl="0" algn="ctr">
              <a:lnSpc>
                <a:spcPct val="90000"/>
              </a:lnSpc>
              <a:spcBef>
                <a:spcPts val="0"/>
              </a:spcBef>
              <a:spcAft>
                <a:spcPts val="0"/>
              </a:spcAft>
              <a:buClr>
                <a:schemeClr val="dk1"/>
              </a:buClr>
              <a:buSzPts val="1700"/>
              <a:buFont typeface="Arial"/>
              <a:buNone/>
            </a:pPr>
            <a:r>
              <a:rPr b="1" lang="en-US" sz="2300">
                <a:solidFill>
                  <a:schemeClr val="lt1"/>
                </a:solidFill>
                <a:latin typeface="Cambria Math"/>
                <a:ea typeface="Cambria Math"/>
                <a:cs typeface="Cambria Math"/>
                <a:sym typeface="Cambria Math"/>
              </a:rPr>
              <a:t> Build Community</a:t>
            </a:r>
            <a:endParaRPr b="1" sz="2300">
              <a:solidFill>
                <a:schemeClr val="lt1"/>
              </a:solidFill>
              <a:latin typeface="Cambria Math"/>
              <a:ea typeface="Cambria Math"/>
              <a:cs typeface="Cambria Math"/>
              <a:sym typeface="Cambria Math"/>
            </a:endParaRPr>
          </a:p>
          <a:p>
            <a:pPr indent="0" lvl="0" marL="0" rtl="0" algn="ctr">
              <a:lnSpc>
                <a:spcPct val="90000"/>
              </a:lnSpc>
              <a:spcBef>
                <a:spcPts val="0"/>
              </a:spcBef>
              <a:spcAft>
                <a:spcPts val="0"/>
              </a:spcAft>
              <a:buClr>
                <a:schemeClr val="dk1"/>
              </a:buClr>
              <a:buSzPts val="1700"/>
              <a:buFont typeface="Arial"/>
              <a:buNone/>
            </a:pPr>
            <a:r>
              <a:rPr b="1" lang="en-US" sz="2100">
                <a:solidFill>
                  <a:srgbClr val="00FFFF"/>
                </a:solidFill>
                <a:latin typeface="Cambria Math"/>
                <a:ea typeface="Cambria Math"/>
                <a:cs typeface="Cambria Math"/>
                <a:sym typeface="Cambria Math"/>
              </a:rPr>
              <a:t>Listen, connect, and support one another- we’re learning together</a:t>
            </a:r>
            <a:endParaRPr b="1" sz="2100">
              <a:solidFill>
                <a:srgbClr val="00FFFF"/>
              </a:solidFill>
              <a:latin typeface="Cambria Math"/>
              <a:ea typeface="Cambria Math"/>
              <a:cs typeface="Cambria Math"/>
              <a:sym typeface="Cambria Math"/>
            </a:endParaRPr>
          </a:p>
          <a:p>
            <a:pPr indent="0" lvl="0" marL="0" marR="0" rtl="0" algn="ctr">
              <a:lnSpc>
                <a:spcPct val="90000"/>
              </a:lnSpc>
              <a:spcBef>
                <a:spcPts val="0"/>
              </a:spcBef>
              <a:spcAft>
                <a:spcPts val="0"/>
              </a:spcAft>
              <a:buClr>
                <a:srgbClr val="000000"/>
              </a:buClr>
              <a:buSzPts val="1700"/>
              <a:buFont typeface="Arial"/>
              <a:buNone/>
            </a:pPr>
            <a:r>
              <a:t/>
            </a:r>
            <a:endParaRPr b="1" sz="2300">
              <a:solidFill>
                <a:srgbClr val="FFFFFF"/>
              </a:solidFill>
              <a:latin typeface="Cambria Math"/>
              <a:ea typeface="Cambria Math"/>
              <a:cs typeface="Cambria Math"/>
              <a:sym typeface="Cambria Math"/>
            </a:endParaRPr>
          </a:p>
        </p:txBody>
      </p:sp>
      <p:sp>
        <p:nvSpPr>
          <p:cNvPr id="1497" name="Google Shape;1497;p166"/>
          <p:cNvSpPr/>
          <p:nvPr/>
        </p:nvSpPr>
        <p:spPr>
          <a:xfrm>
            <a:off x="967600" y="5521098"/>
            <a:ext cx="10404900" cy="663300"/>
          </a:xfrm>
          <a:prstGeom prst="roundRect">
            <a:avLst>
              <a:gd fmla="val 50000" name="adj"/>
            </a:avLst>
          </a:prstGeom>
          <a:solidFill>
            <a:srgbClr val="C0504D">
              <a:alpha val="20000"/>
            </a:srgbClr>
          </a:solidFill>
          <a:ln>
            <a:noFill/>
          </a:ln>
        </p:spPr>
        <p:txBody>
          <a:bodyPr anchorCtr="0" anchor="ctr" bIns="36025" lIns="72100" spcFirstLastPara="1" rIns="72100" wrap="square" tIns="360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Arial"/>
              <a:ea typeface="Arial"/>
              <a:cs typeface="Arial"/>
              <a:sym typeface="Arial"/>
            </a:endParaRPr>
          </a:p>
        </p:txBody>
      </p:sp>
      <p:sp>
        <p:nvSpPr>
          <p:cNvPr id="1498" name="Google Shape;1498;p166"/>
          <p:cNvSpPr/>
          <p:nvPr/>
        </p:nvSpPr>
        <p:spPr>
          <a:xfrm>
            <a:off x="1115944" y="5521108"/>
            <a:ext cx="1266300" cy="537900"/>
          </a:xfrm>
          <a:prstGeom prst="ellipse">
            <a:avLst/>
          </a:prstGeom>
          <a:solidFill>
            <a:srgbClr val="FF0000"/>
          </a:solidFill>
          <a:ln>
            <a:noFill/>
          </a:ln>
        </p:spPr>
        <p:txBody>
          <a:bodyPr anchorCtr="0" anchor="ctr" bIns="36025" lIns="72100" spcFirstLastPara="1" rIns="72100" wrap="square" tIns="360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Arial"/>
              <a:ea typeface="Arial"/>
              <a:cs typeface="Arial"/>
              <a:sym typeface="Arial"/>
            </a:endParaRPr>
          </a:p>
        </p:txBody>
      </p:sp>
      <p:sp>
        <p:nvSpPr>
          <p:cNvPr id="1499" name="Google Shape;1499;p166"/>
          <p:cNvSpPr/>
          <p:nvPr/>
        </p:nvSpPr>
        <p:spPr>
          <a:xfrm>
            <a:off x="1238848" y="5697530"/>
            <a:ext cx="1013984" cy="323437"/>
          </a:xfrm>
          <a:custGeom>
            <a:rect b="b" l="l" r="r" t="t"/>
            <a:pathLst>
              <a:path extrusionOk="0" h="6468745" w="9013190">
                <a:moveTo>
                  <a:pt x="8051927" y="0"/>
                </a:moveTo>
                <a:lnTo>
                  <a:pt x="4364088" y="2129193"/>
                </a:lnTo>
                <a:lnTo>
                  <a:pt x="676681" y="0"/>
                </a:lnTo>
                <a:lnTo>
                  <a:pt x="0" y="1171143"/>
                </a:lnTo>
                <a:lnTo>
                  <a:pt x="944473" y="1716595"/>
                </a:lnTo>
                <a:lnTo>
                  <a:pt x="987494" y="1741696"/>
                </a:lnTo>
                <a:lnTo>
                  <a:pt x="1030232" y="1767152"/>
                </a:lnTo>
                <a:lnTo>
                  <a:pt x="1072687" y="1792962"/>
                </a:lnTo>
                <a:lnTo>
                  <a:pt x="1114856" y="1819122"/>
                </a:lnTo>
                <a:lnTo>
                  <a:pt x="1156739" y="1845630"/>
                </a:lnTo>
                <a:lnTo>
                  <a:pt x="1198333" y="1872484"/>
                </a:lnTo>
                <a:lnTo>
                  <a:pt x="1239638" y="1899681"/>
                </a:lnTo>
                <a:lnTo>
                  <a:pt x="1280652" y="1927218"/>
                </a:lnTo>
                <a:lnTo>
                  <a:pt x="1321373" y="1955094"/>
                </a:lnTo>
                <a:lnTo>
                  <a:pt x="1361800" y="1983305"/>
                </a:lnTo>
                <a:lnTo>
                  <a:pt x="1401932" y="2011850"/>
                </a:lnTo>
                <a:lnTo>
                  <a:pt x="1441768" y="2040725"/>
                </a:lnTo>
                <a:lnTo>
                  <a:pt x="1481305" y="2069928"/>
                </a:lnTo>
                <a:lnTo>
                  <a:pt x="1520542" y="2099457"/>
                </a:lnTo>
                <a:lnTo>
                  <a:pt x="1559479" y="2129309"/>
                </a:lnTo>
                <a:lnTo>
                  <a:pt x="1598112" y="2159482"/>
                </a:lnTo>
                <a:lnTo>
                  <a:pt x="1636442" y="2189973"/>
                </a:lnTo>
                <a:lnTo>
                  <a:pt x="1674467" y="2220780"/>
                </a:lnTo>
                <a:lnTo>
                  <a:pt x="1712184" y="2251900"/>
                </a:lnTo>
                <a:lnTo>
                  <a:pt x="1749594" y="2283331"/>
                </a:lnTo>
                <a:lnTo>
                  <a:pt x="1786694" y="2315070"/>
                </a:lnTo>
                <a:lnTo>
                  <a:pt x="1823482" y="2347115"/>
                </a:lnTo>
                <a:lnTo>
                  <a:pt x="1859958" y="2379463"/>
                </a:lnTo>
                <a:lnTo>
                  <a:pt x="1896120" y="2412111"/>
                </a:lnTo>
                <a:lnTo>
                  <a:pt x="1931966" y="2445059"/>
                </a:lnTo>
                <a:lnTo>
                  <a:pt x="1967496" y="2478301"/>
                </a:lnTo>
                <a:lnTo>
                  <a:pt x="2002707" y="2511838"/>
                </a:lnTo>
                <a:lnTo>
                  <a:pt x="2037598" y="2545665"/>
                </a:lnTo>
                <a:lnTo>
                  <a:pt x="2072169" y="2579780"/>
                </a:lnTo>
                <a:lnTo>
                  <a:pt x="2106416" y="2614181"/>
                </a:lnTo>
                <a:lnTo>
                  <a:pt x="2140340" y="2648866"/>
                </a:lnTo>
                <a:lnTo>
                  <a:pt x="2173938" y="2683831"/>
                </a:lnTo>
                <a:lnTo>
                  <a:pt x="2207209" y="2719075"/>
                </a:lnTo>
                <a:lnTo>
                  <a:pt x="2240151" y="2754594"/>
                </a:lnTo>
                <a:lnTo>
                  <a:pt x="2272764" y="2790387"/>
                </a:lnTo>
                <a:lnTo>
                  <a:pt x="2305045" y="2826451"/>
                </a:lnTo>
                <a:lnTo>
                  <a:pt x="2336994" y="2862783"/>
                </a:lnTo>
                <a:lnTo>
                  <a:pt x="2368609" y="2899381"/>
                </a:lnTo>
                <a:lnTo>
                  <a:pt x="2399888" y="2936243"/>
                </a:lnTo>
                <a:lnTo>
                  <a:pt x="2430830" y="2973365"/>
                </a:lnTo>
                <a:lnTo>
                  <a:pt x="2461433" y="3010746"/>
                </a:lnTo>
                <a:lnTo>
                  <a:pt x="2491697" y="3048383"/>
                </a:lnTo>
                <a:lnTo>
                  <a:pt x="2521619" y="3086273"/>
                </a:lnTo>
                <a:lnTo>
                  <a:pt x="2551199" y="3124415"/>
                </a:lnTo>
                <a:lnTo>
                  <a:pt x="2580434" y="3162804"/>
                </a:lnTo>
                <a:lnTo>
                  <a:pt x="2609324" y="3201440"/>
                </a:lnTo>
                <a:lnTo>
                  <a:pt x="2637866" y="3240319"/>
                </a:lnTo>
                <a:lnTo>
                  <a:pt x="2666060" y="3279440"/>
                </a:lnTo>
                <a:lnTo>
                  <a:pt x="2693905" y="3318798"/>
                </a:lnTo>
                <a:lnTo>
                  <a:pt x="2721397" y="3358393"/>
                </a:lnTo>
                <a:lnTo>
                  <a:pt x="2748537" y="3398221"/>
                </a:lnTo>
                <a:lnTo>
                  <a:pt x="2775323" y="3438281"/>
                </a:lnTo>
                <a:lnTo>
                  <a:pt x="2801753" y="3478568"/>
                </a:lnTo>
                <a:lnTo>
                  <a:pt x="2827825" y="3519082"/>
                </a:lnTo>
                <a:lnTo>
                  <a:pt x="2853539" y="3559820"/>
                </a:lnTo>
                <a:lnTo>
                  <a:pt x="2878893" y="3600778"/>
                </a:lnTo>
                <a:lnTo>
                  <a:pt x="2903886" y="3641955"/>
                </a:lnTo>
                <a:lnTo>
                  <a:pt x="2928516" y="3683349"/>
                </a:lnTo>
                <a:lnTo>
                  <a:pt x="2952781" y="3724956"/>
                </a:lnTo>
                <a:lnTo>
                  <a:pt x="2976681" y="3766773"/>
                </a:lnTo>
                <a:lnTo>
                  <a:pt x="3000213" y="3808800"/>
                </a:lnTo>
                <a:lnTo>
                  <a:pt x="3023377" y="3851033"/>
                </a:lnTo>
                <a:lnTo>
                  <a:pt x="3046171" y="3893469"/>
                </a:lnTo>
                <a:lnTo>
                  <a:pt x="3068593" y="3936107"/>
                </a:lnTo>
                <a:lnTo>
                  <a:pt x="3090642" y="3978943"/>
                </a:lnTo>
                <a:lnTo>
                  <a:pt x="3112317" y="4021975"/>
                </a:lnTo>
                <a:lnTo>
                  <a:pt x="3133616" y="4065201"/>
                </a:lnTo>
                <a:lnTo>
                  <a:pt x="3154537" y="4108618"/>
                </a:lnTo>
                <a:lnTo>
                  <a:pt x="3175080" y="4152224"/>
                </a:lnTo>
                <a:lnTo>
                  <a:pt x="3195243" y="4196016"/>
                </a:lnTo>
                <a:lnTo>
                  <a:pt x="3215024" y="4239992"/>
                </a:lnTo>
                <a:lnTo>
                  <a:pt x="3234423" y="4284149"/>
                </a:lnTo>
                <a:lnTo>
                  <a:pt x="3253436" y="4328485"/>
                </a:lnTo>
                <a:lnTo>
                  <a:pt x="3272064" y="4372997"/>
                </a:lnTo>
                <a:lnTo>
                  <a:pt x="3290305" y="4417682"/>
                </a:lnTo>
                <a:lnTo>
                  <a:pt x="3308156" y="4462539"/>
                </a:lnTo>
                <a:lnTo>
                  <a:pt x="3325618" y="4507565"/>
                </a:lnTo>
                <a:lnTo>
                  <a:pt x="3342688" y="4552757"/>
                </a:lnTo>
                <a:lnTo>
                  <a:pt x="3359365" y="4598113"/>
                </a:lnTo>
                <a:lnTo>
                  <a:pt x="3375647" y="4643630"/>
                </a:lnTo>
                <a:lnTo>
                  <a:pt x="3391533" y="4689306"/>
                </a:lnTo>
                <a:lnTo>
                  <a:pt x="3407022" y="4735139"/>
                </a:lnTo>
                <a:lnTo>
                  <a:pt x="3422112" y="4781125"/>
                </a:lnTo>
                <a:lnTo>
                  <a:pt x="3436802" y="4827262"/>
                </a:lnTo>
                <a:lnTo>
                  <a:pt x="3451090" y="4873548"/>
                </a:lnTo>
                <a:lnTo>
                  <a:pt x="3464975" y="4919981"/>
                </a:lnTo>
                <a:lnTo>
                  <a:pt x="3478455" y="4966558"/>
                </a:lnTo>
                <a:lnTo>
                  <a:pt x="3491529" y="5013276"/>
                </a:lnTo>
                <a:lnTo>
                  <a:pt x="3504196" y="5060132"/>
                </a:lnTo>
                <a:lnTo>
                  <a:pt x="3516454" y="5107126"/>
                </a:lnTo>
                <a:lnTo>
                  <a:pt x="3528302" y="5154253"/>
                </a:lnTo>
                <a:lnTo>
                  <a:pt x="3539737" y="5201511"/>
                </a:lnTo>
                <a:lnTo>
                  <a:pt x="3550760" y="5248898"/>
                </a:lnTo>
                <a:lnTo>
                  <a:pt x="3561368" y="5296412"/>
                </a:lnTo>
                <a:lnTo>
                  <a:pt x="3571560" y="5344050"/>
                </a:lnTo>
                <a:lnTo>
                  <a:pt x="3581334" y="5391809"/>
                </a:lnTo>
                <a:lnTo>
                  <a:pt x="3590689" y="5439688"/>
                </a:lnTo>
                <a:lnTo>
                  <a:pt x="3599624" y="5487682"/>
                </a:lnTo>
                <a:lnTo>
                  <a:pt x="3608137" y="5535791"/>
                </a:lnTo>
                <a:lnTo>
                  <a:pt x="3616227" y="5584011"/>
                </a:lnTo>
                <a:lnTo>
                  <a:pt x="3623892" y="5632340"/>
                </a:lnTo>
                <a:lnTo>
                  <a:pt x="3631131" y="5680776"/>
                </a:lnTo>
                <a:lnTo>
                  <a:pt x="3637943" y="5729315"/>
                </a:lnTo>
                <a:lnTo>
                  <a:pt x="3644325" y="5777957"/>
                </a:lnTo>
                <a:lnTo>
                  <a:pt x="3650277" y="5826697"/>
                </a:lnTo>
                <a:lnTo>
                  <a:pt x="3655797" y="5875534"/>
                </a:lnTo>
                <a:lnTo>
                  <a:pt x="3660884" y="5924464"/>
                </a:lnTo>
                <a:lnTo>
                  <a:pt x="3665536" y="5973487"/>
                </a:lnTo>
                <a:lnTo>
                  <a:pt x="3669751" y="6022598"/>
                </a:lnTo>
                <a:lnTo>
                  <a:pt x="3673529" y="6071796"/>
                </a:lnTo>
                <a:lnTo>
                  <a:pt x="3676868" y="6121078"/>
                </a:lnTo>
                <a:lnTo>
                  <a:pt x="3679767" y="6170442"/>
                </a:lnTo>
                <a:lnTo>
                  <a:pt x="3682223" y="6219885"/>
                </a:lnTo>
                <a:lnTo>
                  <a:pt x="3684236" y="6269404"/>
                </a:lnTo>
                <a:lnTo>
                  <a:pt x="3685804" y="6318998"/>
                </a:lnTo>
                <a:lnTo>
                  <a:pt x="3686926" y="6368663"/>
                </a:lnTo>
                <a:lnTo>
                  <a:pt x="3687600" y="6418397"/>
                </a:lnTo>
                <a:lnTo>
                  <a:pt x="3687826" y="6468198"/>
                </a:lnTo>
                <a:lnTo>
                  <a:pt x="5040376" y="6468198"/>
                </a:lnTo>
                <a:lnTo>
                  <a:pt x="5040376" y="5434457"/>
                </a:lnTo>
                <a:lnTo>
                  <a:pt x="5580481" y="6369888"/>
                </a:lnTo>
                <a:lnTo>
                  <a:pt x="6752437" y="5693613"/>
                </a:lnTo>
                <a:lnTo>
                  <a:pt x="6729683" y="5652745"/>
                </a:lnTo>
                <a:lnTo>
                  <a:pt x="6708447" y="5611608"/>
                </a:lnTo>
                <a:lnTo>
                  <a:pt x="6688715" y="5570227"/>
                </a:lnTo>
                <a:lnTo>
                  <a:pt x="6670472" y="5528629"/>
                </a:lnTo>
                <a:lnTo>
                  <a:pt x="6653703" y="5486838"/>
                </a:lnTo>
                <a:lnTo>
                  <a:pt x="6638393" y="5444880"/>
                </a:lnTo>
                <a:lnTo>
                  <a:pt x="6624528" y="5402781"/>
                </a:lnTo>
                <a:lnTo>
                  <a:pt x="6612093" y="5360567"/>
                </a:lnTo>
                <a:lnTo>
                  <a:pt x="6601073" y="5318263"/>
                </a:lnTo>
                <a:lnTo>
                  <a:pt x="6591453" y="5275895"/>
                </a:lnTo>
                <a:lnTo>
                  <a:pt x="6583218" y="5233489"/>
                </a:lnTo>
                <a:lnTo>
                  <a:pt x="6576353" y="5191070"/>
                </a:lnTo>
                <a:lnTo>
                  <a:pt x="6570844" y="5148664"/>
                </a:lnTo>
                <a:lnTo>
                  <a:pt x="6566676" y="5106297"/>
                </a:lnTo>
                <a:lnTo>
                  <a:pt x="6563835" y="5063993"/>
                </a:lnTo>
                <a:lnTo>
                  <a:pt x="6562304" y="5021780"/>
                </a:lnTo>
                <a:lnTo>
                  <a:pt x="6562069" y="4979682"/>
                </a:lnTo>
                <a:lnTo>
                  <a:pt x="6563117" y="4937725"/>
                </a:lnTo>
                <a:lnTo>
                  <a:pt x="6565431" y="4895936"/>
                </a:lnTo>
                <a:lnTo>
                  <a:pt x="6568997" y="4854338"/>
                </a:lnTo>
                <a:lnTo>
                  <a:pt x="6573800" y="4812959"/>
                </a:lnTo>
                <a:lnTo>
                  <a:pt x="6579825" y="4771824"/>
                </a:lnTo>
                <a:lnTo>
                  <a:pt x="6587058" y="4730958"/>
                </a:lnTo>
                <a:lnTo>
                  <a:pt x="6595484" y="4690388"/>
                </a:lnTo>
                <a:lnTo>
                  <a:pt x="6605087" y="4650138"/>
                </a:lnTo>
                <a:lnTo>
                  <a:pt x="6615854" y="4610235"/>
                </a:lnTo>
                <a:lnTo>
                  <a:pt x="6627769" y="4570703"/>
                </a:lnTo>
                <a:lnTo>
                  <a:pt x="6640817" y="4531570"/>
                </a:lnTo>
                <a:lnTo>
                  <a:pt x="6654984" y="4492860"/>
                </a:lnTo>
                <a:lnTo>
                  <a:pt x="6670254" y="4454599"/>
                </a:lnTo>
                <a:lnTo>
                  <a:pt x="6686614" y="4416813"/>
                </a:lnTo>
                <a:lnTo>
                  <a:pt x="6704047" y="4379527"/>
                </a:lnTo>
                <a:lnTo>
                  <a:pt x="6722540" y="4342767"/>
                </a:lnTo>
                <a:lnTo>
                  <a:pt x="6742078" y="4306560"/>
                </a:lnTo>
                <a:lnTo>
                  <a:pt x="6762645" y="4270929"/>
                </a:lnTo>
                <a:lnTo>
                  <a:pt x="6784228" y="4235901"/>
                </a:lnTo>
                <a:lnTo>
                  <a:pt x="6806810" y="4201503"/>
                </a:lnTo>
                <a:lnTo>
                  <a:pt x="6830377" y="4167758"/>
                </a:lnTo>
                <a:lnTo>
                  <a:pt x="6854915" y="4134694"/>
                </a:lnTo>
                <a:lnTo>
                  <a:pt x="6880409" y="4102335"/>
                </a:lnTo>
                <a:lnTo>
                  <a:pt x="6906844" y="4070707"/>
                </a:lnTo>
                <a:lnTo>
                  <a:pt x="6934204" y="4039837"/>
                </a:lnTo>
                <a:lnTo>
                  <a:pt x="6962476" y="4009749"/>
                </a:lnTo>
                <a:lnTo>
                  <a:pt x="6991644" y="3980469"/>
                </a:lnTo>
                <a:lnTo>
                  <a:pt x="7021693" y="3952024"/>
                </a:lnTo>
                <a:lnTo>
                  <a:pt x="7052610" y="3924438"/>
                </a:lnTo>
                <a:lnTo>
                  <a:pt x="7084378" y="3897737"/>
                </a:lnTo>
                <a:lnTo>
                  <a:pt x="7116983" y="3871947"/>
                </a:lnTo>
                <a:lnTo>
                  <a:pt x="7150411" y="3847094"/>
                </a:lnTo>
                <a:lnTo>
                  <a:pt x="7184646" y="3823203"/>
                </a:lnTo>
                <a:lnTo>
                  <a:pt x="7219674" y="3800300"/>
                </a:lnTo>
                <a:lnTo>
                  <a:pt x="7255480" y="3778411"/>
                </a:lnTo>
                <a:lnTo>
                  <a:pt x="7292048" y="3757560"/>
                </a:lnTo>
                <a:lnTo>
                  <a:pt x="7329365" y="3737775"/>
                </a:lnTo>
                <a:lnTo>
                  <a:pt x="7367415" y="3719080"/>
                </a:lnTo>
                <a:lnTo>
                  <a:pt x="7406184" y="3701501"/>
                </a:lnTo>
                <a:lnTo>
                  <a:pt x="7445657" y="3685064"/>
                </a:lnTo>
                <a:lnTo>
                  <a:pt x="7485819" y="3669795"/>
                </a:lnTo>
                <a:lnTo>
                  <a:pt x="7526654" y="3655719"/>
                </a:lnTo>
                <a:lnTo>
                  <a:pt x="7568150" y="3642862"/>
                </a:lnTo>
                <a:lnTo>
                  <a:pt x="7610289" y="3631249"/>
                </a:lnTo>
                <a:lnTo>
                  <a:pt x="7653058" y="3620906"/>
                </a:lnTo>
                <a:lnTo>
                  <a:pt x="7696443" y="3611859"/>
                </a:lnTo>
                <a:lnTo>
                  <a:pt x="7740427" y="3604133"/>
                </a:lnTo>
                <a:lnTo>
                  <a:pt x="7784996" y="3597755"/>
                </a:lnTo>
                <a:lnTo>
                  <a:pt x="7830136" y="3592749"/>
                </a:lnTo>
                <a:lnTo>
                  <a:pt x="7875832" y="3589142"/>
                </a:lnTo>
                <a:lnTo>
                  <a:pt x="7922068" y="3586959"/>
                </a:lnTo>
                <a:lnTo>
                  <a:pt x="7968830" y="3586226"/>
                </a:lnTo>
                <a:lnTo>
                  <a:pt x="9012859" y="3586226"/>
                </a:lnTo>
                <a:lnTo>
                  <a:pt x="9012859" y="2233676"/>
                </a:lnTo>
                <a:lnTo>
                  <a:pt x="6887781" y="2233676"/>
                </a:lnTo>
                <a:lnTo>
                  <a:pt x="8728202" y="1170724"/>
                </a:lnTo>
                <a:lnTo>
                  <a:pt x="8051927"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700" u="none" cap="none" strike="noStrike">
              <a:solidFill>
                <a:srgbClr val="000000"/>
              </a:solidFill>
              <a:latin typeface="Arial"/>
              <a:ea typeface="Arial"/>
              <a:cs typeface="Arial"/>
              <a:sym typeface="Arial"/>
            </a:endParaRPr>
          </a:p>
        </p:txBody>
      </p:sp>
      <p:sp>
        <p:nvSpPr>
          <p:cNvPr id="1500" name="Google Shape;1500;p166"/>
          <p:cNvSpPr/>
          <p:nvPr/>
        </p:nvSpPr>
        <p:spPr>
          <a:xfrm>
            <a:off x="2470466" y="5521108"/>
            <a:ext cx="3533100" cy="537900"/>
          </a:xfrm>
          <a:prstGeom prst="rect">
            <a:avLst/>
          </a:prstGeom>
          <a:noFill/>
          <a:ln>
            <a:noFill/>
          </a:ln>
        </p:spPr>
        <p:txBody>
          <a:bodyPr anchorCtr="0" anchor="ctr" bIns="36025" lIns="72100" spcFirstLastPara="1" rIns="72100" wrap="square" tIns="36025">
            <a:noAutofit/>
          </a:bodyPr>
          <a:lstStyle/>
          <a:p>
            <a:pPr indent="0" lvl="0" marL="0" marR="0" rtl="0" algn="l">
              <a:lnSpc>
                <a:spcPct val="100000"/>
              </a:lnSpc>
              <a:spcBef>
                <a:spcPts val="0"/>
              </a:spcBef>
              <a:spcAft>
                <a:spcPts val="0"/>
              </a:spcAft>
              <a:buClr>
                <a:srgbClr val="000000"/>
              </a:buClr>
              <a:buSzPts val="1900"/>
              <a:buFont typeface="Arial"/>
              <a:buNone/>
            </a:pPr>
            <a:r>
              <a:rPr b="1" i="0" lang="en-US" sz="2700" u="none" cap="none" strike="noStrike">
                <a:solidFill>
                  <a:srgbClr val="9900FF"/>
                </a:solidFill>
                <a:latin typeface="Cambria Math"/>
                <a:ea typeface="Cambria Math"/>
                <a:cs typeface="Cambria Math"/>
                <a:sym typeface="Cambria Math"/>
              </a:rPr>
              <a:t>Have fun! </a:t>
            </a:r>
            <a:endParaRPr b="1" i="0" sz="1200" u="none" cap="none" strike="noStrike">
              <a:solidFill>
                <a:srgbClr val="9900FF"/>
              </a:solidFill>
              <a:latin typeface="Cambria Math"/>
              <a:ea typeface="Cambria Math"/>
              <a:cs typeface="Cambria Math"/>
              <a:sym typeface="Cambria Math"/>
            </a:endParaRPr>
          </a:p>
        </p:txBody>
      </p:sp>
      <p:sp>
        <p:nvSpPr>
          <p:cNvPr id="1501" name="Google Shape;1501;p166"/>
          <p:cNvSpPr/>
          <p:nvPr/>
        </p:nvSpPr>
        <p:spPr>
          <a:xfrm flipH="1">
            <a:off x="9423960" y="5646123"/>
            <a:ext cx="1496420" cy="445222"/>
          </a:xfrm>
          <a:custGeom>
            <a:rect b="b" l="l" r="r" t="t"/>
            <a:pathLst>
              <a:path extrusionOk="0" h="5565275" w="7875896">
                <a:moveTo>
                  <a:pt x="606089" y="2176549"/>
                </a:moveTo>
                <a:lnTo>
                  <a:pt x="430080" y="2352559"/>
                </a:lnTo>
                <a:lnTo>
                  <a:pt x="0" y="2782638"/>
                </a:lnTo>
                <a:lnTo>
                  <a:pt x="314523" y="3097161"/>
                </a:lnTo>
                <a:lnTo>
                  <a:pt x="324998" y="3108210"/>
                </a:lnTo>
                <a:lnTo>
                  <a:pt x="327303" y="3109941"/>
                </a:lnTo>
                <a:lnTo>
                  <a:pt x="427060" y="3209698"/>
                </a:lnTo>
                <a:lnTo>
                  <a:pt x="606090" y="3388728"/>
                </a:lnTo>
                <a:lnTo>
                  <a:pt x="606090" y="3388728"/>
                </a:lnTo>
                <a:lnTo>
                  <a:pt x="2663290" y="5445927"/>
                </a:lnTo>
                <a:cubicBezTo>
                  <a:pt x="2825797" y="5608434"/>
                  <a:pt x="3093211" y="5604493"/>
                  <a:pt x="3260578" y="5437126"/>
                </a:cubicBezTo>
                <a:cubicBezTo>
                  <a:pt x="3427945" y="5269759"/>
                  <a:pt x="3431886" y="5002345"/>
                  <a:pt x="3269379" y="4839839"/>
                </a:cubicBezTo>
                <a:lnTo>
                  <a:pt x="1642258" y="3212718"/>
                </a:lnTo>
                <a:lnTo>
                  <a:pt x="2683328" y="3212718"/>
                </a:lnTo>
                <a:lnTo>
                  <a:pt x="5373765" y="3212718"/>
                </a:lnTo>
                <a:lnTo>
                  <a:pt x="7080433" y="3212718"/>
                </a:lnTo>
                <a:lnTo>
                  <a:pt x="7459773" y="3212718"/>
                </a:lnTo>
                <a:cubicBezTo>
                  <a:pt x="7689592" y="3212718"/>
                  <a:pt x="7875896" y="3020841"/>
                  <a:pt x="7875896" y="2784149"/>
                </a:cubicBezTo>
                <a:cubicBezTo>
                  <a:pt x="7875896" y="2547456"/>
                  <a:pt x="7689592" y="2355579"/>
                  <a:pt x="7459773" y="2355579"/>
                </a:cubicBezTo>
                <a:lnTo>
                  <a:pt x="7080433" y="2355579"/>
                </a:lnTo>
                <a:lnTo>
                  <a:pt x="5373765" y="2355579"/>
                </a:lnTo>
                <a:lnTo>
                  <a:pt x="2683328" y="2355579"/>
                </a:lnTo>
                <a:lnTo>
                  <a:pt x="1639238" y="2355579"/>
                </a:lnTo>
                <a:lnTo>
                  <a:pt x="1642258" y="2352559"/>
                </a:lnTo>
                <a:lnTo>
                  <a:pt x="782099" y="2352559"/>
                </a:lnTo>
                <a:close/>
                <a:moveTo>
                  <a:pt x="2960111" y="46"/>
                </a:moveTo>
                <a:cubicBezTo>
                  <a:pt x="2852024" y="-1547"/>
                  <a:pt x="2744544" y="38094"/>
                  <a:pt x="2663290" y="119348"/>
                </a:cubicBezTo>
                <a:lnTo>
                  <a:pt x="606089" y="2176548"/>
                </a:lnTo>
                <a:lnTo>
                  <a:pt x="782099" y="2352558"/>
                </a:lnTo>
                <a:lnTo>
                  <a:pt x="1642258" y="2352558"/>
                </a:lnTo>
                <a:lnTo>
                  <a:pt x="3269379" y="725437"/>
                </a:lnTo>
                <a:cubicBezTo>
                  <a:pt x="3431886" y="562930"/>
                  <a:pt x="3427945" y="295516"/>
                  <a:pt x="3260578" y="128149"/>
                </a:cubicBezTo>
                <a:cubicBezTo>
                  <a:pt x="3176894" y="44465"/>
                  <a:pt x="3068199" y="1638"/>
                  <a:pt x="2960111" y="46"/>
                </a:cubicBezTo>
                <a:close/>
              </a:path>
            </a:pathLst>
          </a:custGeom>
          <a:solidFill>
            <a:srgbClr val="FF0000"/>
          </a:solidFill>
          <a:ln>
            <a:noFill/>
          </a:ln>
        </p:spPr>
        <p:txBody>
          <a:bodyPr anchorCtr="0" anchor="ctr" bIns="48400" lIns="817000" spcFirstLastPara="1" rIns="96800" wrap="square" tIns="48400">
            <a:noAutofit/>
          </a:bodyPr>
          <a:lstStyle/>
          <a:p>
            <a:pPr indent="0" lvl="0" marL="0" marR="0" rtl="0" algn="l">
              <a:lnSpc>
                <a:spcPct val="100000"/>
              </a:lnSpc>
              <a:spcBef>
                <a:spcPts val="0"/>
              </a:spcBef>
              <a:spcAft>
                <a:spcPts val="0"/>
              </a:spcAft>
              <a:buClr>
                <a:srgbClr val="000000"/>
              </a:buClr>
              <a:buSzPts val="1500"/>
              <a:buFont typeface="Calibri"/>
              <a:buNone/>
            </a:pPr>
            <a:r>
              <a:t/>
            </a:r>
            <a:endParaRPr b="0" i="0" sz="1900" u="none" cap="none" strike="noStrike">
              <a:solidFill>
                <a:srgbClr val="9900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506" name="Shape 1506"/>
        <p:cNvGrpSpPr/>
        <p:nvPr/>
      </p:nvGrpSpPr>
      <p:grpSpPr>
        <a:xfrm>
          <a:off x="0" y="0"/>
          <a:ext cx="0" cy="0"/>
          <a:chOff x="0" y="0"/>
          <a:chExt cx="0" cy="0"/>
        </a:xfrm>
      </p:grpSpPr>
      <p:sp>
        <p:nvSpPr>
          <p:cNvPr id="1507" name="Google Shape;1507;p167"/>
          <p:cNvSpPr/>
          <p:nvPr/>
        </p:nvSpPr>
        <p:spPr>
          <a:xfrm>
            <a:off x="457200" y="320040"/>
            <a:ext cx="112471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3200"/>
              <a:buFont typeface="Cambria"/>
              <a:buNone/>
            </a:pPr>
            <a:r>
              <a:rPr b="1" i="0" lang="en-US" sz="3600" u="none" cap="none" strike="noStrike">
                <a:solidFill>
                  <a:srgbClr val="0B1F4B"/>
                </a:solidFill>
                <a:latin typeface="Cambria Math"/>
                <a:ea typeface="Cambria Math"/>
                <a:cs typeface="Cambria Math"/>
                <a:sym typeface="Cambria Math"/>
              </a:rPr>
              <a:t>What We'll Explore Today</a:t>
            </a:r>
            <a:endParaRPr i="0" sz="3600" u="none" cap="none" strike="noStrike">
              <a:solidFill>
                <a:schemeClr val="dk1"/>
              </a:solidFill>
              <a:latin typeface="Cambria Math"/>
              <a:ea typeface="Cambria Math"/>
              <a:cs typeface="Cambria Math"/>
              <a:sym typeface="Cambria Math"/>
            </a:endParaRPr>
          </a:p>
        </p:txBody>
      </p:sp>
      <p:sp>
        <p:nvSpPr>
          <p:cNvPr id="1508" name="Google Shape;1508;p167"/>
          <p:cNvSpPr/>
          <p:nvPr/>
        </p:nvSpPr>
        <p:spPr>
          <a:xfrm>
            <a:off x="457200" y="1207008"/>
            <a:ext cx="502920" cy="502920"/>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09" name="Google Shape;1509;p167"/>
          <p:cNvSpPr/>
          <p:nvPr/>
        </p:nvSpPr>
        <p:spPr>
          <a:xfrm>
            <a:off x="457200" y="118872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600"/>
              <a:buFont typeface="Calibri"/>
              <a:buNone/>
            </a:pPr>
            <a:r>
              <a:rPr b="1" i="0" lang="en-US" sz="2000" u="none" cap="none" strike="noStrike">
                <a:solidFill>
                  <a:srgbClr val="FFFFFF"/>
                </a:solidFill>
                <a:latin typeface="Cambria Math"/>
                <a:ea typeface="Cambria Math"/>
                <a:cs typeface="Cambria Math"/>
                <a:sym typeface="Cambria Math"/>
              </a:rPr>
              <a:t>1</a:t>
            </a:r>
            <a:endParaRPr i="0" sz="2000" u="none" cap="none" strike="noStrike">
              <a:solidFill>
                <a:schemeClr val="dk1"/>
              </a:solidFill>
              <a:latin typeface="Cambria Math"/>
              <a:ea typeface="Cambria Math"/>
              <a:cs typeface="Cambria Math"/>
              <a:sym typeface="Cambria Math"/>
            </a:endParaRPr>
          </a:p>
        </p:txBody>
      </p:sp>
      <p:sp>
        <p:nvSpPr>
          <p:cNvPr id="1510" name="Google Shape;1510;p167"/>
          <p:cNvSpPr/>
          <p:nvPr/>
        </p:nvSpPr>
        <p:spPr>
          <a:xfrm>
            <a:off x="1097280" y="1097280"/>
            <a:ext cx="713232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600"/>
              <a:buFont typeface="Calibri"/>
              <a:buNone/>
            </a:pPr>
            <a:r>
              <a:rPr b="1" i="0" lang="en-US" sz="2000" u="none" cap="none" strike="noStrike">
                <a:solidFill>
                  <a:srgbClr val="0B1F4B"/>
                </a:solidFill>
                <a:latin typeface="Cambria Math"/>
                <a:ea typeface="Cambria Math"/>
                <a:cs typeface="Cambria Math"/>
                <a:sym typeface="Cambria Math"/>
              </a:rPr>
              <a:t>🧠  Beyond Using AI — Understanding How It Works</a:t>
            </a:r>
            <a:endParaRPr i="0" sz="2000" u="none" cap="none" strike="noStrike">
              <a:solidFill>
                <a:schemeClr val="dk1"/>
              </a:solidFill>
              <a:latin typeface="Cambria Math"/>
              <a:ea typeface="Cambria Math"/>
              <a:cs typeface="Cambria Math"/>
              <a:sym typeface="Cambria Math"/>
            </a:endParaRPr>
          </a:p>
        </p:txBody>
      </p:sp>
      <p:sp>
        <p:nvSpPr>
          <p:cNvPr id="1511" name="Google Shape;1511;p167"/>
          <p:cNvSpPr/>
          <p:nvPr/>
        </p:nvSpPr>
        <p:spPr>
          <a:xfrm>
            <a:off x="1097280" y="1481328"/>
            <a:ext cx="7132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C9A"/>
              </a:buClr>
              <a:buSzPts val="1200"/>
              <a:buFont typeface="Calibri"/>
              <a:buNone/>
            </a:pPr>
            <a:r>
              <a:rPr i="0" lang="en-US" sz="1700" u="none" cap="none" strike="noStrike">
                <a:solidFill>
                  <a:schemeClr val="dk1"/>
                </a:solidFill>
                <a:latin typeface="Cambria Math"/>
                <a:ea typeface="Cambria Math"/>
                <a:cs typeface="Cambria Math"/>
                <a:sym typeface="Cambria Math"/>
              </a:rPr>
              <a:t>The core premise of Bootstrap:AI and </a:t>
            </a:r>
            <a:r>
              <a:rPr lang="en-US" sz="1700">
                <a:solidFill>
                  <a:schemeClr val="dk1"/>
                </a:solidFill>
                <a:latin typeface="Cambria Math"/>
                <a:ea typeface="Cambria Math"/>
                <a:cs typeface="Cambria Math"/>
                <a:sym typeface="Cambria Math"/>
              </a:rPr>
              <a:t>my</a:t>
            </a:r>
            <a:r>
              <a:rPr i="0" lang="en-US" sz="1700" u="none" cap="none" strike="noStrike">
                <a:solidFill>
                  <a:schemeClr val="dk1"/>
                </a:solidFill>
                <a:latin typeface="Cambria Math"/>
                <a:ea typeface="Cambria Math"/>
                <a:cs typeface="Cambria Math"/>
                <a:sym typeface="Cambria Math"/>
              </a:rPr>
              <a:t>  UNM experience</a:t>
            </a:r>
            <a:endParaRPr i="0" sz="1700" u="none" cap="none" strike="noStrike">
              <a:solidFill>
                <a:schemeClr val="dk1"/>
              </a:solidFill>
              <a:latin typeface="Cambria Math"/>
              <a:ea typeface="Cambria Math"/>
              <a:cs typeface="Cambria Math"/>
              <a:sym typeface="Cambria Math"/>
            </a:endParaRPr>
          </a:p>
        </p:txBody>
      </p:sp>
      <p:sp>
        <p:nvSpPr>
          <p:cNvPr id="1512" name="Google Shape;1512;p167"/>
          <p:cNvSpPr/>
          <p:nvPr/>
        </p:nvSpPr>
        <p:spPr>
          <a:xfrm>
            <a:off x="457200" y="1883664"/>
            <a:ext cx="1097280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13" name="Google Shape;1513;p167"/>
          <p:cNvSpPr/>
          <p:nvPr/>
        </p:nvSpPr>
        <p:spPr>
          <a:xfrm>
            <a:off x="457200" y="2194560"/>
            <a:ext cx="502920" cy="502920"/>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14" name="Google Shape;1514;p167"/>
          <p:cNvSpPr/>
          <p:nvPr/>
        </p:nvSpPr>
        <p:spPr>
          <a:xfrm>
            <a:off x="457200" y="2176272"/>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600"/>
              <a:buFont typeface="Calibri"/>
              <a:buNone/>
            </a:pPr>
            <a:r>
              <a:rPr b="1" i="0" lang="en-US" sz="2000" u="none" cap="none" strike="noStrike">
                <a:solidFill>
                  <a:srgbClr val="FFFFFF"/>
                </a:solidFill>
                <a:latin typeface="Cambria Math"/>
                <a:ea typeface="Cambria Math"/>
                <a:cs typeface="Cambria Math"/>
                <a:sym typeface="Cambria Math"/>
              </a:rPr>
              <a:t>2</a:t>
            </a:r>
            <a:endParaRPr i="0" sz="2000" u="none" cap="none" strike="noStrike">
              <a:solidFill>
                <a:schemeClr val="dk1"/>
              </a:solidFill>
              <a:latin typeface="Cambria Math"/>
              <a:ea typeface="Cambria Math"/>
              <a:cs typeface="Cambria Math"/>
              <a:sym typeface="Cambria Math"/>
            </a:endParaRPr>
          </a:p>
        </p:txBody>
      </p:sp>
      <p:sp>
        <p:nvSpPr>
          <p:cNvPr id="1515" name="Google Shape;1515;p167"/>
          <p:cNvSpPr/>
          <p:nvPr/>
        </p:nvSpPr>
        <p:spPr>
          <a:xfrm>
            <a:off x="1097280" y="2084832"/>
            <a:ext cx="713232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600"/>
              <a:buFont typeface="Calibri"/>
              <a:buNone/>
            </a:pPr>
            <a:r>
              <a:rPr b="1" i="0" lang="en-US" sz="2000" u="none" cap="none" strike="noStrike">
                <a:solidFill>
                  <a:srgbClr val="0B1F4B"/>
                </a:solidFill>
                <a:latin typeface="Cambria Math"/>
                <a:ea typeface="Cambria Math"/>
                <a:cs typeface="Cambria Math"/>
                <a:sym typeface="Cambria Math"/>
              </a:rPr>
              <a:t>💻  Bootstrap: AI &amp; the Pyret Programming Language</a:t>
            </a:r>
            <a:endParaRPr i="0" sz="2000" u="none" cap="none" strike="noStrike">
              <a:solidFill>
                <a:schemeClr val="dk1"/>
              </a:solidFill>
              <a:latin typeface="Cambria Math"/>
              <a:ea typeface="Cambria Math"/>
              <a:cs typeface="Cambria Math"/>
              <a:sym typeface="Cambria Math"/>
            </a:endParaRPr>
          </a:p>
        </p:txBody>
      </p:sp>
      <p:sp>
        <p:nvSpPr>
          <p:cNvPr id="1516" name="Google Shape;1516;p167"/>
          <p:cNvSpPr/>
          <p:nvPr/>
        </p:nvSpPr>
        <p:spPr>
          <a:xfrm>
            <a:off x="1097280" y="2468880"/>
            <a:ext cx="7132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C9A"/>
              </a:buClr>
              <a:buSzPts val="1200"/>
              <a:buFont typeface="Calibri"/>
              <a:buNone/>
            </a:pPr>
            <a:r>
              <a:rPr i="0" lang="en-US" sz="1600" u="none" cap="none" strike="noStrike">
                <a:solidFill>
                  <a:schemeClr val="dk1"/>
                </a:solidFill>
                <a:latin typeface="Cambria Math"/>
                <a:ea typeface="Cambria Math"/>
                <a:cs typeface="Cambria Math"/>
                <a:sym typeface="Cambria Math"/>
              </a:rPr>
              <a:t>Decision trees, regression, NLP, generative AI — grounded in math &amp; statistics</a:t>
            </a:r>
            <a:endParaRPr i="0" sz="1600" u="none" cap="none" strike="noStrike">
              <a:solidFill>
                <a:schemeClr val="dk1"/>
              </a:solidFill>
              <a:latin typeface="Cambria Math"/>
              <a:ea typeface="Cambria Math"/>
              <a:cs typeface="Cambria Math"/>
              <a:sym typeface="Cambria Math"/>
            </a:endParaRPr>
          </a:p>
        </p:txBody>
      </p:sp>
      <p:sp>
        <p:nvSpPr>
          <p:cNvPr id="1517" name="Google Shape;1517;p167"/>
          <p:cNvSpPr/>
          <p:nvPr/>
        </p:nvSpPr>
        <p:spPr>
          <a:xfrm>
            <a:off x="457200" y="2871216"/>
            <a:ext cx="1097280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18" name="Google Shape;1518;p167"/>
          <p:cNvSpPr/>
          <p:nvPr/>
        </p:nvSpPr>
        <p:spPr>
          <a:xfrm>
            <a:off x="457200" y="3182112"/>
            <a:ext cx="502920" cy="502920"/>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19" name="Google Shape;1519;p167"/>
          <p:cNvSpPr/>
          <p:nvPr/>
        </p:nvSpPr>
        <p:spPr>
          <a:xfrm>
            <a:off x="457200" y="3163824"/>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600"/>
              <a:buFont typeface="Calibri"/>
              <a:buNone/>
            </a:pPr>
            <a:r>
              <a:rPr b="1" i="0" lang="en-US" sz="2000" u="none" cap="none" strike="noStrike">
                <a:solidFill>
                  <a:srgbClr val="FFFFFF"/>
                </a:solidFill>
                <a:latin typeface="Cambria Math"/>
                <a:ea typeface="Cambria Math"/>
                <a:cs typeface="Cambria Math"/>
                <a:sym typeface="Cambria Math"/>
              </a:rPr>
              <a:t>3</a:t>
            </a:r>
            <a:endParaRPr i="0" sz="2000" u="none" cap="none" strike="noStrike">
              <a:solidFill>
                <a:schemeClr val="dk1"/>
              </a:solidFill>
              <a:latin typeface="Cambria Math"/>
              <a:ea typeface="Cambria Math"/>
              <a:cs typeface="Cambria Math"/>
              <a:sym typeface="Cambria Math"/>
            </a:endParaRPr>
          </a:p>
        </p:txBody>
      </p:sp>
      <p:sp>
        <p:nvSpPr>
          <p:cNvPr id="1520" name="Google Shape;1520;p167"/>
          <p:cNvSpPr/>
          <p:nvPr/>
        </p:nvSpPr>
        <p:spPr>
          <a:xfrm>
            <a:off x="1097280" y="3072384"/>
            <a:ext cx="713232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600"/>
              <a:buFont typeface="Calibri"/>
              <a:buNone/>
            </a:pPr>
            <a:r>
              <a:rPr b="1" i="0" lang="en-US" sz="2000" u="none" cap="none" strike="noStrike">
                <a:solidFill>
                  <a:srgbClr val="0B1F4B"/>
                </a:solidFill>
                <a:latin typeface="Cambria Math"/>
                <a:ea typeface="Cambria Math"/>
                <a:cs typeface="Cambria Math"/>
                <a:sym typeface="Cambria Math"/>
              </a:rPr>
              <a:t>📊  Authentic Datasets &amp; Machine Learning Models</a:t>
            </a:r>
            <a:endParaRPr i="0" sz="2000" u="none" cap="none" strike="noStrike">
              <a:solidFill>
                <a:schemeClr val="dk1"/>
              </a:solidFill>
              <a:latin typeface="Cambria Math"/>
              <a:ea typeface="Cambria Math"/>
              <a:cs typeface="Cambria Math"/>
              <a:sym typeface="Cambria Math"/>
            </a:endParaRPr>
          </a:p>
        </p:txBody>
      </p:sp>
      <p:sp>
        <p:nvSpPr>
          <p:cNvPr id="1521" name="Google Shape;1521;p167"/>
          <p:cNvSpPr/>
          <p:nvPr/>
        </p:nvSpPr>
        <p:spPr>
          <a:xfrm>
            <a:off x="1097280" y="3456432"/>
            <a:ext cx="7132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C9A"/>
              </a:buClr>
              <a:buSzPts val="1200"/>
              <a:buFont typeface="Calibri"/>
              <a:buNone/>
            </a:pPr>
            <a:r>
              <a:rPr i="0" lang="en-US" sz="1600" u="none" cap="none" strike="noStrike">
                <a:solidFill>
                  <a:schemeClr val="dk1"/>
                </a:solidFill>
                <a:latin typeface="Cambria Math"/>
                <a:ea typeface="Cambria Math"/>
                <a:cs typeface="Cambria Math"/>
                <a:sym typeface="Cambria Math"/>
              </a:rPr>
              <a:t>Build, train, and evaluate data-driven algorithms hands-on</a:t>
            </a:r>
            <a:endParaRPr i="0" sz="1600" u="none" cap="none" strike="noStrike">
              <a:solidFill>
                <a:schemeClr val="dk1"/>
              </a:solidFill>
              <a:latin typeface="Cambria Math"/>
              <a:ea typeface="Cambria Math"/>
              <a:cs typeface="Cambria Math"/>
              <a:sym typeface="Cambria Math"/>
            </a:endParaRPr>
          </a:p>
        </p:txBody>
      </p:sp>
      <p:sp>
        <p:nvSpPr>
          <p:cNvPr id="1522" name="Google Shape;1522;p167"/>
          <p:cNvSpPr/>
          <p:nvPr/>
        </p:nvSpPr>
        <p:spPr>
          <a:xfrm>
            <a:off x="457200" y="3858768"/>
            <a:ext cx="1097280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23" name="Google Shape;1523;p167"/>
          <p:cNvSpPr/>
          <p:nvPr/>
        </p:nvSpPr>
        <p:spPr>
          <a:xfrm>
            <a:off x="457200" y="4169664"/>
            <a:ext cx="502920" cy="502920"/>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24" name="Google Shape;1524;p167"/>
          <p:cNvSpPr/>
          <p:nvPr/>
        </p:nvSpPr>
        <p:spPr>
          <a:xfrm>
            <a:off x="457200" y="4151376"/>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600"/>
              <a:buFont typeface="Calibri"/>
              <a:buNone/>
            </a:pPr>
            <a:r>
              <a:rPr b="1" i="0" lang="en-US" sz="2000" u="none" cap="none" strike="noStrike">
                <a:solidFill>
                  <a:srgbClr val="FFFFFF"/>
                </a:solidFill>
                <a:latin typeface="Cambria Math"/>
                <a:ea typeface="Cambria Math"/>
                <a:cs typeface="Cambria Math"/>
                <a:sym typeface="Cambria Math"/>
              </a:rPr>
              <a:t>4</a:t>
            </a:r>
            <a:endParaRPr i="0" sz="2000" u="none" cap="none" strike="noStrike">
              <a:solidFill>
                <a:schemeClr val="dk1"/>
              </a:solidFill>
              <a:latin typeface="Cambria Math"/>
              <a:ea typeface="Cambria Math"/>
              <a:cs typeface="Cambria Math"/>
              <a:sym typeface="Cambria Math"/>
            </a:endParaRPr>
          </a:p>
        </p:txBody>
      </p:sp>
      <p:sp>
        <p:nvSpPr>
          <p:cNvPr id="1525" name="Google Shape;1525;p167"/>
          <p:cNvSpPr/>
          <p:nvPr/>
        </p:nvSpPr>
        <p:spPr>
          <a:xfrm>
            <a:off x="1097280" y="4059936"/>
            <a:ext cx="713232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600"/>
              <a:buFont typeface="Calibri"/>
              <a:buNone/>
            </a:pPr>
            <a:r>
              <a:rPr b="1" i="0" lang="en-US" sz="2000" u="none" cap="none" strike="noStrike">
                <a:solidFill>
                  <a:srgbClr val="0B1F4B"/>
                </a:solidFill>
                <a:latin typeface="Cambria Math"/>
                <a:ea typeface="Cambria Math"/>
                <a:cs typeface="Cambria Math"/>
                <a:sym typeface="Cambria Math"/>
              </a:rPr>
              <a:t>⚖️  Bias, Fairness, Privacy &amp; Responsible AI</a:t>
            </a:r>
            <a:endParaRPr i="0" sz="2000" u="none" cap="none" strike="noStrike">
              <a:solidFill>
                <a:schemeClr val="dk1"/>
              </a:solidFill>
              <a:latin typeface="Cambria Math"/>
              <a:ea typeface="Cambria Math"/>
              <a:cs typeface="Cambria Math"/>
              <a:sym typeface="Cambria Math"/>
            </a:endParaRPr>
          </a:p>
        </p:txBody>
      </p:sp>
      <p:sp>
        <p:nvSpPr>
          <p:cNvPr id="1526" name="Google Shape;1526;p167"/>
          <p:cNvSpPr/>
          <p:nvPr/>
        </p:nvSpPr>
        <p:spPr>
          <a:xfrm>
            <a:off x="1097280" y="4443984"/>
            <a:ext cx="7132320" cy="29260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C9A"/>
              </a:buClr>
              <a:buSzPts val="1200"/>
              <a:buFont typeface="Calibri"/>
              <a:buNone/>
            </a:pPr>
            <a:r>
              <a:rPr i="0" lang="en-US" sz="1600" u="none" cap="none" strike="noStrike">
                <a:solidFill>
                  <a:schemeClr val="dk1"/>
                </a:solidFill>
                <a:latin typeface="Cambria Math"/>
                <a:ea typeface="Cambria Math"/>
                <a:cs typeface="Cambria Math"/>
                <a:sym typeface="Cambria Math"/>
              </a:rPr>
              <a:t>Structured classroom discussions rooted in real-world contexts</a:t>
            </a:r>
            <a:endParaRPr i="0" sz="1600" u="none" cap="none" strike="noStrike">
              <a:solidFill>
                <a:schemeClr val="dk1"/>
              </a:solidFill>
              <a:latin typeface="Cambria Math"/>
              <a:ea typeface="Cambria Math"/>
              <a:cs typeface="Cambria Math"/>
              <a:sym typeface="Cambria Math"/>
            </a:endParaRPr>
          </a:p>
        </p:txBody>
      </p:sp>
      <p:sp>
        <p:nvSpPr>
          <p:cNvPr id="1527" name="Google Shape;1527;p167"/>
          <p:cNvSpPr/>
          <p:nvPr/>
        </p:nvSpPr>
        <p:spPr>
          <a:xfrm>
            <a:off x="457200" y="4846320"/>
            <a:ext cx="10972800" cy="9144"/>
          </a:xfrm>
          <a:prstGeom prst="rect">
            <a:avLst/>
          </a:prstGeom>
          <a:solidFill>
            <a:srgbClr val="D8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28" name="Google Shape;1528;p167"/>
          <p:cNvSpPr/>
          <p:nvPr/>
        </p:nvSpPr>
        <p:spPr>
          <a:xfrm>
            <a:off x="457200" y="5157216"/>
            <a:ext cx="502920" cy="502920"/>
          </a:xfrm>
          <a:prstGeom prst="ellipse">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29" name="Google Shape;1529;p167"/>
          <p:cNvSpPr/>
          <p:nvPr/>
        </p:nvSpPr>
        <p:spPr>
          <a:xfrm>
            <a:off x="457200" y="5138928"/>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600"/>
              <a:buFont typeface="Calibri"/>
              <a:buNone/>
            </a:pPr>
            <a:r>
              <a:rPr b="1" i="0" lang="en-US" sz="2000" u="none" cap="none" strike="noStrike">
                <a:solidFill>
                  <a:srgbClr val="FFFFFF"/>
                </a:solidFill>
                <a:latin typeface="Cambria Math"/>
                <a:ea typeface="Cambria Math"/>
                <a:cs typeface="Cambria Math"/>
                <a:sym typeface="Cambria Math"/>
              </a:rPr>
              <a:t>5</a:t>
            </a:r>
            <a:endParaRPr i="0" sz="2000" u="none" cap="none" strike="noStrike">
              <a:solidFill>
                <a:schemeClr val="dk1"/>
              </a:solidFill>
              <a:latin typeface="Cambria Math"/>
              <a:ea typeface="Cambria Math"/>
              <a:cs typeface="Cambria Math"/>
              <a:sym typeface="Cambria Math"/>
            </a:endParaRPr>
          </a:p>
        </p:txBody>
      </p:sp>
      <p:sp>
        <p:nvSpPr>
          <p:cNvPr id="1530" name="Google Shape;1530;p167"/>
          <p:cNvSpPr/>
          <p:nvPr/>
        </p:nvSpPr>
        <p:spPr>
          <a:xfrm>
            <a:off x="1097280" y="5047488"/>
            <a:ext cx="713232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600"/>
              <a:buFont typeface="Calibri"/>
              <a:buNone/>
            </a:pPr>
            <a:r>
              <a:rPr b="1" i="0" lang="en-US" sz="2000" u="none" cap="none" strike="noStrike">
                <a:solidFill>
                  <a:srgbClr val="0B1F4B"/>
                </a:solidFill>
                <a:latin typeface="Cambria Math"/>
                <a:ea typeface="Cambria Math"/>
                <a:cs typeface="Cambria Math"/>
                <a:sym typeface="Cambria Math"/>
              </a:rPr>
              <a:t>🎒  Your Take-Home Toolkit</a:t>
            </a:r>
            <a:endParaRPr i="0" sz="2000" u="none" cap="none" strike="noStrike">
              <a:solidFill>
                <a:schemeClr val="dk1"/>
              </a:solidFill>
              <a:latin typeface="Cambria Math"/>
              <a:ea typeface="Cambria Math"/>
              <a:cs typeface="Cambria Math"/>
              <a:sym typeface="Cambria Math"/>
            </a:endParaRPr>
          </a:p>
        </p:txBody>
      </p:sp>
      <p:sp>
        <p:nvSpPr>
          <p:cNvPr id="1531" name="Google Shape;1531;p167"/>
          <p:cNvSpPr/>
          <p:nvPr/>
        </p:nvSpPr>
        <p:spPr>
          <a:xfrm>
            <a:off x="1097275" y="5431525"/>
            <a:ext cx="7631400" cy="548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C9A"/>
              </a:buClr>
              <a:buSzPts val="1200"/>
              <a:buFont typeface="Calibri"/>
              <a:buNone/>
            </a:pPr>
            <a:r>
              <a:rPr i="0" lang="en-US" sz="1700" u="none" cap="none" strike="noStrike">
                <a:solidFill>
                  <a:schemeClr val="dk1"/>
                </a:solidFill>
                <a:latin typeface="Cambria Math"/>
                <a:ea typeface="Cambria Math"/>
                <a:cs typeface="Cambria Math"/>
                <a:sym typeface="Cambria Math"/>
              </a:rPr>
              <a:t>Lesson ideas, sample student projects, and CSTA-aligned resources to implement immediately</a:t>
            </a:r>
            <a:endParaRPr i="0" sz="1700" u="none" cap="none" strike="noStrike">
              <a:solidFill>
                <a:schemeClr val="dk1"/>
              </a:solidFill>
              <a:latin typeface="Cambria Math"/>
              <a:ea typeface="Cambria Math"/>
              <a:cs typeface="Cambria Math"/>
              <a:sym typeface="Cambria Math"/>
            </a:endParaRPr>
          </a:p>
        </p:txBody>
      </p:sp>
      <p:sp>
        <p:nvSpPr>
          <p:cNvPr id="1532" name="Google Shape;1532;p167"/>
          <p:cNvSpPr/>
          <p:nvPr/>
        </p:nvSpPr>
        <p:spPr>
          <a:xfrm>
            <a:off x="8872970" y="315467"/>
            <a:ext cx="2743200" cy="512070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33" name="Google Shape;1533;p167"/>
          <p:cNvSpPr/>
          <p:nvPr/>
        </p:nvSpPr>
        <p:spPr>
          <a:xfrm>
            <a:off x="8961120" y="493760"/>
            <a:ext cx="2743200" cy="1280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4400"/>
              <a:buFont typeface="Cambria"/>
              <a:buNone/>
            </a:pPr>
            <a:r>
              <a:rPr b="1" i="0" lang="en-US" sz="3000" u="none" cap="none" strike="noStrike">
                <a:solidFill>
                  <a:srgbClr val="02C39A"/>
                </a:solidFill>
                <a:latin typeface="Cambria Math"/>
                <a:ea typeface="Cambria Math"/>
                <a:cs typeface="Cambria Math"/>
                <a:sym typeface="Cambria Math"/>
              </a:rPr>
              <a:t>60</a:t>
            </a:r>
            <a:r>
              <a:rPr lang="en-US" sz="3000">
                <a:solidFill>
                  <a:schemeClr val="dk1"/>
                </a:solidFill>
                <a:latin typeface="Cambria Math"/>
                <a:ea typeface="Cambria Math"/>
                <a:cs typeface="Cambria Math"/>
                <a:sym typeface="Cambria Math"/>
              </a:rPr>
              <a:t> </a:t>
            </a:r>
            <a:r>
              <a:rPr b="1" i="0" lang="en-US" sz="3000" u="none" cap="none" strike="noStrike">
                <a:solidFill>
                  <a:srgbClr val="02C39A"/>
                </a:solidFill>
                <a:latin typeface="Cambria Math"/>
                <a:ea typeface="Cambria Math"/>
                <a:cs typeface="Cambria Math"/>
                <a:sym typeface="Cambria Math"/>
              </a:rPr>
              <a:t>min</a:t>
            </a:r>
            <a:endParaRPr i="0" sz="3000" u="none" cap="none" strike="noStrike">
              <a:solidFill>
                <a:schemeClr val="dk1"/>
              </a:solidFill>
              <a:latin typeface="Cambria Math"/>
              <a:ea typeface="Cambria Math"/>
              <a:cs typeface="Cambria Math"/>
              <a:sym typeface="Cambria Math"/>
            </a:endParaRPr>
          </a:p>
        </p:txBody>
      </p:sp>
      <p:sp>
        <p:nvSpPr>
          <p:cNvPr id="1534" name="Google Shape;1534;p167"/>
          <p:cNvSpPr/>
          <p:nvPr/>
        </p:nvSpPr>
        <p:spPr>
          <a:xfrm>
            <a:off x="8961120" y="2002433"/>
            <a:ext cx="2743200" cy="640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300"/>
              <a:buFont typeface="Calibri"/>
              <a:buNone/>
            </a:pPr>
            <a:r>
              <a:rPr i="0" lang="en-US" sz="1700" u="none" cap="none" strike="noStrike">
                <a:solidFill>
                  <a:srgbClr val="CADCFC"/>
                </a:solidFill>
                <a:latin typeface="Cambria Math"/>
                <a:ea typeface="Cambria Math"/>
                <a:cs typeface="Cambria Math"/>
                <a:sym typeface="Cambria Math"/>
              </a:rPr>
              <a:t>Interactive</a:t>
            </a:r>
            <a:endParaRPr i="0" sz="17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CADCFC"/>
              </a:buClr>
              <a:buSzPts val="1300"/>
              <a:buFont typeface="Calibri"/>
              <a:buNone/>
            </a:pPr>
            <a:r>
              <a:rPr i="0" lang="en-US" sz="1700" u="none" cap="none" strike="noStrike">
                <a:solidFill>
                  <a:srgbClr val="CADCFC"/>
                </a:solidFill>
                <a:latin typeface="Cambria Math"/>
                <a:ea typeface="Cambria Math"/>
                <a:cs typeface="Cambria Math"/>
                <a:sym typeface="Cambria Math"/>
              </a:rPr>
              <a:t>Session</a:t>
            </a:r>
            <a:endParaRPr i="0" sz="1700" u="none" cap="none" strike="noStrike">
              <a:solidFill>
                <a:schemeClr val="dk1"/>
              </a:solidFill>
              <a:latin typeface="Cambria Math"/>
              <a:ea typeface="Cambria Math"/>
              <a:cs typeface="Cambria Math"/>
              <a:sym typeface="Cambria Math"/>
            </a:endParaRPr>
          </a:p>
        </p:txBody>
      </p:sp>
      <p:sp>
        <p:nvSpPr>
          <p:cNvPr id="1535" name="Google Shape;1535;p167"/>
          <p:cNvSpPr/>
          <p:nvPr/>
        </p:nvSpPr>
        <p:spPr>
          <a:xfrm>
            <a:off x="9418320" y="3794760"/>
            <a:ext cx="1828800" cy="36576"/>
          </a:xfrm>
          <a:prstGeom prst="rect">
            <a:avLst/>
          </a:prstGeom>
          <a:solidFill>
            <a:srgbClr val="0280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mbria Math"/>
              <a:ea typeface="Cambria Math"/>
              <a:cs typeface="Cambria Math"/>
              <a:sym typeface="Cambria Math"/>
            </a:endParaRPr>
          </a:p>
        </p:txBody>
      </p:sp>
      <p:sp>
        <p:nvSpPr>
          <p:cNvPr id="1536" name="Google Shape;1536;p167"/>
          <p:cNvSpPr/>
          <p:nvPr/>
        </p:nvSpPr>
        <p:spPr>
          <a:xfrm>
            <a:off x="8961120" y="2971790"/>
            <a:ext cx="2743200" cy="731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200"/>
              <a:buFont typeface="Calibri"/>
              <a:buNone/>
            </a:pPr>
            <a:r>
              <a:rPr i="0" lang="en-US" sz="1800" u="none" cap="none" strike="noStrike">
                <a:solidFill>
                  <a:srgbClr val="FFFF00"/>
                </a:solidFill>
                <a:latin typeface="Cambria Math"/>
                <a:ea typeface="Cambria Math"/>
                <a:cs typeface="Cambria Math"/>
                <a:sym typeface="Cambria Math"/>
              </a:rPr>
              <a:t>CSTA Standards</a:t>
            </a:r>
            <a:endParaRPr i="0" sz="1800" u="none" cap="none" strike="noStrike">
              <a:solidFill>
                <a:srgbClr val="FFFF00"/>
              </a:solidFill>
              <a:latin typeface="Cambria Math"/>
              <a:ea typeface="Cambria Math"/>
              <a:cs typeface="Cambria Math"/>
              <a:sym typeface="Cambria Math"/>
            </a:endParaRPr>
          </a:p>
          <a:p>
            <a:pPr indent="0" lvl="0" marL="0" marR="0" rtl="0" algn="ctr">
              <a:spcBef>
                <a:spcPts val="0"/>
              </a:spcBef>
              <a:spcAft>
                <a:spcPts val="0"/>
              </a:spcAft>
              <a:buClr>
                <a:srgbClr val="CADCFC"/>
              </a:buClr>
              <a:buSzPts val="1200"/>
              <a:buFont typeface="Calibri"/>
              <a:buNone/>
            </a:pPr>
            <a:r>
              <a:rPr i="0" lang="en-US" sz="1800" u="none" cap="none" strike="noStrike">
                <a:solidFill>
                  <a:srgbClr val="FFFF00"/>
                </a:solidFill>
                <a:latin typeface="Cambria Math"/>
                <a:ea typeface="Cambria Math"/>
                <a:cs typeface="Cambria Math"/>
                <a:sym typeface="Cambria Math"/>
              </a:rPr>
              <a:t>Aligned</a:t>
            </a:r>
            <a:endParaRPr i="0" sz="1800" u="none" cap="none" strike="noStrike">
              <a:solidFill>
                <a:srgbClr val="FFFF00"/>
              </a:solidFill>
              <a:latin typeface="Cambria Math"/>
              <a:ea typeface="Cambria Math"/>
              <a:cs typeface="Cambria Math"/>
              <a:sym typeface="Cambria Math"/>
            </a:endParaRPr>
          </a:p>
        </p:txBody>
      </p:sp>
      <p:sp>
        <p:nvSpPr>
          <p:cNvPr id="1537" name="Google Shape;1537;p167"/>
          <p:cNvSpPr/>
          <p:nvPr/>
        </p:nvSpPr>
        <p:spPr>
          <a:xfrm>
            <a:off x="8961120" y="4320590"/>
            <a:ext cx="2743200" cy="731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E9B94E"/>
              </a:buClr>
              <a:buSzPts val="1200"/>
              <a:buFont typeface="Calibri"/>
              <a:buNone/>
            </a:pPr>
            <a:r>
              <a:rPr b="1" i="0" lang="en-US" sz="2200" u="none" cap="none" strike="noStrike">
                <a:solidFill>
                  <a:srgbClr val="E9B94E"/>
                </a:solidFill>
                <a:latin typeface="Cambria Math"/>
                <a:ea typeface="Cambria Math"/>
                <a:cs typeface="Cambria Math"/>
                <a:sym typeface="Cambria Math"/>
              </a:rPr>
              <a:t>Bootstrap: AI</a:t>
            </a:r>
            <a:endParaRPr i="0" sz="2200" u="none" cap="none" strike="noStrike">
              <a:solidFill>
                <a:schemeClr val="dk1"/>
              </a:solidFill>
              <a:latin typeface="Cambria Math"/>
              <a:ea typeface="Cambria Math"/>
              <a:cs typeface="Cambria Math"/>
              <a:sym typeface="Cambria Math"/>
            </a:endParaRPr>
          </a:p>
          <a:p>
            <a:pPr indent="0" lvl="0" marL="0" marR="0" rtl="0" algn="ctr">
              <a:spcBef>
                <a:spcPts val="0"/>
              </a:spcBef>
              <a:spcAft>
                <a:spcPts val="0"/>
              </a:spcAft>
              <a:buClr>
                <a:srgbClr val="E9B94E"/>
              </a:buClr>
              <a:buSzPts val="1200"/>
              <a:buFont typeface="Calibri"/>
              <a:buNone/>
            </a:pPr>
            <a:r>
              <a:rPr b="1" i="0" lang="en-US" sz="2200" u="none" cap="none" strike="noStrike">
                <a:solidFill>
                  <a:srgbClr val="E9B94E"/>
                </a:solidFill>
                <a:latin typeface="Cambria Math"/>
                <a:ea typeface="Cambria Math"/>
                <a:cs typeface="Cambria Math"/>
                <a:sym typeface="Cambria Math"/>
              </a:rPr>
              <a:t>Pyret Platform</a:t>
            </a:r>
            <a:endParaRPr i="0" sz="2200" u="none" cap="none" strike="noStrike">
              <a:solidFill>
                <a:schemeClr val="dk1"/>
              </a:solidFill>
              <a:latin typeface="Cambria Math"/>
              <a:ea typeface="Cambria Math"/>
              <a:cs typeface="Cambria Math"/>
              <a:sym typeface="Cambria Math"/>
            </a:endParaRPr>
          </a:p>
        </p:txBody>
      </p:sp>
      <p:sp>
        <p:nvSpPr>
          <p:cNvPr id="1538" name="Google Shape;1538;p167"/>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7C9A"/>
              </a:buClr>
              <a:buSzPts val="900"/>
              <a:buFont typeface="Calibri"/>
              <a:buNone/>
            </a:pPr>
            <a:r>
              <a:rPr b="1" i="0" lang="en-US" sz="1500" u="none" cap="none" strike="noStrike">
                <a:solidFill>
                  <a:schemeClr val="dk1"/>
                </a:solidFill>
                <a:latin typeface="Cambria Math"/>
                <a:ea typeface="Cambria Math"/>
                <a:cs typeface="Cambria Math"/>
                <a:sym typeface="Cambria Math"/>
              </a:rPr>
              <a:t>CSTA NJ CSPDWeek 2026  |  Dr. Sonia Mitchell</a:t>
            </a:r>
            <a:endParaRPr b="1" i="0" sz="1500" u="none" cap="none" strike="noStrike">
              <a:solidFill>
                <a:schemeClr val="dk1"/>
              </a:solidFill>
              <a:latin typeface="Cambria Math"/>
              <a:ea typeface="Cambria Math"/>
              <a:cs typeface="Cambria Math"/>
              <a:sym typeface="Cambria Math"/>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168"/>
          <p:cNvSpPr txBox="1"/>
          <p:nvPr>
            <p:ph type="title"/>
          </p:nvPr>
        </p:nvSpPr>
        <p:spPr>
          <a:xfrm>
            <a:off x="1610900" y="85367"/>
            <a:ext cx="105165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Clr>
                <a:srgbClr val="028090"/>
              </a:buClr>
              <a:buSzPts val="1100"/>
              <a:buFont typeface="Calibri"/>
              <a:buNone/>
            </a:pPr>
            <a:r>
              <a:rPr b="1" lang="en-US" sz="4200">
                <a:solidFill>
                  <a:srgbClr val="FF9900"/>
                </a:solidFill>
                <a:latin typeface="Cambria Math"/>
                <a:ea typeface="Cambria Math"/>
                <a:cs typeface="Cambria Math"/>
                <a:sym typeface="Cambria Math"/>
              </a:rPr>
              <a:t>ESSENTIAL QUESTION</a:t>
            </a:r>
            <a:endParaRPr/>
          </a:p>
        </p:txBody>
      </p:sp>
      <p:sp>
        <p:nvSpPr>
          <p:cNvPr id="1545" name="Google Shape;1545;p168"/>
          <p:cNvSpPr txBox="1"/>
          <p:nvPr/>
        </p:nvSpPr>
        <p:spPr>
          <a:xfrm>
            <a:off x="987200" y="1083875"/>
            <a:ext cx="111402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000">
                <a:solidFill>
                  <a:schemeClr val="dk1"/>
                </a:solidFill>
                <a:latin typeface="Cambria"/>
                <a:ea typeface="Cambria"/>
                <a:cs typeface="Cambria"/>
                <a:sym typeface="Cambria"/>
              </a:rPr>
              <a:t>"How can students use AI</a:t>
            </a:r>
            <a:endParaRPr sz="3000">
              <a:solidFill>
                <a:schemeClr val="dk1"/>
              </a:solidFill>
              <a:latin typeface="Calibri"/>
              <a:ea typeface="Calibri"/>
              <a:cs typeface="Calibri"/>
              <a:sym typeface="Calibri"/>
            </a:endParaRPr>
          </a:p>
          <a:p>
            <a:pPr indent="0" lvl="0" marL="0" rtl="0" algn="ctr">
              <a:spcBef>
                <a:spcPts val="0"/>
              </a:spcBef>
              <a:spcAft>
                <a:spcPts val="0"/>
              </a:spcAft>
              <a:buNone/>
            </a:pPr>
            <a:r>
              <a:rPr b="1" lang="en-US" sz="3000">
                <a:solidFill>
                  <a:schemeClr val="dk1"/>
                </a:solidFill>
                <a:latin typeface="Cambria"/>
                <a:ea typeface="Cambria"/>
                <a:cs typeface="Cambria"/>
                <a:sym typeface="Cambria"/>
              </a:rPr>
              <a:t>to make real-world data-driven decisions?"</a:t>
            </a:r>
            <a:endParaRPr sz="3000">
              <a:solidFill>
                <a:schemeClr val="dk1"/>
              </a:solidFill>
              <a:latin typeface="Calibri"/>
              <a:ea typeface="Calibri"/>
              <a:cs typeface="Calibri"/>
              <a:sym typeface="Calibri"/>
            </a:endParaRPr>
          </a:p>
        </p:txBody>
      </p:sp>
      <p:sp>
        <p:nvSpPr>
          <p:cNvPr id="1546" name="Google Shape;1546;p168"/>
          <p:cNvSpPr/>
          <p:nvPr/>
        </p:nvSpPr>
        <p:spPr>
          <a:xfrm>
            <a:off x="154325" y="2192075"/>
            <a:ext cx="3771300" cy="1878600"/>
          </a:xfrm>
          <a:prstGeom prst="rect">
            <a:avLst/>
          </a:prstGeom>
          <a:solidFill>
            <a:srgbClr val="0F2D56"/>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547" name="Google Shape;1547;p168"/>
          <p:cNvSpPr/>
          <p:nvPr/>
        </p:nvSpPr>
        <p:spPr>
          <a:xfrm>
            <a:off x="296808" y="2309499"/>
            <a:ext cx="3514800" cy="1644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i="0" lang="en-US" sz="2400" u="none" cap="none" strike="noStrike">
                <a:solidFill>
                  <a:srgbClr val="FFFFFF"/>
                </a:solidFill>
                <a:latin typeface="Cambria Math"/>
                <a:ea typeface="Cambria Math"/>
                <a:cs typeface="Cambria Math"/>
                <a:sym typeface="Cambria Math"/>
              </a:rPr>
              <a:t>🔍  Where do students already</a:t>
            </a:r>
            <a:r>
              <a:rPr lang="en-US" sz="2400">
                <a:solidFill>
                  <a:schemeClr val="dk1"/>
                </a:solidFill>
                <a:latin typeface="Cambria Math"/>
                <a:ea typeface="Cambria Math"/>
                <a:cs typeface="Cambria Math"/>
                <a:sym typeface="Cambria Math"/>
              </a:rPr>
              <a:t> </a:t>
            </a:r>
            <a:r>
              <a:rPr i="0" lang="en-US" sz="2400" u="none" cap="none" strike="noStrike">
                <a:solidFill>
                  <a:srgbClr val="FFFFFF"/>
                </a:solidFill>
                <a:latin typeface="Cambria Math"/>
                <a:ea typeface="Cambria Math"/>
                <a:cs typeface="Cambria Math"/>
                <a:sym typeface="Cambria Math"/>
              </a:rPr>
              <a:t>see data influencing decisions?</a:t>
            </a:r>
            <a:endParaRPr i="0" sz="2400" u="none" cap="none" strike="noStrike">
              <a:solidFill>
                <a:schemeClr val="dk1"/>
              </a:solidFill>
              <a:latin typeface="Cambria Math"/>
              <a:ea typeface="Cambria Math"/>
              <a:cs typeface="Cambria Math"/>
              <a:sym typeface="Cambria Math"/>
            </a:endParaRPr>
          </a:p>
        </p:txBody>
      </p:sp>
      <p:sp>
        <p:nvSpPr>
          <p:cNvPr id="1548" name="Google Shape;1548;p168"/>
          <p:cNvSpPr/>
          <p:nvPr/>
        </p:nvSpPr>
        <p:spPr>
          <a:xfrm>
            <a:off x="4210349" y="2192075"/>
            <a:ext cx="3771300" cy="1878600"/>
          </a:xfrm>
          <a:prstGeom prst="rect">
            <a:avLst/>
          </a:prstGeom>
          <a:solidFill>
            <a:srgbClr val="083D45"/>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549" name="Google Shape;1549;p168"/>
          <p:cNvSpPr/>
          <p:nvPr/>
        </p:nvSpPr>
        <p:spPr>
          <a:xfrm>
            <a:off x="4352833" y="2309499"/>
            <a:ext cx="3514800" cy="1644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i="0" lang="en-US" sz="2400" u="none" cap="none" strike="noStrike">
                <a:solidFill>
                  <a:srgbClr val="FFFFFF"/>
                </a:solidFill>
                <a:latin typeface="Cambria Math"/>
                <a:ea typeface="Cambria Math"/>
                <a:cs typeface="Cambria Math"/>
                <a:sym typeface="Cambria Math"/>
              </a:rPr>
              <a:t>⚡  What tools give students</a:t>
            </a:r>
            <a:r>
              <a:rPr lang="en-US" sz="2400">
                <a:solidFill>
                  <a:schemeClr val="dk1"/>
                </a:solidFill>
                <a:latin typeface="Cambria Math"/>
                <a:ea typeface="Cambria Math"/>
                <a:cs typeface="Cambria Math"/>
                <a:sym typeface="Cambria Math"/>
              </a:rPr>
              <a:t> </a:t>
            </a:r>
            <a:r>
              <a:rPr i="0" lang="en-US" sz="2400" u="none" cap="none" strike="noStrike">
                <a:solidFill>
                  <a:srgbClr val="FFFFFF"/>
                </a:solidFill>
                <a:latin typeface="Cambria Math"/>
                <a:ea typeface="Cambria Math"/>
                <a:cs typeface="Cambria Math"/>
                <a:sym typeface="Cambria Math"/>
              </a:rPr>
              <a:t>real analytical power?</a:t>
            </a:r>
            <a:endParaRPr i="0" sz="2400" u="none" cap="none" strike="noStrike">
              <a:solidFill>
                <a:schemeClr val="dk1"/>
              </a:solidFill>
              <a:latin typeface="Cambria Math"/>
              <a:ea typeface="Cambria Math"/>
              <a:cs typeface="Cambria Math"/>
              <a:sym typeface="Cambria Math"/>
            </a:endParaRPr>
          </a:p>
        </p:txBody>
      </p:sp>
      <p:sp>
        <p:nvSpPr>
          <p:cNvPr id="1550" name="Google Shape;1550;p168"/>
          <p:cNvSpPr/>
          <p:nvPr/>
        </p:nvSpPr>
        <p:spPr>
          <a:xfrm>
            <a:off x="8266374" y="2192075"/>
            <a:ext cx="3771300" cy="1878600"/>
          </a:xfrm>
          <a:prstGeom prst="rect">
            <a:avLst/>
          </a:prstGeom>
          <a:solidFill>
            <a:srgbClr val="1A2C10"/>
          </a:solidFill>
          <a:ln cap="flat" cmpd="sng" w="12700">
            <a:solidFill>
              <a:srgbClr val="0280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300">
              <a:latin typeface="Cambria Math"/>
              <a:ea typeface="Cambria Math"/>
              <a:cs typeface="Cambria Math"/>
              <a:sym typeface="Cambria Math"/>
            </a:endParaRPr>
          </a:p>
        </p:txBody>
      </p:sp>
      <p:sp>
        <p:nvSpPr>
          <p:cNvPr id="1551" name="Google Shape;1551;p168"/>
          <p:cNvSpPr/>
          <p:nvPr/>
        </p:nvSpPr>
        <p:spPr>
          <a:xfrm>
            <a:off x="8408857" y="2309499"/>
            <a:ext cx="3514800" cy="1644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500"/>
              <a:buFont typeface="Calibri"/>
              <a:buNone/>
            </a:pPr>
            <a:r>
              <a:rPr i="0" lang="en-US" sz="2400" u="none" cap="none" strike="noStrike">
                <a:solidFill>
                  <a:srgbClr val="FFFFFF"/>
                </a:solidFill>
                <a:latin typeface="Cambria Math"/>
                <a:ea typeface="Cambria Math"/>
                <a:cs typeface="Cambria Math"/>
                <a:sym typeface="Cambria Math"/>
              </a:rPr>
              <a:t>🌍  Whose data is represented— and whose is missing?</a:t>
            </a:r>
            <a:endParaRPr i="0" sz="2400" u="none" cap="none" strike="noStrike">
              <a:solidFill>
                <a:schemeClr val="dk1"/>
              </a:solidFill>
              <a:latin typeface="Cambria Math"/>
              <a:ea typeface="Cambria Math"/>
              <a:cs typeface="Cambria Math"/>
              <a:sym typeface="Cambria Math"/>
            </a:endParaRPr>
          </a:p>
        </p:txBody>
      </p:sp>
      <p:sp>
        <p:nvSpPr>
          <p:cNvPr id="1552" name="Google Shape;1552;p168"/>
          <p:cNvSpPr/>
          <p:nvPr/>
        </p:nvSpPr>
        <p:spPr>
          <a:xfrm>
            <a:off x="472450" y="4222780"/>
            <a:ext cx="112470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1400"/>
              <a:buFont typeface="Calibri"/>
              <a:buNone/>
            </a:pPr>
            <a:r>
              <a:rPr i="1" lang="en-US" sz="3300" u="none" cap="none" strike="noStrike">
                <a:solidFill>
                  <a:srgbClr val="02C39A"/>
                </a:solidFill>
                <a:latin typeface="Cambria Math"/>
                <a:ea typeface="Cambria Math"/>
                <a:cs typeface="Cambria Math"/>
                <a:sym typeface="Cambria Math"/>
              </a:rPr>
              <a:t>💬  Discuss with a partner — share </a:t>
            </a:r>
            <a:r>
              <a:rPr i="1" lang="en-US" sz="3300">
                <a:solidFill>
                  <a:srgbClr val="02C39A"/>
                </a:solidFill>
                <a:latin typeface="Cambria Math"/>
                <a:ea typeface="Cambria Math"/>
                <a:cs typeface="Cambria Math"/>
                <a:sym typeface="Cambria Math"/>
              </a:rPr>
              <a:t>out in the main room</a:t>
            </a:r>
            <a:endParaRPr i="0" sz="3300" u="none" cap="none" strike="noStrike">
              <a:solidFill>
                <a:schemeClr val="dk1"/>
              </a:solidFill>
              <a:latin typeface="Cambria Math"/>
              <a:ea typeface="Cambria Math"/>
              <a:cs typeface="Cambria Math"/>
              <a:sym typeface="Cambria Math"/>
            </a:endParaRPr>
          </a:p>
        </p:txBody>
      </p:sp>
      <p:sp>
        <p:nvSpPr>
          <p:cNvPr id="1553" name="Google Shape;1553;p168"/>
          <p:cNvSpPr/>
          <p:nvPr/>
        </p:nvSpPr>
        <p:spPr>
          <a:xfrm>
            <a:off x="472450" y="4862860"/>
            <a:ext cx="11247000" cy="320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6B7C9A"/>
              </a:buClr>
              <a:buSzPts val="1000"/>
              <a:buFont typeface="Calibri"/>
              <a:buNone/>
            </a:pPr>
            <a:r>
              <a:rPr b="1" i="0" lang="en-US" sz="3200" u="none" cap="none" strike="noStrike">
                <a:solidFill>
                  <a:srgbClr val="FF9900"/>
                </a:solidFill>
                <a:latin typeface="Cambria Math"/>
                <a:ea typeface="Cambria Math"/>
                <a:cs typeface="Cambria Math"/>
                <a:sym typeface="Cambria Math"/>
              </a:rPr>
              <a:t>THINK  ·  PAIR  ·  SHARE</a:t>
            </a:r>
            <a:endParaRPr b="1" i="0" sz="3200" u="none" cap="none" strike="noStrike">
              <a:solidFill>
                <a:srgbClr val="FF9900"/>
              </a:solidFill>
              <a:latin typeface="Cambria Math"/>
              <a:ea typeface="Cambria Math"/>
              <a:cs typeface="Cambria Math"/>
              <a:sym typeface="Cambria Math"/>
            </a:endParaRPr>
          </a:p>
        </p:txBody>
      </p:sp>
      <p:sp>
        <p:nvSpPr>
          <p:cNvPr id="1554" name="Google Shape;1554;p168"/>
          <p:cNvSpPr/>
          <p:nvPr/>
        </p:nvSpPr>
        <p:spPr>
          <a:xfrm>
            <a:off x="607685" y="6433115"/>
            <a:ext cx="11430000" cy="2286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6B7C9A"/>
              </a:buClr>
              <a:buSzPts val="900"/>
              <a:buFont typeface="Calibri"/>
              <a:buNone/>
            </a:pPr>
            <a:r>
              <a:rPr b="1" i="0" lang="en-US" sz="2100" u="none" cap="none" strike="noStrike">
                <a:solidFill>
                  <a:schemeClr val="dk1"/>
                </a:solidFill>
                <a:latin typeface="Cambria Math"/>
                <a:ea typeface="Cambria Math"/>
                <a:cs typeface="Cambria Math"/>
                <a:sym typeface="Cambria Math"/>
              </a:rPr>
              <a:t>CSTA NJ CSPDWeek 2026  |  Dr. Sonia Mitchell</a:t>
            </a:r>
            <a:endParaRPr b="1" i="0" sz="2100" u="none" cap="none" strike="noStrike">
              <a:solidFill>
                <a:schemeClr val="dk1"/>
              </a:solidFill>
              <a:latin typeface="Cambria Math"/>
              <a:ea typeface="Cambria Math"/>
              <a:cs typeface="Cambria Math"/>
              <a:sym typeface="Cambria Math"/>
            </a:endParaRPr>
          </a:p>
        </p:txBody>
      </p:sp>
      <p:sp>
        <p:nvSpPr>
          <p:cNvPr id="1555" name="Google Shape;1555;p168"/>
          <p:cNvSpPr/>
          <p:nvPr/>
        </p:nvSpPr>
        <p:spPr>
          <a:xfrm>
            <a:off x="472449" y="4862851"/>
            <a:ext cx="3054456" cy="1995138"/>
          </a:xfrm>
          <a:prstGeom prst="irregularSeal1">
            <a:avLst/>
          </a:prstGeom>
          <a:solidFill>
            <a:srgbClr val="CADCF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entury Gothic"/>
              <a:ea typeface="Century Gothic"/>
              <a:cs typeface="Century Gothic"/>
              <a:sym typeface="Century Gothic"/>
            </a:endParaRPr>
          </a:p>
        </p:txBody>
      </p:sp>
      <p:sp>
        <p:nvSpPr>
          <p:cNvPr id="1556" name="Google Shape;1556;p168"/>
          <p:cNvSpPr txBox="1"/>
          <p:nvPr/>
        </p:nvSpPr>
        <p:spPr>
          <a:xfrm>
            <a:off x="1223475" y="5535650"/>
            <a:ext cx="18150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latin typeface="Cambria Math"/>
                <a:ea typeface="Cambria Math"/>
                <a:cs typeface="Cambria Math"/>
                <a:sym typeface="Cambria Math"/>
              </a:rPr>
              <a:t>Quick Breakout ROOMS</a:t>
            </a:r>
            <a:endParaRPr b="1" sz="1800">
              <a:latin typeface="Cambria Math"/>
              <a:ea typeface="Cambria Math"/>
              <a:cs typeface="Cambria Math"/>
              <a:sym typeface="Cambria Math"/>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F7FC"/>
        </a:solidFill>
      </p:bgPr>
    </p:bg>
    <p:spTree>
      <p:nvGrpSpPr>
        <p:cNvPr id="1561" name="Shape 1561"/>
        <p:cNvGrpSpPr/>
        <p:nvPr/>
      </p:nvGrpSpPr>
      <p:grpSpPr>
        <a:xfrm>
          <a:off x="0" y="0"/>
          <a:ext cx="0" cy="0"/>
          <a:chOff x="0" y="0"/>
          <a:chExt cx="0" cy="0"/>
        </a:xfrm>
      </p:grpSpPr>
      <p:sp>
        <p:nvSpPr>
          <p:cNvPr id="1562" name="Google Shape;1562;p169"/>
          <p:cNvSpPr/>
          <p:nvPr/>
        </p:nvSpPr>
        <p:spPr>
          <a:xfrm>
            <a:off x="457200" y="320040"/>
            <a:ext cx="112471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B1F4B"/>
              </a:buClr>
              <a:buSzPts val="3200"/>
              <a:buFont typeface="Cambria"/>
              <a:buNone/>
            </a:pPr>
            <a:r>
              <a:rPr b="1" i="0" lang="en-US" sz="3200" u="none" cap="none" strike="noStrike">
                <a:solidFill>
                  <a:srgbClr val="0B1F4B"/>
                </a:solidFill>
                <a:latin typeface="Cambria"/>
                <a:ea typeface="Cambria"/>
                <a:cs typeface="Cambria"/>
                <a:sym typeface="Cambria"/>
              </a:rPr>
              <a:t>Why This Matters</a:t>
            </a:r>
            <a:endParaRPr b="0" i="0" sz="3200" u="none" cap="none" strike="noStrike">
              <a:solidFill>
                <a:schemeClr val="dk1"/>
              </a:solidFill>
              <a:latin typeface="Calibri"/>
              <a:ea typeface="Calibri"/>
              <a:cs typeface="Calibri"/>
              <a:sym typeface="Calibri"/>
            </a:endParaRPr>
          </a:p>
        </p:txBody>
      </p:sp>
      <p:sp>
        <p:nvSpPr>
          <p:cNvPr id="1563" name="Google Shape;1563;p169"/>
          <p:cNvSpPr/>
          <p:nvPr/>
        </p:nvSpPr>
        <p:spPr>
          <a:xfrm>
            <a:off x="457200" y="1097280"/>
            <a:ext cx="3474720" cy="150876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mbria Math"/>
              <a:ea typeface="Cambria Math"/>
              <a:cs typeface="Cambria Math"/>
              <a:sym typeface="Cambria Math"/>
            </a:endParaRPr>
          </a:p>
        </p:txBody>
      </p:sp>
      <p:sp>
        <p:nvSpPr>
          <p:cNvPr id="1564" name="Google Shape;1564;p169"/>
          <p:cNvSpPr/>
          <p:nvPr/>
        </p:nvSpPr>
        <p:spPr>
          <a:xfrm>
            <a:off x="457200" y="2011680"/>
            <a:ext cx="347472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100"/>
              <a:buFont typeface="Calibri"/>
              <a:buNone/>
            </a:pPr>
            <a:r>
              <a:rPr lang="en-US" sz="1100">
                <a:solidFill>
                  <a:srgbClr val="CADCFC"/>
                </a:solidFill>
                <a:latin typeface="Cambria Math"/>
                <a:ea typeface="Cambria Math"/>
                <a:cs typeface="Cambria Math"/>
                <a:sym typeface="Cambria Math"/>
              </a:rPr>
              <a:t>49  </a:t>
            </a:r>
            <a:r>
              <a:rPr i="0" lang="en-US" sz="1100" u="none" cap="none" strike="noStrike">
                <a:solidFill>
                  <a:srgbClr val="CADCFC"/>
                </a:solidFill>
                <a:latin typeface="Cambria Math"/>
                <a:ea typeface="Cambria Math"/>
                <a:cs typeface="Cambria Math"/>
                <a:sym typeface="Cambria Math"/>
              </a:rPr>
              <a:t>states  —  where Bootstrap is actively used</a:t>
            </a:r>
            <a:r>
              <a:rPr lang="en-US" sz="1100">
                <a:solidFill>
                  <a:srgbClr val="CADCFC"/>
                </a:solidFill>
                <a:latin typeface="Cambria Math"/>
                <a:ea typeface="Cambria Math"/>
                <a:cs typeface="Cambria Math"/>
                <a:sym typeface="Cambria Math"/>
              </a:rPr>
              <a:t> over 50 </a:t>
            </a:r>
            <a:r>
              <a:rPr lang="en-US" sz="1100">
                <a:solidFill>
                  <a:srgbClr val="CADCFC"/>
                </a:solidFill>
                <a:latin typeface="Cambria Math"/>
                <a:ea typeface="Cambria Math"/>
                <a:cs typeface="Cambria Math"/>
                <a:sym typeface="Cambria Math"/>
              </a:rPr>
              <a:t>countries</a:t>
            </a:r>
            <a:r>
              <a:rPr lang="en-US" sz="1100">
                <a:solidFill>
                  <a:srgbClr val="CADCFC"/>
                </a:solidFill>
                <a:latin typeface="Cambria Math"/>
                <a:ea typeface="Cambria Math"/>
                <a:cs typeface="Cambria Math"/>
                <a:sym typeface="Cambria Math"/>
              </a:rPr>
              <a:t> around the globe</a:t>
            </a:r>
            <a:endParaRPr i="0" sz="1100" u="none" cap="none" strike="noStrike">
              <a:solidFill>
                <a:schemeClr val="dk1"/>
              </a:solidFill>
              <a:latin typeface="Cambria Math"/>
              <a:ea typeface="Cambria Math"/>
              <a:cs typeface="Cambria Math"/>
              <a:sym typeface="Cambria Math"/>
            </a:endParaRPr>
          </a:p>
        </p:txBody>
      </p:sp>
      <p:sp>
        <p:nvSpPr>
          <p:cNvPr id="1565" name="Google Shape;1565;p169"/>
          <p:cNvSpPr/>
          <p:nvPr/>
        </p:nvSpPr>
        <p:spPr>
          <a:xfrm>
            <a:off x="457200" y="2788920"/>
            <a:ext cx="3474720" cy="150876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mbria Math"/>
              <a:ea typeface="Cambria Math"/>
              <a:cs typeface="Cambria Math"/>
              <a:sym typeface="Cambria Math"/>
            </a:endParaRPr>
          </a:p>
        </p:txBody>
      </p:sp>
      <p:sp>
        <p:nvSpPr>
          <p:cNvPr id="1566" name="Google Shape;1566;p169"/>
          <p:cNvSpPr/>
          <p:nvPr/>
        </p:nvSpPr>
        <p:spPr>
          <a:xfrm>
            <a:off x="457200" y="2880360"/>
            <a:ext cx="347472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5200"/>
              <a:buFont typeface="Cambria"/>
              <a:buNone/>
            </a:pPr>
            <a:r>
              <a:rPr b="1" i="0" lang="en-US" sz="5200" u="none" cap="none" strike="noStrike">
                <a:solidFill>
                  <a:srgbClr val="02C39A"/>
                </a:solidFill>
                <a:latin typeface="Cambria Math"/>
                <a:ea typeface="Cambria Math"/>
                <a:cs typeface="Cambria Math"/>
                <a:sym typeface="Cambria Math"/>
              </a:rPr>
              <a:t>30K</a:t>
            </a:r>
            <a:endParaRPr i="0" sz="5200" u="none" cap="none" strike="noStrike">
              <a:solidFill>
                <a:schemeClr val="dk1"/>
              </a:solidFill>
              <a:latin typeface="Cambria Math"/>
              <a:ea typeface="Cambria Math"/>
              <a:cs typeface="Cambria Math"/>
              <a:sym typeface="Cambria Math"/>
            </a:endParaRPr>
          </a:p>
        </p:txBody>
      </p:sp>
      <p:sp>
        <p:nvSpPr>
          <p:cNvPr id="1567" name="Google Shape;1567;p169"/>
          <p:cNvSpPr/>
          <p:nvPr/>
        </p:nvSpPr>
        <p:spPr>
          <a:xfrm>
            <a:off x="457200" y="3703320"/>
            <a:ext cx="347472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100"/>
              <a:buFont typeface="Calibri"/>
              <a:buNone/>
            </a:pPr>
            <a:r>
              <a:rPr i="0" lang="en-US" sz="1100" u="none" cap="none" strike="noStrike">
                <a:solidFill>
                  <a:srgbClr val="CADCFC"/>
                </a:solidFill>
                <a:latin typeface="Cambria Math"/>
                <a:ea typeface="Cambria Math"/>
                <a:cs typeface="Cambria Math"/>
                <a:sym typeface="Cambria Math"/>
              </a:rPr>
              <a:t>students  —  reached by Bootstrap curricula</a:t>
            </a:r>
            <a:endParaRPr i="0" sz="1100" u="none" cap="none" strike="noStrike">
              <a:solidFill>
                <a:schemeClr val="dk1"/>
              </a:solidFill>
              <a:latin typeface="Cambria Math"/>
              <a:ea typeface="Cambria Math"/>
              <a:cs typeface="Cambria Math"/>
              <a:sym typeface="Cambria Math"/>
            </a:endParaRPr>
          </a:p>
        </p:txBody>
      </p:sp>
      <p:sp>
        <p:nvSpPr>
          <p:cNvPr id="1568" name="Google Shape;1568;p169"/>
          <p:cNvSpPr/>
          <p:nvPr/>
        </p:nvSpPr>
        <p:spPr>
          <a:xfrm>
            <a:off x="457200" y="4480560"/>
            <a:ext cx="3474720" cy="1508760"/>
          </a:xfrm>
          <a:prstGeom prst="rect">
            <a:avLst/>
          </a:prstGeom>
          <a:solidFill>
            <a:srgbClr val="0B1F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mbria Math"/>
              <a:ea typeface="Cambria Math"/>
              <a:cs typeface="Cambria Math"/>
              <a:sym typeface="Cambria Math"/>
            </a:endParaRPr>
          </a:p>
        </p:txBody>
      </p:sp>
      <p:sp>
        <p:nvSpPr>
          <p:cNvPr id="1569" name="Google Shape;1569;p169"/>
          <p:cNvSpPr/>
          <p:nvPr/>
        </p:nvSpPr>
        <p:spPr>
          <a:xfrm>
            <a:off x="457200" y="4572000"/>
            <a:ext cx="3474720" cy="82296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2C39A"/>
              </a:buClr>
              <a:buSzPts val="5200"/>
              <a:buFont typeface="Cambria"/>
              <a:buNone/>
            </a:pPr>
            <a:r>
              <a:rPr b="1" i="0" lang="en-US" sz="5200" u="none" cap="none" strike="noStrike">
                <a:solidFill>
                  <a:srgbClr val="02C39A"/>
                </a:solidFill>
                <a:latin typeface="Cambria Math"/>
                <a:ea typeface="Cambria Math"/>
                <a:cs typeface="Cambria Math"/>
                <a:sym typeface="Cambria Math"/>
              </a:rPr>
              <a:t>50%</a:t>
            </a:r>
            <a:endParaRPr i="0" sz="5200" u="none" cap="none" strike="noStrike">
              <a:solidFill>
                <a:schemeClr val="dk1"/>
              </a:solidFill>
              <a:latin typeface="Cambria Math"/>
              <a:ea typeface="Cambria Math"/>
              <a:cs typeface="Cambria Math"/>
              <a:sym typeface="Cambria Math"/>
            </a:endParaRPr>
          </a:p>
        </p:txBody>
      </p:sp>
      <p:sp>
        <p:nvSpPr>
          <p:cNvPr id="1570" name="Google Shape;1570;p169"/>
          <p:cNvSpPr/>
          <p:nvPr/>
        </p:nvSpPr>
        <p:spPr>
          <a:xfrm>
            <a:off x="457200" y="5394960"/>
            <a:ext cx="347472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CADCFC"/>
              </a:buClr>
              <a:buSzPts val="1100"/>
              <a:buFont typeface="Calibri"/>
              <a:buNone/>
            </a:pPr>
            <a:r>
              <a:rPr i="0" lang="en-US" sz="1100" u="none" cap="none" strike="noStrike">
                <a:solidFill>
                  <a:srgbClr val="CADCFC"/>
                </a:solidFill>
                <a:latin typeface="Cambria Math"/>
                <a:ea typeface="Cambria Math"/>
                <a:cs typeface="Cambria Math"/>
                <a:sym typeface="Cambria Math"/>
              </a:rPr>
              <a:t>of Bootstrap students </a:t>
            </a:r>
            <a:r>
              <a:rPr lang="en-US" sz="1100">
                <a:solidFill>
                  <a:srgbClr val="CADCFC"/>
                </a:solidFill>
                <a:latin typeface="Cambria Math"/>
                <a:ea typeface="Cambria Math"/>
                <a:cs typeface="Cambria Math"/>
                <a:sym typeface="Cambria Math"/>
              </a:rPr>
              <a:t>identified as Black/Latino</a:t>
            </a:r>
            <a:endParaRPr i="0" sz="1100" u="none" cap="none" strike="noStrike">
              <a:solidFill>
                <a:schemeClr val="dk1"/>
              </a:solidFill>
              <a:latin typeface="Cambria Math"/>
              <a:ea typeface="Cambria Math"/>
              <a:cs typeface="Cambria Math"/>
              <a:sym typeface="Cambria Math"/>
            </a:endParaRPr>
          </a:p>
        </p:txBody>
      </p:sp>
      <p:sp>
        <p:nvSpPr>
          <p:cNvPr id="1571" name="Google Shape;1571;p169"/>
          <p:cNvSpPr/>
          <p:nvPr/>
        </p:nvSpPr>
        <p:spPr>
          <a:xfrm>
            <a:off x="4297680" y="105156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2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572" name="Google Shape;1572;p169"/>
          <p:cNvSpPr/>
          <p:nvPr/>
        </p:nvSpPr>
        <p:spPr>
          <a:xfrm>
            <a:off x="4892040" y="1005840"/>
            <a:ext cx="676656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500"/>
              <a:buFont typeface="Calibri"/>
              <a:buNone/>
            </a:pPr>
            <a:r>
              <a:rPr b="1" i="0" lang="en-US" sz="2000" u="none" cap="none" strike="noStrike">
                <a:solidFill>
                  <a:srgbClr val="0B1F4B"/>
                </a:solidFill>
                <a:latin typeface="Cambria Math"/>
                <a:ea typeface="Cambria Math"/>
                <a:cs typeface="Cambria Math"/>
                <a:sym typeface="Cambria Math"/>
              </a:rPr>
              <a:t>AI is reshaping every career field</a:t>
            </a:r>
            <a:endParaRPr i="0" sz="2000" u="none" cap="none" strike="noStrike">
              <a:solidFill>
                <a:schemeClr val="dk1"/>
              </a:solidFill>
              <a:latin typeface="Cambria Math"/>
              <a:ea typeface="Cambria Math"/>
              <a:cs typeface="Cambria Math"/>
              <a:sym typeface="Cambria Math"/>
            </a:endParaRPr>
          </a:p>
        </p:txBody>
      </p:sp>
      <p:sp>
        <p:nvSpPr>
          <p:cNvPr id="1573" name="Google Shape;1573;p169"/>
          <p:cNvSpPr/>
          <p:nvPr/>
        </p:nvSpPr>
        <p:spPr>
          <a:xfrm>
            <a:off x="4892040" y="1389888"/>
            <a:ext cx="67665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200"/>
              <a:buFont typeface="Calibri"/>
              <a:buNone/>
            </a:pPr>
            <a:r>
              <a:rPr i="0" lang="en-US" sz="1800" u="none" cap="none" strike="noStrike">
                <a:solidFill>
                  <a:schemeClr val="dk1"/>
                </a:solidFill>
                <a:latin typeface="Cambria Math"/>
                <a:ea typeface="Cambria Math"/>
                <a:cs typeface="Cambria Math"/>
                <a:sym typeface="Cambria Math"/>
              </a:rPr>
              <a:t>Students need AI fluency to participate in the economy of today — not just tomorrow.</a:t>
            </a:r>
            <a:endParaRPr i="0" sz="1800" u="none" cap="none" strike="noStrike">
              <a:solidFill>
                <a:schemeClr val="dk1"/>
              </a:solidFill>
              <a:latin typeface="Cambria Math"/>
              <a:ea typeface="Cambria Math"/>
              <a:cs typeface="Cambria Math"/>
              <a:sym typeface="Cambria Math"/>
            </a:endParaRPr>
          </a:p>
        </p:txBody>
      </p:sp>
      <p:sp>
        <p:nvSpPr>
          <p:cNvPr id="1574" name="Google Shape;1574;p169"/>
          <p:cNvSpPr/>
          <p:nvPr/>
        </p:nvSpPr>
        <p:spPr>
          <a:xfrm>
            <a:off x="4297680" y="2029968"/>
            <a:ext cx="7406640" cy="9144"/>
          </a:xfrm>
          <a:prstGeom prst="rect">
            <a:avLst/>
          </a:prstGeom>
          <a:solidFill>
            <a:srgbClr val="D0DF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575" name="Google Shape;1575;p169"/>
          <p:cNvSpPr/>
          <p:nvPr/>
        </p:nvSpPr>
        <p:spPr>
          <a:xfrm>
            <a:off x="4297680" y="237744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2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576" name="Google Shape;1576;p169"/>
          <p:cNvSpPr/>
          <p:nvPr/>
        </p:nvSpPr>
        <p:spPr>
          <a:xfrm>
            <a:off x="4892040" y="2331720"/>
            <a:ext cx="676656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500"/>
              <a:buFont typeface="Calibri"/>
              <a:buNone/>
            </a:pPr>
            <a:r>
              <a:rPr b="1" i="0" lang="en-US" sz="2000" u="none" cap="none" strike="noStrike">
                <a:solidFill>
                  <a:srgbClr val="0B1F4B"/>
                </a:solidFill>
                <a:latin typeface="Cambria Math"/>
                <a:ea typeface="Cambria Math"/>
                <a:cs typeface="Cambria Math"/>
                <a:sym typeface="Cambria Math"/>
              </a:rPr>
              <a:t>Students must interpret </a:t>
            </a:r>
            <a:r>
              <a:rPr b="1" i="0" lang="en-US" sz="2000" u="none" cap="none" strike="noStrike">
                <a:solidFill>
                  <a:srgbClr val="FF0000"/>
                </a:solidFill>
                <a:latin typeface="Cambria Math"/>
                <a:ea typeface="Cambria Math"/>
                <a:cs typeface="Cambria Math"/>
                <a:sym typeface="Cambria Math"/>
              </a:rPr>
              <a:t>AND</a:t>
            </a:r>
            <a:r>
              <a:rPr b="1" i="0" lang="en-US" sz="2000" u="none" cap="none" strike="noStrike">
                <a:solidFill>
                  <a:srgbClr val="0B1F4B"/>
                </a:solidFill>
                <a:latin typeface="Cambria Math"/>
                <a:ea typeface="Cambria Math"/>
                <a:cs typeface="Cambria Math"/>
                <a:sym typeface="Cambria Math"/>
              </a:rPr>
              <a:t> question data</a:t>
            </a:r>
            <a:endParaRPr i="0" sz="2000" u="none" cap="none" strike="noStrike">
              <a:solidFill>
                <a:schemeClr val="dk1"/>
              </a:solidFill>
              <a:latin typeface="Cambria Math"/>
              <a:ea typeface="Cambria Math"/>
              <a:cs typeface="Cambria Math"/>
              <a:sym typeface="Cambria Math"/>
            </a:endParaRPr>
          </a:p>
        </p:txBody>
      </p:sp>
      <p:sp>
        <p:nvSpPr>
          <p:cNvPr id="1577" name="Google Shape;1577;p169"/>
          <p:cNvSpPr/>
          <p:nvPr/>
        </p:nvSpPr>
        <p:spPr>
          <a:xfrm>
            <a:off x="4892040" y="2715768"/>
            <a:ext cx="67665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200"/>
              <a:buFont typeface="Calibri"/>
              <a:buNone/>
            </a:pPr>
            <a:r>
              <a:rPr i="0" lang="en-US" sz="1700" u="none" cap="none" strike="noStrike">
                <a:solidFill>
                  <a:schemeClr val="dk1"/>
                </a:solidFill>
                <a:latin typeface="Cambria Math"/>
                <a:ea typeface="Cambria Math"/>
                <a:cs typeface="Cambria Math"/>
                <a:sym typeface="Cambria Math"/>
              </a:rPr>
              <a:t>Critical thinking about data sources, bias, and conclusions is a life skill.</a:t>
            </a:r>
            <a:endParaRPr i="0" sz="1700" u="none" cap="none" strike="noStrike">
              <a:solidFill>
                <a:schemeClr val="dk1"/>
              </a:solidFill>
              <a:latin typeface="Cambria Math"/>
              <a:ea typeface="Cambria Math"/>
              <a:cs typeface="Cambria Math"/>
              <a:sym typeface="Cambria Math"/>
            </a:endParaRPr>
          </a:p>
        </p:txBody>
      </p:sp>
      <p:sp>
        <p:nvSpPr>
          <p:cNvPr id="1578" name="Google Shape;1578;p169"/>
          <p:cNvSpPr/>
          <p:nvPr/>
        </p:nvSpPr>
        <p:spPr>
          <a:xfrm>
            <a:off x="4297680" y="3355848"/>
            <a:ext cx="7406640" cy="9144"/>
          </a:xfrm>
          <a:prstGeom prst="rect">
            <a:avLst/>
          </a:prstGeom>
          <a:solidFill>
            <a:srgbClr val="D0DF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579" name="Google Shape;1579;p169"/>
          <p:cNvSpPr/>
          <p:nvPr/>
        </p:nvSpPr>
        <p:spPr>
          <a:xfrm>
            <a:off x="4297680" y="370332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2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580" name="Google Shape;1580;p169"/>
          <p:cNvSpPr/>
          <p:nvPr/>
        </p:nvSpPr>
        <p:spPr>
          <a:xfrm>
            <a:off x="4892040" y="3657600"/>
            <a:ext cx="676656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500"/>
              <a:buFont typeface="Calibri"/>
              <a:buNone/>
            </a:pPr>
            <a:r>
              <a:rPr b="1" i="0" lang="en-US" sz="2000" u="none" cap="none" strike="noStrike">
                <a:solidFill>
                  <a:srgbClr val="0B1F4B"/>
                </a:solidFill>
                <a:latin typeface="Cambria Math"/>
                <a:ea typeface="Cambria Math"/>
                <a:cs typeface="Cambria Math"/>
                <a:sym typeface="Cambria Math"/>
              </a:rPr>
              <a:t>Equity: AI literacy for ALL learners</a:t>
            </a:r>
            <a:endParaRPr i="0" sz="2000" u="none" cap="none" strike="noStrike">
              <a:solidFill>
                <a:schemeClr val="dk1"/>
              </a:solidFill>
              <a:latin typeface="Cambria Math"/>
              <a:ea typeface="Cambria Math"/>
              <a:cs typeface="Cambria Math"/>
              <a:sym typeface="Cambria Math"/>
            </a:endParaRPr>
          </a:p>
        </p:txBody>
      </p:sp>
      <p:sp>
        <p:nvSpPr>
          <p:cNvPr id="1581" name="Google Shape;1581;p169"/>
          <p:cNvSpPr/>
          <p:nvPr/>
        </p:nvSpPr>
        <p:spPr>
          <a:xfrm>
            <a:off x="4892040" y="4041648"/>
            <a:ext cx="67665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200"/>
              <a:buFont typeface="Calibri"/>
              <a:buNone/>
            </a:pPr>
            <a:r>
              <a:rPr i="0" lang="en-US" sz="1800" u="none" cap="none" strike="noStrike">
                <a:solidFill>
                  <a:schemeClr val="dk1"/>
                </a:solidFill>
                <a:latin typeface="Cambria Math"/>
                <a:ea typeface="Cambria Math"/>
                <a:cs typeface="Cambria Math"/>
                <a:sym typeface="Cambria Math"/>
              </a:rPr>
              <a:t>Access to rigorous, joyful AI learning cannot be reserved for well-resourced schools.</a:t>
            </a:r>
            <a:endParaRPr i="0" sz="1800" u="none" cap="none" strike="noStrike">
              <a:solidFill>
                <a:schemeClr val="dk1"/>
              </a:solidFill>
              <a:latin typeface="Cambria Math"/>
              <a:ea typeface="Cambria Math"/>
              <a:cs typeface="Cambria Math"/>
              <a:sym typeface="Cambria Math"/>
            </a:endParaRPr>
          </a:p>
        </p:txBody>
      </p:sp>
      <p:sp>
        <p:nvSpPr>
          <p:cNvPr id="1582" name="Google Shape;1582;p169"/>
          <p:cNvSpPr/>
          <p:nvPr/>
        </p:nvSpPr>
        <p:spPr>
          <a:xfrm>
            <a:off x="4297680" y="4681728"/>
            <a:ext cx="7406640" cy="9144"/>
          </a:xfrm>
          <a:prstGeom prst="rect">
            <a:avLst/>
          </a:prstGeom>
          <a:solidFill>
            <a:srgbClr val="D0DF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latin typeface="Cambria Math"/>
              <a:ea typeface="Cambria Math"/>
              <a:cs typeface="Cambria Math"/>
              <a:sym typeface="Cambria Math"/>
            </a:endParaRPr>
          </a:p>
        </p:txBody>
      </p:sp>
      <p:sp>
        <p:nvSpPr>
          <p:cNvPr id="1583" name="Google Shape;1583;p169"/>
          <p:cNvSpPr/>
          <p:nvPr/>
        </p:nvSpPr>
        <p:spPr>
          <a:xfrm>
            <a:off x="4297680" y="5029200"/>
            <a:ext cx="50292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2200"/>
              <a:buFont typeface="Calibri"/>
              <a:buNone/>
            </a:pPr>
            <a:r>
              <a:rPr i="0" lang="en-US" sz="2700" u="none" cap="none" strike="noStrike">
                <a:solidFill>
                  <a:srgbClr val="000000"/>
                </a:solidFill>
                <a:latin typeface="Cambria Math"/>
                <a:ea typeface="Cambria Math"/>
                <a:cs typeface="Cambria Math"/>
                <a:sym typeface="Cambria Math"/>
              </a:rPr>
              <a:t>📌</a:t>
            </a:r>
            <a:endParaRPr i="0" sz="2700" u="none" cap="none" strike="noStrike">
              <a:solidFill>
                <a:schemeClr val="dk1"/>
              </a:solidFill>
              <a:latin typeface="Cambria Math"/>
              <a:ea typeface="Cambria Math"/>
              <a:cs typeface="Cambria Math"/>
              <a:sym typeface="Cambria Math"/>
            </a:endParaRPr>
          </a:p>
        </p:txBody>
      </p:sp>
      <p:sp>
        <p:nvSpPr>
          <p:cNvPr id="1584" name="Google Shape;1584;p169"/>
          <p:cNvSpPr/>
          <p:nvPr/>
        </p:nvSpPr>
        <p:spPr>
          <a:xfrm>
            <a:off x="4892040" y="4983480"/>
            <a:ext cx="6766560" cy="38404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0B1F4B"/>
              </a:buClr>
              <a:buSzPts val="1500"/>
              <a:buFont typeface="Calibri"/>
              <a:buNone/>
            </a:pPr>
            <a:r>
              <a:rPr b="1" i="0" lang="en-US" sz="2000" u="none" cap="none" strike="noStrike">
                <a:solidFill>
                  <a:srgbClr val="0B1F4B"/>
                </a:solidFill>
                <a:latin typeface="Cambria Math"/>
                <a:ea typeface="Cambria Math"/>
                <a:cs typeface="Cambria Math"/>
                <a:sym typeface="Cambria Math"/>
              </a:rPr>
              <a:t>CSTA standards </a:t>
            </a:r>
            <a:r>
              <a:rPr b="1" lang="en-US" sz="2000">
                <a:solidFill>
                  <a:srgbClr val="0B1F4B"/>
                </a:solidFill>
                <a:latin typeface="Cambria Math"/>
                <a:ea typeface="Cambria Math"/>
                <a:cs typeface="Cambria Math"/>
                <a:sym typeface="Cambria Math"/>
              </a:rPr>
              <a:t>require</a:t>
            </a:r>
            <a:r>
              <a:rPr b="1" i="0" lang="en-US" sz="2000" u="none" cap="none" strike="noStrike">
                <a:solidFill>
                  <a:srgbClr val="0B1F4B"/>
                </a:solidFill>
                <a:latin typeface="Cambria Math"/>
                <a:ea typeface="Cambria Math"/>
                <a:cs typeface="Cambria Math"/>
                <a:sym typeface="Cambria Math"/>
              </a:rPr>
              <a:t> it</a:t>
            </a:r>
            <a:endParaRPr i="0" sz="2000" u="none" cap="none" strike="noStrike">
              <a:solidFill>
                <a:schemeClr val="dk1"/>
              </a:solidFill>
              <a:latin typeface="Cambria Math"/>
              <a:ea typeface="Cambria Math"/>
              <a:cs typeface="Cambria Math"/>
              <a:sym typeface="Cambria Math"/>
            </a:endParaRPr>
          </a:p>
        </p:txBody>
      </p:sp>
      <p:sp>
        <p:nvSpPr>
          <p:cNvPr id="1585" name="Google Shape;1585;p169"/>
          <p:cNvSpPr/>
          <p:nvPr/>
        </p:nvSpPr>
        <p:spPr>
          <a:xfrm>
            <a:off x="4892051" y="5367525"/>
            <a:ext cx="7113300" cy="548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4155"/>
              </a:buClr>
              <a:buSzPts val="1200"/>
              <a:buFont typeface="Calibri"/>
              <a:buNone/>
            </a:pPr>
            <a:r>
              <a:rPr i="0" lang="en-US" sz="1800" u="none" cap="none" strike="noStrike">
                <a:solidFill>
                  <a:srgbClr val="334155"/>
                </a:solidFill>
                <a:latin typeface="Cambria Math"/>
                <a:ea typeface="Cambria Math"/>
                <a:cs typeface="Cambria Math"/>
                <a:sym typeface="Cambria Math"/>
              </a:rPr>
              <a:t>AI and Data Science are now core competencies in CS PK-12 standards.</a:t>
            </a:r>
            <a:endParaRPr i="0" sz="1800" u="none" cap="none" strike="noStrike">
              <a:solidFill>
                <a:schemeClr val="dk1"/>
              </a:solidFill>
              <a:latin typeface="Cambria Math"/>
              <a:ea typeface="Cambria Math"/>
              <a:cs typeface="Cambria Math"/>
              <a:sym typeface="Cambria Math"/>
            </a:endParaRPr>
          </a:p>
        </p:txBody>
      </p:sp>
      <p:sp>
        <p:nvSpPr>
          <p:cNvPr id="1586" name="Google Shape;1586;p169"/>
          <p:cNvSpPr/>
          <p:nvPr/>
        </p:nvSpPr>
        <p:spPr>
          <a:xfrm>
            <a:off x="365760" y="6492240"/>
            <a:ext cx="11430000" cy="2286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6B7C9A"/>
              </a:buClr>
              <a:buSzPts val="900"/>
              <a:buFont typeface="Calibri"/>
              <a:buNone/>
            </a:pPr>
            <a:r>
              <a:rPr b="1" lang="en-US" sz="2200">
                <a:solidFill>
                  <a:schemeClr val="dk1"/>
                </a:solidFill>
                <a:latin typeface="Cambria Math"/>
                <a:ea typeface="Cambria Math"/>
                <a:cs typeface="Cambria Math"/>
                <a:sym typeface="Cambria Math"/>
              </a:rPr>
              <a:t>CSTA NJ CSPDWeek 2026  |  Dr. Sonia Mitchell</a:t>
            </a:r>
            <a:endParaRPr b="1" i="0" sz="1600" u="none" cap="none" strike="noStrike">
              <a:solidFill>
                <a:schemeClr val="dk1"/>
              </a:solidFill>
              <a:latin typeface="Calibri"/>
              <a:ea typeface="Calibri"/>
              <a:cs typeface="Calibri"/>
              <a:sym typeface="Calibri"/>
            </a:endParaRPr>
          </a:p>
        </p:txBody>
      </p:sp>
      <p:pic>
        <p:nvPicPr>
          <p:cNvPr descr="an infinity symbol with the words &quot; and beyond &quot; written inside of it (Provided by Tenor)" id="1587" name="Google Shape;1587;p169"/>
          <p:cNvPicPr preferRelativeResize="0"/>
          <p:nvPr/>
        </p:nvPicPr>
        <p:blipFill>
          <a:blip r:embed="rId3">
            <a:alphaModFix/>
          </a:blip>
          <a:stretch>
            <a:fillRect/>
          </a:stretch>
        </p:blipFill>
        <p:spPr>
          <a:xfrm>
            <a:off x="1338314" y="1280175"/>
            <a:ext cx="1540711" cy="822950"/>
          </a:xfrm>
          <a:prstGeom prst="rect">
            <a:avLst/>
          </a:prstGeom>
          <a:noFill/>
          <a:ln>
            <a:noFill/>
          </a:ln>
        </p:spPr>
      </p:pic>
      <p:pic>
        <p:nvPicPr>
          <p:cNvPr descr="a cartoon drawing of a bear holding a heart (Provided by Tenor)" id="1588" name="Google Shape;1588;p169"/>
          <p:cNvPicPr preferRelativeResize="0"/>
          <p:nvPr/>
        </p:nvPicPr>
        <p:blipFill>
          <a:blip r:embed="rId4">
            <a:alphaModFix/>
          </a:blip>
          <a:stretch>
            <a:fillRect/>
          </a:stretch>
        </p:blipFill>
        <p:spPr>
          <a:xfrm>
            <a:off x="10772600" y="50075"/>
            <a:ext cx="1419400" cy="12483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3C4657"/>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Custom 8">
      <a:dk1>
        <a:srgbClr val="000000"/>
      </a:dk1>
      <a:lt1>
        <a:srgbClr val="FDFCFF"/>
      </a:lt1>
      <a:dk2>
        <a:srgbClr val="ADADAD"/>
      </a:dk2>
      <a:lt2>
        <a:srgbClr val="FF3C00"/>
      </a:lt2>
      <a:accent1>
        <a:srgbClr val="FE9900"/>
      </a:accent1>
      <a:accent2>
        <a:srgbClr val="9D1DB2"/>
      </a:accent2>
      <a:accent3>
        <a:srgbClr val="01D3FF"/>
      </a:accent3>
      <a:accent4>
        <a:srgbClr val="0E5DF8"/>
      </a:accent4>
      <a:accent5>
        <a:srgbClr val="5DF14D"/>
      </a:accent5>
      <a:accent6>
        <a:srgbClr val="F90696"/>
      </a:accent6>
      <a:hlink>
        <a:srgbClr val="0E5DF8"/>
      </a:hlink>
      <a:folHlink>
        <a:srgbClr val="0E5DF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Bootstrap Slid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