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aleway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aleway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italic.fntdata"/><Relationship Id="rId14" Type="http://schemas.openxmlformats.org/officeDocument/2006/relationships/font" Target="fonts/Raleway-bold.fntdata"/><Relationship Id="rId17" Type="http://schemas.openxmlformats.org/officeDocument/2006/relationships/font" Target="fonts/Lato-regular.fntdata"/><Relationship Id="rId16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661410ac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661410ac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661410ac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661410ac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61410ac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661410ac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661410acc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661410acc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661410acc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661410acc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661410acc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661410acc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environmentalhealthproject.org/post/the-dangers-of-data-centers" TargetMode="External"/><Relationship Id="rId4" Type="http://schemas.openxmlformats.org/officeDocument/2006/relationships/hyperlink" Target="https://www.fwpcoa.org/content.aspx?page_id=5&amp;club_id=859275&amp;item_id=130961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youtube.com/watch?v=dWNNgltZSlA" TargetMode="External"/><Relationship Id="rId4" Type="http://schemas.openxmlformats.org/officeDocument/2006/relationships/hyperlink" Target="https://www.youtube.com/watch?v=t-8TDOFqkQ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0" y="768000"/>
            <a:ext cx="5010150" cy="37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5615575" y="1061575"/>
            <a:ext cx="26304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Data Centers need: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6132275" y="1954050"/>
            <a:ext cx="3039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Drinking Water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5709525" y="2893500"/>
            <a:ext cx="1808400" cy="3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Land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7095200" y="3351500"/>
            <a:ext cx="16323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Electricity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241225" y="204325"/>
            <a:ext cx="8520600" cy="15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20"/>
              <a:t>               </a:t>
            </a:r>
            <a:r>
              <a:rPr lang="en" sz="4420">
                <a:solidFill>
                  <a:srgbClr val="9900FF"/>
                </a:solidFill>
              </a:rPr>
              <a:t>   </a:t>
            </a:r>
            <a:r>
              <a:rPr b="1" lang="en" sz="5720">
                <a:solidFill>
                  <a:srgbClr val="9900FF"/>
                </a:solidFill>
              </a:rPr>
              <a:t>Electricity</a:t>
            </a:r>
            <a:endParaRPr b="1" sz="5720">
              <a:solidFill>
                <a:srgbClr val="9900FF"/>
              </a:solidFill>
            </a:endParaRPr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460325" y="1942325"/>
            <a:ext cx="8372100" cy="26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 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8761D"/>
                </a:solidFill>
              </a:rPr>
              <a:t>   </a:t>
            </a:r>
            <a:r>
              <a:rPr lang="en" sz="4700">
                <a:solidFill>
                  <a:srgbClr val="38761D"/>
                </a:solidFill>
              </a:rPr>
              <a:t>The average homeowner will </a:t>
            </a:r>
            <a:endParaRPr sz="47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700">
                <a:solidFill>
                  <a:srgbClr val="38761D"/>
                </a:solidFill>
              </a:rPr>
              <a:t>   pay</a:t>
            </a:r>
            <a:r>
              <a:rPr lang="en" sz="4700">
                <a:solidFill>
                  <a:srgbClr val="38761D"/>
                </a:solidFill>
              </a:rPr>
              <a:t> 37% more for electricity </a:t>
            </a:r>
            <a:endParaRPr sz="5400"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311700" y="445025"/>
            <a:ext cx="8520600" cy="10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</a:t>
            </a:r>
            <a:r>
              <a:rPr b="1" lang="en"/>
              <a:t> </a:t>
            </a:r>
            <a:r>
              <a:rPr b="1" lang="en" sz="8356">
                <a:solidFill>
                  <a:srgbClr val="6AA84F"/>
                </a:solidFill>
              </a:rPr>
              <a:t>Land</a:t>
            </a:r>
            <a:r>
              <a:rPr lang="en" sz="3800">
                <a:solidFill>
                  <a:srgbClr val="6AA84F"/>
                </a:solidFill>
              </a:rPr>
              <a:t> </a:t>
            </a:r>
            <a:endParaRPr sz="3800">
              <a:solidFill>
                <a:srgbClr val="6AA84F"/>
              </a:solidFill>
            </a:endParaRPr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440875" y="16104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</a:t>
            </a:r>
            <a:r>
              <a:rPr lang="en" sz="5900">
                <a:solidFill>
                  <a:schemeClr val="dk1"/>
                </a:solidFill>
              </a:rPr>
              <a:t>220 + Acres is needed for an average sized data center.</a:t>
            </a:r>
            <a:endParaRPr sz="5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311700" y="603600"/>
            <a:ext cx="85206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320"/>
              <a:t>             </a:t>
            </a:r>
            <a:r>
              <a:rPr b="1" lang="en" sz="5020">
                <a:solidFill>
                  <a:srgbClr val="0000FF"/>
                </a:solidFill>
              </a:rPr>
              <a:t>Drinking Water</a:t>
            </a:r>
            <a:endParaRPr b="1" sz="5020">
              <a:solidFill>
                <a:srgbClr val="0000FF"/>
              </a:solidFill>
            </a:endParaRPr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370425" y="1801400"/>
            <a:ext cx="8520600" cy="318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One drop of drinking water is gone from planet earth per AI question. </a:t>
            </a:r>
            <a:endParaRPr sz="5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AIR and Sound POLLUTION </a:t>
            </a:r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727650" y="2067125"/>
            <a:ext cx="7688700" cy="27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1689">
                <a:solidFill>
                  <a:schemeClr val="dk1"/>
                </a:solidFill>
              </a:rPr>
              <a:t>Data centers pollute the air by emitting pollutants such as;</a:t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1689">
                <a:solidFill>
                  <a:schemeClr val="dk1"/>
                </a:solidFill>
              </a:rPr>
              <a:t>Nitrogen oxides, methane, volatile organic compounds and fine particulate matter.</a:t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" sz="1689">
                <a:solidFill>
                  <a:schemeClr val="dk1"/>
                </a:solidFill>
              </a:rPr>
              <a:t>Data centers may exceed 90 decibels of sound and anything more than 85 decibels is considered harmful for humans. </a:t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6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989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375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32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ctrTitle"/>
          </p:nvPr>
        </p:nvSpPr>
        <p:spPr>
          <a:xfrm>
            <a:off x="929100" y="16747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159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Resources; </a:t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159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https://www.environmentalhealthproject.org/post/the-dangers-of-data-centers</a:t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159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https://www.fwpcoa.org/content.aspx?page_id=5&amp;club_id=859275&amp;item_id=130961</a:t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0" sz="15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18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idx="1" type="subTitle"/>
          </p:nvPr>
        </p:nvSpPr>
        <p:spPr>
          <a:xfrm>
            <a:off x="436050" y="1296450"/>
            <a:ext cx="7688100" cy="355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interesting videos;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Building data centers secretly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https://www.youtube.com/watch?v=dWNNgltZSlA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issues due to sound pollution from data centers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https://www.youtube.com/watch?v=t-8TDOFqkQA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