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</p:sldIdLst>
  <p:sldSz cy="5143500" cx="9144000"/>
  <p:notesSz cx="6858000" cy="9144000"/>
  <p:embeddedFontLst>
    <p:embeddedFont>
      <p:font typeface="Quicksand"/>
      <p:regular r:id="rId58"/>
      <p:bold r:id="rId59"/>
    </p:embeddedFont>
    <p:embeddedFont>
      <p:font typeface="Lexend Deca"/>
      <p:regular r:id="rId60"/>
      <p:bold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1" Type="http://schemas.openxmlformats.org/officeDocument/2006/relationships/font" Target="fonts/LexendDeca-bold.fntdata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60" Type="http://schemas.openxmlformats.org/officeDocument/2006/relationships/font" Target="fonts/LexendDeca-regular.fntdata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font" Target="fonts/Quicksand-bold.fntdata"/><Relationship Id="rId14" Type="http://schemas.openxmlformats.org/officeDocument/2006/relationships/slide" Target="slides/slide6.xml"/><Relationship Id="rId58" Type="http://schemas.openxmlformats.org/officeDocument/2006/relationships/font" Target="fonts/Quicksand-regular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eb74013e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3f5eb74013e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2d9ead6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62d9ead64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2d9ead6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f62d9ead64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62d9ead6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62d9ead64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62d9ead64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62d9ead64_0_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2d9ead64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62d9ead64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2d9ead6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62d9ead64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eb74013e_0_10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5eb74013e_0_10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a667bc49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5a667bc49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a667bc49_0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5a667bc49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eb7401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5eb74013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2d9ead6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62d9ead64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926fc222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f5926fc222_7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926fc222_11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5926fc222_11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5c7b36170_1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f5c7b36170_1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5eb74013e_0_9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5eb74013e_0_9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eb74013e_0_8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5eb74013e_0_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5eb74013e_0_9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5eb74013e_0_9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5eb74013e_0_7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5eb74013e_0_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5eb74013e_0_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5eb74013e_0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5eb74013e_0_9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f5eb74013e_0_9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5eb74013e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f5eb74013e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2d9ead6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62d9ead64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5eb74013e_0_7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f5eb74013e_0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5eb74013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5eb74013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5eb74013e_0_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f5eb74013e_0_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5eb74013e_0_8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5eb74013e_0_8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5eb74013e_0_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5eb74013e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5eb74013e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5eb74013e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5eb74013e_0_9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f5eb74013e_0_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5eb74013e_0_9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5eb74013e_0_9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5eb74013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f5eb74013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5eb74013e_0_9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5eb74013e_0_9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2d9ead6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62d9ead64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5eb74013e_0_9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f5eb74013e_0_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f5eb74013e_0_9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f5eb74013e_0_9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5eb74013e_0_9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5eb74013e_0_9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5eb74013e_0_9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f5eb74013e_0_9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5eb74013e_0_7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f5eb74013e_0_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5eb74013e_0_10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f5eb74013e_0_10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5eb74013e_0_1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f5eb74013e_0_1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5ef2404e9_3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3f5ef2404e9_3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3f5ef2404e9_3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5ef2404e9_3_4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g3f5ef2404e9_3_4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3f5ef2404e9_3_4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62384750a_1_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g3f62384750a_1_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3f62384750a_1_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2d9ead6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f62d9ead64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2d9ead6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62d9ead64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2d9ead6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62d9ead64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2d9ead6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62d9ead64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2d9ead6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62d9ead64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600" cy="9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3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6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6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500" cy="22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00" cy="22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3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500" cy="3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300" cy="26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9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925" y="-141487"/>
            <a:ext cx="2545800" cy="46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825" y="1221584"/>
            <a:ext cx="32916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463" y="107234"/>
            <a:ext cx="3291600" cy="3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3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6.png"/><Relationship Id="rId4" Type="http://schemas.openxmlformats.org/officeDocument/2006/relationships/hyperlink" Target="https://leebawlearning.org/apps/solar-system-explorer/play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9.png"/></Relationships>
</file>

<file path=ppt/slides/_rels/slide4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hyperlink" Target="https://leebawlearning.org" TargetMode="Externa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0.png"/><Relationship Id="rId4" Type="http://schemas.openxmlformats.org/officeDocument/2006/relationships/hyperlink" Target="mailto:RossLeebaw@gmail.com" TargetMode="External"/><Relationship Id="rId9" Type="http://schemas.openxmlformats.org/officeDocument/2006/relationships/hyperlink" Target="mailto:Ross@LeebawLearning.org" TargetMode="External"/><Relationship Id="rId5" Type="http://schemas.openxmlformats.org/officeDocument/2006/relationships/hyperlink" Target="mailto:RossLeebaw@gmail.com" TargetMode="External"/><Relationship Id="rId6" Type="http://schemas.openxmlformats.org/officeDocument/2006/relationships/hyperlink" Target="https://leebawlearning.org" TargetMode="External"/><Relationship Id="rId7" Type="http://schemas.openxmlformats.org/officeDocument/2006/relationships/hyperlink" Target="https://leebawlearning.org" TargetMode="External"/><Relationship Id="rId8" Type="http://schemas.openxmlformats.org/officeDocument/2006/relationships/hyperlink" Target="mailto:Ross@LeebawLearning.or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0575" y="121550"/>
            <a:ext cx="2419351" cy="241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5"/>
          <p:cNvSpPr txBox="1"/>
          <p:nvPr/>
        </p:nvSpPr>
        <p:spPr>
          <a:xfrm>
            <a:off x="334525" y="3847175"/>
            <a:ext cx="25425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https://leebawlearning.org/apps/solar-system-explorer/play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6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Protect Student Data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6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Never use real student names — use "Student 1" or class nicknames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No photos, birthdays, addresses, or grades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Skip logins and student accounts whenever possible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When in doubt, leave it 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7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Follow the Rules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77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FERPA and COPPA protect student information — follow both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Get admin approval before using any vibe-coded site with your class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Check your district's tech policy for approved tools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Keep your site private until it's cleared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8"/>
          <p:cNvSpPr/>
          <p:nvPr/>
        </p:nvSpPr>
        <p:spPr>
          <a:xfrm>
            <a:off x="411480" y="342270"/>
            <a:ext cx="4457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300"/>
              <a:buFont typeface="Trebuchet MS"/>
              <a:buNone/>
            </a:pPr>
            <a:r>
              <a:rPr b="1" lang="en" sz="3300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uild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something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FF2D8B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meaningful.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78">
            <a:hlinkClick r:id="rId4"/>
          </p:cNvPr>
          <p:cNvSpPr/>
          <p:nvPr/>
        </p:nvSpPr>
        <p:spPr>
          <a:xfrm>
            <a:off x="411480" y="3515274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RossLeebaw@gmail.com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78">
            <a:hlinkClick r:id="rId6"/>
          </p:cNvPr>
          <p:cNvSpPr/>
          <p:nvPr/>
        </p:nvSpPr>
        <p:spPr>
          <a:xfrm>
            <a:off x="411480" y="2010165"/>
            <a:ext cx="5486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5F63"/>
              </a:buClr>
              <a:buSzPts val="2700"/>
              <a:buFont typeface="Trebuchet MS"/>
              <a:buNone/>
            </a:pPr>
            <a:r>
              <a:rPr b="1" i="0" lang="en" sz="3100" u="sng" cap="none" strike="noStrike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7"/>
              </a:rPr>
              <a:t>LeebawLearning.org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78">
            <a:hlinkClick r:id="rId8"/>
          </p:cNvPr>
          <p:cNvSpPr/>
          <p:nvPr/>
        </p:nvSpPr>
        <p:spPr>
          <a:xfrm>
            <a:off x="411480" y="2505225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Ross@LeebawLearning.org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78"/>
          <p:cNvSpPr/>
          <p:nvPr/>
        </p:nvSpPr>
        <p:spPr>
          <a:xfrm>
            <a:off x="411480" y="3915074"/>
            <a:ext cx="548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800"/>
              <a:buFont typeface="Calibri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732-673-5394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78"/>
          <p:cNvSpPr/>
          <p:nvPr/>
        </p:nvSpPr>
        <p:spPr>
          <a:xfrm>
            <a:off x="7257821" y="2914650"/>
            <a:ext cx="1645800" cy="16458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175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user/workspace/qr_leebaw_light.png" id="343" name="Google Shape;343;p7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60691" y="3017520"/>
            <a:ext cx="1440181" cy="144018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78"/>
          <p:cNvSpPr/>
          <p:nvPr/>
        </p:nvSpPr>
        <p:spPr>
          <a:xfrm>
            <a:off x="7052081" y="2571750"/>
            <a:ext cx="2057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1A1B4B"/>
                </a:solidFill>
                <a:latin typeface="Calibri"/>
                <a:ea typeface="Calibri"/>
                <a:cs typeface="Calibri"/>
                <a:sym typeface="Calibri"/>
              </a:rPr>
              <a:t>Scan to visit my website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