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5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51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56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44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54.xml"/>
  <Override ContentType="application/vnd.openxmlformats-officedocument.presentationml.notesSlide+xml" PartName="/ppt/notesSlides/notesSlide45.xml"/>
  <Override ContentType="application/vnd.openxmlformats-officedocument.presentationml.notesSlide+xml" PartName="/ppt/notesSlides/notesSlide46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47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48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5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49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53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Master+xml" PartName="/ppt/slideMasters/slideMaster4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5.xml"/>
  <Override ContentType="application/vnd.openxmlformats-officedocument.presentationml.slide+xml" PartName="/ppt/slides/slide5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50.xml"/>
  <Override ContentType="application/vnd.openxmlformats-officedocument.presentationml.slide+xml" PartName="/ppt/slides/slide34.xml"/>
  <Override ContentType="application/vnd.openxmlformats-officedocument.presentationml.slide+xml" PartName="/ppt/slides/slide33.xml"/>
  <Override ContentType="application/vnd.openxmlformats-officedocument.presentationml.slide+xml" PartName="/ppt/slides/slide51.xml"/>
  <Override ContentType="application/vnd.openxmlformats-officedocument.presentationml.slide+xml" PartName="/ppt/slides/slide16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7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54.xml"/>
  <Override ContentType="application/vnd.openxmlformats-officedocument.presentationml.slide+xml" PartName="/ppt/slides/slide36.xml"/>
  <Override ContentType="application/vnd.openxmlformats-officedocument.presentationml.slide+xml" PartName="/ppt/slides/slide23.xml"/>
  <Override ContentType="application/vnd.openxmlformats-officedocument.presentationml.slide+xml" PartName="/ppt/slides/slide49.xml"/>
  <Override ContentType="application/vnd.openxmlformats-officedocument.presentationml.slide+xml" PartName="/ppt/slides/slide10.xml"/>
  <Override ContentType="application/vnd.openxmlformats-officedocument.presentationml.slide+xml" PartName="/ppt/slides/slide6.xml"/>
  <Override ContentType="application/vnd.openxmlformats-officedocument.presentationml.slide+xml" PartName="/ppt/slides/slide53.xml"/>
  <Override ContentType="application/vnd.openxmlformats-officedocument.presentationml.slide+xml" PartName="/ppt/slides/slide40.xml"/>
  <Override ContentType="application/vnd.openxmlformats-officedocument.presentationml.slide+xml" PartName="/ppt/slides/slide4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9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6.xml"/>
  <Override ContentType="application/vnd.openxmlformats-officedocument.presentationml.slide+xml" PartName="/ppt/slides/slide12.xml"/>
  <Override ContentType="application/vnd.openxmlformats-officedocument.presentationml.slide+xml" PartName="/ppt/slides/slide47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8.xml"/>
  <Override ContentType="application/vnd.openxmlformats-officedocument.presentationml.slide+xml" PartName="/ppt/slides/slide46.xml"/>
  <Override ContentType="application/vnd.openxmlformats-officedocument.presentationml.slide+xml" PartName="/ppt/slides/slide8.xml"/>
  <Override ContentType="application/vnd.openxmlformats-officedocument.presentationml.slide+xml" PartName="/ppt/slides/slide55.xml"/>
  <Override ContentType="application/vnd.openxmlformats-officedocument.presentationml.slide+xml" PartName="/ppt/slides/slide29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45.xml"/>
  <Override ContentType="application/vnd.openxmlformats-officedocument.presentationml.slide+xml" PartName="/ppt/slides/slide28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7.xml"/>
  <Override ContentType="application/vnd.openxmlformats-officedocument.presentationml.slide+xml" PartName="/ppt/slides/slide2.xml"/>
  <Override ContentType="application/vnd.openxmlformats-officedocument.presentationml.slide+xml" PartName="/ppt/slides/slide44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  <Override ContentType="application/vnd.openxmlformats-officedocument.theme+xml" PartName="/ppt/theme/theme5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73" r:id="rId4"/>
    <p:sldMasterId id="2147483674" r:id="rId5"/>
    <p:sldMasterId id="2147483675" r:id="rId6"/>
    <p:sldMasterId id="2147483676" r:id="rId7"/>
  </p:sldMasterIdLst>
  <p:notesMasterIdLst>
    <p:notesMasterId r:id="rId8"/>
  </p:notesMasterIdLst>
  <p:sldIdLst>
    <p:sldId id="256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6" r:id="rId19"/>
    <p:sldId id="267" r:id="rId20"/>
    <p:sldId id="268" r:id="rId21"/>
    <p:sldId id="269" r:id="rId22"/>
    <p:sldId id="270" r:id="rId23"/>
    <p:sldId id="271" r:id="rId24"/>
    <p:sldId id="272" r:id="rId25"/>
    <p:sldId id="273" r:id="rId26"/>
    <p:sldId id="274" r:id="rId27"/>
    <p:sldId id="275" r:id="rId28"/>
    <p:sldId id="276" r:id="rId29"/>
    <p:sldId id="277" r:id="rId30"/>
    <p:sldId id="278" r:id="rId31"/>
    <p:sldId id="279" r:id="rId32"/>
    <p:sldId id="280" r:id="rId33"/>
    <p:sldId id="281" r:id="rId34"/>
    <p:sldId id="282" r:id="rId35"/>
    <p:sldId id="283" r:id="rId36"/>
    <p:sldId id="284" r:id="rId37"/>
    <p:sldId id="285" r:id="rId38"/>
    <p:sldId id="286" r:id="rId39"/>
    <p:sldId id="287" r:id="rId40"/>
    <p:sldId id="288" r:id="rId41"/>
    <p:sldId id="289" r:id="rId42"/>
    <p:sldId id="290" r:id="rId43"/>
    <p:sldId id="291" r:id="rId44"/>
    <p:sldId id="292" r:id="rId45"/>
    <p:sldId id="293" r:id="rId46"/>
    <p:sldId id="294" r:id="rId47"/>
    <p:sldId id="295" r:id="rId48"/>
    <p:sldId id="296" r:id="rId49"/>
    <p:sldId id="297" r:id="rId50"/>
    <p:sldId id="298" r:id="rId51"/>
    <p:sldId id="299" r:id="rId52"/>
    <p:sldId id="300" r:id="rId53"/>
    <p:sldId id="301" r:id="rId54"/>
    <p:sldId id="302" r:id="rId55"/>
    <p:sldId id="303" r:id="rId56"/>
    <p:sldId id="304" r:id="rId57"/>
    <p:sldId id="305" r:id="rId58"/>
    <p:sldId id="306" r:id="rId59"/>
    <p:sldId id="307" r:id="rId60"/>
    <p:sldId id="308" r:id="rId61"/>
    <p:sldId id="309" r:id="rId62"/>
    <p:sldId id="310" r:id="rId63"/>
    <p:sldId id="311" r:id="rId64"/>
  </p:sldIdLst>
  <p:sldSz cy="5143500" cx="9144000"/>
  <p:notesSz cx="6858000" cy="9144000"/>
  <p:embeddedFontLst>
    <p:embeddedFont>
      <p:font typeface="Quicksand"/>
      <p:regular r:id="rId65"/>
      <p:bold r:id="rId66"/>
    </p:embeddedFont>
    <p:embeddedFont>
      <p:font typeface="Lexend Deca"/>
      <p:regular r:id="rId67"/>
      <p:bold r:id="rId6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2.xml"/><Relationship Id="rId42" Type="http://schemas.openxmlformats.org/officeDocument/2006/relationships/slide" Target="slides/slide34.xml"/><Relationship Id="rId41" Type="http://schemas.openxmlformats.org/officeDocument/2006/relationships/slide" Target="slides/slide33.xml"/><Relationship Id="rId44" Type="http://schemas.openxmlformats.org/officeDocument/2006/relationships/slide" Target="slides/slide36.xml"/><Relationship Id="rId43" Type="http://schemas.openxmlformats.org/officeDocument/2006/relationships/slide" Target="slides/slide35.xml"/><Relationship Id="rId46" Type="http://schemas.openxmlformats.org/officeDocument/2006/relationships/slide" Target="slides/slide38.xml"/><Relationship Id="rId45" Type="http://schemas.openxmlformats.org/officeDocument/2006/relationships/slide" Target="slides/slide37.xml"/><Relationship Id="rId1" Type="http://schemas.openxmlformats.org/officeDocument/2006/relationships/theme" Target="theme/theme5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48" Type="http://schemas.openxmlformats.org/officeDocument/2006/relationships/slide" Target="slides/slide40.xml"/><Relationship Id="rId47" Type="http://schemas.openxmlformats.org/officeDocument/2006/relationships/slide" Target="slides/slide39.xml"/><Relationship Id="rId49" Type="http://schemas.openxmlformats.org/officeDocument/2006/relationships/slide" Target="slides/slide41.xml"/><Relationship Id="rId5" Type="http://schemas.openxmlformats.org/officeDocument/2006/relationships/slideMaster" Target="slideMasters/slideMaster2.xml"/><Relationship Id="rId6" Type="http://schemas.openxmlformats.org/officeDocument/2006/relationships/slideMaster" Target="slideMasters/slideMaster3.xml"/><Relationship Id="rId7" Type="http://schemas.openxmlformats.org/officeDocument/2006/relationships/slideMaster" Target="slideMasters/slideMaster4.xml"/><Relationship Id="rId8" Type="http://schemas.openxmlformats.org/officeDocument/2006/relationships/notesMaster" Target="notesMasters/notesMaster1.xml"/><Relationship Id="rId31" Type="http://schemas.openxmlformats.org/officeDocument/2006/relationships/slide" Target="slides/slide23.xml"/><Relationship Id="rId30" Type="http://schemas.openxmlformats.org/officeDocument/2006/relationships/slide" Target="slides/slide22.xml"/><Relationship Id="rId33" Type="http://schemas.openxmlformats.org/officeDocument/2006/relationships/slide" Target="slides/slide25.xml"/><Relationship Id="rId32" Type="http://schemas.openxmlformats.org/officeDocument/2006/relationships/slide" Target="slides/slide24.xml"/><Relationship Id="rId35" Type="http://schemas.openxmlformats.org/officeDocument/2006/relationships/slide" Target="slides/slide27.xml"/><Relationship Id="rId34" Type="http://schemas.openxmlformats.org/officeDocument/2006/relationships/slide" Target="slides/slide26.xml"/><Relationship Id="rId37" Type="http://schemas.openxmlformats.org/officeDocument/2006/relationships/slide" Target="slides/slide29.xml"/><Relationship Id="rId36" Type="http://schemas.openxmlformats.org/officeDocument/2006/relationships/slide" Target="slides/slide28.xml"/><Relationship Id="rId39" Type="http://schemas.openxmlformats.org/officeDocument/2006/relationships/slide" Target="slides/slide31.xml"/><Relationship Id="rId38" Type="http://schemas.openxmlformats.org/officeDocument/2006/relationships/slide" Target="slides/slide30.xml"/><Relationship Id="rId62" Type="http://schemas.openxmlformats.org/officeDocument/2006/relationships/slide" Target="slides/slide54.xml"/><Relationship Id="rId61" Type="http://schemas.openxmlformats.org/officeDocument/2006/relationships/slide" Target="slides/slide53.xml"/><Relationship Id="rId20" Type="http://schemas.openxmlformats.org/officeDocument/2006/relationships/slide" Target="slides/slide12.xml"/><Relationship Id="rId64" Type="http://schemas.openxmlformats.org/officeDocument/2006/relationships/slide" Target="slides/slide56.xml"/><Relationship Id="rId63" Type="http://schemas.openxmlformats.org/officeDocument/2006/relationships/slide" Target="slides/slide55.xml"/><Relationship Id="rId22" Type="http://schemas.openxmlformats.org/officeDocument/2006/relationships/slide" Target="slides/slide14.xml"/><Relationship Id="rId66" Type="http://schemas.openxmlformats.org/officeDocument/2006/relationships/font" Target="fonts/Quicksand-bold.fntdata"/><Relationship Id="rId21" Type="http://schemas.openxmlformats.org/officeDocument/2006/relationships/slide" Target="slides/slide13.xml"/><Relationship Id="rId65" Type="http://schemas.openxmlformats.org/officeDocument/2006/relationships/font" Target="fonts/Quicksand-regular.fntdata"/><Relationship Id="rId24" Type="http://schemas.openxmlformats.org/officeDocument/2006/relationships/slide" Target="slides/slide16.xml"/><Relationship Id="rId68" Type="http://schemas.openxmlformats.org/officeDocument/2006/relationships/font" Target="fonts/LexendDeca-bold.fntdata"/><Relationship Id="rId23" Type="http://schemas.openxmlformats.org/officeDocument/2006/relationships/slide" Target="slides/slide15.xml"/><Relationship Id="rId67" Type="http://schemas.openxmlformats.org/officeDocument/2006/relationships/font" Target="fonts/LexendDeca-regular.fntdata"/><Relationship Id="rId60" Type="http://schemas.openxmlformats.org/officeDocument/2006/relationships/slide" Target="slides/slide52.xml"/><Relationship Id="rId26" Type="http://schemas.openxmlformats.org/officeDocument/2006/relationships/slide" Target="slides/slide18.xml"/><Relationship Id="rId25" Type="http://schemas.openxmlformats.org/officeDocument/2006/relationships/slide" Target="slides/slide17.xml"/><Relationship Id="rId28" Type="http://schemas.openxmlformats.org/officeDocument/2006/relationships/slide" Target="slides/slide20.xml"/><Relationship Id="rId27" Type="http://schemas.openxmlformats.org/officeDocument/2006/relationships/slide" Target="slides/slide19.xml"/><Relationship Id="rId29" Type="http://schemas.openxmlformats.org/officeDocument/2006/relationships/slide" Target="slides/slide21.xml"/><Relationship Id="rId51" Type="http://schemas.openxmlformats.org/officeDocument/2006/relationships/slide" Target="slides/slide43.xml"/><Relationship Id="rId50" Type="http://schemas.openxmlformats.org/officeDocument/2006/relationships/slide" Target="slides/slide42.xml"/><Relationship Id="rId53" Type="http://schemas.openxmlformats.org/officeDocument/2006/relationships/slide" Target="slides/slide45.xml"/><Relationship Id="rId52" Type="http://schemas.openxmlformats.org/officeDocument/2006/relationships/slide" Target="slides/slide44.xml"/><Relationship Id="rId11" Type="http://schemas.openxmlformats.org/officeDocument/2006/relationships/slide" Target="slides/slide3.xml"/><Relationship Id="rId55" Type="http://schemas.openxmlformats.org/officeDocument/2006/relationships/slide" Target="slides/slide47.xml"/><Relationship Id="rId10" Type="http://schemas.openxmlformats.org/officeDocument/2006/relationships/slide" Target="slides/slide2.xml"/><Relationship Id="rId54" Type="http://schemas.openxmlformats.org/officeDocument/2006/relationships/slide" Target="slides/slide46.xml"/><Relationship Id="rId13" Type="http://schemas.openxmlformats.org/officeDocument/2006/relationships/slide" Target="slides/slide5.xml"/><Relationship Id="rId57" Type="http://schemas.openxmlformats.org/officeDocument/2006/relationships/slide" Target="slides/slide49.xml"/><Relationship Id="rId12" Type="http://schemas.openxmlformats.org/officeDocument/2006/relationships/slide" Target="slides/slide4.xml"/><Relationship Id="rId56" Type="http://schemas.openxmlformats.org/officeDocument/2006/relationships/slide" Target="slides/slide48.xml"/><Relationship Id="rId15" Type="http://schemas.openxmlformats.org/officeDocument/2006/relationships/slide" Target="slides/slide7.xml"/><Relationship Id="rId59" Type="http://schemas.openxmlformats.org/officeDocument/2006/relationships/slide" Target="slides/slide51.xml"/><Relationship Id="rId14" Type="http://schemas.openxmlformats.org/officeDocument/2006/relationships/slide" Target="slides/slide6.xml"/><Relationship Id="rId58" Type="http://schemas.openxmlformats.org/officeDocument/2006/relationships/slide" Target="slides/slide50.xml"/><Relationship Id="rId17" Type="http://schemas.openxmlformats.org/officeDocument/2006/relationships/slide" Target="slides/slide9.xml"/><Relationship Id="rId16" Type="http://schemas.openxmlformats.org/officeDocument/2006/relationships/slide" Target="slides/slide8.xml"/><Relationship Id="rId19" Type="http://schemas.openxmlformats.org/officeDocument/2006/relationships/slide" Target="slides/slide11.xml"/><Relationship Id="rId18" Type="http://schemas.openxmlformats.org/officeDocument/2006/relationships/slide" Target="slides/slide10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3f6212a5d5e_0_269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4" name="Google Shape;134;g3f6212a5d5e_0_269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3f6212a5d5e_0_3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1" name="Google Shape;171;g3f6212a5d5e_0_30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g3f6212a5d5e_0_3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5" name="Google Shape;175;g3f6212a5d5e_0_31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3f6212a5d5e_0_3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9" name="Google Shape;179;g3f6212a5d5e_0_31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3f6212a5d5e_0_3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3" name="Google Shape;183;g3f6212a5d5e_0_32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g3f6212a5d5e_0_3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g3f6212a5d5e_0_32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g3f6212a5d5e_0_3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1" name="Google Shape;191;g3f6212a5d5e_0_32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g3f6212a5d5e_0_3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5" name="Google Shape;195;g3f6212a5d5e_0_33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g3f6212a5d5e_0_3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9" name="Google Shape;199;g3f6212a5d5e_0_33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3f6212a5d5e_0_3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3" name="Google Shape;203;g3f6212a5d5e_0_34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3f6212a5d5e_0_3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g3f6212a5d5e_0_34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f6212a5d5e_0_2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9" name="Google Shape;139;g3f6212a5d5e_0_27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g3f6212a5d5e_0_3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1" name="Google Shape;211;g3f6212a5d5e_0_34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3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3f6212a5d5e_0_3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5" name="Google Shape;215;g3f6212a5d5e_0_35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" name="Google Shape;218;g3f6212a5d5e_0_3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19" name="Google Shape;219;g3f6212a5d5e_0_35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g3f6212a5d5e_0_3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3" name="Google Shape;223;g3f6212a5d5e_0_36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3f6212a5d5e_0_3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" name="Google Shape;227;g3f6212a5d5e_0_36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g3f6212a5d5e_0_3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1" name="Google Shape;231;g3f6212a5d5e_0_36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3f6212a5d5e_0_3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5" name="Google Shape;235;g3f6212a5d5e_0_37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g3f5ef2404e9_3_43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39" name="Google Shape;239;g3f5ef2404e9_3_43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0" name="Google Shape;240;g3f5ef2404e9_3_43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g3f5ef2404e9_3_49:notes"/>
          <p:cNvSpPr/>
          <p:nvPr>
            <p:ph idx="2" type="sldImg"/>
          </p:nvPr>
        </p:nvSpPr>
        <p:spPr>
          <a:xfrm>
            <a:off x="685800" y="857250"/>
            <a:ext cx="5486400" cy="2314575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6" name="Google Shape;246;g3f5ef2404e9_3_49:notes"/>
          <p:cNvSpPr txBox="1"/>
          <p:nvPr>
            <p:ph idx="1" type="body"/>
          </p:nvPr>
        </p:nvSpPr>
        <p:spPr>
          <a:xfrm>
            <a:off x="685800" y="3300413"/>
            <a:ext cx="5486400" cy="270033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7" name="Google Shape;247;g3f5ef2404e9_3_49:notes"/>
          <p:cNvSpPr txBox="1"/>
          <p:nvPr>
            <p:ph idx="12" type="sldNum"/>
          </p:nvPr>
        </p:nvSpPr>
        <p:spPr>
          <a:xfrm>
            <a:off x="3884613" y="6513910"/>
            <a:ext cx="2971800" cy="34409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3f6212a5d5e_0_4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3" name="Google Shape;253;g3f6212a5d5e_0_457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f6212a5d5e_0_2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g3f6212a5d5e_0_28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g3f5926fc222_7_7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7" name="Google Shape;257;g3f5926fc222_7_7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g3f5eb74013e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1" name="Google Shape;261;g3f5eb74013e_0_2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3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g3f6212a5d5e_0_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5" name="Google Shape;265;g3f6212a5d5e_0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3f6212a5d5e_0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Google Shape;269;g3f6212a5d5e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3f6212a5d5e_0_1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" name="Google Shape;273;g3f6212a5d5e_0_1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g3f6212a5d5e_0_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7" name="Google Shape;277;g3f6212a5d5e_0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3f6212a5d5e_0_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3f6212a5d5e_0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g3f6212a5d5e_0_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5" name="Google Shape;285;g3f6212a5d5e_0_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3f6212a5d5e_0_8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3f6212a5d5e_0_8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3f6212a5d5e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3f6212a5d5e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f6212a5d5e_0_2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g3f6212a5d5e_0_28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6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g3f6212a5d5e_0_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8" name="Google Shape;298;g3f6212a5d5e_0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1" name="Google Shape;301;g3f6212a5d5e_0_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2" name="Google Shape;302;g3f6212a5d5e_0_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3f6212a5d5e_0_9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g3f6212a5d5e_0_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g3f6212a5d5e_0_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0" name="Google Shape;310;g3f6212a5d5e_0_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2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g3f6212a5d5e_0_2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4" name="Google Shape;314;g3f6212a5d5e_0_2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7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g3f5eb74013e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9" name="Google Shape;319;g3f5eb74013e_0_1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Google Shape;322;g3f5926fc222_5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3" name="Google Shape;323;g3f5926fc222_5_9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3f6212a5d5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7" name="Google Shape;327;g3f6212a5d5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9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g3f6212a5d5e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1" name="Google Shape;331;g3f6212a5d5e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g3f6212a5d5e_0_2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5" name="Google Shape;335;g3f6212a5d5e_0_2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f6212a5d5e_0_2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g3f6212a5d5e_0_288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7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Google Shape;338;g3f6212a5d5e_0_2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9" name="Google Shape;339;g3f6212a5d5e_0_2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g3f6212a5d5e_0_4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3" name="Google Shape;343;g3f6212a5d5e_0_4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5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6" name="Google Shape;346;g3f6212a5d5e_0_2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7" name="Google Shape;347;g3f6212a5d5e_0_2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g3f6212a5d5e_0_2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1" name="Google Shape;351;g3f6212a5d5e_0_2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3f6212a5d5e_0_26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6" name="Google Shape;356;g3f6212a5d5e_0_2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g3f6212a5d5e_0_2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0" name="Google Shape;360;g3f6212a5d5e_0_2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g3f6212a5d5e_0_218:notes"/>
          <p:cNvSpPr/>
          <p:nvPr>
            <p:ph idx="2" type="sldImg"/>
          </p:nvPr>
        </p:nvSpPr>
        <p:spPr>
          <a:xfrm>
            <a:off x="685800" y="857250"/>
            <a:ext cx="5486400" cy="23145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64" name="Google Shape;364;g3f6212a5d5e_0_218:notes"/>
          <p:cNvSpPr txBox="1"/>
          <p:nvPr>
            <p:ph idx="1" type="body"/>
          </p:nvPr>
        </p:nvSpPr>
        <p:spPr>
          <a:xfrm>
            <a:off x="685800" y="3300413"/>
            <a:ext cx="5486400" cy="27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5" name="Google Shape;365;g3f6212a5d5e_0_218:notes"/>
          <p:cNvSpPr txBox="1"/>
          <p:nvPr>
            <p:ph idx="12" type="sldNum"/>
          </p:nvPr>
        </p:nvSpPr>
        <p:spPr>
          <a:xfrm>
            <a:off x="3884613" y="6513910"/>
            <a:ext cx="2971800" cy="3441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3f6212a5d5e_0_29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g3f6212a5d5e_0_292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3f6212a5d5e_0_2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g3f6212a5d5e_0_296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g3f6212a5d5e_0_3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3" name="Google Shape;163;g3f6212a5d5e_0_300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3f6212a5d5e_0_30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7" name="Google Shape;167;g3f6212a5d5e_0_304:notes"/>
          <p:cNvSpPr/>
          <p:nvPr>
            <p:ph idx="2" type="sldImg"/>
          </p:nvPr>
        </p:nvSpPr>
        <p:spPr>
          <a:xfrm>
            <a:off x="1143225" y="685800"/>
            <a:ext cx="45723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jp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idx="10" type="dt"/>
          </p:nvPr>
        </p:nvSpPr>
        <p:spPr>
          <a:xfrm>
            <a:off x="257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1" type="ftr"/>
          </p:nvPr>
        </p:nvSpPr>
        <p:spPr>
          <a:xfrm>
            <a:off x="1757363" y="3575447"/>
            <a:ext cx="1628775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59" name="Google Shape;59;p14"/>
          <p:cNvSpPr txBox="1"/>
          <p:nvPr>
            <p:ph idx="12" type="sldNum"/>
          </p:nvPr>
        </p:nvSpPr>
        <p:spPr>
          <a:xfrm>
            <a:off x="3686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5"/>
          <p:cNvSpPr txBox="1"/>
          <p:nvPr>
            <p:ph type="ctrTitle"/>
          </p:nvPr>
        </p:nvSpPr>
        <p:spPr>
          <a:xfrm>
            <a:off x="385763" y="1198364"/>
            <a:ext cx="4371975" cy="826889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62" name="Google Shape;62;p15"/>
          <p:cNvSpPr txBox="1"/>
          <p:nvPr>
            <p:ph idx="1" type="subTitle"/>
          </p:nvPr>
        </p:nvSpPr>
        <p:spPr>
          <a:xfrm>
            <a:off x="771525" y="2185988"/>
            <a:ext cx="3600450" cy="985838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lvl="0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3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63" name="Google Shape;63;p15"/>
          <p:cNvSpPr txBox="1"/>
          <p:nvPr>
            <p:ph idx="10" type="dt"/>
          </p:nvPr>
        </p:nvSpPr>
        <p:spPr>
          <a:xfrm>
            <a:off x="257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64" name="Google Shape;64;p15"/>
          <p:cNvSpPr txBox="1"/>
          <p:nvPr>
            <p:ph idx="11" type="ftr"/>
          </p:nvPr>
        </p:nvSpPr>
        <p:spPr>
          <a:xfrm>
            <a:off x="1757363" y="3575447"/>
            <a:ext cx="1628775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65" name="Google Shape;65;p15"/>
          <p:cNvSpPr txBox="1"/>
          <p:nvPr>
            <p:ph idx="12" type="sldNum"/>
          </p:nvPr>
        </p:nvSpPr>
        <p:spPr>
          <a:xfrm>
            <a:off x="3686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6"/>
          <p:cNvSpPr txBox="1"/>
          <p:nvPr>
            <p:ph type="title"/>
          </p:nvPr>
        </p:nvSpPr>
        <p:spPr>
          <a:xfrm>
            <a:off x="257175" y="154484"/>
            <a:ext cx="4629150" cy="642938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68" name="Google Shape;68;p16"/>
          <p:cNvSpPr txBox="1"/>
          <p:nvPr>
            <p:ph idx="1" type="body"/>
          </p:nvPr>
        </p:nvSpPr>
        <p:spPr>
          <a:xfrm>
            <a:off x="257175" y="900113"/>
            <a:ext cx="4629150" cy="2545854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2921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1pPr>
            <a:lvl2pPr indent="-2921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/>
            </a:lvl2pPr>
            <a:lvl3pPr indent="-2921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3pPr>
            <a:lvl4pPr indent="-2921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/>
            </a:lvl4pPr>
            <a:lvl5pPr indent="-2921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»"/>
              <a:defRPr/>
            </a:lvl5pPr>
            <a:lvl6pPr indent="-2921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6pPr>
            <a:lvl7pPr indent="-2921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7pPr>
            <a:lvl8pPr indent="-2921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8pPr>
            <a:lvl9pPr indent="-2921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9pPr>
          </a:lstStyle>
          <a:p/>
        </p:txBody>
      </p:sp>
      <p:sp>
        <p:nvSpPr>
          <p:cNvPr id="69" name="Google Shape;69;p16"/>
          <p:cNvSpPr txBox="1"/>
          <p:nvPr>
            <p:ph idx="10" type="dt"/>
          </p:nvPr>
        </p:nvSpPr>
        <p:spPr>
          <a:xfrm>
            <a:off x="257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70" name="Google Shape;70;p16"/>
          <p:cNvSpPr txBox="1"/>
          <p:nvPr>
            <p:ph idx="11" type="ftr"/>
          </p:nvPr>
        </p:nvSpPr>
        <p:spPr>
          <a:xfrm>
            <a:off x="1757363" y="3575447"/>
            <a:ext cx="1628775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71" name="Google Shape;71;p16"/>
          <p:cNvSpPr txBox="1"/>
          <p:nvPr>
            <p:ph idx="12" type="sldNum"/>
          </p:nvPr>
        </p:nvSpPr>
        <p:spPr>
          <a:xfrm>
            <a:off x="3686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7"/>
          <p:cNvSpPr txBox="1"/>
          <p:nvPr>
            <p:ph type="title"/>
          </p:nvPr>
        </p:nvSpPr>
        <p:spPr>
          <a:xfrm>
            <a:off x="406301" y="2478881"/>
            <a:ext cx="4371975" cy="766167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300"/>
              <a:buFont typeface="Calibri"/>
              <a:buNone/>
              <a:defRPr b="1" sz="2300" cap="none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74" name="Google Shape;74;p17"/>
          <p:cNvSpPr txBox="1"/>
          <p:nvPr>
            <p:ph idx="1" type="body"/>
          </p:nvPr>
        </p:nvSpPr>
        <p:spPr>
          <a:xfrm>
            <a:off x="406301" y="1635026"/>
            <a:ext cx="4371975" cy="843855"/>
          </a:xfrm>
          <a:prstGeom prst="rect">
            <a:avLst/>
          </a:prstGeom>
          <a:noFill/>
          <a:ln>
            <a:noFill/>
          </a:ln>
        </p:spPr>
        <p:txBody>
          <a:bodyPr anchorCtr="0" anchor="b" bIns="25700" lIns="51425" spcFirstLastPara="1" rIns="51425" wrap="square" tIns="25700">
            <a:normAutofit/>
          </a:bodyPr>
          <a:lstStyle>
            <a:lvl1pPr indent="-228600" lvl="0" marL="4572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100"/>
              <a:buNone/>
              <a:defRPr sz="11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1000"/>
              <a:buNone/>
              <a:defRPr sz="10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900"/>
              <a:buNone/>
              <a:defRPr sz="9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  <a:defRPr sz="8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  <a:defRPr sz="8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  <a:defRPr sz="8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  <a:defRPr sz="8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  <a:defRPr sz="8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00"/>
              </a:spcBef>
              <a:spcAft>
                <a:spcPts val="0"/>
              </a:spcAft>
              <a:buClr>
                <a:srgbClr val="888888"/>
              </a:buClr>
              <a:buSzPts val="800"/>
              <a:buNone/>
              <a:defRPr sz="8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5" name="Google Shape;75;p17"/>
          <p:cNvSpPr txBox="1"/>
          <p:nvPr>
            <p:ph idx="10" type="dt"/>
          </p:nvPr>
        </p:nvSpPr>
        <p:spPr>
          <a:xfrm>
            <a:off x="257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76" name="Google Shape;76;p17"/>
          <p:cNvSpPr txBox="1"/>
          <p:nvPr>
            <p:ph idx="11" type="ftr"/>
          </p:nvPr>
        </p:nvSpPr>
        <p:spPr>
          <a:xfrm>
            <a:off x="1757363" y="3575447"/>
            <a:ext cx="1628775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77" name="Google Shape;77;p17"/>
          <p:cNvSpPr txBox="1"/>
          <p:nvPr>
            <p:ph idx="12" type="sldNum"/>
          </p:nvPr>
        </p:nvSpPr>
        <p:spPr>
          <a:xfrm>
            <a:off x="3686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/>
          <p:nvPr>
            <p:ph type="title"/>
          </p:nvPr>
        </p:nvSpPr>
        <p:spPr>
          <a:xfrm>
            <a:off x="257175" y="154484"/>
            <a:ext cx="4629150" cy="642938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80" name="Google Shape;80;p18"/>
          <p:cNvSpPr txBox="1"/>
          <p:nvPr>
            <p:ph idx="1" type="body"/>
          </p:nvPr>
        </p:nvSpPr>
        <p:spPr>
          <a:xfrm>
            <a:off x="257175" y="900113"/>
            <a:ext cx="2271713" cy="2545854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3302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indent="-317500" lvl="1" marL="914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400"/>
            </a:lvl2pPr>
            <a:lvl3pPr indent="-29845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3pPr>
            <a:lvl4pPr indent="-2921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4pPr>
            <a:lvl5pPr indent="-2921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»"/>
              <a:defRPr sz="1000"/>
            </a:lvl5pPr>
            <a:lvl6pPr indent="-2921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6pPr>
            <a:lvl7pPr indent="-2921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7pPr>
            <a:lvl8pPr indent="-2921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8pPr>
            <a:lvl9pPr indent="-2921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9pPr>
          </a:lstStyle>
          <a:p/>
        </p:txBody>
      </p:sp>
      <p:sp>
        <p:nvSpPr>
          <p:cNvPr id="81" name="Google Shape;81;p18"/>
          <p:cNvSpPr txBox="1"/>
          <p:nvPr>
            <p:ph idx="2" type="body"/>
          </p:nvPr>
        </p:nvSpPr>
        <p:spPr>
          <a:xfrm>
            <a:off x="2614613" y="900113"/>
            <a:ext cx="2271713" cy="2545854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3302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1pPr>
            <a:lvl2pPr indent="-317500" lvl="1" marL="914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–"/>
              <a:defRPr sz="1400"/>
            </a:lvl2pPr>
            <a:lvl3pPr indent="-29845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3pPr>
            <a:lvl4pPr indent="-2921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 sz="1000"/>
            </a:lvl4pPr>
            <a:lvl5pPr indent="-2921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»"/>
              <a:defRPr sz="1000"/>
            </a:lvl5pPr>
            <a:lvl6pPr indent="-2921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6pPr>
            <a:lvl7pPr indent="-2921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7pPr>
            <a:lvl8pPr indent="-2921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8pPr>
            <a:lvl9pPr indent="-2921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9pPr>
          </a:lstStyle>
          <a:p/>
        </p:txBody>
      </p:sp>
      <p:sp>
        <p:nvSpPr>
          <p:cNvPr id="82" name="Google Shape;82;p18"/>
          <p:cNvSpPr txBox="1"/>
          <p:nvPr>
            <p:ph idx="10" type="dt"/>
          </p:nvPr>
        </p:nvSpPr>
        <p:spPr>
          <a:xfrm>
            <a:off x="257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83" name="Google Shape;83;p18"/>
          <p:cNvSpPr txBox="1"/>
          <p:nvPr>
            <p:ph idx="11" type="ftr"/>
          </p:nvPr>
        </p:nvSpPr>
        <p:spPr>
          <a:xfrm>
            <a:off x="1757363" y="3575447"/>
            <a:ext cx="1628775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84" name="Google Shape;84;p18"/>
          <p:cNvSpPr txBox="1"/>
          <p:nvPr>
            <p:ph idx="12" type="sldNum"/>
          </p:nvPr>
        </p:nvSpPr>
        <p:spPr>
          <a:xfrm>
            <a:off x="3686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9"/>
          <p:cNvSpPr txBox="1"/>
          <p:nvPr>
            <p:ph type="title"/>
          </p:nvPr>
        </p:nvSpPr>
        <p:spPr>
          <a:xfrm>
            <a:off x="257175" y="154484"/>
            <a:ext cx="4629150" cy="642938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87" name="Google Shape;87;p19"/>
          <p:cNvSpPr txBox="1"/>
          <p:nvPr>
            <p:ph idx="1" type="body"/>
          </p:nvPr>
        </p:nvSpPr>
        <p:spPr>
          <a:xfrm>
            <a:off x="257175" y="863501"/>
            <a:ext cx="2272606" cy="359866"/>
          </a:xfrm>
          <a:prstGeom prst="rect">
            <a:avLst/>
          </a:prstGeom>
          <a:noFill/>
          <a:ln>
            <a:noFill/>
          </a:ln>
        </p:spPr>
        <p:txBody>
          <a:bodyPr anchorCtr="0" anchor="b" bIns="25700" lIns="51425" spcFirstLastPara="1" rIns="51425" wrap="square" tIns="25700">
            <a:normAutofit/>
          </a:bodyPr>
          <a:lstStyle>
            <a:lvl1pPr indent="-2286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1pPr>
            <a:lvl2pPr indent="-2286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b="1" sz="11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b="1" sz="1000"/>
            </a:lvl3pPr>
            <a:lvl4pPr indent="-2286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4pPr>
            <a:lvl5pPr indent="-2286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5pPr>
            <a:lvl6pPr indent="-2286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6pPr>
            <a:lvl7pPr indent="-2286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7pPr>
            <a:lvl8pPr indent="-2286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8pPr>
            <a:lvl9pPr indent="-2286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9pPr>
          </a:lstStyle>
          <a:p/>
        </p:txBody>
      </p:sp>
      <p:sp>
        <p:nvSpPr>
          <p:cNvPr id="88" name="Google Shape;88;p19"/>
          <p:cNvSpPr txBox="1"/>
          <p:nvPr>
            <p:ph idx="2" type="body"/>
          </p:nvPr>
        </p:nvSpPr>
        <p:spPr>
          <a:xfrm>
            <a:off x="257175" y="1223367"/>
            <a:ext cx="2272606" cy="2222599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3175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1pPr>
            <a:lvl2pPr indent="-29845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–"/>
              <a:defRPr sz="1100"/>
            </a:lvl2pPr>
            <a:lvl3pPr indent="-2921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3pPr>
            <a:lvl4pPr indent="-2857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900"/>
            </a:lvl4pPr>
            <a:lvl5pPr indent="-2857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900"/>
            </a:lvl5pPr>
            <a:lvl6pPr indent="-2857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6pPr>
            <a:lvl7pPr indent="-2857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7pPr>
            <a:lvl8pPr indent="-2857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8pPr>
            <a:lvl9pPr indent="-2857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9pPr>
          </a:lstStyle>
          <a:p/>
        </p:txBody>
      </p:sp>
      <p:sp>
        <p:nvSpPr>
          <p:cNvPr id="89" name="Google Shape;89;p19"/>
          <p:cNvSpPr txBox="1"/>
          <p:nvPr>
            <p:ph idx="3" type="body"/>
          </p:nvPr>
        </p:nvSpPr>
        <p:spPr>
          <a:xfrm>
            <a:off x="2612827" y="863501"/>
            <a:ext cx="2273498" cy="359866"/>
          </a:xfrm>
          <a:prstGeom prst="rect">
            <a:avLst/>
          </a:prstGeom>
          <a:noFill/>
          <a:ln>
            <a:noFill/>
          </a:ln>
        </p:spPr>
        <p:txBody>
          <a:bodyPr anchorCtr="0" anchor="b" bIns="25700" lIns="51425" spcFirstLastPara="1" rIns="51425" wrap="square" tIns="25700">
            <a:normAutofit/>
          </a:bodyPr>
          <a:lstStyle>
            <a:lvl1pPr indent="-2286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b="1" sz="1400"/>
            </a:lvl1pPr>
            <a:lvl2pPr indent="-2286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b="1" sz="11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b="1" sz="1000"/>
            </a:lvl3pPr>
            <a:lvl4pPr indent="-2286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4pPr>
            <a:lvl5pPr indent="-2286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5pPr>
            <a:lvl6pPr indent="-2286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6pPr>
            <a:lvl7pPr indent="-2286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7pPr>
            <a:lvl8pPr indent="-2286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8pPr>
            <a:lvl9pPr indent="-2286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b="1" sz="900"/>
            </a:lvl9pPr>
          </a:lstStyle>
          <a:p/>
        </p:txBody>
      </p:sp>
      <p:sp>
        <p:nvSpPr>
          <p:cNvPr id="90" name="Google Shape;90;p19"/>
          <p:cNvSpPr txBox="1"/>
          <p:nvPr>
            <p:ph idx="4" type="body"/>
          </p:nvPr>
        </p:nvSpPr>
        <p:spPr>
          <a:xfrm>
            <a:off x="2612827" y="1223367"/>
            <a:ext cx="2273498" cy="2222599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317500" lvl="0" marL="4572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1pPr>
            <a:lvl2pPr indent="-29845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–"/>
              <a:defRPr sz="1100"/>
            </a:lvl2pPr>
            <a:lvl3pPr indent="-2921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 sz="1000"/>
            </a:lvl3pPr>
            <a:lvl4pPr indent="-2857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–"/>
              <a:defRPr sz="900"/>
            </a:lvl4pPr>
            <a:lvl5pPr indent="-2857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»"/>
              <a:defRPr sz="900"/>
            </a:lvl5pPr>
            <a:lvl6pPr indent="-2857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6pPr>
            <a:lvl7pPr indent="-2857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7pPr>
            <a:lvl8pPr indent="-2857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8pPr>
            <a:lvl9pPr indent="-2857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900"/>
              <a:buChar char="•"/>
              <a:defRPr sz="900"/>
            </a:lvl9pPr>
          </a:lstStyle>
          <a:p/>
        </p:txBody>
      </p:sp>
      <p:sp>
        <p:nvSpPr>
          <p:cNvPr id="91" name="Google Shape;91;p19"/>
          <p:cNvSpPr txBox="1"/>
          <p:nvPr>
            <p:ph idx="10" type="dt"/>
          </p:nvPr>
        </p:nvSpPr>
        <p:spPr>
          <a:xfrm>
            <a:off x="257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92" name="Google Shape;92;p19"/>
          <p:cNvSpPr txBox="1"/>
          <p:nvPr>
            <p:ph idx="11" type="ftr"/>
          </p:nvPr>
        </p:nvSpPr>
        <p:spPr>
          <a:xfrm>
            <a:off x="1757363" y="3575447"/>
            <a:ext cx="1628775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93" name="Google Shape;93;p19"/>
          <p:cNvSpPr txBox="1"/>
          <p:nvPr>
            <p:ph idx="12" type="sldNum"/>
          </p:nvPr>
        </p:nvSpPr>
        <p:spPr>
          <a:xfrm>
            <a:off x="3686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0"/>
          <p:cNvSpPr txBox="1"/>
          <p:nvPr>
            <p:ph type="title"/>
          </p:nvPr>
        </p:nvSpPr>
        <p:spPr>
          <a:xfrm>
            <a:off x="257175" y="154484"/>
            <a:ext cx="4629150" cy="642938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96" name="Google Shape;96;p20"/>
          <p:cNvSpPr txBox="1"/>
          <p:nvPr>
            <p:ph idx="10" type="dt"/>
          </p:nvPr>
        </p:nvSpPr>
        <p:spPr>
          <a:xfrm>
            <a:off x="257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97" name="Google Shape;97;p20"/>
          <p:cNvSpPr txBox="1"/>
          <p:nvPr>
            <p:ph idx="11" type="ftr"/>
          </p:nvPr>
        </p:nvSpPr>
        <p:spPr>
          <a:xfrm>
            <a:off x="1757363" y="3575447"/>
            <a:ext cx="1628775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98" name="Google Shape;98;p20"/>
          <p:cNvSpPr txBox="1"/>
          <p:nvPr>
            <p:ph idx="12" type="sldNum"/>
          </p:nvPr>
        </p:nvSpPr>
        <p:spPr>
          <a:xfrm>
            <a:off x="3686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1"/>
          <p:cNvSpPr txBox="1"/>
          <p:nvPr>
            <p:ph type="title"/>
          </p:nvPr>
        </p:nvSpPr>
        <p:spPr>
          <a:xfrm>
            <a:off x="257175" y="153591"/>
            <a:ext cx="1692176" cy="653653"/>
          </a:xfrm>
          <a:prstGeom prst="rect">
            <a:avLst/>
          </a:prstGeom>
          <a:noFill/>
          <a:ln>
            <a:noFill/>
          </a:ln>
        </p:spPr>
        <p:txBody>
          <a:bodyPr anchorCtr="0" anchor="b" bIns="25700" lIns="51425" spcFirstLastPara="1" rIns="51425" wrap="square" tIns="2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 b="1" sz="11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01" name="Google Shape;101;p21"/>
          <p:cNvSpPr txBox="1"/>
          <p:nvPr>
            <p:ph idx="1" type="body"/>
          </p:nvPr>
        </p:nvSpPr>
        <p:spPr>
          <a:xfrm>
            <a:off x="2010966" y="153591"/>
            <a:ext cx="2875359" cy="3292376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342900" lvl="0" marL="457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1pPr>
            <a:lvl2pPr indent="-330200" lvl="1" marL="9144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2pPr>
            <a:lvl3pPr indent="-317500" lvl="2" marL="137160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3pPr>
            <a:lvl4pPr indent="-29845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–"/>
              <a:defRPr sz="1100"/>
            </a:lvl4pPr>
            <a:lvl5pPr indent="-29845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»"/>
              <a:defRPr sz="1100"/>
            </a:lvl5pPr>
            <a:lvl6pPr indent="-29845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6pPr>
            <a:lvl7pPr indent="-29845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7pPr>
            <a:lvl8pPr indent="-29845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8pPr>
            <a:lvl9pPr indent="-29845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Char char="•"/>
              <a:defRPr sz="1100"/>
            </a:lvl9pPr>
          </a:lstStyle>
          <a:p/>
        </p:txBody>
      </p:sp>
      <p:sp>
        <p:nvSpPr>
          <p:cNvPr id="102" name="Google Shape;102;p21"/>
          <p:cNvSpPr txBox="1"/>
          <p:nvPr>
            <p:ph idx="2" type="body"/>
          </p:nvPr>
        </p:nvSpPr>
        <p:spPr>
          <a:xfrm>
            <a:off x="257175" y="807244"/>
            <a:ext cx="1692176" cy="2638723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2286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1pPr>
            <a:lvl2pPr indent="-228600" lvl="1" marL="914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2pPr>
            <a:lvl3pPr indent="-228600" lvl="2" marL="1371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3pPr>
            <a:lvl4pPr indent="-228600" lvl="3" marL="1828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4pPr>
            <a:lvl5pPr indent="-228600" lvl="4" marL="22860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5pPr>
            <a:lvl6pPr indent="-228600" lvl="5" marL="27432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6pPr>
            <a:lvl7pPr indent="-228600" lvl="6" marL="3200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7pPr>
            <a:lvl8pPr indent="-228600" lvl="7" marL="3657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8pPr>
            <a:lvl9pPr indent="-228600" lvl="8" marL="4114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9pPr>
          </a:lstStyle>
          <a:p/>
        </p:txBody>
      </p:sp>
      <p:sp>
        <p:nvSpPr>
          <p:cNvPr id="103" name="Google Shape;103;p21"/>
          <p:cNvSpPr txBox="1"/>
          <p:nvPr>
            <p:ph idx="10" type="dt"/>
          </p:nvPr>
        </p:nvSpPr>
        <p:spPr>
          <a:xfrm>
            <a:off x="257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04" name="Google Shape;104;p21"/>
          <p:cNvSpPr txBox="1"/>
          <p:nvPr>
            <p:ph idx="11" type="ftr"/>
          </p:nvPr>
        </p:nvSpPr>
        <p:spPr>
          <a:xfrm>
            <a:off x="1757363" y="3575447"/>
            <a:ext cx="1628775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05" name="Google Shape;105;p21"/>
          <p:cNvSpPr txBox="1"/>
          <p:nvPr>
            <p:ph idx="12" type="sldNum"/>
          </p:nvPr>
        </p:nvSpPr>
        <p:spPr>
          <a:xfrm>
            <a:off x="3686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2"/>
          <p:cNvSpPr txBox="1"/>
          <p:nvPr>
            <p:ph type="title"/>
          </p:nvPr>
        </p:nvSpPr>
        <p:spPr>
          <a:xfrm>
            <a:off x="1008162" y="2700338"/>
            <a:ext cx="3086100" cy="318790"/>
          </a:xfrm>
          <a:prstGeom prst="rect">
            <a:avLst/>
          </a:prstGeom>
          <a:noFill/>
          <a:ln>
            <a:noFill/>
          </a:ln>
        </p:spPr>
        <p:txBody>
          <a:bodyPr anchorCtr="0" anchor="b" bIns="25700" lIns="51425" spcFirstLastPara="1" rIns="51425" wrap="square" tIns="2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Calibri"/>
              <a:buNone/>
              <a:defRPr b="1" sz="1100"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08" name="Google Shape;108;p22"/>
          <p:cNvSpPr/>
          <p:nvPr>
            <p:ph idx="2" type="pic"/>
          </p:nvPr>
        </p:nvSpPr>
        <p:spPr>
          <a:xfrm>
            <a:off x="1008162" y="344686"/>
            <a:ext cx="3086100" cy="2314575"/>
          </a:xfrm>
          <a:prstGeom prst="rect">
            <a:avLst/>
          </a:prstGeom>
          <a:noFill/>
          <a:ln>
            <a:noFill/>
          </a:ln>
        </p:spPr>
      </p:sp>
      <p:sp>
        <p:nvSpPr>
          <p:cNvPr id="109" name="Google Shape;109;p22"/>
          <p:cNvSpPr txBox="1"/>
          <p:nvPr>
            <p:ph idx="1" type="body"/>
          </p:nvPr>
        </p:nvSpPr>
        <p:spPr>
          <a:xfrm>
            <a:off x="1008162" y="3019128"/>
            <a:ext cx="3086100" cy="452735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2286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1pPr>
            <a:lvl2pPr indent="-228600" lvl="1" marL="914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700"/>
              <a:buNone/>
              <a:defRPr sz="700"/>
            </a:lvl2pPr>
            <a:lvl3pPr indent="-228600" lvl="2" marL="1371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None/>
              <a:defRPr sz="600"/>
            </a:lvl3pPr>
            <a:lvl4pPr indent="-228600" lvl="3" marL="1828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4pPr>
            <a:lvl5pPr indent="-228600" lvl="4" marL="22860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5pPr>
            <a:lvl6pPr indent="-228600" lvl="5" marL="27432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6pPr>
            <a:lvl7pPr indent="-228600" lvl="6" marL="32004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7pPr>
            <a:lvl8pPr indent="-228600" lvl="7" marL="36576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8pPr>
            <a:lvl9pPr indent="-228600" lvl="8" marL="4114800" algn="l"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500"/>
              <a:buNone/>
              <a:defRPr sz="500"/>
            </a:lvl9pPr>
          </a:lstStyle>
          <a:p/>
        </p:txBody>
      </p:sp>
      <p:sp>
        <p:nvSpPr>
          <p:cNvPr id="110" name="Google Shape;110;p22"/>
          <p:cNvSpPr txBox="1"/>
          <p:nvPr>
            <p:ph idx="10" type="dt"/>
          </p:nvPr>
        </p:nvSpPr>
        <p:spPr>
          <a:xfrm>
            <a:off x="257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11" name="Google Shape;111;p22"/>
          <p:cNvSpPr txBox="1"/>
          <p:nvPr>
            <p:ph idx="11" type="ftr"/>
          </p:nvPr>
        </p:nvSpPr>
        <p:spPr>
          <a:xfrm>
            <a:off x="1757363" y="3575447"/>
            <a:ext cx="1628775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12" name="Google Shape;112;p22"/>
          <p:cNvSpPr txBox="1"/>
          <p:nvPr>
            <p:ph idx="12" type="sldNum"/>
          </p:nvPr>
        </p:nvSpPr>
        <p:spPr>
          <a:xfrm>
            <a:off x="3686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3"/>
          <p:cNvSpPr txBox="1"/>
          <p:nvPr>
            <p:ph type="title"/>
          </p:nvPr>
        </p:nvSpPr>
        <p:spPr>
          <a:xfrm>
            <a:off x="257175" y="154484"/>
            <a:ext cx="4629150" cy="642938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15" name="Google Shape;115;p23"/>
          <p:cNvSpPr txBox="1"/>
          <p:nvPr>
            <p:ph idx="1" type="body"/>
          </p:nvPr>
        </p:nvSpPr>
        <p:spPr>
          <a:xfrm rot="5400000">
            <a:off x="1298823" y="-141535"/>
            <a:ext cx="2545854" cy="4629150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2921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1pPr>
            <a:lvl2pPr indent="-2921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/>
            </a:lvl2pPr>
            <a:lvl3pPr indent="-2921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3pPr>
            <a:lvl4pPr indent="-2921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/>
            </a:lvl4pPr>
            <a:lvl5pPr indent="-2921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»"/>
              <a:defRPr/>
            </a:lvl5pPr>
            <a:lvl6pPr indent="-2921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6pPr>
            <a:lvl7pPr indent="-2921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7pPr>
            <a:lvl8pPr indent="-2921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8pPr>
            <a:lvl9pPr indent="-2921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9pPr>
          </a:lstStyle>
          <a:p/>
        </p:txBody>
      </p:sp>
      <p:sp>
        <p:nvSpPr>
          <p:cNvPr id="116" name="Google Shape;116;p23"/>
          <p:cNvSpPr txBox="1"/>
          <p:nvPr>
            <p:ph idx="10" type="dt"/>
          </p:nvPr>
        </p:nvSpPr>
        <p:spPr>
          <a:xfrm>
            <a:off x="257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1" type="ftr"/>
          </p:nvPr>
        </p:nvSpPr>
        <p:spPr>
          <a:xfrm>
            <a:off x="1757363" y="3575447"/>
            <a:ext cx="1628775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2" type="sldNum"/>
          </p:nvPr>
        </p:nvSpPr>
        <p:spPr>
          <a:xfrm>
            <a:off x="3686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24"/>
          <p:cNvSpPr txBox="1"/>
          <p:nvPr>
            <p:ph type="title"/>
          </p:nvPr>
        </p:nvSpPr>
        <p:spPr>
          <a:xfrm rot="5400000">
            <a:off x="2661940" y="1221582"/>
            <a:ext cx="3291483" cy="1157288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21" name="Google Shape;121;p24"/>
          <p:cNvSpPr txBox="1"/>
          <p:nvPr>
            <p:ph idx="1" type="body"/>
          </p:nvPr>
        </p:nvSpPr>
        <p:spPr>
          <a:xfrm rot="5400000">
            <a:off x="304502" y="107157"/>
            <a:ext cx="3291483" cy="3386138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292100" lvl="0" marL="457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1pPr>
            <a:lvl2pPr indent="-292100" lvl="1" marL="914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/>
            </a:lvl2pPr>
            <a:lvl3pPr indent="-2921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3pPr>
            <a:lvl4pPr indent="-292100" lvl="3" marL="1828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–"/>
              <a:defRPr/>
            </a:lvl4pPr>
            <a:lvl5pPr indent="-292100" lvl="4" marL="22860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»"/>
              <a:defRPr/>
            </a:lvl5pPr>
            <a:lvl6pPr indent="-292100" lvl="5" marL="27432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6pPr>
            <a:lvl7pPr indent="-292100" lvl="6" marL="32004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7pPr>
            <a:lvl8pPr indent="-292100" lvl="7" marL="3657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8pPr>
            <a:lvl9pPr indent="-292100" lvl="8" marL="41148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Char char="•"/>
              <a:defRPr/>
            </a:lvl9pPr>
          </a:lstStyle>
          <a:p/>
        </p:txBody>
      </p:sp>
      <p:sp>
        <p:nvSpPr>
          <p:cNvPr id="122" name="Google Shape;122;p24"/>
          <p:cNvSpPr txBox="1"/>
          <p:nvPr>
            <p:ph idx="10" type="dt"/>
          </p:nvPr>
        </p:nvSpPr>
        <p:spPr>
          <a:xfrm>
            <a:off x="257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1" type="ftr"/>
          </p:nvPr>
        </p:nvSpPr>
        <p:spPr>
          <a:xfrm>
            <a:off x="1757363" y="3575447"/>
            <a:ext cx="1628775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800"/>
              <a:buNone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2" type="sldNum"/>
          </p:nvPr>
        </p:nvSpPr>
        <p:spPr>
          <a:xfrm>
            <a:off x="3686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ver-02">
  <p:cSld name="1_Cover-02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5"/>
          <p:cNvSpPr txBox="1"/>
          <p:nvPr/>
        </p:nvSpPr>
        <p:spPr>
          <a:xfrm>
            <a:off x="0" y="4709918"/>
            <a:ext cx="91440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chemeClr val="lt1"/>
                </a:solidFill>
                <a:latin typeface="Lexend Deca"/>
                <a:ea typeface="Lexend Deca"/>
                <a:cs typeface="Lexend Deca"/>
                <a:sym typeface="Lexend Deca"/>
              </a:rPr>
              <a:t>This material is based upon work supported by the National Science Foundation under Award No. 2607763.</a:t>
            </a:r>
            <a:r>
              <a:rPr lang="en" sz="1100">
                <a:solidFill>
                  <a:schemeClr val="lt1"/>
                </a:solidFill>
                <a:latin typeface="Lexend Deca"/>
                <a:ea typeface="Lexend Deca"/>
                <a:cs typeface="Lexend Deca"/>
                <a:sym typeface="Lexend Deca"/>
              </a:rPr>
              <a:t> </a:t>
            </a:r>
            <a:endParaRPr>
              <a:solidFill>
                <a:schemeClr val="lt1"/>
              </a:solidFill>
              <a:latin typeface="Lexend Deca"/>
              <a:ea typeface="Lexend Deca"/>
              <a:cs typeface="Lexend Deca"/>
              <a:sym typeface="Lexend Deca"/>
            </a:endParaRPr>
          </a:p>
        </p:txBody>
      </p:sp>
      <p:sp>
        <p:nvSpPr>
          <p:cNvPr id="127" name="Google Shape;127;p25"/>
          <p:cNvSpPr txBox="1"/>
          <p:nvPr/>
        </p:nvSpPr>
        <p:spPr>
          <a:xfrm>
            <a:off x="71438" y="42863"/>
            <a:ext cx="1417200" cy="138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rPr>
              <a:t>@CSTANJ</a:t>
            </a:r>
            <a:endParaRPr b="1" sz="1100">
              <a:solidFill>
                <a:srgbClr val="FFFFFF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rPr>
              <a:t>@CS4NJ</a:t>
            </a:r>
            <a:endParaRPr b="1" sz="1100">
              <a:solidFill>
                <a:srgbClr val="FFFFFF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rPr>
              <a:t>#CSPDWeek2026</a:t>
            </a:r>
            <a:endParaRPr b="1" sz="1100">
              <a:solidFill>
                <a:srgbClr val="FFFFFF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rPr>
              <a:t>#CompSciNJ</a:t>
            </a:r>
            <a:endParaRPr b="1" sz="1100">
              <a:solidFill>
                <a:srgbClr val="FFFFFF"/>
              </a:solidFill>
              <a:latin typeface="Quicksand"/>
              <a:ea typeface="Quicksand"/>
              <a:cs typeface="Quicksand"/>
              <a:sym typeface="Quicksand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FFFFFF"/>
                </a:solidFill>
                <a:latin typeface="Quicksand"/>
                <a:ea typeface="Quicksand"/>
                <a:cs typeface="Quicksand"/>
                <a:sym typeface="Quicksand"/>
              </a:rPr>
              <a:t>@csteachersorg</a:t>
            </a:r>
            <a:endParaRPr b="1" sz="1100">
              <a:solidFill>
                <a:srgbClr val="FFFFFF"/>
              </a:solidFill>
              <a:latin typeface="Quicksand"/>
              <a:ea typeface="Quicksand"/>
              <a:cs typeface="Quicksand"/>
              <a:sym typeface="Quicksand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5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3" Type="http://schemas.openxmlformats.org/officeDocument/2006/relationships/theme" Target="../theme/theme4.xml"/><Relationship Id="rId1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_rels/slideMaster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theme" Target="../theme/theme3.xml"/></Relationships>
</file>

<file path=ppt/slideMasters/_rels/slideMaster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257175" y="154484"/>
            <a:ext cx="4629150" cy="642938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Calibri"/>
              <a:buNone/>
              <a:defRPr b="0" i="0" sz="25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800"/>
              <a:buNone/>
              <a:defRPr sz="1000"/>
            </a:lvl2pPr>
            <a:lvl3pPr lvl="2">
              <a:spcBef>
                <a:spcPts val="0"/>
              </a:spcBef>
              <a:spcAft>
                <a:spcPts val="0"/>
              </a:spcAft>
              <a:buSzPts val="800"/>
              <a:buNone/>
              <a:defRPr sz="1000"/>
            </a:lvl3pPr>
            <a:lvl4pPr lvl="3">
              <a:spcBef>
                <a:spcPts val="0"/>
              </a:spcBef>
              <a:spcAft>
                <a:spcPts val="0"/>
              </a:spcAft>
              <a:buSzPts val="800"/>
              <a:buNone/>
              <a:defRPr sz="1000"/>
            </a:lvl4pPr>
            <a:lvl5pPr lvl="4">
              <a:spcBef>
                <a:spcPts val="0"/>
              </a:spcBef>
              <a:spcAft>
                <a:spcPts val="0"/>
              </a:spcAft>
              <a:buSzPts val="800"/>
              <a:buNone/>
              <a:defRPr sz="1000"/>
            </a:lvl5pPr>
            <a:lvl6pPr lvl="5">
              <a:spcBef>
                <a:spcPts val="0"/>
              </a:spcBef>
              <a:spcAft>
                <a:spcPts val="0"/>
              </a:spcAft>
              <a:buSzPts val="800"/>
              <a:buNone/>
              <a:defRPr sz="1000"/>
            </a:lvl6pPr>
            <a:lvl7pPr lvl="6">
              <a:spcBef>
                <a:spcPts val="0"/>
              </a:spcBef>
              <a:spcAft>
                <a:spcPts val="0"/>
              </a:spcAft>
              <a:buSzPts val="800"/>
              <a:buNone/>
              <a:defRPr sz="1000"/>
            </a:lvl7pPr>
            <a:lvl8pPr lvl="7">
              <a:spcBef>
                <a:spcPts val="0"/>
              </a:spcBef>
              <a:spcAft>
                <a:spcPts val="0"/>
              </a:spcAft>
              <a:buSzPts val="800"/>
              <a:buNone/>
              <a:defRPr sz="1000"/>
            </a:lvl8pPr>
            <a:lvl9pPr lvl="8">
              <a:spcBef>
                <a:spcPts val="0"/>
              </a:spcBef>
              <a:spcAft>
                <a:spcPts val="0"/>
              </a:spcAft>
              <a:buSzPts val="800"/>
              <a:buNone/>
              <a:defRPr sz="10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257175" y="900113"/>
            <a:ext cx="4629150" cy="2545854"/>
          </a:xfrm>
          <a:prstGeom prst="rect">
            <a:avLst/>
          </a:prstGeom>
          <a:noFill/>
          <a:ln>
            <a:noFill/>
          </a:ln>
        </p:spPr>
        <p:txBody>
          <a:bodyPr anchorCtr="0" anchor="t" bIns="25700" lIns="51425" spcFirstLastPara="1" rIns="51425" wrap="square" tIns="25700">
            <a:normAutofit/>
          </a:bodyPr>
          <a:lstStyle>
            <a:lvl1pPr indent="-342900" lvl="0" marL="457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30200" lvl="1" marL="9144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17500" lvl="2" marL="1371600" marR="0" rtl="0" algn="l"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98450" lvl="3" marL="18288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–"/>
              <a:def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98450" lvl="4" marL="22860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»"/>
              <a:def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98450" lvl="5" marL="27432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98450" lvl="6" marL="32004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98450" lvl="7" marL="36576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98450" lvl="8" marL="4114800" marR="0" rtl="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•"/>
              <a:defRPr b="0" i="0" sz="11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257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1757363" y="3575447"/>
            <a:ext cx="1628775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800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3686175" y="3575447"/>
            <a:ext cx="1200150" cy="205383"/>
          </a:xfrm>
          <a:prstGeom prst="rect">
            <a:avLst/>
          </a:prstGeom>
          <a:noFill/>
          <a:ln>
            <a:noFill/>
          </a:ln>
        </p:spPr>
        <p:txBody>
          <a:bodyPr anchorCtr="0" anchor="ctr" bIns="25700" lIns="51425" spcFirstLastPara="1" rIns="51425" wrap="square" tIns="2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7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71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72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2.jp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5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7.jp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.jp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5.jp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8.jp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9.jp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4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3.jp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17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6.jp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9.jp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8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21.jp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26.jp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2.jp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5.jp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4.jp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34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2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9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1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0.jpg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1.xml"/><Relationship Id="rId3" Type="http://schemas.openxmlformats.org/officeDocument/2006/relationships/image" Target="../media/image27.jpg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38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56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31.jp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35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6.xml"/><Relationship Id="rId3" Type="http://schemas.openxmlformats.org/officeDocument/2006/relationships/image" Target="../media/image30.png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36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57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9.xml"/><Relationship Id="rId3" Type="http://schemas.openxmlformats.org/officeDocument/2006/relationships/image" Target="../media/image3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8.jp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37.png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1.xml"/><Relationship Id="rId3" Type="http://schemas.openxmlformats.org/officeDocument/2006/relationships/image" Target="../media/image41.png"/></Relationships>
</file>

<file path=ppt/slides/_rels/slide4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2.xml"/><Relationship Id="rId3" Type="http://schemas.openxmlformats.org/officeDocument/2006/relationships/image" Target="../media/image47.png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3.xml"/><Relationship Id="rId3" Type="http://schemas.openxmlformats.org/officeDocument/2006/relationships/image" Target="../media/image40.png"/></Relationships>
</file>

<file path=ppt/slides/_rels/slide4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4.xml"/><Relationship Id="rId3" Type="http://schemas.openxmlformats.org/officeDocument/2006/relationships/image" Target="../media/image45.png"/><Relationship Id="rId4" Type="http://schemas.openxmlformats.org/officeDocument/2006/relationships/hyperlink" Target="https://leebawlearning.org/apps/solar-system-explorer/play" TargetMode="External"/></Relationships>
</file>

<file path=ppt/slides/_rels/slide4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5.xml"/><Relationship Id="rId2" Type="http://schemas.openxmlformats.org/officeDocument/2006/relationships/notesSlide" Target="../notesSlides/notesSlide45.xml"/><Relationship Id="rId3" Type="http://schemas.openxmlformats.org/officeDocument/2006/relationships/image" Target="../media/image55.jpg"/></Relationships>
</file>

<file path=ppt/slides/_rels/slide4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6.xml"/><Relationship Id="rId3" Type="http://schemas.openxmlformats.org/officeDocument/2006/relationships/image" Target="../media/image42.jpg"/></Relationships>
</file>

<file path=ppt/slides/_rels/slide4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7.xml"/><Relationship Id="rId3" Type="http://schemas.openxmlformats.org/officeDocument/2006/relationships/image" Target="../media/image48.png"/></Relationships>
</file>

<file path=ppt/slides/_rels/slide4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8.xml"/><Relationship Id="rId3" Type="http://schemas.openxmlformats.org/officeDocument/2006/relationships/image" Target="../media/image52.png"/></Relationships>
</file>

<file path=ppt/slides/_rels/slide4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49.xml"/><Relationship Id="rId3" Type="http://schemas.openxmlformats.org/officeDocument/2006/relationships/image" Target="../media/image39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jpg"/></Relationships>
</file>

<file path=ppt/slides/_rels/slide5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0.xml"/><Relationship Id="rId3" Type="http://schemas.openxmlformats.org/officeDocument/2006/relationships/image" Target="../media/image54.png"/></Relationships>
</file>

<file path=ppt/slides/_rels/slide5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1.xml"/><Relationship Id="rId3" Type="http://schemas.openxmlformats.org/officeDocument/2006/relationships/image" Target="../media/image51.png"/></Relationships>
</file>

<file path=ppt/slides/_rels/slide5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2.xml"/><Relationship Id="rId3" Type="http://schemas.openxmlformats.org/officeDocument/2006/relationships/image" Target="../media/image53.png"/></Relationships>
</file>

<file path=ppt/slides/_rels/slide5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3.xml"/></Relationships>
</file>

<file path=ppt/slides/_rels/slide5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4.xml"/><Relationship Id="rId3" Type="http://schemas.openxmlformats.org/officeDocument/2006/relationships/image" Target="../media/image49.png"/></Relationships>
</file>

<file path=ppt/slides/_rels/slide5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55.xml"/><Relationship Id="rId3" Type="http://schemas.openxmlformats.org/officeDocument/2006/relationships/image" Target="../media/image43.png"/></Relationships>
</file>

<file path=ppt/slides/_rels/slide56.xml.rels><?xml version="1.0" encoding="UTF-8" standalone="yes"?><Relationships xmlns="http://schemas.openxmlformats.org/package/2006/relationships"><Relationship Id="rId11" Type="http://schemas.openxmlformats.org/officeDocument/2006/relationships/image" Target="../media/image44.png"/><Relationship Id="rId10" Type="http://schemas.openxmlformats.org/officeDocument/2006/relationships/hyperlink" Target="https://leebawlearning.org" TargetMode="External"/><Relationship Id="rId1" Type="http://schemas.openxmlformats.org/officeDocument/2006/relationships/slideLayout" Target="../slideLayouts/slideLayout24.xml"/><Relationship Id="rId2" Type="http://schemas.openxmlformats.org/officeDocument/2006/relationships/notesSlide" Target="../notesSlides/notesSlide56.xml"/><Relationship Id="rId3" Type="http://schemas.openxmlformats.org/officeDocument/2006/relationships/image" Target="../media/image50.png"/><Relationship Id="rId4" Type="http://schemas.openxmlformats.org/officeDocument/2006/relationships/hyperlink" Target="mailto:RossLeebaw@gmail.com" TargetMode="External"/><Relationship Id="rId9" Type="http://schemas.openxmlformats.org/officeDocument/2006/relationships/hyperlink" Target="mailto:Ross@LeebawLearning.org" TargetMode="External"/><Relationship Id="rId5" Type="http://schemas.openxmlformats.org/officeDocument/2006/relationships/hyperlink" Target="mailto:RossLeebaw@gmail.com" TargetMode="External"/><Relationship Id="rId6" Type="http://schemas.openxmlformats.org/officeDocument/2006/relationships/hyperlink" Target="https://leebawlearning.org" TargetMode="External"/><Relationship Id="rId7" Type="http://schemas.openxmlformats.org/officeDocument/2006/relationships/hyperlink" Target="https://leebawlearning.org" TargetMode="External"/><Relationship Id="rId8" Type="http://schemas.openxmlformats.org/officeDocument/2006/relationships/hyperlink" Target="mailto:Ross@LeebawLearning.org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3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6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Google Shape;136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93475" y="246750"/>
            <a:ext cx="2060774" cy="20607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32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56"/>
          <p:cNvSpPr/>
          <p:nvPr/>
        </p:nvSpPr>
        <p:spPr>
          <a:xfrm>
            <a:off x="377190" y="685800"/>
            <a:ext cx="4389120" cy="822960"/>
          </a:xfrm>
          <a:prstGeom prst="rect">
            <a:avLst/>
          </a:prstGeom>
          <a:noFill/>
          <a:ln>
            <a:noFill/>
          </a:ln>
          <a:effectLst>
            <a:outerShdw rotWithShape="0" algn="bl">
              <a:srgbClr val="FFFFFF">
                <a:alpha val="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B4B"/>
              </a:buClr>
              <a:buSzPts val="3500"/>
              <a:buFont typeface="Trebuchet MS"/>
              <a:buNone/>
            </a:pPr>
            <a:r>
              <a:rPr b="1" i="0" lang="en" sz="3500" u="none" cap="none" strike="noStrike">
                <a:solidFill>
                  <a:srgbClr val="1A1B4B"/>
                </a:solidFill>
                <a:latin typeface="Trebuchet MS"/>
                <a:ea typeface="Trebuchet MS"/>
                <a:cs typeface="Trebuchet MS"/>
                <a:sym typeface="Trebuchet MS"/>
              </a:rPr>
              <a:t>Protect Student Data</a:t>
            </a:r>
            <a:endParaRPr b="0" i="0" sz="3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3" name="Google Shape;243;p56"/>
          <p:cNvSpPr/>
          <p:nvPr/>
        </p:nvSpPr>
        <p:spPr>
          <a:xfrm>
            <a:off x="377190" y="1783080"/>
            <a:ext cx="4389120" cy="3017520"/>
          </a:xfrm>
          <a:prstGeom prst="rect">
            <a:avLst/>
          </a:prstGeom>
          <a:noFill/>
          <a:ln>
            <a:noFill/>
          </a:ln>
          <a:effectLst>
            <a:outerShdw rotWithShape="0" algn="bl">
              <a:srgbClr val="FFFFFF">
                <a:alpha val="0"/>
              </a:srgbClr>
            </a:outerShdw>
          </a:effectLst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3B2A6B"/>
              </a:buClr>
              <a:buSzPts val="1500"/>
              <a:buFont typeface="Calibri"/>
              <a:buNone/>
            </a:pPr>
            <a: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  <a:t>Never use real student names — use "Student 1" or class nicknames</a:t>
            </a:r>
            <a:b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  <a:t>No photos, birthdays, addresses, or grades</a:t>
            </a:r>
            <a:b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  <a:t>Skip logins and student accounts whenever possible</a:t>
            </a:r>
            <a:b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  <a:t>When in doubt, leave it out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57"/>
          <p:cNvSpPr/>
          <p:nvPr/>
        </p:nvSpPr>
        <p:spPr>
          <a:xfrm>
            <a:off x="377190" y="685800"/>
            <a:ext cx="4389120" cy="822960"/>
          </a:xfrm>
          <a:prstGeom prst="rect">
            <a:avLst/>
          </a:prstGeom>
          <a:noFill/>
          <a:ln>
            <a:noFill/>
          </a:ln>
          <a:effectLst>
            <a:outerShdw rotWithShape="0" algn="bl">
              <a:srgbClr val="FFFFFF">
                <a:alpha val="0"/>
              </a:srgbClr>
            </a:outerShdw>
          </a:effectLst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B4B"/>
              </a:buClr>
              <a:buSzPts val="3500"/>
              <a:buFont typeface="Trebuchet MS"/>
              <a:buNone/>
            </a:pPr>
            <a:r>
              <a:rPr b="1" i="0" lang="en" sz="3500" u="none" cap="none" strike="noStrike">
                <a:solidFill>
                  <a:srgbClr val="1A1B4B"/>
                </a:solidFill>
                <a:latin typeface="Trebuchet MS"/>
                <a:ea typeface="Trebuchet MS"/>
                <a:cs typeface="Trebuchet MS"/>
                <a:sym typeface="Trebuchet MS"/>
              </a:rPr>
              <a:t>Follow the Rules</a:t>
            </a:r>
            <a:endParaRPr b="0" i="0" sz="3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0" name="Google Shape;250;p57"/>
          <p:cNvSpPr/>
          <p:nvPr/>
        </p:nvSpPr>
        <p:spPr>
          <a:xfrm>
            <a:off x="377190" y="1783080"/>
            <a:ext cx="4389120" cy="3017520"/>
          </a:xfrm>
          <a:prstGeom prst="rect">
            <a:avLst/>
          </a:prstGeom>
          <a:noFill/>
          <a:ln>
            <a:noFill/>
          </a:ln>
          <a:effectLst>
            <a:outerShdw rotWithShape="0" algn="bl">
              <a:srgbClr val="FFFFFF">
                <a:alpha val="0"/>
              </a:srgbClr>
            </a:outerShdw>
          </a:effectLst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>
                <a:srgbClr val="3B2A6B"/>
              </a:buClr>
              <a:buSzPts val="1500"/>
              <a:buFont typeface="Calibri"/>
              <a:buNone/>
            </a:pPr>
            <a: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  <a:t>FERPA and COPPA protect student information — follow both</a:t>
            </a:r>
            <a:b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  <a:t>Get admin approval before using any vibe-coded site with your class</a:t>
            </a:r>
            <a:b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  <a:t>Check your district's tech policy for approved tools</a:t>
            </a:r>
            <a:b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</a:br>
            <a:b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" sz="1500" u="none" cap="none" strike="noStrike">
                <a:solidFill>
                  <a:srgbClr val="3B2A6B"/>
                </a:solidFill>
                <a:latin typeface="Calibri"/>
                <a:ea typeface="Calibri"/>
                <a:cs typeface="Calibri"/>
                <a:sym typeface="Calibri"/>
              </a:rPr>
              <a:t>Keep your site private until it's cleared</a:t>
            </a:r>
            <a:endParaRPr b="0" i="0" sz="15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78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5" name="Google Shape;295;p6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99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03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p73"/>
          <p:cNvSpPr txBox="1"/>
          <p:nvPr/>
        </p:nvSpPr>
        <p:spPr>
          <a:xfrm>
            <a:off x="334525" y="3847175"/>
            <a:ext cx="2542500" cy="112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https://leebawlearning.org/apps/solar-system-explorer/play</a:t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40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Google Shape;353;p82"/>
          <p:cNvSpPr txBox="1"/>
          <p:nvPr/>
        </p:nvSpPr>
        <p:spPr>
          <a:xfrm>
            <a:off x="0" y="0"/>
            <a:ext cx="9144000" cy="664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You are "Word Problem Wizard," a math problem writer for K-12 teachers. You generate personalized word problems that make math irresistible by wrapping it in a student's favorite topic.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INPUT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The teacher provides: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SKILL: the specific math concept (e.g., "2-digit by 1-digit multiplication," "adding fractions with unlike denominators," "solving two-step equations").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INTEREST: the student's interest (e.g., "Pokémon," "soccer," "Taylor Swift," "Minecraft," "NBA").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GRADE: K-12.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COUNT: how many problems to generate (default 5 if missing).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BEFORE YOU RESPOND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Silently confirm the interest is school-appropriate. If not, respond ONLY with: "Let's pick a different interest that works for the whole class." Do not explain.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Silently confirm the skill matches the grade band roughly. If it seems off (e.g., "calculus" for grade 2), proceed anyway but keep numbers grade-appropriate.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Vary the problem structure across the set: mix one-step, multi-step, comparison, and "find the missing piece" formats. Do not repeat the same sentence stem twice.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Use realistic numbers for the grade level. No absurdly large or decimal numbers unless the skill requires them.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Weave the INTEREST into EVERY problem with specific, accurate details (real character names, real teams, real song titles, real game mechanics). Generic references do not count.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OUTPUT FORMAT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🎯 Skill: [restate skill]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⭐ Interest: [restate interest]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📚 Grade: [restate grade]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Problem 1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[Full word problem, 2-4 sentences.]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Problem 2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[Full word problem.]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[Continue through Problem N.]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🔑 Answer Key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[answer with units]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[answer with units]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[answer with units]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...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💡 Teacher Note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One sentence suggesting one differentiation move (e.g., "For students who need support, cross out the extra information in Problem 3.").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RULES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Every problem must actually require the stated skill to solve. No trick problems.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Answers in the key must be correct. Double-check arithmetic silently before printing.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Keep each problem under 60 words.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Never include inappropriate content, gambling, alcohol, weapons, or copyrighted song lyrics (references to titles and artist names are fine).</a:t>
            </a:r>
            <a:endParaRPr sz="1050">
              <a:solidFill>
                <a:srgbClr val="1B1B1E"/>
              </a:solidFill>
              <a:highlight>
                <a:srgbClr val="F4F5F5"/>
              </a:highlight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050">
                <a:solidFill>
                  <a:srgbClr val="1B1B1E"/>
                </a:solidFill>
                <a:highlight>
                  <a:srgbClr val="F4F5F5"/>
                </a:highlight>
              </a:rPr>
              <a:t>Never add commentary before or after the format above.</a:t>
            </a:r>
            <a:endParaRPr/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85"/>
          <p:cNvSpPr/>
          <p:nvPr/>
        </p:nvSpPr>
        <p:spPr>
          <a:xfrm>
            <a:off x="411480" y="342270"/>
            <a:ext cx="4457700" cy="2057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2000"/>
              </a:lnSpc>
              <a:spcBef>
                <a:spcPts val="0"/>
              </a:spcBef>
              <a:spcAft>
                <a:spcPts val="0"/>
              </a:spcAft>
              <a:buClr>
                <a:srgbClr val="1A1B4B"/>
              </a:buClr>
              <a:buSzPts val="3300"/>
              <a:buFont typeface="Trebuchet MS"/>
              <a:buNone/>
            </a:pPr>
            <a:r>
              <a:rPr b="1" lang="en" sz="3300">
                <a:solidFill>
                  <a:srgbClr val="1A1B4B"/>
                </a:solidFill>
                <a:latin typeface="Trebuchet MS"/>
                <a:ea typeface="Trebuchet MS"/>
                <a:cs typeface="Trebuchet MS"/>
                <a:sym typeface="Trebuchet MS"/>
              </a:rPr>
              <a:t>B</a:t>
            </a:r>
            <a:r>
              <a:rPr b="1" i="0" lang="en" sz="3300" u="none" cap="none" strike="noStrike">
                <a:solidFill>
                  <a:srgbClr val="1A1B4B"/>
                </a:solidFill>
                <a:latin typeface="Trebuchet MS"/>
                <a:ea typeface="Trebuchet MS"/>
                <a:cs typeface="Trebuchet MS"/>
                <a:sym typeface="Trebuchet MS"/>
              </a:rPr>
              <a:t>uild</a:t>
            </a:r>
            <a:br>
              <a:rPr b="1" i="0" lang="en" sz="3300" u="none" cap="none" strike="noStrike">
                <a:solidFill>
                  <a:srgbClr val="1A1B4B"/>
                </a:solidFill>
                <a:latin typeface="Trebuchet MS"/>
                <a:ea typeface="Trebuchet MS"/>
                <a:cs typeface="Trebuchet MS"/>
                <a:sym typeface="Trebuchet MS"/>
              </a:rPr>
            </a:br>
            <a:r>
              <a:rPr b="1" i="0" lang="en" sz="3300" u="none" cap="none" strike="noStrike">
                <a:solidFill>
                  <a:srgbClr val="1A1B4B"/>
                </a:solidFill>
                <a:latin typeface="Trebuchet MS"/>
                <a:ea typeface="Trebuchet MS"/>
                <a:cs typeface="Trebuchet MS"/>
                <a:sym typeface="Trebuchet MS"/>
              </a:rPr>
              <a:t>something</a:t>
            </a:r>
            <a:br>
              <a:rPr b="1" i="0" lang="en" sz="3300" u="none" cap="none" strike="noStrike">
                <a:solidFill>
                  <a:srgbClr val="1A1B4B"/>
                </a:solidFill>
                <a:latin typeface="Trebuchet MS"/>
                <a:ea typeface="Trebuchet MS"/>
                <a:cs typeface="Trebuchet MS"/>
                <a:sym typeface="Trebuchet MS"/>
              </a:rPr>
            </a:br>
            <a:r>
              <a:rPr b="1" i="0" lang="en" sz="3300" u="none" cap="none" strike="noStrike">
                <a:solidFill>
                  <a:srgbClr val="FF2D8B"/>
                </a:solidFill>
                <a:latin typeface="Trebuchet MS"/>
                <a:ea typeface="Trebuchet MS"/>
                <a:cs typeface="Trebuchet MS"/>
                <a:sym typeface="Trebuchet MS"/>
              </a:rPr>
              <a:t>meaningful.</a:t>
            </a:r>
            <a:endParaRPr b="0" i="0" sz="33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8" name="Google Shape;368;p85">
            <a:hlinkClick r:id="rId4"/>
          </p:cNvPr>
          <p:cNvSpPr/>
          <p:nvPr/>
        </p:nvSpPr>
        <p:spPr>
          <a:xfrm>
            <a:off x="411480" y="3515274"/>
            <a:ext cx="5486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B2A6B"/>
              </a:buClr>
              <a:buSzPts val="1700"/>
              <a:buFont typeface="Calibri"/>
              <a:buNone/>
            </a:pPr>
            <a:r>
              <a:rPr b="1" i="0" lang="en" sz="19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5"/>
              </a:rPr>
              <a:t>RossLeebaw@gmail.com</a:t>
            </a:r>
            <a:endParaRPr b="1" i="0" sz="19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9" name="Google Shape;369;p85">
            <a:hlinkClick r:id="rId6"/>
          </p:cNvPr>
          <p:cNvSpPr/>
          <p:nvPr/>
        </p:nvSpPr>
        <p:spPr>
          <a:xfrm>
            <a:off x="411480" y="2010165"/>
            <a:ext cx="5486400" cy="48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0E5F63"/>
              </a:buClr>
              <a:buSzPts val="2700"/>
              <a:buFont typeface="Trebuchet MS"/>
              <a:buNone/>
            </a:pPr>
            <a:r>
              <a:rPr b="1" i="0" lang="en" sz="3100" u="sng" cap="none" strike="noStrike">
                <a:solidFill>
                  <a:schemeClr val="hlink"/>
                </a:solidFill>
                <a:latin typeface="Trebuchet MS"/>
                <a:ea typeface="Trebuchet MS"/>
                <a:cs typeface="Trebuchet MS"/>
                <a:sym typeface="Trebuchet MS"/>
                <a:hlinkClick r:id="rId7"/>
              </a:rPr>
              <a:t>LeebawLearning.org</a:t>
            </a:r>
            <a:endParaRPr b="0" i="0" sz="3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0" name="Google Shape;370;p85">
            <a:hlinkClick r:id="rId8"/>
          </p:cNvPr>
          <p:cNvSpPr/>
          <p:nvPr/>
        </p:nvSpPr>
        <p:spPr>
          <a:xfrm>
            <a:off x="411480" y="2505225"/>
            <a:ext cx="5486400" cy="342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3B2A6B"/>
              </a:buClr>
              <a:buSzPts val="1700"/>
              <a:buFont typeface="Calibri"/>
              <a:buNone/>
            </a:pPr>
            <a:r>
              <a:rPr b="1" i="0" lang="en" sz="1600" u="sng" cap="none" strike="noStrike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9"/>
              </a:rPr>
              <a:t>Ross@LeebawLearning.org</a:t>
            </a:r>
            <a:endParaRPr b="1" i="0" sz="16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1" name="Google Shape;371;p85"/>
          <p:cNvSpPr/>
          <p:nvPr/>
        </p:nvSpPr>
        <p:spPr>
          <a:xfrm>
            <a:off x="411480" y="3915074"/>
            <a:ext cx="5486400" cy="37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1A1B4B"/>
              </a:buClr>
              <a:buSzPts val="1800"/>
              <a:buFont typeface="Calibri"/>
              <a:buNone/>
            </a:pPr>
            <a:r>
              <a:rPr b="1" i="0" lang="en" sz="1800" u="none" cap="none" strike="noStrike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732-673-5394</a:t>
            </a:r>
            <a:endParaRPr b="0" i="0" sz="1800" u="none" cap="none" strike="noStrike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2" name="Google Shape;372;p85"/>
          <p:cNvSpPr/>
          <p:nvPr/>
        </p:nvSpPr>
        <p:spPr>
          <a:xfrm>
            <a:off x="7257821" y="2914650"/>
            <a:ext cx="1645800" cy="1645800"/>
          </a:xfrm>
          <a:prstGeom prst="roundRect">
            <a:avLst>
              <a:gd fmla="val 6250" name="adj"/>
            </a:avLst>
          </a:prstGeom>
          <a:solidFill>
            <a:srgbClr val="FFFFFF"/>
          </a:solidFill>
          <a:ln cap="flat" cmpd="sng" w="12700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  <a:effectLst>
            <a:outerShdw blurRad="317500" rotWithShape="0" algn="bl" dir="5400000" dist="50800">
              <a:srgbClr val="000000">
                <a:alpha val="25100"/>
              </a:srgbClr>
            </a:outerShdw>
          </a:effectLst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/home/user/workspace/qr_leebaw_light.png" id="373" name="Google Shape;373;p85">
            <a:hlinkClick r:id="rId10"/>
          </p:cNvPr>
          <p:cNvPicPr preferRelativeResize="0"/>
          <p:nvPr/>
        </p:nvPicPr>
        <p:blipFill rotWithShape="1">
          <a:blip r:embed="rId11">
            <a:alphaModFix/>
          </a:blip>
          <a:srcRect b="0" l="0" r="0" t="0"/>
          <a:stretch/>
        </p:blipFill>
        <p:spPr>
          <a:xfrm>
            <a:off x="7360691" y="3017520"/>
            <a:ext cx="1440181" cy="1440181"/>
          </a:xfrm>
          <a:prstGeom prst="rect">
            <a:avLst/>
          </a:prstGeom>
          <a:noFill/>
          <a:ln>
            <a:noFill/>
          </a:ln>
        </p:spPr>
      </p:pic>
      <p:sp>
        <p:nvSpPr>
          <p:cNvPr id="374" name="Google Shape;374;p85"/>
          <p:cNvSpPr/>
          <p:nvPr/>
        </p:nvSpPr>
        <p:spPr>
          <a:xfrm>
            <a:off x="7052081" y="2571750"/>
            <a:ext cx="2057400" cy="274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1A1B4B"/>
              </a:buClr>
              <a:buSzPts val="1100"/>
              <a:buFont typeface="Calibri"/>
              <a:buNone/>
            </a:pPr>
            <a:r>
              <a:rPr b="1" i="0" lang="en" sz="1100" u="none" cap="none" strike="noStrike">
                <a:solidFill>
                  <a:srgbClr val="1A1B4B"/>
                </a:solidFill>
                <a:latin typeface="Calibri"/>
                <a:ea typeface="Calibri"/>
                <a:cs typeface="Calibri"/>
                <a:sym typeface="Calibri"/>
              </a:rPr>
              <a:t>Scan to visit my website</a:t>
            </a:r>
            <a:endParaRPr b="0" i="0" sz="11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