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2" r:id="rId3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90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 &amp; 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large_4c6a6500-f9cc-4f8d-bbc5-4b30a9fb894f.png"/>
          <p:cNvPicPr>
            <a:picLocks noChangeAspect="1"/>
          </p:cNvPicPr>
          <p:nvPr/>
        </p:nvPicPr>
        <p:blipFill>
          <a:blip r:embed="rId3"/>
          <a:srcRect l="-16814" t="12417" r="-16814" b="124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3937000" cy="66675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5250" y="95250"/>
            <a:ext cx="3937000" cy="66675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1727" t="1217" r="1727" b="1217"/>
          <a:stretch/>
        </p:blipFill>
        <p:spPr>
          <a:xfrm>
            <a:off x="95250" y="95250"/>
            <a:ext cx="3937000" cy="66675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127500" y="95250"/>
            <a:ext cx="3937000" cy="66675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127500" y="95250"/>
            <a:ext cx="3937000" cy="66675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image.png"/>
          <p:cNvPicPr>
            <a:picLocks noChangeAspect="1"/>
          </p:cNvPicPr>
          <p:nvPr/>
        </p:nvPicPr>
        <p:blipFill>
          <a:blip r:embed="rId4"/>
          <a:srcRect l="1730" t="1672" r="1730" b="802"/>
          <a:stretch/>
        </p:blipFill>
        <p:spPr>
          <a:xfrm>
            <a:off x="4127500" y="95250"/>
            <a:ext cx="3937000" cy="666750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8159750" y="95250"/>
            <a:ext cx="3937000" cy="66675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8159750" y="95250"/>
            <a:ext cx="3937000" cy="66675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image.png"/>
          <p:cNvPicPr>
            <a:picLocks noChangeAspect="1"/>
          </p:cNvPicPr>
          <p:nvPr/>
        </p:nvPicPr>
        <p:blipFill>
          <a:blip r:embed="rId5"/>
          <a:srcRect l="8312" t="7004" r="8312" b="9393"/>
          <a:stretch/>
        </p:blipFill>
        <p:spPr>
          <a:xfrm>
            <a:off x="8159750" y="95250"/>
            <a:ext cx="3937000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-32f9a59e.png"/>
          <p:cNvPicPr>
            <a:picLocks noChangeAspect="1"/>
          </p:cNvPicPr>
          <p:nvPr/>
        </p:nvPicPr>
        <p:blipFill>
          <a:blip r:embed="rId3"/>
          <a:srcRect l="695" t="185" r="695" b="1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-466c885e.png"/>
          <p:cNvPicPr>
            <a:picLocks noChangeAspect="1"/>
          </p:cNvPicPr>
          <p:nvPr/>
        </p:nvPicPr>
        <p:blipFill>
          <a:blip r:embed="rId3"/>
          <a:srcRect l="661" t="531" r="661" b="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12001500" cy="441325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5250" y="95250"/>
            <a:ext cx="12001500" cy="441325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-738" t="-2922" r="-738" b="-2922"/>
          <a:stretch/>
        </p:blipFill>
        <p:spPr>
          <a:xfrm>
            <a:off x="95250" y="95250"/>
            <a:ext cx="12001500" cy="441325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95250" y="4603750"/>
            <a:ext cx="12001500" cy="2159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5250" y="4603750"/>
            <a:ext cx="12001500" cy="2159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image.png"/>
          <p:cNvPicPr>
            <a:picLocks noChangeAspect="1"/>
          </p:cNvPicPr>
          <p:nvPr/>
        </p:nvPicPr>
        <p:blipFill>
          <a:blip r:embed="rId4"/>
          <a:srcRect t="1285" b="37933"/>
          <a:stretch/>
        </p:blipFill>
        <p:spPr>
          <a:xfrm>
            <a:off x="95250" y="4603750"/>
            <a:ext cx="12001500" cy="215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8784" t="25639" r="10200" b="6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b="23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" y="95250"/>
            <a:ext cx="12001500" cy="272256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5250" y="95250"/>
            <a:ext cx="12001500" cy="27225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-43" t="2956" r="-43" b="2956"/>
          <a:stretch/>
        </p:blipFill>
        <p:spPr>
          <a:xfrm>
            <a:off x="95250" y="95250"/>
            <a:ext cx="12001500" cy="272256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95250" y="2913063"/>
            <a:ext cx="12001500" cy="1031875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95250" y="2913063"/>
            <a:ext cx="12001500" cy="1031875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image.png"/>
          <p:cNvPicPr>
            <a:picLocks noChangeAspect="1"/>
          </p:cNvPicPr>
          <p:nvPr/>
        </p:nvPicPr>
        <p:blipFill>
          <a:blip r:embed="rId4"/>
          <a:srcRect l="-325" t="-11371" r="-325" b="-11371"/>
          <a:stretch/>
        </p:blipFill>
        <p:spPr>
          <a:xfrm>
            <a:off x="95250" y="2913063"/>
            <a:ext cx="12001500" cy="1031875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95250" y="4040187"/>
            <a:ext cx="12001500" cy="2722563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5"/>
          <p:cNvSpPr/>
          <p:nvPr/>
        </p:nvSpPr>
        <p:spPr>
          <a:xfrm>
            <a:off x="95250" y="4040187"/>
            <a:ext cx="12001500" cy="2722563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image.png"/>
          <p:cNvPicPr>
            <a:picLocks noChangeAspect="1"/>
          </p:cNvPicPr>
          <p:nvPr/>
        </p:nvPicPr>
        <p:blipFill>
          <a:blip r:embed="rId5"/>
          <a:srcRect t="36127" b="27643"/>
          <a:stretch/>
        </p:blipFill>
        <p:spPr>
          <a:xfrm>
            <a:off x="95250" y="4040187"/>
            <a:ext cx="12001500" cy="27225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Launch_It_Visually_Appealing_16x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Track_Your_Results_Enhanced_16x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09bb70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t="9111" b="91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617" t="9154" r="617" b="1007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20" t="5814" r="20" b="85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t="7148" b="71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308" r="3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large_4c6a6500-f9cc-4f8d-bbc5-4b30a9fb894f.png"/>
          <p:cNvPicPr>
            <a:picLocks noChangeAspect="1"/>
          </p:cNvPicPr>
          <p:nvPr/>
        </p:nvPicPr>
        <p:blipFill>
          <a:blip r:embed="rId3"/>
          <a:srcRect l="-4509" t="19339" r="-4509" b="193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Designer (61).png"/>
          <p:cNvPicPr>
            <a:picLocks noChangeAspect="1"/>
          </p:cNvPicPr>
          <p:nvPr/>
        </p:nvPicPr>
        <p:blipFill>
          <a:blip r:embed="rId3"/>
          <a:srcRect l="637" t="5969" r="637" b="107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x1600_463fda13-7b29-46c8-b04c-9d974192664b.png"/>
          <p:cNvPicPr>
            <a:picLocks noChangeAspect="1"/>
          </p:cNvPicPr>
          <p:nvPr/>
        </p:nvPicPr>
        <p:blipFill>
          <a:blip r:embed="rId3"/>
          <a:srcRect t="2128" b="21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icture1.jpg"/>
          <p:cNvPicPr>
            <a:picLocks noChangeAspect="1"/>
          </p:cNvPicPr>
          <p:nvPr/>
        </p:nvPicPr>
        <p:blipFill>
          <a:blip r:embed="rId3"/>
          <a:srcRect t="12500" b="12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617" t="6226" r="617" b="91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blue-out-student-section-theme-768x512.jpg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owderPuffLM-7-1024x683.jpg"/>
          <p:cNvPicPr>
            <a:picLocks noChangeAspect="1"/>
          </p:cNvPicPr>
          <p:nvPr/>
        </p:nvPicPr>
        <p:blipFill>
          <a:blip r:embed="rId3"/>
          <a:srcRect t="7833" b="7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2025_06_10_youthgovcon_2068.jpg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1D40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G_4228.jpg"/>
          <p:cNvPicPr>
            <a:picLocks noChangeAspect="1"/>
          </p:cNvPicPr>
          <p:nvPr/>
        </p:nvPicPr>
        <p:blipFill>
          <a:blip r:embed="rId3"/>
          <a:srcRect t="7832" b="7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jostens-logo.png"/>
          <p:cNvPicPr>
            <a:picLocks noChangeAspect="1"/>
          </p:cNvPicPr>
          <p:nvPr/>
        </p:nvPicPr>
        <p:blipFill>
          <a:blip r:embed="rId3"/>
          <a:srcRect l="-32155" t="-32580" r="-32155" b="-325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why_are_we_here_with_photo_v2.png"/>
          <p:cNvPicPr>
            <a:picLocks noChangeAspect="1"/>
          </p:cNvPicPr>
          <p:nvPr/>
        </p:nvPicPr>
        <p:blipFill>
          <a:blip r:embed="rId3"/>
          <a:srcRect l="4493" t="3459" r="3195" b="422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3F0EC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4420" t="-68753" r="560" b="-68095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3F0EC"/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image.png"/>
          <p:cNvPicPr>
            <a:picLocks noChangeAspect="1"/>
          </p:cNvPicPr>
          <p:nvPr/>
        </p:nvPicPr>
        <p:blipFill>
          <a:blip r:embed="rId4"/>
          <a:srcRect l="-1315" t="-50258" r="-1315" b="-50258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617" t="2381" r="617" b="142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l="617" t="3566" r="617" b="11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image.png"/>
          <p:cNvPicPr>
            <a:picLocks noChangeAspect="1"/>
          </p:cNvPicPr>
          <p:nvPr/>
        </p:nvPicPr>
        <p:blipFill>
          <a:blip r:embed="rId3"/>
          <a:srcRect t="9111" b="91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0"/>
            </a:srgbClr>
          </a:solidFill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2700">
            <a:solidFill>
              <a:srgbClr val="000000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Designer (87).png"/>
          <p:cNvPicPr>
            <a:picLocks noChangeAspect="1"/>
          </p:cNvPicPr>
          <p:nvPr/>
        </p:nvPicPr>
        <p:blipFill>
          <a:blip r:embed="rId3"/>
          <a:srcRect l="4872" t="14753" r="3148" b="763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70</Words>
  <Application>Microsoft Macintosh PowerPoint</Application>
  <PresentationFormat>Widescreen</PresentationFormat>
  <Paragraphs>68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Heilbrun, Russ</cp:lastModifiedBy>
  <cp:revision>2</cp:revision>
  <dcterms:created xsi:type="dcterms:W3CDTF">2026-07-16T14:47:06Z</dcterms:created>
  <dcterms:modified xsi:type="dcterms:W3CDTF">2026-07-16T14:51:56Z</dcterms:modified>
</cp:coreProperties>
</file>