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</p:sldIdLst>
  <p:sldSz cy="5143500" cx="9144000"/>
  <p:notesSz cx="6858000" cy="9144000"/>
  <p:embeddedFontLst>
    <p:embeddedFont>
      <p:font typeface="Montserrat SemiBold"/>
      <p:regular r:id="rId85"/>
      <p:bold r:id="rId86"/>
      <p:italic r:id="rId87"/>
      <p:boldItalic r:id="rId88"/>
    </p:embeddedFont>
    <p:embeddedFont>
      <p:font typeface="Chakra Petch Medium"/>
      <p:regular r:id="rId89"/>
      <p:bold r:id="rId90"/>
      <p:italic r:id="rId91"/>
      <p:boldItalic r:id="rId92"/>
    </p:embeddedFont>
    <p:embeddedFont>
      <p:font typeface="Montserrat"/>
      <p:regular r:id="rId93"/>
      <p:bold r:id="rId94"/>
      <p:italic r:id="rId95"/>
      <p:boldItalic r:id="rId96"/>
    </p:embeddedFont>
    <p:embeddedFont>
      <p:font typeface="Montserrat Black"/>
      <p:bold r:id="rId97"/>
      <p:boldItalic r:id="rId98"/>
    </p:embeddedFont>
    <p:embeddedFont>
      <p:font typeface="Inter"/>
      <p:regular r:id="rId99"/>
      <p:bold r:id="rId100"/>
      <p:italic r:id="rId101"/>
      <p:boldItalic r:id="rId102"/>
    </p:embeddedFont>
    <p:embeddedFont>
      <p:font typeface="Montserrat Medium"/>
      <p:regular r:id="rId103"/>
      <p:bold r:id="rId104"/>
      <p:italic r:id="rId105"/>
      <p:boldItalic r:id="rId106"/>
    </p:embeddedFont>
    <p:embeddedFont>
      <p:font typeface="Montserrat Light"/>
      <p:regular r:id="rId107"/>
      <p:bold r:id="rId108"/>
      <p:italic r:id="rId109"/>
      <p:boldItalic r:id="rId110"/>
    </p:embeddedFont>
    <p:embeddedFont>
      <p:font typeface="Montserrat ExtraLight"/>
      <p:regular r:id="rId111"/>
      <p:bold r:id="rId112"/>
      <p:italic r:id="rId113"/>
      <p:boldItalic r:id="rId114"/>
    </p:embeddedFont>
    <p:embeddedFont>
      <p:font typeface="Montserrat ExtraBold"/>
      <p:bold r:id="rId115"/>
      <p:boldItalic r:id="rId116"/>
    </p:embeddedFont>
    <p:embeddedFont>
      <p:font typeface="Chakra Petch SemiBold"/>
      <p:regular r:id="rId117"/>
      <p:bold r:id="rId118"/>
      <p:italic r:id="rId119"/>
      <p:boldItalic r:id="rId120"/>
    </p:embeddedFont>
    <p:embeddedFont>
      <p:font typeface="Chakra Petch"/>
      <p:regular r:id="rId121"/>
      <p:bold r:id="rId122"/>
      <p:italic r:id="rId123"/>
      <p:boldItalic r:id="rId1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font" Target="fonts/MontserratLight-regular.fntdata"/><Relationship Id="rId106" Type="http://schemas.openxmlformats.org/officeDocument/2006/relationships/font" Target="fonts/MontserratMedium-boldItalic.fntdata"/><Relationship Id="rId105" Type="http://schemas.openxmlformats.org/officeDocument/2006/relationships/font" Target="fonts/MontserratMedium-italic.fntdata"/><Relationship Id="rId104" Type="http://schemas.openxmlformats.org/officeDocument/2006/relationships/font" Target="fonts/MontserratMedium-bold.fntdata"/><Relationship Id="rId109" Type="http://schemas.openxmlformats.org/officeDocument/2006/relationships/font" Target="fonts/MontserratLight-italic.fntdata"/><Relationship Id="rId108" Type="http://schemas.openxmlformats.org/officeDocument/2006/relationships/font" Target="fonts/MontserratLight-bold.fntdata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font" Target="fonts/MontserratMedium-regular.fntdata"/><Relationship Id="rId102" Type="http://schemas.openxmlformats.org/officeDocument/2006/relationships/font" Target="fonts/Inter-boldItalic.fntdata"/><Relationship Id="rId101" Type="http://schemas.openxmlformats.org/officeDocument/2006/relationships/font" Target="fonts/Inter-italic.fntdata"/><Relationship Id="rId100" Type="http://schemas.openxmlformats.org/officeDocument/2006/relationships/font" Target="fonts/Inter-bold.fnt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121" Type="http://schemas.openxmlformats.org/officeDocument/2006/relationships/font" Target="fonts/ChakraPetch-regular.fntdata"/><Relationship Id="rId25" Type="http://schemas.openxmlformats.org/officeDocument/2006/relationships/slide" Target="slides/slide20.xml"/><Relationship Id="rId120" Type="http://schemas.openxmlformats.org/officeDocument/2006/relationships/font" Target="fonts/ChakraPetchSemiBold-bold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24" Type="http://schemas.openxmlformats.org/officeDocument/2006/relationships/font" Target="fonts/ChakraPetch-boldItalic.fntdata"/><Relationship Id="rId123" Type="http://schemas.openxmlformats.org/officeDocument/2006/relationships/font" Target="fonts/ChakraPetch-italic.fntdata"/><Relationship Id="rId122" Type="http://schemas.openxmlformats.org/officeDocument/2006/relationships/font" Target="fonts/ChakraPetch-bold.fntdata"/><Relationship Id="rId95" Type="http://schemas.openxmlformats.org/officeDocument/2006/relationships/font" Target="fonts/Montserrat-italic.fntdata"/><Relationship Id="rId94" Type="http://schemas.openxmlformats.org/officeDocument/2006/relationships/font" Target="fonts/Montserrat-bold.fntdata"/><Relationship Id="rId97" Type="http://schemas.openxmlformats.org/officeDocument/2006/relationships/font" Target="fonts/MontserratBlack-bold.fntdata"/><Relationship Id="rId96" Type="http://schemas.openxmlformats.org/officeDocument/2006/relationships/font" Target="fonts/Montserrat-boldItalic.fntdata"/><Relationship Id="rId11" Type="http://schemas.openxmlformats.org/officeDocument/2006/relationships/slide" Target="slides/slide6.xml"/><Relationship Id="rId99" Type="http://schemas.openxmlformats.org/officeDocument/2006/relationships/font" Target="fonts/Inter-regular.fntdata"/><Relationship Id="rId10" Type="http://schemas.openxmlformats.org/officeDocument/2006/relationships/slide" Target="slides/slide5.xml"/><Relationship Id="rId98" Type="http://schemas.openxmlformats.org/officeDocument/2006/relationships/font" Target="fonts/MontserratBlack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font" Target="fonts/ChakraPetchMedium-italic.fntdata"/><Relationship Id="rId90" Type="http://schemas.openxmlformats.org/officeDocument/2006/relationships/font" Target="fonts/ChakraPetchMedium-bold.fntdata"/><Relationship Id="rId93" Type="http://schemas.openxmlformats.org/officeDocument/2006/relationships/font" Target="fonts/Montserrat-regular.fntdata"/><Relationship Id="rId92" Type="http://schemas.openxmlformats.org/officeDocument/2006/relationships/font" Target="fonts/ChakraPetchMedium-boldItalic.fntdata"/><Relationship Id="rId118" Type="http://schemas.openxmlformats.org/officeDocument/2006/relationships/font" Target="fonts/ChakraPetchSemiBold-bold.fntdata"/><Relationship Id="rId117" Type="http://schemas.openxmlformats.org/officeDocument/2006/relationships/font" Target="fonts/ChakraPetchSemiBold-regular.fntdata"/><Relationship Id="rId116" Type="http://schemas.openxmlformats.org/officeDocument/2006/relationships/font" Target="fonts/MontserratExtraBold-boldItalic.fntdata"/><Relationship Id="rId115" Type="http://schemas.openxmlformats.org/officeDocument/2006/relationships/font" Target="fonts/MontserratExtraBold-bold.fntdata"/><Relationship Id="rId119" Type="http://schemas.openxmlformats.org/officeDocument/2006/relationships/font" Target="fonts/ChakraPetchSemiBold-italic.fntdata"/><Relationship Id="rId15" Type="http://schemas.openxmlformats.org/officeDocument/2006/relationships/slide" Target="slides/slide10.xml"/><Relationship Id="rId110" Type="http://schemas.openxmlformats.org/officeDocument/2006/relationships/font" Target="fonts/MontserratLight-boldItalic.fntdata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schemas.openxmlformats.org/officeDocument/2006/relationships/font" Target="fonts/MontserratExtraLight-boldItalic.fntdata"/><Relationship Id="rId18" Type="http://schemas.openxmlformats.org/officeDocument/2006/relationships/slide" Target="slides/slide13.xml"/><Relationship Id="rId113" Type="http://schemas.openxmlformats.org/officeDocument/2006/relationships/font" Target="fonts/MontserratExtraLight-italic.fntdata"/><Relationship Id="rId112" Type="http://schemas.openxmlformats.org/officeDocument/2006/relationships/font" Target="fonts/MontserratExtraLight-bold.fntdata"/><Relationship Id="rId111" Type="http://schemas.openxmlformats.org/officeDocument/2006/relationships/font" Target="fonts/MontserratExtraLight-regular.fntdata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font" Target="fonts/MontserratSemiBold-bold.fntdata"/><Relationship Id="rId85" Type="http://schemas.openxmlformats.org/officeDocument/2006/relationships/font" Target="fonts/MontserratSemiBold-regular.fntdata"/><Relationship Id="rId88" Type="http://schemas.openxmlformats.org/officeDocument/2006/relationships/font" Target="fonts/MontserratSemiBold-boldItalic.fntdata"/><Relationship Id="rId87" Type="http://schemas.openxmlformats.org/officeDocument/2006/relationships/font" Target="fonts/MontserratSemiBold-italic.fntdata"/><Relationship Id="rId89" Type="http://schemas.openxmlformats.org/officeDocument/2006/relationships/font" Target="fonts/ChakraPetchMedium-regular.fntdata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ca29cbdfa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ca29cbdfa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dbd818de7e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3dbd818de7e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e0a9526a73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3e0a9526a7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e4cb7e211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3e4cb7e211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dbd818de7e_0_2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3dbd818de7e_0_2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dbd818de7e_0_2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dbd818de7e_0_2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fd44afd006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fd44afd00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dbd818de7e_0_2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3dbd818de7e_0_2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fd44afd006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3fd44afd006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dbd818de7e_0_2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3dbd818de7e_0_2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fd44afd00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3fd44afd00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c9e0428361_0_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c9e0428361_0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4 years as a Product Manager in Decathlon, I’ve always worked in agile environments: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Kanban, Scrum, Scrumban…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 recently joined the Product Operations Guild at Decathlon which </a:t>
            </a:r>
            <a:r>
              <a:rPr lang="fr">
                <a:solidFill>
                  <a:schemeClr val="dk1"/>
                </a:solidFill>
              </a:rPr>
              <a:t>guides product managers in using the tools.</a:t>
            </a:r>
            <a:br>
              <a:rPr lang="fr"/>
            </a:b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dbd818de7e_0_2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3dbd818de7e_0_2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fd44afd006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3fd44afd006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dbd818de7e_0_2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3dbd818de7e_0_2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fd44afd006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fd44afd006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fd44afd006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3fd44afd006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3fd44afd006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3fd44afd006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3e3786b9edc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3e3786b9edc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3e3786b9ed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3e3786b9ed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3dbd818de7e_0_2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3dbd818de7e_0_2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3dbd818de7e_0_2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3dbd818de7e_0_2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fd44afd006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fd44afd006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I’m part of the End User Computing team,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Group of product managers administering the hardware given to our teammates at Decathlon with Saas solutions : Laptops, Mobiles, Printers, Digital Signage...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That’s over 150.000 devices across the globe.</a:t>
            </a:r>
            <a:br>
              <a:rPr lang="fr">
                <a:solidFill>
                  <a:schemeClr val="dk1"/>
                </a:solidFill>
              </a:rPr>
            </a:br>
            <a:br>
              <a:rPr lang="fr">
                <a:solidFill>
                  <a:schemeClr val="dk1"/>
                </a:solidFill>
              </a:rPr>
            </a:br>
            <a:r>
              <a:rPr lang="fr">
                <a:solidFill>
                  <a:schemeClr val="dk1"/>
                </a:solidFill>
              </a:rPr>
              <a:t>4 years ago, we started in the End User Computing team the implementation of a Discovery process, to reinforce our link with the field and get valuable insights from our end-users.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But it’s not easy to define a Discovery process when the product you’re managing is not developed by yourself, and when you are responsible for hardware, not software.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Based on multiple formations and documentation mainly from Thiga, we adjusted the process to our context so many times I can’t remember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fr">
                <a:solidFill>
                  <a:schemeClr val="dk1"/>
                </a:solidFill>
              </a:rPr>
            </a:br>
            <a:r>
              <a:rPr lang="fr">
                <a:solidFill>
                  <a:schemeClr val="dk1"/>
                </a:solidFill>
              </a:rPr>
              <a:t>Finally, last year, we were stable enough to present our process to the Product Operations Guild, which gives tips and guides to our product community at Decathlon.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We do this discovery process pretty naturally now, and we strongly believe it can be used by Product Managers who manage internal products too. </a:t>
            </a:r>
            <a:br>
              <a:rPr lang="fr">
                <a:solidFill>
                  <a:schemeClr val="dk1"/>
                </a:solidFill>
              </a:rPr>
            </a:br>
            <a:r>
              <a:rPr lang="fr">
                <a:solidFill>
                  <a:schemeClr val="dk1"/>
                </a:solidFill>
              </a:rPr>
              <a:t>That’s our topic for the next half hour.</a:t>
            </a:r>
            <a:br>
              <a:rPr lang="fr">
                <a:solidFill>
                  <a:schemeClr val="dk1"/>
                </a:solidFill>
              </a:rPr>
            </a:br>
            <a:br>
              <a:rPr lang="fr">
                <a:solidFill>
                  <a:schemeClr val="dk1"/>
                </a:solidFill>
              </a:rPr>
            </a:br>
            <a:r>
              <a:rPr b="1" lang="fr">
                <a:solidFill>
                  <a:schemeClr val="dk1"/>
                </a:solidFill>
              </a:rPr>
              <a:t>Profile:</a:t>
            </a:r>
            <a:r>
              <a:rPr lang="fr">
                <a:solidFill>
                  <a:schemeClr val="dk1"/>
                </a:solidFill>
              </a:rPr>
              <a:t> PM @Decathlon (4 years) | End User Computing (EUC) team.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>
                <a:solidFill>
                  <a:schemeClr val="dk1"/>
                </a:solidFill>
              </a:rPr>
              <a:t>The "What":</a:t>
            </a:r>
            <a:r>
              <a:rPr lang="fr">
                <a:solidFill>
                  <a:schemeClr val="dk1"/>
                </a:solidFill>
              </a:rPr>
              <a:t> Managing internal hardware (Laptops, Mobiles, Printers) for teammates via SaaS solutions (B2E / internal products).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>
                <a:solidFill>
                  <a:schemeClr val="dk1"/>
                </a:solidFill>
              </a:rPr>
              <a:t>The Topic:</a:t>
            </a:r>
            <a:r>
              <a:rPr lang="fr">
                <a:solidFill>
                  <a:schemeClr val="dk1"/>
                </a:solidFill>
              </a:rPr>
              <a:t> Building and scaleing an internal Product Discovery process.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>
                <a:solidFill>
                  <a:schemeClr val="dk1"/>
                </a:solidFill>
              </a:rPr>
              <a:t>The Journey:</a:t>
            </a:r>
            <a:r>
              <a:rPr lang="fr">
                <a:solidFill>
                  <a:schemeClr val="dk1"/>
                </a:solidFill>
              </a:rPr>
              <a:t> 4 years of continuous iterations (based on Thiga frameworks) | Process validated by the Product Ops Guild last year.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>
                <a:solidFill>
                  <a:schemeClr val="dk1"/>
                </a:solidFill>
              </a:rPr>
              <a:t>Takeaway:</a:t>
            </a:r>
            <a:r>
              <a:rPr lang="fr">
                <a:solidFill>
                  <a:schemeClr val="dk1"/>
                </a:solidFill>
              </a:rPr>
              <a:t> Sharing how Discovery can be naturally applied and highly effective for internal product managers.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dac1af5f3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3dac1af5f3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3ca23c84f4f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3ca23c84f4f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3ca23c84f4f_2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3ca23c84f4f_2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ca29cbdfa2_0_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3ca29cbdfa2_0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3ca29cbdfa2_0_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3ca29cbdfa2_0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ca29cbdfa2_0_4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3ca29cbdfa2_0_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3ca29cbdfa2_0_4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3ca29cbdfa2_0_4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3ca23c84f4f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3ca23c84f4f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3ca23c84f4f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3ca23c84f4f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ca23c84f4f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3ca23c84f4f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dac1af5f3e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dac1af5f3e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3ca23c84f4f_1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3ca23c84f4f_1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3ca23c84f4f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3ca23c84f4f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3ca23c84f4f_1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3ca23c84f4f_1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ca29cbdfa2_0_5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3ca29cbdfa2_0_5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3ca29cbdfa2_0_6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3ca29cbdfa2_0_6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3cb58829378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3cb58829378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3ca29cbdfa2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3ca29cbdfa2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3ca29cbdfa2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9" name="Google Shape;849;g3ca29cbdfa2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3ca29cbdfa2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3ca29cbdfa2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3ca29cbdfa2_0_7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3ca29cbdfa2_0_7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dac1af5f3e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dac1af5f3e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3ca29cbdfa2_0_7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3ca29cbdfa2_0_7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3ca29cbdfa2_0_7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3ca29cbdfa2_0_7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3ca29cbdfa2_0_7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3ca29cbdfa2_0_7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3ca29cbdfa2_0_7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Google Shape;921;g3ca29cbdfa2_0_7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3ca29cbdfa2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1" name="Google Shape;931;g3ca29cbdfa2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3ca29cbdfa2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3ca29cbdfa2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3ca29cbdfa2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3ca29cbdfa2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3ca23c84f4f_2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3ca23c84f4f_2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3ca23c84f4f_2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1" name="Google Shape;961;g3ca23c84f4f_2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3ca23c84f4f_2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3ca23c84f4f_2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dac1af5f3e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3dac1af5f3e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3ca23c84f4f_2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3ca23c84f4f_2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3ca23c84f4f_2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3ca23c84f4f_2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3dac1af5f3e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3dac1af5f3e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3ca23c84f4f_2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3ca23c84f4f_2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3ca23c84f4f_2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7" name="Google Shape;987;g3ca23c84f4f_2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3ca29cbdfa2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2" name="Google Shape;992;g3ca29cbdfa2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3ca29cbdfa2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8" name="Google Shape;1008;g3ca29cbdfa2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3ca29cbdfa2_0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3ca29cbdfa2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3ca29cbdfa2_0_3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6" name="Google Shape;1036;g3ca29cbdfa2_0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3c9e0428361_0_3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3c9e0428361_0_3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dbd818de7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3dbd818de7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3ca29cbdfa2_0_8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3ca29cbdfa2_0_8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3ca29cbdfa2_0_10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3ca29cbdfa2_0_10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g3ca29cbdfa2_0_15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5" name="Google Shape;1085;g3ca29cbdfa2_0_15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8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3ca29cbdfa2_0_15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0" name="Google Shape;1140;g3ca29cbdfa2_0_15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9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g3ca29cbdfa2_0_8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1" name="Google Shape;1201;g3ca29cbdfa2_0_8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3ca29cbdfa2_0_8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3ca29cbdfa2_0_8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2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g3ca29cbdfa2_0_1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4" name="Google Shape;1324;g3ca29cbdfa2_0_1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4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g3ca29cbdfa2_0_1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Google Shape;1396;g3ca29cbdfa2_0_1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6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g3ca29cbdfa2_0_1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8" name="Google Shape;1478;g3ca29cbdfa2_0_1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7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g3ca29cbdfa2_0_1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9" name="Google Shape;1539;g3ca29cbdfa2_0_1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dbd818de7e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dbd818de7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dbd818de7e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dbd818de7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319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3" y="2005675"/>
            <a:ext cx="9143997" cy="313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eaker name 1 - Data AI">
  <p:cSld name="TITLE_AND_TWO_COLUMNS_3_1">
    <p:bg>
      <p:bgPr>
        <a:gradFill>
          <a:gsLst>
            <a:gs pos="0">
              <a:srgbClr val="071721"/>
            </a:gs>
            <a:gs pos="55000">
              <a:srgbClr val="20B5B0"/>
            </a:gs>
            <a:gs pos="100000">
              <a:srgbClr val="6DFFFA"/>
            </a:gs>
          </a:gsLst>
          <a:lin ang="5400012" scaled="0"/>
        </a:gra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1"/>
          <p:cNvSpPr/>
          <p:nvPr>
            <p:ph idx="2" type="pic"/>
          </p:nvPr>
        </p:nvSpPr>
        <p:spPr>
          <a:xfrm>
            <a:off x="1210225" y="1855800"/>
            <a:ext cx="2346300" cy="2346300"/>
          </a:xfrm>
          <a:prstGeom prst="rect">
            <a:avLst/>
          </a:prstGeom>
          <a:noFill/>
          <a:ln>
            <a:noFill/>
          </a:ln>
        </p:spPr>
      </p:sp>
      <p:sp>
        <p:nvSpPr>
          <p:cNvPr id="105" name="Google Shape;105;p11"/>
          <p:cNvSpPr txBox="1"/>
          <p:nvPr>
            <p:ph idx="1" type="subTitle"/>
          </p:nvPr>
        </p:nvSpPr>
        <p:spPr>
          <a:xfrm>
            <a:off x="3873000" y="2509350"/>
            <a:ext cx="3426600" cy="5196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1"/>
          <p:cNvSpPr txBox="1"/>
          <p:nvPr>
            <p:ph idx="3" type="subTitle"/>
          </p:nvPr>
        </p:nvSpPr>
        <p:spPr>
          <a:xfrm>
            <a:off x="4520225" y="3028950"/>
            <a:ext cx="3426600" cy="5196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hakra Petch Medium"/>
              <a:buNone/>
              <a:defRPr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07" name="Google Shape;107;p11" title="Full logo.png"/>
          <p:cNvPicPr preferRelativeResize="0"/>
          <p:nvPr/>
        </p:nvPicPr>
        <p:blipFill rotWithShape="1">
          <a:blip r:embed="rId2">
            <a:alphaModFix/>
          </a:blip>
          <a:srcRect b="0" l="0" r="0" t="36781"/>
          <a:stretch/>
        </p:blipFill>
        <p:spPr>
          <a:xfrm>
            <a:off x="3440146" y="150200"/>
            <a:ext cx="2263700" cy="95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eaker name 1 - Product UX">
  <p:cSld name="TITLE_AND_TWO_COLUMNS_3_1_1">
    <p:bg>
      <p:bgPr>
        <a:gradFill>
          <a:gsLst>
            <a:gs pos="0">
              <a:srgbClr val="071721"/>
            </a:gs>
            <a:gs pos="52000">
              <a:srgbClr val="46D092"/>
            </a:gs>
            <a:gs pos="100000">
              <a:srgbClr val="68F4B5"/>
            </a:gs>
          </a:gsLst>
          <a:lin ang="5400012" scaled="0"/>
        </a:gra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2"/>
          <p:cNvSpPr/>
          <p:nvPr>
            <p:ph idx="2" type="pic"/>
          </p:nvPr>
        </p:nvSpPr>
        <p:spPr>
          <a:xfrm>
            <a:off x="1210225" y="1855800"/>
            <a:ext cx="2346300" cy="23463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12"/>
          <p:cNvSpPr txBox="1"/>
          <p:nvPr>
            <p:ph idx="1" type="subTitle"/>
          </p:nvPr>
        </p:nvSpPr>
        <p:spPr>
          <a:xfrm>
            <a:off x="3873000" y="2509350"/>
            <a:ext cx="3426600" cy="519600"/>
          </a:xfrm>
          <a:prstGeom prst="rect">
            <a:avLst/>
          </a:prstGeom>
          <a:ln cap="flat" cmpd="sng" w="9525">
            <a:solidFill>
              <a:srgbClr val="0A21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600"/>
              <a:buNone/>
              <a:defRPr>
                <a:solidFill>
                  <a:srgbClr val="0A212E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400"/>
              <a:buNone/>
              <a:defRPr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400"/>
              <a:buNone/>
              <a:defRPr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300"/>
              <a:buNone/>
              <a:defRPr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300"/>
              <a:buNone/>
              <a:defRPr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200"/>
              <a:buNone/>
              <a:defRPr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400"/>
              <a:buNone/>
              <a:defRPr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400"/>
              <a:buNone/>
              <a:defRPr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400"/>
              <a:buNone/>
              <a:defRPr>
                <a:solidFill>
                  <a:srgbClr val="0A212E"/>
                </a:solidFill>
              </a:defRPr>
            </a:lvl9pPr>
          </a:lstStyle>
          <a:p/>
        </p:txBody>
      </p:sp>
      <p:sp>
        <p:nvSpPr>
          <p:cNvPr id="111" name="Google Shape;111;p12"/>
          <p:cNvSpPr txBox="1"/>
          <p:nvPr>
            <p:ph idx="3" type="subTitle"/>
          </p:nvPr>
        </p:nvSpPr>
        <p:spPr>
          <a:xfrm>
            <a:off x="4520225" y="3028950"/>
            <a:ext cx="3426600" cy="519600"/>
          </a:xfrm>
          <a:prstGeom prst="rect">
            <a:avLst/>
          </a:prstGeom>
          <a:ln cap="flat" cmpd="sng" w="9525">
            <a:solidFill>
              <a:srgbClr val="0A21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600"/>
              <a:buFont typeface="Chakra Petch Medium"/>
              <a:buNone/>
              <a:defRPr>
                <a:solidFill>
                  <a:srgbClr val="0A212E"/>
                </a:solidFill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400"/>
              <a:buNone/>
              <a:defRPr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400"/>
              <a:buNone/>
              <a:defRPr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300"/>
              <a:buNone/>
              <a:defRPr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300"/>
              <a:buNone/>
              <a:defRPr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200"/>
              <a:buNone/>
              <a:defRPr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400"/>
              <a:buNone/>
              <a:defRPr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400"/>
              <a:buNone/>
              <a:defRPr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400"/>
              <a:buNone/>
              <a:defRPr>
                <a:solidFill>
                  <a:srgbClr val="0A212E"/>
                </a:solidFill>
              </a:defRPr>
            </a:lvl9pPr>
          </a:lstStyle>
          <a:p/>
        </p:txBody>
      </p:sp>
      <p:pic>
        <p:nvPicPr>
          <p:cNvPr id="112" name="Google Shape;112;p12" title="Full logo.png"/>
          <p:cNvPicPr preferRelativeResize="0"/>
          <p:nvPr/>
        </p:nvPicPr>
        <p:blipFill rotWithShape="1">
          <a:blip r:embed="rId2">
            <a:alphaModFix/>
          </a:blip>
          <a:srcRect b="0" l="0" r="0" t="36781"/>
          <a:stretch/>
        </p:blipFill>
        <p:spPr>
          <a:xfrm>
            <a:off x="3440146" y="150200"/>
            <a:ext cx="2263700" cy="95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eaker name 2 - Decathlon Blue">
  <p:cSld name="TITLE_AND_TWO_COLUMNS_2">
    <p:bg>
      <p:bgPr>
        <a:gradFill>
          <a:gsLst>
            <a:gs pos="0">
              <a:srgbClr val="0A212E"/>
            </a:gs>
            <a:gs pos="50000">
              <a:srgbClr val="3045C2"/>
            </a:gs>
            <a:gs pos="100000">
              <a:srgbClr val="4E6AF7"/>
            </a:gs>
          </a:gsLst>
          <a:lin ang="5400700" scaled="0"/>
        </a:gra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3"/>
          <p:cNvSpPr/>
          <p:nvPr>
            <p:ph idx="2" type="pic"/>
          </p:nvPr>
        </p:nvSpPr>
        <p:spPr>
          <a:xfrm>
            <a:off x="1220174" y="1285225"/>
            <a:ext cx="2174400" cy="2174400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13"/>
          <p:cNvSpPr/>
          <p:nvPr>
            <p:ph idx="3" type="pic"/>
          </p:nvPr>
        </p:nvSpPr>
        <p:spPr>
          <a:xfrm>
            <a:off x="4869414" y="1285225"/>
            <a:ext cx="2174400" cy="2174400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13"/>
          <p:cNvSpPr txBox="1"/>
          <p:nvPr>
            <p:ph idx="1" type="subTitle"/>
          </p:nvPr>
        </p:nvSpPr>
        <p:spPr>
          <a:xfrm>
            <a:off x="1220163" y="3624025"/>
            <a:ext cx="2607600" cy="5196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3"/>
          <p:cNvSpPr txBox="1"/>
          <p:nvPr>
            <p:ph idx="4" type="subTitle"/>
          </p:nvPr>
        </p:nvSpPr>
        <p:spPr>
          <a:xfrm>
            <a:off x="1666988" y="4143625"/>
            <a:ext cx="2607600" cy="5196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Chakra Petch Medium"/>
              <a:buNone/>
              <a:defRPr sz="1300"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18" name="Google Shape;118;p13"/>
          <p:cNvSpPr txBox="1"/>
          <p:nvPr>
            <p:ph idx="5" type="subTitle"/>
          </p:nvPr>
        </p:nvSpPr>
        <p:spPr>
          <a:xfrm>
            <a:off x="4869413" y="3624025"/>
            <a:ext cx="2607600" cy="5196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3"/>
          <p:cNvSpPr txBox="1"/>
          <p:nvPr>
            <p:ph idx="6" type="subTitle"/>
          </p:nvPr>
        </p:nvSpPr>
        <p:spPr>
          <a:xfrm>
            <a:off x="5316238" y="4143625"/>
            <a:ext cx="2607600" cy="5196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Chakra Petch Medium"/>
              <a:buNone/>
              <a:defRPr sz="1300"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pic>
        <p:nvPicPr>
          <p:cNvPr id="120" name="Google Shape;120;p13" title="Full logo.png"/>
          <p:cNvPicPr preferRelativeResize="0"/>
          <p:nvPr/>
        </p:nvPicPr>
        <p:blipFill rotWithShape="1">
          <a:blip r:embed="rId2">
            <a:alphaModFix/>
          </a:blip>
          <a:srcRect b="0" l="0" r="0" t="36781"/>
          <a:stretch/>
        </p:blipFill>
        <p:spPr>
          <a:xfrm>
            <a:off x="3626999" y="150200"/>
            <a:ext cx="1890007" cy="79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eaker name 2 - Dev Tech">
  <p:cSld name="TITLE_AND_TWO_COLUMNS_2_3">
    <p:bg>
      <p:bgPr>
        <a:gradFill>
          <a:gsLst>
            <a:gs pos="0">
              <a:srgbClr val="071721"/>
            </a:gs>
            <a:gs pos="100000">
              <a:srgbClr val="9063C3"/>
            </a:gs>
          </a:gsLst>
          <a:lin ang="5400012" scaled="0"/>
        </a:gra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4"/>
          <p:cNvSpPr/>
          <p:nvPr>
            <p:ph idx="2" type="pic"/>
          </p:nvPr>
        </p:nvSpPr>
        <p:spPr>
          <a:xfrm>
            <a:off x="1220174" y="1285225"/>
            <a:ext cx="2174400" cy="2174400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14"/>
          <p:cNvSpPr/>
          <p:nvPr>
            <p:ph idx="3" type="pic"/>
          </p:nvPr>
        </p:nvSpPr>
        <p:spPr>
          <a:xfrm>
            <a:off x="4869414" y="1285225"/>
            <a:ext cx="2174400" cy="2174400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14"/>
          <p:cNvSpPr txBox="1"/>
          <p:nvPr>
            <p:ph idx="1" type="subTitle"/>
          </p:nvPr>
        </p:nvSpPr>
        <p:spPr>
          <a:xfrm>
            <a:off x="1220163" y="3624025"/>
            <a:ext cx="2607600" cy="5196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14"/>
          <p:cNvSpPr txBox="1"/>
          <p:nvPr>
            <p:ph idx="4" type="subTitle"/>
          </p:nvPr>
        </p:nvSpPr>
        <p:spPr>
          <a:xfrm>
            <a:off x="1666988" y="4143625"/>
            <a:ext cx="2607600" cy="5196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Chakra Petch Medium"/>
              <a:buNone/>
              <a:defRPr sz="1300"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26" name="Google Shape;126;p14"/>
          <p:cNvSpPr txBox="1"/>
          <p:nvPr>
            <p:ph idx="5" type="subTitle"/>
          </p:nvPr>
        </p:nvSpPr>
        <p:spPr>
          <a:xfrm>
            <a:off x="4869413" y="3624025"/>
            <a:ext cx="2607600" cy="5196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4"/>
          <p:cNvSpPr txBox="1"/>
          <p:nvPr>
            <p:ph idx="6" type="subTitle"/>
          </p:nvPr>
        </p:nvSpPr>
        <p:spPr>
          <a:xfrm>
            <a:off x="5316238" y="4143625"/>
            <a:ext cx="2607600" cy="5196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Chakra Petch Medium"/>
              <a:buNone/>
              <a:defRPr sz="1300"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pic>
        <p:nvPicPr>
          <p:cNvPr id="128" name="Google Shape;128;p14" title="Full logo.png"/>
          <p:cNvPicPr preferRelativeResize="0"/>
          <p:nvPr/>
        </p:nvPicPr>
        <p:blipFill rotWithShape="1">
          <a:blip r:embed="rId2">
            <a:alphaModFix/>
          </a:blip>
          <a:srcRect b="0" l="0" r="0" t="36781"/>
          <a:stretch/>
        </p:blipFill>
        <p:spPr>
          <a:xfrm>
            <a:off x="3626999" y="150200"/>
            <a:ext cx="1890007" cy="79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eaker name 2 - Data AI">
  <p:cSld name="TITLE_AND_TWO_COLUMNS_2_3_1">
    <p:bg>
      <p:bgPr>
        <a:gradFill>
          <a:gsLst>
            <a:gs pos="0">
              <a:srgbClr val="071721"/>
            </a:gs>
            <a:gs pos="55000">
              <a:srgbClr val="20B5B0"/>
            </a:gs>
            <a:gs pos="100000">
              <a:srgbClr val="6DFFFA"/>
            </a:gs>
          </a:gsLst>
          <a:lin ang="5400012" scaled="0"/>
        </a:gra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/>
          <p:nvPr>
            <p:ph idx="2" type="pic"/>
          </p:nvPr>
        </p:nvSpPr>
        <p:spPr>
          <a:xfrm>
            <a:off x="1220174" y="1285225"/>
            <a:ext cx="2174400" cy="2174400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15"/>
          <p:cNvSpPr/>
          <p:nvPr>
            <p:ph idx="3" type="pic"/>
          </p:nvPr>
        </p:nvSpPr>
        <p:spPr>
          <a:xfrm>
            <a:off x="4869414" y="1285225"/>
            <a:ext cx="2174400" cy="2174400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15"/>
          <p:cNvSpPr txBox="1"/>
          <p:nvPr>
            <p:ph idx="1" type="subTitle"/>
          </p:nvPr>
        </p:nvSpPr>
        <p:spPr>
          <a:xfrm>
            <a:off x="1220163" y="3624025"/>
            <a:ext cx="2607600" cy="519600"/>
          </a:xfrm>
          <a:prstGeom prst="rect">
            <a:avLst/>
          </a:prstGeom>
          <a:ln cap="flat" cmpd="sng" w="9525">
            <a:solidFill>
              <a:srgbClr val="0A21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200"/>
              <a:buNone/>
              <a:defRPr sz="1200">
                <a:solidFill>
                  <a:srgbClr val="0A212E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400"/>
              <a:buNone/>
              <a:defRPr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400"/>
              <a:buNone/>
              <a:defRPr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300"/>
              <a:buNone/>
              <a:defRPr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300"/>
              <a:buNone/>
              <a:defRPr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200"/>
              <a:buNone/>
              <a:defRPr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400"/>
              <a:buNone/>
              <a:defRPr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400"/>
              <a:buNone/>
              <a:defRPr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400"/>
              <a:buNone/>
              <a:defRPr>
                <a:solidFill>
                  <a:srgbClr val="0A212E"/>
                </a:solidFill>
              </a:defRPr>
            </a:lvl9pPr>
          </a:lstStyle>
          <a:p/>
        </p:txBody>
      </p:sp>
      <p:sp>
        <p:nvSpPr>
          <p:cNvPr id="133" name="Google Shape;133;p15"/>
          <p:cNvSpPr txBox="1"/>
          <p:nvPr>
            <p:ph idx="4" type="subTitle"/>
          </p:nvPr>
        </p:nvSpPr>
        <p:spPr>
          <a:xfrm>
            <a:off x="1666988" y="4143625"/>
            <a:ext cx="2607600" cy="519600"/>
          </a:xfrm>
          <a:prstGeom prst="rect">
            <a:avLst/>
          </a:prstGeom>
          <a:ln cap="flat" cmpd="sng" w="9525">
            <a:solidFill>
              <a:srgbClr val="0A21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300"/>
              <a:buFont typeface="Chakra Petch Medium"/>
              <a:buNone/>
              <a:defRPr sz="1300">
                <a:solidFill>
                  <a:srgbClr val="0A212E"/>
                </a:solidFill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00"/>
              <a:buNone/>
              <a:defRPr sz="1100"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00"/>
              <a:buNone/>
              <a:defRPr sz="1100"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None/>
              <a:defRPr sz="1000"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None/>
              <a:defRPr sz="1000"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900"/>
              <a:buNone/>
              <a:defRPr sz="900"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00"/>
              <a:buNone/>
              <a:defRPr sz="1100"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00"/>
              <a:buNone/>
              <a:defRPr sz="1100"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00"/>
              <a:buNone/>
              <a:defRPr sz="1100">
                <a:solidFill>
                  <a:srgbClr val="0A212E"/>
                </a:solidFill>
              </a:defRPr>
            </a:lvl9pPr>
          </a:lstStyle>
          <a:p/>
        </p:txBody>
      </p:sp>
      <p:sp>
        <p:nvSpPr>
          <p:cNvPr id="134" name="Google Shape;134;p15"/>
          <p:cNvSpPr txBox="1"/>
          <p:nvPr>
            <p:ph idx="5" type="subTitle"/>
          </p:nvPr>
        </p:nvSpPr>
        <p:spPr>
          <a:xfrm>
            <a:off x="4869413" y="3624025"/>
            <a:ext cx="2607600" cy="519600"/>
          </a:xfrm>
          <a:prstGeom prst="rect">
            <a:avLst/>
          </a:prstGeom>
          <a:ln cap="flat" cmpd="sng" w="9525">
            <a:solidFill>
              <a:srgbClr val="0A21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200"/>
              <a:buNone/>
              <a:defRPr sz="1200">
                <a:solidFill>
                  <a:srgbClr val="0A212E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400"/>
              <a:buNone/>
              <a:defRPr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400"/>
              <a:buNone/>
              <a:defRPr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300"/>
              <a:buNone/>
              <a:defRPr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300"/>
              <a:buNone/>
              <a:defRPr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200"/>
              <a:buNone/>
              <a:defRPr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400"/>
              <a:buNone/>
              <a:defRPr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400"/>
              <a:buNone/>
              <a:defRPr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400"/>
              <a:buNone/>
              <a:defRPr>
                <a:solidFill>
                  <a:srgbClr val="0A212E"/>
                </a:solidFill>
              </a:defRPr>
            </a:lvl9pPr>
          </a:lstStyle>
          <a:p/>
        </p:txBody>
      </p:sp>
      <p:sp>
        <p:nvSpPr>
          <p:cNvPr id="135" name="Google Shape;135;p15"/>
          <p:cNvSpPr txBox="1"/>
          <p:nvPr>
            <p:ph idx="6" type="subTitle"/>
          </p:nvPr>
        </p:nvSpPr>
        <p:spPr>
          <a:xfrm>
            <a:off x="5316238" y="4143625"/>
            <a:ext cx="2607600" cy="519600"/>
          </a:xfrm>
          <a:prstGeom prst="rect">
            <a:avLst/>
          </a:prstGeom>
          <a:ln cap="flat" cmpd="sng" w="9525">
            <a:solidFill>
              <a:srgbClr val="0A21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300"/>
              <a:buFont typeface="Chakra Petch Medium"/>
              <a:buNone/>
              <a:defRPr sz="1300">
                <a:solidFill>
                  <a:srgbClr val="0A212E"/>
                </a:solidFill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00"/>
              <a:buNone/>
              <a:defRPr sz="1100"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00"/>
              <a:buNone/>
              <a:defRPr sz="1100"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None/>
              <a:defRPr sz="1000"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None/>
              <a:defRPr sz="1000"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900"/>
              <a:buNone/>
              <a:defRPr sz="900"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00"/>
              <a:buNone/>
              <a:defRPr sz="1100"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00"/>
              <a:buNone/>
              <a:defRPr sz="1100"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00"/>
              <a:buNone/>
              <a:defRPr sz="1100">
                <a:solidFill>
                  <a:srgbClr val="0A212E"/>
                </a:solidFill>
              </a:defRPr>
            </a:lvl9pPr>
          </a:lstStyle>
          <a:p/>
        </p:txBody>
      </p:sp>
      <p:pic>
        <p:nvPicPr>
          <p:cNvPr id="136" name="Google Shape;136;p15" title="Full logo.png"/>
          <p:cNvPicPr preferRelativeResize="0"/>
          <p:nvPr/>
        </p:nvPicPr>
        <p:blipFill rotWithShape="1">
          <a:blip r:embed="rId2">
            <a:alphaModFix/>
          </a:blip>
          <a:srcRect b="0" l="0" r="0" t="36781"/>
          <a:stretch/>
        </p:blipFill>
        <p:spPr>
          <a:xfrm>
            <a:off x="3626999" y="150200"/>
            <a:ext cx="1890007" cy="79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eaker name 2 - Data AI 1">
  <p:cSld name="TITLE_AND_TWO_COLUMNS_2_3_1_1">
    <p:bg>
      <p:bgPr>
        <a:gradFill>
          <a:gsLst>
            <a:gs pos="0">
              <a:srgbClr val="071721"/>
            </a:gs>
            <a:gs pos="52000">
              <a:srgbClr val="46D092"/>
            </a:gs>
            <a:gs pos="100000">
              <a:srgbClr val="68F4B5"/>
            </a:gs>
          </a:gsLst>
          <a:lin ang="5400012" scaled="0"/>
        </a:gra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6"/>
          <p:cNvSpPr/>
          <p:nvPr>
            <p:ph idx="2" type="pic"/>
          </p:nvPr>
        </p:nvSpPr>
        <p:spPr>
          <a:xfrm>
            <a:off x="1220174" y="1285225"/>
            <a:ext cx="2174400" cy="21744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16"/>
          <p:cNvSpPr/>
          <p:nvPr>
            <p:ph idx="3" type="pic"/>
          </p:nvPr>
        </p:nvSpPr>
        <p:spPr>
          <a:xfrm>
            <a:off x="4869414" y="1285225"/>
            <a:ext cx="2174400" cy="2174400"/>
          </a:xfrm>
          <a:prstGeom prst="rect">
            <a:avLst/>
          </a:prstGeom>
          <a:noFill/>
          <a:ln>
            <a:noFill/>
          </a:ln>
        </p:spPr>
      </p:sp>
      <p:sp>
        <p:nvSpPr>
          <p:cNvPr id="140" name="Google Shape;140;p16"/>
          <p:cNvSpPr txBox="1"/>
          <p:nvPr>
            <p:ph idx="1" type="subTitle"/>
          </p:nvPr>
        </p:nvSpPr>
        <p:spPr>
          <a:xfrm>
            <a:off x="1220163" y="3624025"/>
            <a:ext cx="2607600" cy="519600"/>
          </a:xfrm>
          <a:prstGeom prst="rect">
            <a:avLst/>
          </a:prstGeom>
          <a:ln cap="flat" cmpd="sng" w="9525">
            <a:solidFill>
              <a:srgbClr val="0A21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200"/>
              <a:buNone/>
              <a:defRPr sz="1200">
                <a:solidFill>
                  <a:srgbClr val="0A212E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400"/>
              <a:buNone/>
              <a:defRPr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400"/>
              <a:buNone/>
              <a:defRPr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300"/>
              <a:buNone/>
              <a:defRPr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300"/>
              <a:buNone/>
              <a:defRPr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200"/>
              <a:buNone/>
              <a:defRPr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400"/>
              <a:buNone/>
              <a:defRPr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400"/>
              <a:buNone/>
              <a:defRPr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400"/>
              <a:buNone/>
              <a:defRPr>
                <a:solidFill>
                  <a:srgbClr val="0A212E"/>
                </a:solidFill>
              </a:defRPr>
            </a:lvl9pPr>
          </a:lstStyle>
          <a:p/>
        </p:txBody>
      </p:sp>
      <p:sp>
        <p:nvSpPr>
          <p:cNvPr id="141" name="Google Shape;141;p16"/>
          <p:cNvSpPr txBox="1"/>
          <p:nvPr>
            <p:ph idx="4" type="subTitle"/>
          </p:nvPr>
        </p:nvSpPr>
        <p:spPr>
          <a:xfrm>
            <a:off x="1666988" y="4143625"/>
            <a:ext cx="2607600" cy="519600"/>
          </a:xfrm>
          <a:prstGeom prst="rect">
            <a:avLst/>
          </a:prstGeom>
          <a:ln cap="flat" cmpd="sng" w="9525">
            <a:solidFill>
              <a:srgbClr val="0A21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300"/>
              <a:buFont typeface="Chakra Petch Medium"/>
              <a:buNone/>
              <a:defRPr sz="1300">
                <a:solidFill>
                  <a:srgbClr val="0A212E"/>
                </a:solidFill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00"/>
              <a:buNone/>
              <a:defRPr sz="1100"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00"/>
              <a:buNone/>
              <a:defRPr sz="1100"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None/>
              <a:defRPr sz="1000"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None/>
              <a:defRPr sz="1000"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900"/>
              <a:buNone/>
              <a:defRPr sz="900"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00"/>
              <a:buNone/>
              <a:defRPr sz="1100"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00"/>
              <a:buNone/>
              <a:defRPr sz="1100"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00"/>
              <a:buNone/>
              <a:defRPr sz="1100">
                <a:solidFill>
                  <a:srgbClr val="0A212E"/>
                </a:solidFill>
              </a:defRPr>
            </a:lvl9pPr>
          </a:lstStyle>
          <a:p/>
        </p:txBody>
      </p:sp>
      <p:sp>
        <p:nvSpPr>
          <p:cNvPr id="142" name="Google Shape;142;p16"/>
          <p:cNvSpPr txBox="1"/>
          <p:nvPr>
            <p:ph idx="5" type="subTitle"/>
          </p:nvPr>
        </p:nvSpPr>
        <p:spPr>
          <a:xfrm>
            <a:off x="4869413" y="3624025"/>
            <a:ext cx="2607600" cy="519600"/>
          </a:xfrm>
          <a:prstGeom prst="rect">
            <a:avLst/>
          </a:prstGeom>
          <a:ln cap="flat" cmpd="sng" w="9525">
            <a:solidFill>
              <a:srgbClr val="0A21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200"/>
              <a:buNone/>
              <a:defRPr sz="1200">
                <a:solidFill>
                  <a:srgbClr val="0A212E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400"/>
              <a:buNone/>
              <a:defRPr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400"/>
              <a:buNone/>
              <a:defRPr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300"/>
              <a:buNone/>
              <a:defRPr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300"/>
              <a:buNone/>
              <a:defRPr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200"/>
              <a:buNone/>
              <a:defRPr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400"/>
              <a:buNone/>
              <a:defRPr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400"/>
              <a:buNone/>
              <a:defRPr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400"/>
              <a:buNone/>
              <a:defRPr>
                <a:solidFill>
                  <a:srgbClr val="0A212E"/>
                </a:solidFill>
              </a:defRPr>
            </a:lvl9pPr>
          </a:lstStyle>
          <a:p/>
        </p:txBody>
      </p:sp>
      <p:sp>
        <p:nvSpPr>
          <p:cNvPr id="143" name="Google Shape;143;p16"/>
          <p:cNvSpPr txBox="1"/>
          <p:nvPr>
            <p:ph idx="6" type="subTitle"/>
          </p:nvPr>
        </p:nvSpPr>
        <p:spPr>
          <a:xfrm>
            <a:off x="5316238" y="4143625"/>
            <a:ext cx="2607600" cy="519600"/>
          </a:xfrm>
          <a:prstGeom prst="rect">
            <a:avLst/>
          </a:prstGeom>
          <a:ln cap="flat" cmpd="sng" w="9525">
            <a:solidFill>
              <a:srgbClr val="0A21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300"/>
              <a:buFont typeface="Chakra Petch Medium"/>
              <a:buNone/>
              <a:defRPr sz="1300">
                <a:solidFill>
                  <a:srgbClr val="0A212E"/>
                </a:solidFill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00"/>
              <a:buNone/>
              <a:defRPr sz="1100"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00"/>
              <a:buNone/>
              <a:defRPr sz="1100"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None/>
              <a:defRPr sz="1000"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None/>
              <a:defRPr sz="1000"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900"/>
              <a:buNone/>
              <a:defRPr sz="900"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00"/>
              <a:buNone/>
              <a:defRPr sz="1100"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00"/>
              <a:buNone/>
              <a:defRPr sz="1100"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00"/>
              <a:buNone/>
              <a:defRPr sz="1100">
                <a:solidFill>
                  <a:srgbClr val="0A212E"/>
                </a:solidFill>
              </a:defRPr>
            </a:lvl9pPr>
          </a:lstStyle>
          <a:p/>
        </p:txBody>
      </p:sp>
      <p:pic>
        <p:nvPicPr>
          <p:cNvPr id="144" name="Google Shape;144;p16" title="Full logo.png"/>
          <p:cNvPicPr preferRelativeResize="0"/>
          <p:nvPr/>
        </p:nvPicPr>
        <p:blipFill rotWithShape="1">
          <a:blip r:embed="rId2">
            <a:alphaModFix/>
          </a:blip>
          <a:srcRect b="0" l="0" r="0" t="36781"/>
          <a:stretch/>
        </p:blipFill>
        <p:spPr>
          <a:xfrm>
            <a:off x="3626999" y="150200"/>
            <a:ext cx="1890007" cy="79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eaker name 3 - Decathlon Blue">
  <p:cSld name="TITLE_AND_TWO_COLUMNS_2_1">
    <p:bg>
      <p:bgPr>
        <a:gradFill>
          <a:gsLst>
            <a:gs pos="0">
              <a:srgbClr val="0A212E"/>
            </a:gs>
            <a:gs pos="50000">
              <a:srgbClr val="3045C2"/>
            </a:gs>
            <a:gs pos="100000">
              <a:srgbClr val="4E6AF7"/>
            </a:gs>
          </a:gsLst>
          <a:lin ang="5400700" scaled="0"/>
        </a:gra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7"/>
          <p:cNvSpPr/>
          <p:nvPr>
            <p:ph idx="2" type="pic"/>
          </p:nvPr>
        </p:nvSpPr>
        <p:spPr>
          <a:xfrm>
            <a:off x="815300" y="1189525"/>
            <a:ext cx="2346300" cy="2346300"/>
          </a:xfrm>
          <a:prstGeom prst="rect">
            <a:avLst/>
          </a:prstGeom>
          <a:noFill/>
          <a:ln>
            <a:noFill/>
          </a:ln>
        </p:spPr>
      </p:sp>
      <p:sp>
        <p:nvSpPr>
          <p:cNvPr id="147" name="Google Shape;147;p17"/>
          <p:cNvSpPr/>
          <p:nvPr>
            <p:ph idx="3" type="pic"/>
          </p:nvPr>
        </p:nvSpPr>
        <p:spPr>
          <a:xfrm>
            <a:off x="3398850" y="1189525"/>
            <a:ext cx="2346300" cy="2346300"/>
          </a:xfrm>
          <a:prstGeom prst="rect">
            <a:avLst/>
          </a:prstGeom>
          <a:noFill/>
          <a:ln>
            <a:noFill/>
          </a:ln>
        </p:spPr>
      </p:sp>
      <p:sp>
        <p:nvSpPr>
          <p:cNvPr id="148" name="Google Shape;148;p17"/>
          <p:cNvSpPr/>
          <p:nvPr>
            <p:ph idx="4" type="pic"/>
          </p:nvPr>
        </p:nvSpPr>
        <p:spPr>
          <a:xfrm>
            <a:off x="5982400" y="1189525"/>
            <a:ext cx="2346300" cy="2346300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p17"/>
          <p:cNvSpPr txBox="1"/>
          <p:nvPr>
            <p:ph idx="1" type="subTitle"/>
          </p:nvPr>
        </p:nvSpPr>
        <p:spPr>
          <a:xfrm>
            <a:off x="815300" y="3624025"/>
            <a:ext cx="2003100" cy="3993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2"/>
              <a:buNone/>
              <a:defRPr sz="1022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99"/>
              <a:buNone/>
              <a:defRPr sz="1099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99"/>
              <a:buNone/>
              <a:defRPr sz="1099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2"/>
              <a:buNone/>
              <a:defRPr sz="1022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9pPr>
          </a:lstStyle>
          <a:p/>
        </p:txBody>
      </p:sp>
      <p:sp>
        <p:nvSpPr>
          <p:cNvPr id="150" name="Google Shape;150;p17"/>
          <p:cNvSpPr txBox="1"/>
          <p:nvPr>
            <p:ph idx="5" type="subTitle"/>
          </p:nvPr>
        </p:nvSpPr>
        <p:spPr>
          <a:xfrm>
            <a:off x="1158543" y="4023173"/>
            <a:ext cx="2003100" cy="3993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hakra Petch Medium"/>
              <a:buNone/>
              <a:defRPr sz="1000"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8"/>
              <a:buNone/>
              <a:defRPr sz="768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8"/>
              <a:buNone/>
              <a:defRPr sz="768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1"/>
              <a:buNone/>
              <a:defRPr sz="691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9pPr>
          </a:lstStyle>
          <a:p/>
        </p:txBody>
      </p:sp>
      <p:sp>
        <p:nvSpPr>
          <p:cNvPr id="151" name="Google Shape;151;p17"/>
          <p:cNvSpPr txBox="1"/>
          <p:nvPr>
            <p:ph idx="6" type="subTitle"/>
          </p:nvPr>
        </p:nvSpPr>
        <p:spPr>
          <a:xfrm>
            <a:off x="3398825" y="3624025"/>
            <a:ext cx="2003100" cy="3993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2"/>
              <a:buNone/>
              <a:defRPr sz="1022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99"/>
              <a:buNone/>
              <a:defRPr sz="1099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99"/>
              <a:buNone/>
              <a:defRPr sz="1099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2"/>
              <a:buNone/>
              <a:defRPr sz="1022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9pPr>
          </a:lstStyle>
          <a:p/>
        </p:txBody>
      </p:sp>
      <p:sp>
        <p:nvSpPr>
          <p:cNvPr id="152" name="Google Shape;152;p17"/>
          <p:cNvSpPr txBox="1"/>
          <p:nvPr>
            <p:ph idx="7" type="subTitle"/>
          </p:nvPr>
        </p:nvSpPr>
        <p:spPr>
          <a:xfrm>
            <a:off x="3742068" y="4023173"/>
            <a:ext cx="2003100" cy="3993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hakra Petch Medium"/>
              <a:buNone/>
              <a:defRPr sz="1000"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53" name="Google Shape;153;p17"/>
          <p:cNvSpPr txBox="1"/>
          <p:nvPr>
            <p:ph idx="8" type="subTitle"/>
          </p:nvPr>
        </p:nvSpPr>
        <p:spPr>
          <a:xfrm>
            <a:off x="5982350" y="3624025"/>
            <a:ext cx="2003100" cy="3993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2"/>
              <a:buNone/>
              <a:defRPr sz="1022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99"/>
              <a:buNone/>
              <a:defRPr sz="1099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99"/>
              <a:buNone/>
              <a:defRPr sz="1099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2"/>
              <a:buNone/>
              <a:defRPr sz="1022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9pPr>
          </a:lstStyle>
          <a:p/>
        </p:txBody>
      </p:sp>
      <p:sp>
        <p:nvSpPr>
          <p:cNvPr id="154" name="Google Shape;154;p17"/>
          <p:cNvSpPr txBox="1"/>
          <p:nvPr>
            <p:ph idx="9" type="subTitle"/>
          </p:nvPr>
        </p:nvSpPr>
        <p:spPr>
          <a:xfrm>
            <a:off x="6325593" y="4023173"/>
            <a:ext cx="2003100" cy="3993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hakra Petch Medium"/>
              <a:buNone/>
              <a:defRPr sz="1000"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8"/>
              <a:buNone/>
              <a:defRPr sz="768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8"/>
              <a:buNone/>
              <a:defRPr sz="768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1"/>
              <a:buNone/>
              <a:defRPr sz="691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9pPr>
          </a:lstStyle>
          <a:p/>
        </p:txBody>
      </p:sp>
      <p:pic>
        <p:nvPicPr>
          <p:cNvPr id="155" name="Google Shape;155;p17" title="Full logo.png"/>
          <p:cNvPicPr preferRelativeResize="0"/>
          <p:nvPr/>
        </p:nvPicPr>
        <p:blipFill rotWithShape="1">
          <a:blip r:embed="rId2">
            <a:alphaModFix/>
          </a:blip>
          <a:srcRect b="0" l="0" r="0" t="36781"/>
          <a:stretch/>
        </p:blipFill>
        <p:spPr>
          <a:xfrm>
            <a:off x="3626999" y="150200"/>
            <a:ext cx="1890007" cy="79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eaker name 3 - Dev Tech">
  <p:cSld name="TITLE_AND_TWO_COLUMNS_2_1_2">
    <p:bg>
      <p:bgPr>
        <a:gradFill>
          <a:gsLst>
            <a:gs pos="0">
              <a:srgbClr val="071721"/>
            </a:gs>
            <a:gs pos="100000">
              <a:srgbClr val="9063C3"/>
            </a:gs>
          </a:gsLst>
          <a:lin ang="5400012" scaled="0"/>
        </a:gra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8"/>
          <p:cNvSpPr/>
          <p:nvPr>
            <p:ph idx="2" type="pic"/>
          </p:nvPr>
        </p:nvSpPr>
        <p:spPr>
          <a:xfrm>
            <a:off x="815300" y="1189525"/>
            <a:ext cx="2346300" cy="2346300"/>
          </a:xfrm>
          <a:prstGeom prst="rect">
            <a:avLst/>
          </a:prstGeom>
          <a:noFill/>
          <a:ln>
            <a:noFill/>
          </a:ln>
        </p:spPr>
      </p:sp>
      <p:sp>
        <p:nvSpPr>
          <p:cNvPr id="158" name="Google Shape;158;p18"/>
          <p:cNvSpPr/>
          <p:nvPr>
            <p:ph idx="3" type="pic"/>
          </p:nvPr>
        </p:nvSpPr>
        <p:spPr>
          <a:xfrm>
            <a:off x="3398850" y="1189525"/>
            <a:ext cx="2346300" cy="2346300"/>
          </a:xfrm>
          <a:prstGeom prst="rect">
            <a:avLst/>
          </a:prstGeom>
          <a:noFill/>
          <a:ln>
            <a:noFill/>
          </a:ln>
        </p:spPr>
      </p:sp>
      <p:sp>
        <p:nvSpPr>
          <p:cNvPr id="159" name="Google Shape;159;p18"/>
          <p:cNvSpPr/>
          <p:nvPr>
            <p:ph idx="4" type="pic"/>
          </p:nvPr>
        </p:nvSpPr>
        <p:spPr>
          <a:xfrm>
            <a:off x="5982400" y="1189525"/>
            <a:ext cx="2346300" cy="2346300"/>
          </a:xfrm>
          <a:prstGeom prst="rect">
            <a:avLst/>
          </a:prstGeom>
          <a:noFill/>
          <a:ln>
            <a:noFill/>
          </a:ln>
        </p:spPr>
      </p:sp>
      <p:sp>
        <p:nvSpPr>
          <p:cNvPr id="160" name="Google Shape;160;p18"/>
          <p:cNvSpPr txBox="1"/>
          <p:nvPr>
            <p:ph idx="1" type="subTitle"/>
          </p:nvPr>
        </p:nvSpPr>
        <p:spPr>
          <a:xfrm>
            <a:off x="815300" y="3624025"/>
            <a:ext cx="2003100" cy="3993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2"/>
              <a:buNone/>
              <a:defRPr sz="1022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99"/>
              <a:buNone/>
              <a:defRPr sz="1099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99"/>
              <a:buNone/>
              <a:defRPr sz="1099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2"/>
              <a:buNone/>
              <a:defRPr sz="1022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9pPr>
          </a:lstStyle>
          <a:p/>
        </p:txBody>
      </p:sp>
      <p:sp>
        <p:nvSpPr>
          <p:cNvPr id="161" name="Google Shape;161;p18"/>
          <p:cNvSpPr txBox="1"/>
          <p:nvPr>
            <p:ph idx="5" type="subTitle"/>
          </p:nvPr>
        </p:nvSpPr>
        <p:spPr>
          <a:xfrm>
            <a:off x="1158543" y="4023173"/>
            <a:ext cx="2003100" cy="3993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hakra Petch Medium"/>
              <a:buNone/>
              <a:defRPr sz="1000"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8"/>
              <a:buNone/>
              <a:defRPr sz="768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8"/>
              <a:buNone/>
              <a:defRPr sz="768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1"/>
              <a:buNone/>
              <a:defRPr sz="691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9pPr>
          </a:lstStyle>
          <a:p/>
        </p:txBody>
      </p:sp>
      <p:sp>
        <p:nvSpPr>
          <p:cNvPr id="162" name="Google Shape;162;p18"/>
          <p:cNvSpPr txBox="1"/>
          <p:nvPr>
            <p:ph idx="6" type="subTitle"/>
          </p:nvPr>
        </p:nvSpPr>
        <p:spPr>
          <a:xfrm>
            <a:off x="3398825" y="3624025"/>
            <a:ext cx="2003100" cy="3993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2"/>
              <a:buNone/>
              <a:defRPr sz="1022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99"/>
              <a:buNone/>
              <a:defRPr sz="1099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99"/>
              <a:buNone/>
              <a:defRPr sz="1099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2"/>
              <a:buNone/>
              <a:defRPr sz="1022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9pPr>
          </a:lstStyle>
          <a:p/>
        </p:txBody>
      </p:sp>
      <p:sp>
        <p:nvSpPr>
          <p:cNvPr id="163" name="Google Shape;163;p18"/>
          <p:cNvSpPr txBox="1"/>
          <p:nvPr>
            <p:ph idx="7" type="subTitle"/>
          </p:nvPr>
        </p:nvSpPr>
        <p:spPr>
          <a:xfrm>
            <a:off x="3742068" y="4023173"/>
            <a:ext cx="2003100" cy="3993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hakra Petch Medium"/>
              <a:buNone/>
              <a:defRPr sz="1000"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64" name="Google Shape;164;p18"/>
          <p:cNvSpPr txBox="1"/>
          <p:nvPr>
            <p:ph idx="8" type="subTitle"/>
          </p:nvPr>
        </p:nvSpPr>
        <p:spPr>
          <a:xfrm>
            <a:off x="5982350" y="3624025"/>
            <a:ext cx="2003100" cy="3993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2"/>
              <a:buNone/>
              <a:defRPr sz="1022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99"/>
              <a:buNone/>
              <a:defRPr sz="1099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99"/>
              <a:buNone/>
              <a:defRPr sz="1099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2"/>
              <a:buNone/>
              <a:defRPr sz="1022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9pPr>
          </a:lstStyle>
          <a:p/>
        </p:txBody>
      </p:sp>
      <p:sp>
        <p:nvSpPr>
          <p:cNvPr id="165" name="Google Shape;165;p18"/>
          <p:cNvSpPr txBox="1"/>
          <p:nvPr>
            <p:ph idx="9" type="subTitle"/>
          </p:nvPr>
        </p:nvSpPr>
        <p:spPr>
          <a:xfrm>
            <a:off x="6325593" y="4023173"/>
            <a:ext cx="2003100" cy="3993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hakra Petch Medium"/>
              <a:buNone/>
              <a:defRPr sz="1000"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8"/>
              <a:buNone/>
              <a:defRPr sz="768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8"/>
              <a:buNone/>
              <a:defRPr sz="768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1"/>
              <a:buNone/>
              <a:defRPr sz="691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9pPr>
          </a:lstStyle>
          <a:p/>
        </p:txBody>
      </p:sp>
      <p:pic>
        <p:nvPicPr>
          <p:cNvPr id="166" name="Google Shape;166;p18" title="Full logo.png"/>
          <p:cNvPicPr preferRelativeResize="0"/>
          <p:nvPr/>
        </p:nvPicPr>
        <p:blipFill rotWithShape="1">
          <a:blip r:embed="rId2">
            <a:alphaModFix/>
          </a:blip>
          <a:srcRect b="0" l="0" r="0" t="36781"/>
          <a:stretch/>
        </p:blipFill>
        <p:spPr>
          <a:xfrm>
            <a:off x="3626999" y="150200"/>
            <a:ext cx="1890007" cy="79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eaker name 3 - Data AI">
  <p:cSld name="TITLE_AND_TWO_COLUMNS_2_1_2_1">
    <p:bg>
      <p:bgPr>
        <a:gradFill>
          <a:gsLst>
            <a:gs pos="0">
              <a:srgbClr val="071721"/>
            </a:gs>
            <a:gs pos="55000">
              <a:srgbClr val="20B5B0"/>
            </a:gs>
            <a:gs pos="100000">
              <a:srgbClr val="6DFFFA"/>
            </a:gs>
          </a:gsLst>
          <a:lin ang="5400012" scaled="0"/>
        </a:gra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9"/>
          <p:cNvSpPr/>
          <p:nvPr>
            <p:ph idx="2" type="pic"/>
          </p:nvPr>
        </p:nvSpPr>
        <p:spPr>
          <a:xfrm>
            <a:off x="815300" y="1189525"/>
            <a:ext cx="2346300" cy="2346300"/>
          </a:xfrm>
          <a:prstGeom prst="rect">
            <a:avLst/>
          </a:prstGeom>
          <a:noFill/>
          <a:ln>
            <a:noFill/>
          </a:ln>
        </p:spPr>
      </p:sp>
      <p:sp>
        <p:nvSpPr>
          <p:cNvPr id="169" name="Google Shape;169;p19"/>
          <p:cNvSpPr/>
          <p:nvPr>
            <p:ph idx="3" type="pic"/>
          </p:nvPr>
        </p:nvSpPr>
        <p:spPr>
          <a:xfrm>
            <a:off x="3398850" y="1189525"/>
            <a:ext cx="2346300" cy="2346300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19"/>
          <p:cNvSpPr/>
          <p:nvPr>
            <p:ph idx="4" type="pic"/>
          </p:nvPr>
        </p:nvSpPr>
        <p:spPr>
          <a:xfrm>
            <a:off x="5982400" y="1189525"/>
            <a:ext cx="2346300" cy="2346300"/>
          </a:xfrm>
          <a:prstGeom prst="rect">
            <a:avLst/>
          </a:prstGeom>
          <a:noFill/>
          <a:ln>
            <a:noFill/>
          </a:ln>
        </p:spPr>
      </p:sp>
      <p:sp>
        <p:nvSpPr>
          <p:cNvPr id="171" name="Google Shape;171;p19"/>
          <p:cNvSpPr txBox="1"/>
          <p:nvPr>
            <p:ph idx="1" type="subTitle"/>
          </p:nvPr>
        </p:nvSpPr>
        <p:spPr>
          <a:xfrm>
            <a:off x="815300" y="3624025"/>
            <a:ext cx="2003100" cy="399300"/>
          </a:xfrm>
          <a:prstGeom prst="rect">
            <a:avLst/>
          </a:prstGeom>
          <a:ln cap="flat" cmpd="sng" w="9525">
            <a:solidFill>
              <a:srgbClr val="07172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22"/>
              <a:buNone/>
              <a:defRPr sz="1022">
                <a:solidFill>
                  <a:srgbClr val="0A212E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99"/>
              <a:buNone/>
              <a:defRPr sz="1099"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99"/>
              <a:buNone/>
              <a:defRPr sz="1099"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22"/>
              <a:buNone/>
              <a:defRPr sz="1022"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9pPr>
          </a:lstStyle>
          <a:p/>
        </p:txBody>
      </p:sp>
      <p:sp>
        <p:nvSpPr>
          <p:cNvPr id="172" name="Google Shape;172;p19"/>
          <p:cNvSpPr txBox="1"/>
          <p:nvPr>
            <p:ph idx="5" type="subTitle"/>
          </p:nvPr>
        </p:nvSpPr>
        <p:spPr>
          <a:xfrm>
            <a:off x="1158543" y="4023173"/>
            <a:ext cx="2003100" cy="399300"/>
          </a:xfrm>
          <a:prstGeom prst="rect">
            <a:avLst/>
          </a:prstGeom>
          <a:ln cap="flat" cmpd="sng" w="9525">
            <a:solidFill>
              <a:srgbClr val="07172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Font typeface="Chakra Petch Medium"/>
              <a:buNone/>
              <a:defRPr sz="1000">
                <a:solidFill>
                  <a:srgbClr val="0A212E"/>
                </a:solidFill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768"/>
              <a:buNone/>
              <a:defRPr sz="768"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768"/>
              <a:buNone/>
              <a:defRPr sz="768"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691"/>
              <a:buNone/>
              <a:defRPr sz="691"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9pPr>
          </a:lstStyle>
          <a:p/>
        </p:txBody>
      </p:sp>
      <p:sp>
        <p:nvSpPr>
          <p:cNvPr id="173" name="Google Shape;173;p19"/>
          <p:cNvSpPr txBox="1"/>
          <p:nvPr>
            <p:ph idx="6" type="subTitle"/>
          </p:nvPr>
        </p:nvSpPr>
        <p:spPr>
          <a:xfrm>
            <a:off x="3398825" y="3624025"/>
            <a:ext cx="2003100" cy="399300"/>
          </a:xfrm>
          <a:prstGeom prst="rect">
            <a:avLst/>
          </a:prstGeom>
          <a:ln cap="flat" cmpd="sng" w="9525">
            <a:solidFill>
              <a:srgbClr val="07172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22"/>
              <a:buNone/>
              <a:defRPr sz="1022">
                <a:solidFill>
                  <a:srgbClr val="0A212E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99"/>
              <a:buNone/>
              <a:defRPr sz="1099"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99"/>
              <a:buNone/>
              <a:defRPr sz="1099"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22"/>
              <a:buNone/>
              <a:defRPr sz="1022"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9pPr>
          </a:lstStyle>
          <a:p/>
        </p:txBody>
      </p:sp>
      <p:sp>
        <p:nvSpPr>
          <p:cNvPr id="174" name="Google Shape;174;p19"/>
          <p:cNvSpPr txBox="1"/>
          <p:nvPr>
            <p:ph idx="7" type="subTitle"/>
          </p:nvPr>
        </p:nvSpPr>
        <p:spPr>
          <a:xfrm>
            <a:off x="3742068" y="4023173"/>
            <a:ext cx="2003100" cy="399300"/>
          </a:xfrm>
          <a:prstGeom prst="rect">
            <a:avLst/>
          </a:prstGeom>
          <a:ln cap="flat" cmpd="sng" w="9525">
            <a:solidFill>
              <a:srgbClr val="07172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Font typeface="Chakra Petch Medium"/>
              <a:buNone/>
              <a:defRPr sz="1000">
                <a:solidFill>
                  <a:srgbClr val="0A212E"/>
                </a:solidFill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None/>
              <a:defRPr sz="1000"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None/>
              <a:defRPr sz="1000"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None/>
              <a:defRPr sz="1000"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None/>
              <a:defRPr sz="1000"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None/>
              <a:defRPr sz="1000"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None/>
              <a:defRPr sz="1000"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None/>
              <a:defRPr sz="1000"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None/>
              <a:defRPr sz="1000">
                <a:solidFill>
                  <a:srgbClr val="0A212E"/>
                </a:solidFill>
              </a:defRPr>
            </a:lvl9pPr>
          </a:lstStyle>
          <a:p/>
        </p:txBody>
      </p:sp>
      <p:sp>
        <p:nvSpPr>
          <p:cNvPr id="175" name="Google Shape;175;p19"/>
          <p:cNvSpPr txBox="1"/>
          <p:nvPr>
            <p:ph idx="8" type="subTitle"/>
          </p:nvPr>
        </p:nvSpPr>
        <p:spPr>
          <a:xfrm>
            <a:off x="5982350" y="3624025"/>
            <a:ext cx="2003100" cy="399300"/>
          </a:xfrm>
          <a:prstGeom prst="rect">
            <a:avLst/>
          </a:prstGeom>
          <a:ln cap="flat" cmpd="sng" w="9525">
            <a:solidFill>
              <a:srgbClr val="07172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22"/>
              <a:buNone/>
              <a:defRPr sz="1022">
                <a:solidFill>
                  <a:srgbClr val="0A212E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99"/>
              <a:buNone/>
              <a:defRPr sz="1099"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99"/>
              <a:buNone/>
              <a:defRPr sz="1099"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22"/>
              <a:buNone/>
              <a:defRPr sz="1022"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9pPr>
          </a:lstStyle>
          <a:p/>
        </p:txBody>
      </p:sp>
      <p:sp>
        <p:nvSpPr>
          <p:cNvPr id="176" name="Google Shape;176;p19"/>
          <p:cNvSpPr txBox="1"/>
          <p:nvPr>
            <p:ph idx="9" type="subTitle"/>
          </p:nvPr>
        </p:nvSpPr>
        <p:spPr>
          <a:xfrm>
            <a:off x="6325593" y="4023173"/>
            <a:ext cx="2003100" cy="399300"/>
          </a:xfrm>
          <a:prstGeom prst="rect">
            <a:avLst/>
          </a:prstGeom>
          <a:ln cap="flat" cmpd="sng" w="9525">
            <a:solidFill>
              <a:srgbClr val="07172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Font typeface="Chakra Petch Medium"/>
              <a:buNone/>
              <a:defRPr sz="1000">
                <a:solidFill>
                  <a:srgbClr val="0A212E"/>
                </a:solidFill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768"/>
              <a:buNone/>
              <a:defRPr sz="768"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768"/>
              <a:buNone/>
              <a:defRPr sz="768"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691"/>
              <a:buNone/>
              <a:defRPr sz="691"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9pPr>
          </a:lstStyle>
          <a:p/>
        </p:txBody>
      </p:sp>
      <p:pic>
        <p:nvPicPr>
          <p:cNvPr id="177" name="Google Shape;177;p19" title="Full logo.png"/>
          <p:cNvPicPr preferRelativeResize="0"/>
          <p:nvPr/>
        </p:nvPicPr>
        <p:blipFill rotWithShape="1">
          <a:blip r:embed="rId2">
            <a:alphaModFix/>
          </a:blip>
          <a:srcRect b="0" l="0" r="0" t="36781"/>
          <a:stretch/>
        </p:blipFill>
        <p:spPr>
          <a:xfrm>
            <a:off x="3626999" y="150200"/>
            <a:ext cx="1890007" cy="79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eaker name 3 - Product UX">
  <p:cSld name="TITLE_AND_TWO_COLUMNS_2_1_2_1_1">
    <p:bg>
      <p:bgPr>
        <a:gradFill>
          <a:gsLst>
            <a:gs pos="0">
              <a:srgbClr val="071721"/>
            </a:gs>
            <a:gs pos="52000">
              <a:srgbClr val="46D092"/>
            </a:gs>
            <a:gs pos="100000">
              <a:srgbClr val="68F4B5"/>
            </a:gs>
          </a:gsLst>
          <a:lin ang="5400012" scaled="0"/>
        </a:gra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0"/>
          <p:cNvSpPr/>
          <p:nvPr>
            <p:ph idx="2" type="pic"/>
          </p:nvPr>
        </p:nvSpPr>
        <p:spPr>
          <a:xfrm>
            <a:off x="815300" y="1189525"/>
            <a:ext cx="2346300" cy="2346300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p20"/>
          <p:cNvSpPr/>
          <p:nvPr>
            <p:ph idx="3" type="pic"/>
          </p:nvPr>
        </p:nvSpPr>
        <p:spPr>
          <a:xfrm>
            <a:off x="3398850" y="1189525"/>
            <a:ext cx="2346300" cy="2346300"/>
          </a:xfrm>
          <a:prstGeom prst="rect">
            <a:avLst/>
          </a:prstGeom>
          <a:noFill/>
          <a:ln>
            <a:noFill/>
          </a:ln>
        </p:spPr>
      </p:sp>
      <p:sp>
        <p:nvSpPr>
          <p:cNvPr id="181" name="Google Shape;181;p20"/>
          <p:cNvSpPr/>
          <p:nvPr>
            <p:ph idx="4" type="pic"/>
          </p:nvPr>
        </p:nvSpPr>
        <p:spPr>
          <a:xfrm>
            <a:off x="5982400" y="1189525"/>
            <a:ext cx="2346300" cy="2346300"/>
          </a:xfrm>
          <a:prstGeom prst="rect">
            <a:avLst/>
          </a:prstGeom>
          <a:noFill/>
          <a:ln>
            <a:noFill/>
          </a:ln>
        </p:spPr>
      </p:sp>
      <p:sp>
        <p:nvSpPr>
          <p:cNvPr id="182" name="Google Shape;182;p20"/>
          <p:cNvSpPr txBox="1"/>
          <p:nvPr>
            <p:ph idx="1" type="subTitle"/>
          </p:nvPr>
        </p:nvSpPr>
        <p:spPr>
          <a:xfrm>
            <a:off x="815300" y="3624025"/>
            <a:ext cx="2003100" cy="399300"/>
          </a:xfrm>
          <a:prstGeom prst="rect">
            <a:avLst/>
          </a:prstGeom>
          <a:ln cap="flat" cmpd="sng" w="9525">
            <a:solidFill>
              <a:srgbClr val="0A21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22"/>
              <a:buNone/>
              <a:defRPr sz="1022">
                <a:solidFill>
                  <a:srgbClr val="0A212E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99"/>
              <a:buNone/>
              <a:defRPr sz="1099"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99"/>
              <a:buNone/>
              <a:defRPr sz="1099"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22"/>
              <a:buNone/>
              <a:defRPr sz="1022"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9pPr>
          </a:lstStyle>
          <a:p/>
        </p:txBody>
      </p:sp>
      <p:sp>
        <p:nvSpPr>
          <p:cNvPr id="183" name="Google Shape;183;p20"/>
          <p:cNvSpPr txBox="1"/>
          <p:nvPr>
            <p:ph idx="5" type="subTitle"/>
          </p:nvPr>
        </p:nvSpPr>
        <p:spPr>
          <a:xfrm>
            <a:off x="1158543" y="4023173"/>
            <a:ext cx="2003100" cy="399300"/>
          </a:xfrm>
          <a:prstGeom prst="rect">
            <a:avLst/>
          </a:prstGeom>
          <a:ln cap="flat" cmpd="sng" w="9525">
            <a:solidFill>
              <a:srgbClr val="0A21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Font typeface="Chakra Petch Medium"/>
              <a:buNone/>
              <a:defRPr sz="1000">
                <a:solidFill>
                  <a:srgbClr val="0A212E"/>
                </a:solidFill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768"/>
              <a:buNone/>
              <a:defRPr sz="768"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768"/>
              <a:buNone/>
              <a:defRPr sz="768"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691"/>
              <a:buNone/>
              <a:defRPr sz="691"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9pPr>
          </a:lstStyle>
          <a:p/>
        </p:txBody>
      </p:sp>
      <p:sp>
        <p:nvSpPr>
          <p:cNvPr id="184" name="Google Shape;184;p20"/>
          <p:cNvSpPr txBox="1"/>
          <p:nvPr>
            <p:ph idx="6" type="subTitle"/>
          </p:nvPr>
        </p:nvSpPr>
        <p:spPr>
          <a:xfrm>
            <a:off x="3398825" y="3624025"/>
            <a:ext cx="2003100" cy="399300"/>
          </a:xfrm>
          <a:prstGeom prst="rect">
            <a:avLst/>
          </a:prstGeom>
          <a:ln cap="flat" cmpd="sng" w="9525">
            <a:solidFill>
              <a:srgbClr val="0A21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22"/>
              <a:buNone/>
              <a:defRPr sz="1022">
                <a:solidFill>
                  <a:srgbClr val="0A212E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99"/>
              <a:buNone/>
              <a:defRPr sz="1099"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99"/>
              <a:buNone/>
              <a:defRPr sz="1099"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22"/>
              <a:buNone/>
              <a:defRPr sz="1022"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9pPr>
          </a:lstStyle>
          <a:p/>
        </p:txBody>
      </p:sp>
      <p:sp>
        <p:nvSpPr>
          <p:cNvPr id="185" name="Google Shape;185;p20"/>
          <p:cNvSpPr txBox="1"/>
          <p:nvPr>
            <p:ph idx="7" type="subTitle"/>
          </p:nvPr>
        </p:nvSpPr>
        <p:spPr>
          <a:xfrm>
            <a:off x="3742068" y="4023173"/>
            <a:ext cx="2003100" cy="399300"/>
          </a:xfrm>
          <a:prstGeom prst="rect">
            <a:avLst/>
          </a:prstGeom>
          <a:ln cap="flat" cmpd="sng" w="9525">
            <a:solidFill>
              <a:srgbClr val="0A21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Font typeface="Chakra Petch Medium"/>
              <a:buNone/>
              <a:defRPr sz="1000">
                <a:solidFill>
                  <a:srgbClr val="0A212E"/>
                </a:solidFill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None/>
              <a:defRPr sz="1000"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None/>
              <a:defRPr sz="1000"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None/>
              <a:defRPr sz="1000"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None/>
              <a:defRPr sz="1000"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None/>
              <a:defRPr sz="1000"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None/>
              <a:defRPr sz="1000"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None/>
              <a:defRPr sz="1000"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None/>
              <a:defRPr sz="1000">
                <a:solidFill>
                  <a:srgbClr val="0A212E"/>
                </a:solidFill>
              </a:defRPr>
            </a:lvl9pPr>
          </a:lstStyle>
          <a:p/>
        </p:txBody>
      </p:sp>
      <p:sp>
        <p:nvSpPr>
          <p:cNvPr id="186" name="Google Shape;186;p20"/>
          <p:cNvSpPr txBox="1"/>
          <p:nvPr>
            <p:ph idx="8" type="subTitle"/>
          </p:nvPr>
        </p:nvSpPr>
        <p:spPr>
          <a:xfrm>
            <a:off x="5982350" y="3624025"/>
            <a:ext cx="2003100" cy="399300"/>
          </a:xfrm>
          <a:prstGeom prst="rect">
            <a:avLst/>
          </a:prstGeom>
          <a:ln cap="flat" cmpd="sng" w="9525">
            <a:solidFill>
              <a:srgbClr val="0A21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22"/>
              <a:buNone/>
              <a:defRPr sz="1022">
                <a:solidFill>
                  <a:srgbClr val="0A212E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99"/>
              <a:buNone/>
              <a:defRPr sz="1099"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99"/>
              <a:buNone/>
              <a:defRPr sz="1099"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22"/>
              <a:buNone/>
              <a:defRPr sz="1022"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9pPr>
          </a:lstStyle>
          <a:p/>
        </p:txBody>
      </p:sp>
      <p:sp>
        <p:nvSpPr>
          <p:cNvPr id="187" name="Google Shape;187;p20"/>
          <p:cNvSpPr txBox="1"/>
          <p:nvPr>
            <p:ph idx="9" type="subTitle"/>
          </p:nvPr>
        </p:nvSpPr>
        <p:spPr>
          <a:xfrm>
            <a:off x="6325593" y="4023173"/>
            <a:ext cx="2003100" cy="399300"/>
          </a:xfrm>
          <a:prstGeom prst="rect">
            <a:avLst/>
          </a:prstGeom>
          <a:ln cap="flat" cmpd="sng" w="9525">
            <a:solidFill>
              <a:srgbClr val="0A21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Font typeface="Chakra Petch Medium"/>
              <a:buNone/>
              <a:defRPr sz="1000">
                <a:solidFill>
                  <a:srgbClr val="0A212E"/>
                </a:solidFill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768"/>
              <a:buNone/>
              <a:defRPr sz="768"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768"/>
              <a:buNone/>
              <a:defRPr sz="768"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691"/>
              <a:buNone/>
              <a:defRPr sz="691"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9pPr>
          </a:lstStyle>
          <a:p/>
        </p:txBody>
      </p:sp>
      <p:pic>
        <p:nvPicPr>
          <p:cNvPr id="188" name="Google Shape;188;p20" title="Full logo.png"/>
          <p:cNvPicPr preferRelativeResize="0"/>
          <p:nvPr/>
        </p:nvPicPr>
        <p:blipFill rotWithShape="1">
          <a:blip r:embed="rId2">
            <a:alphaModFix/>
          </a:blip>
          <a:srcRect b="0" l="0" r="0" t="36781"/>
          <a:stretch/>
        </p:blipFill>
        <p:spPr>
          <a:xfrm>
            <a:off x="3626999" y="150200"/>
            <a:ext cx="1890007" cy="79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 1">
  <p:cSld name="TITLE_1">
    <p:bg>
      <p:bgPr>
        <a:solidFill>
          <a:srgbClr val="0A212E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rot="5400000">
            <a:off x="1423675" y="-855050"/>
            <a:ext cx="357900" cy="32052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3045C2"/>
              </a:gs>
              <a:gs pos="100000">
                <a:srgbClr val="6677DF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3"/>
          <p:cNvSpPr/>
          <p:nvPr/>
        </p:nvSpPr>
        <p:spPr>
          <a:xfrm rot="-5400000">
            <a:off x="8144550" y="374275"/>
            <a:ext cx="447300" cy="15516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8E5FBD"/>
              </a:gs>
              <a:gs pos="100000">
                <a:srgbClr val="8699FA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/>
          <p:nvPr/>
        </p:nvSpPr>
        <p:spPr>
          <a:xfrm rot="5400000">
            <a:off x="1749275" y="2092375"/>
            <a:ext cx="846900" cy="43452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8E5FBD"/>
              </a:gs>
              <a:gs pos="100000">
                <a:srgbClr val="8569EB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/>
          <p:nvPr/>
        </p:nvSpPr>
        <p:spPr>
          <a:xfrm rot="5400000">
            <a:off x="722375" y="2484325"/>
            <a:ext cx="476400" cy="1920900"/>
          </a:xfrm>
          <a:prstGeom prst="rect">
            <a:avLst/>
          </a:prstGeom>
          <a:gradFill>
            <a:gsLst>
              <a:gs pos="0">
                <a:srgbClr val="0A212E"/>
              </a:gs>
              <a:gs pos="100000">
                <a:srgbClr val="9063C3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3"/>
          <p:cNvSpPr/>
          <p:nvPr/>
        </p:nvSpPr>
        <p:spPr>
          <a:xfrm rot="-5400000">
            <a:off x="8053500" y="2924575"/>
            <a:ext cx="260100" cy="19209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3045C2"/>
              </a:gs>
              <a:gs pos="100000">
                <a:srgbClr val="4E6AF7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3"/>
          <p:cNvSpPr/>
          <p:nvPr/>
        </p:nvSpPr>
        <p:spPr>
          <a:xfrm rot="-5400000">
            <a:off x="7689950" y="2300875"/>
            <a:ext cx="389700" cy="2518500"/>
          </a:xfrm>
          <a:prstGeom prst="rect">
            <a:avLst/>
          </a:prstGeom>
          <a:gradFill>
            <a:gsLst>
              <a:gs pos="0">
                <a:srgbClr val="0A212E"/>
              </a:gs>
              <a:gs pos="100000">
                <a:srgbClr val="9063C3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3"/>
          <p:cNvSpPr/>
          <p:nvPr/>
        </p:nvSpPr>
        <p:spPr>
          <a:xfrm rot="-5400000">
            <a:off x="8591925" y="2813275"/>
            <a:ext cx="158700" cy="9453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8E5FBD"/>
              </a:gs>
              <a:gs pos="100000">
                <a:srgbClr val="FF706D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3"/>
          <p:cNvSpPr/>
          <p:nvPr/>
        </p:nvSpPr>
        <p:spPr>
          <a:xfrm rot="5400000">
            <a:off x="292025" y="-170600"/>
            <a:ext cx="447300" cy="10311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8E5FBD"/>
              </a:gs>
              <a:gs pos="100000">
                <a:srgbClr val="8699FA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3"/>
          <p:cNvSpPr/>
          <p:nvPr/>
        </p:nvSpPr>
        <p:spPr>
          <a:xfrm rot="5400000">
            <a:off x="1072000" y="-145775"/>
            <a:ext cx="158700" cy="2303100"/>
          </a:xfrm>
          <a:prstGeom prst="rect">
            <a:avLst/>
          </a:prstGeom>
          <a:gradFill>
            <a:gsLst>
              <a:gs pos="0">
                <a:srgbClr val="0A212E"/>
              </a:gs>
              <a:gs pos="55000">
                <a:srgbClr val="9063C3"/>
              </a:gs>
              <a:gs pos="100000">
                <a:srgbClr val="6DFFFA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/>
          <p:nvPr/>
        </p:nvSpPr>
        <p:spPr>
          <a:xfrm rot="-5400000">
            <a:off x="7844625" y="-372800"/>
            <a:ext cx="295500" cy="2303100"/>
          </a:xfrm>
          <a:prstGeom prst="rect">
            <a:avLst/>
          </a:prstGeom>
          <a:gradFill>
            <a:gsLst>
              <a:gs pos="0">
                <a:srgbClr val="0A212E"/>
              </a:gs>
              <a:gs pos="100000">
                <a:srgbClr val="9063C3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3"/>
          <p:cNvSpPr/>
          <p:nvPr/>
        </p:nvSpPr>
        <p:spPr>
          <a:xfrm rot="5400000">
            <a:off x="393100" y="3289675"/>
            <a:ext cx="158700" cy="9453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516EF9"/>
              </a:gs>
              <a:gs pos="100000">
                <a:srgbClr val="B9E8FF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eaker name 4 - Decathlon Blue">
  <p:cSld name="TITLE_AND_TWO_COLUMNS_2_1_1">
    <p:bg>
      <p:bgPr>
        <a:gradFill>
          <a:gsLst>
            <a:gs pos="0">
              <a:srgbClr val="0A212E"/>
            </a:gs>
            <a:gs pos="50000">
              <a:srgbClr val="3045C2"/>
            </a:gs>
            <a:gs pos="100000">
              <a:srgbClr val="4E6AF7"/>
            </a:gs>
          </a:gsLst>
          <a:lin ang="5400700" scaled="0"/>
        </a:gra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1"/>
          <p:cNvSpPr/>
          <p:nvPr>
            <p:ph idx="2" type="pic"/>
          </p:nvPr>
        </p:nvSpPr>
        <p:spPr>
          <a:xfrm>
            <a:off x="262563" y="1370375"/>
            <a:ext cx="2002800" cy="2002800"/>
          </a:xfrm>
          <a:prstGeom prst="rect">
            <a:avLst/>
          </a:prstGeom>
          <a:noFill/>
          <a:ln>
            <a:noFill/>
          </a:ln>
        </p:spPr>
      </p:sp>
      <p:sp>
        <p:nvSpPr>
          <p:cNvPr id="191" name="Google Shape;191;p21"/>
          <p:cNvSpPr/>
          <p:nvPr>
            <p:ph idx="3" type="pic"/>
          </p:nvPr>
        </p:nvSpPr>
        <p:spPr>
          <a:xfrm>
            <a:off x="2467920" y="1370375"/>
            <a:ext cx="2002800" cy="2002800"/>
          </a:xfrm>
          <a:prstGeom prst="rect">
            <a:avLst/>
          </a:prstGeom>
          <a:noFill/>
          <a:ln>
            <a:noFill/>
          </a:ln>
        </p:spPr>
      </p:sp>
      <p:sp>
        <p:nvSpPr>
          <p:cNvPr id="192" name="Google Shape;192;p21"/>
          <p:cNvSpPr/>
          <p:nvPr>
            <p:ph idx="4" type="pic"/>
          </p:nvPr>
        </p:nvSpPr>
        <p:spPr>
          <a:xfrm>
            <a:off x="4673277" y="1370375"/>
            <a:ext cx="2002800" cy="2002800"/>
          </a:xfrm>
          <a:prstGeom prst="rect">
            <a:avLst/>
          </a:prstGeom>
          <a:noFill/>
          <a:ln>
            <a:noFill/>
          </a:ln>
        </p:spPr>
      </p:sp>
      <p:sp>
        <p:nvSpPr>
          <p:cNvPr id="193" name="Google Shape;193;p21"/>
          <p:cNvSpPr/>
          <p:nvPr>
            <p:ph idx="5" type="pic"/>
          </p:nvPr>
        </p:nvSpPr>
        <p:spPr>
          <a:xfrm>
            <a:off x="6878634" y="1370375"/>
            <a:ext cx="2002800" cy="2002800"/>
          </a:xfrm>
          <a:prstGeom prst="rect">
            <a:avLst/>
          </a:prstGeom>
          <a:noFill/>
          <a:ln>
            <a:noFill/>
          </a:ln>
        </p:spPr>
      </p:sp>
      <p:sp>
        <p:nvSpPr>
          <p:cNvPr id="194" name="Google Shape;194;p21"/>
          <p:cNvSpPr txBox="1"/>
          <p:nvPr>
            <p:ph idx="1" type="subTitle"/>
          </p:nvPr>
        </p:nvSpPr>
        <p:spPr>
          <a:xfrm>
            <a:off x="262575" y="3450850"/>
            <a:ext cx="1710900" cy="3993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2"/>
              <a:buNone/>
              <a:defRPr sz="1022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99"/>
              <a:buNone/>
              <a:defRPr sz="1099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99"/>
              <a:buNone/>
              <a:defRPr sz="1099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2"/>
              <a:buNone/>
              <a:defRPr sz="1022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9pPr>
          </a:lstStyle>
          <a:p/>
        </p:txBody>
      </p:sp>
      <p:sp>
        <p:nvSpPr>
          <p:cNvPr id="195" name="Google Shape;195;p21"/>
          <p:cNvSpPr txBox="1"/>
          <p:nvPr>
            <p:ph idx="6" type="subTitle"/>
          </p:nvPr>
        </p:nvSpPr>
        <p:spPr>
          <a:xfrm>
            <a:off x="554474" y="3850000"/>
            <a:ext cx="1710900" cy="3993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hakra Petch Medium"/>
              <a:buNone/>
              <a:defRPr sz="1000"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8"/>
              <a:buNone/>
              <a:defRPr sz="768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8"/>
              <a:buNone/>
              <a:defRPr sz="768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1"/>
              <a:buNone/>
              <a:defRPr sz="691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9pPr>
          </a:lstStyle>
          <a:p/>
        </p:txBody>
      </p:sp>
      <p:sp>
        <p:nvSpPr>
          <p:cNvPr id="196" name="Google Shape;196;p21"/>
          <p:cNvSpPr txBox="1"/>
          <p:nvPr>
            <p:ph idx="7" type="subTitle"/>
          </p:nvPr>
        </p:nvSpPr>
        <p:spPr>
          <a:xfrm>
            <a:off x="2467925" y="3450850"/>
            <a:ext cx="1710900" cy="3993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2"/>
              <a:buNone/>
              <a:defRPr sz="1022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99"/>
              <a:buNone/>
              <a:defRPr sz="1099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99"/>
              <a:buNone/>
              <a:defRPr sz="1099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2"/>
              <a:buNone/>
              <a:defRPr sz="1022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9pPr>
          </a:lstStyle>
          <a:p/>
        </p:txBody>
      </p:sp>
      <p:sp>
        <p:nvSpPr>
          <p:cNvPr id="197" name="Google Shape;197;p21"/>
          <p:cNvSpPr txBox="1"/>
          <p:nvPr>
            <p:ph idx="8" type="subTitle"/>
          </p:nvPr>
        </p:nvSpPr>
        <p:spPr>
          <a:xfrm>
            <a:off x="2759824" y="3850000"/>
            <a:ext cx="1710900" cy="3993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hakra Petch Medium"/>
              <a:buNone/>
              <a:defRPr sz="1000"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8"/>
              <a:buNone/>
              <a:defRPr sz="768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8"/>
              <a:buNone/>
              <a:defRPr sz="768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1"/>
              <a:buNone/>
              <a:defRPr sz="691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9pPr>
          </a:lstStyle>
          <a:p/>
        </p:txBody>
      </p:sp>
      <p:sp>
        <p:nvSpPr>
          <p:cNvPr id="198" name="Google Shape;198;p21"/>
          <p:cNvSpPr txBox="1"/>
          <p:nvPr>
            <p:ph idx="9" type="subTitle"/>
          </p:nvPr>
        </p:nvSpPr>
        <p:spPr>
          <a:xfrm>
            <a:off x="4673275" y="3450850"/>
            <a:ext cx="1710900" cy="3993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2"/>
              <a:buNone/>
              <a:defRPr sz="1022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99"/>
              <a:buNone/>
              <a:defRPr sz="1099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99"/>
              <a:buNone/>
              <a:defRPr sz="1099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2"/>
              <a:buNone/>
              <a:defRPr sz="1022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9pPr>
          </a:lstStyle>
          <a:p/>
        </p:txBody>
      </p:sp>
      <p:sp>
        <p:nvSpPr>
          <p:cNvPr id="199" name="Google Shape;199;p21"/>
          <p:cNvSpPr txBox="1"/>
          <p:nvPr>
            <p:ph idx="13" type="subTitle"/>
          </p:nvPr>
        </p:nvSpPr>
        <p:spPr>
          <a:xfrm>
            <a:off x="4965174" y="3850000"/>
            <a:ext cx="1710900" cy="3993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hakra Petch Medium"/>
              <a:buNone/>
              <a:defRPr sz="1000"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8"/>
              <a:buNone/>
              <a:defRPr sz="768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8"/>
              <a:buNone/>
              <a:defRPr sz="768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1"/>
              <a:buNone/>
              <a:defRPr sz="691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9pPr>
          </a:lstStyle>
          <a:p/>
        </p:txBody>
      </p:sp>
      <p:sp>
        <p:nvSpPr>
          <p:cNvPr id="200" name="Google Shape;200;p21"/>
          <p:cNvSpPr txBox="1"/>
          <p:nvPr>
            <p:ph idx="14" type="subTitle"/>
          </p:nvPr>
        </p:nvSpPr>
        <p:spPr>
          <a:xfrm>
            <a:off x="6878625" y="3450850"/>
            <a:ext cx="1710900" cy="3993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2"/>
              <a:buNone/>
              <a:defRPr sz="1022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99"/>
              <a:buNone/>
              <a:defRPr sz="1099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99"/>
              <a:buNone/>
              <a:defRPr sz="1099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2"/>
              <a:buNone/>
              <a:defRPr sz="1022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9pPr>
          </a:lstStyle>
          <a:p/>
        </p:txBody>
      </p:sp>
      <p:sp>
        <p:nvSpPr>
          <p:cNvPr id="201" name="Google Shape;201;p21"/>
          <p:cNvSpPr txBox="1"/>
          <p:nvPr>
            <p:ph idx="15" type="subTitle"/>
          </p:nvPr>
        </p:nvSpPr>
        <p:spPr>
          <a:xfrm>
            <a:off x="7170524" y="3850000"/>
            <a:ext cx="1710900" cy="3993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hakra Petch Medium"/>
              <a:buNone/>
              <a:defRPr sz="1000"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8"/>
              <a:buNone/>
              <a:defRPr sz="768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8"/>
              <a:buNone/>
              <a:defRPr sz="768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1"/>
              <a:buNone/>
              <a:defRPr sz="691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9pPr>
          </a:lstStyle>
          <a:p/>
        </p:txBody>
      </p:sp>
      <p:pic>
        <p:nvPicPr>
          <p:cNvPr id="202" name="Google Shape;202;p21" title="Full logo.png"/>
          <p:cNvPicPr preferRelativeResize="0"/>
          <p:nvPr/>
        </p:nvPicPr>
        <p:blipFill rotWithShape="1">
          <a:blip r:embed="rId2">
            <a:alphaModFix/>
          </a:blip>
          <a:srcRect b="0" l="0" r="0" t="36781"/>
          <a:stretch/>
        </p:blipFill>
        <p:spPr>
          <a:xfrm>
            <a:off x="3626999" y="150200"/>
            <a:ext cx="1890007" cy="79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eaker name 4 - Dev Tech">
  <p:cSld name="TITLE_AND_TWO_COLUMNS_2_1_1_1">
    <p:bg>
      <p:bgPr>
        <a:gradFill>
          <a:gsLst>
            <a:gs pos="0">
              <a:srgbClr val="071721"/>
            </a:gs>
            <a:gs pos="100000">
              <a:srgbClr val="9063C3"/>
            </a:gs>
          </a:gsLst>
          <a:lin ang="5400012" scaled="0"/>
        </a:gra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2"/>
          <p:cNvSpPr/>
          <p:nvPr>
            <p:ph idx="2" type="pic"/>
          </p:nvPr>
        </p:nvSpPr>
        <p:spPr>
          <a:xfrm>
            <a:off x="262563" y="1370375"/>
            <a:ext cx="2002800" cy="2002800"/>
          </a:xfrm>
          <a:prstGeom prst="rect">
            <a:avLst/>
          </a:prstGeom>
          <a:noFill/>
          <a:ln>
            <a:noFill/>
          </a:ln>
        </p:spPr>
      </p:sp>
      <p:sp>
        <p:nvSpPr>
          <p:cNvPr id="205" name="Google Shape;205;p22"/>
          <p:cNvSpPr/>
          <p:nvPr>
            <p:ph idx="3" type="pic"/>
          </p:nvPr>
        </p:nvSpPr>
        <p:spPr>
          <a:xfrm>
            <a:off x="2467920" y="1370375"/>
            <a:ext cx="2002800" cy="2002800"/>
          </a:xfrm>
          <a:prstGeom prst="rect">
            <a:avLst/>
          </a:prstGeom>
          <a:noFill/>
          <a:ln>
            <a:noFill/>
          </a:ln>
        </p:spPr>
      </p:sp>
      <p:sp>
        <p:nvSpPr>
          <p:cNvPr id="206" name="Google Shape;206;p22"/>
          <p:cNvSpPr/>
          <p:nvPr>
            <p:ph idx="4" type="pic"/>
          </p:nvPr>
        </p:nvSpPr>
        <p:spPr>
          <a:xfrm>
            <a:off x="4673277" y="1370375"/>
            <a:ext cx="2002800" cy="2002800"/>
          </a:xfrm>
          <a:prstGeom prst="rect">
            <a:avLst/>
          </a:prstGeom>
          <a:noFill/>
          <a:ln>
            <a:noFill/>
          </a:ln>
        </p:spPr>
      </p:sp>
      <p:sp>
        <p:nvSpPr>
          <p:cNvPr id="207" name="Google Shape;207;p22"/>
          <p:cNvSpPr/>
          <p:nvPr>
            <p:ph idx="5" type="pic"/>
          </p:nvPr>
        </p:nvSpPr>
        <p:spPr>
          <a:xfrm>
            <a:off x="6878634" y="1370375"/>
            <a:ext cx="2002800" cy="2002800"/>
          </a:xfrm>
          <a:prstGeom prst="rect">
            <a:avLst/>
          </a:prstGeom>
          <a:noFill/>
          <a:ln>
            <a:noFill/>
          </a:ln>
        </p:spPr>
      </p:sp>
      <p:sp>
        <p:nvSpPr>
          <p:cNvPr id="208" name="Google Shape;208;p22"/>
          <p:cNvSpPr txBox="1"/>
          <p:nvPr>
            <p:ph idx="1" type="subTitle"/>
          </p:nvPr>
        </p:nvSpPr>
        <p:spPr>
          <a:xfrm>
            <a:off x="262575" y="3450850"/>
            <a:ext cx="1710900" cy="3993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2"/>
              <a:buNone/>
              <a:defRPr sz="1022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99"/>
              <a:buNone/>
              <a:defRPr sz="1099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99"/>
              <a:buNone/>
              <a:defRPr sz="1099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2"/>
              <a:buNone/>
              <a:defRPr sz="1022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9pPr>
          </a:lstStyle>
          <a:p/>
        </p:txBody>
      </p:sp>
      <p:sp>
        <p:nvSpPr>
          <p:cNvPr id="209" name="Google Shape;209;p22"/>
          <p:cNvSpPr txBox="1"/>
          <p:nvPr>
            <p:ph idx="6" type="subTitle"/>
          </p:nvPr>
        </p:nvSpPr>
        <p:spPr>
          <a:xfrm>
            <a:off x="554474" y="3850000"/>
            <a:ext cx="1710900" cy="3993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hakra Petch Medium"/>
              <a:buNone/>
              <a:defRPr sz="1000"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8"/>
              <a:buNone/>
              <a:defRPr sz="768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8"/>
              <a:buNone/>
              <a:defRPr sz="768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1"/>
              <a:buNone/>
              <a:defRPr sz="691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9pPr>
          </a:lstStyle>
          <a:p/>
        </p:txBody>
      </p:sp>
      <p:sp>
        <p:nvSpPr>
          <p:cNvPr id="210" name="Google Shape;210;p22"/>
          <p:cNvSpPr txBox="1"/>
          <p:nvPr>
            <p:ph idx="7" type="subTitle"/>
          </p:nvPr>
        </p:nvSpPr>
        <p:spPr>
          <a:xfrm>
            <a:off x="2467925" y="3450850"/>
            <a:ext cx="1710900" cy="3993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2"/>
              <a:buNone/>
              <a:defRPr sz="1022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99"/>
              <a:buNone/>
              <a:defRPr sz="1099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99"/>
              <a:buNone/>
              <a:defRPr sz="1099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2"/>
              <a:buNone/>
              <a:defRPr sz="1022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9pPr>
          </a:lstStyle>
          <a:p/>
        </p:txBody>
      </p:sp>
      <p:sp>
        <p:nvSpPr>
          <p:cNvPr id="211" name="Google Shape;211;p22"/>
          <p:cNvSpPr txBox="1"/>
          <p:nvPr>
            <p:ph idx="8" type="subTitle"/>
          </p:nvPr>
        </p:nvSpPr>
        <p:spPr>
          <a:xfrm>
            <a:off x="2759824" y="3850000"/>
            <a:ext cx="1710900" cy="3993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hakra Petch Medium"/>
              <a:buNone/>
              <a:defRPr sz="1000"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8"/>
              <a:buNone/>
              <a:defRPr sz="768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8"/>
              <a:buNone/>
              <a:defRPr sz="768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1"/>
              <a:buNone/>
              <a:defRPr sz="691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9pPr>
          </a:lstStyle>
          <a:p/>
        </p:txBody>
      </p:sp>
      <p:sp>
        <p:nvSpPr>
          <p:cNvPr id="212" name="Google Shape;212;p22"/>
          <p:cNvSpPr txBox="1"/>
          <p:nvPr>
            <p:ph idx="9" type="subTitle"/>
          </p:nvPr>
        </p:nvSpPr>
        <p:spPr>
          <a:xfrm>
            <a:off x="4673275" y="3450850"/>
            <a:ext cx="1710900" cy="3993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2"/>
              <a:buNone/>
              <a:defRPr sz="1022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99"/>
              <a:buNone/>
              <a:defRPr sz="1099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99"/>
              <a:buNone/>
              <a:defRPr sz="1099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2"/>
              <a:buNone/>
              <a:defRPr sz="1022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9pPr>
          </a:lstStyle>
          <a:p/>
        </p:txBody>
      </p:sp>
      <p:sp>
        <p:nvSpPr>
          <p:cNvPr id="213" name="Google Shape;213;p22"/>
          <p:cNvSpPr txBox="1"/>
          <p:nvPr>
            <p:ph idx="13" type="subTitle"/>
          </p:nvPr>
        </p:nvSpPr>
        <p:spPr>
          <a:xfrm>
            <a:off x="4965174" y="3850000"/>
            <a:ext cx="1710900" cy="3993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hakra Petch Medium"/>
              <a:buNone/>
              <a:defRPr sz="1000"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8"/>
              <a:buNone/>
              <a:defRPr sz="768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8"/>
              <a:buNone/>
              <a:defRPr sz="768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1"/>
              <a:buNone/>
              <a:defRPr sz="691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9pPr>
          </a:lstStyle>
          <a:p/>
        </p:txBody>
      </p:sp>
      <p:sp>
        <p:nvSpPr>
          <p:cNvPr id="214" name="Google Shape;214;p22"/>
          <p:cNvSpPr txBox="1"/>
          <p:nvPr>
            <p:ph idx="14" type="subTitle"/>
          </p:nvPr>
        </p:nvSpPr>
        <p:spPr>
          <a:xfrm>
            <a:off x="6878625" y="3450850"/>
            <a:ext cx="1710900" cy="3993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2"/>
              <a:buNone/>
              <a:defRPr sz="1022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99"/>
              <a:buNone/>
              <a:defRPr sz="1099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99"/>
              <a:buNone/>
              <a:defRPr sz="1099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22"/>
              <a:buNone/>
              <a:defRPr sz="1022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75"/>
              <a:buNone/>
              <a:defRPr sz="1175"/>
            </a:lvl9pPr>
          </a:lstStyle>
          <a:p/>
        </p:txBody>
      </p:sp>
      <p:sp>
        <p:nvSpPr>
          <p:cNvPr id="215" name="Google Shape;215;p22"/>
          <p:cNvSpPr txBox="1"/>
          <p:nvPr>
            <p:ph idx="15" type="subTitle"/>
          </p:nvPr>
        </p:nvSpPr>
        <p:spPr>
          <a:xfrm>
            <a:off x="7170524" y="3850000"/>
            <a:ext cx="1710900" cy="3993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hakra Petch Medium"/>
              <a:buNone/>
              <a:defRPr sz="1000"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8"/>
              <a:buNone/>
              <a:defRPr sz="768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8"/>
              <a:buNone/>
              <a:defRPr sz="768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1"/>
              <a:buNone/>
              <a:defRPr sz="691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5"/>
              <a:buNone/>
              <a:defRPr sz="845"/>
            </a:lvl9pPr>
          </a:lstStyle>
          <a:p/>
        </p:txBody>
      </p:sp>
      <p:pic>
        <p:nvPicPr>
          <p:cNvPr id="216" name="Google Shape;216;p22" title="Full logo.png"/>
          <p:cNvPicPr preferRelativeResize="0"/>
          <p:nvPr/>
        </p:nvPicPr>
        <p:blipFill rotWithShape="1">
          <a:blip r:embed="rId2">
            <a:alphaModFix/>
          </a:blip>
          <a:srcRect b="0" l="0" r="0" t="36781"/>
          <a:stretch/>
        </p:blipFill>
        <p:spPr>
          <a:xfrm>
            <a:off x="3626999" y="150200"/>
            <a:ext cx="1890007" cy="79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eaker name 4 - Data AI">
  <p:cSld name="TITLE_AND_TWO_COLUMNS_2_1_1_1_1">
    <p:bg>
      <p:bgPr>
        <a:gradFill>
          <a:gsLst>
            <a:gs pos="0">
              <a:srgbClr val="071721"/>
            </a:gs>
            <a:gs pos="55000">
              <a:srgbClr val="20B5B0"/>
            </a:gs>
            <a:gs pos="100000">
              <a:srgbClr val="6DFFFA"/>
            </a:gs>
          </a:gsLst>
          <a:lin ang="5400012" scaled="0"/>
        </a:gra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3"/>
          <p:cNvSpPr/>
          <p:nvPr>
            <p:ph idx="2" type="pic"/>
          </p:nvPr>
        </p:nvSpPr>
        <p:spPr>
          <a:xfrm>
            <a:off x="262563" y="1370375"/>
            <a:ext cx="2002800" cy="2002800"/>
          </a:xfrm>
          <a:prstGeom prst="rect">
            <a:avLst/>
          </a:prstGeom>
          <a:noFill/>
          <a:ln>
            <a:noFill/>
          </a:ln>
        </p:spPr>
      </p:sp>
      <p:sp>
        <p:nvSpPr>
          <p:cNvPr id="219" name="Google Shape;219;p23"/>
          <p:cNvSpPr/>
          <p:nvPr>
            <p:ph idx="3" type="pic"/>
          </p:nvPr>
        </p:nvSpPr>
        <p:spPr>
          <a:xfrm>
            <a:off x="2467920" y="1370375"/>
            <a:ext cx="2002800" cy="2002800"/>
          </a:xfrm>
          <a:prstGeom prst="rect">
            <a:avLst/>
          </a:prstGeom>
          <a:noFill/>
          <a:ln>
            <a:noFill/>
          </a:ln>
        </p:spPr>
      </p:sp>
      <p:sp>
        <p:nvSpPr>
          <p:cNvPr id="220" name="Google Shape;220;p23"/>
          <p:cNvSpPr/>
          <p:nvPr>
            <p:ph idx="4" type="pic"/>
          </p:nvPr>
        </p:nvSpPr>
        <p:spPr>
          <a:xfrm>
            <a:off x="4673277" y="1370375"/>
            <a:ext cx="2002800" cy="2002800"/>
          </a:xfrm>
          <a:prstGeom prst="rect">
            <a:avLst/>
          </a:prstGeom>
          <a:noFill/>
          <a:ln>
            <a:noFill/>
          </a:ln>
        </p:spPr>
      </p:sp>
      <p:sp>
        <p:nvSpPr>
          <p:cNvPr id="221" name="Google Shape;221;p23"/>
          <p:cNvSpPr/>
          <p:nvPr>
            <p:ph idx="5" type="pic"/>
          </p:nvPr>
        </p:nvSpPr>
        <p:spPr>
          <a:xfrm>
            <a:off x="6878634" y="1370375"/>
            <a:ext cx="2002800" cy="2002800"/>
          </a:xfrm>
          <a:prstGeom prst="rect">
            <a:avLst/>
          </a:prstGeom>
          <a:noFill/>
          <a:ln>
            <a:noFill/>
          </a:ln>
        </p:spPr>
      </p:sp>
      <p:sp>
        <p:nvSpPr>
          <p:cNvPr id="222" name="Google Shape;222;p23"/>
          <p:cNvSpPr txBox="1"/>
          <p:nvPr>
            <p:ph idx="1" type="subTitle"/>
          </p:nvPr>
        </p:nvSpPr>
        <p:spPr>
          <a:xfrm>
            <a:off x="262575" y="3450850"/>
            <a:ext cx="1710900" cy="399300"/>
          </a:xfrm>
          <a:prstGeom prst="rect">
            <a:avLst/>
          </a:prstGeom>
          <a:ln cap="flat" cmpd="sng" w="9525">
            <a:solidFill>
              <a:srgbClr val="0A21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22"/>
              <a:buNone/>
              <a:defRPr sz="1022">
                <a:solidFill>
                  <a:srgbClr val="0A212E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99"/>
              <a:buNone/>
              <a:defRPr sz="1099"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99"/>
              <a:buNone/>
              <a:defRPr sz="1099"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22"/>
              <a:buNone/>
              <a:defRPr sz="1022"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9pPr>
          </a:lstStyle>
          <a:p/>
        </p:txBody>
      </p:sp>
      <p:sp>
        <p:nvSpPr>
          <p:cNvPr id="223" name="Google Shape;223;p23"/>
          <p:cNvSpPr txBox="1"/>
          <p:nvPr>
            <p:ph idx="6" type="subTitle"/>
          </p:nvPr>
        </p:nvSpPr>
        <p:spPr>
          <a:xfrm>
            <a:off x="554474" y="3850000"/>
            <a:ext cx="1710900" cy="399300"/>
          </a:xfrm>
          <a:prstGeom prst="rect">
            <a:avLst/>
          </a:prstGeom>
          <a:ln cap="flat" cmpd="sng" w="9525">
            <a:solidFill>
              <a:srgbClr val="0A21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Font typeface="Chakra Petch Medium"/>
              <a:buNone/>
              <a:defRPr sz="1000">
                <a:solidFill>
                  <a:srgbClr val="0A212E"/>
                </a:solidFill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768"/>
              <a:buNone/>
              <a:defRPr sz="768"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768"/>
              <a:buNone/>
              <a:defRPr sz="768"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691"/>
              <a:buNone/>
              <a:defRPr sz="691"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9pPr>
          </a:lstStyle>
          <a:p/>
        </p:txBody>
      </p:sp>
      <p:sp>
        <p:nvSpPr>
          <p:cNvPr id="224" name="Google Shape;224;p23"/>
          <p:cNvSpPr txBox="1"/>
          <p:nvPr>
            <p:ph idx="7" type="subTitle"/>
          </p:nvPr>
        </p:nvSpPr>
        <p:spPr>
          <a:xfrm>
            <a:off x="2467925" y="3450850"/>
            <a:ext cx="1710900" cy="399300"/>
          </a:xfrm>
          <a:prstGeom prst="rect">
            <a:avLst/>
          </a:prstGeom>
          <a:ln cap="flat" cmpd="sng" w="9525">
            <a:solidFill>
              <a:srgbClr val="0A21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22"/>
              <a:buNone/>
              <a:defRPr sz="1022">
                <a:solidFill>
                  <a:srgbClr val="0A212E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99"/>
              <a:buNone/>
              <a:defRPr sz="1099"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99"/>
              <a:buNone/>
              <a:defRPr sz="1099"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22"/>
              <a:buNone/>
              <a:defRPr sz="1022"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9pPr>
          </a:lstStyle>
          <a:p/>
        </p:txBody>
      </p:sp>
      <p:sp>
        <p:nvSpPr>
          <p:cNvPr id="225" name="Google Shape;225;p23"/>
          <p:cNvSpPr txBox="1"/>
          <p:nvPr>
            <p:ph idx="8" type="subTitle"/>
          </p:nvPr>
        </p:nvSpPr>
        <p:spPr>
          <a:xfrm>
            <a:off x="2759824" y="3850000"/>
            <a:ext cx="1710900" cy="399300"/>
          </a:xfrm>
          <a:prstGeom prst="rect">
            <a:avLst/>
          </a:prstGeom>
          <a:ln cap="flat" cmpd="sng" w="9525">
            <a:solidFill>
              <a:srgbClr val="0A21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Font typeface="Chakra Petch Medium"/>
              <a:buNone/>
              <a:defRPr sz="1000">
                <a:solidFill>
                  <a:srgbClr val="0A212E"/>
                </a:solidFill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768"/>
              <a:buNone/>
              <a:defRPr sz="768"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768"/>
              <a:buNone/>
              <a:defRPr sz="768"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691"/>
              <a:buNone/>
              <a:defRPr sz="691"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9pPr>
          </a:lstStyle>
          <a:p/>
        </p:txBody>
      </p:sp>
      <p:sp>
        <p:nvSpPr>
          <p:cNvPr id="226" name="Google Shape;226;p23"/>
          <p:cNvSpPr txBox="1"/>
          <p:nvPr>
            <p:ph idx="9" type="subTitle"/>
          </p:nvPr>
        </p:nvSpPr>
        <p:spPr>
          <a:xfrm>
            <a:off x="4673275" y="3450850"/>
            <a:ext cx="1710900" cy="399300"/>
          </a:xfrm>
          <a:prstGeom prst="rect">
            <a:avLst/>
          </a:prstGeom>
          <a:ln cap="flat" cmpd="sng" w="9525">
            <a:solidFill>
              <a:srgbClr val="0A21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22"/>
              <a:buNone/>
              <a:defRPr sz="1022">
                <a:solidFill>
                  <a:srgbClr val="0A212E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99"/>
              <a:buNone/>
              <a:defRPr sz="1099"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99"/>
              <a:buNone/>
              <a:defRPr sz="1099"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22"/>
              <a:buNone/>
              <a:defRPr sz="1022"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9pPr>
          </a:lstStyle>
          <a:p/>
        </p:txBody>
      </p:sp>
      <p:sp>
        <p:nvSpPr>
          <p:cNvPr id="227" name="Google Shape;227;p23"/>
          <p:cNvSpPr txBox="1"/>
          <p:nvPr>
            <p:ph idx="13" type="subTitle"/>
          </p:nvPr>
        </p:nvSpPr>
        <p:spPr>
          <a:xfrm>
            <a:off x="4965174" y="3850000"/>
            <a:ext cx="1710900" cy="399300"/>
          </a:xfrm>
          <a:prstGeom prst="rect">
            <a:avLst/>
          </a:prstGeom>
          <a:ln cap="flat" cmpd="sng" w="9525">
            <a:solidFill>
              <a:srgbClr val="0A21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Font typeface="Chakra Petch Medium"/>
              <a:buNone/>
              <a:defRPr sz="1000">
                <a:solidFill>
                  <a:srgbClr val="0A212E"/>
                </a:solidFill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768"/>
              <a:buNone/>
              <a:defRPr sz="768"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768"/>
              <a:buNone/>
              <a:defRPr sz="768"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691"/>
              <a:buNone/>
              <a:defRPr sz="691"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9pPr>
          </a:lstStyle>
          <a:p/>
        </p:txBody>
      </p:sp>
      <p:sp>
        <p:nvSpPr>
          <p:cNvPr id="228" name="Google Shape;228;p23"/>
          <p:cNvSpPr txBox="1"/>
          <p:nvPr>
            <p:ph idx="14" type="subTitle"/>
          </p:nvPr>
        </p:nvSpPr>
        <p:spPr>
          <a:xfrm>
            <a:off x="6878625" y="3450850"/>
            <a:ext cx="1710900" cy="399300"/>
          </a:xfrm>
          <a:prstGeom prst="rect">
            <a:avLst/>
          </a:prstGeom>
          <a:ln cap="flat" cmpd="sng" w="9525">
            <a:solidFill>
              <a:srgbClr val="0A21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22"/>
              <a:buNone/>
              <a:defRPr sz="1022">
                <a:solidFill>
                  <a:srgbClr val="0A212E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99"/>
              <a:buNone/>
              <a:defRPr sz="1099"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99"/>
              <a:buNone/>
              <a:defRPr sz="1099"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22"/>
              <a:buNone/>
              <a:defRPr sz="1022"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9pPr>
          </a:lstStyle>
          <a:p/>
        </p:txBody>
      </p:sp>
      <p:sp>
        <p:nvSpPr>
          <p:cNvPr id="229" name="Google Shape;229;p23"/>
          <p:cNvSpPr txBox="1"/>
          <p:nvPr>
            <p:ph idx="15" type="subTitle"/>
          </p:nvPr>
        </p:nvSpPr>
        <p:spPr>
          <a:xfrm>
            <a:off x="7170524" y="3850000"/>
            <a:ext cx="1710900" cy="399300"/>
          </a:xfrm>
          <a:prstGeom prst="rect">
            <a:avLst/>
          </a:prstGeom>
          <a:ln cap="flat" cmpd="sng" w="9525">
            <a:solidFill>
              <a:srgbClr val="0A21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Font typeface="Chakra Petch Medium"/>
              <a:buNone/>
              <a:defRPr sz="1000">
                <a:solidFill>
                  <a:srgbClr val="0A212E"/>
                </a:solidFill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768"/>
              <a:buNone/>
              <a:defRPr sz="768"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768"/>
              <a:buNone/>
              <a:defRPr sz="768"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691"/>
              <a:buNone/>
              <a:defRPr sz="691"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9pPr>
          </a:lstStyle>
          <a:p/>
        </p:txBody>
      </p:sp>
      <p:pic>
        <p:nvPicPr>
          <p:cNvPr id="230" name="Google Shape;230;p23" title="Full logo.png"/>
          <p:cNvPicPr preferRelativeResize="0"/>
          <p:nvPr/>
        </p:nvPicPr>
        <p:blipFill rotWithShape="1">
          <a:blip r:embed="rId2">
            <a:alphaModFix/>
          </a:blip>
          <a:srcRect b="0" l="0" r="0" t="36781"/>
          <a:stretch/>
        </p:blipFill>
        <p:spPr>
          <a:xfrm>
            <a:off x="3626999" y="150200"/>
            <a:ext cx="1890007" cy="79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eaker name 4 - Product UX">
  <p:cSld name="TITLE_AND_TWO_COLUMNS_2_1_1_1_1_1">
    <p:bg>
      <p:bgPr>
        <a:gradFill>
          <a:gsLst>
            <a:gs pos="0">
              <a:srgbClr val="071721"/>
            </a:gs>
            <a:gs pos="52000">
              <a:srgbClr val="46D092"/>
            </a:gs>
            <a:gs pos="100000">
              <a:srgbClr val="68F4B5"/>
            </a:gs>
          </a:gsLst>
          <a:lin ang="5400012" scaled="0"/>
        </a:gra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4"/>
          <p:cNvSpPr/>
          <p:nvPr>
            <p:ph idx="2" type="pic"/>
          </p:nvPr>
        </p:nvSpPr>
        <p:spPr>
          <a:xfrm>
            <a:off x="262563" y="1370375"/>
            <a:ext cx="2002800" cy="2002800"/>
          </a:xfrm>
          <a:prstGeom prst="rect">
            <a:avLst/>
          </a:prstGeom>
          <a:noFill/>
          <a:ln>
            <a:noFill/>
          </a:ln>
        </p:spPr>
      </p:sp>
      <p:sp>
        <p:nvSpPr>
          <p:cNvPr id="233" name="Google Shape;233;p24"/>
          <p:cNvSpPr/>
          <p:nvPr>
            <p:ph idx="3" type="pic"/>
          </p:nvPr>
        </p:nvSpPr>
        <p:spPr>
          <a:xfrm>
            <a:off x="2467920" y="1370375"/>
            <a:ext cx="2002800" cy="2002800"/>
          </a:xfrm>
          <a:prstGeom prst="rect">
            <a:avLst/>
          </a:prstGeom>
          <a:noFill/>
          <a:ln>
            <a:noFill/>
          </a:ln>
        </p:spPr>
      </p:sp>
      <p:sp>
        <p:nvSpPr>
          <p:cNvPr id="234" name="Google Shape;234;p24"/>
          <p:cNvSpPr/>
          <p:nvPr>
            <p:ph idx="4" type="pic"/>
          </p:nvPr>
        </p:nvSpPr>
        <p:spPr>
          <a:xfrm>
            <a:off x="4673277" y="1370375"/>
            <a:ext cx="2002800" cy="2002800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p24"/>
          <p:cNvSpPr/>
          <p:nvPr>
            <p:ph idx="5" type="pic"/>
          </p:nvPr>
        </p:nvSpPr>
        <p:spPr>
          <a:xfrm>
            <a:off x="6878634" y="1370375"/>
            <a:ext cx="2002800" cy="2002800"/>
          </a:xfrm>
          <a:prstGeom prst="rect">
            <a:avLst/>
          </a:prstGeom>
          <a:noFill/>
          <a:ln>
            <a:noFill/>
          </a:ln>
        </p:spPr>
      </p:sp>
      <p:sp>
        <p:nvSpPr>
          <p:cNvPr id="236" name="Google Shape;236;p24"/>
          <p:cNvSpPr txBox="1"/>
          <p:nvPr>
            <p:ph idx="1" type="subTitle"/>
          </p:nvPr>
        </p:nvSpPr>
        <p:spPr>
          <a:xfrm>
            <a:off x="262575" y="3450850"/>
            <a:ext cx="1710900" cy="399300"/>
          </a:xfrm>
          <a:prstGeom prst="rect">
            <a:avLst/>
          </a:prstGeom>
          <a:ln cap="flat" cmpd="sng" w="9525">
            <a:solidFill>
              <a:srgbClr val="0A21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22"/>
              <a:buNone/>
              <a:defRPr sz="1022">
                <a:solidFill>
                  <a:srgbClr val="0A212E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99"/>
              <a:buNone/>
              <a:defRPr sz="1099"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99"/>
              <a:buNone/>
              <a:defRPr sz="1099"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22"/>
              <a:buNone/>
              <a:defRPr sz="1022"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9pPr>
          </a:lstStyle>
          <a:p/>
        </p:txBody>
      </p:sp>
      <p:sp>
        <p:nvSpPr>
          <p:cNvPr id="237" name="Google Shape;237;p24"/>
          <p:cNvSpPr txBox="1"/>
          <p:nvPr>
            <p:ph idx="6" type="subTitle"/>
          </p:nvPr>
        </p:nvSpPr>
        <p:spPr>
          <a:xfrm>
            <a:off x="554474" y="3850000"/>
            <a:ext cx="1710900" cy="399300"/>
          </a:xfrm>
          <a:prstGeom prst="rect">
            <a:avLst/>
          </a:prstGeom>
          <a:ln cap="flat" cmpd="sng" w="9525">
            <a:solidFill>
              <a:srgbClr val="0A21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Font typeface="Chakra Petch Medium"/>
              <a:buNone/>
              <a:defRPr sz="1000">
                <a:solidFill>
                  <a:srgbClr val="0A212E"/>
                </a:solidFill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768"/>
              <a:buNone/>
              <a:defRPr sz="768"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768"/>
              <a:buNone/>
              <a:defRPr sz="768"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691"/>
              <a:buNone/>
              <a:defRPr sz="691"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9pPr>
          </a:lstStyle>
          <a:p/>
        </p:txBody>
      </p:sp>
      <p:sp>
        <p:nvSpPr>
          <p:cNvPr id="238" name="Google Shape;238;p24"/>
          <p:cNvSpPr txBox="1"/>
          <p:nvPr>
            <p:ph idx="7" type="subTitle"/>
          </p:nvPr>
        </p:nvSpPr>
        <p:spPr>
          <a:xfrm>
            <a:off x="2467925" y="3450850"/>
            <a:ext cx="1710900" cy="399300"/>
          </a:xfrm>
          <a:prstGeom prst="rect">
            <a:avLst/>
          </a:prstGeom>
          <a:ln cap="flat" cmpd="sng" w="9525">
            <a:solidFill>
              <a:srgbClr val="0A21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22"/>
              <a:buNone/>
              <a:defRPr sz="1022">
                <a:solidFill>
                  <a:srgbClr val="0A212E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99"/>
              <a:buNone/>
              <a:defRPr sz="1099"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99"/>
              <a:buNone/>
              <a:defRPr sz="1099"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22"/>
              <a:buNone/>
              <a:defRPr sz="1022"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9pPr>
          </a:lstStyle>
          <a:p/>
        </p:txBody>
      </p:sp>
      <p:sp>
        <p:nvSpPr>
          <p:cNvPr id="239" name="Google Shape;239;p24"/>
          <p:cNvSpPr txBox="1"/>
          <p:nvPr>
            <p:ph idx="8" type="subTitle"/>
          </p:nvPr>
        </p:nvSpPr>
        <p:spPr>
          <a:xfrm>
            <a:off x="2759824" y="3850000"/>
            <a:ext cx="1710900" cy="399300"/>
          </a:xfrm>
          <a:prstGeom prst="rect">
            <a:avLst/>
          </a:prstGeom>
          <a:ln cap="flat" cmpd="sng" w="9525">
            <a:solidFill>
              <a:srgbClr val="0A21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Font typeface="Chakra Petch Medium"/>
              <a:buNone/>
              <a:defRPr sz="1000">
                <a:solidFill>
                  <a:srgbClr val="0A212E"/>
                </a:solidFill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768"/>
              <a:buNone/>
              <a:defRPr sz="768"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768"/>
              <a:buNone/>
              <a:defRPr sz="768"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691"/>
              <a:buNone/>
              <a:defRPr sz="691"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9pPr>
          </a:lstStyle>
          <a:p/>
        </p:txBody>
      </p:sp>
      <p:sp>
        <p:nvSpPr>
          <p:cNvPr id="240" name="Google Shape;240;p24"/>
          <p:cNvSpPr txBox="1"/>
          <p:nvPr>
            <p:ph idx="9" type="subTitle"/>
          </p:nvPr>
        </p:nvSpPr>
        <p:spPr>
          <a:xfrm>
            <a:off x="4673275" y="3450850"/>
            <a:ext cx="1710900" cy="399300"/>
          </a:xfrm>
          <a:prstGeom prst="rect">
            <a:avLst/>
          </a:prstGeom>
          <a:ln cap="flat" cmpd="sng" w="9525">
            <a:solidFill>
              <a:srgbClr val="0A21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22"/>
              <a:buNone/>
              <a:defRPr sz="1022">
                <a:solidFill>
                  <a:srgbClr val="0A212E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99"/>
              <a:buNone/>
              <a:defRPr sz="1099"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99"/>
              <a:buNone/>
              <a:defRPr sz="1099"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22"/>
              <a:buNone/>
              <a:defRPr sz="1022"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9pPr>
          </a:lstStyle>
          <a:p/>
        </p:txBody>
      </p:sp>
      <p:sp>
        <p:nvSpPr>
          <p:cNvPr id="241" name="Google Shape;241;p24"/>
          <p:cNvSpPr txBox="1"/>
          <p:nvPr>
            <p:ph idx="13" type="subTitle"/>
          </p:nvPr>
        </p:nvSpPr>
        <p:spPr>
          <a:xfrm>
            <a:off x="4965174" y="3850000"/>
            <a:ext cx="1710900" cy="399300"/>
          </a:xfrm>
          <a:prstGeom prst="rect">
            <a:avLst/>
          </a:prstGeom>
          <a:ln cap="flat" cmpd="sng" w="9525">
            <a:solidFill>
              <a:srgbClr val="0A21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Font typeface="Chakra Petch Medium"/>
              <a:buNone/>
              <a:defRPr sz="1000">
                <a:solidFill>
                  <a:srgbClr val="0A212E"/>
                </a:solidFill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768"/>
              <a:buNone/>
              <a:defRPr sz="768"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768"/>
              <a:buNone/>
              <a:defRPr sz="768"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691"/>
              <a:buNone/>
              <a:defRPr sz="691"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9pPr>
          </a:lstStyle>
          <a:p/>
        </p:txBody>
      </p:sp>
      <p:sp>
        <p:nvSpPr>
          <p:cNvPr id="242" name="Google Shape;242;p24"/>
          <p:cNvSpPr txBox="1"/>
          <p:nvPr>
            <p:ph idx="14" type="subTitle"/>
          </p:nvPr>
        </p:nvSpPr>
        <p:spPr>
          <a:xfrm>
            <a:off x="6878625" y="3450850"/>
            <a:ext cx="1710900" cy="399300"/>
          </a:xfrm>
          <a:prstGeom prst="rect">
            <a:avLst/>
          </a:prstGeom>
          <a:ln cap="flat" cmpd="sng" w="9525">
            <a:solidFill>
              <a:srgbClr val="0A21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22"/>
              <a:buNone/>
              <a:defRPr sz="1022">
                <a:solidFill>
                  <a:srgbClr val="0A212E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99"/>
              <a:buNone/>
              <a:defRPr sz="1099"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99"/>
              <a:buNone/>
              <a:defRPr sz="1099"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22"/>
              <a:buNone/>
              <a:defRPr sz="1022"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175"/>
              <a:buNone/>
              <a:defRPr sz="1175">
                <a:solidFill>
                  <a:srgbClr val="0A212E"/>
                </a:solidFill>
              </a:defRPr>
            </a:lvl9pPr>
          </a:lstStyle>
          <a:p/>
        </p:txBody>
      </p:sp>
      <p:sp>
        <p:nvSpPr>
          <p:cNvPr id="243" name="Google Shape;243;p24"/>
          <p:cNvSpPr txBox="1"/>
          <p:nvPr>
            <p:ph idx="15" type="subTitle"/>
          </p:nvPr>
        </p:nvSpPr>
        <p:spPr>
          <a:xfrm>
            <a:off x="7170524" y="3850000"/>
            <a:ext cx="1710900" cy="399300"/>
          </a:xfrm>
          <a:prstGeom prst="rect">
            <a:avLst/>
          </a:prstGeom>
          <a:ln cap="flat" cmpd="sng" w="9525">
            <a:solidFill>
              <a:srgbClr val="0A21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0225" lIns="70225" spcFirstLastPara="1" rIns="70225" wrap="square" tIns="702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1000"/>
              <a:buFont typeface="Chakra Petch Medium"/>
              <a:buNone/>
              <a:defRPr sz="1000">
                <a:solidFill>
                  <a:srgbClr val="0A212E"/>
                </a:solidFill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768"/>
              <a:buNone/>
              <a:defRPr sz="768">
                <a:solidFill>
                  <a:srgbClr val="0A212E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768"/>
              <a:buNone/>
              <a:defRPr sz="768">
                <a:solidFill>
                  <a:srgbClr val="0A212E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691"/>
              <a:buNone/>
              <a:defRPr sz="691">
                <a:solidFill>
                  <a:srgbClr val="0A212E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845"/>
              <a:buNone/>
              <a:defRPr sz="845">
                <a:solidFill>
                  <a:srgbClr val="0A212E"/>
                </a:solidFill>
              </a:defRPr>
            </a:lvl9pPr>
          </a:lstStyle>
          <a:p/>
        </p:txBody>
      </p:sp>
      <p:pic>
        <p:nvPicPr>
          <p:cNvPr id="244" name="Google Shape;244;p24" title="Full logo.png"/>
          <p:cNvPicPr preferRelativeResize="0"/>
          <p:nvPr/>
        </p:nvPicPr>
        <p:blipFill rotWithShape="1">
          <a:blip r:embed="rId2">
            <a:alphaModFix/>
          </a:blip>
          <a:srcRect b="0" l="0" r="0" t="36781"/>
          <a:stretch/>
        </p:blipFill>
        <p:spPr>
          <a:xfrm>
            <a:off x="3626999" y="150200"/>
            <a:ext cx="1890007" cy="79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Full - Decathlon Blue">
  <p:cSld name="TITLE_AND_TWO_COLUMNS_1">
    <p:bg>
      <p:bgPr>
        <a:solidFill>
          <a:srgbClr val="0A212E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5"/>
          <p:cNvSpPr/>
          <p:nvPr/>
        </p:nvSpPr>
        <p:spPr>
          <a:xfrm>
            <a:off x="0" y="125875"/>
            <a:ext cx="680700" cy="111600"/>
          </a:xfrm>
          <a:prstGeom prst="rect">
            <a:avLst/>
          </a:prstGeom>
          <a:solidFill>
            <a:srgbClr val="43DA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47" name="Google Shape;247;p25"/>
          <p:cNvSpPr/>
          <p:nvPr/>
        </p:nvSpPr>
        <p:spPr>
          <a:xfrm>
            <a:off x="107775" y="237475"/>
            <a:ext cx="1656000" cy="256500"/>
          </a:xfrm>
          <a:prstGeom prst="rect">
            <a:avLst/>
          </a:prstGeom>
          <a:solidFill>
            <a:srgbClr val="6D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48" name="Google Shape;248;p25"/>
          <p:cNvSpPr/>
          <p:nvPr/>
        </p:nvSpPr>
        <p:spPr>
          <a:xfrm>
            <a:off x="888775" y="493975"/>
            <a:ext cx="680700" cy="111600"/>
          </a:xfrm>
          <a:prstGeom prst="rect">
            <a:avLst/>
          </a:prstGeom>
          <a:solidFill>
            <a:srgbClr val="3045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49" name="Google Shape;249;p25"/>
          <p:cNvSpPr txBox="1"/>
          <p:nvPr>
            <p:ph type="title"/>
          </p:nvPr>
        </p:nvSpPr>
        <p:spPr>
          <a:xfrm>
            <a:off x="1942375" y="170529"/>
            <a:ext cx="6995700" cy="674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Full - Decathlon Blue 1">
  <p:cSld name="TITLE_AND_TWO_COLUMNS_1_2">
    <p:bg>
      <p:bgPr>
        <a:gradFill>
          <a:gsLst>
            <a:gs pos="0">
              <a:srgbClr val="0A212E"/>
            </a:gs>
            <a:gs pos="50000">
              <a:srgbClr val="3045C2"/>
            </a:gs>
            <a:gs pos="100000">
              <a:srgbClr val="4E6AF7"/>
            </a:gs>
          </a:gsLst>
          <a:lin ang="5400700" scaled="0"/>
        </a:gra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252" name="Google Shape;252;p26"/>
          <p:cNvSpPr/>
          <p:nvPr/>
        </p:nvSpPr>
        <p:spPr>
          <a:xfrm>
            <a:off x="0" y="125875"/>
            <a:ext cx="680700" cy="111600"/>
          </a:xfrm>
          <a:prstGeom prst="rect">
            <a:avLst/>
          </a:prstGeom>
          <a:solidFill>
            <a:srgbClr val="F546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53" name="Google Shape;253;p26"/>
          <p:cNvSpPr/>
          <p:nvPr/>
        </p:nvSpPr>
        <p:spPr>
          <a:xfrm>
            <a:off x="107775" y="237475"/>
            <a:ext cx="1656000" cy="256500"/>
          </a:xfrm>
          <a:prstGeom prst="rect">
            <a:avLst/>
          </a:prstGeom>
          <a:solidFill>
            <a:srgbClr val="4459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54" name="Google Shape;254;p26"/>
          <p:cNvSpPr/>
          <p:nvPr/>
        </p:nvSpPr>
        <p:spPr>
          <a:xfrm>
            <a:off x="888775" y="493975"/>
            <a:ext cx="680700" cy="111600"/>
          </a:xfrm>
          <a:prstGeom prst="rect">
            <a:avLst/>
          </a:prstGeom>
          <a:solidFill>
            <a:srgbClr val="3045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55" name="Google Shape;255;p26"/>
          <p:cNvSpPr txBox="1"/>
          <p:nvPr>
            <p:ph type="title"/>
          </p:nvPr>
        </p:nvSpPr>
        <p:spPr>
          <a:xfrm>
            <a:off x="1942375" y="170525"/>
            <a:ext cx="5660700" cy="674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pic>
        <p:nvPicPr>
          <p:cNvPr id="256" name="Google Shape;256;p26" title="Full logo.png"/>
          <p:cNvPicPr preferRelativeResize="0"/>
          <p:nvPr/>
        </p:nvPicPr>
        <p:blipFill rotWithShape="1">
          <a:blip r:embed="rId2">
            <a:alphaModFix/>
          </a:blip>
          <a:srcRect b="0" l="0" r="0" t="36781"/>
          <a:stretch/>
        </p:blipFill>
        <p:spPr>
          <a:xfrm>
            <a:off x="7776323" y="200264"/>
            <a:ext cx="1161748" cy="490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Full - Dev Tech">
  <p:cSld name="TITLE_AND_TWO_COLUMNS_1_1">
    <p:bg>
      <p:bgPr>
        <a:gradFill>
          <a:gsLst>
            <a:gs pos="0">
              <a:srgbClr val="071721"/>
            </a:gs>
            <a:gs pos="100000">
              <a:srgbClr val="9063C3"/>
            </a:gs>
          </a:gsLst>
          <a:lin ang="5400012" scaled="0"/>
        </a:gra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7"/>
          <p:cNvSpPr txBox="1"/>
          <p:nvPr>
            <p:ph type="title"/>
          </p:nvPr>
        </p:nvSpPr>
        <p:spPr>
          <a:xfrm>
            <a:off x="1942375" y="170525"/>
            <a:ext cx="5614800" cy="674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59" name="Google Shape;259;p27"/>
          <p:cNvSpPr/>
          <p:nvPr/>
        </p:nvSpPr>
        <p:spPr>
          <a:xfrm>
            <a:off x="0" y="125875"/>
            <a:ext cx="680700" cy="111600"/>
          </a:xfrm>
          <a:prstGeom prst="rect">
            <a:avLst/>
          </a:prstGeom>
          <a:solidFill>
            <a:srgbClr val="9063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60" name="Google Shape;260;p27"/>
          <p:cNvSpPr/>
          <p:nvPr/>
        </p:nvSpPr>
        <p:spPr>
          <a:xfrm>
            <a:off x="107775" y="237475"/>
            <a:ext cx="1656000" cy="256500"/>
          </a:xfrm>
          <a:prstGeom prst="rect">
            <a:avLst/>
          </a:prstGeom>
          <a:solidFill>
            <a:srgbClr val="B285E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61" name="Google Shape;261;p27"/>
          <p:cNvSpPr/>
          <p:nvPr/>
        </p:nvSpPr>
        <p:spPr>
          <a:xfrm>
            <a:off x="888775" y="493975"/>
            <a:ext cx="680700" cy="111600"/>
          </a:xfrm>
          <a:prstGeom prst="rect">
            <a:avLst/>
          </a:prstGeom>
          <a:solidFill>
            <a:srgbClr val="3045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62" name="Google Shape;262;p27" title="Full logo.png"/>
          <p:cNvPicPr preferRelativeResize="0"/>
          <p:nvPr/>
        </p:nvPicPr>
        <p:blipFill rotWithShape="1">
          <a:blip r:embed="rId2">
            <a:alphaModFix/>
          </a:blip>
          <a:srcRect b="0" l="0" r="0" t="36781"/>
          <a:stretch/>
        </p:blipFill>
        <p:spPr>
          <a:xfrm>
            <a:off x="7776323" y="200264"/>
            <a:ext cx="1161748" cy="490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Full - Data AI">
  <p:cSld name="TITLE_AND_TWO_COLUMNS_1_1_1">
    <p:bg>
      <p:bgPr>
        <a:gradFill>
          <a:gsLst>
            <a:gs pos="0">
              <a:srgbClr val="071721"/>
            </a:gs>
            <a:gs pos="55000">
              <a:srgbClr val="20B5B0"/>
            </a:gs>
            <a:gs pos="100000">
              <a:srgbClr val="6DFFFA"/>
            </a:gs>
          </a:gsLst>
          <a:lin ang="5400012" scaled="0"/>
        </a:gra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8"/>
          <p:cNvSpPr txBox="1"/>
          <p:nvPr>
            <p:ph type="title"/>
          </p:nvPr>
        </p:nvSpPr>
        <p:spPr>
          <a:xfrm>
            <a:off x="1942375" y="170525"/>
            <a:ext cx="5660700" cy="674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65" name="Google Shape;265;p28"/>
          <p:cNvSpPr/>
          <p:nvPr/>
        </p:nvSpPr>
        <p:spPr>
          <a:xfrm>
            <a:off x="0" y="125875"/>
            <a:ext cx="680700" cy="111600"/>
          </a:xfrm>
          <a:prstGeom prst="rect">
            <a:avLst/>
          </a:prstGeom>
          <a:solidFill>
            <a:srgbClr val="68F4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66" name="Google Shape;266;p28"/>
          <p:cNvSpPr/>
          <p:nvPr/>
        </p:nvSpPr>
        <p:spPr>
          <a:xfrm>
            <a:off x="107775" y="237475"/>
            <a:ext cx="1656000" cy="256500"/>
          </a:xfrm>
          <a:prstGeom prst="rect">
            <a:avLst/>
          </a:prstGeom>
          <a:solidFill>
            <a:srgbClr val="6D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67" name="Google Shape;267;p28"/>
          <p:cNvSpPr/>
          <p:nvPr/>
        </p:nvSpPr>
        <p:spPr>
          <a:xfrm>
            <a:off x="888775" y="493975"/>
            <a:ext cx="680700" cy="111600"/>
          </a:xfrm>
          <a:prstGeom prst="rect">
            <a:avLst/>
          </a:prstGeom>
          <a:solidFill>
            <a:srgbClr val="3045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68" name="Google Shape;268;p28" title="Full logo.png"/>
          <p:cNvPicPr preferRelativeResize="0"/>
          <p:nvPr/>
        </p:nvPicPr>
        <p:blipFill rotWithShape="1">
          <a:blip r:embed="rId2">
            <a:alphaModFix/>
          </a:blip>
          <a:srcRect b="0" l="0" r="0" t="36781"/>
          <a:stretch/>
        </p:blipFill>
        <p:spPr>
          <a:xfrm>
            <a:off x="7776323" y="200264"/>
            <a:ext cx="1161748" cy="490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Full - Product UX">
  <p:cSld name="TITLE_AND_TWO_COLUMNS_1_1_1_1">
    <p:bg>
      <p:bgPr>
        <a:gradFill>
          <a:gsLst>
            <a:gs pos="0">
              <a:srgbClr val="071721"/>
            </a:gs>
            <a:gs pos="52000">
              <a:srgbClr val="46D092"/>
            </a:gs>
            <a:gs pos="100000">
              <a:srgbClr val="68F4B5"/>
            </a:gs>
          </a:gsLst>
          <a:lin ang="5400012" scaled="0"/>
        </a:gra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9"/>
          <p:cNvSpPr txBox="1"/>
          <p:nvPr>
            <p:ph type="title"/>
          </p:nvPr>
        </p:nvSpPr>
        <p:spPr>
          <a:xfrm>
            <a:off x="1942375" y="170525"/>
            <a:ext cx="5686800" cy="674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71" name="Google Shape;271;p29"/>
          <p:cNvSpPr/>
          <p:nvPr/>
        </p:nvSpPr>
        <p:spPr>
          <a:xfrm>
            <a:off x="0" y="125875"/>
            <a:ext cx="680700" cy="111600"/>
          </a:xfrm>
          <a:prstGeom prst="rect">
            <a:avLst/>
          </a:prstGeom>
          <a:solidFill>
            <a:srgbClr val="3045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72" name="Google Shape;272;p29"/>
          <p:cNvSpPr/>
          <p:nvPr/>
        </p:nvSpPr>
        <p:spPr>
          <a:xfrm>
            <a:off x="107775" y="237475"/>
            <a:ext cx="1656000" cy="256500"/>
          </a:xfrm>
          <a:prstGeom prst="rect">
            <a:avLst/>
          </a:prstGeom>
          <a:solidFill>
            <a:srgbClr val="46D09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73" name="Google Shape;273;p29"/>
          <p:cNvSpPr/>
          <p:nvPr/>
        </p:nvSpPr>
        <p:spPr>
          <a:xfrm>
            <a:off x="888775" y="493975"/>
            <a:ext cx="680700" cy="111600"/>
          </a:xfrm>
          <a:prstGeom prst="rect">
            <a:avLst/>
          </a:prstGeom>
          <a:solidFill>
            <a:srgbClr val="68F4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74" name="Google Shape;274;p29" title="Full logo.png"/>
          <p:cNvPicPr preferRelativeResize="0"/>
          <p:nvPr/>
        </p:nvPicPr>
        <p:blipFill rotWithShape="1">
          <a:blip r:embed="rId2">
            <a:alphaModFix/>
          </a:blip>
          <a:srcRect b="0" l="0" r="0" t="36781"/>
          <a:stretch/>
        </p:blipFill>
        <p:spPr>
          <a:xfrm>
            <a:off x="7776323" y="200264"/>
            <a:ext cx="1161748" cy="490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ph 1 - Data AI" type="titleOnly">
  <p:cSld name="TITLE_ONLY">
    <p:bg>
      <p:bgPr>
        <a:solidFill>
          <a:srgbClr val="0A212E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0" title="Points obtenus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1013" y="200275"/>
            <a:ext cx="7121976" cy="440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0" title="Full logo.png"/>
          <p:cNvPicPr preferRelativeResize="0"/>
          <p:nvPr/>
        </p:nvPicPr>
        <p:blipFill rotWithShape="1">
          <a:blip r:embed="rId3">
            <a:alphaModFix/>
          </a:blip>
          <a:srcRect b="0" l="0" r="0" t="36781"/>
          <a:stretch/>
        </p:blipFill>
        <p:spPr>
          <a:xfrm>
            <a:off x="7776323" y="200264"/>
            <a:ext cx="1161748" cy="490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 1 1">
  <p:cSld name="TITLE_1_1">
    <p:bg>
      <p:bgPr>
        <a:solidFill>
          <a:srgbClr val="0A212E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5400000">
            <a:off x="1423675" y="-855050"/>
            <a:ext cx="357900" cy="32052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3045C2"/>
              </a:gs>
              <a:gs pos="100000">
                <a:srgbClr val="4E6AF7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/>
          <p:nvPr/>
        </p:nvSpPr>
        <p:spPr>
          <a:xfrm rot="-5400000">
            <a:off x="8144550" y="374275"/>
            <a:ext cx="447300" cy="1551600"/>
          </a:xfrm>
          <a:prstGeom prst="rect">
            <a:avLst/>
          </a:prstGeom>
          <a:gradFill>
            <a:gsLst>
              <a:gs pos="0">
                <a:srgbClr val="0A212E"/>
              </a:gs>
              <a:gs pos="55000">
                <a:srgbClr val="31A78C"/>
              </a:gs>
              <a:gs pos="100000">
                <a:srgbClr val="6DFFFA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4"/>
          <p:cNvSpPr/>
          <p:nvPr/>
        </p:nvSpPr>
        <p:spPr>
          <a:xfrm rot="5400000">
            <a:off x="1749275" y="2092375"/>
            <a:ext cx="846900" cy="4345200"/>
          </a:xfrm>
          <a:prstGeom prst="rect">
            <a:avLst/>
          </a:prstGeom>
          <a:gradFill>
            <a:gsLst>
              <a:gs pos="0">
                <a:srgbClr val="0A212E"/>
              </a:gs>
              <a:gs pos="55000">
                <a:srgbClr val="31A78C"/>
              </a:gs>
              <a:gs pos="100000">
                <a:srgbClr val="6DFFFA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4"/>
          <p:cNvSpPr/>
          <p:nvPr/>
        </p:nvSpPr>
        <p:spPr>
          <a:xfrm rot="5400000">
            <a:off x="722375" y="2484325"/>
            <a:ext cx="476400" cy="1920900"/>
          </a:xfrm>
          <a:prstGeom prst="rect">
            <a:avLst/>
          </a:prstGeom>
          <a:gradFill>
            <a:gsLst>
              <a:gs pos="0">
                <a:srgbClr val="0A212E"/>
              </a:gs>
              <a:gs pos="52000">
                <a:srgbClr val="46D092"/>
              </a:gs>
              <a:gs pos="100000">
                <a:srgbClr val="68F4B5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4"/>
          <p:cNvSpPr/>
          <p:nvPr/>
        </p:nvSpPr>
        <p:spPr>
          <a:xfrm rot="-5400000">
            <a:off x="8053500" y="2924575"/>
            <a:ext cx="260100" cy="1920900"/>
          </a:xfrm>
          <a:prstGeom prst="rect">
            <a:avLst/>
          </a:prstGeom>
          <a:gradFill>
            <a:gsLst>
              <a:gs pos="0">
                <a:srgbClr val="0A212E"/>
              </a:gs>
              <a:gs pos="44000">
                <a:srgbClr val="3045C2"/>
              </a:gs>
              <a:gs pos="100000">
                <a:srgbClr val="31A78C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4"/>
          <p:cNvSpPr/>
          <p:nvPr/>
        </p:nvSpPr>
        <p:spPr>
          <a:xfrm rot="-5400000">
            <a:off x="7689950" y="2300875"/>
            <a:ext cx="389700" cy="2518500"/>
          </a:xfrm>
          <a:prstGeom prst="rect">
            <a:avLst/>
          </a:prstGeom>
          <a:gradFill>
            <a:gsLst>
              <a:gs pos="0">
                <a:srgbClr val="0A212E"/>
              </a:gs>
              <a:gs pos="52000">
                <a:srgbClr val="31A78C"/>
              </a:gs>
              <a:gs pos="100000">
                <a:srgbClr val="68F4B5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4"/>
          <p:cNvSpPr/>
          <p:nvPr/>
        </p:nvSpPr>
        <p:spPr>
          <a:xfrm rot="-5400000">
            <a:off x="8591925" y="2813275"/>
            <a:ext cx="158700" cy="9453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46D092"/>
              </a:gs>
              <a:gs pos="100000">
                <a:srgbClr val="FF706D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4"/>
          <p:cNvSpPr/>
          <p:nvPr/>
        </p:nvSpPr>
        <p:spPr>
          <a:xfrm rot="5400000">
            <a:off x="292025" y="-170600"/>
            <a:ext cx="447300" cy="1031100"/>
          </a:xfrm>
          <a:prstGeom prst="rect">
            <a:avLst/>
          </a:prstGeom>
          <a:gradFill>
            <a:gsLst>
              <a:gs pos="0">
                <a:srgbClr val="0A212E"/>
              </a:gs>
              <a:gs pos="52000">
                <a:srgbClr val="46D092"/>
              </a:gs>
              <a:gs pos="100000">
                <a:srgbClr val="68F4B5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4"/>
          <p:cNvSpPr/>
          <p:nvPr/>
        </p:nvSpPr>
        <p:spPr>
          <a:xfrm rot="5400000">
            <a:off x="1072000" y="-145775"/>
            <a:ext cx="158700" cy="23031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43DAD5"/>
              </a:gs>
              <a:gs pos="100000">
                <a:srgbClr val="68F4B5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4"/>
          <p:cNvSpPr/>
          <p:nvPr/>
        </p:nvSpPr>
        <p:spPr>
          <a:xfrm rot="-5400000">
            <a:off x="7844625" y="-372800"/>
            <a:ext cx="295500" cy="2303100"/>
          </a:xfrm>
          <a:prstGeom prst="rect">
            <a:avLst/>
          </a:prstGeom>
          <a:gradFill>
            <a:gsLst>
              <a:gs pos="0">
                <a:srgbClr val="0A212E"/>
              </a:gs>
              <a:gs pos="52000">
                <a:srgbClr val="31A78C"/>
              </a:gs>
              <a:gs pos="100000">
                <a:srgbClr val="68F4B5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4"/>
          <p:cNvSpPr/>
          <p:nvPr/>
        </p:nvSpPr>
        <p:spPr>
          <a:xfrm rot="5400000">
            <a:off x="393100" y="3289675"/>
            <a:ext cx="158700" cy="9453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516EF9"/>
              </a:gs>
              <a:gs pos="100000">
                <a:srgbClr val="B9E8FF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ph 2 - Product UX">
  <p:cSld name="TITLE_ONLY_1">
    <p:bg>
      <p:bgPr>
        <a:solidFill>
          <a:srgbClr val="0A212E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31" title="Points obtenus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92675" y="205838"/>
            <a:ext cx="7158639" cy="44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1" title="Full logo.png"/>
          <p:cNvPicPr preferRelativeResize="0"/>
          <p:nvPr/>
        </p:nvPicPr>
        <p:blipFill rotWithShape="1">
          <a:blip r:embed="rId3">
            <a:alphaModFix/>
          </a:blip>
          <a:srcRect b="0" l="0" r="0" t="36781"/>
          <a:stretch/>
        </p:blipFill>
        <p:spPr>
          <a:xfrm>
            <a:off x="7776323" y="200264"/>
            <a:ext cx="1161748" cy="490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ph 3 - Dev Tech">
  <p:cSld name="TITLE_ONLY_1_1">
    <p:bg>
      <p:bgPr>
        <a:solidFill>
          <a:srgbClr val="0A212E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2" title="Points obtenus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92675" y="214225"/>
            <a:ext cx="7158639" cy="44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2" title="Full logo.png"/>
          <p:cNvPicPr preferRelativeResize="0"/>
          <p:nvPr/>
        </p:nvPicPr>
        <p:blipFill rotWithShape="1">
          <a:blip r:embed="rId3">
            <a:alphaModFix/>
          </a:blip>
          <a:srcRect b="0" l="0" r="0" t="36781"/>
          <a:stretch/>
        </p:blipFill>
        <p:spPr>
          <a:xfrm>
            <a:off x="7776323" y="200264"/>
            <a:ext cx="1161748" cy="490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ph 3 - Dev Tech 1">
  <p:cSld name="TITLE_ONLY_1_1_1">
    <p:bg>
      <p:bgPr>
        <a:solidFill>
          <a:srgbClr val="0A212E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33" title="Points obtenus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92675" y="226625"/>
            <a:ext cx="7158639" cy="44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3" title="Full logo.png"/>
          <p:cNvPicPr preferRelativeResize="0"/>
          <p:nvPr/>
        </p:nvPicPr>
        <p:blipFill rotWithShape="1">
          <a:blip r:embed="rId3">
            <a:alphaModFix/>
          </a:blip>
          <a:srcRect b="0" l="0" r="0" t="36781"/>
          <a:stretch/>
        </p:blipFill>
        <p:spPr>
          <a:xfrm>
            <a:off x="7776323" y="200264"/>
            <a:ext cx="1161748" cy="490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2">
  <p:cSld name="TITLE_AND_TWO_COLUMNS_1_3">
    <p:bg>
      <p:bgPr>
        <a:solidFill>
          <a:srgbClr val="3045C2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34" title="Full logo.png"/>
          <p:cNvPicPr preferRelativeResize="0"/>
          <p:nvPr/>
        </p:nvPicPr>
        <p:blipFill rotWithShape="1">
          <a:blip r:embed="rId2">
            <a:alphaModFix/>
          </a:blip>
          <a:srcRect b="0" l="0" r="0" t="36781"/>
          <a:stretch/>
        </p:blipFill>
        <p:spPr>
          <a:xfrm>
            <a:off x="7776323" y="200264"/>
            <a:ext cx="1161748" cy="490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3">
  <p:cSld name="TITLE_AND_TWO_COLUMNS_1_3_1">
    <p:bg>
      <p:bgPr>
        <a:solidFill>
          <a:srgbClr val="31A78C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35" title="Full logo.png"/>
          <p:cNvPicPr preferRelativeResize="0"/>
          <p:nvPr/>
        </p:nvPicPr>
        <p:blipFill rotWithShape="1">
          <a:blip r:embed="rId2">
            <a:alphaModFix/>
          </a:blip>
          <a:srcRect b="0" l="0" r="0" t="36781"/>
          <a:stretch/>
        </p:blipFill>
        <p:spPr>
          <a:xfrm>
            <a:off x="7776323" y="200264"/>
            <a:ext cx="1161748" cy="490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4">
  <p:cSld name="TITLE_AND_TWO_COLUMNS_1_3_1_1">
    <p:bg>
      <p:bgPr>
        <a:solidFill>
          <a:srgbClr val="9063C3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6" title="Full logo.png"/>
          <p:cNvPicPr preferRelativeResize="0"/>
          <p:nvPr/>
        </p:nvPicPr>
        <p:blipFill rotWithShape="1">
          <a:blip r:embed="rId2">
            <a:alphaModFix/>
          </a:blip>
          <a:srcRect b="0" l="0" r="0" t="36781"/>
          <a:stretch/>
        </p:blipFill>
        <p:spPr>
          <a:xfrm>
            <a:off x="7776323" y="200264"/>
            <a:ext cx="1161748" cy="490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5">
  <p:cSld name="TITLE_AND_TWO_COLUMNS_1_3_1_1_1">
    <p:bg>
      <p:bgPr>
        <a:solidFill>
          <a:srgbClr val="00CFD4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7" title="Full logo.png"/>
          <p:cNvPicPr preferRelativeResize="0"/>
          <p:nvPr/>
        </p:nvPicPr>
        <p:blipFill rotWithShape="1">
          <a:blip r:embed="rId2">
            <a:alphaModFix/>
          </a:blip>
          <a:srcRect b="0" l="0" r="0" t="36781"/>
          <a:stretch/>
        </p:blipFill>
        <p:spPr>
          <a:xfrm>
            <a:off x="7776323" y="200264"/>
            <a:ext cx="1161748" cy="490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5 1">
  <p:cSld name="TITLE_AND_TWO_COLUMNS_1_3_1_1_1_1">
    <p:bg>
      <p:bgPr>
        <a:solidFill>
          <a:srgbClr val="0A212E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8" title="Full logo.png"/>
          <p:cNvPicPr preferRelativeResize="0"/>
          <p:nvPr/>
        </p:nvPicPr>
        <p:blipFill rotWithShape="1">
          <a:blip r:embed="rId2">
            <a:alphaModFix/>
          </a:blip>
          <a:srcRect b="0" l="0" r="0" t="36781"/>
          <a:stretch/>
        </p:blipFill>
        <p:spPr>
          <a:xfrm>
            <a:off x="7776323" y="200264"/>
            <a:ext cx="1161748" cy="490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rve 1">
  <p:cSld name="TITLE_AND_TWO_COLUMNS_1_3_1_1_1_1_1">
    <p:bg>
      <p:bgPr>
        <a:solidFill>
          <a:srgbClr val="0A212E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39" title="Points obtenus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92675" y="195700"/>
            <a:ext cx="7158639" cy="44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9" title="Full logo.png"/>
          <p:cNvPicPr preferRelativeResize="0"/>
          <p:nvPr/>
        </p:nvPicPr>
        <p:blipFill rotWithShape="1">
          <a:blip r:embed="rId3">
            <a:alphaModFix/>
          </a:blip>
          <a:srcRect b="0" l="0" r="0" t="36781"/>
          <a:stretch/>
        </p:blipFill>
        <p:spPr>
          <a:xfrm>
            <a:off x="7776323" y="200264"/>
            <a:ext cx="1161748" cy="490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rve 2">
  <p:cSld name="TITLE_AND_TWO_COLUMNS_1_3_1_1_1_1_1_1">
    <p:bg>
      <p:bgPr>
        <a:solidFill>
          <a:srgbClr val="3045C2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40" title="Points obtenus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92675" y="195700"/>
            <a:ext cx="7158639" cy="44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0" title="Full logo.png"/>
          <p:cNvPicPr preferRelativeResize="0"/>
          <p:nvPr/>
        </p:nvPicPr>
        <p:blipFill rotWithShape="1">
          <a:blip r:embed="rId3">
            <a:alphaModFix/>
          </a:blip>
          <a:srcRect b="0" l="0" r="0" t="36781"/>
          <a:stretch/>
        </p:blipFill>
        <p:spPr>
          <a:xfrm>
            <a:off x="7776323" y="200264"/>
            <a:ext cx="1161748" cy="490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 1 1 1">
  <p:cSld name="TITLE_1_1_1">
    <p:bg>
      <p:bgPr>
        <a:solidFill>
          <a:srgbClr val="0A212E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/>
          <p:nvPr/>
        </p:nvSpPr>
        <p:spPr>
          <a:xfrm rot="5400000">
            <a:off x="1423675" y="-855050"/>
            <a:ext cx="357900" cy="32052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3045C2"/>
              </a:gs>
              <a:gs pos="100000">
                <a:srgbClr val="4E6AF7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5"/>
          <p:cNvSpPr/>
          <p:nvPr/>
        </p:nvSpPr>
        <p:spPr>
          <a:xfrm rot="-5400000">
            <a:off x="8144550" y="374275"/>
            <a:ext cx="447300" cy="1551600"/>
          </a:xfrm>
          <a:prstGeom prst="rect">
            <a:avLst/>
          </a:prstGeom>
          <a:gradFill>
            <a:gsLst>
              <a:gs pos="0">
                <a:srgbClr val="0A212E"/>
              </a:gs>
              <a:gs pos="55000">
                <a:srgbClr val="20B5B0"/>
              </a:gs>
              <a:gs pos="100000">
                <a:srgbClr val="6DFFFA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5"/>
          <p:cNvSpPr/>
          <p:nvPr/>
        </p:nvSpPr>
        <p:spPr>
          <a:xfrm rot="5400000">
            <a:off x="1749275" y="2092375"/>
            <a:ext cx="846900" cy="4345200"/>
          </a:xfrm>
          <a:prstGeom prst="rect">
            <a:avLst/>
          </a:prstGeom>
          <a:gradFill>
            <a:gsLst>
              <a:gs pos="0">
                <a:srgbClr val="0A212E"/>
              </a:gs>
              <a:gs pos="55000">
                <a:srgbClr val="20B5B0"/>
              </a:gs>
              <a:gs pos="100000">
                <a:srgbClr val="6DFFFA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5"/>
          <p:cNvSpPr/>
          <p:nvPr/>
        </p:nvSpPr>
        <p:spPr>
          <a:xfrm rot="5400000">
            <a:off x="722375" y="2484325"/>
            <a:ext cx="476400" cy="19209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43DAD5"/>
              </a:gs>
              <a:gs pos="100000">
                <a:srgbClr val="68F4B5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5"/>
          <p:cNvSpPr/>
          <p:nvPr/>
        </p:nvSpPr>
        <p:spPr>
          <a:xfrm rot="-5400000">
            <a:off x="8053500" y="2924575"/>
            <a:ext cx="260100" cy="1920900"/>
          </a:xfrm>
          <a:prstGeom prst="rect">
            <a:avLst/>
          </a:prstGeom>
          <a:gradFill>
            <a:gsLst>
              <a:gs pos="0">
                <a:srgbClr val="0A212E"/>
              </a:gs>
              <a:gs pos="32000">
                <a:srgbClr val="3045C2"/>
              </a:gs>
              <a:gs pos="55000">
                <a:srgbClr val="516EF9"/>
              </a:gs>
              <a:gs pos="100000">
                <a:srgbClr val="73FBF5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5"/>
          <p:cNvSpPr/>
          <p:nvPr/>
        </p:nvSpPr>
        <p:spPr>
          <a:xfrm rot="-5400000">
            <a:off x="7689950" y="2300875"/>
            <a:ext cx="389700" cy="25185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FDBA6F"/>
              </a:gs>
              <a:gs pos="100000">
                <a:srgbClr val="73FBF5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5"/>
          <p:cNvSpPr/>
          <p:nvPr/>
        </p:nvSpPr>
        <p:spPr>
          <a:xfrm rot="-5400000">
            <a:off x="8591925" y="2813275"/>
            <a:ext cx="158700" cy="945300"/>
          </a:xfrm>
          <a:prstGeom prst="rect">
            <a:avLst/>
          </a:prstGeom>
          <a:gradFill>
            <a:gsLst>
              <a:gs pos="0">
                <a:srgbClr val="0A212E"/>
              </a:gs>
              <a:gs pos="55000">
                <a:srgbClr val="31A78C"/>
              </a:gs>
              <a:gs pos="100000">
                <a:srgbClr val="6DFFFA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5"/>
          <p:cNvSpPr/>
          <p:nvPr/>
        </p:nvSpPr>
        <p:spPr>
          <a:xfrm rot="5400000">
            <a:off x="292025" y="-170600"/>
            <a:ext cx="447300" cy="1031100"/>
          </a:xfrm>
          <a:prstGeom prst="rect">
            <a:avLst/>
          </a:prstGeom>
          <a:gradFill>
            <a:gsLst>
              <a:gs pos="0">
                <a:srgbClr val="0A212E"/>
              </a:gs>
              <a:gs pos="55000">
                <a:srgbClr val="20B5B0"/>
              </a:gs>
              <a:gs pos="100000">
                <a:srgbClr val="6DFFFA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5"/>
          <p:cNvSpPr/>
          <p:nvPr/>
        </p:nvSpPr>
        <p:spPr>
          <a:xfrm rot="5400000">
            <a:off x="1072000" y="-145775"/>
            <a:ext cx="158700" cy="23031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FDBA6F"/>
              </a:gs>
              <a:gs pos="100000">
                <a:srgbClr val="73FBF5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5"/>
          <p:cNvSpPr/>
          <p:nvPr/>
        </p:nvSpPr>
        <p:spPr>
          <a:xfrm rot="-5400000">
            <a:off x="7844625" y="-372800"/>
            <a:ext cx="295500" cy="2303100"/>
          </a:xfrm>
          <a:prstGeom prst="rect">
            <a:avLst/>
          </a:prstGeom>
          <a:gradFill>
            <a:gsLst>
              <a:gs pos="0">
                <a:srgbClr val="0A212E"/>
              </a:gs>
              <a:gs pos="52000">
                <a:srgbClr val="31A78C"/>
              </a:gs>
              <a:gs pos="100000">
                <a:srgbClr val="68F4B5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5"/>
          <p:cNvSpPr/>
          <p:nvPr/>
        </p:nvSpPr>
        <p:spPr>
          <a:xfrm rot="5400000">
            <a:off x="393100" y="3289675"/>
            <a:ext cx="158700" cy="945300"/>
          </a:xfrm>
          <a:prstGeom prst="rect">
            <a:avLst/>
          </a:prstGeom>
          <a:gradFill>
            <a:gsLst>
              <a:gs pos="0">
                <a:srgbClr val="071721"/>
              </a:gs>
              <a:gs pos="32000">
                <a:srgbClr val="3045C2"/>
              </a:gs>
              <a:gs pos="55000">
                <a:srgbClr val="516EF9"/>
              </a:gs>
              <a:gs pos="100000">
                <a:srgbClr val="73FBF5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rve 3">
  <p:cSld name="TITLE_AND_TWO_COLUMNS_1_3_1_1_1_1_1_1_1">
    <p:bg>
      <p:bgPr>
        <a:solidFill>
          <a:srgbClr val="7349A2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1" title="Points obtenus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92675" y="195700"/>
            <a:ext cx="7158639" cy="44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1" title="Full logo.png"/>
          <p:cNvPicPr preferRelativeResize="0"/>
          <p:nvPr/>
        </p:nvPicPr>
        <p:blipFill rotWithShape="1">
          <a:blip r:embed="rId3">
            <a:alphaModFix/>
          </a:blip>
          <a:srcRect b="0" l="0" r="0" t="36781"/>
          <a:stretch/>
        </p:blipFill>
        <p:spPr>
          <a:xfrm>
            <a:off x="7776323" y="200264"/>
            <a:ext cx="1161748" cy="490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rve 4">
  <p:cSld name="TITLE_AND_TWO_COLUMNS_1_3_1_1_1_1_1_1_1_1">
    <p:bg>
      <p:bgPr>
        <a:solidFill>
          <a:srgbClr val="349368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42" title="Points obtenus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92675" y="195700"/>
            <a:ext cx="7158639" cy="44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2" title="Full logo.png"/>
          <p:cNvPicPr preferRelativeResize="0"/>
          <p:nvPr/>
        </p:nvPicPr>
        <p:blipFill rotWithShape="1">
          <a:blip r:embed="rId3">
            <a:alphaModFix/>
          </a:blip>
          <a:srcRect b="0" l="0" r="0" t="36781"/>
          <a:stretch/>
        </p:blipFill>
        <p:spPr>
          <a:xfrm>
            <a:off x="7776323" y="200264"/>
            <a:ext cx="1161748" cy="490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rve 5">
  <p:cSld name="TITLE_AND_TWO_COLUMNS_1_3_1_1_1_1_1_1_1_1_1">
    <p:bg>
      <p:bgPr>
        <a:solidFill>
          <a:srgbClr val="3EC1BC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43" title="Points obtenus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92675" y="195700"/>
            <a:ext cx="7158639" cy="44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3" title="Full logo.png"/>
          <p:cNvPicPr preferRelativeResize="0"/>
          <p:nvPr/>
        </p:nvPicPr>
        <p:blipFill rotWithShape="1">
          <a:blip r:embed="rId3">
            <a:alphaModFix/>
          </a:blip>
          <a:srcRect b="0" l="0" r="0" t="36781"/>
          <a:stretch/>
        </p:blipFill>
        <p:spPr>
          <a:xfrm>
            <a:off x="7776323" y="200264"/>
            <a:ext cx="1161748" cy="490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1">
  <p:cSld name="ONE_COLUMN_TEXT">
    <p:bg>
      <p:bgPr>
        <a:gradFill>
          <a:gsLst>
            <a:gs pos="0">
              <a:srgbClr val="0A212E"/>
            </a:gs>
            <a:gs pos="50000">
              <a:srgbClr val="3045C2"/>
            </a:gs>
            <a:gs pos="100000">
              <a:srgbClr val="4E6AF7"/>
            </a:gs>
          </a:gsLst>
          <a:lin ang="5400700" scaled="0"/>
        </a:gra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4"/>
          <p:cNvSpPr/>
          <p:nvPr>
            <p:ph idx="2" type="pic"/>
          </p:nvPr>
        </p:nvSpPr>
        <p:spPr>
          <a:xfrm>
            <a:off x="4576250" y="0"/>
            <a:ext cx="45678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314" name="Google Shape;314;p44" title="Full logo.png"/>
          <p:cNvPicPr preferRelativeResize="0"/>
          <p:nvPr/>
        </p:nvPicPr>
        <p:blipFill rotWithShape="1">
          <a:blip r:embed="rId2">
            <a:alphaModFix/>
          </a:blip>
          <a:srcRect b="0" l="0" r="0" t="36781"/>
          <a:stretch/>
        </p:blipFill>
        <p:spPr>
          <a:xfrm>
            <a:off x="91073" y="95889"/>
            <a:ext cx="1161748" cy="490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2">
  <p:cSld name="ONE_COLUMN_TEXT_1">
    <p:bg>
      <p:bgPr>
        <a:gradFill>
          <a:gsLst>
            <a:gs pos="0">
              <a:srgbClr val="071721"/>
            </a:gs>
            <a:gs pos="100000">
              <a:srgbClr val="9063C3"/>
            </a:gs>
          </a:gsLst>
          <a:lin ang="5400700" scaled="0"/>
        </a:gra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5"/>
          <p:cNvSpPr/>
          <p:nvPr>
            <p:ph idx="2" type="pic"/>
          </p:nvPr>
        </p:nvSpPr>
        <p:spPr>
          <a:xfrm>
            <a:off x="4576250" y="0"/>
            <a:ext cx="45678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317" name="Google Shape;317;p45" title="Full logo.png"/>
          <p:cNvPicPr preferRelativeResize="0"/>
          <p:nvPr/>
        </p:nvPicPr>
        <p:blipFill rotWithShape="1">
          <a:blip r:embed="rId2">
            <a:alphaModFix/>
          </a:blip>
          <a:srcRect b="0" l="0" r="0" t="36781"/>
          <a:stretch/>
        </p:blipFill>
        <p:spPr>
          <a:xfrm>
            <a:off x="91073" y="95889"/>
            <a:ext cx="1161748" cy="490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3">
  <p:cSld name="ONE_COLUMN_TEXT_1_2">
    <p:bg>
      <p:bgPr>
        <a:gradFill>
          <a:gsLst>
            <a:gs pos="0">
              <a:srgbClr val="071721"/>
            </a:gs>
            <a:gs pos="55000">
              <a:srgbClr val="20B5B0"/>
            </a:gs>
            <a:gs pos="100000">
              <a:srgbClr val="6DFFFA"/>
            </a:gs>
          </a:gsLst>
          <a:lin ang="5400700" scaled="0"/>
        </a:gra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6"/>
          <p:cNvSpPr/>
          <p:nvPr>
            <p:ph idx="2" type="pic"/>
          </p:nvPr>
        </p:nvSpPr>
        <p:spPr>
          <a:xfrm>
            <a:off x="4576250" y="0"/>
            <a:ext cx="45678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320" name="Google Shape;320;p46" title="Full logo.png"/>
          <p:cNvPicPr preferRelativeResize="0"/>
          <p:nvPr/>
        </p:nvPicPr>
        <p:blipFill rotWithShape="1">
          <a:blip r:embed="rId2">
            <a:alphaModFix/>
          </a:blip>
          <a:srcRect b="0" l="0" r="0" t="36781"/>
          <a:stretch/>
        </p:blipFill>
        <p:spPr>
          <a:xfrm>
            <a:off x="91073" y="95889"/>
            <a:ext cx="1161748" cy="490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4">
  <p:cSld name="ONE_COLUMN_TEXT_1_1">
    <p:bg>
      <p:bgPr>
        <a:gradFill>
          <a:gsLst>
            <a:gs pos="0">
              <a:srgbClr val="0A212E"/>
            </a:gs>
            <a:gs pos="52000">
              <a:srgbClr val="46D092"/>
            </a:gs>
            <a:gs pos="100000">
              <a:srgbClr val="68F4B5"/>
            </a:gs>
          </a:gsLst>
          <a:lin ang="5400700" scaled="0"/>
        </a:gra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7"/>
          <p:cNvSpPr/>
          <p:nvPr>
            <p:ph idx="2" type="pic"/>
          </p:nvPr>
        </p:nvSpPr>
        <p:spPr>
          <a:xfrm>
            <a:off x="4576250" y="0"/>
            <a:ext cx="45678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323" name="Google Shape;323;p47" title="Full logo.png"/>
          <p:cNvPicPr preferRelativeResize="0"/>
          <p:nvPr/>
        </p:nvPicPr>
        <p:blipFill rotWithShape="1">
          <a:blip r:embed="rId2">
            <a:alphaModFix/>
          </a:blip>
          <a:srcRect b="0" l="0" r="0" t="36781"/>
          <a:stretch/>
        </p:blipFill>
        <p:spPr>
          <a:xfrm>
            <a:off x="91073" y="95889"/>
            <a:ext cx="1161748" cy="490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5">
  <p:cSld name="ONE_COLUMN_TEXT_1_1_1">
    <p:bg>
      <p:bgPr>
        <a:solidFill>
          <a:srgbClr val="0A212E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8"/>
          <p:cNvSpPr/>
          <p:nvPr>
            <p:ph idx="2" type="pic"/>
          </p:nvPr>
        </p:nvSpPr>
        <p:spPr>
          <a:xfrm>
            <a:off x="4576250" y="0"/>
            <a:ext cx="45678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326" name="Google Shape;326;p48" title="Full logo.png"/>
          <p:cNvPicPr preferRelativeResize="0"/>
          <p:nvPr/>
        </p:nvPicPr>
        <p:blipFill rotWithShape="1">
          <a:blip r:embed="rId2">
            <a:alphaModFix/>
          </a:blip>
          <a:srcRect b="0" l="0" r="0" t="36781"/>
          <a:stretch/>
        </p:blipFill>
        <p:spPr>
          <a:xfrm>
            <a:off x="91073" y="95889"/>
            <a:ext cx="1161748" cy="490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29" name="Google Shape;329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5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33" name="Google Shape;333;p5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34" name="Google Shape;334;p5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1150" lvl="3" marL="18288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35" name="Google Shape;335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Présentation - Tech Dev" type="secHead">
  <p:cSld name="SECTION_HEADER">
    <p:bg>
      <p:bgPr>
        <a:solidFill>
          <a:srgbClr val="071721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/>
          <p:nvPr/>
        </p:nvSpPr>
        <p:spPr>
          <a:xfrm>
            <a:off x="4572550" y="565267"/>
            <a:ext cx="3624300" cy="394800"/>
          </a:xfrm>
          <a:prstGeom prst="rect">
            <a:avLst/>
          </a:prstGeom>
          <a:solidFill>
            <a:srgbClr val="9063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6"/>
          <p:cNvSpPr/>
          <p:nvPr/>
        </p:nvSpPr>
        <p:spPr>
          <a:xfrm>
            <a:off x="3666600" y="959317"/>
            <a:ext cx="2370000" cy="394800"/>
          </a:xfrm>
          <a:prstGeom prst="rect">
            <a:avLst/>
          </a:prstGeom>
          <a:solidFill>
            <a:srgbClr val="3045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6"/>
          <p:cNvSpPr/>
          <p:nvPr/>
        </p:nvSpPr>
        <p:spPr>
          <a:xfrm>
            <a:off x="256350" y="565267"/>
            <a:ext cx="1662000" cy="394800"/>
          </a:xfrm>
          <a:prstGeom prst="rect">
            <a:avLst/>
          </a:prstGeom>
          <a:solidFill>
            <a:srgbClr val="6D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6"/>
          <p:cNvSpPr/>
          <p:nvPr/>
        </p:nvSpPr>
        <p:spPr>
          <a:xfrm>
            <a:off x="0" y="959317"/>
            <a:ext cx="2793300" cy="394800"/>
          </a:xfrm>
          <a:prstGeom prst="rect">
            <a:avLst/>
          </a:prstGeom>
          <a:solidFill>
            <a:srgbClr val="B285E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6"/>
          <p:cNvSpPr/>
          <p:nvPr/>
        </p:nvSpPr>
        <p:spPr>
          <a:xfrm>
            <a:off x="745600" y="1354117"/>
            <a:ext cx="1848300" cy="247800"/>
          </a:xfrm>
          <a:prstGeom prst="rect">
            <a:avLst/>
          </a:prstGeom>
          <a:solidFill>
            <a:srgbClr val="3045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6"/>
          <p:cNvSpPr/>
          <p:nvPr/>
        </p:nvSpPr>
        <p:spPr>
          <a:xfrm>
            <a:off x="7167275" y="3905325"/>
            <a:ext cx="708600" cy="157200"/>
          </a:xfrm>
          <a:prstGeom prst="rect">
            <a:avLst/>
          </a:prstGeom>
          <a:solidFill>
            <a:srgbClr val="3045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6"/>
          <p:cNvSpPr/>
          <p:nvPr/>
        </p:nvSpPr>
        <p:spPr>
          <a:xfrm>
            <a:off x="7482000" y="4062525"/>
            <a:ext cx="1662000" cy="394800"/>
          </a:xfrm>
          <a:prstGeom prst="rect">
            <a:avLst/>
          </a:prstGeom>
          <a:solidFill>
            <a:srgbClr val="9063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6"/>
          <p:cNvSpPr/>
          <p:nvPr/>
        </p:nvSpPr>
        <p:spPr>
          <a:xfrm>
            <a:off x="972750" y="4062525"/>
            <a:ext cx="3279000" cy="571200"/>
          </a:xfrm>
          <a:prstGeom prst="rect">
            <a:avLst/>
          </a:prstGeom>
          <a:solidFill>
            <a:srgbClr val="B285E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6"/>
          <p:cNvSpPr/>
          <p:nvPr/>
        </p:nvSpPr>
        <p:spPr>
          <a:xfrm>
            <a:off x="3372700" y="4633725"/>
            <a:ext cx="1848300" cy="247800"/>
          </a:xfrm>
          <a:prstGeom prst="rect">
            <a:avLst/>
          </a:prstGeom>
          <a:solidFill>
            <a:srgbClr val="3045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6"/>
          <p:cNvSpPr/>
          <p:nvPr/>
        </p:nvSpPr>
        <p:spPr>
          <a:xfrm>
            <a:off x="7784850" y="959317"/>
            <a:ext cx="708600" cy="157200"/>
          </a:xfrm>
          <a:prstGeom prst="rect">
            <a:avLst/>
          </a:prstGeom>
          <a:solidFill>
            <a:srgbClr val="6D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6"/>
          <p:cNvSpPr/>
          <p:nvPr/>
        </p:nvSpPr>
        <p:spPr>
          <a:xfrm>
            <a:off x="1818300" y="3815723"/>
            <a:ext cx="1848300" cy="247800"/>
          </a:xfrm>
          <a:prstGeom prst="rect">
            <a:avLst/>
          </a:prstGeom>
          <a:solidFill>
            <a:srgbClr val="68F4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6"/>
          <p:cNvSpPr/>
          <p:nvPr/>
        </p:nvSpPr>
        <p:spPr>
          <a:xfrm>
            <a:off x="6036600" y="417692"/>
            <a:ext cx="2370000" cy="157200"/>
          </a:xfrm>
          <a:prstGeom prst="rect">
            <a:avLst/>
          </a:prstGeom>
          <a:solidFill>
            <a:srgbClr val="B285E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6"/>
          <p:cNvSpPr txBox="1"/>
          <p:nvPr>
            <p:ph type="title"/>
          </p:nvPr>
        </p:nvSpPr>
        <p:spPr>
          <a:xfrm>
            <a:off x="802950" y="1706765"/>
            <a:ext cx="7669500" cy="192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2">
  <p:cSld name="TITLE_AND_BODY_2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0" name="Google Shape;340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1150" lvl="3" marL="18288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1" name="Google Shape;341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erge" showMasterSp="0">
  <p:cSld name="TITLE_AND_BODY_2_2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Présentation - Product UX" type="tx">
  <p:cSld name="TITLE_AND_BODY">
    <p:bg>
      <p:bgPr>
        <a:solidFill>
          <a:srgbClr val="071721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"/>
          <p:cNvSpPr/>
          <p:nvPr/>
        </p:nvSpPr>
        <p:spPr>
          <a:xfrm>
            <a:off x="4572550" y="565267"/>
            <a:ext cx="3624300" cy="394800"/>
          </a:xfrm>
          <a:prstGeom prst="rect">
            <a:avLst/>
          </a:prstGeom>
          <a:solidFill>
            <a:srgbClr val="68F4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7"/>
          <p:cNvSpPr/>
          <p:nvPr/>
        </p:nvSpPr>
        <p:spPr>
          <a:xfrm>
            <a:off x="3666600" y="959317"/>
            <a:ext cx="2370000" cy="394800"/>
          </a:xfrm>
          <a:prstGeom prst="rect">
            <a:avLst/>
          </a:prstGeom>
          <a:solidFill>
            <a:srgbClr val="46D09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7"/>
          <p:cNvSpPr/>
          <p:nvPr/>
        </p:nvSpPr>
        <p:spPr>
          <a:xfrm>
            <a:off x="256350" y="565267"/>
            <a:ext cx="1662000" cy="394800"/>
          </a:xfrm>
          <a:prstGeom prst="rect">
            <a:avLst/>
          </a:prstGeom>
          <a:solidFill>
            <a:srgbClr val="46D09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7"/>
          <p:cNvSpPr/>
          <p:nvPr/>
        </p:nvSpPr>
        <p:spPr>
          <a:xfrm>
            <a:off x="0" y="959317"/>
            <a:ext cx="2793300" cy="394800"/>
          </a:xfrm>
          <a:prstGeom prst="rect">
            <a:avLst/>
          </a:prstGeom>
          <a:solidFill>
            <a:srgbClr val="3045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7"/>
          <p:cNvSpPr/>
          <p:nvPr/>
        </p:nvSpPr>
        <p:spPr>
          <a:xfrm>
            <a:off x="745600" y="1354117"/>
            <a:ext cx="1848300" cy="247800"/>
          </a:xfrm>
          <a:prstGeom prst="rect">
            <a:avLst/>
          </a:prstGeom>
          <a:solidFill>
            <a:srgbClr val="68F4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7"/>
          <p:cNvSpPr/>
          <p:nvPr/>
        </p:nvSpPr>
        <p:spPr>
          <a:xfrm>
            <a:off x="7167275" y="3905325"/>
            <a:ext cx="708600" cy="157200"/>
          </a:xfrm>
          <a:prstGeom prst="rect">
            <a:avLst/>
          </a:prstGeom>
          <a:solidFill>
            <a:srgbClr val="3045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7"/>
          <p:cNvSpPr/>
          <p:nvPr/>
        </p:nvSpPr>
        <p:spPr>
          <a:xfrm>
            <a:off x="7482000" y="4062525"/>
            <a:ext cx="1662000" cy="394800"/>
          </a:xfrm>
          <a:prstGeom prst="rect">
            <a:avLst/>
          </a:prstGeom>
          <a:solidFill>
            <a:srgbClr val="68F4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7"/>
          <p:cNvSpPr/>
          <p:nvPr/>
        </p:nvSpPr>
        <p:spPr>
          <a:xfrm>
            <a:off x="972750" y="4062525"/>
            <a:ext cx="3279000" cy="571200"/>
          </a:xfrm>
          <a:prstGeom prst="rect">
            <a:avLst/>
          </a:prstGeom>
          <a:solidFill>
            <a:srgbClr val="46D09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372700" y="4633725"/>
            <a:ext cx="1848300" cy="247800"/>
          </a:xfrm>
          <a:prstGeom prst="rect">
            <a:avLst/>
          </a:prstGeom>
          <a:solidFill>
            <a:srgbClr val="B285E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7784850" y="959317"/>
            <a:ext cx="708600" cy="157200"/>
          </a:xfrm>
          <a:prstGeom prst="rect">
            <a:avLst/>
          </a:prstGeom>
          <a:solidFill>
            <a:srgbClr val="6D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/>
          <p:nvPr/>
        </p:nvSpPr>
        <p:spPr>
          <a:xfrm>
            <a:off x="264150" y="4457325"/>
            <a:ext cx="708600" cy="157200"/>
          </a:xfrm>
          <a:prstGeom prst="rect">
            <a:avLst/>
          </a:prstGeom>
          <a:solidFill>
            <a:srgbClr val="3045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7"/>
          <p:cNvSpPr/>
          <p:nvPr/>
        </p:nvSpPr>
        <p:spPr>
          <a:xfrm>
            <a:off x="1818300" y="3815723"/>
            <a:ext cx="1848300" cy="247800"/>
          </a:xfrm>
          <a:prstGeom prst="rect">
            <a:avLst/>
          </a:prstGeom>
          <a:solidFill>
            <a:srgbClr val="68F4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7"/>
          <p:cNvSpPr/>
          <p:nvPr/>
        </p:nvSpPr>
        <p:spPr>
          <a:xfrm>
            <a:off x="6036600" y="417692"/>
            <a:ext cx="2370000" cy="157200"/>
          </a:xfrm>
          <a:prstGeom prst="rect">
            <a:avLst/>
          </a:prstGeom>
          <a:solidFill>
            <a:srgbClr val="3045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7"/>
          <p:cNvSpPr txBox="1"/>
          <p:nvPr>
            <p:ph type="title"/>
          </p:nvPr>
        </p:nvSpPr>
        <p:spPr>
          <a:xfrm>
            <a:off x="802950" y="1706765"/>
            <a:ext cx="7669500" cy="192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Présentation - Data AI">
  <p:cSld name="TITLE_AND_BODY_1">
    <p:bg>
      <p:bgPr>
        <a:solidFill>
          <a:srgbClr val="071721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"/>
          <p:cNvSpPr/>
          <p:nvPr/>
        </p:nvSpPr>
        <p:spPr>
          <a:xfrm>
            <a:off x="4572550" y="565267"/>
            <a:ext cx="3624300" cy="394800"/>
          </a:xfrm>
          <a:prstGeom prst="rect">
            <a:avLst/>
          </a:prstGeom>
          <a:solidFill>
            <a:srgbClr val="43DA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8"/>
          <p:cNvSpPr/>
          <p:nvPr/>
        </p:nvSpPr>
        <p:spPr>
          <a:xfrm>
            <a:off x="3666600" y="959317"/>
            <a:ext cx="2370000" cy="394800"/>
          </a:xfrm>
          <a:prstGeom prst="rect">
            <a:avLst/>
          </a:prstGeom>
          <a:solidFill>
            <a:srgbClr val="9063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8"/>
          <p:cNvSpPr/>
          <p:nvPr/>
        </p:nvSpPr>
        <p:spPr>
          <a:xfrm>
            <a:off x="256350" y="565267"/>
            <a:ext cx="1662000" cy="394800"/>
          </a:xfrm>
          <a:prstGeom prst="rect">
            <a:avLst/>
          </a:prstGeom>
          <a:solidFill>
            <a:srgbClr val="6D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8"/>
          <p:cNvSpPr/>
          <p:nvPr/>
        </p:nvSpPr>
        <p:spPr>
          <a:xfrm>
            <a:off x="0" y="959317"/>
            <a:ext cx="2793300" cy="394800"/>
          </a:xfrm>
          <a:prstGeom prst="rect">
            <a:avLst/>
          </a:prstGeom>
          <a:solidFill>
            <a:srgbClr val="3045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8"/>
          <p:cNvSpPr/>
          <p:nvPr/>
        </p:nvSpPr>
        <p:spPr>
          <a:xfrm>
            <a:off x="745600" y="1354117"/>
            <a:ext cx="1848300" cy="247800"/>
          </a:xfrm>
          <a:prstGeom prst="rect">
            <a:avLst/>
          </a:prstGeom>
          <a:solidFill>
            <a:srgbClr val="43DA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8"/>
          <p:cNvSpPr/>
          <p:nvPr/>
        </p:nvSpPr>
        <p:spPr>
          <a:xfrm>
            <a:off x="7167275" y="3905325"/>
            <a:ext cx="708600" cy="157200"/>
          </a:xfrm>
          <a:prstGeom prst="rect">
            <a:avLst/>
          </a:prstGeom>
          <a:solidFill>
            <a:srgbClr val="3045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8"/>
          <p:cNvSpPr/>
          <p:nvPr/>
        </p:nvSpPr>
        <p:spPr>
          <a:xfrm>
            <a:off x="7482000" y="4062525"/>
            <a:ext cx="1662000" cy="394800"/>
          </a:xfrm>
          <a:prstGeom prst="rect">
            <a:avLst/>
          </a:prstGeom>
          <a:solidFill>
            <a:srgbClr val="43DA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8"/>
          <p:cNvSpPr/>
          <p:nvPr/>
        </p:nvSpPr>
        <p:spPr>
          <a:xfrm>
            <a:off x="972750" y="4062525"/>
            <a:ext cx="3279000" cy="571200"/>
          </a:xfrm>
          <a:prstGeom prst="rect">
            <a:avLst/>
          </a:prstGeom>
          <a:solidFill>
            <a:srgbClr val="6D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8"/>
          <p:cNvSpPr/>
          <p:nvPr/>
        </p:nvSpPr>
        <p:spPr>
          <a:xfrm>
            <a:off x="3372700" y="4633725"/>
            <a:ext cx="1848300" cy="247800"/>
          </a:xfrm>
          <a:prstGeom prst="rect">
            <a:avLst/>
          </a:prstGeom>
          <a:solidFill>
            <a:srgbClr val="3045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8"/>
          <p:cNvSpPr/>
          <p:nvPr/>
        </p:nvSpPr>
        <p:spPr>
          <a:xfrm>
            <a:off x="7784850" y="959317"/>
            <a:ext cx="708600" cy="157200"/>
          </a:xfrm>
          <a:prstGeom prst="rect">
            <a:avLst/>
          </a:prstGeom>
          <a:solidFill>
            <a:srgbClr val="6DFF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8"/>
          <p:cNvSpPr/>
          <p:nvPr/>
        </p:nvSpPr>
        <p:spPr>
          <a:xfrm>
            <a:off x="264150" y="4478032"/>
            <a:ext cx="708600" cy="157200"/>
          </a:xfrm>
          <a:prstGeom prst="rect">
            <a:avLst/>
          </a:prstGeom>
          <a:solidFill>
            <a:srgbClr val="68F4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8"/>
          <p:cNvSpPr/>
          <p:nvPr/>
        </p:nvSpPr>
        <p:spPr>
          <a:xfrm>
            <a:off x="1818300" y="3815723"/>
            <a:ext cx="1848300" cy="247800"/>
          </a:xfrm>
          <a:prstGeom prst="rect">
            <a:avLst/>
          </a:prstGeom>
          <a:solidFill>
            <a:srgbClr val="43DA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8"/>
          <p:cNvSpPr/>
          <p:nvPr/>
        </p:nvSpPr>
        <p:spPr>
          <a:xfrm>
            <a:off x="6036600" y="417692"/>
            <a:ext cx="2370000" cy="157200"/>
          </a:xfrm>
          <a:prstGeom prst="rect">
            <a:avLst/>
          </a:prstGeom>
          <a:solidFill>
            <a:srgbClr val="3045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8"/>
          <p:cNvSpPr txBox="1"/>
          <p:nvPr>
            <p:ph type="title"/>
          </p:nvPr>
        </p:nvSpPr>
        <p:spPr>
          <a:xfrm>
            <a:off x="802950" y="1706765"/>
            <a:ext cx="7669500" cy="192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eaker name 1 - Decathlon Blue" type="twoColTx">
  <p:cSld name="TITLE_AND_TWO_COLUMNS">
    <p:bg>
      <p:bgPr>
        <a:gradFill>
          <a:gsLst>
            <a:gs pos="0">
              <a:srgbClr val="0A212E"/>
            </a:gs>
            <a:gs pos="50000">
              <a:srgbClr val="3045C2"/>
            </a:gs>
            <a:gs pos="100000">
              <a:srgbClr val="4E6AF7"/>
            </a:gs>
          </a:gsLst>
          <a:lin ang="5400700" scaled="0"/>
        </a:gra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9"/>
          <p:cNvSpPr/>
          <p:nvPr>
            <p:ph idx="2" type="pic"/>
          </p:nvPr>
        </p:nvSpPr>
        <p:spPr>
          <a:xfrm>
            <a:off x="1210225" y="1855800"/>
            <a:ext cx="2346300" cy="234630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9"/>
          <p:cNvSpPr txBox="1"/>
          <p:nvPr>
            <p:ph idx="1" type="subTitle"/>
          </p:nvPr>
        </p:nvSpPr>
        <p:spPr>
          <a:xfrm>
            <a:off x="3873000" y="2509350"/>
            <a:ext cx="3426600" cy="5196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9"/>
          <p:cNvSpPr txBox="1"/>
          <p:nvPr>
            <p:ph idx="3" type="subTitle"/>
          </p:nvPr>
        </p:nvSpPr>
        <p:spPr>
          <a:xfrm>
            <a:off x="4520225" y="3028950"/>
            <a:ext cx="3426600" cy="5196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hakra Petch Medium"/>
              <a:buNone/>
              <a:defRPr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97" name="Google Shape;97;p9" title="Full logo.png"/>
          <p:cNvPicPr preferRelativeResize="0"/>
          <p:nvPr/>
        </p:nvPicPr>
        <p:blipFill rotWithShape="1">
          <a:blip r:embed="rId2">
            <a:alphaModFix/>
          </a:blip>
          <a:srcRect b="0" l="0" r="0" t="36781"/>
          <a:stretch/>
        </p:blipFill>
        <p:spPr>
          <a:xfrm>
            <a:off x="3440146" y="150200"/>
            <a:ext cx="2263700" cy="95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eaker name 1 - Dev Tech">
  <p:cSld name="TITLE_AND_TWO_COLUMNS_3">
    <p:bg>
      <p:bgPr>
        <a:gradFill>
          <a:gsLst>
            <a:gs pos="0">
              <a:srgbClr val="071721"/>
            </a:gs>
            <a:gs pos="100000">
              <a:srgbClr val="9063C3"/>
            </a:gs>
          </a:gsLst>
          <a:lin ang="5400012" scaled="0"/>
        </a:gra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0"/>
          <p:cNvSpPr/>
          <p:nvPr>
            <p:ph idx="2" type="pic"/>
          </p:nvPr>
        </p:nvSpPr>
        <p:spPr>
          <a:xfrm>
            <a:off x="1210225" y="1855800"/>
            <a:ext cx="2346300" cy="2346300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10"/>
          <p:cNvSpPr txBox="1"/>
          <p:nvPr>
            <p:ph idx="1" type="subTitle"/>
          </p:nvPr>
        </p:nvSpPr>
        <p:spPr>
          <a:xfrm>
            <a:off x="3873000" y="2509350"/>
            <a:ext cx="3426600" cy="5196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0"/>
          <p:cNvSpPr txBox="1"/>
          <p:nvPr>
            <p:ph idx="3" type="subTitle"/>
          </p:nvPr>
        </p:nvSpPr>
        <p:spPr>
          <a:xfrm>
            <a:off x="4520225" y="3028950"/>
            <a:ext cx="3426600" cy="5196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hakra Petch Medium"/>
              <a:buNone/>
              <a:defRPr>
                <a:latin typeface="Chakra Petch Medium"/>
                <a:ea typeface="Chakra Petch Medium"/>
                <a:cs typeface="Chakra Petch Medium"/>
                <a:sym typeface="Chakra Petch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02" name="Google Shape;102;p10" title="Full logo.png"/>
          <p:cNvPicPr preferRelativeResize="0"/>
          <p:nvPr/>
        </p:nvPicPr>
        <p:blipFill rotWithShape="1">
          <a:blip r:embed="rId2">
            <a:alphaModFix/>
          </a:blip>
          <a:srcRect b="0" l="0" r="0" t="36781"/>
          <a:stretch/>
        </p:blipFill>
        <p:spPr>
          <a:xfrm>
            <a:off x="3440146" y="150200"/>
            <a:ext cx="2263700" cy="95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theme" Target="../theme/theme1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ExtraBold"/>
              <a:buNone/>
              <a:defRPr sz="30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ExtraBold"/>
              <a:buChar char="●"/>
              <a:defRPr sz="1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DAD5"/>
              </a:buClr>
              <a:buSzPts val="1400"/>
              <a:buFont typeface="Montserrat"/>
              <a:buChar char="○"/>
              <a:defRPr b="1">
                <a:solidFill>
                  <a:srgbClr val="43DAD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hakra Petch SemiBold"/>
              <a:buChar char="■"/>
              <a:defRPr>
                <a:solidFill>
                  <a:schemeClr val="lt1"/>
                </a:solidFill>
                <a:latin typeface="Chakra Petch SemiBold"/>
                <a:ea typeface="Chakra Petch SemiBold"/>
                <a:cs typeface="Chakra Petch SemiBold"/>
                <a:sym typeface="Chakra Petch SemiBold"/>
              </a:defRPr>
            </a:lvl3pPr>
            <a:lvl4pPr indent="-3111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Char char="●"/>
              <a:defRPr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11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hakra Petch Medium"/>
              <a:buChar char="○"/>
              <a:defRPr sz="1300">
                <a:solidFill>
                  <a:schemeClr val="lt1"/>
                </a:solidFill>
                <a:latin typeface="Chakra Petch Medium"/>
                <a:ea typeface="Chakra Petch Medium"/>
                <a:cs typeface="Chakra Petch Medium"/>
                <a:sym typeface="Chakra Petch Medium"/>
              </a:defRPr>
            </a:lvl5pPr>
            <a:lvl6pPr indent="-3048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decathlon.atlassian.net/wiki/x/RglBbg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drive.google.com/file/d/18lkoAJB1zizR8L0ejzfDgXEn3FRuxxpZ/view" TargetMode="External"/><Relationship Id="rId4" Type="http://schemas.openxmlformats.org/officeDocument/2006/relationships/image" Target="../media/image2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25.png"/><Relationship Id="rId5" Type="http://schemas.openxmlformats.org/officeDocument/2006/relationships/image" Target="../media/image12.png"/><Relationship Id="rId6" Type="http://schemas.openxmlformats.org/officeDocument/2006/relationships/image" Target="../media/image10.png"/><Relationship Id="rId7" Type="http://schemas.openxmlformats.org/officeDocument/2006/relationships/image" Target="../media/image21.png"/><Relationship Id="rId8" Type="http://schemas.openxmlformats.org/officeDocument/2006/relationships/image" Target="../media/image8.png"/><Relationship Id="rId11" Type="http://schemas.openxmlformats.org/officeDocument/2006/relationships/image" Target="../media/image32.png"/><Relationship Id="rId10" Type="http://schemas.openxmlformats.org/officeDocument/2006/relationships/image" Target="../media/image1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26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3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5.png"/><Relationship Id="rId4" Type="http://schemas.openxmlformats.org/officeDocument/2006/relationships/image" Target="../media/image73.png"/><Relationship Id="rId5" Type="http://schemas.openxmlformats.org/officeDocument/2006/relationships/image" Target="../media/image38.png"/><Relationship Id="rId6" Type="http://schemas.openxmlformats.org/officeDocument/2006/relationships/image" Target="../media/image54.gif"/><Relationship Id="rId7" Type="http://schemas.openxmlformats.org/officeDocument/2006/relationships/image" Target="../media/image64.gif"/><Relationship Id="rId8" Type="http://schemas.openxmlformats.org/officeDocument/2006/relationships/image" Target="../media/image52.gif"/></Relationships>
</file>

<file path=ppt/slides/_rels/slide72.xml.rels><?xml version="1.0" encoding="UTF-8" standalone="yes"?><Relationships xmlns="http://schemas.openxmlformats.org/package/2006/relationships"><Relationship Id="rId40" Type="http://schemas.openxmlformats.org/officeDocument/2006/relationships/image" Target="../media/image70.png"/><Relationship Id="rId42" Type="http://schemas.openxmlformats.org/officeDocument/2006/relationships/image" Target="../media/image92.png"/><Relationship Id="rId41" Type="http://schemas.openxmlformats.org/officeDocument/2006/relationships/image" Target="../media/image81.png"/><Relationship Id="rId43" Type="http://schemas.openxmlformats.org/officeDocument/2006/relationships/image" Target="../media/image85.pn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9" Type="http://schemas.openxmlformats.org/officeDocument/2006/relationships/image" Target="../media/image57.png"/><Relationship Id="rId5" Type="http://schemas.openxmlformats.org/officeDocument/2006/relationships/image" Target="../media/image48.png"/><Relationship Id="rId6" Type="http://schemas.openxmlformats.org/officeDocument/2006/relationships/image" Target="../media/image47.png"/><Relationship Id="rId7" Type="http://schemas.openxmlformats.org/officeDocument/2006/relationships/image" Target="../media/image51.png"/><Relationship Id="rId8" Type="http://schemas.openxmlformats.org/officeDocument/2006/relationships/image" Target="../media/image45.png"/><Relationship Id="rId31" Type="http://schemas.openxmlformats.org/officeDocument/2006/relationships/image" Target="../media/image72.png"/><Relationship Id="rId30" Type="http://schemas.openxmlformats.org/officeDocument/2006/relationships/image" Target="../media/image76.png"/><Relationship Id="rId33" Type="http://schemas.openxmlformats.org/officeDocument/2006/relationships/image" Target="../media/image66.png"/><Relationship Id="rId32" Type="http://schemas.openxmlformats.org/officeDocument/2006/relationships/image" Target="../media/image134.png"/><Relationship Id="rId35" Type="http://schemas.openxmlformats.org/officeDocument/2006/relationships/image" Target="../media/image80.png"/><Relationship Id="rId34" Type="http://schemas.openxmlformats.org/officeDocument/2006/relationships/image" Target="../media/image98.png"/><Relationship Id="rId37" Type="http://schemas.openxmlformats.org/officeDocument/2006/relationships/image" Target="../media/image78.png"/><Relationship Id="rId36" Type="http://schemas.openxmlformats.org/officeDocument/2006/relationships/image" Target="../media/image82.png"/><Relationship Id="rId39" Type="http://schemas.openxmlformats.org/officeDocument/2006/relationships/image" Target="../media/image74.png"/><Relationship Id="rId38" Type="http://schemas.openxmlformats.org/officeDocument/2006/relationships/image" Target="../media/image79.png"/><Relationship Id="rId20" Type="http://schemas.openxmlformats.org/officeDocument/2006/relationships/image" Target="../media/image63.png"/><Relationship Id="rId22" Type="http://schemas.openxmlformats.org/officeDocument/2006/relationships/image" Target="../media/image60.png"/><Relationship Id="rId21" Type="http://schemas.openxmlformats.org/officeDocument/2006/relationships/image" Target="../media/image83.png"/><Relationship Id="rId24" Type="http://schemas.openxmlformats.org/officeDocument/2006/relationships/image" Target="../media/image71.png"/><Relationship Id="rId23" Type="http://schemas.openxmlformats.org/officeDocument/2006/relationships/image" Target="../media/image68.png"/><Relationship Id="rId26" Type="http://schemas.openxmlformats.org/officeDocument/2006/relationships/image" Target="../media/image58.png"/><Relationship Id="rId25" Type="http://schemas.openxmlformats.org/officeDocument/2006/relationships/image" Target="../media/image75.png"/><Relationship Id="rId28" Type="http://schemas.openxmlformats.org/officeDocument/2006/relationships/image" Target="../media/image87.png"/><Relationship Id="rId27" Type="http://schemas.openxmlformats.org/officeDocument/2006/relationships/image" Target="../media/image69.png"/><Relationship Id="rId29" Type="http://schemas.openxmlformats.org/officeDocument/2006/relationships/image" Target="../media/image77.png"/><Relationship Id="rId11" Type="http://schemas.openxmlformats.org/officeDocument/2006/relationships/image" Target="../media/image53.png"/><Relationship Id="rId10" Type="http://schemas.openxmlformats.org/officeDocument/2006/relationships/image" Target="../media/image42.png"/><Relationship Id="rId13" Type="http://schemas.openxmlformats.org/officeDocument/2006/relationships/image" Target="../media/image56.png"/><Relationship Id="rId12" Type="http://schemas.openxmlformats.org/officeDocument/2006/relationships/image" Target="../media/image62.png"/><Relationship Id="rId15" Type="http://schemas.openxmlformats.org/officeDocument/2006/relationships/image" Target="../media/image59.png"/><Relationship Id="rId14" Type="http://schemas.openxmlformats.org/officeDocument/2006/relationships/image" Target="../media/image61.png"/><Relationship Id="rId17" Type="http://schemas.openxmlformats.org/officeDocument/2006/relationships/image" Target="../media/image65.png"/><Relationship Id="rId16" Type="http://schemas.openxmlformats.org/officeDocument/2006/relationships/image" Target="../media/image55.png"/><Relationship Id="rId19" Type="http://schemas.openxmlformats.org/officeDocument/2006/relationships/image" Target="../media/image84.jpg"/><Relationship Id="rId18" Type="http://schemas.openxmlformats.org/officeDocument/2006/relationships/image" Target="../media/image49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91.png"/><Relationship Id="rId4" Type="http://schemas.openxmlformats.org/officeDocument/2006/relationships/image" Target="../media/image104.png"/><Relationship Id="rId9" Type="http://schemas.openxmlformats.org/officeDocument/2006/relationships/image" Target="../media/image108.png"/><Relationship Id="rId5" Type="http://schemas.openxmlformats.org/officeDocument/2006/relationships/image" Target="../media/image103.png"/><Relationship Id="rId6" Type="http://schemas.openxmlformats.org/officeDocument/2006/relationships/image" Target="../media/image90.png"/><Relationship Id="rId7" Type="http://schemas.openxmlformats.org/officeDocument/2006/relationships/image" Target="../media/image100.png"/><Relationship Id="rId8" Type="http://schemas.openxmlformats.org/officeDocument/2006/relationships/image" Target="../media/image86.png"/><Relationship Id="rId31" Type="http://schemas.openxmlformats.org/officeDocument/2006/relationships/image" Target="../media/image112.png"/><Relationship Id="rId30" Type="http://schemas.openxmlformats.org/officeDocument/2006/relationships/image" Target="../media/image117.png"/><Relationship Id="rId20" Type="http://schemas.openxmlformats.org/officeDocument/2006/relationships/image" Target="../media/image110.png"/><Relationship Id="rId22" Type="http://schemas.openxmlformats.org/officeDocument/2006/relationships/image" Target="../media/image119.png"/><Relationship Id="rId21" Type="http://schemas.openxmlformats.org/officeDocument/2006/relationships/hyperlink" Target="https://drive.google.com/drive/folders/1zGwmcqDCvfnMnI_YtpJwNafH4VakvcdN?usp=sharing" TargetMode="External"/><Relationship Id="rId24" Type="http://schemas.openxmlformats.org/officeDocument/2006/relationships/image" Target="../media/image102.png"/><Relationship Id="rId23" Type="http://schemas.openxmlformats.org/officeDocument/2006/relationships/image" Target="../media/image107.png"/><Relationship Id="rId26" Type="http://schemas.openxmlformats.org/officeDocument/2006/relationships/image" Target="../media/image113.png"/><Relationship Id="rId25" Type="http://schemas.openxmlformats.org/officeDocument/2006/relationships/image" Target="../media/image105.png"/><Relationship Id="rId28" Type="http://schemas.openxmlformats.org/officeDocument/2006/relationships/image" Target="../media/image114.png"/><Relationship Id="rId27" Type="http://schemas.openxmlformats.org/officeDocument/2006/relationships/image" Target="../media/image109.png"/><Relationship Id="rId29" Type="http://schemas.openxmlformats.org/officeDocument/2006/relationships/image" Target="../media/image120.png"/><Relationship Id="rId11" Type="http://schemas.openxmlformats.org/officeDocument/2006/relationships/image" Target="../media/image93.png"/><Relationship Id="rId10" Type="http://schemas.openxmlformats.org/officeDocument/2006/relationships/image" Target="../media/image95.png"/><Relationship Id="rId13" Type="http://schemas.openxmlformats.org/officeDocument/2006/relationships/image" Target="../media/image94.png"/><Relationship Id="rId12" Type="http://schemas.openxmlformats.org/officeDocument/2006/relationships/image" Target="../media/image96.png"/><Relationship Id="rId15" Type="http://schemas.openxmlformats.org/officeDocument/2006/relationships/image" Target="../media/image89.png"/><Relationship Id="rId14" Type="http://schemas.openxmlformats.org/officeDocument/2006/relationships/image" Target="../media/image88.png"/><Relationship Id="rId17" Type="http://schemas.openxmlformats.org/officeDocument/2006/relationships/image" Target="../media/image106.png"/><Relationship Id="rId16" Type="http://schemas.openxmlformats.org/officeDocument/2006/relationships/image" Target="../media/image97.png"/><Relationship Id="rId19" Type="http://schemas.openxmlformats.org/officeDocument/2006/relationships/image" Target="../media/image99.png"/><Relationship Id="rId18" Type="http://schemas.openxmlformats.org/officeDocument/2006/relationships/image" Target="../media/image101.png"/></Relationships>
</file>

<file path=ppt/slides/_rels/slide74.xml.rels><?xml version="1.0" encoding="UTF-8" standalone="yes"?><Relationships xmlns="http://schemas.openxmlformats.org/package/2006/relationships"><Relationship Id="rId40" Type="http://schemas.openxmlformats.org/officeDocument/2006/relationships/image" Target="../media/image152.png"/><Relationship Id="rId42" Type="http://schemas.openxmlformats.org/officeDocument/2006/relationships/image" Target="../media/image166.png"/><Relationship Id="rId41" Type="http://schemas.openxmlformats.org/officeDocument/2006/relationships/image" Target="../media/image171.png"/><Relationship Id="rId44" Type="http://schemas.openxmlformats.org/officeDocument/2006/relationships/image" Target="../media/image146.png"/><Relationship Id="rId43" Type="http://schemas.openxmlformats.org/officeDocument/2006/relationships/image" Target="../media/image180.png"/><Relationship Id="rId46" Type="http://schemas.openxmlformats.org/officeDocument/2006/relationships/image" Target="../media/image165.png"/><Relationship Id="rId45" Type="http://schemas.openxmlformats.org/officeDocument/2006/relationships/image" Target="../media/image178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33.png"/><Relationship Id="rId4" Type="http://schemas.openxmlformats.org/officeDocument/2006/relationships/image" Target="../media/image131.png"/><Relationship Id="rId9" Type="http://schemas.openxmlformats.org/officeDocument/2006/relationships/image" Target="../media/image115.png"/><Relationship Id="rId48" Type="http://schemas.openxmlformats.org/officeDocument/2006/relationships/image" Target="../media/image150.png"/><Relationship Id="rId47" Type="http://schemas.openxmlformats.org/officeDocument/2006/relationships/image" Target="../media/image154.png"/><Relationship Id="rId49" Type="http://schemas.openxmlformats.org/officeDocument/2006/relationships/image" Target="../media/image168.png"/><Relationship Id="rId5" Type="http://schemas.openxmlformats.org/officeDocument/2006/relationships/image" Target="../media/image111.png"/><Relationship Id="rId6" Type="http://schemas.openxmlformats.org/officeDocument/2006/relationships/image" Target="../media/image125.png"/><Relationship Id="rId7" Type="http://schemas.openxmlformats.org/officeDocument/2006/relationships/image" Target="../media/image121.png"/><Relationship Id="rId8" Type="http://schemas.openxmlformats.org/officeDocument/2006/relationships/image" Target="../media/image130.png"/><Relationship Id="rId31" Type="http://schemas.openxmlformats.org/officeDocument/2006/relationships/image" Target="../media/image140.png"/><Relationship Id="rId30" Type="http://schemas.openxmlformats.org/officeDocument/2006/relationships/image" Target="../media/image143.png"/><Relationship Id="rId33" Type="http://schemas.openxmlformats.org/officeDocument/2006/relationships/image" Target="../media/image156.png"/><Relationship Id="rId32" Type="http://schemas.openxmlformats.org/officeDocument/2006/relationships/image" Target="../media/image145.png"/><Relationship Id="rId35" Type="http://schemas.openxmlformats.org/officeDocument/2006/relationships/image" Target="../media/image149.png"/><Relationship Id="rId34" Type="http://schemas.openxmlformats.org/officeDocument/2006/relationships/image" Target="../media/image170.png"/><Relationship Id="rId37" Type="http://schemas.openxmlformats.org/officeDocument/2006/relationships/image" Target="../media/image151.png"/><Relationship Id="rId36" Type="http://schemas.openxmlformats.org/officeDocument/2006/relationships/image" Target="../media/image147.png"/><Relationship Id="rId39" Type="http://schemas.openxmlformats.org/officeDocument/2006/relationships/image" Target="../media/image148.png"/><Relationship Id="rId38" Type="http://schemas.openxmlformats.org/officeDocument/2006/relationships/image" Target="../media/image155.png"/><Relationship Id="rId20" Type="http://schemas.openxmlformats.org/officeDocument/2006/relationships/image" Target="../media/image139.png"/><Relationship Id="rId22" Type="http://schemas.openxmlformats.org/officeDocument/2006/relationships/image" Target="../media/image142.png"/><Relationship Id="rId21" Type="http://schemas.openxmlformats.org/officeDocument/2006/relationships/image" Target="../media/image144.png"/><Relationship Id="rId24" Type="http://schemas.openxmlformats.org/officeDocument/2006/relationships/image" Target="../media/image136.png"/><Relationship Id="rId23" Type="http://schemas.openxmlformats.org/officeDocument/2006/relationships/image" Target="../media/image138.png"/><Relationship Id="rId60" Type="http://schemas.openxmlformats.org/officeDocument/2006/relationships/image" Target="../media/image176.png"/><Relationship Id="rId26" Type="http://schemas.openxmlformats.org/officeDocument/2006/relationships/image" Target="../media/image135.png"/><Relationship Id="rId25" Type="http://schemas.openxmlformats.org/officeDocument/2006/relationships/image" Target="../media/image132.png"/><Relationship Id="rId28" Type="http://schemas.openxmlformats.org/officeDocument/2006/relationships/image" Target="../media/image141.png"/><Relationship Id="rId27" Type="http://schemas.openxmlformats.org/officeDocument/2006/relationships/image" Target="../media/image173.png"/><Relationship Id="rId29" Type="http://schemas.openxmlformats.org/officeDocument/2006/relationships/image" Target="../media/image157.png"/><Relationship Id="rId51" Type="http://schemas.openxmlformats.org/officeDocument/2006/relationships/image" Target="../media/image153.png"/><Relationship Id="rId50" Type="http://schemas.openxmlformats.org/officeDocument/2006/relationships/image" Target="../media/image172.png"/><Relationship Id="rId53" Type="http://schemas.openxmlformats.org/officeDocument/2006/relationships/image" Target="../media/image162.png"/><Relationship Id="rId52" Type="http://schemas.openxmlformats.org/officeDocument/2006/relationships/image" Target="../media/image158.png"/><Relationship Id="rId11" Type="http://schemas.openxmlformats.org/officeDocument/2006/relationships/image" Target="../media/image116.png"/><Relationship Id="rId55" Type="http://schemas.openxmlformats.org/officeDocument/2006/relationships/image" Target="../media/image159.png"/><Relationship Id="rId10" Type="http://schemas.openxmlformats.org/officeDocument/2006/relationships/image" Target="../media/image128.png"/><Relationship Id="rId54" Type="http://schemas.openxmlformats.org/officeDocument/2006/relationships/image" Target="../media/image163.png"/><Relationship Id="rId13" Type="http://schemas.openxmlformats.org/officeDocument/2006/relationships/image" Target="../media/image118.png"/><Relationship Id="rId57" Type="http://schemas.openxmlformats.org/officeDocument/2006/relationships/image" Target="../media/image164.png"/><Relationship Id="rId12" Type="http://schemas.openxmlformats.org/officeDocument/2006/relationships/image" Target="../media/image123.png"/><Relationship Id="rId56" Type="http://schemas.openxmlformats.org/officeDocument/2006/relationships/image" Target="../media/image167.png"/><Relationship Id="rId15" Type="http://schemas.openxmlformats.org/officeDocument/2006/relationships/image" Target="../media/image122.png"/><Relationship Id="rId59" Type="http://schemas.openxmlformats.org/officeDocument/2006/relationships/image" Target="../media/image169.png"/><Relationship Id="rId14" Type="http://schemas.openxmlformats.org/officeDocument/2006/relationships/image" Target="../media/image126.png"/><Relationship Id="rId58" Type="http://schemas.openxmlformats.org/officeDocument/2006/relationships/image" Target="../media/image160.png"/><Relationship Id="rId17" Type="http://schemas.openxmlformats.org/officeDocument/2006/relationships/image" Target="../media/image129.png"/><Relationship Id="rId16" Type="http://schemas.openxmlformats.org/officeDocument/2006/relationships/image" Target="../media/image127.png"/><Relationship Id="rId19" Type="http://schemas.openxmlformats.org/officeDocument/2006/relationships/image" Target="../media/image124.png"/><Relationship Id="rId18" Type="http://schemas.openxmlformats.org/officeDocument/2006/relationships/image" Target="../media/image137.png"/></Relationships>
</file>

<file path=ppt/slides/_rels/slide75.xml.rels><?xml version="1.0" encoding="UTF-8" standalone="yes"?><Relationships xmlns="http://schemas.openxmlformats.org/package/2006/relationships"><Relationship Id="rId40" Type="http://schemas.openxmlformats.org/officeDocument/2006/relationships/image" Target="../media/image223.png"/><Relationship Id="rId42" Type="http://schemas.openxmlformats.org/officeDocument/2006/relationships/image" Target="../media/image226.png"/><Relationship Id="rId41" Type="http://schemas.openxmlformats.org/officeDocument/2006/relationships/image" Target="../media/image203.png"/><Relationship Id="rId44" Type="http://schemas.openxmlformats.org/officeDocument/2006/relationships/image" Target="../media/image212.png"/><Relationship Id="rId43" Type="http://schemas.openxmlformats.org/officeDocument/2006/relationships/image" Target="../media/image210.png"/><Relationship Id="rId46" Type="http://schemas.openxmlformats.org/officeDocument/2006/relationships/image" Target="../media/image209.png"/><Relationship Id="rId45" Type="http://schemas.openxmlformats.org/officeDocument/2006/relationships/image" Target="../media/image224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61.png"/><Relationship Id="rId4" Type="http://schemas.openxmlformats.org/officeDocument/2006/relationships/image" Target="../media/image174.png"/><Relationship Id="rId9" Type="http://schemas.openxmlformats.org/officeDocument/2006/relationships/image" Target="../media/image187.png"/><Relationship Id="rId48" Type="http://schemas.openxmlformats.org/officeDocument/2006/relationships/image" Target="../media/image211.png"/><Relationship Id="rId47" Type="http://schemas.openxmlformats.org/officeDocument/2006/relationships/image" Target="../media/image215.png"/><Relationship Id="rId49" Type="http://schemas.openxmlformats.org/officeDocument/2006/relationships/image" Target="../media/image227.png"/><Relationship Id="rId5" Type="http://schemas.openxmlformats.org/officeDocument/2006/relationships/image" Target="../media/image177.png"/><Relationship Id="rId6" Type="http://schemas.openxmlformats.org/officeDocument/2006/relationships/image" Target="../media/image181.png"/><Relationship Id="rId7" Type="http://schemas.openxmlformats.org/officeDocument/2006/relationships/image" Target="../media/image193.png"/><Relationship Id="rId8" Type="http://schemas.openxmlformats.org/officeDocument/2006/relationships/image" Target="../media/image205.png"/><Relationship Id="rId31" Type="http://schemas.openxmlformats.org/officeDocument/2006/relationships/image" Target="../media/image194.png"/><Relationship Id="rId30" Type="http://schemas.openxmlformats.org/officeDocument/2006/relationships/image" Target="../media/image219.png"/><Relationship Id="rId33" Type="http://schemas.openxmlformats.org/officeDocument/2006/relationships/image" Target="../media/image207.png"/><Relationship Id="rId32" Type="http://schemas.openxmlformats.org/officeDocument/2006/relationships/image" Target="../media/image200.png"/><Relationship Id="rId35" Type="http://schemas.openxmlformats.org/officeDocument/2006/relationships/image" Target="../media/image213.png"/><Relationship Id="rId34" Type="http://schemas.openxmlformats.org/officeDocument/2006/relationships/image" Target="../media/image225.png"/><Relationship Id="rId37" Type="http://schemas.openxmlformats.org/officeDocument/2006/relationships/image" Target="../media/image202.png"/><Relationship Id="rId36" Type="http://schemas.openxmlformats.org/officeDocument/2006/relationships/image" Target="../media/image204.png"/><Relationship Id="rId39" Type="http://schemas.openxmlformats.org/officeDocument/2006/relationships/image" Target="../media/image208.png"/><Relationship Id="rId38" Type="http://schemas.openxmlformats.org/officeDocument/2006/relationships/image" Target="../media/image214.png"/><Relationship Id="rId20" Type="http://schemas.openxmlformats.org/officeDocument/2006/relationships/image" Target="../media/image188.png"/><Relationship Id="rId22" Type="http://schemas.openxmlformats.org/officeDocument/2006/relationships/image" Target="../media/image190.png"/><Relationship Id="rId21" Type="http://schemas.openxmlformats.org/officeDocument/2006/relationships/image" Target="../media/image186.png"/><Relationship Id="rId24" Type="http://schemas.openxmlformats.org/officeDocument/2006/relationships/image" Target="../media/image199.png"/><Relationship Id="rId23" Type="http://schemas.openxmlformats.org/officeDocument/2006/relationships/image" Target="../media/image197.png"/><Relationship Id="rId26" Type="http://schemas.openxmlformats.org/officeDocument/2006/relationships/image" Target="../media/image221.png"/><Relationship Id="rId25" Type="http://schemas.openxmlformats.org/officeDocument/2006/relationships/image" Target="../media/image184.png"/><Relationship Id="rId28" Type="http://schemas.openxmlformats.org/officeDocument/2006/relationships/image" Target="../media/image201.png"/><Relationship Id="rId27" Type="http://schemas.openxmlformats.org/officeDocument/2006/relationships/image" Target="../media/image185.png"/><Relationship Id="rId29" Type="http://schemas.openxmlformats.org/officeDocument/2006/relationships/image" Target="../media/image196.png"/><Relationship Id="rId51" Type="http://schemas.openxmlformats.org/officeDocument/2006/relationships/image" Target="../media/image238.png"/><Relationship Id="rId50" Type="http://schemas.openxmlformats.org/officeDocument/2006/relationships/image" Target="../media/image222.png"/><Relationship Id="rId53" Type="http://schemas.openxmlformats.org/officeDocument/2006/relationships/image" Target="../media/image216.png"/><Relationship Id="rId52" Type="http://schemas.openxmlformats.org/officeDocument/2006/relationships/image" Target="../media/image217.png"/><Relationship Id="rId11" Type="http://schemas.openxmlformats.org/officeDocument/2006/relationships/image" Target="../media/image179.png"/><Relationship Id="rId55" Type="http://schemas.openxmlformats.org/officeDocument/2006/relationships/image" Target="../media/image234.png"/><Relationship Id="rId10" Type="http://schemas.openxmlformats.org/officeDocument/2006/relationships/image" Target="../media/image189.png"/><Relationship Id="rId54" Type="http://schemas.openxmlformats.org/officeDocument/2006/relationships/image" Target="../media/image218.png"/><Relationship Id="rId13" Type="http://schemas.openxmlformats.org/officeDocument/2006/relationships/image" Target="../media/image198.png"/><Relationship Id="rId57" Type="http://schemas.openxmlformats.org/officeDocument/2006/relationships/image" Target="../media/image231.png"/><Relationship Id="rId12" Type="http://schemas.openxmlformats.org/officeDocument/2006/relationships/image" Target="../media/image182.png"/><Relationship Id="rId56" Type="http://schemas.openxmlformats.org/officeDocument/2006/relationships/image" Target="../media/image235.png"/><Relationship Id="rId15" Type="http://schemas.openxmlformats.org/officeDocument/2006/relationships/image" Target="../media/image206.png"/><Relationship Id="rId59" Type="http://schemas.openxmlformats.org/officeDocument/2006/relationships/image" Target="../media/image229.png"/><Relationship Id="rId14" Type="http://schemas.openxmlformats.org/officeDocument/2006/relationships/image" Target="../media/image175.png"/><Relationship Id="rId58" Type="http://schemas.openxmlformats.org/officeDocument/2006/relationships/image" Target="../media/image220.png"/><Relationship Id="rId17" Type="http://schemas.openxmlformats.org/officeDocument/2006/relationships/image" Target="../media/image191.png"/><Relationship Id="rId16" Type="http://schemas.openxmlformats.org/officeDocument/2006/relationships/image" Target="../media/image183.png"/><Relationship Id="rId19" Type="http://schemas.openxmlformats.org/officeDocument/2006/relationships/image" Target="../media/image192.png"/><Relationship Id="rId18" Type="http://schemas.openxmlformats.org/officeDocument/2006/relationships/image" Target="../media/image195.png"/></Relationships>
</file>

<file path=ppt/slides/_rels/slide76.xml.rels><?xml version="1.0" encoding="UTF-8" standalone="yes"?><Relationships xmlns="http://schemas.openxmlformats.org/package/2006/relationships"><Relationship Id="rId40" Type="http://schemas.openxmlformats.org/officeDocument/2006/relationships/image" Target="../media/image269.png"/><Relationship Id="rId42" Type="http://schemas.openxmlformats.org/officeDocument/2006/relationships/image" Target="../media/image273.png"/><Relationship Id="rId41" Type="http://schemas.openxmlformats.org/officeDocument/2006/relationships/image" Target="../media/image272.png"/><Relationship Id="rId44" Type="http://schemas.openxmlformats.org/officeDocument/2006/relationships/image" Target="../media/image280.png"/><Relationship Id="rId43" Type="http://schemas.openxmlformats.org/officeDocument/2006/relationships/image" Target="../media/image266.png"/><Relationship Id="rId46" Type="http://schemas.openxmlformats.org/officeDocument/2006/relationships/image" Target="../media/image271.png"/><Relationship Id="rId45" Type="http://schemas.openxmlformats.org/officeDocument/2006/relationships/image" Target="../media/image270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242.png"/><Relationship Id="rId4" Type="http://schemas.openxmlformats.org/officeDocument/2006/relationships/image" Target="../media/image232.png"/><Relationship Id="rId9" Type="http://schemas.openxmlformats.org/officeDocument/2006/relationships/image" Target="../media/image259.png"/><Relationship Id="rId48" Type="http://schemas.openxmlformats.org/officeDocument/2006/relationships/image" Target="../media/image262.png"/><Relationship Id="rId47" Type="http://schemas.openxmlformats.org/officeDocument/2006/relationships/image" Target="../media/image284.png"/><Relationship Id="rId49" Type="http://schemas.openxmlformats.org/officeDocument/2006/relationships/image" Target="../media/image286.png"/><Relationship Id="rId5" Type="http://schemas.openxmlformats.org/officeDocument/2006/relationships/image" Target="../media/image230.png"/><Relationship Id="rId6" Type="http://schemas.openxmlformats.org/officeDocument/2006/relationships/image" Target="../media/image247.png"/><Relationship Id="rId7" Type="http://schemas.openxmlformats.org/officeDocument/2006/relationships/image" Target="../media/image228.png"/><Relationship Id="rId8" Type="http://schemas.openxmlformats.org/officeDocument/2006/relationships/image" Target="../media/image249.png"/><Relationship Id="rId31" Type="http://schemas.openxmlformats.org/officeDocument/2006/relationships/image" Target="../media/image264.png"/><Relationship Id="rId30" Type="http://schemas.openxmlformats.org/officeDocument/2006/relationships/image" Target="../media/image260.png"/><Relationship Id="rId33" Type="http://schemas.openxmlformats.org/officeDocument/2006/relationships/image" Target="../media/image267.png"/><Relationship Id="rId32" Type="http://schemas.openxmlformats.org/officeDocument/2006/relationships/image" Target="../media/image276.png"/><Relationship Id="rId35" Type="http://schemas.openxmlformats.org/officeDocument/2006/relationships/image" Target="../media/image274.png"/><Relationship Id="rId34" Type="http://schemas.openxmlformats.org/officeDocument/2006/relationships/image" Target="../media/image283.png"/><Relationship Id="rId37" Type="http://schemas.openxmlformats.org/officeDocument/2006/relationships/image" Target="../media/image251.png"/><Relationship Id="rId36" Type="http://schemas.openxmlformats.org/officeDocument/2006/relationships/image" Target="../media/image253.png"/><Relationship Id="rId39" Type="http://schemas.openxmlformats.org/officeDocument/2006/relationships/image" Target="../media/image263.png"/><Relationship Id="rId38" Type="http://schemas.openxmlformats.org/officeDocument/2006/relationships/image" Target="../media/image278.png"/><Relationship Id="rId62" Type="http://schemas.openxmlformats.org/officeDocument/2006/relationships/image" Target="../media/image287.png"/><Relationship Id="rId61" Type="http://schemas.openxmlformats.org/officeDocument/2006/relationships/image" Target="../media/image282.png"/><Relationship Id="rId20" Type="http://schemas.openxmlformats.org/officeDocument/2006/relationships/image" Target="../media/image257.png"/><Relationship Id="rId64" Type="http://schemas.openxmlformats.org/officeDocument/2006/relationships/image" Target="../media/image288.png"/><Relationship Id="rId63" Type="http://schemas.openxmlformats.org/officeDocument/2006/relationships/image" Target="../media/image307.png"/><Relationship Id="rId22" Type="http://schemas.openxmlformats.org/officeDocument/2006/relationships/image" Target="../media/image256.png"/><Relationship Id="rId66" Type="http://schemas.openxmlformats.org/officeDocument/2006/relationships/image" Target="../media/image303.png"/><Relationship Id="rId21" Type="http://schemas.openxmlformats.org/officeDocument/2006/relationships/image" Target="../media/image250.png"/><Relationship Id="rId65" Type="http://schemas.openxmlformats.org/officeDocument/2006/relationships/image" Target="../media/image291.png"/><Relationship Id="rId24" Type="http://schemas.openxmlformats.org/officeDocument/2006/relationships/image" Target="../media/image240.png"/><Relationship Id="rId68" Type="http://schemas.openxmlformats.org/officeDocument/2006/relationships/image" Target="../media/image290.png"/><Relationship Id="rId23" Type="http://schemas.openxmlformats.org/officeDocument/2006/relationships/image" Target="../media/image241.png"/><Relationship Id="rId67" Type="http://schemas.openxmlformats.org/officeDocument/2006/relationships/image" Target="../media/image301.png"/><Relationship Id="rId60" Type="http://schemas.openxmlformats.org/officeDocument/2006/relationships/image" Target="../media/image285.png"/><Relationship Id="rId26" Type="http://schemas.openxmlformats.org/officeDocument/2006/relationships/image" Target="../media/image254.png"/><Relationship Id="rId25" Type="http://schemas.openxmlformats.org/officeDocument/2006/relationships/image" Target="../media/image255.png"/><Relationship Id="rId69" Type="http://schemas.openxmlformats.org/officeDocument/2006/relationships/image" Target="../media/image295.png"/><Relationship Id="rId28" Type="http://schemas.openxmlformats.org/officeDocument/2006/relationships/image" Target="../media/image265.png"/><Relationship Id="rId27" Type="http://schemas.openxmlformats.org/officeDocument/2006/relationships/image" Target="../media/image244.png"/><Relationship Id="rId29" Type="http://schemas.openxmlformats.org/officeDocument/2006/relationships/image" Target="../media/image261.png"/><Relationship Id="rId51" Type="http://schemas.openxmlformats.org/officeDocument/2006/relationships/image" Target="../media/image268.png"/><Relationship Id="rId50" Type="http://schemas.openxmlformats.org/officeDocument/2006/relationships/image" Target="../media/image296.png"/><Relationship Id="rId53" Type="http://schemas.openxmlformats.org/officeDocument/2006/relationships/image" Target="../media/image279.png"/><Relationship Id="rId52" Type="http://schemas.openxmlformats.org/officeDocument/2006/relationships/image" Target="../media/image289.png"/><Relationship Id="rId11" Type="http://schemas.openxmlformats.org/officeDocument/2006/relationships/image" Target="../media/image245.png"/><Relationship Id="rId55" Type="http://schemas.openxmlformats.org/officeDocument/2006/relationships/image" Target="../media/image281.png"/><Relationship Id="rId10" Type="http://schemas.openxmlformats.org/officeDocument/2006/relationships/image" Target="../media/image237.png"/><Relationship Id="rId54" Type="http://schemas.openxmlformats.org/officeDocument/2006/relationships/image" Target="../media/image275.png"/><Relationship Id="rId13" Type="http://schemas.openxmlformats.org/officeDocument/2006/relationships/image" Target="../media/image246.png"/><Relationship Id="rId57" Type="http://schemas.openxmlformats.org/officeDocument/2006/relationships/image" Target="../media/image300.png"/><Relationship Id="rId12" Type="http://schemas.openxmlformats.org/officeDocument/2006/relationships/image" Target="../media/image252.png"/><Relationship Id="rId56" Type="http://schemas.openxmlformats.org/officeDocument/2006/relationships/image" Target="../media/image277.png"/><Relationship Id="rId15" Type="http://schemas.openxmlformats.org/officeDocument/2006/relationships/image" Target="../media/image233.png"/><Relationship Id="rId59" Type="http://schemas.openxmlformats.org/officeDocument/2006/relationships/image" Target="../media/image292.png"/><Relationship Id="rId14" Type="http://schemas.openxmlformats.org/officeDocument/2006/relationships/image" Target="../media/image243.png"/><Relationship Id="rId58" Type="http://schemas.openxmlformats.org/officeDocument/2006/relationships/image" Target="../media/image293.png"/><Relationship Id="rId17" Type="http://schemas.openxmlformats.org/officeDocument/2006/relationships/image" Target="../media/image258.png"/><Relationship Id="rId16" Type="http://schemas.openxmlformats.org/officeDocument/2006/relationships/image" Target="../media/image236.png"/><Relationship Id="rId19" Type="http://schemas.openxmlformats.org/officeDocument/2006/relationships/image" Target="../media/image248.png"/><Relationship Id="rId18" Type="http://schemas.openxmlformats.org/officeDocument/2006/relationships/image" Target="../media/image239.png"/></Relationships>
</file>

<file path=ppt/slides/_rels/slide77.xml.rels><?xml version="1.0" encoding="UTF-8" standalone="yes"?><Relationships xmlns="http://schemas.openxmlformats.org/package/2006/relationships"><Relationship Id="rId40" Type="http://schemas.openxmlformats.org/officeDocument/2006/relationships/image" Target="../media/image329.png"/><Relationship Id="rId42" Type="http://schemas.openxmlformats.org/officeDocument/2006/relationships/image" Target="../media/image344.png"/><Relationship Id="rId41" Type="http://schemas.openxmlformats.org/officeDocument/2006/relationships/image" Target="../media/image345.png"/><Relationship Id="rId44" Type="http://schemas.openxmlformats.org/officeDocument/2006/relationships/image" Target="../media/image340.png"/><Relationship Id="rId43" Type="http://schemas.openxmlformats.org/officeDocument/2006/relationships/image" Target="../media/image328.png"/><Relationship Id="rId46" Type="http://schemas.openxmlformats.org/officeDocument/2006/relationships/image" Target="../media/image347.png"/><Relationship Id="rId45" Type="http://schemas.openxmlformats.org/officeDocument/2006/relationships/image" Target="../media/image331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310.png"/><Relationship Id="rId4" Type="http://schemas.openxmlformats.org/officeDocument/2006/relationships/image" Target="../media/image294.png"/><Relationship Id="rId9" Type="http://schemas.openxmlformats.org/officeDocument/2006/relationships/image" Target="../media/image302.png"/><Relationship Id="rId48" Type="http://schemas.openxmlformats.org/officeDocument/2006/relationships/image" Target="../media/image343.png"/><Relationship Id="rId47" Type="http://schemas.openxmlformats.org/officeDocument/2006/relationships/image" Target="../media/image334.png"/><Relationship Id="rId49" Type="http://schemas.openxmlformats.org/officeDocument/2006/relationships/image" Target="../media/image337.png"/><Relationship Id="rId5" Type="http://schemas.openxmlformats.org/officeDocument/2006/relationships/image" Target="../media/image319.png"/><Relationship Id="rId6" Type="http://schemas.openxmlformats.org/officeDocument/2006/relationships/image" Target="../media/image304.png"/><Relationship Id="rId7" Type="http://schemas.openxmlformats.org/officeDocument/2006/relationships/image" Target="../media/image298.png"/><Relationship Id="rId8" Type="http://schemas.openxmlformats.org/officeDocument/2006/relationships/image" Target="../media/image299.png"/><Relationship Id="rId73" Type="http://schemas.openxmlformats.org/officeDocument/2006/relationships/image" Target="../media/image358.png"/><Relationship Id="rId72" Type="http://schemas.openxmlformats.org/officeDocument/2006/relationships/image" Target="../media/image377.png"/><Relationship Id="rId31" Type="http://schemas.openxmlformats.org/officeDocument/2006/relationships/image" Target="../media/image327.png"/><Relationship Id="rId75" Type="http://schemas.openxmlformats.org/officeDocument/2006/relationships/image" Target="../media/image372.png"/><Relationship Id="rId30" Type="http://schemas.openxmlformats.org/officeDocument/2006/relationships/image" Target="../media/image333.png"/><Relationship Id="rId74" Type="http://schemas.openxmlformats.org/officeDocument/2006/relationships/image" Target="../media/image401.png"/><Relationship Id="rId33" Type="http://schemas.openxmlformats.org/officeDocument/2006/relationships/image" Target="../media/image326.png"/><Relationship Id="rId77" Type="http://schemas.openxmlformats.org/officeDocument/2006/relationships/image" Target="../media/image375.png"/><Relationship Id="rId32" Type="http://schemas.openxmlformats.org/officeDocument/2006/relationships/image" Target="../media/image349.png"/><Relationship Id="rId76" Type="http://schemas.openxmlformats.org/officeDocument/2006/relationships/image" Target="../media/image356.png"/><Relationship Id="rId35" Type="http://schemas.openxmlformats.org/officeDocument/2006/relationships/image" Target="../media/image325.png"/><Relationship Id="rId34" Type="http://schemas.openxmlformats.org/officeDocument/2006/relationships/image" Target="../media/image335.png"/><Relationship Id="rId78" Type="http://schemas.openxmlformats.org/officeDocument/2006/relationships/image" Target="../media/image367.png"/><Relationship Id="rId71" Type="http://schemas.openxmlformats.org/officeDocument/2006/relationships/image" Target="../media/image366.png"/><Relationship Id="rId70" Type="http://schemas.openxmlformats.org/officeDocument/2006/relationships/image" Target="../media/image357.png"/><Relationship Id="rId37" Type="http://schemas.openxmlformats.org/officeDocument/2006/relationships/image" Target="../media/image341.png"/><Relationship Id="rId36" Type="http://schemas.openxmlformats.org/officeDocument/2006/relationships/image" Target="../media/image332.png"/><Relationship Id="rId39" Type="http://schemas.openxmlformats.org/officeDocument/2006/relationships/image" Target="../media/image339.png"/><Relationship Id="rId38" Type="http://schemas.openxmlformats.org/officeDocument/2006/relationships/image" Target="../media/image338.png"/><Relationship Id="rId62" Type="http://schemas.openxmlformats.org/officeDocument/2006/relationships/image" Target="../media/image350.png"/><Relationship Id="rId61" Type="http://schemas.openxmlformats.org/officeDocument/2006/relationships/image" Target="../media/image381.png"/><Relationship Id="rId20" Type="http://schemas.openxmlformats.org/officeDocument/2006/relationships/image" Target="../media/image322.png"/><Relationship Id="rId64" Type="http://schemas.openxmlformats.org/officeDocument/2006/relationships/image" Target="../media/image355.png"/><Relationship Id="rId63" Type="http://schemas.openxmlformats.org/officeDocument/2006/relationships/image" Target="../media/image362.png"/><Relationship Id="rId22" Type="http://schemas.openxmlformats.org/officeDocument/2006/relationships/image" Target="../media/image311.png"/><Relationship Id="rId66" Type="http://schemas.openxmlformats.org/officeDocument/2006/relationships/image" Target="../media/image365.png"/><Relationship Id="rId21" Type="http://schemas.openxmlformats.org/officeDocument/2006/relationships/image" Target="../media/image316.png"/><Relationship Id="rId65" Type="http://schemas.openxmlformats.org/officeDocument/2006/relationships/image" Target="../media/image351.png"/><Relationship Id="rId24" Type="http://schemas.openxmlformats.org/officeDocument/2006/relationships/image" Target="../media/image315.png"/><Relationship Id="rId68" Type="http://schemas.openxmlformats.org/officeDocument/2006/relationships/image" Target="../media/image361.png"/><Relationship Id="rId23" Type="http://schemas.openxmlformats.org/officeDocument/2006/relationships/image" Target="../media/image336.png"/><Relationship Id="rId67" Type="http://schemas.openxmlformats.org/officeDocument/2006/relationships/image" Target="../media/image353.png"/><Relationship Id="rId60" Type="http://schemas.openxmlformats.org/officeDocument/2006/relationships/image" Target="../media/image364.png"/><Relationship Id="rId26" Type="http://schemas.openxmlformats.org/officeDocument/2006/relationships/image" Target="../media/image330.png"/><Relationship Id="rId25" Type="http://schemas.openxmlformats.org/officeDocument/2006/relationships/image" Target="../media/image318.png"/><Relationship Id="rId69" Type="http://schemas.openxmlformats.org/officeDocument/2006/relationships/image" Target="../media/image371.png"/><Relationship Id="rId28" Type="http://schemas.openxmlformats.org/officeDocument/2006/relationships/image" Target="../media/image323.png"/><Relationship Id="rId27" Type="http://schemas.openxmlformats.org/officeDocument/2006/relationships/image" Target="../media/image321.png"/><Relationship Id="rId29" Type="http://schemas.openxmlformats.org/officeDocument/2006/relationships/image" Target="../media/image324.png"/><Relationship Id="rId51" Type="http://schemas.openxmlformats.org/officeDocument/2006/relationships/image" Target="../media/image348.png"/><Relationship Id="rId50" Type="http://schemas.openxmlformats.org/officeDocument/2006/relationships/image" Target="../media/image342.png"/><Relationship Id="rId53" Type="http://schemas.openxmlformats.org/officeDocument/2006/relationships/image" Target="../media/image346.png"/><Relationship Id="rId52" Type="http://schemas.openxmlformats.org/officeDocument/2006/relationships/image" Target="../media/image360.png"/><Relationship Id="rId11" Type="http://schemas.openxmlformats.org/officeDocument/2006/relationships/image" Target="../media/image312.png"/><Relationship Id="rId55" Type="http://schemas.openxmlformats.org/officeDocument/2006/relationships/image" Target="../media/image374.png"/><Relationship Id="rId10" Type="http://schemas.openxmlformats.org/officeDocument/2006/relationships/image" Target="../media/image317.png"/><Relationship Id="rId54" Type="http://schemas.openxmlformats.org/officeDocument/2006/relationships/image" Target="../media/image384.png"/><Relationship Id="rId13" Type="http://schemas.openxmlformats.org/officeDocument/2006/relationships/image" Target="../media/image297.png"/><Relationship Id="rId57" Type="http://schemas.openxmlformats.org/officeDocument/2006/relationships/image" Target="../media/image352.png"/><Relationship Id="rId12" Type="http://schemas.openxmlformats.org/officeDocument/2006/relationships/image" Target="../media/image308.png"/><Relationship Id="rId56" Type="http://schemas.openxmlformats.org/officeDocument/2006/relationships/image" Target="../media/image354.png"/><Relationship Id="rId15" Type="http://schemas.openxmlformats.org/officeDocument/2006/relationships/image" Target="../media/image309.png"/><Relationship Id="rId59" Type="http://schemas.openxmlformats.org/officeDocument/2006/relationships/image" Target="../media/image399.png"/><Relationship Id="rId14" Type="http://schemas.openxmlformats.org/officeDocument/2006/relationships/image" Target="../media/image314.png"/><Relationship Id="rId58" Type="http://schemas.openxmlformats.org/officeDocument/2006/relationships/image" Target="../media/image359.png"/><Relationship Id="rId17" Type="http://schemas.openxmlformats.org/officeDocument/2006/relationships/image" Target="../media/image305.png"/><Relationship Id="rId16" Type="http://schemas.openxmlformats.org/officeDocument/2006/relationships/image" Target="../media/image313.png"/><Relationship Id="rId19" Type="http://schemas.openxmlformats.org/officeDocument/2006/relationships/image" Target="../media/image320.png"/><Relationship Id="rId18" Type="http://schemas.openxmlformats.org/officeDocument/2006/relationships/image" Target="../media/image306.png"/></Relationships>
</file>

<file path=ppt/slides/_rels/slide78.xml.rels><?xml version="1.0" encoding="UTF-8" standalone="yes"?><Relationships xmlns="http://schemas.openxmlformats.org/package/2006/relationships"><Relationship Id="rId40" Type="http://schemas.openxmlformats.org/officeDocument/2006/relationships/image" Target="../media/image417.png"/><Relationship Id="rId42" Type="http://schemas.openxmlformats.org/officeDocument/2006/relationships/image" Target="../media/image436.png"/><Relationship Id="rId41" Type="http://schemas.openxmlformats.org/officeDocument/2006/relationships/image" Target="../media/image413.png"/><Relationship Id="rId44" Type="http://schemas.openxmlformats.org/officeDocument/2006/relationships/image" Target="../media/image419.png"/><Relationship Id="rId43" Type="http://schemas.openxmlformats.org/officeDocument/2006/relationships/image" Target="../media/image412.png"/><Relationship Id="rId46" Type="http://schemas.openxmlformats.org/officeDocument/2006/relationships/image" Target="../media/image408.png"/><Relationship Id="rId45" Type="http://schemas.openxmlformats.org/officeDocument/2006/relationships/image" Target="../media/image422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363.png"/><Relationship Id="rId4" Type="http://schemas.openxmlformats.org/officeDocument/2006/relationships/image" Target="../media/image376.png"/><Relationship Id="rId9" Type="http://schemas.openxmlformats.org/officeDocument/2006/relationships/image" Target="../media/image382.png"/><Relationship Id="rId48" Type="http://schemas.openxmlformats.org/officeDocument/2006/relationships/image" Target="../media/image411.png"/><Relationship Id="rId47" Type="http://schemas.openxmlformats.org/officeDocument/2006/relationships/image" Target="../media/image421.png"/><Relationship Id="rId49" Type="http://schemas.openxmlformats.org/officeDocument/2006/relationships/image" Target="../media/image433.png"/><Relationship Id="rId5" Type="http://schemas.openxmlformats.org/officeDocument/2006/relationships/image" Target="../media/image368.png"/><Relationship Id="rId6" Type="http://schemas.openxmlformats.org/officeDocument/2006/relationships/image" Target="../media/image386.png"/><Relationship Id="rId7" Type="http://schemas.openxmlformats.org/officeDocument/2006/relationships/image" Target="../media/image369.png"/><Relationship Id="rId8" Type="http://schemas.openxmlformats.org/officeDocument/2006/relationships/image" Target="../media/image388.png"/><Relationship Id="rId31" Type="http://schemas.openxmlformats.org/officeDocument/2006/relationships/image" Target="../media/image402.png"/><Relationship Id="rId30" Type="http://schemas.openxmlformats.org/officeDocument/2006/relationships/image" Target="../media/image404.png"/><Relationship Id="rId33" Type="http://schemas.openxmlformats.org/officeDocument/2006/relationships/image" Target="../media/image396.png"/><Relationship Id="rId32" Type="http://schemas.openxmlformats.org/officeDocument/2006/relationships/image" Target="../media/image410.png"/><Relationship Id="rId35" Type="http://schemas.openxmlformats.org/officeDocument/2006/relationships/image" Target="../media/image407.png"/><Relationship Id="rId34" Type="http://schemas.openxmlformats.org/officeDocument/2006/relationships/image" Target="../media/image405.png"/><Relationship Id="rId37" Type="http://schemas.openxmlformats.org/officeDocument/2006/relationships/image" Target="../media/image424.png"/><Relationship Id="rId36" Type="http://schemas.openxmlformats.org/officeDocument/2006/relationships/image" Target="../media/image416.png"/><Relationship Id="rId39" Type="http://schemas.openxmlformats.org/officeDocument/2006/relationships/image" Target="../media/image426.png"/><Relationship Id="rId38" Type="http://schemas.openxmlformats.org/officeDocument/2006/relationships/image" Target="../media/image434.png"/><Relationship Id="rId20" Type="http://schemas.openxmlformats.org/officeDocument/2006/relationships/image" Target="../media/image393.png"/><Relationship Id="rId22" Type="http://schemas.openxmlformats.org/officeDocument/2006/relationships/image" Target="../media/image389.png"/><Relationship Id="rId21" Type="http://schemas.openxmlformats.org/officeDocument/2006/relationships/image" Target="../media/image394.png"/><Relationship Id="rId24" Type="http://schemas.openxmlformats.org/officeDocument/2006/relationships/image" Target="../media/image398.png"/><Relationship Id="rId23" Type="http://schemas.openxmlformats.org/officeDocument/2006/relationships/image" Target="../media/image403.png"/><Relationship Id="rId26" Type="http://schemas.openxmlformats.org/officeDocument/2006/relationships/image" Target="../media/image400.png"/><Relationship Id="rId25" Type="http://schemas.openxmlformats.org/officeDocument/2006/relationships/image" Target="../media/image392.png"/><Relationship Id="rId28" Type="http://schemas.openxmlformats.org/officeDocument/2006/relationships/image" Target="../media/image406.png"/><Relationship Id="rId27" Type="http://schemas.openxmlformats.org/officeDocument/2006/relationships/image" Target="../media/image391.png"/><Relationship Id="rId29" Type="http://schemas.openxmlformats.org/officeDocument/2006/relationships/image" Target="../media/image409.png"/><Relationship Id="rId51" Type="http://schemas.openxmlformats.org/officeDocument/2006/relationships/image" Target="../media/image415.png"/><Relationship Id="rId50" Type="http://schemas.openxmlformats.org/officeDocument/2006/relationships/image" Target="../media/image453.png"/><Relationship Id="rId53" Type="http://schemas.openxmlformats.org/officeDocument/2006/relationships/image" Target="../media/image414.png"/><Relationship Id="rId52" Type="http://schemas.openxmlformats.org/officeDocument/2006/relationships/image" Target="../media/image428.png"/><Relationship Id="rId11" Type="http://schemas.openxmlformats.org/officeDocument/2006/relationships/image" Target="../media/image378.png"/><Relationship Id="rId55" Type="http://schemas.openxmlformats.org/officeDocument/2006/relationships/image" Target="../media/image418.png"/><Relationship Id="rId10" Type="http://schemas.openxmlformats.org/officeDocument/2006/relationships/image" Target="../media/image383.png"/><Relationship Id="rId54" Type="http://schemas.openxmlformats.org/officeDocument/2006/relationships/image" Target="../media/image439.png"/><Relationship Id="rId13" Type="http://schemas.openxmlformats.org/officeDocument/2006/relationships/image" Target="../media/image385.png"/><Relationship Id="rId57" Type="http://schemas.openxmlformats.org/officeDocument/2006/relationships/image" Target="../media/image420.png"/><Relationship Id="rId12" Type="http://schemas.openxmlformats.org/officeDocument/2006/relationships/image" Target="../media/image373.png"/><Relationship Id="rId56" Type="http://schemas.openxmlformats.org/officeDocument/2006/relationships/image" Target="../media/image430.png"/><Relationship Id="rId15" Type="http://schemas.openxmlformats.org/officeDocument/2006/relationships/image" Target="../media/image380.png"/><Relationship Id="rId59" Type="http://schemas.openxmlformats.org/officeDocument/2006/relationships/image" Target="../media/image425.png"/><Relationship Id="rId14" Type="http://schemas.openxmlformats.org/officeDocument/2006/relationships/image" Target="../media/image390.png"/><Relationship Id="rId58" Type="http://schemas.openxmlformats.org/officeDocument/2006/relationships/image" Target="../media/image423.png"/><Relationship Id="rId17" Type="http://schemas.openxmlformats.org/officeDocument/2006/relationships/image" Target="../media/image387.png"/><Relationship Id="rId16" Type="http://schemas.openxmlformats.org/officeDocument/2006/relationships/image" Target="../media/image379.png"/><Relationship Id="rId19" Type="http://schemas.openxmlformats.org/officeDocument/2006/relationships/image" Target="../media/image397.png"/><Relationship Id="rId18" Type="http://schemas.openxmlformats.org/officeDocument/2006/relationships/image" Target="../media/image395.png"/></Relationships>
</file>

<file path=ppt/slides/_rels/slide79.xml.rels><?xml version="1.0" encoding="UTF-8" standalone="yes"?><Relationships xmlns="http://schemas.openxmlformats.org/package/2006/relationships"><Relationship Id="rId40" Type="http://schemas.openxmlformats.org/officeDocument/2006/relationships/image" Target="../media/image470.png"/><Relationship Id="rId42" Type="http://schemas.openxmlformats.org/officeDocument/2006/relationships/image" Target="../media/image477.png"/><Relationship Id="rId41" Type="http://schemas.openxmlformats.org/officeDocument/2006/relationships/image" Target="../media/image467.png"/><Relationship Id="rId44" Type="http://schemas.openxmlformats.org/officeDocument/2006/relationships/image" Target="../media/image462.png"/><Relationship Id="rId43" Type="http://schemas.openxmlformats.org/officeDocument/2006/relationships/image" Target="../media/image483.png"/><Relationship Id="rId46" Type="http://schemas.openxmlformats.org/officeDocument/2006/relationships/image" Target="../media/image466.png"/><Relationship Id="rId45" Type="http://schemas.openxmlformats.org/officeDocument/2006/relationships/image" Target="../media/image469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427.png"/><Relationship Id="rId4" Type="http://schemas.openxmlformats.org/officeDocument/2006/relationships/image" Target="../media/image464.png"/><Relationship Id="rId9" Type="http://schemas.openxmlformats.org/officeDocument/2006/relationships/image" Target="../media/image463.png"/><Relationship Id="rId48" Type="http://schemas.openxmlformats.org/officeDocument/2006/relationships/image" Target="../media/image471.png"/><Relationship Id="rId47" Type="http://schemas.openxmlformats.org/officeDocument/2006/relationships/image" Target="../media/image481.png"/><Relationship Id="rId49" Type="http://schemas.openxmlformats.org/officeDocument/2006/relationships/image" Target="../media/image489.png"/><Relationship Id="rId5" Type="http://schemas.openxmlformats.org/officeDocument/2006/relationships/image" Target="../media/image431.png"/><Relationship Id="rId6" Type="http://schemas.openxmlformats.org/officeDocument/2006/relationships/image" Target="../media/image435.png"/><Relationship Id="rId7" Type="http://schemas.openxmlformats.org/officeDocument/2006/relationships/image" Target="../media/image440.png"/><Relationship Id="rId8" Type="http://schemas.openxmlformats.org/officeDocument/2006/relationships/image" Target="../media/image432.png"/><Relationship Id="rId31" Type="http://schemas.openxmlformats.org/officeDocument/2006/relationships/image" Target="../media/image452.png"/><Relationship Id="rId30" Type="http://schemas.openxmlformats.org/officeDocument/2006/relationships/image" Target="../media/image475.png"/><Relationship Id="rId33" Type="http://schemas.openxmlformats.org/officeDocument/2006/relationships/image" Target="../media/image474.png"/><Relationship Id="rId32" Type="http://schemas.openxmlformats.org/officeDocument/2006/relationships/image" Target="../media/image456.png"/><Relationship Id="rId35" Type="http://schemas.openxmlformats.org/officeDocument/2006/relationships/image" Target="../media/image461.png"/><Relationship Id="rId34" Type="http://schemas.openxmlformats.org/officeDocument/2006/relationships/image" Target="../media/image455.png"/><Relationship Id="rId37" Type="http://schemas.openxmlformats.org/officeDocument/2006/relationships/image" Target="../media/image465.png"/><Relationship Id="rId36" Type="http://schemas.openxmlformats.org/officeDocument/2006/relationships/image" Target="../media/image468.png"/><Relationship Id="rId39" Type="http://schemas.openxmlformats.org/officeDocument/2006/relationships/image" Target="../media/image472.png"/><Relationship Id="rId38" Type="http://schemas.openxmlformats.org/officeDocument/2006/relationships/image" Target="../media/image478.png"/><Relationship Id="rId62" Type="http://schemas.openxmlformats.org/officeDocument/2006/relationships/image" Target="../media/image492.png"/><Relationship Id="rId61" Type="http://schemas.openxmlformats.org/officeDocument/2006/relationships/image" Target="../media/image485.png"/><Relationship Id="rId20" Type="http://schemas.openxmlformats.org/officeDocument/2006/relationships/image" Target="../media/image450.png"/><Relationship Id="rId63" Type="http://schemas.openxmlformats.org/officeDocument/2006/relationships/image" Target="../media/image494.png"/><Relationship Id="rId22" Type="http://schemas.openxmlformats.org/officeDocument/2006/relationships/image" Target="../media/image473.png"/><Relationship Id="rId21" Type="http://schemas.openxmlformats.org/officeDocument/2006/relationships/image" Target="../media/image443.png"/><Relationship Id="rId24" Type="http://schemas.openxmlformats.org/officeDocument/2006/relationships/image" Target="../media/image445.png"/><Relationship Id="rId23" Type="http://schemas.openxmlformats.org/officeDocument/2006/relationships/image" Target="../media/image448.png"/><Relationship Id="rId60" Type="http://schemas.openxmlformats.org/officeDocument/2006/relationships/image" Target="../media/image495.png"/><Relationship Id="rId26" Type="http://schemas.openxmlformats.org/officeDocument/2006/relationships/image" Target="../media/image447.png"/><Relationship Id="rId25" Type="http://schemas.openxmlformats.org/officeDocument/2006/relationships/image" Target="../media/image457.png"/><Relationship Id="rId28" Type="http://schemas.openxmlformats.org/officeDocument/2006/relationships/image" Target="../media/image446.png"/><Relationship Id="rId27" Type="http://schemas.openxmlformats.org/officeDocument/2006/relationships/image" Target="../media/image459.png"/><Relationship Id="rId29" Type="http://schemas.openxmlformats.org/officeDocument/2006/relationships/image" Target="../media/image444.png"/><Relationship Id="rId51" Type="http://schemas.openxmlformats.org/officeDocument/2006/relationships/image" Target="../media/image488.png"/><Relationship Id="rId50" Type="http://schemas.openxmlformats.org/officeDocument/2006/relationships/image" Target="../media/image482.png"/><Relationship Id="rId53" Type="http://schemas.openxmlformats.org/officeDocument/2006/relationships/image" Target="../media/image491.png"/><Relationship Id="rId52" Type="http://schemas.openxmlformats.org/officeDocument/2006/relationships/image" Target="../media/image484.png"/><Relationship Id="rId11" Type="http://schemas.openxmlformats.org/officeDocument/2006/relationships/image" Target="../media/image458.png"/><Relationship Id="rId55" Type="http://schemas.openxmlformats.org/officeDocument/2006/relationships/image" Target="../media/image479.png"/><Relationship Id="rId10" Type="http://schemas.openxmlformats.org/officeDocument/2006/relationships/image" Target="../media/image429.png"/><Relationship Id="rId54" Type="http://schemas.openxmlformats.org/officeDocument/2006/relationships/image" Target="../media/image476.png"/><Relationship Id="rId13" Type="http://schemas.openxmlformats.org/officeDocument/2006/relationships/image" Target="../media/image454.png"/><Relationship Id="rId57" Type="http://schemas.openxmlformats.org/officeDocument/2006/relationships/image" Target="../media/image493.png"/><Relationship Id="rId12" Type="http://schemas.openxmlformats.org/officeDocument/2006/relationships/image" Target="../media/image437.png"/><Relationship Id="rId56" Type="http://schemas.openxmlformats.org/officeDocument/2006/relationships/image" Target="../media/image490.png"/><Relationship Id="rId15" Type="http://schemas.openxmlformats.org/officeDocument/2006/relationships/image" Target="../media/image441.png"/><Relationship Id="rId59" Type="http://schemas.openxmlformats.org/officeDocument/2006/relationships/image" Target="../media/image486.png"/><Relationship Id="rId14" Type="http://schemas.openxmlformats.org/officeDocument/2006/relationships/image" Target="../media/image449.png"/><Relationship Id="rId58" Type="http://schemas.openxmlformats.org/officeDocument/2006/relationships/image" Target="../media/image480.png"/><Relationship Id="rId17" Type="http://schemas.openxmlformats.org/officeDocument/2006/relationships/image" Target="../media/image460.png"/><Relationship Id="rId16" Type="http://schemas.openxmlformats.org/officeDocument/2006/relationships/image" Target="../media/image451.png"/><Relationship Id="rId19" Type="http://schemas.openxmlformats.org/officeDocument/2006/relationships/image" Target="../media/image442.png"/><Relationship Id="rId18" Type="http://schemas.openxmlformats.org/officeDocument/2006/relationships/image" Target="../media/image43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4"/>
          <p:cNvSpPr/>
          <p:nvPr/>
        </p:nvSpPr>
        <p:spPr>
          <a:xfrm>
            <a:off x="1820850" y="1922970"/>
            <a:ext cx="5541300" cy="757500"/>
          </a:xfrm>
          <a:prstGeom prst="rect">
            <a:avLst/>
          </a:prstGeom>
          <a:solidFill>
            <a:srgbClr val="46D09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54"/>
          <p:cNvSpPr txBox="1"/>
          <p:nvPr/>
        </p:nvSpPr>
        <p:spPr>
          <a:xfrm>
            <a:off x="1426175" y="1935413"/>
            <a:ext cx="6307200" cy="8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3700">
                <a:solidFill>
                  <a:srgbClr val="0A212E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DISCOVERY PROCESS</a:t>
            </a:r>
            <a:endParaRPr sz="18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349" name="Google Shape;349;p54"/>
          <p:cNvSpPr txBox="1"/>
          <p:nvPr/>
        </p:nvSpPr>
        <p:spPr>
          <a:xfrm>
            <a:off x="890850" y="2746375"/>
            <a:ext cx="7362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IN HARDWARE ENVIRONMENT</a:t>
            </a:r>
            <a:endParaRPr sz="18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63" title="Screenshot 2026-05-04 11.25.58 AM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3809" r="5290" t="0"/>
          <a:stretch/>
        </p:blipFill>
        <p:spPr>
          <a:xfrm>
            <a:off x="50" y="0"/>
            <a:ext cx="9144002" cy="5143500"/>
          </a:xfrm>
          <a:prstGeom prst="rect">
            <a:avLst/>
          </a:prstGeom>
        </p:spPr>
      </p:pic>
      <p:pic>
        <p:nvPicPr>
          <p:cNvPr id="434" name="Google Shape;434;p63" title="Full logo.png"/>
          <p:cNvPicPr preferRelativeResize="0"/>
          <p:nvPr/>
        </p:nvPicPr>
        <p:blipFill rotWithShape="1">
          <a:blip r:embed="rId4">
            <a:alphaModFix/>
          </a:blip>
          <a:srcRect b="0" l="0" r="0" t="36781"/>
          <a:stretch/>
        </p:blipFill>
        <p:spPr>
          <a:xfrm>
            <a:off x="91073" y="95889"/>
            <a:ext cx="1161748" cy="490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A212E"/>
        </a:solidFill>
      </p:bgPr>
    </p:bg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4"/>
          <p:cNvSpPr/>
          <p:nvPr/>
        </p:nvSpPr>
        <p:spPr>
          <a:xfrm rot="10800000">
            <a:off x="150" y="-14875"/>
            <a:ext cx="1353900" cy="36921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8E5FBD"/>
              </a:gs>
              <a:gs pos="100000">
                <a:srgbClr val="8569EB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64"/>
          <p:cNvSpPr/>
          <p:nvPr/>
        </p:nvSpPr>
        <p:spPr>
          <a:xfrm>
            <a:off x="1354050" y="1770650"/>
            <a:ext cx="1354200" cy="33729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FDBA6F"/>
              </a:gs>
              <a:gs pos="100000">
                <a:srgbClr val="73FBF5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64"/>
          <p:cNvSpPr/>
          <p:nvPr/>
        </p:nvSpPr>
        <p:spPr>
          <a:xfrm>
            <a:off x="3399225" y="1472988"/>
            <a:ext cx="2708100" cy="416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 u="sng">
                <a:solidFill>
                  <a:schemeClr val="hlink"/>
                </a:solidFill>
                <a:latin typeface="Chakra Petch"/>
                <a:ea typeface="Chakra Petch"/>
                <a:cs typeface="Chakra Petch"/>
                <a:sym typeface="Chakra Petch"/>
                <a:hlinkClick r:id="rId3"/>
              </a:rPr>
              <a:t>🔗​</a:t>
            </a:r>
            <a:endParaRPr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442" name="Google Shape;442;p64"/>
          <p:cNvSpPr/>
          <p:nvPr/>
        </p:nvSpPr>
        <p:spPr>
          <a:xfrm>
            <a:off x="1855850" y="1056300"/>
            <a:ext cx="3633000" cy="416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&lt;</a:t>
            </a:r>
            <a:r>
              <a:rPr b="1"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IDEA PROGRESS</a:t>
            </a:r>
            <a:r>
              <a:rPr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/&gt;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0A212E"/>
        </a:solidFill>
      </p:bgPr>
    </p:bg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5"/>
          <p:cNvSpPr/>
          <p:nvPr/>
        </p:nvSpPr>
        <p:spPr>
          <a:xfrm rot="10800000">
            <a:off x="150" y="-14875"/>
            <a:ext cx="1353900" cy="36921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8E5FBD"/>
              </a:gs>
              <a:gs pos="100000">
                <a:srgbClr val="8569EB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65"/>
          <p:cNvSpPr/>
          <p:nvPr/>
        </p:nvSpPr>
        <p:spPr>
          <a:xfrm>
            <a:off x="1354050" y="1770650"/>
            <a:ext cx="1354200" cy="33729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FDBA6F"/>
              </a:gs>
              <a:gs pos="100000">
                <a:srgbClr val="73FBF5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9" name="Google Shape;449;p65" title="Enregistrement 2026-05-27 113530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7368" y="-14875"/>
            <a:ext cx="706925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A212E"/>
        </a:soli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6"/>
          <p:cNvSpPr/>
          <p:nvPr/>
        </p:nvSpPr>
        <p:spPr>
          <a:xfrm>
            <a:off x="4352950" y="906325"/>
            <a:ext cx="4791000" cy="3858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8E5FBD"/>
              </a:gs>
              <a:gs pos="100000">
                <a:srgbClr val="FF706D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55" name="Google Shape;455;p66"/>
          <p:cNvSpPr/>
          <p:nvPr/>
        </p:nvSpPr>
        <p:spPr>
          <a:xfrm>
            <a:off x="4572000" y="914142"/>
            <a:ext cx="45720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&lt;</a:t>
            </a:r>
            <a:r>
              <a:rPr b="1"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STATUS PROGRESSION OF AN IDEA</a:t>
            </a:r>
            <a:r>
              <a:rPr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/&gt;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6" name="Google Shape;456;p66"/>
          <p:cNvSpPr/>
          <p:nvPr/>
        </p:nvSpPr>
        <p:spPr>
          <a:xfrm>
            <a:off x="5654950" y="1299942"/>
            <a:ext cx="3489000" cy="3858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3045C2"/>
              </a:gs>
              <a:gs pos="100000">
                <a:srgbClr val="4E6AF7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57" name="Google Shape;457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" y="0"/>
            <a:ext cx="313711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7"/>
          <p:cNvSpPr/>
          <p:nvPr>
            <p:ph idx="2" type="pic"/>
          </p:nvPr>
        </p:nvSpPr>
        <p:spPr>
          <a:xfrm>
            <a:off x="4576250" y="0"/>
            <a:ext cx="4567800" cy="5143500"/>
          </a:xfrm>
          <a:prstGeom prst="rect">
            <a:avLst/>
          </a:prstGeom>
        </p:spPr>
      </p:sp>
      <p:pic>
        <p:nvPicPr>
          <p:cNvPr id="463" name="Google Shape;46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8638" y="1720278"/>
            <a:ext cx="3383025" cy="1702941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67"/>
          <p:cNvSpPr txBox="1"/>
          <p:nvPr>
            <p:ph idx="4294967295" type="subTitle"/>
          </p:nvPr>
        </p:nvSpPr>
        <p:spPr>
          <a:xfrm>
            <a:off x="352500" y="1026118"/>
            <a:ext cx="3783600" cy="355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400">
                <a:latin typeface="Montserrat"/>
                <a:ea typeface="Montserrat"/>
                <a:cs typeface="Montserrat"/>
                <a:sym typeface="Montserrat"/>
              </a:rPr>
              <a:t>Following the collection of user feedback (e.g., satisfaction campaigns, discussions), an idea is created in Jira Discovery with the status To Do.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5" name="Google Shape;465;p67"/>
          <p:cNvSpPr txBox="1"/>
          <p:nvPr>
            <p:ph idx="4294967295" type="subTitle"/>
          </p:nvPr>
        </p:nvSpPr>
        <p:spPr>
          <a:xfrm>
            <a:off x="352500" y="1029575"/>
            <a:ext cx="3783600" cy="131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" sz="1400"/>
              <a:t>Idea Creation </a:t>
            </a:r>
            <a:r>
              <a:rPr lang="fr" sz="1400">
                <a:latin typeface="Montserrat"/>
                <a:ea typeface="Montserrat"/>
                <a:cs typeface="Montserrat"/>
                <a:sym typeface="Montserrat"/>
              </a:rPr>
              <a:t>(status : To Do)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A212E"/>
        </a:solidFill>
      </p:bgPr>
    </p:bg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8"/>
          <p:cNvSpPr/>
          <p:nvPr/>
        </p:nvSpPr>
        <p:spPr>
          <a:xfrm>
            <a:off x="4352950" y="906325"/>
            <a:ext cx="4791000" cy="3858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8E5FBD"/>
              </a:gs>
              <a:gs pos="100000">
                <a:srgbClr val="FF706D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71" name="Google Shape;471;p68"/>
          <p:cNvSpPr/>
          <p:nvPr/>
        </p:nvSpPr>
        <p:spPr>
          <a:xfrm>
            <a:off x="4572000" y="914142"/>
            <a:ext cx="45720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&lt;</a:t>
            </a:r>
            <a:r>
              <a:rPr b="1"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STATUS PROGRESSION OF AN IDEA</a:t>
            </a:r>
            <a:r>
              <a:rPr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/&gt;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2" name="Google Shape;472;p68"/>
          <p:cNvSpPr/>
          <p:nvPr/>
        </p:nvSpPr>
        <p:spPr>
          <a:xfrm>
            <a:off x="5654950" y="1299942"/>
            <a:ext cx="3489000" cy="3858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3045C2"/>
              </a:gs>
              <a:gs pos="100000">
                <a:srgbClr val="4E6AF7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73" name="Google Shape;473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" y="0"/>
            <a:ext cx="313711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69"/>
          <p:cNvSpPr txBox="1"/>
          <p:nvPr>
            <p:ph idx="4294967295" type="subTitle"/>
          </p:nvPr>
        </p:nvSpPr>
        <p:spPr>
          <a:xfrm>
            <a:off x="312775" y="588130"/>
            <a:ext cx="3783600" cy="86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2860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fr" sz="1285">
                <a:latin typeface="Montserrat"/>
                <a:ea typeface="Montserrat"/>
                <a:cs typeface="Montserrat"/>
                <a:sym typeface="Montserrat"/>
              </a:rPr>
              <a:t>Discovery Phase (Status: Discovery)</a:t>
            </a:r>
            <a:endParaRPr sz="1285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9" name="Google Shape;479;p69"/>
          <p:cNvSpPr/>
          <p:nvPr>
            <p:ph idx="2" type="pic"/>
          </p:nvPr>
        </p:nvSpPr>
        <p:spPr>
          <a:xfrm>
            <a:off x="4576250" y="0"/>
            <a:ext cx="4567800" cy="5143500"/>
          </a:xfrm>
          <a:prstGeom prst="rect">
            <a:avLst/>
          </a:prstGeom>
        </p:spPr>
      </p:sp>
      <p:sp>
        <p:nvSpPr>
          <p:cNvPr id="480" name="Google Shape;480;p69"/>
          <p:cNvSpPr txBox="1"/>
          <p:nvPr>
            <p:ph idx="4294967295" type="subTitle"/>
          </p:nvPr>
        </p:nvSpPr>
        <p:spPr>
          <a:xfrm>
            <a:off x="312775" y="1230175"/>
            <a:ext cx="3783600" cy="391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2860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285">
                <a:latin typeface="Montserrat"/>
                <a:ea typeface="Montserrat"/>
                <a:cs typeface="Montserrat"/>
                <a:sym typeface="Montserrat"/>
              </a:rPr>
              <a:t>The idea moves to Discovery status to deepen understanding and gather feedback.</a:t>
            </a:r>
            <a:endParaRPr sz="1285"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85"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1285">
                <a:latin typeface="Montserrat"/>
                <a:ea typeface="Montserrat"/>
                <a:cs typeface="Montserrat"/>
                <a:sym typeface="Montserrat"/>
              </a:rPr>
              <a:t>RICE Evaluation:</a:t>
            </a:r>
            <a:r>
              <a:rPr lang="fr" sz="1285">
                <a:latin typeface="Montserrat"/>
                <a:ea typeface="Montserrat"/>
                <a:cs typeface="Montserrat"/>
                <a:sym typeface="Montserrat"/>
              </a:rPr>
              <a:t> Evaluate the idea using the RICE matrix weights:</a:t>
            </a:r>
            <a:endParaRPr sz="1285">
              <a:latin typeface="Montserrat"/>
              <a:ea typeface="Montserrat"/>
              <a:cs typeface="Montserrat"/>
              <a:sym typeface="Montserrat"/>
            </a:endParaRPr>
          </a:p>
          <a:p>
            <a:pPr indent="-310198" lvl="0" marL="457200" rtl="0" algn="l">
              <a:spcBef>
                <a:spcPts val="1200"/>
              </a:spcBef>
              <a:spcAft>
                <a:spcPts val="0"/>
              </a:spcAft>
              <a:buSzPts val="1285"/>
              <a:buFont typeface="Montserrat"/>
              <a:buChar char="●"/>
            </a:pPr>
            <a:r>
              <a:rPr b="1" lang="fr" sz="1285">
                <a:latin typeface="Montserrat"/>
                <a:ea typeface="Montserrat"/>
                <a:cs typeface="Montserrat"/>
                <a:sym typeface="Montserrat"/>
              </a:rPr>
              <a:t>Reach (R):</a:t>
            </a:r>
            <a:r>
              <a:rPr lang="fr" sz="1285">
                <a:latin typeface="Montserrat"/>
                <a:ea typeface="Montserrat"/>
                <a:cs typeface="Montserrat"/>
                <a:sym typeface="Montserrat"/>
              </a:rPr>
              <a:t> Number of targeted users.</a:t>
            </a:r>
            <a:endParaRPr sz="1285">
              <a:latin typeface="Montserrat"/>
              <a:ea typeface="Montserrat"/>
              <a:cs typeface="Montserrat"/>
              <a:sym typeface="Montserrat"/>
            </a:endParaRPr>
          </a:p>
          <a:p>
            <a:pPr indent="-310198" lvl="0" marL="457200" rtl="0" algn="l">
              <a:spcBef>
                <a:spcPts val="0"/>
              </a:spcBef>
              <a:spcAft>
                <a:spcPts val="0"/>
              </a:spcAft>
              <a:buSzPts val="1285"/>
              <a:buFont typeface="Montserrat"/>
              <a:buChar char="●"/>
            </a:pPr>
            <a:r>
              <a:rPr b="1" lang="fr" sz="1285">
                <a:latin typeface="Montserrat"/>
                <a:ea typeface="Montserrat"/>
                <a:cs typeface="Montserrat"/>
                <a:sym typeface="Montserrat"/>
              </a:rPr>
              <a:t>Impact (I):</a:t>
            </a:r>
            <a:r>
              <a:rPr lang="fr" sz="1285">
                <a:latin typeface="Montserrat"/>
                <a:ea typeface="Montserrat"/>
                <a:cs typeface="Montserrat"/>
                <a:sym typeface="Montserrat"/>
              </a:rPr>
              <a:t> Effect on users.</a:t>
            </a:r>
            <a:endParaRPr sz="1285">
              <a:latin typeface="Montserrat"/>
              <a:ea typeface="Montserrat"/>
              <a:cs typeface="Montserrat"/>
              <a:sym typeface="Montserrat"/>
            </a:endParaRPr>
          </a:p>
          <a:p>
            <a:pPr indent="-310198" lvl="0" marL="457200" rtl="0" algn="l">
              <a:spcBef>
                <a:spcPts val="0"/>
              </a:spcBef>
              <a:spcAft>
                <a:spcPts val="0"/>
              </a:spcAft>
              <a:buSzPts val="1285"/>
              <a:buFont typeface="Montserrat"/>
              <a:buChar char="●"/>
            </a:pPr>
            <a:r>
              <a:rPr b="1" lang="fr" sz="1285">
                <a:latin typeface="Montserrat"/>
                <a:ea typeface="Montserrat"/>
                <a:cs typeface="Montserrat"/>
                <a:sym typeface="Montserrat"/>
              </a:rPr>
              <a:t>Confidence (C):</a:t>
            </a:r>
            <a:r>
              <a:rPr lang="fr" sz="1285">
                <a:latin typeface="Montserrat"/>
                <a:ea typeface="Montserrat"/>
                <a:cs typeface="Montserrat"/>
                <a:sym typeface="Montserrat"/>
              </a:rPr>
              <a:t> Confidence in R and I accuracy.</a:t>
            </a:r>
            <a:endParaRPr sz="1285">
              <a:latin typeface="Montserrat"/>
              <a:ea typeface="Montserrat"/>
              <a:cs typeface="Montserrat"/>
              <a:sym typeface="Montserrat"/>
            </a:endParaRPr>
          </a:p>
          <a:p>
            <a:pPr indent="-310198" lvl="0" marL="457200" rtl="0" algn="l">
              <a:spcBef>
                <a:spcPts val="0"/>
              </a:spcBef>
              <a:spcAft>
                <a:spcPts val="0"/>
              </a:spcAft>
              <a:buSzPts val="1285"/>
              <a:buFont typeface="Montserrat"/>
              <a:buChar char="●"/>
            </a:pPr>
            <a:r>
              <a:rPr b="1" lang="fr" sz="1285">
                <a:latin typeface="Montserrat"/>
                <a:ea typeface="Montserrat"/>
                <a:cs typeface="Montserrat"/>
                <a:sym typeface="Montserrat"/>
              </a:rPr>
              <a:t>Effort (E):</a:t>
            </a:r>
            <a:r>
              <a:rPr lang="fr" sz="1285">
                <a:latin typeface="Montserrat"/>
                <a:ea typeface="Montserrat"/>
                <a:cs typeface="Montserrat"/>
                <a:sym typeface="Montserrat"/>
              </a:rPr>
              <a:t> Team effort to deliver solution (initially approximate, may require POC or technical analysis).</a:t>
            </a:r>
            <a:endParaRPr sz="1285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fr" sz="885">
                <a:latin typeface="Montserrat"/>
                <a:ea typeface="Montserrat"/>
                <a:cs typeface="Montserrat"/>
                <a:sym typeface="Montserrat"/>
              </a:rPr>
              <a:t>Note: PM enters R, I, C. Effort must be reviewed with the team or technical leader.</a:t>
            </a:r>
            <a:endParaRPr sz="885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81" name="Google Shape;481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2325" y="1038225"/>
            <a:ext cx="3295650" cy="30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A212E"/>
        </a:solidFill>
      </p:bgPr>
    </p:bg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70"/>
          <p:cNvSpPr/>
          <p:nvPr/>
        </p:nvSpPr>
        <p:spPr>
          <a:xfrm>
            <a:off x="4352950" y="906325"/>
            <a:ext cx="4791000" cy="3858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8E5FBD"/>
              </a:gs>
              <a:gs pos="100000">
                <a:srgbClr val="FF706D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87" name="Google Shape;487;p70"/>
          <p:cNvSpPr/>
          <p:nvPr/>
        </p:nvSpPr>
        <p:spPr>
          <a:xfrm>
            <a:off x="4572000" y="914142"/>
            <a:ext cx="45720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&lt;</a:t>
            </a:r>
            <a:r>
              <a:rPr b="1"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STATUS PROGRESSION OF AN IDEA</a:t>
            </a:r>
            <a:r>
              <a:rPr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/&gt;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8" name="Google Shape;488;p70"/>
          <p:cNvSpPr/>
          <p:nvPr/>
        </p:nvSpPr>
        <p:spPr>
          <a:xfrm>
            <a:off x="5654950" y="1299942"/>
            <a:ext cx="3489000" cy="3858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3045C2"/>
              </a:gs>
              <a:gs pos="100000">
                <a:srgbClr val="4E6AF7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89" name="Google Shape;489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" y="0"/>
            <a:ext cx="313711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71"/>
          <p:cNvSpPr txBox="1"/>
          <p:nvPr>
            <p:ph idx="4294967295" type="subTitle"/>
          </p:nvPr>
        </p:nvSpPr>
        <p:spPr>
          <a:xfrm>
            <a:off x="506225" y="465168"/>
            <a:ext cx="8327100" cy="400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latin typeface="Montserrat"/>
                <a:ea typeface="Montserrat"/>
                <a:cs typeface="Montserrat"/>
                <a:sym typeface="Montserrat"/>
              </a:rPr>
              <a:t>The idea moves to Solution Analysis for validation or refutation. A User Story is created in Jira Delivery as the technical team commits to analysis and feasibility. Technical analysis may result in rejection (requiring a new approach or a definitive NOGO). The analysis links to the initiative's Epic.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fr" sz="1400">
                <a:latin typeface="Montserrat"/>
                <a:ea typeface="Montserrat"/>
                <a:cs typeface="Montserrat"/>
                <a:sym typeface="Montserrat"/>
              </a:rPr>
              <a:t>Product Strategy: Short-term plan (18 months to 2 years) defining priority challenges and objectives.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95" name="Google Shape;495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225" y="2652974"/>
            <a:ext cx="8327200" cy="224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A212E"/>
        </a:solidFill>
      </p:bgPr>
    </p:bg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72"/>
          <p:cNvSpPr/>
          <p:nvPr/>
        </p:nvSpPr>
        <p:spPr>
          <a:xfrm>
            <a:off x="4352950" y="906325"/>
            <a:ext cx="4791000" cy="3858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8E5FBD"/>
              </a:gs>
              <a:gs pos="100000">
                <a:srgbClr val="FF706D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01" name="Google Shape;501;p72"/>
          <p:cNvSpPr/>
          <p:nvPr/>
        </p:nvSpPr>
        <p:spPr>
          <a:xfrm>
            <a:off x="4572000" y="914142"/>
            <a:ext cx="45720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&lt;</a:t>
            </a:r>
            <a:r>
              <a:rPr b="1"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STATUS PROGRESSION OF AN IDEA</a:t>
            </a:r>
            <a:r>
              <a:rPr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/&gt;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2" name="Google Shape;502;p72"/>
          <p:cNvSpPr/>
          <p:nvPr/>
        </p:nvSpPr>
        <p:spPr>
          <a:xfrm>
            <a:off x="5654950" y="1299942"/>
            <a:ext cx="3489000" cy="3858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3045C2"/>
              </a:gs>
              <a:gs pos="100000">
                <a:srgbClr val="4E6AF7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503" name="Google Shape;503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" y="0"/>
            <a:ext cx="313711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5"/>
          <p:cNvSpPr txBox="1"/>
          <p:nvPr>
            <p:ph idx="1" type="subTitle"/>
          </p:nvPr>
        </p:nvSpPr>
        <p:spPr>
          <a:xfrm>
            <a:off x="3873000" y="2509350"/>
            <a:ext cx="3426600" cy="51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FLAVIEN DELOUVY</a:t>
            </a:r>
            <a:endParaRPr/>
          </a:p>
        </p:txBody>
      </p:sp>
      <p:sp>
        <p:nvSpPr>
          <p:cNvPr id="355" name="Google Shape;355;p55"/>
          <p:cNvSpPr txBox="1"/>
          <p:nvPr>
            <p:ph idx="3" type="subTitle"/>
          </p:nvPr>
        </p:nvSpPr>
        <p:spPr>
          <a:xfrm>
            <a:off x="4520225" y="3028950"/>
            <a:ext cx="3426600" cy="51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Product Manager - Decathlon</a:t>
            </a:r>
            <a:endParaRPr/>
          </a:p>
        </p:txBody>
      </p:sp>
      <p:pic>
        <p:nvPicPr>
          <p:cNvPr id="356" name="Google Shape;35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1100" y="1926675"/>
            <a:ext cx="2204549" cy="2204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73"/>
          <p:cNvSpPr/>
          <p:nvPr>
            <p:ph idx="2" type="pic"/>
          </p:nvPr>
        </p:nvSpPr>
        <p:spPr>
          <a:xfrm>
            <a:off x="4576250" y="0"/>
            <a:ext cx="4567800" cy="5143500"/>
          </a:xfrm>
          <a:prstGeom prst="rect">
            <a:avLst/>
          </a:prstGeom>
        </p:spPr>
      </p:sp>
      <p:sp>
        <p:nvSpPr>
          <p:cNvPr id="509" name="Google Shape;509;p73"/>
          <p:cNvSpPr txBox="1"/>
          <p:nvPr>
            <p:ph idx="4294967295" type="subTitle"/>
          </p:nvPr>
        </p:nvSpPr>
        <p:spPr>
          <a:xfrm>
            <a:off x="352500" y="1415550"/>
            <a:ext cx="3783600" cy="355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latin typeface="Montserrat"/>
                <a:ea typeface="Montserrat"/>
                <a:cs typeface="Montserrat"/>
                <a:sym typeface="Montserrat"/>
              </a:rPr>
              <a:t>Ready for Delivery (status: Solution Ready)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fr" sz="1400">
                <a:latin typeface="Montserrat"/>
                <a:ea typeface="Montserrat"/>
                <a:cs typeface="Montserrat"/>
                <a:sym typeface="Montserrat"/>
              </a:rPr>
              <a:t>After technical feasibility is validated, the idea becomes a Solution, ready for delivery. Update Jira Software cards with Definitions of Done and Ready, Epics, User Stories, and subtasks, linking them to the main initiative Epic.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10" name="Google Shape;51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2849" y="1029120"/>
            <a:ext cx="4134600" cy="3085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A212E"/>
        </a:solidFill>
      </p:bgPr>
    </p:bg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74"/>
          <p:cNvSpPr/>
          <p:nvPr/>
        </p:nvSpPr>
        <p:spPr>
          <a:xfrm>
            <a:off x="4352950" y="906325"/>
            <a:ext cx="4791000" cy="3858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8E5FBD"/>
              </a:gs>
              <a:gs pos="100000">
                <a:srgbClr val="FF706D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16" name="Google Shape;516;p74"/>
          <p:cNvSpPr/>
          <p:nvPr/>
        </p:nvSpPr>
        <p:spPr>
          <a:xfrm>
            <a:off x="4572000" y="914142"/>
            <a:ext cx="45720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&lt;</a:t>
            </a:r>
            <a:r>
              <a:rPr b="1"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STATUS PROGRESSION OF AN IDEA</a:t>
            </a:r>
            <a:r>
              <a:rPr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/&gt;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7" name="Google Shape;517;p74"/>
          <p:cNvSpPr/>
          <p:nvPr/>
        </p:nvSpPr>
        <p:spPr>
          <a:xfrm>
            <a:off x="5654950" y="1299942"/>
            <a:ext cx="3489000" cy="3858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3045C2"/>
              </a:gs>
              <a:gs pos="100000">
                <a:srgbClr val="4E6AF7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518" name="Google Shape;518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" y="0"/>
            <a:ext cx="313711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8476" y="1376850"/>
            <a:ext cx="6727051" cy="3627525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75"/>
          <p:cNvSpPr txBox="1"/>
          <p:nvPr>
            <p:ph idx="4294967295" type="subTitle"/>
          </p:nvPr>
        </p:nvSpPr>
        <p:spPr>
          <a:xfrm>
            <a:off x="1631300" y="301851"/>
            <a:ext cx="7202100" cy="18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/>
              <a:t>Solution is being delivered </a:t>
            </a:r>
            <a:r>
              <a:rPr lang="fr" sz="1400">
                <a:latin typeface="Montserrat"/>
                <a:ea typeface="Montserrat"/>
                <a:cs typeface="Montserrat"/>
                <a:sym typeface="Montserrat"/>
              </a:rPr>
              <a:t>(Status : Delivering)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5" name="Google Shape;525;p75"/>
          <p:cNvSpPr txBox="1"/>
          <p:nvPr>
            <p:ph idx="4294967295" type="subTitle"/>
          </p:nvPr>
        </p:nvSpPr>
        <p:spPr>
          <a:xfrm>
            <a:off x="1631300" y="683850"/>
            <a:ext cx="7202100" cy="279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latin typeface="Montserrat"/>
                <a:ea typeface="Montserrat"/>
                <a:cs typeface="Montserrat"/>
                <a:sym typeface="Montserrat"/>
              </a:rPr>
              <a:t>Your standard delivery process then applies.</a:t>
            </a:r>
            <a:endParaRPr sz="1400">
              <a:solidFill>
                <a:srgbClr val="202124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A212E"/>
        </a:solidFill>
      </p:bgPr>
    </p:bg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76"/>
          <p:cNvSpPr/>
          <p:nvPr/>
        </p:nvSpPr>
        <p:spPr>
          <a:xfrm>
            <a:off x="4352950" y="906325"/>
            <a:ext cx="4791000" cy="3858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8E5FBD"/>
              </a:gs>
              <a:gs pos="100000">
                <a:srgbClr val="FF706D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31" name="Google Shape;531;p76"/>
          <p:cNvSpPr/>
          <p:nvPr/>
        </p:nvSpPr>
        <p:spPr>
          <a:xfrm>
            <a:off x="4572000" y="914142"/>
            <a:ext cx="45720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&lt;</a:t>
            </a:r>
            <a:r>
              <a:rPr b="1"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STATUS PROGRESSION OF AN IDEA</a:t>
            </a:r>
            <a:r>
              <a:rPr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/&gt;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2" name="Google Shape;532;p76"/>
          <p:cNvSpPr/>
          <p:nvPr/>
        </p:nvSpPr>
        <p:spPr>
          <a:xfrm>
            <a:off x="5654950" y="1299942"/>
            <a:ext cx="3489000" cy="3858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3045C2"/>
              </a:gs>
              <a:gs pos="100000">
                <a:srgbClr val="4E6AF7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533" name="Google Shape;533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" y="0"/>
            <a:ext cx="313711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A212E"/>
        </a:solidFill>
      </p:bgPr>
    </p:bg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77"/>
          <p:cNvSpPr/>
          <p:nvPr/>
        </p:nvSpPr>
        <p:spPr>
          <a:xfrm rot="10800000">
            <a:off x="150" y="-14875"/>
            <a:ext cx="1353900" cy="3692100"/>
          </a:xfrm>
          <a:prstGeom prst="rect">
            <a:avLst/>
          </a:prstGeom>
          <a:gradFill>
            <a:gsLst>
              <a:gs pos="0">
                <a:srgbClr val="0A212E"/>
              </a:gs>
              <a:gs pos="45000">
                <a:srgbClr val="EEAE68"/>
              </a:gs>
              <a:gs pos="61000">
                <a:srgbClr val="FFA16F"/>
              </a:gs>
              <a:gs pos="100000">
                <a:srgbClr val="FF706D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77"/>
          <p:cNvSpPr/>
          <p:nvPr/>
        </p:nvSpPr>
        <p:spPr>
          <a:xfrm>
            <a:off x="1354050" y="1770650"/>
            <a:ext cx="1354200" cy="3372900"/>
          </a:xfrm>
          <a:prstGeom prst="rect">
            <a:avLst/>
          </a:prstGeom>
          <a:gradFill>
            <a:gsLst>
              <a:gs pos="0">
                <a:srgbClr val="0A212E"/>
              </a:gs>
              <a:gs pos="52000">
                <a:srgbClr val="46D092"/>
              </a:gs>
              <a:gs pos="100000">
                <a:srgbClr val="68F4B5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77"/>
          <p:cNvSpPr/>
          <p:nvPr/>
        </p:nvSpPr>
        <p:spPr>
          <a:xfrm>
            <a:off x="1855850" y="1056300"/>
            <a:ext cx="6126300" cy="416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&lt;</a:t>
            </a:r>
            <a:r>
              <a:rPr b="1"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JIRA DISCOVERY TEMPLATE</a:t>
            </a:r>
            <a:r>
              <a:rPr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/&gt;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56850"/>
            <a:ext cx="8839201" cy="4105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04300"/>
            <a:ext cx="8839196" cy="4539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A212E"/>
        </a:solidFill>
      </p:bgPr>
    </p:bg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80"/>
          <p:cNvSpPr/>
          <p:nvPr/>
        </p:nvSpPr>
        <p:spPr>
          <a:xfrm rot="10800000">
            <a:off x="150" y="-14875"/>
            <a:ext cx="1353900" cy="3692100"/>
          </a:xfrm>
          <a:prstGeom prst="rect">
            <a:avLst/>
          </a:prstGeom>
          <a:gradFill>
            <a:gsLst>
              <a:gs pos="0">
                <a:srgbClr val="0A212E"/>
              </a:gs>
              <a:gs pos="45000">
                <a:srgbClr val="EEAE68"/>
              </a:gs>
              <a:gs pos="61000">
                <a:srgbClr val="FFA16F"/>
              </a:gs>
              <a:gs pos="100000">
                <a:srgbClr val="FF706D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80"/>
          <p:cNvSpPr/>
          <p:nvPr/>
        </p:nvSpPr>
        <p:spPr>
          <a:xfrm>
            <a:off x="1354050" y="1770650"/>
            <a:ext cx="1354200" cy="3372900"/>
          </a:xfrm>
          <a:prstGeom prst="rect">
            <a:avLst/>
          </a:prstGeom>
          <a:gradFill>
            <a:gsLst>
              <a:gs pos="0">
                <a:srgbClr val="0A212E"/>
              </a:gs>
              <a:gs pos="52000">
                <a:srgbClr val="46D092"/>
              </a:gs>
              <a:gs pos="100000">
                <a:srgbClr val="68F4B5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80"/>
          <p:cNvSpPr/>
          <p:nvPr/>
        </p:nvSpPr>
        <p:spPr>
          <a:xfrm>
            <a:off x="1855850" y="1056300"/>
            <a:ext cx="3633000" cy="416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&lt;</a:t>
            </a:r>
            <a:r>
              <a:rPr b="1"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ROADMAP</a:t>
            </a:r>
            <a:r>
              <a:rPr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/&gt;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81" title="Screenshot 2026-05-04 4.28.13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1238" y="152400"/>
            <a:ext cx="6081533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p82" title="Screenshot 2026-05-04 4.28.27 PM.png"/>
          <p:cNvPicPr preferRelativeResize="0"/>
          <p:nvPr/>
        </p:nvPicPr>
        <p:blipFill rotWithShape="1">
          <a:blip r:embed="rId3">
            <a:alphaModFix/>
          </a:blip>
          <a:srcRect b="16002" l="0" r="0" t="0"/>
          <a:stretch/>
        </p:blipFill>
        <p:spPr>
          <a:xfrm>
            <a:off x="282275" y="680050"/>
            <a:ext cx="8579450" cy="4320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A212E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6"/>
          <p:cNvSpPr/>
          <p:nvPr/>
        </p:nvSpPr>
        <p:spPr>
          <a:xfrm>
            <a:off x="3934450" y="1033925"/>
            <a:ext cx="569400" cy="2674200"/>
          </a:xfrm>
          <a:prstGeom prst="rect">
            <a:avLst/>
          </a:prstGeom>
          <a:gradFill>
            <a:gsLst>
              <a:gs pos="0">
                <a:srgbClr val="9063C3"/>
              </a:gs>
              <a:gs pos="50000">
                <a:srgbClr val="8E5FBD"/>
              </a:gs>
              <a:gs pos="75000">
                <a:srgbClr val="C76895"/>
              </a:gs>
              <a:gs pos="100000">
                <a:srgbClr val="FF706D"/>
              </a:gs>
            </a:gsLst>
            <a:lin ang="5400700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62" name="Google Shape;362;p56"/>
          <p:cNvSpPr/>
          <p:nvPr/>
        </p:nvSpPr>
        <p:spPr>
          <a:xfrm>
            <a:off x="3365050" y="1620836"/>
            <a:ext cx="569400" cy="2049000"/>
          </a:xfrm>
          <a:prstGeom prst="rect">
            <a:avLst/>
          </a:prstGeom>
          <a:gradFill>
            <a:gsLst>
              <a:gs pos="0">
                <a:srgbClr val="3045C2"/>
              </a:gs>
              <a:gs pos="45000">
                <a:srgbClr val="516EF9"/>
              </a:gs>
              <a:gs pos="100000">
                <a:srgbClr val="73FBF5"/>
              </a:gs>
            </a:gsLst>
            <a:lin ang="5400700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3" name="Google Shape;363;p56"/>
          <p:cNvSpPr/>
          <p:nvPr/>
        </p:nvSpPr>
        <p:spPr>
          <a:xfrm>
            <a:off x="5073072" y="783775"/>
            <a:ext cx="569400" cy="2886000"/>
          </a:xfrm>
          <a:prstGeom prst="rect">
            <a:avLst/>
          </a:prstGeom>
          <a:gradFill>
            <a:gsLst>
              <a:gs pos="0">
                <a:srgbClr val="FDBA6F"/>
              </a:gs>
              <a:gs pos="100000">
                <a:srgbClr val="73FBF5"/>
              </a:gs>
            </a:gsLst>
            <a:lin ang="5400700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64" name="Google Shape;364;p56"/>
          <p:cNvSpPr/>
          <p:nvPr/>
        </p:nvSpPr>
        <p:spPr>
          <a:xfrm>
            <a:off x="4503850" y="1410575"/>
            <a:ext cx="569400" cy="2259300"/>
          </a:xfrm>
          <a:prstGeom prst="rect">
            <a:avLst/>
          </a:prstGeom>
          <a:gradFill>
            <a:gsLst>
              <a:gs pos="0">
                <a:srgbClr val="31A78C"/>
              </a:gs>
              <a:gs pos="100000">
                <a:srgbClr val="68F4B5"/>
              </a:gs>
            </a:gsLst>
            <a:lin ang="5400700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65" name="Google Shape;365;p56"/>
          <p:cNvSpPr/>
          <p:nvPr/>
        </p:nvSpPr>
        <p:spPr>
          <a:xfrm>
            <a:off x="4493100" y="3593025"/>
            <a:ext cx="1512979" cy="1550140"/>
          </a:xfrm>
          <a:custGeom>
            <a:rect b="b" l="l" r="r" t="t"/>
            <a:pathLst>
              <a:path extrusionOk="0" h="62594" w="59257">
                <a:moveTo>
                  <a:pt x="0" y="0"/>
                </a:moveTo>
                <a:lnTo>
                  <a:pt x="23048" y="0"/>
                </a:lnTo>
                <a:lnTo>
                  <a:pt x="59257" y="62594"/>
                </a:lnTo>
                <a:lnTo>
                  <a:pt x="13985" y="62594"/>
                </a:lnTo>
                <a:close/>
              </a:path>
            </a:pathLst>
          </a:custGeom>
          <a:gradFill>
            <a:gsLst>
              <a:gs pos="0">
                <a:srgbClr val="0A212E"/>
              </a:gs>
              <a:gs pos="52000">
                <a:srgbClr val="46D092"/>
              </a:gs>
              <a:gs pos="100000">
                <a:srgbClr val="68F4B5"/>
              </a:gs>
            </a:gsLst>
            <a:lin ang="16200038" scaled="0"/>
          </a:gradFill>
          <a:ln>
            <a:noFill/>
          </a:ln>
        </p:spPr>
      </p:sp>
      <p:sp>
        <p:nvSpPr>
          <p:cNvPr id="366" name="Google Shape;366;p56"/>
          <p:cNvSpPr/>
          <p:nvPr/>
        </p:nvSpPr>
        <p:spPr>
          <a:xfrm>
            <a:off x="2807810" y="1158906"/>
            <a:ext cx="569400" cy="2511000"/>
          </a:xfrm>
          <a:prstGeom prst="rect">
            <a:avLst/>
          </a:prstGeom>
          <a:gradFill>
            <a:gsLst>
              <a:gs pos="0">
                <a:srgbClr val="9063C3"/>
              </a:gs>
              <a:gs pos="100000">
                <a:srgbClr val="6DFFFA"/>
              </a:gs>
            </a:gsLst>
            <a:lin ang="5400700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7" name="Google Shape;367;p56"/>
          <p:cNvSpPr/>
          <p:nvPr/>
        </p:nvSpPr>
        <p:spPr>
          <a:xfrm>
            <a:off x="5076650" y="3593600"/>
            <a:ext cx="2119691" cy="1550375"/>
          </a:xfrm>
          <a:custGeom>
            <a:rect b="b" l="l" r="r" t="t"/>
            <a:pathLst>
              <a:path extrusionOk="0" h="62015" w="87455">
                <a:moveTo>
                  <a:pt x="0" y="0"/>
                </a:moveTo>
                <a:lnTo>
                  <a:pt x="23539" y="0"/>
                </a:lnTo>
                <a:lnTo>
                  <a:pt x="87455" y="62015"/>
                </a:lnTo>
                <a:lnTo>
                  <a:pt x="36967" y="62015"/>
                </a:lnTo>
                <a:close/>
              </a:path>
            </a:pathLst>
          </a:custGeom>
          <a:gradFill>
            <a:gsLst>
              <a:gs pos="0">
                <a:srgbClr val="0A212E"/>
              </a:gs>
              <a:gs pos="50000">
                <a:srgbClr val="FDBA6F"/>
              </a:gs>
              <a:gs pos="100000">
                <a:srgbClr val="73FBF5"/>
              </a:gs>
            </a:gsLst>
            <a:lin ang="16200038" scaled="0"/>
          </a:gradFill>
          <a:ln>
            <a:noFill/>
          </a:ln>
        </p:spPr>
      </p:sp>
      <p:sp>
        <p:nvSpPr>
          <p:cNvPr id="368" name="Google Shape;368;p56"/>
          <p:cNvSpPr/>
          <p:nvPr/>
        </p:nvSpPr>
        <p:spPr>
          <a:xfrm flipH="1">
            <a:off x="2426200" y="3592625"/>
            <a:ext cx="1512979" cy="1550140"/>
          </a:xfrm>
          <a:custGeom>
            <a:rect b="b" l="l" r="r" t="t"/>
            <a:pathLst>
              <a:path extrusionOk="0" h="62594" w="59257">
                <a:moveTo>
                  <a:pt x="0" y="0"/>
                </a:moveTo>
                <a:lnTo>
                  <a:pt x="23048" y="0"/>
                </a:lnTo>
                <a:lnTo>
                  <a:pt x="59257" y="62594"/>
                </a:lnTo>
                <a:lnTo>
                  <a:pt x="13985" y="62594"/>
                </a:lnTo>
                <a:close/>
              </a:path>
            </a:pathLst>
          </a:custGeom>
          <a:gradFill>
            <a:gsLst>
              <a:gs pos="0">
                <a:srgbClr val="0A212E"/>
              </a:gs>
              <a:gs pos="32000">
                <a:srgbClr val="3045C2"/>
              </a:gs>
              <a:gs pos="55000">
                <a:srgbClr val="516EF9"/>
              </a:gs>
              <a:gs pos="100000">
                <a:srgbClr val="73FBF5"/>
              </a:gs>
            </a:gsLst>
            <a:lin ang="16200038" scaled="0"/>
          </a:gradFill>
          <a:ln>
            <a:noFill/>
          </a:ln>
        </p:spPr>
      </p:sp>
      <p:sp>
        <p:nvSpPr>
          <p:cNvPr id="369" name="Google Shape;369;p56"/>
          <p:cNvSpPr/>
          <p:nvPr/>
        </p:nvSpPr>
        <p:spPr>
          <a:xfrm flipH="1">
            <a:off x="1250155" y="3593200"/>
            <a:ext cx="2119691" cy="1550375"/>
          </a:xfrm>
          <a:custGeom>
            <a:rect b="b" l="l" r="r" t="t"/>
            <a:pathLst>
              <a:path extrusionOk="0" h="62015" w="87455">
                <a:moveTo>
                  <a:pt x="0" y="0"/>
                </a:moveTo>
                <a:lnTo>
                  <a:pt x="23539" y="0"/>
                </a:lnTo>
                <a:lnTo>
                  <a:pt x="87455" y="62015"/>
                </a:lnTo>
                <a:lnTo>
                  <a:pt x="36967" y="62015"/>
                </a:lnTo>
                <a:close/>
              </a:path>
            </a:pathLst>
          </a:custGeom>
          <a:gradFill>
            <a:gsLst>
              <a:gs pos="0">
                <a:srgbClr val="0A212E"/>
              </a:gs>
              <a:gs pos="55000">
                <a:srgbClr val="9063C3"/>
              </a:gs>
              <a:gs pos="100000">
                <a:srgbClr val="6DFFFA"/>
              </a:gs>
            </a:gsLst>
            <a:lin ang="16200038" scaled="0"/>
          </a:gradFill>
          <a:ln>
            <a:noFill/>
          </a:ln>
        </p:spPr>
      </p:sp>
      <p:sp>
        <p:nvSpPr>
          <p:cNvPr id="370" name="Google Shape;370;p56"/>
          <p:cNvSpPr/>
          <p:nvPr/>
        </p:nvSpPr>
        <p:spPr>
          <a:xfrm>
            <a:off x="3563006" y="3591435"/>
            <a:ext cx="1311300" cy="1550100"/>
          </a:xfrm>
          <a:prstGeom prst="trapezoid">
            <a:avLst>
              <a:gd fmla="val 28218" name="adj"/>
            </a:avLst>
          </a:prstGeom>
          <a:gradFill>
            <a:gsLst>
              <a:gs pos="0">
                <a:srgbClr val="0A212E"/>
              </a:gs>
              <a:gs pos="50000">
                <a:srgbClr val="8E5FBD"/>
              </a:gs>
              <a:gs pos="100000">
                <a:srgbClr val="FF706D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71" name="Google Shape;371;p56"/>
          <p:cNvSpPr/>
          <p:nvPr/>
        </p:nvSpPr>
        <p:spPr>
          <a:xfrm>
            <a:off x="3580850" y="195300"/>
            <a:ext cx="3633000" cy="416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&lt;</a:t>
            </a:r>
            <a:r>
              <a:rPr b="1"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END USER COMPUTING</a:t>
            </a:r>
            <a:r>
              <a:rPr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/&gt;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2" name="Google Shape;37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1076" y="1246925"/>
            <a:ext cx="656826" cy="65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1075" y="2126700"/>
            <a:ext cx="656826" cy="653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5618" y="1801775"/>
            <a:ext cx="464457" cy="5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56"/>
          <p:cNvPicPr preferRelativeResize="0"/>
          <p:nvPr/>
        </p:nvPicPr>
        <p:blipFill rotWithShape="1">
          <a:blip r:embed="rId6">
            <a:alphaModFix/>
          </a:blip>
          <a:srcRect b="0" l="0" r="0" t="44448"/>
          <a:stretch/>
        </p:blipFill>
        <p:spPr>
          <a:xfrm>
            <a:off x="160550" y="1801768"/>
            <a:ext cx="1044076" cy="5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2066" y="2571750"/>
            <a:ext cx="656825" cy="65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1275" y="3002875"/>
            <a:ext cx="856425" cy="85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5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79428" y="2571750"/>
            <a:ext cx="656826" cy="65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56"/>
          <p:cNvPicPr preferRelativeResize="0"/>
          <p:nvPr/>
        </p:nvPicPr>
        <p:blipFill rotWithShape="1">
          <a:blip r:embed="rId10">
            <a:alphaModFix/>
          </a:blip>
          <a:srcRect b="0" l="50157" r="0" t="0"/>
          <a:stretch/>
        </p:blipFill>
        <p:spPr>
          <a:xfrm>
            <a:off x="6554200" y="1527749"/>
            <a:ext cx="1845275" cy="185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5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303067" y="1563600"/>
            <a:ext cx="1855775" cy="185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A212E"/>
            </a:gs>
            <a:gs pos="50000">
              <a:srgbClr val="3045C2"/>
            </a:gs>
            <a:gs pos="100000">
              <a:srgbClr val="4E6AF7"/>
            </a:gs>
          </a:gsLst>
          <a:lin ang="5400700" scaled="0"/>
        </a:gradFill>
      </p:bgPr>
    </p:bg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6171" y="3428796"/>
            <a:ext cx="4082574" cy="71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gradFill>
          <a:gsLst>
            <a:gs pos="0">
              <a:srgbClr val="071721"/>
            </a:gs>
            <a:gs pos="52000">
              <a:srgbClr val="46D092"/>
            </a:gs>
            <a:gs pos="100000">
              <a:srgbClr val="68F4B5"/>
            </a:gs>
          </a:gsLst>
          <a:lin ang="5400012" scaled="0"/>
        </a:gradFill>
      </p:bgPr>
    </p:bg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84"/>
          <p:cNvSpPr/>
          <p:nvPr>
            <p:ph idx="2" type="pic"/>
          </p:nvPr>
        </p:nvSpPr>
        <p:spPr>
          <a:xfrm>
            <a:off x="1210225" y="1855800"/>
            <a:ext cx="2346300" cy="2346300"/>
          </a:xfrm>
          <a:prstGeom prst="rect">
            <a:avLst/>
          </a:prstGeom>
        </p:spPr>
      </p:sp>
      <p:sp>
        <p:nvSpPr>
          <p:cNvPr id="578" name="Google Shape;578;p84"/>
          <p:cNvSpPr txBox="1"/>
          <p:nvPr>
            <p:ph idx="1" type="subTitle"/>
          </p:nvPr>
        </p:nvSpPr>
        <p:spPr>
          <a:xfrm>
            <a:off x="3873000" y="2509350"/>
            <a:ext cx="3426600" cy="519600"/>
          </a:xfrm>
          <a:prstGeom prst="rect">
            <a:avLst/>
          </a:prstGeom>
          <a:ln cap="flat" cmpd="sng" w="9525">
            <a:solidFill>
              <a:srgbClr val="0A21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>
                <a:solidFill>
                  <a:srgbClr val="0A212E"/>
                </a:solidFill>
              </a:rPr>
              <a:t>NAME &amp; SURNAME</a:t>
            </a:r>
            <a:endParaRPr>
              <a:solidFill>
                <a:srgbClr val="0A212E"/>
              </a:solidFill>
            </a:endParaRPr>
          </a:p>
        </p:txBody>
      </p:sp>
      <p:sp>
        <p:nvSpPr>
          <p:cNvPr id="579" name="Google Shape;579;p84"/>
          <p:cNvSpPr txBox="1"/>
          <p:nvPr>
            <p:ph idx="3" type="subTitle"/>
          </p:nvPr>
        </p:nvSpPr>
        <p:spPr>
          <a:xfrm>
            <a:off x="4520225" y="3028950"/>
            <a:ext cx="3426600" cy="519600"/>
          </a:xfrm>
          <a:prstGeom prst="rect">
            <a:avLst/>
          </a:prstGeom>
          <a:ln cap="flat" cmpd="sng" w="9525">
            <a:solidFill>
              <a:srgbClr val="0A21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>
                <a:solidFill>
                  <a:srgbClr val="0A212E"/>
                </a:solidFill>
              </a:rPr>
              <a:t>Role &amp; company</a:t>
            </a:r>
            <a:endParaRPr>
              <a:solidFill>
                <a:srgbClr val="0A212E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gradFill>
          <a:gsLst>
            <a:gs pos="0">
              <a:srgbClr val="0A212E"/>
            </a:gs>
            <a:gs pos="50000">
              <a:srgbClr val="3045C2"/>
            </a:gs>
            <a:gs pos="100000">
              <a:srgbClr val="6677DF"/>
            </a:gs>
          </a:gsLst>
          <a:lin ang="5400700" scaled="0"/>
        </a:gradFill>
      </p:bgPr>
    </p:bg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85"/>
          <p:cNvSpPr/>
          <p:nvPr>
            <p:ph idx="2" type="pic"/>
          </p:nvPr>
        </p:nvSpPr>
        <p:spPr>
          <a:xfrm>
            <a:off x="1220174" y="1285225"/>
            <a:ext cx="2174400" cy="2174400"/>
          </a:xfrm>
          <a:prstGeom prst="rect">
            <a:avLst/>
          </a:prstGeom>
        </p:spPr>
      </p:sp>
      <p:sp>
        <p:nvSpPr>
          <p:cNvPr id="585" name="Google Shape;585;p85"/>
          <p:cNvSpPr/>
          <p:nvPr>
            <p:ph idx="3" type="pic"/>
          </p:nvPr>
        </p:nvSpPr>
        <p:spPr>
          <a:xfrm>
            <a:off x="4869414" y="1285225"/>
            <a:ext cx="2174400" cy="2174400"/>
          </a:xfrm>
          <a:prstGeom prst="rect">
            <a:avLst/>
          </a:prstGeom>
        </p:spPr>
      </p:sp>
      <p:sp>
        <p:nvSpPr>
          <p:cNvPr id="586" name="Google Shape;586;p85"/>
          <p:cNvSpPr txBox="1"/>
          <p:nvPr>
            <p:ph idx="1" type="subTitle"/>
          </p:nvPr>
        </p:nvSpPr>
        <p:spPr>
          <a:xfrm>
            <a:off x="1220163" y="3624025"/>
            <a:ext cx="2607600" cy="51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85"/>
          <p:cNvSpPr txBox="1"/>
          <p:nvPr>
            <p:ph idx="4" type="subTitle"/>
          </p:nvPr>
        </p:nvSpPr>
        <p:spPr>
          <a:xfrm>
            <a:off x="1666988" y="4143625"/>
            <a:ext cx="2607600" cy="51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85"/>
          <p:cNvSpPr txBox="1"/>
          <p:nvPr>
            <p:ph idx="5" type="subTitle"/>
          </p:nvPr>
        </p:nvSpPr>
        <p:spPr>
          <a:xfrm>
            <a:off x="4869413" y="3624025"/>
            <a:ext cx="2607600" cy="51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85"/>
          <p:cNvSpPr txBox="1"/>
          <p:nvPr>
            <p:ph idx="6" type="subTitle"/>
          </p:nvPr>
        </p:nvSpPr>
        <p:spPr>
          <a:xfrm>
            <a:off x="5316238" y="4143625"/>
            <a:ext cx="2607600" cy="51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gradFill>
          <a:gsLst>
            <a:gs pos="0">
              <a:srgbClr val="0A212E"/>
            </a:gs>
            <a:gs pos="52000">
              <a:srgbClr val="31A78C"/>
            </a:gs>
            <a:gs pos="100000">
              <a:srgbClr val="68F4B5"/>
            </a:gs>
          </a:gsLst>
          <a:lin ang="5400700" scaled="0"/>
        </a:gradFill>
      </p:bgPr>
    </p:bg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86"/>
          <p:cNvSpPr/>
          <p:nvPr>
            <p:ph idx="2" type="pic"/>
          </p:nvPr>
        </p:nvSpPr>
        <p:spPr>
          <a:xfrm>
            <a:off x="1220174" y="1285225"/>
            <a:ext cx="2174400" cy="2174400"/>
          </a:xfrm>
          <a:prstGeom prst="rect">
            <a:avLst/>
          </a:prstGeom>
        </p:spPr>
      </p:sp>
      <p:sp>
        <p:nvSpPr>
          <p:cNvPr id="595" name="Google Shape;595;p86"/>
          <p:cNvSpPr/>
          <p:nvPr>
            <p:ph idx="3" type="pic"/>
          </p:nvPr>
        </p:nvSpPr>
        <p:spPr>
          <a:xfrm>
            <a:off x="4869414" y="1285225"/>
            <a:ext cx="2174400" cy="2174400"/>
          </a:xfrm>
          <a:prstGeom prst="rect">
            <a:avLst/>
          </a:prstGeom>
        </p:spPr>
      </p:sp>
      <p:sp>
        <p:nvSpPr>
          <p:cNvPr id="596" name="Google Shape;596;p86"/>
          <p:cNvSpPr txBox="1"/>
          <p:nvPr>
            <p:ph idx="1" type="subTitle"/>
          </p:nvPr>
        </p:nvSpPr>
        <p:spPr>
          <a:xfrm>
            <a:off x="1220163" y="3624025"/>
            <a:ext cx="2607600" cy="51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86"/>
          <p:cNvSpPr txBox="1"/>
          <p:nvPr>
            <p:ph idx="4" type="subTitle"/>
          </p:nvPr>
        </p:nvSpPr>
        <p:spPr>
          <a:xfrm>
            <a:off x="1666988" y="4143625"/>
            <a:ext cx="2607600" cy="51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86"/>
          <p:cNvSpPr txBox="1"/>
          <p:nvPr>
            <p:ph idx="5" type="subTitle"/>
          </p:nvPr>
        </p:nvSpPr>
        <p:spPr>
          <a:xfrm>
            <a:off x="4869413" y="3624025"/>
            <a:ext cx="2607600" cy="51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86"/>
          <p:cNvSpPr txBox="1"/>
          <p:nvPr>
            <p:ph idx="6" type="subTitle"/>
          </p:nvPr>
        </p:nvSpPr>
        <p:spPr>
          <a:xfrm>
            <a:off x="5316238" y="4143625"/>
            <a:ext cx="2607600" cy="51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87"/>
          <p:cNvSpPr/>
          <p:nvPr>
            <p:ph idx="2" type="pic"/>
          </p:nvPr>
        </p:nvSpPr>
        <p:spPr>
          <a:xfrm>
            <a:off x="815300" y="1189525"/>
            <a:ext cx="2346300" cy="2346300"/>
          </a:xfrm>
          <a:prstGeom prst="rect">
            <a:avLst/>
          </a:prstGeom>
        </p:spPr>
      </p:sp>
      <p:sp>
        <p:nvSpPr>
          <p:cNvPr id="605" name="Google Shape;605;p87"/>
          <p:cNvSpPr/>
          <p:nvPr>
            <p:ph idx="3" type="pic"/>
          </p:nvPr>
        </p:nvSpPr>
        <p:spPr>
          <a:xfrm>
            <a:off x="3398850" y="1189525"/>
            <a:ext cx="2346300" cy="2346300"/>
          </a:xfrm>
          <a:prstGeom prst="rect">
            <a:avLst/>
          </a:prstGeom>
        </p:spPr>
      </p:sp>
      <p:sp>
        <p:nvSpPr>
          <p:cNvPr id="606" name="Google Shape;606;p87"/>
          <p:cNvSpPr/>
          <p:nvPr>
            <p:ph idx="4" type="pic"/>
          </p:nvPr>
        </p:nvSpPr>
        <p:spPr>
          <a:xfrm>
            <a:off x="5982400" y="1189525"/>
            <a:ext cx="2346300" cy="2346300"/>
          </a:xfrm>
          <a:prstGeom prst="rect">
            <a:avLst/>
          </a:prstGeom>
        </p:spPr>
      </p:sp>
      <p:sp>
        <p:nvSpPr>
          <p:cNvPr id="607" name="Google Shape;607;p87"/>
          <p:cNvSpPr txBox="1"/>
          <p:nvPr>
            <p:ph idx="1" type="subTitle"/>
          </p:nvPr>
        </p:nvSpPr>
        <p:spPr>
          <a:xfrm>
            <a:off x="815300" y="3624025"/>
            <a:ext cx="2003100" cy="399300"/>
          </a:xfrm>
          <a:prstGeom prst="rect">
            <a:avLst/>
          </a:prstGeom>
        </p:spPr>
        <p:txBody>
          <a:bodyPr anchorCtr="0" anchor="ctr" bIns="70225" lIns="70225" spcFirstLastPara="1" rIns="70225" wrap="square" tIns="702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922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p87"/>
          <p:cNvSpPr txBox="1"/>
          <p:nvPr>
            <p:ph idx="5" type="subTitle"/>
          </p:nvPr>
        </p:nvSpPr>
        <p:spPr>
          <a:xfrm>
            <a:off x="1158543" y="4023173"/>
            <a:ext cx="2003100" cy="399300"/>
          </a:xfrm>
          <a:prstGeom prst="rect">
            <a:avLst/>
          </a:prstGeom>
        </p:spPr>
        <p:txBody>
          <a:bodyPr anchorCtr="0" anchor="ctr" bIns="70225" lIns="70225" spcFirstLastPara="1" rIns="70225" wrap="square" tIns="702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922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87"/>
          <p:cNvSpPr txBox="1"/>
          <p:nvPr>
            <p:ph idx="6" type="subTitle"/>
          </p:nvPr>
        </p:nvSpPr>
        <p:spPr>
          <a:xfrm>
            <a:off x="3398825" y="3624025"/>
            <a:ext cx="2003100" cy="399300"/>
          </a:xfrm>
          <a:prstGeom prst="rect">
            <a:avLst/>
          </a:prstGeom>
        </p:spPr>
        <p:txBody>
          <a:bodyPr anchorCtr="0" anchor="ctr" bIns="70225" lIns="70225" spcFirstLastPara="1" rIns="70225" wrap="square" tIns="702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922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87"/>
          <p:cNvSpPr txBox="1"/>
          <p:nvPr>
            <p:ph idx="7" type="subTitle"/>
          </p:nvPr>
        </p:nvSpPr>
        <p:spPr>
          <a:xfrm>
            <a:off x="3742068" y="4023173"/>
            <a:ext cx="2003100" cy="399300"/>
          </a:xfrm>
          <a:prstGeom prst="rect">
            <a:avLst/>
          </a:prstGeom>
        </p:spPr>
        <p:txBody>
          <a:bodyPr anchorCtr="0" anchor="ctr" bIns="70225" lIns="70225" spcFirstLastPara="1" rIns="70225" wrap="square" tIns="702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922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87"/>
          <p:cNvSpPr txBox="1"/>
          <p:nvPr>
            <p:ph idx="8" type="subTitle"/>
          </p:nvPr>
        </p:nvSpPr>
        <p:spPr>
          <a:xfrm>
            <a:off x="5982350" y="3624025"/>
            <a:ext cx="2003100" cy="399300"/>
          </a:xfrm>
          <a:prstGeom prst="rect">
            <a:avLst/>
          </a:prstGeom>
        </p:spPr>
        <p:txBody>
          <a:bodyPr anchorCtr="0" anchor="ctr" bIns="70225" lIns="70225" spcFirstLastPara="1" rIns="70225" wrap="square" tIns="702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922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87"/>
          <p:cNvSpPr txBox="1"/>
          <p:nvPr>
            <p:ph idx="9" type="subTitle"/>
          </p:nvPr>
        </p:nvSpPr>
        <p:spPr>
          <a:xfrm>
            <a:off x="6325593" y="4023173"/>
            <a:ext cx="2003100" cy="399300"/>
          </a:xfrm>
          <a:prstGeom prst="rect">
            <a:avLst/>
          </a:prstGeom>
        </p:spPr>
        <p:txBody>
          <a:bodyPr anchorCtr="0" anchor="ctr" bIns="70225" lIns="70225" spcFirstLastPara="1" rIns="70225" wrap="square" tIns="702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922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88"/>
          <p:cNvSpPr/>
          <p:nvPr>
            <p:ph idx="2" type="pic"/>
          </p:nvPr>
        </p:nvSpPr>
        <p:spPr>
          <a:xfrm>
            <a:off x="815300" y="1189525"/>
            <a:ext cx="2346300" cy="2346300"/>
          </a:xfrm>
          <a:prstGeom prst="rect">
            <a:avLst/>
          </a:prstGeom>
        </p:spPr>
      </p:sp>
      <p:sp>
        <p:nvSpPr>
          <p:cNvPr id="618" name="Google Shape;618;p88"/>
          <p:cNvSpPr/>
          <p:nvPr>
            <p:ph idx="3" type="pic"/>
          </p:nvPr>
        </p:nvSpPr>
        <p:spPr>
          <a:xfrm>
            <a:off x="3398850" y="1189525"/>
            <a:ext cx="2346300" cy="2346300"/>
          </a:xfrm>
          <a:prstGeom prst="rect">
            <a:avLst/>
          </a:prstGeom>
        </p:spPr>
      </p:sp>
      <p:sp>
        <p:nvSpPr>
          <p:cNvPr id="619" name="Google Shape;619;p88"/>
          <p:cNvSpPr/>
          <p:nvPr>
            <p:ph idx="4" type="pic"/>
          </p:nvPr>
        </p:nvSpPr>
        <p:spPr>
          <a:xfrm>
            <a:off x="5982400" y="1189525"/>
            <a:ext cx="2346300" cy="2346300"/>
          </a:xfrm>
          <a:prstGeom prst="rect">
            <a:avLst/>
          </a:prstGeom>
        </p:spPr>
      </p:sp>
      <p:sp>
        <p:nvSpPr>
          <p:cNvPr id="620" name="Google Shape;620;p88"/>
          <p:cNvSpPr txBox="1"/>
          <p:nvPr>
            <p:ph idx="1" type="subTitle"/>
          </p:nvPr>
        </p:nvSpPr>
        <p:spPr>
          <a:xfrm>
            <a:off x="815300" y="3624025"/>
            <a:ext cx="2003100" cy="399300"/>
          </a:xfrm>
          <a:prstGeom prst="rect">
            <a:avLst/>
          </a:prstGeom>
        </p:spPr>
        <p:txBody>
          <a:bodyPr anchorCtr="0" anchor="ctr" bIns="70225" lIns="70225" spcFirstLastPara="1" rIns="70225" wrap="square" tIns="702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922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88"/>
          <p:cNvSpPr txBox="1"/>
          <p:nvPr>
            <p:ph idx="5" type="subTitle"/>
          </p:nvPr>
        </p:nvSpPr>
        <p:spPr>
          <a:xfrm>
            <a:off x="1158543" y="4023173"/>
            <a:ext cx="2003100" cy="399300"/>
          </a:xfrm>
          <a:prstGeom prst="rect">
            <a:avLst/>
          </a:prstGeom>
        </p:spPr>
        <p:txBody>
          <a:bodyPr anchorCtr="0" anchor="ctr" bIns="70225" lIns="70225" spcFirstLastPara="1" rIns="70225" wrap="square" tIns="702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922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88"/>
          <p:cNvSpPr txBox="1"/>
          <p:nvPr>
            <p:ph idx="6" type="subTitle"/>
          </p:nvPr>
        </p:nvSpPr>
        <p:spPr>
          <a:xfrm>
            <a:off x="3398825" y="3624025"/>
            <a:ext cx="2003100" cy="399300"/>
          </a:xfrm>
          <a:prstGeom prst="rect">
            <a:avLst/>
          </a:prstGeom>
        </p:spPr>
        <p:txBody>
          <a:bodyPr anchorCtr="0" anchor="ctr" bIns="70225" lIns="70225" spcFirstLastPara="1" rIns="70225" wrap="square" tIns="702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922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p88"/>
          <p:cNvSpPr txBox="1"/>
          <p:nvPr>
            <p:ph idx="7" type="subTitle"/>
          </p:nvPr>
        </p:nvSpPr>
        <p:spPr>
          <a:xfrm>
            <a:off x="3742068" y="4023173"/>
            <a:ext cx="2003100" cy="399300"/>
          </a:xfrm>
          <a:prstGeom prst="rect">
            <a:avLst/>
          </a:prstGeom>
        </p:spPr>
        <p:txBody>
          <a:bodyPr anchorCtr="0" anchor="ctr" bIns="70225" lIns="70225" spcFirstLastPara="1" rIns="70225" wrap="square" tIns="702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922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88"/>
          <p:cNvSpPr txBox="1"/>
          <p:nvPr>
            <p:ph idx="8" type="subTitle"/>
          </p:nvPr>
        </p:nvSpPr>
        <p:spPr>
          <a:xfrm>
            <a:off x="5982350" y="3624025"/>
            <a:ext cx="2003100" cy="399300"/>
          </a:xfrm>
          <a:prstGeom prst="rect">
            <a:avLst/>
          </a:prstGeom>
        </p:spPr>
        <p:txBody>
          <a:bodyPr anchorCtr="0" anchor="ctr" bIns="70225" lIns="70225" spcFirstLastPara="1" rIns="70225" wrap="square" tIns="702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922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88"/>
          <p:cNvSpPr txBox="1"/>
          <p:nvPr>
            <p:ph idx="9" type="subTitle"/>
          </p:nvPr>
        </p:nvSpPr>
        <p:spPr>
          <a:xfrm>
            <a:off x="6325593" y="4023173"/>
            <a:ext cx="2003100" cy="399300"/>
          </a:xfrm>
          <a:prstGeom prst="rect">
            <a:avLst/>
          </a:prstGeom>
        </p:spPr>
        <p:txBody>
          <a:bodyPr anchorCtr="0" anchor="ctr" bIns="70225" lIns="70225" spcFirstLastPara="1" rIns="70225" wrap="square" tIns="702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922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89"/>
          <p:cNvSpPr/>
          <p:nvPr>
            <p:ph idx="2" type="pic"/>
          </p:nvPr>
        </p:nvSpPr>
        <p:spPr>
          <a:xfrm>
            <a:off x="262563" y="1370375"/>
            <a:ext cx="2002800" cy="2002800"/>
          </a:xfrm>
          <a:prstGeom prst="rect">
            <a:avLst/>
          </a:prstGeom>
        </p:spPr>
      </p:sp>
      <p:sp>
        <p:nvSpPr>
          <p:cNvPr id="631" name="Google Shape;631;p89"/>
          <p:cNvSpPr/>
          <p:nvPr>
            <p:ph idx="3" type="pic"/>
          </p:nvPr>
        </p:nvSpPr>
        <p:spPr>
          <a:xfrm>
            <a:off x="2467920" y="1370375"/>
            <a:ext cx="2002800" cy="2002800"/>
          </a:xfrm>
          <a:prstGeom prst="rect">
            <a:avLst/>
          </a:prstGeom>
        </p:spPr>
      </p:sp>
      <p:sp>
        <p:nvSpPr>
          <p:cNvPr id="632" name="Google Shape;632;p89"/>
          <p:cNvSpPr/>
          <p:nvPr>
            <p:ph idx="4" type="pic"/>
          </p:nvPr>
        </p:nvSpPr>
        <p:spPr>
          <a:xfrm>
            <a:off x="4673277" y="1370375"/>
            <a:ext cx="2002800" cy="2002800"/>
          </a:xfrm>
          <a:prstGeom prst="rect">
            <a:avLst/>
          </a:prstGeom>
        </p:spPr>
      </p:sp>
      <p:sp>
        <p:nvSpPr>
          <p:cNvPr id="633" name="Google Shape;633;p89"/>
          <p:cNvSpPr/>
          <p:nvPr>
            <p:ph idx="5" type="pic"/>
          </p:nvPr>
        </p:nvSpPr>
        <p:spPr>
          <a:xfrm>
            <a:off x="6878634" y="1370375"/>
            <a:ext cx="2002800" cy="2002800"/>
          </a:xfrm>
          <a:prstGeom prst="rect">
            <a:avLst/>
          </a:prstGeom>
        </p:spPr>
      </p:sp>
      <p:sp>
        <p:nvSpPr>
          <p:cNvPr id="634" name="Google Shape;634;p89"/>
          <p:cNvSpPr txBox="1"/>
          <p:nvPr>
            <p:ph idx="1" type="subTitle"/>
          </p:nvPr>
        </p:nvSpPr>
        <p:spPr>
          <a:xfrm>
            <a:off x="262575" y="3450850"/>
            <a:ext cx="1710900" cy="399300"/>
          </a:xfrm>
          <a:prstGeom prst="rect">
            <a:avLst/>
          </a:prstGeom>
        </p:spPr>
        <p:txBody>
          <a:bodyPr anchorCtr="0" anchor="ctr" bIns="70225" lIns="70225" spcFirstLastPara="1" rIns="70225" wrap="square" tIns="702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922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89"/>
          <p:cNvSpPr txBox="1"/>
          <p:nvPr>
            <p:ph idx="6" type="subTitle"/>
          </p:nvPr>
        </p:nvSpPr>
        <p:spPr>
          <a:xfrm>
            <a:off x="554474" y="3850000"/>
            <a:ext cx="1710900" cy="399300"/>
          </a:xfrm>
          <a:prstGeom prst="rect">
            <a:avLst/>
          </a:prstGeom>
        </p:spPr>
        <p:txBody>
          <a:bodyPr anchorCtr="0" anchor="ctr" bIns="70225" lIns="70225" spcFirstLastPara="1" rIns="70225" wrap="square" tIns="702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922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89"/>
          <p:cNvSpPr txBox="1"/>
          <p:nvPr>
            <p:ph idx="7" type="subTitle"/>
          </p:nvPr>
        </p:nvSpPr>
        <p:spPr>
          <a:xfrm>
            <a:off x="2467925" y="3450850"/>
            <a:ext cx="1710900" cy="399300"/>
          </a:xfrm>
          <a:prstGeom prst="rect">
            <a:avLst/>
          </a:prstGeom>
        </p:spPr>
        <p:txBody>
          <a:bodyPr anchorCtr="0" anchor="ctr" bIns="70225" lIns="70225" spcFirstLastPara="1" rIns="70225" wrap="square" tIns="702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922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89"/>
          <p:cNvSpPr txBox="1"/>
          <p:nvPr>
            <p:ph idx="8" type="subTitle"/>
          </p:nvPr>
        </p:nvSpPr>
        <p:spPr>
          <a:xfrm>
            <a:off x="2759824" y="3850000"/>
            <a:ext cx="1710900" cy="399300"/>
          </a:xfrm>
          <a:prstGeom prst="rect">
            <a:avLst/>
          </a:prstGeom>
        </p:spPr>
        <p:txBody>
          <a:bodyPr anchorCtr="0" anchor="ctr" bIns="70225" lIns="70225" spcFirstLastPara="1" rIns="70225" wrap="square" tIns="702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922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89"/>
          <p:cNvSpPr txBox="1"/>
          <p:nvPr>
            <p:ph idx="9" type="subTitle"/>
          </p:nvPr>
        </p:nvSpPr>
        <p:spPr>
          <a:xfrm>
            <a:off x="4673275" y="3450850"/>
            <a:ext cx="1710900" cy="399300"/>
          </a:xfrm>
          <a:prstGeom prst="rect">
            <a:avLst/>
          </a:prstGeom>
        </p:spPr>
        <p:txBody>
          <a:bodyPr anchorCtr="0" anchor="ctr" bIns="70225" lIns="70225" spcFirstLastPara="1" rIns="70225" wrap="square" tIns="702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922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89"/>
          <p:cNvSpPr txBox="1"/>
          <p:nvPr>
            <p:ph idx="13" type="subTitle"/>
          </p:nvPr>
        </p:nvSpPr>
        <p:spPr>
          <a:xfrm>
            <a:off x="4965174" y="3850000"/>
            <a:ext cx="1710900" cy="399300"/>
          </a:xfrm>
          <a:prstGeom prst="rect">
            <a:avLst/>
          </a:prstGeom>
        </p:spPr>
        <p:txBody>
          <a:bodyPr anchorCtr="0" anchor="ctr" bIns="70225" lIns="70225" spcFirstLastPara="1" rIns="70225" wrap="square" tIns="702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922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89"/>
          <p:cNvSpPr txBox="1"/>
          <p:nvPr>
            <p:ph idx="14" type="subTitle"/>
          </p:nvPr>
        </p:nvSpPr>
        <p:spPr>
          <a:xfrm>
            <a:off x="6878625" y="3450850"/>
            <a:ext cx="1710900" cy="399300"/>
          </a:xfrm>
          <a:prstGeom prst="rect">
            <a:avLst/>
          </a:prstGeom>
        </p:spPr>
        <p:txBody>
          <a:bodyPr anchorCtr="0" anchor="ctr" bIns="70225" lIns="70225" spcFirstLastPara="1" rIns="70225" wrap="square" tIns="702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922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89"/>
          <p:cNvSpPr txBox="1"/>
          <p:nvPr>
            <p:ph idx="15" type="subTitle"/>
          </p:nvPr>
        </p:nvSpPr>
        <p:spPr>
          <a:xfrm>
            <a:off x="7170524" y="3850000"/>
            <a:ext cx="1710900" cy="399300"/>
          </a:xfrm>
          <a:prstGeom prst="rect">
            <a:avLst/>
          </a:prstGeom>
        </p:spPr>
        <p:txBody>
          <a:bodyPr anchorCtr="0" anchor="ctr" bIns="70225" lIns="70225" spcFirstLastPara="1" rIns="70225" wrap="square" tIns="702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922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0A212E"/>
        </a:solidFill>
      </p:bgPr>
    </p:bg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90"/>
          <p:cNvSpPr/>
          <p:nvPr/>
        </p:nvSpPr>
        <p:spPr>
          <a:xfrm rot="10800000">
            <a:off x="0" y="-14775"/>
            <a:ext cx="1302000" cy="27078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516EF9"/>
              </a:gs>
              <a:gs pos="100000">
                <a:srgbClr val="B9E8FF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90"/>
          <p:cNvSpPr/>
          <p:nvPr/>
        </p:nvSpPr>
        <p:spPr>
          <a:xfrm>
            <a:off x="1302000" y="2847975"/>
            <a:ext cx="1302000" cy="22956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8E5FBD"/>
              </a:gs>
              <a:gs pos="100000">
                <a:srgbClr val="FF706D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48" name="Google Shape;648;p90"/>
          <p:cNvGrpSpPr/>
          <p:nvPr/>
        </p:nvGrpSpPr>
        <p:grpSpPr>
          <a:xfrm>
            <a:off x="1937125" y="1907550"/>
            <a:ext cx="6427575" cy="1328393"/>
            <a:chOff x="1925375" y="1813175"/>
            <a:chExt cx="6427575" cy="1328393"/>
          </a:xfrm>
        </p:grpSpPr>
        <p:sp>
          <p:nvSpPr>
            <p:cNvPr id="649" name="Google Shape;649;p90"/>
            <p:cNvSpPr/>
            <p:nvPr/>
          </p:nvSpPr>
          <p:spPr>
            <a:xfrm>
              <a:off x="1925375" y="1813175"/>
              <a:ext cx="4202100" cy="664200"/>
            </a:xfrm>
            <a:prstGeom prst="rect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2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PHRASE 1</a:t>
              </a:r>
              <a:endParaRPr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50" name="Google Shape;650;p90"/>
            <p:cNvSpPr/>
            <p:nvPr/>
          </p:nvSpPr>
          <p:spPr>
            <a:xfrm>
              <a:off x="4150850" y="2477368"/>
              <a:ext cx="4202100" cy="664200"/>
            </a:xfrm>
            <a:prstGeom prst="rect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2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PHRASE 2</a:t>
              </a:r>
              <a:endParaRPr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0A212E"/>
        </a:solidFill>
      </p:bgPr>
    </p:bg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91"/>
          <p:cNvSpPr/>
          <p:nvPr/>
        </p:nvSpPr>
        <p:spPr>
          <a:xfrm rot="10800000">
            <a:off x="150" y="-14875"/>
            <a:ext cx="1353900" cy="36921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3045C2"/>
              </a:gs>
              <a:gs pos="100000">
                <a:srgbClr val="6677DF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91"/>
          <p:cNvSpPr/>
          <p:nvPr/>
        </p:nvSpPr>
        <p:spPr>
          <a:xfrm>
            <a:off x="1354050" y="1770650"/>
            <a:ext cx="1354200" cy="33729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43DAD5"/>
              </a:gs>
              <a:gs pos="100000">
                <a:srgbClr val="68F4B5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91"/>
          <p:cNvSpPr/>
          <p:nvPr/>
        </p:nvSpPr>
        <p:spPr>
          <a:xfrm>
            <a:off x="3399225" y="1472988"/>
            <a:ext cx="2708100" cy="416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SUBTITLE</a:t>
            </a:r>
            <a:endParaRPr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658" name="Google Shape;658;p91"/>
          <p:cNvSpPr txBox="1"/>
          <p:nvPr/>
        </p:nvSpPr>
        <p:spPr>
          <a:xfrm>
            <a:off x="3420450" y="2093825"/>
            <a:ext cx="5493900" cy="23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Your text here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59" name="Google Shape;659;p91"/>
          <p:cNvSpPr/>
          <p:nvPr/>
        </p:nvSpPr>
        <p:spPr>
          <a:xfrm>
            <a:off x="1855850" y="1056300"/>
            <a:ext cx="4758300" cy="416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&lt;</a:t>
            </a:r>
            <a:r>
              <a:rPr b="1"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PRODUCT VISION &amp; STRATEGY</a:t>
            </a:r>
            <a:r>
              <a:rPr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/&gt;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0A212E"/>
        </a:solidFill>
      </p:bgPr>
    </p:bg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92"/>
          <p:cNvSpPr/>
          <p:nvPr/>
        </p:nvSpPr>
        <p:spPr>
          <a:xfrm rot="10800000">
            <a:off x="150" y="-14875"/>
            <a:ext cx="1353900" cy="36921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8E5FBD"/>
              </a:gs>
              <a:gs pos="100000">
                <a:srgbClr val="8569EB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92"/>
          <p:cNvSpPr/>
          <p:nvPr/>
        </p:nvSpPr>
        <p:spPr>
          <a:xfrm>
            <a:off x="1354050" y="1770650"/>
            <a:ext cx="1354200" cy="33729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FDBA6F"/>
              </a:gs>
              <a:gs pos="100000">
                <a:srgbClr val="73FBF5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92"/>
          <p:cNvSpPr/>
          <p:nvPr/>
        </p:nvSpPr>
        <p:spPr>
          <a:xfrm>
            <a:off x="3399225" y="1472988"/>
            <a:ext cx="2708100" cy="416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SUBTITLE</a:t>
            </a:r>
            <a:endParaRPr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667" name="Google Shape;667;p92"/>
          <p:cNvSpPr txBox="1"/>
          <p:nvPr/>
        </p:nvSpPr>
        <p:spPr>
          <a:xfrm>
            <a:off x="3420450" y="2093825"/>
            <a:ext cx="5493900" cy="23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Your text here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68" name="Google Shape;668;p92"/>
          <p:cNvSpPr/>
          <p:nvPr/>
        </p:nvSpPr>
        <p:spPr>
          <a:xfrm>
            <a:off x="1855850" y="1056300"/>
            <a:ext cx="3633000" cy="416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&lt;</a:t>
            </a:r>
            <a:r>
              <a:rPr b="1"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REPLACE WITH YOUR TITLE</a:t>
            </a:r>
            <a:r>
              <a:rPr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/&gt;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A212E"/>
            </a:gs>
            <a:gs pos="50000">
              <a:srgbClr val="3045C2"/>
            </a:gs>
            <a:gs pos="100000">
              <a:srgbClr val="6677DF"/>
            </a:gs>
          </a:gsLst>
          <a:lin ang="5400700" scaled="0"/>
        </a:grad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5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0523" r="10531" t="0"/>
          <a:stretch/>
        </p:blipFill>
        <p:spPr>
          <a:xfrm>
            <a:off x="1220174" y="1285225"/>
            <a:ext cx="2174400" cy="2174400"/>
          </a:xfrm>
          <a:prstGeom prst="rect">
            <a:avLst/>
          </a:prstGeom>
        </p:spPr>
      </p:pic>
      <p:pic>
        <p:nvPicPr>
          <p:cNvPr id="386" name="Google Shape;386;p57" title="Coquipier magasin  Teammates in store -  --- Expires on 21-08-2028 (1).jpg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16721" r="16714" t="0"/>
          <a:stretch/>
        </p:blipFill>
        <p:spPr>
          <a:xfrm>
            <a:off x="4869414" y="1285225"/>
            <a:ext cx="2174400" cy="2174400"/>
          </a:xfrm>
          <a:prstGeom prst="rect">
            <a:avLst/>
          </a:prstGeom>
        </p:spPr>
      </p:pic>
      <p:sp>
        <p:nvSpPr>
          <p:cNvPr id="387" name="Google Shape;387;p57"/>
          <p:cNvSpPr txBox="1"/>
          <p:nvPr>
            <p:ph idx="1" type="subTitle"/>
          </p:nvPr>
        </p:nvSpPr>
        <p:spPr>
          <a:xfrm>
            <a:off x="1220163" y="3624025"/>
            <a:ext cx="2607600" cy="51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Enterprise Vision &amp; Strategy</a:t>
            </a:r>
            <a:endParaRPr/>
          </a:p>
        </p:txBody>
      </p:sp>
      <p:sp>
        <p:nvSpPr>
          <p:cNvPr id="388" name="Google Shape;388;p57"/>
          <p:cNvSpPr txBox="1"/>
          <p:nvPr>
            <p:ph idx="4" type="subTitle"/>
          </p:nvPr>
        </p:nvSpPr>
        <p:spPr>
          <a:xfrm>
            <a:off x="1666988" y="4143625"/>
            <a:ext cx="2607600" cy="51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7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Vision : “B</a:t>
            </a:r>
            <a:r>
              <a:rPr lang="fr"/>
              <a:t>ring people together through sport to make </a:t>
            </a:r>
            <a:r>
              <a:rPr lang="fr"/>
              <a:t>well being</a:t>
            </a:r>
            <a:r>
              <a:rPr lang="fr"/>
              <a:t> accessible for all</a:t>
            </a:r>
            <a:r>
              <a:rPr lang="fr"/>
              <a:t>”</a:t>
            </a:r>
            <a:endParaRPr/>
          </a:p>
        </p:txBody>
      </p:sp>
      <p:sp>
        <p:nvSpPr>
          <p:cNvPr id="389" name="Google Shape;389;p57"/>
          <p:cNvSpPr txBox="1"/>
          <p:nvPr>
            <p:ph idx="6" type="subTitle"/>
          </p:nvPr>
        </p:nvSpPr>
        <p:spPr>
          <a:xfrm>
            <a:off x="5316238" y="4143625"/>
            <a:ext cx="2607600" cy="51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fr" sz="900"/>
              <a:t>Vision : “Unlock your potential in a seamless digital ecosystem.</a:t>
            </a:r>
            <a:br>
              <a:rPr lang="fr" sz="900"/>
            </a:br>
            <a:r>
              <a:rPr lang="fr" sz="900"/>
              <a:t>We power your work so your talent can shine on any device”</a:t>
            </a:r>
            <a:endParaRPr sz="900"/>
          </a:p>
        </p:txBody>
      </p:sp>
      <p:sp>
        <p:nvSpPr>
          <p:cNvPr id="390" name="Google Shape;390;p57"/>
          <p:cNvSpPr txBox="1"/>
          <p:nvPr>
            <p:ph idx="1" type="subTitle"/>
          </p:nvPr>
        </p:nvSpPr>
        <p:spPr>
          <a:xfrm>
            <a:off x="4869413" y="3624025"/>
            <a:ext cx="2607600" cy="51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fr" sz="1100"/>
              <a:t>Business Unit Vision &amp; Strategy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0A212E"/>
        </a:solidFill>
      </p:bgPr>
    </p:bg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93"/>
          <p:cNvSpPr/>
          <p:nvPr/>
        </p:nvSpPr>
        <p:spPr>
          <a:xfrm rot="10800000">
            <a:off x="150" y="-14875"/>
            <a:ext cx="1353900" cy="3692100"/>
          </a:xfrm>
          <a:prstGeom prst="rect">
            <a:avLst/>
          </a:prstGeom>
          <a:gradFill>
            <a:gsLst>
              <a:gs pos="0">
                <a:srgbClr val="0A212E"/>
              </a:gs>
              <a:gs pos="45000">
                <a:srgbClr val="EEAE68"/>
              </a:gs>
              <a:gs pos="61000">
                <a:srgbClr val="FFA16F"/>
              </a:gs>
              <a:gs pos="100000">
                <a:srgbClr val="FF706D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93"/>
          <p:cNvSpPr/>
          <p:nvPr/>
        </p:nvSpPr>
        <p:spPr>
          <a:xfrm>
            <a:off x="1354050" y="1770650"/>
            <a:ext cx="1354200" cy="3372900"/>
          </a:xfrm>
          <a:prstGeom prst="rect">
            <a:avLst/>
          </a:prstGeom>
          <a:gradFill>
            <a:gsLst>
              <a:gs pos="0">
                <a:srgbClr val="0A212E"/>
              </a:gs>
              <a:gs pos="52000">
                <a:srgbClr val="46D092"/>
              </a:gs>
              <a:gs pos="100000">
                <a:srgbClr val="68F4B5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93"/>
          <p:cNvSpPr/>
          <p:nvPr/>
        </p:nvSpPr>
        <p:spPr>
          <a:xfrm>
            <a:off x="3399225" y="1472988"/>
            <a:ext cx="2708100" cy="416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SUBTITLE</a:t>
            </a:r>
            <a:endParaRPr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676" name="Google Shape;676;p93"/>
          <p:cNvSpPr txBox="1"/>
          <p:nvPr/>
        </p:nvSpPr>
        <p:spPr>
          <a:xfrm>
            <a:off x="3420450" y="2093825"/>
            <a:ext cx="5493900" cy="23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Your text here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77" name="Google Shape;677;p93"/>
          <p:cNvSpPr/>
          <p:nvPr/>
        </p:nvSpPr>
        <p:spPr>
          <a:xfrm>
            <a:off x="1855850" y="1056300"/>
            <a:ext cx="3633000" cy="416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&lt;</a:t>
            </a:r>
            <a:r>
              <a:rPr b="1"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REPLACE WITH YOUR TITLE</a:t>
            </a:r>
            <a:r>
              <a:rPr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/&gt;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0A212E"/>
        </a:solidFill>
      </p:bgPr>
    </p:bg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94"/>
          <p:cNvSpPr/>
          <p:nvPr/>
        </p:nvSpPr>
        <p:spPr>
          <a:xfrm rot="10800000">
            <a:off x="150" y="-14800"/>
            <a:ext cx="1353900" cy="3214200"/>
          </a:xfrm>
          <a:prstGeom prst="rect">
            <a:avLst/>
          </a:prstGeom>
          <a:gradFill>
            <a:gsLst>
              <a:gs pos="0">
                <a:srgbClr val="0A212E"/>
              </a:gs>
              <a:gs pos="32000">
                <a:srgbClr val="3045C2"/>
              </a:gs>
              <a:gs pos="55000">
                <a:srgbClr val="516EF9"/>
              </a:gs>
              <a:gs pos="100000">
                <a:srgbClr val="73FBF5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94"/>
          <p:cNvSpPr/>
          <p:nvPr/>
        </p:nvSpPr>
        <p:spPr>
          <a:xfrm>
            <a:off x="1354050" y="2299500"/>
            <a:ext cx="1354200" cy="28440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8E5FBD"/>
              </a:gs>
              <a:gs pos="100000">
                <a:srgbClr val="FF706D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94"/>
          <p:cNvSpPr/>
          <p:nvPr/>
        </p:nvSpPr>
        <p:spPr>
          <a:xfrm>
            <a:off x="3399225" y="1472988"/>
            <a:ext cx="2708100" cy="416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SUBTITLE</a:t>
            </a:r>
            <a:endParaRPr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685" name="Google Shape;685;p94"/>
          <p:cNvSpPr txBox="1"/>
          <p:nvPr/>
        </p:nvSpPr>
        <p:spPr>
          <a:xfrm>
            <a:off x="3420450" y="2093825"/>
            <a:ext cx="5493900" cy="23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Your text here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86" name="Google Shape;686;p94"/>
          <p:cNvSpPr/>
          <p:nvPr/>
        </p:nvSpPr>
        <p:spPr>
          <a:xfrm>
            <a:off x="1855850" y="1056300"/>
            <a:ext cx="3633000" cy="416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&lt;</a:t>
            </a:r>
            <a:r>
              <a:rPr b="1"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REPLACE WITH YOUR TITLE</a:t>
            </a:r>
            <a:r>
              <a:rPr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/&gt;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0A212E"/>
        </a:solidFill>
      </p:bgPr>
    </p:bg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95"/>
          <p:cNvSpPr/>
          <p:nvPr/>
        </p:nvSpPr>
        <p:spPr>
          <a:xfrm rot="10800000">
            <a:off x="6430643" y="0"/>
            <a:ext cx="1164900" cy="46929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FDBA6F"/>
              </a:gs>
              <a:gs pos="100000">
                <a:srgbClr val="73FBF5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95"/>
          <p:cNvSpPr/>
          <p:nvPr/>
        </p:nvSpPr>
        <p:spPr>
          <a:xfrm>
            <a:off x="3933925" y="782025"/>
            <a:ext cx="1165200" cy="43587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3045C2"/>
              </a:gs>
              <a:gs pos="100000">
                <a:srgbClr val="6677DF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95"/>
          <p:cNvSpPr/>
          <p:nvPr/>
        </p:nvSpPr>
        <p:spPr>
          <a:xfrm rot="10800000">
            <a:off x="1520550" y="-75"/>
            <a:ext cx="1164900" cy="51405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8E5FBD"/>
              </a:gs>
              <a:gs pos="100000">
                <a:srgbClr val="FF706D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94" name="Google Shape;694;p95"/>
          <p:cNvCxnSpPr/>
          <p:nvPr/>
        </p:nvCxnSpPr>
        <p:spPr>
          <a:xfrm>
            <a:off x="-199050" y="2876550"/>
            <a:ext cx="95421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695" name="Google Shape;695;p95"/>
          <p:cNvGrpSpPr/>
          <p:nvPr/>
        </p:nvGrpSpPr>
        <p:grpSpPr>
          <a:xfrm>
            <a:off x="435725" y="1274425"/>
            <a:ext cx="1234150" cy="1693775"/>
            <a:chOff x="511925" y="969625"/>
            <a:chExt cx="1234150" cy="1693775"/>
          </a:xfrm>
        </p:grpSpPr>
        <p:sp>
          <p:nvSpPr>
            <p:cNvPr id="696" name="Google Shape;696;p95"/>
            <p:cNvSpPr/>
            <p:nvPr/>
          </p:nvSpPr>
          <p:spPr>
            <a:xfrm>
              <a:off x="511925" y="2480100"/>
              <a:ext cx="183300" cy="18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cxnSp>
          <p:nvCxnSpPr>
            <p:cNvPr id="697" name="Google Shape;697;p95"/>
            <p:cNvCxnSpPr>
              <a:stCxn id="696" idx="0"/>
            </p:cNvCxnSpPr>
            <p:nvPr/>
          </p:nvCxnSpPr>
          <p:spPr>
            <a:xfrm rot="10800000">
              <a:off x="603575" y="1205100"/>
              <a:ext cx="0" cy="1275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698" name="Google Shape;698;p95"/>
            <p:cNvSpPr/>
            <p:nvPr/>
          </p:nvSpPr>
          <p:spPr>
            <a:xfrm>
              <a:off x="594800" y="969625"/>
              <a:ext cx="926400" cy="1833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45700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TITLE 1</a:t>
              </a:r>
              <a:endParaRPr b="1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99" name="Google Shape;699;p95"/>
            <p:cNvSpPr txBox="1"/>
            <p:nvPr/>
          </p:nvSpPr>
          <p:spPr>
            <a:xfrm>
              <a:off x="611175" y="1162176"/>
              <a:ext cx="1134900" cy="14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Your text here.</a:t>
              </a:r>
              <a:endParaRPr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700" name="Google Shape;700;p95"/>
          <p:cNvGrpSpPr/>
          <p:nvPr/>
        </p:nvGrpSpPr>
        <p:grpSpPr>
          <a:xfrm>
            <a:off x="2861425" y="1274425"/>
            <a:ext cx="1234150" cy="1693775"/>
            <a:chOff x="511925" y="969625"/>
            <a:chExt cx="1234150" cy="1693775"/>
          </a:xfrm>
        </p:grpSpPr>
        <p:sp>
          <p:nvSpPr>
            <p:cNvPr id="701" name="Google Shape;701;p95"/>
            <p:cNvSpPr/>
            <p:nvPr/>
          </p:nvSpPr>
          <p:spPr>
            <a:xfrm>
              <a:off x="511925" y="2480100"/>
              <a:ext cx="183300" cy="18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cxnSp>
          <p:nvCxnSpPr>
            <p:cNvPr id="702" name="Google Shape;702;p95"/>
            <p:cNvCxnSpPr>
              <a:stCxn id="701" idx="0"/>
            </p:cNvCxnSpPr>
            <p:nvPr/>
          </p:nvCxnSpPr>
          <p:spPr>
            <a:xfrm rot="10800000">
              <a:off x="603575" y="1205100"/>
              <a:ext cx="0" cy="1275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703" name="Google Shape;703;p95"/>
            <p:cNvSpPr/>
            <p:nvPr/>
          </p:nvSpPr>
          <p:spPr>
            <a:xfrm>
              <a:off x="594800" y="969625"/>
              <a:ext cx="926400" cy="1833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45700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TITLE 3</a:t>
              </a:r>
              <a:endParaRPr b="1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04" name="Google Shape;704;p95"/>
            <p:cNvSpPr txBox="1"/>
            <p:nvPr/>
          </p:nvSpPr>
          <p:spPr>
            <a:xfrm>
              <a:off x="611175" y="1162176"/>
              <a:ext cx="1134900" cy="14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Your text here.</a:t>
              </a:r>
              <a:endParaRPr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705" name="Google Shape;705;p95"/>
          <p:cNvGrpSpPr/>
          <p:nvPr/>
        </p:nvGrpSpPr>
        <p:grpSpPr>
          <a:xfrm>
            <a:off x="5287125" y="1274425"/>
            <a:ext cx="1234150" cy="1693775"/>
            <a:chOff x="511925" y="969625"/>
            <a:chExt cx="1234150" cy="1693775"/>
          </a:xfrm>
        </p:grpSpPr>
        <p:sp>
          <p:nvSpPr>
            <p:cNvPr id="706" name="Google Shape;706;p95"/>
            <p:cNvSpPr/>
            <p:nvPr/>
          </p:nvSpPr>
          <p:spPr>
            <a:xfrm>
              <a:off x="511925" y="2480100"/>
              <a:ext cx="183300" cy="18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cxnSp>
          <p:nvCxnSpPr>
            <p:cNvPr id="707" name="Google Shape;707;p95"/>
            <p:cNvCxnSpPr>
              <a:stCxn id="706" idx="0"/>
            </p:cNvCxnSpPr>
            <p:nvPr/>
          </p:nvCxnSpPr>
          <p:spPr>
            <a:xfrm rot="10800000">
              <a:off x="603575" y="1205100"/>
              <a:ext cx="0" cy="1275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708" name="Google Shape;708;p95"/>
            <p:cNvSpPr/>
            <p:nvPr/>
          </p:nvSpPr>
          <p:spPr>
            <a:xfrm>
              <a:off x="594800" y="969625"/>
              <a:ext cx="926400" cy="1833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45700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TITLE 5</a:t>
              </a:r>
              <a:endParaRPr b="1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09" name="Google Shape;709;p95"/>
            <p:cNvSpPr txBox="1"/>
            <p:nvPr/>
          </p:nvSpPr>
          <p:spPr>
            <a:xfrm>
              <a:off x="611175" y="1162176"/>
              <a:ext cx="1134900" cy="14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Your text here.</a:t>
              </a:r>
              <a:endParaRPr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710" name="Google Shape;710;p95"/>
          <p:cNvGrpSpPr/>
          <p:nvPr/>
        </p:nvGrpSpPr>
        <p:grpSpPr>
          <a:xfrm>
            <a:off x="7712825" y="1274425"/>
            <a:ext cx="1234150" cy="1693775"/>
            <a:chOff x="511925" y="969625"/>
            <a:chExt cx="1234150" cy="1693775"/>
          </a:xfrm>
        </p:grpSpPr>
        <p:sp>
          <p:nvSpPr>
            <p:cNvPr id="711" name="Google Shape;711;p95"/>
            <p:cNvSpPr/>
            <p:nvPr/>
          </p:nvSpPr>
          <p:spPr>
            <a:xfrm>
              <a:off x="511925" y="2480100"/>
              <a:ext cx="183300" cy="18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cxnSp>
          <p:nvCxnSpPr>
            <p:cNvPr id="712" name="Google Shape;712;p95"/>
            <p:cNvCxnSpPr>
              <a:stCxn id="711" idx="0"/>
            </p:cNvCxnSpPr>
            <p:nvPr/>
          </p:nvCxnSpPr>
          <p:spPr>
            <a:xfrm rot="10800000">
              <a:off x="603575" y="1205100"/>
              <a:ext cx="0" cy="1275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713" name="Google Shape;713;p95"/>
            <p:cNvSpPr/>
            <p:nvPr/>
          </p:nvSpPr>
          <p:spPr>
            <a:xfrm>
              <a:off x="594800" y="969625"/>
              <a:ext cx="926400" cy="1833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45700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TITLE 7</a:t>
              </a:r>
              <a:endParaRPr b="1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14" name="Google Shape;714;p95"/>
            <p:cNvSpPr txBox="1"/>
            <p:nvPr/>
          </p:nvSpPr>
          <p:spPr>
            <a:xfrm>
              <a:off x="611175" y="1162176"/>
              <a:ext cx="1134900" cy="14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Your text here.</a:t>
              </a:r>
              <a:endParaRPr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715" name="Google Shape;715;p95"/>
          <p:cNvGrpSpPr/>
          <p:nvPr/>
        </p:nvGrpSpPr>
        <p:grpSpPr>
          <a:xfrm>
            <a:off x="1566493" y="2797175"/>
            <a:ext cx="1229700" cy="1733250"/>
            <a:chOff x="1669875" y="2480100"/>
            <a:chExt cx="1229700" cy="1733250"/>
          </a:xfrm>
        </p:grpSpPr>
        <p:sp>
          <p:nvSpPr>
            <p:cNvPr id="716" name="Google Shape;716;p95"/>
            <p:cNvSpPr/>
            <p:nvPr/>
          </p:nvSpPr>
          <p:spPr>
            <a:xfrm>
              <a:off x="1669875" y="2480100"/>
              <a:ext cx="183300" cy="18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cxnSp>
          <p:nvCxnSpPr>
            <p:cNvPr id="717" name="Google Shape;717;p95"/>
            <p:cNvCxnSpPr/>
            <p:nvPr/>
          </p:nvCxnSpPr>
          <p:spPr>
            <a:xfrm rot="10800000">
              <a:off x="1764663" y="2663400"/>
              <a:ext cx="0" cy="1275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718" name="Google Shape;718;p95"/>
            <p:cNvSpPr/>
            <p:nvPr/>
          </p:nvSpPr>
          <p:spPr>
            <a:xfrm>
              <a:off x="1764675" y="4030050"/>
              <a:ext cx="926400" cy="1833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45700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TITLE 2</a:t>
              </a:r>
              <a:endParaRPr b="1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19" name="Google Shape;719;p95"/>
            <p:cNvSpPr txBox="1"/>
            <p:nvPr/>
          </p:nvSpPr>
          <p:spPr>
            <a:xfrm>
              <a:off x="1764675" y="2596051"/>
              <a:ext cx="1134900" cy="14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Your text here.</a:t>
              </a:r>
              <a:endParaRPr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720" name="Google Shape;720;p95"/>
          <p:cNvGrpSpPr/>
          <p:nvPr/>
        </p:nvGrpSpPr>
        <p:grpSpPr>
          <a:xfrm>
            <a:off x="3989034" y="2797175"/>
            <a:ext cx="1229700" cy="1733250"/>
            <a:chOff x="1669875" y="2480100"/>
            <a:chExt cx="1229700" cy="1733250"/>
          </a:xfrm>
        </p:grpSpPr>
        <p:sp>
          <p:nvSpPr>
            <p:cNvPr id="721" name="Google Shape;721;p95"/>
            <p:cNvSpPr/>
            <p:nvPr/>
          </p:nvSpPr>
          <p:spPr>
            <a:xfrm>
              <a:off x="1669875" y="2480100"/>
              <a:ext cx="183300" cy="18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cxnSp>
          <p:nvCxnSpPr>
            <p:cNvPr id="722" name="Google Shape;722;p95"/>
            <p:cNvCxnSpPr/>
            <p:nvPr/>
          </p:nvCxnSpPr>
          <p:spPr>
            <a:xfrm rot="10800000">
              <a:off x="1764663" y="2663400"/>
              <a:ext cx="0" cy="1275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723" name="Google Shape;723;p95"/>
            <p:cNvSpPr/>
            <p:nvPr/>
          </p:nvSpPr>
          <p:spPr>
            <a:xfrm>
              <a:off x="1764675" y="4030050"/>
              <a:ext cx="926400" cy="1833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45700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TITLE 4</a:t>
              </a:r>
              <a:endParaRPr b="1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24" name="Google Shape;724;p95"/>
            <p:cNvSpPr txBox="1"/>
            <p:nvPr/>
          </p:nvSpPr>
          <p:spPr>
            <a:xfrm>
              <a:off x="1764675" y="2596051"/>
              <a:ext cx="1134900" cy="14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Your text here.</a:t>
              </a:r>
              <a:endParaRPr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725" name="Google Shape;725;p95"/>
          <p:cNvGrpSpPr/>
          <p:nvPr/>
        </p:nvGrpSpPr>
        <p:grpSpPr>
          <a:xfrm>
            <a:off x="6487775" y="2797175"/>
            <a:ext cx="1229700" cy="1733250"/>
            <a:chOff x="1669875" y="2480100"/>
            <a:chExt cx="1229700" cy="1733250"/>
          </a:xfrm>
        </p:grpSpPr>
        <p:sp>
          <p:nvSpPr>
            <p:cNvPr id="726" name="Google Shape;726;p95"/>
            <p:cNvSpPr/>
            <p:nvPr/>
          </p:nvSpPr>
          <p:spPr>
            <a:xfrm>
              <a:off x="1669875" y="2480100"/>
              <a:ext cx="183300" cy="18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cxnSp>
          <p:nvCxnSpPr>
            <p:cNvPr id="727" name="Google Shape;727;p95"/>
            <p:cNvCxnSpPr/>
            <p:nvPr/>
          </p:nvCxnSpPr>
          <p:spPr>
            <a:xfrm rot="10800000">
              <a:off x="1764663" y="2663400"/>
              <a:ext cx="0" cy="1275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728" name="Google Shape;728;p95"/>
            <p:cNvSpPr/>
            <p:nvPr/>
          </p:nvSpPr>
          <p:spPr>
            <a:xfrm>
              <a:off x="1764675" y="4030050"/>
              <a:ext cx="926400" cy="1833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45700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TITLE 6</a:t>
              </a:r>
              <a:endParaRPr b="1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29" name="Google Shape;729;p95"/>
            <p:cNvSpPr txBox="1"/>
            <p:nvPr/>
          </p:nvSpPr>
          <p:spPr>
            <a:xfrm>
              <a:off x="1764675" y="2596051"/>
              <a:ext cx="1134900" cy="14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Your text here.</a:t>
              </a:r>
              <a:endParaRPr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730" name="Google Shape;730;p95"/>
          <p:cNvSpPr/>
          <p:nvPr/>
        </p:nvSpPr>
        <p:spPr>
          <a:xfrm>
            <a:off x="2937175" y="190350"/>
            <a:ext cx="3158700" cy="416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TITLE MACRO ROADMAP</a:t>
            </a:r>
            <a:endParaRPr b="1"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gradFill>
          <a:gsLst>
            <a:gs pos="0">
              <a:srgbClr val="0A212E"/>
            </a:gs>
            <a:gs pos="50000">
              <a:srgbClr val="3045C2"/>
            </a:gs>
            <a:gs pos="100000">
              <a:srgbClr val="4E6AF7"/>
            </a:gs>
          </a:gsLst>
          <a:lin ang="5400700" scaled="0"/>
        </a:gradFill>
      </p:bgPr>
    </p:bg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96"/>
          <p:cNvSpPr/>
          <p:nvPr/>
        </p:nvSpPr>
        <p:spPr>
          <a:xfrm rot="10800000">
            <a:off x="6430643" y="0"/>
            <a:ext cx="1164900" cy="46929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5294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96"/>
          <p:cNvSpPr/>
          <p:nvPr/>
        </p:nvSpPr>
        <p:spPr>
          <a:xfrm>
            <a:off x="3933925" y="782025"/>
            <a:ext cx="1165200" cy="43587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5294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96"/>
          <p:cNvSpPr/>
          <p:nvPr/>
        </p:nvSpPr>
        <p:spPr>
          <a:xfrm rot="10800000">
            <a:off x="1520550" y="-75"/>
            <a:ext cx="1164900" cy="51405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5294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38" name="Google Shape;738;p96"/>
          <p:cNvCxnSpPr/>
          <p:nvPr/>
        </p:nvCxnSpPr>
        <p:spPr>
          <a:xfrm>
            <a:off x="-199050" y="2876550"/>
            <a:ext cx="95421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739" name="Google Shape;739;p96"/>
          <p:cNvGrpSpPr/>
          <p:nvPr/>
        </p:nvGrpSpPr>
        <p:grpSpPr>
          <a:xfrm>
            <a:off x="435725" y="1274425"/>
            <a:ext cx="1234150" cy="1693775"/>
            <a:chOff x="511925" y="969625"/>
            <a:chExt cx="1234150" cy="1693775"/>
          </a:xfrm>
        </p:grpSpPr>
        <p:sp>
          <p:nvSpPr>
            <p:cNvPr id="740" name="Google Shape;740;p96"/>
            <p:cNvSpPr/>
            <p:nvPr/>
          </p:nvSpPr>
          <p:spPr>
            <a:xfrm>
              <a:off x="511925" y="2480100"/>
              <a:ext cx="183300" cy="18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cxnSp>
          <p:nvCxnSpPr>
            <p:cNvPr id="741" name="Google Shape;741;p96"/>
            <p:cNvCxnSpPr>
              <a:stCxn id="740" idx="0"/>
            </p:cNvCxnSpPr>
            <p:nvPr/>
          </p:nvCxnSpPr>
          <p:spPr>
            <a:xfrm rot="10800000">
              <a:off x="603575" y="1205100"/>
              <a:ext cx="0" cy="1275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742" name="Google Shape;742;p96"/>
            <p:cNvSpPr/>
            <p:nvPr/>
          </p:nvSpPr>
          <p:spPr>
            <a:xfrm>
              <a:off x="594800" y="969625"/>
              <a:ext cx="926400" cy="1833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45700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TITLE 1</a:t>
              </a:r>
              <a:endParaRPr b="1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43" name="Google Shape;743;p96"/>
            <p:cNvSpPr txBox="1"/>
            <p:nvPr/>
          </p:nvSpPr>
          <p:spPr>
            <a:xfrm>
              <a:off x="611175" y="1162176"/>
              <a:ext cx="1134900" cy="14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Your text here.</a:t>
              </a:r>
              <a:endParaRPr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744" name="Google Shape;744;p96"/>
          <p:cNvGrpSpPr/>
          <p:nvPr/>
        </p:nvGrpSpPr>
        <p:grpSpPr>
          <a:xfrm>
            <a:off x="2861425" y="1274425"/>
            <a:ext cx="1234150" cy="1693775"/>
            <a:chOff x="511925" y="969625"/>
            <a:chExt cx="1234150" cy="1693775"/>
          </a:xfrm>
        </p:grpSpPr>
        <p:sp>
          <p:nvSpPr>
            <p:cNvPr id="745" name="Google Shape;745;p96"/>
            <p:cNvSpPr/>
            <p:nvPr/>
          </p:nvSpPr>
          <p:spPr>
            <a:xfrm>
              <a:off x="511925" y="2480100"/>
              <a:ext cx="183300" cy="18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cxnSp>
          <p:nvCxnSpPr>
            <p:cNvPr id="746" name="Google Shape;746;p96"/>
            <p:cNvCxnSpPr>
              <a:stCxn id="745" idx="0"/>
            </p:cNvCxnSpPr>
            <p:nvPr/>
          </p:nvCxnSpPr>
          <p:spPr>
            <a:xfrm rot="10800000">
              <a:off x="603575" y="1205100"/>
              <a:ext cx="0" cy="1275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747" name="Google Shape;747;p96"/>
            <p:cNvSpPr/>
            <p:nvPr/>
          </p:nvSpPr>
          <p:spPr>
            <a:xfrm>
              <a:off x="594800" y="969625"/>
              <a:ext cx="926400" cy="1833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45700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TITLE 3</a:t>
              </a:r>
              <a:endParaRPr b="1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48" name="Google Shape;748;p96"/>
            <p:cNvSpPr txBox="1"/>
            <p:nvPr/>
          </p:nvSpPr>
          <p:spPr>
            <a:xfrm>
              <a:off x="611175" y="1162176"/>
              <a:ext cx="1134900" cy="14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Your text here.</a:t>
              </a:r>
              <a:endParaRPr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749" name="Google Shape;749;p96"/>
          <p:cNvGrpSpPr/>
          <p:nvPr/>
        </p:nvGrpSpPr>
        <p:grpSpPr>
          <a:xfrm>
            <a:off x="5287125" y="1274425"/>
            <a:ext cx="1234150" cy="1693775"/>
            <a:chOff x="511925" y="969625"/>
            <a:chExt cx="1234150" cy="1693775"/>
          </a:xfrm>
        </p:grpSpPr>
        <p:sp>
          <p:nvSpPr>
            <p:cNvPr id="750" name="Google Shape;750;p96"/>
            <p:cNvSpPr/>
            <p:nvPr/>
          </p:nvSpPr>
          <p:spPr>
            <a:xfrm>
              <a:off x="511925" y="2480100"/>
              <a:ext cx="183300" cy="18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cxnSp>
          <p:nvCxnSpPr>
            <p:cNvPr id="751" name="Google Shape;751;p96"/>
            <p:cNvCxnSpPr>
              <a:stCxn id="750" idx="0"/>
            </p:cNvCxnSpPr>
            <p:nvPr/>
          </p:nvCxnSpPr>
          <p:spPr>
            <a:xfrm rot="10800000">
              <a:off x="603575" y="1205100"/>
              <a:ext cx="0" cy="1275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752" name="Google Shape;752;p96"/>
            <p:cNvSpPr/>
            <p:nvPr/>
          </p:nvSpPr>
          <p:spPr>
            <a:xfrm>
              <a:off x="594800" y="969625"/>
              <a:ext cx="926400" cy="1833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45700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TITLE 5</a:t>
              </a:r>
              <a:endParaRPr b="1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53" name="Google Shape;753;p96"/>
            <p:cNvSpPr txBox="1"/>
            <p:nvPr/>
          </p:nvSpPr>
          <p:spPr>
            <a:xfrm>
              <a:off x="611175" y="1162176"/>
              <a:ext cx="1134900" cy="14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Your text here.</a:t>
              </a:r>
              <a:endParaRPr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754" name="Google Shape;754;p96"/>
          <p:cNvGrpSpPr/>
          <p:nvPr/>
        </p:nvGrpSpPr>
        <p:grpSpPr>
          <a:xfrm>
            <a:off x="7712825" y="1274425"/>
            <a:ext cx="1234150" cy="1693775"/>
            <a:chOff x="511925" y="969625"/>
            <a:chExt cx="1234150" cy="1693775"/>
          </a:xfrm>
        </p:grpSpPr>
        <p:sp>
          <p:nvSpPr>
            <p:cNvPr id="755" name="Google Shape;755;p96"/>
            <p:cNvSpPr/>
            <p:nvPr/>
          </p:nvSpPr>
          <p:spPr>
            <a:xfrm>
              <a:off x="511925" y="2480100"/>
              <a:ext cx="183300" cy="18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cxnSp>
          <p:nvCxnSpPr>
            <p:cNvPr id="756" name="Google Shape;756;p96"/>
            <p:cNvCxnSpPr>
              <a:stCxn id="755" idx="0"/>
            </p:cNvCxnSpPr>
            <p:nvPr/>
          </p:nvCxnSpPr>
          <p:spPr>
            <a:xfrm rot="10800000">
              <a:off x="603575" y="1205100"/>
              <a:ext cx="0" cy="1275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757" name="Google Shape;757;p96"/>
            <p:cNvSpPr/>
            <p:nvPr/>
          </p:nvSpPr>
          <p:spPr>
            <a:xfrm>
              <a:off x="594800" y="969625"/>
              <a:ext cx="926400" cy="1833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45700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TITLE 7</a:t>
              </a:r>
              <a:endParaRPr b="1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58" name="Google Shape;758;p96"/>
            <p:cNvSpPr txBox="1"/>
            <p:nvPr/>
          </p:nvSpPr>
          <p:spPr>
            <a:xfrm>
              <a:off x="611175" y="1162176"/>
              <a:ext cx="1134900" cy="14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Your text here.</a:t>
              </a:r>
              <a:endParaRPr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759" name="Google Shape;759;p96"/>
          <p:cNvGrpSpPr/>
          <p:nvPr/>
        </p:nvGrpSpPr>
        <p:grpSpPr>
          <a:xfrm>
            <a:off x="1566493" y="2797175"/>
            <a:ext cx="1229700" cy="1733250"/>
            <a:chOff x="1669875" y="2480100"/>
            <a:chExt cx="1229700" cy="1733250"/>
          </a:xfrm>
        </p:grpSpPr>
        <p:sp>
          <p:nvSpPr>
            <p:cNvPr id="760" name="Google Shape;760;p96"/>
            <p:cNvSpPr/>
            <p:nvPr/>
          </p:nvSpPr>
          <p:spPr>
            <a:xfrm>
              <a:off x="1669875" y="2480100"/>
              <a:ext cx="183300" cy="18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cxnSp>
          <p:nvCxnSpPr>
            <p:cNvPr id="761" name="Google Shape;761;p96"/>
            <p:cNvCxnSpPr/>
            <p:nvPr/>
          </p:nvCxnSpPr>
          <p:spPr>
            <a:xfrm rot="10800000">
              <a:off x="1764663" y="2663400"/>
              <a:ext cx="0" cy="1275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762" name="Google Shape;762;p96"/>
            <p:cNvSpPr/>
            <p:nvPr/>
          </p:nvSpPr>
          <p:spPr>
            <a:xfrm>
              <a:off x="1764675" y="4030050"/>
              <a:ext cx="926400" cy="1833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45700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TITLE 2</a:t>
              </a:r>
              <a:endParaRPr b="1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63" name="Google Shape;763;p96"/>
            <p:cNvSpPr txBox="1"/>
            <p:nvPr/>
          </p:nvSpPr>
          <p:spPr>
            <a:xfrm>
              <a:off x="1764675" y="2596051"/>
              <a:ext cx="1134900" cy="14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Your text here.</a:t>
              </a:r>
              <a:endParaRPr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764" name="Google Shape;764;p96"/>
          <p:cNvGrpSpPr/>
          <p:nvPr/>
        </p:nvGrpSpPr>
        <p:grpSpPr>
          <a:xfrm>
            <a:off x="3989034" y="2797175"/>
            <a:ext cx="1229700" cy="1733250"/>
            <a:chOff x="1669875" y="2480100"/>
            <a:chExt cx="1229700" cy="1733250"/>
          </a:xfrm>
        </p:grpSpPr>
        <p:sp>
          <p:nvSpPr>
            <p:cNvPr id="765" name="Google Shape;765;p96"/>
            <p:cNvSpPr/>
            <p:nvPr/>
          </p:nvSpPr>
          <p:spPr>
            <a:xfrm>
              <a:off x="1669875" y="2480100"/>
              <a:ext cx="183300" cy="18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cxnSp>
          <p:nvCxnSpPr>
            <p:cNvPr id="766" name="Google Shape;766;p96"/>
            <p:cNvCxnSpPr/>
            <p:nvPr/>
          </p:nvCxnSpPr>
          <p:spPr>
            <a:xfrm rot="10800000">
              <a:off x="1764663" y="2663400"/>
              <a:ext cx="0" cy="1275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767" name="Google Shape;767;p96"/>
            <p:cNvSpPr/>
            <p:nvPr/>
          </p:nvSpPr>
          <p:spPr>
            <a:xfrm>
              <a:off x="1764675" y="4030050"/>
              <a:ext cx="926400" cy="1833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45700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TITLE 4</a:t>
              </a:r>
              <a:endParaRPr b="1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68" name="Google Shape;768;p96"/>
            <p:cNvSpPr txBox="1"/>
            <p:nvPr/>
          </p:nvSpPr>
          <p:spPr>
            <a:xfrm>
              <a:off x="1764675" y="2596051"/>
              <a:ext cx="1134900" cy="14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Your text here.</a:t>
              </a:r>
              <a:endParaRPr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769" name="Google Shape;769;p96"/>
          <p:cNvGrpSpPr/>
          <p:nvPr/>
        </p:nvGrpSpPr>
        <p:grpSpPr>
          <a:xfrm>
            <a:off x="6487775" y="2797175"/>
            <a:ext cx="1229700" cy="1733250"/>
            <a:chOff x="1669875" y="2480100"/>
            <a:chExt cx="1229700" cy="1733250"/>
          </a:xfrm>
        </p:grpSpPr>
        <p:sp>
          <p:nvSpPr>
            <p:cNvPr id="770" name="Google Shape;770;p96"/>
            <p:cNvSpPr/>
            <p:nvPr/>
          </p:nvSpPr>
          <p:spPr>
            <a:xfrm>
              <a:off x="1669875" y="2480100"/>
              <a:ext cx="183300" cy="18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cxnSp>
          <p:nvCxnSpPr>
            <p:cNvPr id="771" name="Google Shape;771;p96"/>
            <p:cNvCxnSpPr/>
            <p:nvPr/>
          </p:nvCxnSpPr>
          <p:spPr>
            <a:xfrm rot="10800000">
              <a:off x="1764663" y="2663400"/>
              <a:ext cx="0" cy="1275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772" name="Google Shape;772;p96"/>
            <p:cNvSpPr/>
            <p:nvPr/>
          </p:nvSpPr>
          <p:spPr>
            <a:xfrm>
              <a:off x="1764675" y="4030050"/>
              <a:ext cx="926400" cy="1833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45700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TITLE 6</a:t>
              </a:r>
              <a:endParaRPr b="1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73" name="Google Shape;773;p96"/>
            <p:cNvSpPr txBox="1"/>
            <p:nvPr/>
          </p:nvSpPr>
          <p:spPr>
            <a:xfrm>
              <a:off x="1764675" y="2596051"/>
              <a:ext cx="1134900" cy="14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Your text here.</a:t>
              </a:r>
              <a:endParaRPr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774" name="Google Shape;774;p96"/>
          <p:cNvSpPr/>
          <p:nvPr/>
        </p:nvSpPr>
        <p:spPr>
          <a:xfrm>
            <a:off x="2937175" y="190350"/>
            <a:ext cx="3158700" cy="416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TITLE MACRO ROADMAP</a:t>
            </a:r>
            <a:endParaRPr b="1"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gradFill>
          <a:gsLst>
            <a:gs pos="0">
              <a:srgbClr val="0A212E"/>
            </a:gs>
            <a:gs pos="52000">
              <a:srgbClr val="31A78C"/>
            </a:gs>
            <a:gs pos="100000">
              <a:srgbClr val="46D092"/>
            </a:gs>
          </a:gsLst>
          <a:lin ang="5400700" scaled="0"/>
        </a:gradFill>
      </p:bgPr>
    </p:bg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97"/>
          <p:cNvSpPr/>
          <p:nvPr/>
        </p:nvSpPr>
        <p:spPr>
          <a:xfrm rot="10800000">
            <a:off x="6430643" y="0"/>
            <a:ext cx="1164900" cy="46929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5294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0" name="Google Shape;780;p97"/>
          <p:cNvSpPr/>
          <p:nvPr/>
        </p:nvSpPr>
        <p:spPr>
          <a:xfrm>
            <a:off x="3933925" y="782025"/>
            <a:ext cx="1165200" cy="43587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5294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p97"/>
          <p:cNvSpPr/>
          <p:nvPr/>
        </p:nvSpPr>
        <p:spPr>
          <a:xfrm rot="10800000">
            <a:off x="1520550" y="-75"/>
            <a:ext cx="1164900" cy="51405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5294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82" name="Google Shape;782;p97"/>
          <p:cNvCxnSpPr/>
          <p:nvPr/>
        </p:nvCxnSpPr>
        <p:spPr>
          <a:xfrm>
            <a:off x="-199050" y="2876550"/>
            <a:ext cx="95421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783" name="Google Shape;783;p97"/>
          <p:cNvGrpSpPr/>
          <p:nvPr/>
        </p:nvGrpSpPr>
        <p:grpSpPr>
          <a:xfrm>
            <a:off x="435725" y="1274425"/>
            <a:ext cx="1234150" cy="1693775"/>
            <a:chOff x="511925" y="969625"/>
            <a:chExt cx="1234150" cy="1693775"/>
          </a:xfrm>
        </p:grpSpPr>
        <p:sp>
          <p:nvSpPr>
            <p:cNvPr id="784" name="Google Shape;784;p97"/>
            <p:cNvSpPr/>
            <p:nvPr/>
          </p:nvSpPr>
          <p:spPr>
            <a:xfrm>
              <a:off x="511925" y="2480100"/>
              <a:ext cx="183300" cy="18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cxnSp>
          <p:nvCxnSpPr>
            <p:cNvPr id="785" name="Google Shape;785;p97"/>
            <p:cNvCxnSpPr>
              <a:stCxn id="784" idx="0"/>
            </p:cNvCxnSpPr>
            <p:nvPr/>
          </p:nvCxnSpPr>
          <p:spPr>
            <a:xfrm rot="10800000">
              <a:off x="603575" y="1205100"/>
              <a:ext cx="0" cy="1275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786" name="Google Shape;786;p97"/>
            <p:cNvSpPr/>
            <p:nvPr/>
          </p:nvSpPr>
          <p:spPr>
            <a:xfrm>
              <a:off x="594800" y="969625"/>
              <a:ext cx="926400" cy="1833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45700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TITLE 1</a:t>
              </a:r>
              <a:endParaRPr b="1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87" name="Google Shape;787;p97"/>
            <p:cNvSpPr txBox="1"/>
            <p:nvPr/>
          </p:nvSpPr>
          <p:spPr>
            <a:xfrm>
              <a:off x="611175" y="1162176"/>
              <a:ext cx="1134900" cy="14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Your text here.</a:t>
              </a:r>
              <a:endParaRPr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788" name="Google Shape;788;p97"/>
          <p:cNvGrpSpPr/>
          <p:nvPr/>
        </p:nvGrpSpPr>
        <p:grpSpPr>
          <a:xfrm>
            <a:off x="2861425" y="1274425"/>
            <a:ext cx="1234150" cy="1693775"/>
            <a:chOff x="511925" y="969625"/>
            <a:chExt cx="1234150" cy="1693775"/>
          </a:xfrm>
        </p:grpSpPr>
        <p:sp>
          <p:nvSpPr>
            <p:cNvPr id="789" name="Google Shape;789;p97"/>
            <p:cNvSpPr/>
            <p:nvPr/>
          </p:nvSpPr>
          <p:spPr>
            <a:xfrm>
              <a:off x="511925" y="2480100"/>
              <a:ext cx="183300" cy="18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cxnSp>
          <p:nvCxnSpPr>
            <p:cNvPr id="790" name="Google Shape;790;p97"/>
            <p:cNvCxnSpPr>
              <a:stCxn id="789" idx="0"/>
            </p:cNvCxnSpPr>
            <p:nvPr/>
          </p:nvCxnSpPr>
          <p:spPr>
            <a:xfrm rot="10800000">
              <a:off x="603575" y="1205100"/>
              <a:ext cx="0" cy="1275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791" name="Google Shape;791;p97"/>
            <p:cNvSpPr/>
            <p:nvPr/>
          </p:nvSpPr>
          <p:spPr>
            <a:xfrm>
              <a:off x="594800" y="969625"/>
              <a:ext cx="926400" cy="1833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45700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TITLE 3</a:t>
              </a:r>
              <a:endParaRPr b="1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92" name="Google Shape;792;p97"/>
            <p:cNvSpPr txBox="1"/>
            <p:nvPr/>
          </p:nvSpPr>
          <p:spPr>
            <a:xfrm>
              <a:off x="611175" y="1162176"/>
              <a:ext cx="1134900" cy="14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Your text here.</a:t>
              </a:r>
              <a:endParaRPr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793" name="Google Shape;793;p97"/>
          <p:cNvGrpSpPr/>
          <p:nvPr/>
        </p:nvGrpSpPr>
        <p:grpSpPr>
          <a:xfrm>
            <a:off x="5287125" y="1274425"/>
            <a:ext cx="1234150" cy="1693775"/>
            <a:chOff x="511925" y="969625"/>
            <a:chExt cx="1234150" cy="1693775"/>
          </a:xfrm>
        </p:grpSpPr>
        <p:sp>
          <p:nvSpPr>
            <p:cNvPr id="794" name="Google Shape;794;p97"/>
            <p:cNvSpPr/>
            <p:nvPr/>
          </p:nvSpPr>
          <p:spPr>
            <a:xfrm>
              <a:off x="511925" y="2480100"/>
              <a:ext cx="183300" cy="18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cxnSp>
          <p:nvCxnSpPr>
            <p:cNvPr id="795" name="Google Shape;795;p97"/>
            <p:cNvCxnSpPr>
              <a:stCxn id="794" idx="0"/>
            </p:cNvCxnSpPr>
            <p:nvPr/>
          </p:nvCxnSpPr>
          <p:spPr>
            <a:xfrm rot="10800000">
              <a:off x="603575" y="1205100"/>
              <a:ext cx="0" cy="1275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796" name="Google Shape;796;p97"/>
            <p:cNvSpPr/>
            <p:nvPr/>
          </p:nvSpPr>
          <p:spPr>
            <a:xfrm>
              <a:off x="594800" y="969625"/>
              <a:ext cx="926400" cy="1833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45700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TITLE 5</a:t>
              </a:r>
              <a:endParaRPr b="1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97" name="Google Shape;797;p97"/>
            <p:cNvSpPr txBox="1"/>
            <p:nvPr/>
          </p:nvSpPr>
          <p:spPr>
            <a:xfrm>
              <a:off x="611175" y="1162176"/>
              <a:ext cx="1134900" cy="14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Your text here.</a:t>
              </a:r>
              <a:endParaRPr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798" name="Google Shape;798;p97"/>
          <p:cNvGrpSpPr/>
          <p:nvPr/>
        </p:nvGrpSpPr>
        <p:grpSpPr>
          <a:xfrm>
            <a:off x="7712825" y="1274425"/>
            <a:ext cx="1234150" cy="1693775"/>
            <a:chOff x="511925" y="969625"/>
            <a:chExt cx="1234150" cy="1693775"/>
          </a:xfrm>
        </p:grpSpPr>
        <p:sp>
          <p:nvSpPr>
            <p:cNvPr id="799" name="Google Shape;799;p97"/>
            <p:cNvSpPr/>
            <p:nvPr/>
          </p:nvSpPr>
          <p:spPr>
            <a:xfrm>
              <a:off x="511925" y="2480100"/>
              <a:ext cx="183300" cy="18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cxnSp>
          <p:nvCxnSpPr>
            <p:cNvPr id="800" name="Google Shape;800;p97"/>
            <p:cNvCxnSpPr>
              <a:stCxn id="799" idx="0"/>
            </p:cNvCxnSpPr>
            <p:nvPr/>
          </p:nvCxnSpPr>
          <p:spPr>
            <a:xfrm rot="10800000">
              <a:off x="603575" y="1205100"/>
              <a:ext cx="0" cy="1275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801" name="Google Shape;801;p97"/>
            <p:cNvSpPr/>
            <p:nvPr/>
          </p:nvSpPr>
          <p:spPr>
            <a:xfrm>
              <a:off x="594800" y="969625"/>
              <a:ext cx="926400" cy="1833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45700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TITLE 7</a:t>
              </a:r>
              <a:endParaRPr b="1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02" name="Google Shape;802;p97"/>
            <p:cNvSpPr txBox="1"/>
            <p:nvPr/>
          </p:nvSpPr>
          <p:spPr>
            <a:xfrm>
              <a:off x="611175" y="1162176"/>
              <a:ext cx="1134900" cy="14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Your text here.</a:t>
              </a:r>
              <a:endParaRPr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803" name="Google Shape;803;p97"/>
          <p:cNvGrpSpPr/>
          <p:nvPr/>
        </p:nvGrpSpPr>
        <p:grpSpPr>
          <a:xfrm>
            <a:off x="1566493" y="2797175"/>
            <a:ext cx="1229700" cy="1733250"/>
            <a:chOff x="1669875" y="2480100"/>
            <a:chExt cx="1229700" cy="1733250"/>
          </a:xfrm>
        </p:grpSpPr>
        <p:sp>
          <p:nvSpPr>
            <p:cNvPr id="804" name="Google Shape;804;p97"/>
            <p:cNvSpPr/>
            <p:nvPr/>
          </p:nvSpPr>
          <p:spPr>
            <a:xfrm>
              <a:off x="1669875" y="2480100"/>
              <a:ext cx="183300" cy="18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cxnSp>
          <p:nvCxnSpPr>
            <p:cNvPr id="805" name="Google Shape;805;p97"/>
            <p:cNvCxnSpPr/>
            <p:nvPr/>
          </p:nvCxnSpPr>
          <p:spPr>
            <a:xfrm rot="10800000">
              <a:off x="1764663" y="2663400"/>
              <a:ext cx="0" cy="1275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806" name="Google Shape;806;p97"/>
            <p:cNvSpPr/>
            <p:nvPr/>
          </p:nvSpPr>
          <p:spPr>
            <a:xfrm>
              <a:off x="1764675" y="4030050"/>
              <a:ext cx="926400" cy="1833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45700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TITLE 2</a:t>
              </a:r>
              <a:endParaRPr b="1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07" name="Google Shape;807;p97"/>
            <p:cNvSpPr txBox="1"/>
            <p:nvPr/>
          </p:nvSpPr>
          <p:spPr>
            <a:xfrm>
              <a:off x="1764675" y="2596051"/>
              <a:ext cx="1134900" cy="14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Your text here.</a:t>
              </a:r>
              <a:endParaRPr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808" name="Google Shape;808;p97"/>
          <p:cNvGrpSpPr/>
          <p:nvPr/>
        </p:nvGrpSpPr>
        <p:grpSpPr>
          <a:xfrm>
            <a:off x="3989034" y="2797175"/>
            <a:ext cx="1229700" cy="1733250"/>
            <a:chOff x="1669875" y="2480100"/>
            <a:chExt cx="1229700" cy="1733250"/>
          </a:xfrm>
        </p:grpSpPr>
        <p:sp>
          <p:nvSpPr>
            <p:cNvPr id="809" name="Google Shape;809;p97"/>
            <p:cNvSpPr/>
            <p:nvPr/>
          </p:nvSpPr>
          <p:spPr>
            <a:xfrm>
              <a:off x="1669875" y="2480100"/>
              <a:ext cx="183300" cy="18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cxnSp>
          <p:nvCxnSpPr>
            <p:cNvPr id="810" name="Google Shape;810;p97"/>
            <p:cNvCxnSpPr/>
            <p:nvPr/>
          </p:nvCxnSpPr>
          <p:spPr>
            <a:xfrm rot="10800000">
              <a:off x="1764663" y="2663400"/>
              <a:ext cx="0" cy="1275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811" name="Google Shape;811;p97"/>
            <p:cNvSpPr/>
            <p:nvPr/>
          </p:nvSpPr>
          <p:spPr>
            <a:xfrm>
              <a:off x="1764675" y="4030050"/>
              <a:ext cx="926400" cy="1833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45700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TITLE 4</a:t>
              </a:r>
              <a:endParaRPr b="1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12" name="Google Shape;812;p97"/>
            <p:cNvSpPr txBox="1"/>
            <p:nvPr/>
          </p:nvSpPr>
          <p:spPr>
            <a:xfrm>
              <a:off x="1764675" y="2596051"/>
              <a:ext cx="1134900" cy="14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Your text here.</a:t>
              </a:r>
              <a:endParaRPr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813" name="Google Shape;813;p97"/>
          <p:cNvGrpSpPr/>
          <p:nvPr/>
        </p:nvGrpSpPr>
        <p:grpSpPr>
          <a:xfrm>
            <a:off x="6487775" y="2797175"/>
            <a:ext cx="1229700" cy="1733250"/>
            <a:chOff x="1669875" y="2480100"/>
            <a:chExt cx="1229700" cy="1733250"/>
          </a:xfrm>
        </p:grpSpPr>
        <p:sp>
          <p:nvSpPr>
            <p:cNvPr id="814" name="Google Shape;814;p97"/>
            <p:cNvSpPr/>
            <p:nvPr/>
          </p:nvSpPr>
          <p:spPr>
            <a:xfrm>
              <a:off x="1669875" y="2480100"/>
              <a:ext cx="183300" cy="18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cxnSp>
          <p:nvCxnSpPr>
            <p:cNvPr id="815" name="Google Shape;815;p97"/>
            <p:cNvCxnSpPr/>
            <p:nvPr/>
          </p:nvCxnSpPr>
          <p:spPr>
            <a:xfrm rot="10800000">
              <a:off x="1764663" y="2663400"/>
              <a:ext cx="0" cy="1275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816" name="Google Shape;816;p97"/>
            <p:cNvSpPr/>
            <p:nvPr/>
          </p:nvSpPr>
          <p:spPr>
            <a:xfrm>
              <a:off x="1764675" y="4030050"/>
              <a:ext cx="926400" cy="1833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45700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1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TITLE 6</a:t>
              </a:r>
              <a:endParaRPr b="1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17" name="Google Shape;817;p97"/>
            <p:cNvSpPr txBox="1"/>
            <p:nvPr/>
          </p:nvSpPr>
          <p:spPr>
            <a:xfrm>
              <a:off x="1764675" y="2596051"/>
              <a:ext cx="1134900" cy="14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Your text here.</a:t>
              </a:r>
              <a:endParaRPr sz="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818" name="Google Shape;818;p97"/>
          <p:cNvSpPr/>
          <p:nvPr/>
        </p:nvSpPr>
        <p:spPr>
          <a:xfrm>
            <a:off x="2937175" y="190350"/>
            <a:ext cx="3158700" cy="416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TITLE MACRO ROADMAP</a:t>
            </a:r>
            <a:endParaRPr b="1"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0A212E"/>
        </a:solidFill>
      </p:bgPr>
    </p:bg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98"/>
          <p:cNvSpPr/>
          <p:nvPr/>
        </p:nvSpPr>
        <p:spPr>
          <a:xfrm>
            <a:off x="3934450" y="1033925"/>
            <a:ext cx="569400" cy="2674200"/>
          </a:xfrm>
          <a:prstGeom prst="rect">
            <a:avLst/>
          </a:prstGeom>
          <a:gradFill>
            <a:gsLst>
              <a:gs pos="0">
                <a:srgbClr val="9063C3"/>
              </a:gs>
              <a:gs pos="50000">
                <a:srgbClr val="8E5FBD"/>
              </a:gs>
              <a:gs pos="75000">
                <a:srgbClr val="C76895"/>
              </a:gs>
              <a:gs pos="100000">
                <a:srgbClr val="FF706D"/>
              </a:gs>
            </a:gsLst>
            <a:lin ang="5400700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24" name="Google Shape;824;p98"/>
          <p:cNvSpPr/>
          <p:nvPr/>
        </p:nvSpPr>
        <p:spPr>
          <a:xfrm>
            <a:off x="3365050" y="1620836"/>
            <a:ext cx="569400" cy="2049000"/>
          </a:xfrm>
          <a:prstGeom prst="rect">
            <a:avLst/>
          </a:prstGeom>
          <a:gradFill>
            <a:gsLst>
              <a:gs pos="0">
                <a:srgbClr val="3045C2"/>
              </a:gs>
              <a:gs pos="45000">
                <a:srgbClr val="516EF9"/>
              </a:gs>
              <a:gs pos="100000">
                <a:srgbClr val="73FBF5"/>
              </a:gs>
            </a:gsLst>
            <a:lin ang="5400700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5" name="Google Shape;825;p98"/>
          <p:cNvSpPr/>
          <p:nvPr/>
        </p:nvSpPr>
        <p:spPr>
          <a:xfrm>
            <a:off x="5073072" y="783775"/>
            <a:ext cx="569400" cy="2886000"/>
          </a:xfrm>
          <a:prstGeom prst="rect">
            <a:avLst/>
          </a:prstGeom>
          <a:gradFill>
            <a:gsLst>
              <a:gs pos="0">
                <a:srgbClr val="FDBA6F"/>
              </a:gs>
              <a:gs pos="100000">
                <a:srgbClr val="73FBF5"/>
              </a:gs>
            </a:gsLst>
            <a:lin ang="5400700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26" name="Google Shape;826;p98"/>
          <p:cNvSpPr/>
          <p:nvPr/>
        </p:nvSpPr>
        <p:spPr>
          <a:xfrm>
            <a:off x="4503850" y="1410575"/>
            <a:ext cx="569400" cy="2259300"/>
          </a:xfrm>
          <a:prstGeom prst="rect">
            <a:avLst/>
          </a:prstGeom>
          <a:gradFill>
            <a:gsLst>
              <a:gs pos="0">
                <a:srgbClr val="31A78C"/>
              </a:gs>
              <a:gs pos="100000">
                <a:srgbClr val="68F4B5"/>
              </a:gs>
            </a:gsLst>
            <a:lin ang="5400700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27" name="Google Shape;827;p98"/>
          <p:cNvSpPr/>
          <p:nvPr/>
        </p:nvSpPr>
        <p:spPr>
          <a:xfrm>
            <a:off x="4493100" y="3593025"/>
            <a:ext cx="1512979" cy="1550140"/>
          </a:xfrm>
          <a:custGeom>
            <a:rect b="b" l="l" r="r" t="t"/>
            <a:pathLst>
              <a:path extrusionOk="0" h="62594" w="59257">
                <a:moveTo>
                  <a:pt x="0" y="0"/>
                </a:moveTo>
                <a:lnTo>
                  <a:pt x="23048" y="0"/>
                </a:lnTo>
                <a:lnTo>
                  <a:pt x="59257" y="62594"/>
                </a:lnTo>
                <a:lnTo>
                  <a:pt x="13985" y="62594"/>
                </a:lnTo>
                <a:close/>
              </a:path>
            </a:pathLst>
          </a:custGeom>
          <a:gradFill>
            <a:gsLst>
              <a:gs pos="0">
                <a:srgbClr val="0A212E"/>
              </a:gs>
              <a:gs pos="52000">
                <a:srgbClr val="46D092"/>
              </a:gs>
              <a:gs pos="100000">
                <a:srgbClr val="68F4B5"/>
              </a:gs>
            </a:gsLst>
            <a:lin ang="16200038" scaled="0"/>
          </a:gradFill>
          <a:ln>
            <a:noFill/>
          </a:ln>
        </p:spPr>
      </p:sp>
      <p:sp>
        <p:nvSpPr>
          <p:cNvPr id="828" name="Google Shape;828;p98"/>
          <p:cNvSpPr/>
          <p:nvPr/>
        </p:nvSpPr>
        <p:spPr>
          <a:xfrm>
            <a:off x="2807810" y="1158906"/>
            <a:ext cx="569400" cy="2511000"/>
          </a:xfrm>
          <a:prstGeom prst="rect">
            <a:avLst/>
          </a:prstGeom>
          <a:gradFill>
            <a:gsLst>
              <a:gs pos="0">
                <a:srgbClr val="9063C3"/>
              </a:gs>
              <a:gs pos="100000">
                <a:srgbClr val="6DFFFA"/>
              </a:gs>
            </a:gsLst>
            <a:lin ang="5400700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9" name="Google Shape;829;p98"/>
          <p:cNvSpPr/>
          <p:nvPr/>
        </p:nvSpPr>
        <p:spPr>
          <a:xfrm>
            <a:off x="5076650" y="3593600"/>
            <a:ext cx="2119691" cy="1550375"/>
          </a:xfrm>
          <a:custGeom>
            <a:rect b="b" l="l" r="r" t="t"/>
            <a:pathLst>
              <a:path extrusionOk="0" h="62015" w="87455">
                <a:moveTo>
                  <a:pt x="0" y="0"/>
                </a:moveTo>
                <a:lnTo>
                  <a:pt x="23539" y="0"/>
                </a:lnTo>
                <a:lnTo>
                  <a:pt x="87455" y="62015"/>
                </a:lnTo>
                <a:lnTo>
                  <a:pt x="36967" y="62015"/>
                </a:lnTo>
                <a:close/>
              </a:path>
            </a:pathLst>
          </a:custGeom>
          <a:gradFill>
            <a:gsLst>
              <a:gs pos="0">
                <a:srgbClr val="0A212E"/>
              </a:gs>
              <a:gs pos="50000">
                <a:srgbClr val="FDBA6F"/>
              </a:gs>
              <a:gs pos="100000">
                <a:srgbClr val="73FBF5"/>
              </a:gs>
            </a:gsLst>
            <a:lin ang="16200038" scaled="0"/>
          </a:gradFill>
          <a:ln>
            <a:noFill/>
          </a:ln>
        </p:spPr>
      </p:sp>
      <p:sp>
        <p:nvSpPr>
          <p:cNvPr id="830" name="Google Shape;830;p98"/>
          <p:cNvSpPr/>
          <p:nvPr/>
        </p:nvSpPr>
        <p:spPr>
          <a:xfrm flipH="1">
            <a:off x="2426200" y="3592625"/>
            <a:ext cx="1512979" cy="1550140"/>
          </a:xfrm>
          <a:custGeom>
            <a:rect b="b" l="l" r="r" t="t"/>
            <a:pathLst>
              <a:path extrusionOk="0" h="62594" w="59257">
                <a:moveTo>
                  <a:pt x="0" y="0"/>
                </a:moveTo>
                <a:lnTo>
                  <a:pt x="23048" y="0"/>
                </a:lnTo>
                <a:lnTo>
                  <a:pt x="59257" y="62594"/>
                </a:lnTo>
                <a:lnTo>
                  <a:pt x="13985" y="62594"/>
                </a:lnTo>
                <a:close/>
              </a:path>
            </a:pathLst>
          </a:custGeom>
          <a:gradFill>
            <a:gsLst>
              <a:gs pos="0">
                <a:srgbClr val="0A212E"/>
              </a:gs>
              <a:gs pos="32000">
                <a:srgbClr val="3045C2"/>
              </a:gs>
              <a:gs pos="55000">
                <a:srgbClr val="516EF9"/>
              </a:gs>
              <a:gs pos="100000">
                <a:srgbClr val="73FBF5"/>
              </a:gs>
            </a:gsLst>
            <a:lin ang="16200038" scaled="0"/>
          </a:gradFill>
          <a:ln>
            <a:noFill/>
          </a:ln>
        </p:spPr>
      </p:sp>
      <p:sp>
        <p:nvSpPr>
          <p:cNvPr id="831" name="Google Shape;831;p98"/>
          <p:cNvSpPr/>
          <p:nvPr/>
        </p:nvSpPr>
        <p:spPr>
          <a:xfrm flipH="1">
            <a:off x="1250155" y="3593200"/>
            <a:ext cx="2119691" cy="1550375"/>
          </a:xfrm>
          <a:custGeom>
            <a:rect b="b" l="l" r="r" t="t"/>
            <a:pathLst>
              <a:path extrusionOk="0" h="62015" w="87455">
                <a:moveTo>
                  <a:pt x="0" y="0"/>
                </a:moveTo>
                <a:lnTo>
                  <a:pt x="23539" y="0"/>
                </a:lnTo>
                <a:lnTo>
                  <a:pt x="87455" y="62015"/>
                </a:lnTo>
                <a:lnTo>
                  <a:pt x="36967" y="62015"/>
                </a:lnTo>
                <a:close/>
              </a:path>
            </a:pathLst>
          </a:custGeom>
          <a:gradFill>
            <a:gsLst>
              <a:gs pos="0">
                <a:srgbClr val="0A212E"/>
              </a:gs>
              <a:gs pos="55000">
                <a:srgbClr val="9063C3"/>
              </a:gs>
              <a:gs pos="100000">
                <a:srgbClr val="6DFFFA"/>
              </a:gs>
            </a:gsLst>
            <a:lin ang="16200038" scaled="0"/>
          </a:gradFill>
          <a:ln>
            <a:noFill/>
          </a:ln>
        </p:spPr>
      </p:sp>
      <p:sp>
        <p:nvSpPr>
          <p:cNvPr id="832" name="Google Shape;832;p98"/>
          <p:cNvSpPr/>
          <p:nvPr/>
        </p:nvSpPr>
        <p:spPr>
          <a:xfrm>
            <a:off x="3563006" y="3591435"/>
            <a:ext cx="1311300" cy="1550100"/>
          </a:xfrm>
          <a:prstGeom prst="trapezoid">
            <a:avLst>
              <a:gd fmla="val 28218" name="adj"/>
            </a:avLst>
          </a:prstGeom>
          <a:gradFill>
            <a:gsLst>
              <a:gs pos="0">
                <a:srgbClr val="0A212E"/>
              </a:gs>
              <a:gs pos="50000">
                <a:srgbClr val="8E5FBD"/>
              </a:gs>
              <a:gs pos="100000">
                <a:srgbClr val="FF706D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0A212E"/>
        </a:solidFill>
      </p:bgPr>
    </p:bg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99"/>
          <p:cNvSpPr/>
          <p:nvPr/>
        </p:nvSpPr>
        <p:spPr>
          <a:xfrm>
            <a:off x="2591650" y="1765475"/>
            <a:ext cx="1912200" cy="25899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8E5FBD"/>
              </a:gs>
              <a:gs pos="100000">
                <a:srgbClr val="FF706D"/>
              </a:gs>
            </a:gsLst>
            <a:lin ang="5400700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Your text here.</a:t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38" name="Google Shape;838;p99"/>
          <p:cNvSpPr/>
          <p:nvPr/>
        </p:nvSpPr>
        <p:spPr>
          <a:xfrm>
            <a:off x="1794175" y="561038"/>
            <a:ext cx="2708100" cy="416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SUBTITLE</a:t>
            </a:r>
            <a:endParaRPr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839" name="Google Shape;839;p99"/>
          <p:cNvSpPr/>
          <p:nvPr/>
        </p:nvSpPr>
        <p:spPr>
          <a:xfrm>
            <a:off x="543150" y="1765475"/>
            <a:ext cx="1912200" cy="2589900"/>
          </a:xfrm>
          <a:prstGeom prst="rect">
            <a:avLst/>
          </a:prstGeom>
          <a:gradFill>
            <a:gsLst>
              <a:gs pos="0">
                <a:srgbClr val="0A212E"/>
              </a:gs>
              <a:gs pos="32000">
                <a:srgbClr val="3045C2"/>
              </a:gs>
              <a:gs pos="55000">
                <a:srgbClr val="516EF9"/>
              </a:gs>
              <a:gs pos="100000">
                <a:srgbClr val="73FBF5"/>
              </a:gs>
            </a:gsLst>
            <a:lin ang="5400700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Your text here.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0" name="Google Shape;840;p99"/>
          <p:cNvSpPr/>
          <p:nvPr/>
        </p:nvSpPr>
        <p:spPr>
          <a:xfrm>
            <a:off x="6688650" y="1765475"/>
            <a:ext cx="1912200" cy="25899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FDBA6F"/>
              </a:gs>
              <a:gs pos="100000">
                <a:srgbClr val="73FBF5"/>
              </a:gs>
            </a:gsLst>
            <a:lin ang="5400700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Your text here.</a:t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41" name="Google Shape;841;p99"/>
          <p:cNvSpPr/>
          <p:nvPr/>
        </p:nvSpPr>
        <p:spPr>
          <a:xfrm>
            <a:off x="4640150" y="1765475"/>
            <a:ext cx="1912200" cy="2589900"/>
          </a:xfrm>
          <a:prstGeom prst="rect">
            <a:avLst/>
          </a:prstGeom>
          <a:gradFill>
            <a:gsLst>
              <a:gs pos="0">
                <a:srgbClr val="0A212E"/>
              </a:gs>
              <a:gs pos="52000">
                <a:srgbClr val="31A78C"/>
              </a:gs>
              <a:gs pos="100000">
                <a:srgbClr val="68F4B5"/>
              </a:gs>
            </a:gsLst>
            <a:lin ang="5400700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Your text here.</a:t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42" name="Google Shape;842;p99"/>
          <p:cNvSpPr txBox="1"/>
          <p:nvPr/>
        </p:nvSpPr>
        <p:spPr>
          <a:xfrm>
            <a:off x="491958" y="1489046"/>
            <a:ext cx="18099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1. Title</a:t>
            </a:r>
            <a:endParaRPr b="1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843" name="Google Shape;843;p99"/>
          <p:cNvSpPr txBox="1"/>
          <p:nvPr/>
        </p:nvSpPr>
        <p:spPr>
          <a:xfrm>
            <a:off x="2535655" y="1489046"/>
            <a:ext cx="18099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2</a:t>
            </a:r>
            <a:r>
              <a:rPr b="1" lang="fr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. Title</a:t>
            </a:r>
            <a:endParaRPr b="1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844" name="Google Shape;844;p99"/>
          <p:cNvSpPr txBox="1"/>
          <p:nvPr/>
        </p:nvSpPr>
        <p:spPr>
          <a:xfrm>
            <a:off x="4612159" y="1489046"/>
            <a:ext cx="18099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3</a:t>
            </a:r>
            <a:r>
              <a:rPr b="1" lang="fr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. Title</a:t>
            </a:r>
            <a:endParaRPr b="1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845" name="Google Shape;845;p99"/>
          <p:cNvSpPr txBox="1"/>
          <p:nvPr/>
        </p:nvSpPr>
        <p:spPr>
          <a:xfrm>
            <a:off x="6627840" y="1489046"/>
            <a:ext cx="18099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4</a:t>
            </a:r>
            <a:r>
              <a:rPr b="1" lang="fr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. Title</a:t>
            </a:r>
            <a:endParaRPr b="1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846" name="Google Shape;846;p99"/>
          <p:cNvSpPr/>
          <p:nvPr/>
        </p:nvSpPr>
        <p:spPr>
          <a:xfrm>
            <a:off x="169675" y="144350"/>
            <a:ext cx="3633000" cy="416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&lt;</a:t>
            </a:r>
            <a:r>
              <a:rPr b="1"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REPLACE WITH YOUR TITLE</a:t>
            </a:r>
            <a:r>
              <a:rPr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/&gt;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gradFill>
          <a:gsLst>
            <a:gs pos="0">
              <a:srgbClr val="0A212E"/>
            </a:gs>
            <a:gs pos="50000">
              <a:srgbClr val="3045C2"/>
            </a:gs>
            <a:gs pos="100000">
              <a:srgbClr val="4E6AF7"/>
            </a:gs>
          </a:gsLst>
          <a:lin ang="5400700" scaled="0"/>
        </a:gradFill>
      </p:bgPr>
    </p:bg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100"/>
          <p:cNvSpPr/>
          <p:nvPr/>
        </p:nvSpPr>
        <p:spPr>
          <a:xfrm>
            <a:off x="2591650" y="1765475"/>
            <a:ext cx="1912200" cy="2589900"/>
          </a:xfrm>
          <a:prstGeom prst="rect">
            <a:avLst/>
          </a:prstGeom>
          <a:solidFill>
            <a:srgbClr val="FFFFFF">
              <a:alpha val="1518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Your text here.</a:t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52" name="Google Shape;852;p100"/>
          <p:cNvSpPr/>
          <p:nvPr/>
        </p:nvSpPr>
        <p:spPr>
          <a:xfrm>
            <a:off x="1794175" y="561038"/>
            <a:ext cx="2708100" cy="416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SUBTITLE</a:t>
            </a:r>
            <a:endParaRPr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853" name="Google Shape;853;p100"/>
          <p:cNvSpPr/>
          <p:nvPr/>
        </p:nvSpPr>
        <p:spPr>
          <a:xfrm>
            <a:off x="543150" y="1765475"/>
            <a:ext cx="1912200" cy="2589900"/>
          </a:xfrm>
          <a:prstGeom prst="rect">
            <a:avLst/>
          </a:prstGeom>
          <a:solidFill>
            <a:srgbClr val="FFFFFF">
              <a:alpha val="1518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Your text here.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4" name="Google Shape;854;p100"/>
          <p:cNvSpPr/>
          <p:nvPr/>
        </p:nvSpPr>
        <p:spPr>
          <a:xfrm>
            <a:off x="6688650" y="1765475"/>
            <a:ext cx="1912200" cy="2589900"/>
          </a:xfrm>
          <a:prstGeom prst="rect">
            <a:avLst/>
          </a:prstGeom>
          <a:solidFill>
            <a:srgbClr val="FFFFFF">
              <a:alpha val="1518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Your text here.</a:t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55" name="Google Shape;855;p100"/>
          <p:cNvSpPr/>
          <p:nvPr/>
        </p:nvSpPr>
        <p:spPr>
          <a:xfrm>
            <a:off x="4640150" y="1765475"/>
            <a:ext cx="1912200" cy="2589900"/>
          </a:xfrm>
          <a:prstGeom prst="rect">
            <a:avLst/>
          </a:prstGeom>
          <a:solidFill>
            <a:srgbClr val="FFFFFF">
              <a:alpha val="1518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Your text here.</a:t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56" name="Google Shape;856;p100"/>
          <p:cNvSpPr txBox="1"/>
          <p:nvPr/>
        </p:nvSpPr>
        <p:spPr>
          <a:xfrm>
            <a:off x="491958" y="1412846"/>
            <a:ext cx="18099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1. Title</a:t>
            </a:r>
            <a:endParaRPr b="1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857" name="Google Shape;857;p100"/>
          <p:cNvSpPr txBox="1"/>
          <p:nvPr/>
        </p:nvSpPr>
        <p:spPr>
          <a:xfrm>
            <a:off x="2535655" y="1412846"/>
            <a:ext cx="18099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2. Title</a:t>
            </a:r>
            <a:endParaRPr b="1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858" name="Google Shape;858;p100"/>
          <p:cNvSpPr txBox="1"/>
          <p:nvPr/>
        </p:nvSpPr>
        <p:spPr>
          <a:xfrm>
            <a:off x="4612159" y="1412846"/>
            <a:ext cx="18099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3. Title</a:t>
            </a:r>
            <a:endParaRPr b="1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859" name="Google Shape;859;p100"/>
          <p:cNvSpPr txBox="1"/>
          <p:nvPr/>
        </p:nvSpPr>
        <p:spPr>
          <a:xfrm>
            <a:off x="6627840" y="1412846"/>
            <a:ext cx="18099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4. Title</a:t>
            </a:r>
            <a:endParaRPr b="1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860" name="Google Shape;860;p100"/>
          <p:cNvSpPr/>
          <p:nvPr/>
        </p:nvSpPr>
        <p:spPr>
          <a:xfrm>
            <a:off x="169675" y="144350"/>
            <a:ext cx="3633000" cy="416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&lt;</a:t>
            </a:r>
            <a:r>
              <a:rPr b="1"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REPLACE WITH YOUR TITLE</a:t>
            </a:r>
            <a:r>
              <a:rPr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/&gt;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gradFill>
          <a:gsLst>
            <a:gs pos="0">
              <a:srgbClr val="0A212E"/>
            </a:gs>
            <a:gs pos="52000">
              <a:srgbClr val="31A78C"/>
            </a:gs>
            <a:gs pos="100000">
              <a:srgbClr val="68F4B5"/>
            </a:gs>
          </a:gsLst>
          <a:lin ang="5400700" scaled="0"/>
        </a:gradFill>
      </p:bgPr>
    </p:bg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01"/>
          <p:cNvSpPr/>
          <p:nvPr/>
        </p:nvSpPr>
        <p:spPr>
          <a:xfrm>
            <a:off x="2591650" y="1765475"/>
            <a:ext cx="1912200" cy="2589900"/>
          </a:xfrm>
          <a:prstGeom prst="rect">
            <a:avLst/>
          </a:prstGeom>
          <a:solidFill>
            <a:srgbClr val="FFFFFF">
              <a:alpha val="1518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Your text here.</a:t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66" name="Google Shape;866;p101"/>
          <p:cNvSpPr/>
          <p:nvPr/>
        </p:nvSpPr>
        <p:spPr>
          <a:xfrm>
            <a:off x="1794175" y="561038"/>
            <a:ext cx="2708100" cy="416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SUBTITLE</a:t>
            </a:r>
            <a:endParaRPr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867" name="Google Shape;867;p101"/>
          <p:cNvSpPr/>
          <p:nvPr/>
        </p:nvSpPr>
        <p:spPr>
          <a:xfrm>
            <a:off x="543150" y="1765475"/>
            <a:ext cx="1912200" cy="2589900"/>
          </a:xfrm>
          <a:prstGeom prst="rect">
            <a:avLst/>
          </a:prstGeom>
          <a:solidFill>
            <a:srgbClr val="FFFFFF">
              <a:alpha val="1518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Your text here.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8" name="Google Shape;868;p101"/>
          <p:cNvSpPr/>
          <p:nvPr/>
        </p:nvSpPr>
        <p:spPr>
          <a:xfrm>
            <a:off x="6688650" y="1765475"/>
            <a:ext cx="1912200" cy="2589900"/>
          </a:xfrm>
          <a:prstGeom prst="rect">
            <a:avLst/>
          </a:prstGeom>
          <a:solidFill>
            <a:srgbClr val="FFFFFF">
              <a:alpha val="1518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Your text here.</a:t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69" name="Google Shape;869;p101"/>
          <p:cNvSpPr/>
          <p:nvPr/>
        </p:nvSpPr>
        <p:spPr>
          <a:xfrm>
            <a:off x="4640150" y="1765475"/>
            <a:ext cx="1912200" cy="2589900"/>
          </a:xfrm>
          <a:prstGeom prst="rect">
            <a:avLst/>
          </a:prstGeom>
          <a:solidFill>
            <a:srgbClr val="FFFFFF">
              <a:alpha val="1518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Your text here.</a:t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70" name="Google Shape;870;p101"/>
          <p:cNvSpPr txBox="1"/>
          <p:nvPr/>
        </p:nvSpPr>
        <p:spPr>
          <a:xfrm>
            <a:off x="491958" y="1412846"/>
            <a:ext cx="18099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1. Title</a:t>
            </a:r>
            <a:endParaRPr b="1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871" name="Google Shape;871;p101"/>
          <p:cNvSpPr txBox="1"/>
          <p:nvPr/>
        </p:nvSpPr>
        <p:spPr>
          <a:xfrm>
            <a:off x="2535655" y="1412846"/>
            <a:ext cx="18099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2. Title</a:t>
            </a:r>
            <a:endParaRPr b="1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872" name="Google Shape;872;p101"/>
          <p:cNvSpPr txBox="1"/>
          <p:nvPr/>
        </p:nvSpPr>
        <p:spPr>
          <a:xfrm>
            <a:off x="4612159" y="1412846"/>
            <a:ext cx="18099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3. Title</a:t>
            </a:r>
            <a:endParaRPr b="1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873" name="Google Shape;873;p101"/>
          <p:cNvSpPr txBox="1"/>
          <p:nvPr/>
        </p:nvSpPr>
        <p:spPr>
          <a:xfrm>
            <a:off x="6627840" y="1412846"/>
            <a:ext cx="18099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4. Title</a:t>
            </a:r>
            <a:endParaRPr b="1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874" name="Google Shape;874;p101"/>
          <p:cNvSpPr/>
          <p:nvPr/>
        </p:nvSpPr>
        <p:spPr>
          <a:xfrm>
            <a:off x="169675" y="144350"/>
            <a:ext cx="3633000" cy="416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&lt;</a:t>
            </a:r>
            <a:r>
              <a:rPr b="1"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REPLACE WITH YOUR TITLE</a:t>
            </a:r>
            <a:r>
              <a:rPr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/&gt;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0A212E"/>
        </a:solidFill>
      </p:bgPr>
    </p:bg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02"/>
          <p:cNvSpPr/>
          <p:nvPr/>
        </p:nvSpPr>
        <p:spPr>
          <a:xfrm>
            <a:off x="2591650" y="1765475"/>
            <a:ext cx="1912200" cy="25899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8E5FBD"/>
              </a:gs>
              <a:gs pos="100000">
                <a:srgbClr val="FF706D"/>
              </a:gs>
            </a:gsLst>
            <a:lin ang="5400700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Your text here.</a:t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80" name="Google Shape;880;p102"/>
          <p:cNvSpPr/>
          <p:nvPr/>
        </p:nvSpPr>
        <p:spPr>
          <a:xfrm>
            <a:off x="1794175" y="561038"/>
            <a:ext cx="2708100" cy="416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SUBTITLE</a:t>
            </a:r>
            <a:endParaRPr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881" name="Google Shape;881;p102"/>
          <p:cNvSpPr/>
          <p:nvPr/>
        </p:nvSpPr>
        <p:spPr>
          <a:xfrm>
            <a:off x="543150" y="1765475"/>
            <a:ext cx="1912200" cy="2589900"/>
          </a:xfrm>
          <a:prstGeom prst="rect">
            <a:avLst/>
          </a:prstGeom>
          <a:gradFill>
            <a:gsLst>
              <a:gs pos="0">
                <a:srgbClr val="0A212E"/>
              </a:gs>
              <a:gs pos="32000">
                <a:srgbClr val="3045C2"/>
              </a:gs>
              <a:gs pos="55000">
                <a:srgbClr val="516EF9"/>
              </a:gs>
              <a:gs pos="100000">
                <a:srgbClr val="73FBF5"/>
              </a:gs>
            </a:gsLst>
            <a:lin ang="5400700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Your text here.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2" name="Google Shape;882;p102"/>
          <p:cNvSpPr/>
          <p:nvPr/>
        </p:nvSpPr>
        <p:spPr>
          <a:xfrm>
            <a:off x="6688650" y="1765475"/>
            <a:ext cx="1912200" cy="25899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FDBA6F"/>
              </a:gs>
              <a:gs pos="100000">
                <a:srgbClr val="73FBF5"/>
              </a:gs>
            </a:gsLst>
            <a:lin ang="5400700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Your text here.</a:t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83" name="Google Shape;883;p102"/>
          <p:cNvSpPr/>
          <p:nvPr/>
        </p:nvSpPr>
        <p:spPr>
          <a:xfrm>
            <a:off x="4640150" y="1765475"/>
            <a:ext cx="1912200" cy="2589900"/>
          </a:xfrm>
          <a:prstGeom prst="rect">
            <a:avLst/>
          </a:prstGeom>
          <a:gradFill>
            <a:gsLst>
              <a:gs pos="0">
                <a:srgbClr val="0A212E"/>
              </a:gs>
              <a:gs pos="52000">
                <a:srgbClr val="31A78C"/>
              </a:gs>
              <a:gs pos="100000">
                <a:srgbClr val="68F4B5"/>
              </a:gs>
            </a:gsLst>
            <a:lin ang="5400700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Your text here.</a:t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84" name="Google Shape;884;p102"/>
          <p:cNvSpPr txBox="1"/>
          <p:nvPr/>
        </p:nvSpPr>
        <p:spPr>
          <a:xfrm>
            <a:off x="491958" y="1489046"/>
            <a:ext cx="18099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1. Title</a:t>
            </a:r>
            <a:endParaRPr b="1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885" name="Google Shape;885;p102"/>
          <p:cNvSpPr txBox="1"/>
          <p:nvPr/>
        </p:nvSpPr>
        <p:spPr>
          <a:xfrm>
            <a:off x="2535655" y="1489046"/>
            <a:ext cx="18099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2. Title</a:t>
            </a:r>
            <a:endParaRPr b="1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886" name="Google Shape;886;p102"/>
          <p:cNvSpPr txBox="1"/>
          <p:nvPr/>
        </p:nvSpPr>
        <p:spPr>
          <a:xfrm>
            <a:off x="4612159" y="1489046"/>
            <a:ext cx="18099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3. Title</a:t>
            </a:r>
            <a:endParaRPr b="1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887" name="Google Shape;887;p102"/>
          <p:cNvSpPr txBox="1"/>
          <p:nvPr/>
        </p:nvSpPr>
        <p:spPr>
          <a:xfrm>
            <a:off x="6627840" y="1489046"/>
            <a:ext cx="18099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4. Title</a:t>
            </a:r>
            <a:endParaRPr b="1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888" name="Google Shape;888;p102"/>
          <p:cNvSpPr/>
          <p:nvPr/>
        </p:nvSpPr>
        <p:spPr>
          <a:xfrm>
            <a:off x="169675" y="144350"/>
            <a:ext cx="3633000" cy="416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&lt;</a:t>
            </a:r>
            <a:r>
              <a:rPr b="1"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REPLACE WITH YOUR TITLE</a:t>
            </a:r>
            <a:r>
              <a:rPr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/&gt;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A212E"/>
            </a:gs>
            <a:gs pos="52000">
              <a:srgbClr val="31A78C"/>
            </a:gs>
            <a:gs pos="100000">
              <a:srgbClr val="68F4B5"/>
            </a:gs>
          </a:gsLst>
          <a:lin ang="5400700" scaled="0"/>
        </a:grad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5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00" r="110" t="0"/>
          <a:stretch/>
        </p:blipFill>
        <p:spPr>
          <a:xfrm>
            <a:off x="1220174" y="1285225"/>
            <a:ext cx="2174400" cy="2174399"/>
          </a:xfrm>
          <a:prstGeom prst="rect">
            <a:avLst/>
          </a:prstGeom>
        </p:spPr>
      </p:pic>
      <p:pic>
        <p:nvPicPr>
          <p:cNvPr id="396" name="Google Shape;396;p58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33373" r="0" t="0"/>
          <a:stretch/>
        </p:blipFill>
        <p:spPr>
          <a:xfrm>
            <a:off x="4869414" y="1285225"/>
            <a:ext cx="2174400" cy="2174400"/>
          </a:xfrm>
          <a:prstGeom prst="rect">
            <a:avLst/>
          </a:prstGeom>
        </p:spPr>
      </p:pic>
      <p:sp>
        <p:nvSpPr>
          <p:cNvPr id="397" name="Google Shape;397;p58"/>
          <p:cNvSpPr txBox="1"/>
          <p:nvPr>
            <p:ph idx="1" type="subTitle"/>
          </p:nvPr>
        </p:nvSpPr>
        <p:spPr>
          <a:xfrm>
            <a:off x="1220163" y="3624025"/>
            <a:ext cx="2607600" cy="51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Enterprise Vision</a:t>
            </a:r>
            <a:r>
              <a:rPr lang="fr"/>
              <a:t> &amp;</a:t>
            </a:r>
            <a:r>
              <a:rPr lang="fr"/>
              <a:t> Strategy</a:t>
            </a:r>
            <a:endParaRPr/>
          </a:p>
        </p:txBody>
      </p:sp>
      <p:sp>
        <p:nvSpPr>
          <p:cNvPr id="398" name="Google Shape;398;p58"/>
          <p:cNvSpPr txBox="1"/>
          <p:nvPr>
            <p:ph idx="4" type="subTitle"/>
          </p:nvPr>
        </p:nvSpPr>
        <p:spPr>
          <a:xfrm>
            <a:off x="1666988" y="4143625"/>
            <a:ext cx="2607600" cy="51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Vision : “</a:t>
            </a:r>
            <a:r>
              <a:rPr lang="fr"/>
              <a:t>We Make Home a Positive Place to Live</a:t>
            </a:r>
            <a:r>
              <a:rPr lang="fr"/>
              <a:t>”</a:t>
            </a:r>
            <a:endParaRPr/>
          </a:p>
        </p:txBody>
      </p:sp>
      <p:sp>
        <p:nvSpPr>
          <p:cNvPr id="399" name="Google Shape;399;p58"/>
          <p:cNvSpPr txBox="1"/>
          <p:nvPr>
            <p:ph idx="5" type="subTitle"/>
          </p:nvPr>
        </p:nvSpPr>
        <p:spPr>
          <a:xfrm>
            <a:off x="4869413" y="3624025"/>
            <a:ext cx="2607600" cy="51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Business Unit Vision &amp; Strategy</a:t>
            </a:r>
            <a:endParaRPr/>
          </a:p>
        </p:txBody>
      </p:sp>
      <p:sp>
        <p:nvSpPr>
          <p:cNvPr id="400" name="Google Shape;400;p58"/>
          <p:cNvSpPr txBox="1"/>
          <p:nvPr>
            <p:ph idx="6" type="subTitle"/>
          </p:nvPr>
        </p:nvSpPr>
        <p:spPr>
          <a:xfrm>
            <a:off x="5316238" y="4143625"/>
            <a:ext cx="2607600" cy="51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“?”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0A212E"/>
        </a:solidFill>
      </p:bgPr>
    </p:bg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03"/>
          <p:cNvSpPr/>
          <p:nvPr/>
        </p:nvSpPr>
        <p:spPr>
          <a:xfrm rot="10800000">
            <a:off x="517550" y="100"/>
            <a:ext cx="2973000" cy="4468800"/>
          </a:xfrm>
          <a:prstGeom prst="rect">
            <a:avLst/>
          </a:prstGeom>
          <a:gradFill>
            <a:gsLst>
              <a:gs pos="0">
                <a:srgbClr val="0A212E"/>
              </a:gs>
              <a:gs pos="32000">
                <a:srgbClr val="3045C2"/>
              </a:gs>
              <a:gs pos="55000">
                <a:srgbClr val="516EF9"/>
              </a:gs>
              <a:gs pos="100000">
                <a:srgbClr val="7CCCDF"/>
              </a:gs>
            </a:gsLst>
            <a:lin ang="5400700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4" name="Google Shape;894;p103"/>
          <p:cNvSpPr txBox="1"/>
          <p:nvPr/>
        </p:nvSpPr>
        <p:spPr>
          <a:xfrm>
            <a:off x="427250" y="1596700"/>
            <a:ext cx="3153600" cy="12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XX</a:t>
            </a:r>
            <a:r>
              <a:rPr lang="fr" sz="9000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%</a:t>
            </a:r>
            <a:endParaRPr sz="9000">
              <a:solidFill>
                <a:schemeClr val="lt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895" name="Google Shape;895;p103"/>
          <p:cNvSpPr txBox="1"/>
          <p:nvPr/>
        </p:nvSpPr>
        <p:spPr>
          <a:xfrm>
            <a:off x="645925" y="2770875"/>
            <a:ext cx="26130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  <a:latin typeface="Chakra Petch Medium"/>
                <a:ea typeface="Chakra Petch Medium"/>
                <a:cs typeface="Chakra Petch Medium"/>
                <a:sym typeface="Chakra Petch Medium"/>
              </a:rPr>
              <a:t>Subtitle</a:t>
            </a:r>
            <a:endParaRPr sz="1800">
              <a:solidFill>
                <a:schemeClr val="lt1"/>
              </a:solidFill>
              <a:latin typeface="Chakra Petch Medium"/>
              <a:ea typeface="Chakra Petch Medium"/>
              <a:cs typeface="Chakra Petch Medium"/>
              <a:sym typeface="Chakra Petch Medium"/>
            </a:endParaRPr>
          </a:p>
        </p:txBody>
      </p:sp>
      <p:sp>
        <p:nvSpPr>
          <p:cNvPr id="896" name="Google Shape;896;p103"/>
          <p:cNvSpPr txBox="1"/>
          <p:nvPr/>
        </p:nvSpPr>
        <p:spPr>
          <a:xfrm>
            <a:off x="3760850" y="1225300"/>
            <a:ext cx="4917000" cy="32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Your text here. 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7" name="Google Shape;897;p103"/>
          <p:cNvSpPr/>
          <p:nvPr/>
        </p:nvSpPr>
        <p:spPr>
          <a:xfrm>
            <a:off x="4866050" y="612000"/>
            <a:ext cx="2708100" cy="416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SUBTITLE</a:t>
            </a:r>
            <a:endParaRPr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898" name="Google Shape;898;p103"/>
          <p:cNvSpPr/>
          <p:nvPr/>
        </p:nvSpPr>
        <p:spPr>
          <a:xfrm>
            <a:off x="3580850" y="195300"/>
            <a:ext cx="3633000" cy="416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&lt;</a:t>
            </a:r>
            <a:r>
              <a:rPr b="1"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REPLACE WITH YOUR TITLE</a:t>
            </a:r>
            <a:r>
              <a:rPr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/&gt;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0A212E"/>
        </a:solidFill>
      </p:bgPr>
    </p:bg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104"/>
          <p:cNvSpPr/>
          <p:nvPr/>
        </p:nvSpPr>
        <p:spPr>
          <a:xfrm rot="10800000">
            <a:off x="517550" y="100"/>
            <a:ext cx="2973000" cy="44688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8E5FBD"/>
              </a:gs>
              <a:gs pos="100000">
                <a:srgbClr val="FF706D"/>
              </a:gs>
            </a:gsLst>
            <a:lin ang="5400700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4" name="Google Shape;904;p104"/>
          <p:cNvSpPr txBox="1"/>
          <p:nvPr/>
        </p:nvSpPr>
        <p:spPr>
          <a:xfrm>
            <a:off x="427250" y="1596700"/>
            <a:ext cx="3153600" cy="12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XX</a:t>
            </a:r>
            <a:r>
              <a:rPr lang="fr" sz="9000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%</a:t>
            </a:r>
            <a:endParaRPr sz="9000">
              <a:solidFill>
                <a:schemeClr val="lt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905" name="Google Shape;905;p104"/>
          <p:cNvSpPr txBox="1"/>
          <p:nvPr/>
        </p:nvSpPr>
        <p:spPr>
          <a:xfrm>
            <a:off x="645925" y="2770875"/>
            <a:ext cx="26130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  <a:latin typeface="Chakra Petch Medium"/>
                <a:ea typeface="Chakra Petch Medium"/>
                <a:cs typeface="Chakra Petch Medium"/>
                <a:sym typeface="Chakra Petch Medium"/>
              </a:rPr>
              <a:t>Subtitle</a:t>
            </a:r>
            <a:endParaRPr sz="1800">
              <a:solidFill>
                <a:schemeClr val="lt1"/>
              </a:solidFill>
              <a:latin typeface="Chakra Petch Medium"/>
              <a:ea typeface="Chakra Petch Medium"/>
              <a:cs typeface="Chakra Petch Medium"/>
              <a:sym typeface="Chakra Petch Medium"/>
            </a:endParaRPr>
          </a:p>
        </p:txBody>
      </p:sp>
      <p:sp>
        <p:nvSpPr>
          <p:cNvPr id="906" name="Google Shape;906;p104"/>
          <p:cNvSpPr txBox="1"/>
          <p:nvPr/>
        </p:nvSpPr>
        <p:spPr>
          <a:xfrm>
            <a:off x="3760850" y="1225300"/>
            <a:ext cx="4917000" cy="32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Your text here. 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7" name="Google Shape;907;p104"/>
          <p:cNvSpPr/>
          <p:nvPr/>
        </p:nvSpPr>
        <p:spPr>
          <a:xfrm>
            <a:off x="4866050" y="612000"/>
            <a:ext cx="2708100" cy="416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SUBTITLE</a:t>
            </a:r>
            <a:endParaRPr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908" name="Google Shape;908;p104"/>
          <p:cNvSpPr/>
          <p:nvPr/>
        </p:nvSpPr>
        <p:spPr>
          <a:xfrm>
            <a:off x="3580850" y="195300"/>
            <a:ext cx="3633000" cy="416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&lt;</a:t>
            </a:r>
            <a:r>
              <a:rPr b="1"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REPLACE WITH YOUR TITLE</a:t>
            </a:r>
            <a:r>
              <a:rPr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/&gt;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0A212E"/>
        </a:solidFill>
      </p:bgPr>
    </p:bg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05"/>
          <p:cNvSpPr/>
          <p:nvPr/>
        </p:nvSpPr>
        <p:spPr>
          <a:xfrm rot="10800000">
            <a:off x="517550" y="100"/>
            <a:ext cx="2973000" cy="4468800"/>
          </a:xfrm>
          <a:prstGeom prst="rect">
            <a:avLst/>
          </a:prstGeom>
          <a:gradFill>
            <a:gsLst>
              <a:gs pos="0">
                <a:srgbClr val="0A212E"/>
              </a:gs>
              <a:gs pos="52000">
                <a:srgbClr val="31A78C"/>
              </a:gs>
              <a:gs pos="100000">
                <a:srgbClr val="46D092"/>
              </a:gs>
            </a:gsLst>
            <a:lin ang="5400700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4" name="Google Shape;914;p105"/>
          <p:cNvSpPr txBox="1"/>
          <p:nvPr/>
        </p:nvSpPr>
        <p:spPr>
          <a:xfrm>
            <a:off x="427250" y="1596700"/>
            <a:ext cx="3153600" cy="12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XX</a:t>
            </a:r>
            <a:r>
              <a:rPr lang="fr" sz="9000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%</a:t>
            </a:r>
            <a:endParaRPr sz="9000">
              <a:solidFill>
                <a:schemeClr val="lt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915" name="Google Shape;915;p105"/>
          <p:cNvSpPr txBox="1"/>
          <p:nvPr/>
        </p:nvSpPr>
        <p:spPr>
          <a:xfrm>
            <a:off x="645925" y="2770875"/>
            <a:ext cx="26130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  <a:latin typeface="Chakra Petch Medium"/>
                <a:ea typeface="Chakra Petch Medium"/>
                <a:cs typeface="Chakra Petch Medium"/>
                <a:sym typeface="Chakra Petch Medium"/>
              </a:rPr>
              <a:t>Subtitle</a:t>
            </a:r>
            <a:endParaRPr sz="1800">
              <a:solidFill>
                <a:schemeClr val="lt1"/>
              </a:solidFill>
              <a:latin typeface="Chakra Petch Medium"/>
              <a:ea typeface="Chakra Petch Medium"/>
              <a:cs typeface="Chakra Petch Medium"/>
              <a:sym typeface="Chakra Petch Medium"/>
            </a:endParaRPr>
          </a:p>
        </p:txBody>
      </p:sp>
      <p:sp>
        <p:nvSpPr>
          <p:cNvPr id="916" name="Google Shape;916;p105"/>
          <p:cNvSpPr txBox="1"/>
          <p:nvPr/>
        </p:nvSpPr>
        <p:spPr>
          <a:xfrm>
            <a:off x="3760850" y="1225300"/>
            <a:ext cx="4917000" cy="32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Your text here. 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7" name="Google Shape;917;p105"/>
          <p:cNvSpPr/>
          <p:nvPr/>
        </p:nvSpPr>
        <p:spPr>
          <a:xfrm>
            <a:off x="4866050" y="612000"/>
            <a:ext cx="2708100" cy="416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SUBTITLE</a:t>
            </a:r>
            <a:endParaRPr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918" name="Google Shape;918;p105"/>
          <p:cNvSpPr/>
          <p:nvPr/>
        </p:nvSpPr>
        <p:spPr>
          <a:xfrm>
            <a:off x="3580850" y="195300"/>
            <a:ext cx="3633000" cy="416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&lt;</a:t>
            </a:r>
            <a:r>
              <a:rPr b="1"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REPLACE WITH YOUR TITLE</a:t>
            </a:r>
            <a:r>
              <a:rPr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/&gt;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0A212E"/>
        </a:solidFill>
      </p:bgPr>
    </p:bg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106"/>
          <p:cNvSpPr/>
          <p:nvPr/>
        </p:nvSpPr>
        <p:spPr>
          <a:xfrm rot="10800000">
            <a:off x="517550" y="100"/>
            <a:ext cx="2973000" cy="44688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FDBA6F"/>
              </a:gs>
              <a:gs pos="100000">
                <a:srgbClr val="73FBF5"/>
              </a:gs>
            </a:gsLst>
            <a:lin ang="5400700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24" name="Google Shape;924;p106"/>
          <p:cNvSpPr txBox="1"/>
          <p:nvPr/>
        </p:nvSpPr>
        <p:spPr>
          <a:xfrm>
            <a:off x="427250" y="1596700"/>
            <a:ext cx="3153600" cy="127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0">
                <a:solidFill>
                  <a:srgbClr val="0A212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XX</a:t>
            </a:r>
            <a:r>
              <a:rPr lang="fr" sz="9000">
                <a:solidFill>
                  <a:srgbClr val="0A212E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%</a:t>
            </a:r>
            <a:endParaRPr sz="9000">
              <a:solidFill>
                <a:srgbClr val="0A212E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925" name="Google Shape;925;p106"/>
          <p:cNvSpPr txBox="1"/>
          <p:nvPr/>
        </p:nvSpPr>
        <p:spPr>
          <a:xfrm>
            <a:off x="645925" y="2770875"/>
            <a:ext cx="26130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0A212E"/>
                </a:solidFill>
                <a:latin typeface="Chakra Petch Medium"/>
                <a:ea typeface="Chakra Petch Medium"/>
                <a:cs typeface="Chakra Petch Medium"/>
                <a:sym typeface="Chakra Petch Medium"/>
              </a:rPr>
              <a:t>Subtitle</a:t>
            </a:r>
            <a:endParaRPr sz="1800">
              <a:solidFill>
                <a:srgbClr val="0A212E"/>
              </a:solidFill>
              <a:latin typeface="Chakra Petch Medium"/>
              <a:ea typeface="Chakra Petch Medium"/>
              <a:cs typeface="Chakra Petch Medium"/>
              <a:sym typeface="Chakra Petch Medium"/>
            </a:endParaRPr>
          </a:p>
        </p:txBody>
      </p:sp>
      <p:sp>
        <p:nvSpPr>
          <p:cNvPr id="926" name="Google Shape;926;p106"/>
          <p:cNvSpPr txBox="1"/>
          <p:nvPr/>
        </p:nvSpPr>
        <p:spPr>
          <a:xfrm>
            <a:off x="3760850" y="1225300"/>
            <a:ext cx="4917000" cy="32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Your text here. 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27" name="Google Shape;927;p106"/>
          <p:cNvSpPr/>
          <p:nvPr/>
        </p:nvSpPr>
        <p:spPr>
          <a:xfrm>
            <a:off x="4866050" y="612000"/>
            <a:ext cx="2708100" cy="416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SUBTITLE</a:t>
            </a:r>
            <a:endParaRPr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928" name="Google Shape;928;p106"/>
          <p:cNvSpPr/>
          <p:nvPr/>
        </p:nvSpPr>
        <p:spPr>
          <a:xfrm>
            <a:off x="3580850" y="195300"/>
            <a:ext cx="3633000" cy="416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&lt;</a:t>
            </a:r>
            <a:r>
              <a:rPr b="1"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REPLACE WITH YOUR TITLE</a:t>
            </a:r>
            <a:r>
              <a:rPr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/&gt;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0A212E"/>
        </a:solidFill>
      </p:bgPr>
    </p:bg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107"/>
          <p:cNvSpPr/>
          <p:nvPr>
            <p:ph idx="2" type="pic"/>
          </p:nvPr>
        </p:nvSpPr>
        <p:spPr>
          <a:xfrm>
            <a:off x="0" y="0"/>
            <a:ext cx="3851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34" name="Google Shape;934;p107"/>
          <p:cNvSpPr txBox="1"/>
          <p:nvPr/>
        </p:nvSpPr>
        <p:spPr>
          <a:xfrm>
            <a:off x="4121250" y="1315350"/>
            <a:ext cx="47496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Your text here.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5" name="Google Shape;935;p107"/>
          <p:cNvSpPr/>
          <p:nvPr/>
        </p:nvSpPr>
        <p:spPr>
          <a:xfrm>
            <a:off x="4352950" y="144325"/>
            <a:ext cx="4791000" cy="3858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8E5FBD"/>
              </a:gs>
              <a:gs pos="100000">
                <a:srgbClr val="FF706D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36" name="Google Shape;936;p107"/>
          <p:cNvSpPr/>
          <p:nvPr/>
        </p:nvSpPr>
        <p:spPr>
          <a:xfrm>
            <a:off x="4572000" y="144325"/>
            <a:ext cx="45720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&lt;</a:t>
            </a:r>
            <a:r>
              <a:rPr b="1"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REPLACE WITH YOUR TITLE</a:t>
            </a:r>
            <a:r>
              <a:rPr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/&gt;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7" name="Google Shape;937;p107"/>
          <p:cNvSpPr/>
          <p:nvPr/>
        </p:nvSpPr>
        <p:spPr>
          <a:xfrm>
            <a:off x="5654950" y="530125"/>
            <a:ext cx="3489000" cy="3858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3045C2"/>
              </a:gs>
              <a:gs pos="100000">
                <a:srgbClr val="4E6AF7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38" name="Google Shape;938;p107"/>
          <p:cNvSpPr/>
          <p:nvPr/>
        </p:nvSpPr>
        <p:spPr>
          <a:xfrm>
            <a:off x="6309750" y="551425"/>
            <a:ext cx="2834100" cy="3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SUBTITLE</a:t>
            </a:r>
            <a:endParaRPr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gradFill>
          <a:gsLst>
            <a:gs pos="0">
              <a:srgbClr val="0A212E"/>
            </a:gs>
            <a:gs pos="50000">
              <a:srgbClr val="3045C2"/>
            </a:gs>
            <a:gs pos="100000">
              <a:srgbClr val="4E6AF7"/>
            </a:gs>
          </a:gsLst>
          <a:lin ang="5400700" scaled="0"/>
        </a:gradFill>
      </p:bgPr>
    </p:bg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108"/>
          <p:cNvSpPr/>
          <p:nvPr>
            <p:ph idx="2" type="pic"/>
          </p:nvPr>
        </p:nvSpPr>
        <p:spPr>
          <a:xfrm>
            <a:off x="0" y="0"/>
            <a:ext cx="3851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44" name="Google Shape;944;p108"/>
          <p:cNvSpPr txBox="1"/>
          <p:nvPr/>
        </p:nvSpPr>
        <p:spPr>
          <a:xfrm>
            <a:off x="4121250" y="1315350"/>
            <a:ext cx="47496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Your text here.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5" name="Google Shape;945;p108"/>
          <p:cNvSpPr/>
          <p:nvPr/>
        </p:nvSpPr>
        <p:spPr>
          <a:xfrm>
            <a:off x="4278900" y="585925"/>
            <a:ext cx="2708100" cy="416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SUBTITLE</a:t>
            </a:r>
            <a:endParaRPr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946" name="Google Shape;946;p108"/>
          <p:cNvSpPr/>
          <p:nvPr/>
        </p:nvSpPr>
        <p:spPr>
          <a:xfrm>
            <a:off x="3933150" y="169225"/>
            <a:ext cx="3633000" cy="416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&lt;</a:t>
            </a:r>
            <a:r>
              <a:rPr b="1"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REPLACE WITH YOUR TITLE</a:t>
            </a:r>
            <a:r>
              <a:rPr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/&gt;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gradFill>
          <a:gsLst>
            <a:gs pos="0">
              <a:srgbClr val="0A212E"/>
            </a:gs>
            <a:gs pos="52000">
              <a:srgbClr val="31A78C"/>
            </a:gs>
            <a:gs pos="100000">
              <a:srgbClr val="46D092"/>
            </a:gs>
          </a:gsLst>
          <a:lin ang="5400700" scaled="0"/>
        </a:gradFill>
      </p:bgPr>
    </p:bg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109"/>
          <p:cNvSpPr/>
          <p:nvPr>
            <p:ph idx="2" type="pic"/>
          </p:nvPr>
        </p:nvSpPr>
        <p:spPr>
          <a:xfrm>
            <a:off x="0" y="0"/>
            <a:ext cx="3851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52" name="Google Shape;952;p109"/>
          <p:cNvSpPr txBox="1"/>
          <p:nvPr/>
        </p:nvSpPr>
        <p:spPr>
          <a:xfrm>
            <a:off x="4121250" y="1315350"/>
            <a:ext cx="47496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Your text here.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3" name="Google Shape;953;p109"/>
          <p:cNvSpPr/>
          <p:nvPr/>
        </p:nvSpPr>
        <p:spPr>
          <a:xfrm>
            <a:off x="4278900" y="585925"/>
            <a:ext cx="2708100" cy="416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SUBTITLE</a:t>
            </a:r>
            <a:endParaRPr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954" name="Google Shape;954;p109"/>
          <p:cNvSpPr/>
          <p:nvPr/>
        </p:nvSpPr>
        <p:spPr>
          <a:xfrm>
            <a:off x="3933150" y="169225"/>
            <a:ext cx="3633000" cy="416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&lt;</a:t>
            </a:r>
            <a:r>
              <a:rPr b="1"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REPLACE WITH YOUR TITLE</a:t>
            </a:r>
            <a:r>
              <a:rPr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/&gt;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9"/>
          <p:cNvSpPr txBox="1"/>
          <p:nvPr>
            <p:ph idx="4294967295" type="subTitle"/>
          </p:nvPr>
        </p:nvSpPr>
        <p:spPr>
          <a:xfrm>
            <a:off x="352500" y="1124550"/>
            <a:ext cx="3783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fr" sz="1560"/>
              <a:t>PRODUCT VISION &amp; STRATEGY</a:t>
            </a:r>
            <a:endParaRPr sz="1560"/>
          </a:p>
        </p:txBody>
      </p:sp>
      <p:sp>
        <p:nvSpPr>
          <p:cNvPr id="406" name="Google Shape;406;p59"/>
          <p:cNvSpPr txBox="1"/>
          <p:nvPr>
            <p:ph idx="4294967295" type="subTitle"/>
          </p:nvPr>
        </p:nvSpPr>
        <p:spPr>
          <a:xfrm>
            <a:off x="352500" y="1415550"/>
            <a:ext cx="3783600" cy="355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/>
              <a:t>Product Vision</a:t>
            </a:r>
            <a:br>
              <a:rPr lang="fr" sz="14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fr" sz="1400">
                <a:latin typeface="Montserrat"/>
                <a:ea typeface="Montserrat"/>
                <a:cs typeface="Montserrat"/>
                <a:sym typeface="Montserrat"/>
              </a:rPr>
              <a:t>Long-term definition (5 years+). </a:t>
            </a:r>
            <a:br>
              <a:rPr lang="fr" sz="14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fr" sz="1400">
                <a:latin typeface="Montserrat"/>
                <a:ea typeface="Montserrat"/>
                <a:cs typeface="Montserrat"/>
                <a:sym typeface="Montserrat"/>
              </a:rPr>
              <a:t>Must be aligned with the company and Business Unit vision &amp; strategy.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" sz="1400"/>
              <a:t>Product Strategy</a:t>
            </a:r>
            <a:br>
              <a:rPr lang="fr" sz="14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fr" sz="1400">
                <a:latin typeface="Montserrat"/>
                <a:ea typeface="Montserrat"/>
                <a:cs typeface="Montserrat"/>
                <a:sym typeface="Montserrat"/>
              </a:rPr>
              <a:t>Short-term plan (18 months to 2 years~)</a:t>
            </a:r>
            <a:br>
              <a:rPr lang="fr" sz="14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fr" sz="1400">
                <a:latin typeface="Montserrat"/>
                <a:ea typeface="Montserrat"/>
                <a:cs typeface="Montserrat"/>
                <a:sym typeface="Montserrat"/>
              </a:rPr>
              <a:t>Defines priority challenges and objectives.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7" name="Google Shape;407;p59"/>
          <p:cNvPicPr preferRelativeResize="0"/>
          <p:nvPr/>
        </p:nvPicPr>
        <p:blipFill rotWithShape="1">
          <a:blip r:embed="rId3">
            <a:alphaModFix/>
          </a:blip>
          <a:srcRect b="53644" l="32607" r="21909" t="-3217"/>
          <a:stretch/>
        </p:blipFill>
        <p:spPr>
          <a:xfrm>
            <a:off x="4572000" y="858250"/>
            <a:ext cx="4572000" cy="3439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31A78C"/>
        </a:solidFill>
      </p:bgPr>
    </p:bg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15"/>
          <p:cNvSpPr/>
          <p:nvPr>
            <p:ph idx="2" type="pic"/>
          </p:nvPr>
        </p:nvSpPr>
        <p:spPr>
          <a:xfrm>
            <a:off x="4576250" y="0"/>
            <a:ext cx="4567800" cy="5143500"/>
          </a:xfrm>
          <a:prstGeom prst="rect">
            <a:avLst/>
          </a:prstGeom>
        </p:spPr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16"/>
          <p:cNvSpPr/>
          <p:nvPr>
            <p:ph idx="2" type="pic"/>
          </p:nvPr>
        </p:nvSpPr>
        <p:spPr>
          <a:xfrm>
            <a:off x="4576250" y="0"/>
            <a:ext cx="4567800" cy="5143500"/>
          </a:xfrm>
          <a:prstGeom prst="rect">
            <a:avLst/>
          </a:prstGeom>
        </p:spPr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117"/>
          <p:cNvSpPr/>
          <p:nvPr>
            <p:ph idx="2" type="pic"/>
          </p:nvPr>
        </p:nvSpPr>
        <p:spPr>
          <a:xfrm>
            <a:off x="4576250" y="0"/>
            <a:ext cx="4567800" cy="5143500"/>
          </a:xfrm>
          <a:prstGeom prst="rect">
            <a:avLst/>
          </a:prstGeom>
        </p:spPr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118"/>
          <p:cNvSpPr/>
          <p:nvPr/>
        </p:nvSpPr>
        <p:spPr>
          <a:xfrm rot="5400000">
            <a:off x="1811460" y="-804831"/>
            <a:ext cx="998700" cy="4621800"/>
          </a:xfrm>
          <a:prstGeom prst="rect">
            <a:avLst/>
          </a:prstGeom>
          <a:gradFill>
            <a:gsLst>
              <a:gs pos="0">
                <a:srgbClr val="0A212E"/>
              </a:gs>
              <a:gs pos="32000">
                <a:srgbClr val="3045C2"/>
              </a:gs>
              <a:gs pos="55000">
                <a:srgbClr val="516EF9"/>
              </a:gs>
              <a:gs pos="100000">
                <a:srgbClr val="73FBF5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5" name="Google Shape;995;p118"/>
          <p:cNvSpPr/>
          <p:nvPr/>
        </p:nvSpPr>
        <p:spPr>
          <a:xfrm rot="5400000">
            <a:off x="1869139" y="137618"/>
            <a:ext cx="997200" cy="47328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8E5FBD"/>
              </a:gs>
              <a:gs pos="100000">
                <a:srgbClr val="8699FA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6" name="Google Shape;996;p118"/>
          <p:cNvSpPr/>
          <p:nvPr/>
        </p:nvSpPr>
        <p:spPr>
          <a:xfrm rot="5400000">
            <a:off x="1985399" y="1011538"/>
            <a:ext cx="989700" cy="49575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FDBA6F"/>
              </a:gs>
              <a:gs pos="100000">
                <a:srgbClr val="73FBF5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7" name="Google Shape;997;p118"/>
          <p:cNvSpPr/>
          <p:nvPr/>
        </p:nvSpPr>
        <p:spPr>
          <a:xfrm rot="5400000">
            <a:off x="1987799" y="1987969"/>
            <a:ext cx="984900" cy="49575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8E5FBD"/>
              </a:gs>
              <a:gs pos="100000">
                <a:srgbClr val="FF706D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8" name="Google Shape;998;p118"/>
          <p:cNvSpPr txBox="1"/>
          <p:nvPr/>
        </p:nvSpPr>
        <p:spPr>
          <a:xfrm>
            <a:off x="72825" y="1122219"/>
            <a:ext cx="40869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82600" lvl="0" marL="914400" rtl="0" algn="l">
              <a:spcBef>
                <a:spcPts val="0"/>
              </a:spcBef>
              <a:spcAft>
                <a:spcPts val="0"/>
              </a:spcAft>
              <a:buClr>
                <a:srgbClr val="0A212E"/>
              </a:buClr>
              <a:buSzPts val="4000"/>
              <a:buFont typeface="Montserrat ExtraBold"/>
              <a:buAutoNum type="arabicPeriod"/>
            </a:pPr>
            <a:r>
              <a:rPr lang="fr" sz="4000">
                <a:solidFill>
                  <a:srgbClr val="0A212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key word</a:t>
            </a:r>
            <a:endParaRPr sz="4000">
              <a:solidFill>
                <a:srgbClr val="0A212E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99" name="Google Shape;999;p118"/>
          <p:cNvSpPr txBox="1"/>
          <p:nvPr/>
        </p:nvSpPr>
        <p:spPr>
          <a:xfrm>
            <a:off x="98400" y="2120169"/>
            <a:ext cx="40836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>
                <a:solidFill>
                  <a:srgbClr val="0A212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02</a:t>
            </a:r>
            <a:r>
              <a:rPr lang="fr" sz="4000">
                <a:solidFill>
                  <a:srgbClr val="0A212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. </a:t>
            </a:r>
            <a:r>
              <a:rPr lang="fr" sz="4000">
                <a:solidFill>
                  <a:srgbClr val="0A212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key word</a:t>
            </a:r>
            <a:endParaRPr sz="4000">
              <a:solidFill>
                <a:srgbClr val="0A212E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000" name="Google Shape;1000;p118"/>
          <p:cNvSpPr txBox="1"/>
          <p:nvPr/>
        </p:nvSpPr>
        <p:spPr>
          <a:xfrm>
            <a:off x="98400" y="3159069"/>
            <a:ext cx="38790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>
                <a:solidFill>
                  <a:srgbClr val="0A212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03</a:t>
            </a:r>
            <a:r>
              <a:rPr lang="fr" sz="4000">
                <a:solidFill>
                  <a:srgbClr val="0A212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. </a:t>
            </a:r>
            <a:r>
              <a:rPr lang="fr" sz="4000">
                <a:solidFill>
                  <a:srgbClr val="0A212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key word</a:t>
            </a:r>
            <a:endParaRPr sz="4000">
              <a:solidFill>
                <a:srgbClr val="0A212E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001" name="Google Shape;1001;p118"/>
          <p:cNvSpPr txBox="1"/>
          <p:nvPr/>
        </p:nvSpPr>
        <p:spPr>
          <a:xfrm>
            <a:off x="33760" y="4045569"/>
            <a:ext cx="40836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>
                <a:solidFill>
                  <a:srgbClr val="0A212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04</a:t>
            </a:r>
            <a:r>
              <a:rPr lang="fr" sz="4000">
                <a:solidFill>
                  <a:srgbClr val="0A212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. </a:t>
            </a:r>
            <a:r>
              <a:rPr lang="fr" sz="4000">
                <a:solidFill>
                  <a:srgbClr val="0A212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key word</a:t>
            </a:r>
            <a:endParaRPr sz="4000">
              <a:solidFill>
                <a:srgbClr val="0A212E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002" name="Google Shape;1002;p118"/>
          <p:cNvSpPr txBox="1"/>
          <p:nvPr/>
        </p:nvSpPr>
        <p:spPr>
          <a:xfrm>
            <a:off x="4546375" y="1039619"/>
            <a:ext cx="4413900" cy="912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Your text here.</a:t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03" name="Google Shape;1003;p118"/>
          <p:cNvSpPr txBox="1"/>
          <p:nvPr/>
        </p:nvSpPr>
        <p:spPr>
          <a:xfrm>
            <a:off x="4546375" y="2044433"/>
            <a:ext cx="4413900" cy="912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Your text here.</a:t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04" name="Google Shape;1004;p118"/>
          <p:cNvSpPr txBox="1"/>
          <p:nvPr/>
        </p:nvSpPr>
        <p:spPr>
          <a:xfrm>
            <a:off x="4546375" y="3032455"/>
            <a:ext cx="4413900" cy="912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Your text here.</a:t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05" name="Google Shape;1005;p118"/>
          <p:cNvSpPr txBox="1"/>
          <p:nvPr/>
        </p:nvSpPr>
        <p:spPr>
          <a:xfrm>
            <a:off x="4546375" y="4024152"/>
            <a:ext cx="4413900" cy="912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Your text here.</a:t>
            </a:r>
            <a:endParaRPr sz="12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gradFill>
          <a:gsLst>
            <a:gs pos="0">
              <a:srgbClr val="0A212E"/>
            </a:gs>
            <a:gs pos="52000">
              <a:srgbClr val="31A78C"/>
            </a:gs>
            <a:gs pos="100000">
              <a:srgbClr val="68F4B5"/>
            </a:gs>
          </a:gsLst>
          <a:lin ang="5400700" scaled="0"/>
        </a:gradFill>
      </p:bgPr>
    </p:bg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0" name="Google Shape;1010;p119"/>
          <p:cNvGrpSpPr/>
          <p:nvPr/>
        </p:nvGrpSpPr>
        <p:grpSpPr>
          <a:xfrm>
            <a:off x="4264550" y="3197100"/>
            <a:ext cx="4695725" cy="1167311"/>
            <a:chOff x="4264550" y="3197100"/>
            <a:chExt cx="4695725" cy="1167311"/>
          </a:xfrm>
        </p:grpSpPr>
        <p:sp>
          <p:nvSpPr>
            <p:cNvPr id="1011" name="Google Shape;1011;p119"/>
            <p:cNvSpPr txBox="1"/>
            <p:nvPr/>
          </p:nvSpPr>
          <p:spPr>
            <a:xfrm>
              <a:off x="4546375" y="3452411"/>
              <a:ext cx="4413900" cy="9120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2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Your text here.</a:t>
              </a:r>
              <a:endPara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012" name="Google Shape;1012;p119"/>
            <p:cNvSpPr txBox="1"/>
            <p:nvPr/>
          </p:nvSpPr>
          <p:spPr>
            <a:xfrm>
              <a:off x="4264550" y="3197100"/>
              <a:ext cx="1060500" cy="2553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>
                  <a:solidFill>
                    <a:schemeClr val="lt1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Subtitle 3</a:t>
              </a:r>
              <a:endParaRPr b="1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endParaRPr>
            </a:p>
          </p:txBody>
        </p:sp>
      </p:grpSp>
      <p:grpSp>
        <p:nvGrpSpPr>
          <p:cNvPr id="1013" name="Google Shape;1013;p119"/>
          <p:cNvGrpSpPr/>
          <p:nvPr/>
        </p:nvGrpSpPr>
        <p:grpSpPr>
          <a:xfrm>
            <a:off x="4264550" y="1772250"/>
            <a:ext cx="4695725" cy="1167311"/>
            <a:chOff x="4264550" y="3197100"/>
            <a:chExt cx="4695725" cy="1167311"/>
          </a:xfrm>
        </p:grpSpPr>
        <p:sp>
          <p:nvSpPr>
            <p:cNvPr id="1014" name="Google Shape;1014;p119"/>
            <p:cNvSpPr txBox="1"/>
            <p:nvPr/>
          </p:nvSpPr>
          <p:spPr>
            <a:xfrm>
              <a:off x="4546375" y="3452411"/>
              <a:ext cx="4413900" cy="9120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2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Your text here.</a:t>
              </a:r>
              <a:endPara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015" name="Google Shape;1015;p119"/>
            <p:cNvSpPr txBox="1"/>
            <p:nvPr/>
          </p:nvSpPr>
          <p:spPr>
            <a:xfrm>
              <a:off x="4264550" y="3197100"/>
              <a:ext cx="1060500" cy="2553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>
                  <a:solidFill>
                    <a:schemeClr val="lt1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Subtitle 2</a:t>
              </a:r>
              <a:endParaRPr b="1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endParaRPr>
            </a:p>
          </p:txBody>
        </p:sp>
      </p:grpSp>
      <p:grpSp>
        <p:nvGrpSpPr>
          <p:cNvPr id="1016" name="Google Shape;1016;p119"/>
          <p:cNvGrpSpPr/>
          <p:nvPr/>
        </p:nvGrpSpPr>
        <p:grpSpPr>
          <a:xfrm>
            <a:off x="4264550" y="347400"/>
            <a:ext cx="4695725" cy="1167311"/>
            <a:chOff x="4264550" y="3197100"/>
            <a:chExt cx="4695725" cy="1167311"/>
          </a:xfrm>
        </p:grpSpPr>
        <p:sp>
          <p:nvSpPr>
            <p:cNvPr id="1017" name="Google Shape;1017;p119"/>
            <p:cNvSpPr txBox="1"/>
            <p:nvPr/>
          </p:nvSpPr>
          <p:spPr>
            <a:xfrm>
              <a:off x="4546375" y="3452411"/>
              <a:ext cx="4413900" cy="9120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2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Your text here.</a:t>
              </a:r>
              <a:endPara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018" name="Google Shape;1018;p119"/>
            <p:cNvSpPr txBox="1"/>
            <p:nvPr/>
          </p:nvSpPr>
          <p:spPr>
            <a:xfrm>
              <a:off x="4264550" y="3197100"/>
              <a:ext cx="1060500" cy="2553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>
                  <a:solidFill>
                    <a:schemeClr val="lt1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Subtitle 1</a:t>
              </a:r>
              <a:endParaRPr b="1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endParaRPr>
            </a:p>
          </p:txBody>
        </p:sp>
      </p:grpSp>
      <p:sp>
        <p:nvSpPr>
          <p:cNvPr id="1019" name="Google Shape;1019;p119"/>
          <p:cNvSpPr txBox="1"/>
          <p:nvPr/>
        </p:nvSpPr>
        <p:spPr>
          <a:xfrm>
            <a:off x="335825" y="1276725"/>
            <a:ext cx="3771300" cy="22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43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Your </a:t>
            </a:r>
            <a:endParaRPr sz="43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43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catchphrase</a:t>
            </a:r>
            <a:endParaRPr sz="43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43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here. </a:t>
            </a:r>
            <a:endParaRPr sz="43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gradFill>
          <a:gsLst>
            <a:gs pos="0">
              <a:srgbClr val="0A212E"/>
            </a:gs>
            <a:gs pos="50000">
              <a:srgbClr val="3045C2"/>
            </a:gs>
            <a:gs pos="100000">
              <a:srgbClr val="4E6AF7"/>
            </a:gs>
          </a:gsLst>
          <a:lin ang="5400700" scaled="0"/>
        </a:gradFill>
      </p:bgPr>
    </p:bg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" name="Google Shape;1024;p120"/>
          <p:cNvGrpSpPr/>
          <p:nvPr/>
        </p:nvGrpSpPr>
        <p:grpSpPr>
          <a:xfrm>
            <a:off x="4264550" y="3197100"/>
            <a:ext cx="4695725" cy="1167311"/>
            <a:chOff x="4264550" y="3197100"/>
            <a:chExt cx="4695725" cy="1167311"/>
          </a:xfrm>
        </p:grpSpPr>
        <p:sp>
          <p:nvSpPr>
            <p:cNvPr id="1025" name="Google Shape;1025;p120"/>
            <p:cNvSpPr txBox="1"/>
            <p:nvPr/>
          </p:nvSpPr>
          <p:spPr>
            <a:xfrm>
              <a:off x="4546375" y="3452411"/>
              <a:ext cx="4413900" cy="9120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2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Your text here.</a:t>
              </a:r>
              <a:endPara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026" name="Google Shape;1026;p120"/>
            <p:cNvSpPr txBox="1"/>
            <p:nvPr/>
          </p:nvSpPr>
          <p:spPr>
            <a:xfrm>
              <a:off x="4264550" y="3197100"/>
              <a:ext cx="1060500" cy="2553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>
                  <a:solidFill>
                    <a:schemeClr val="lt1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Subtitle 3</a:t>
              </a:r>
              <a:endParaRPr b="1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endParaRPr>
            </a:p>
          </p:txBody>
        </p:sp>
      </p:grpSp>
      <p:grpSp>
        <p:nvGrpSpPr>
          <p:cNvPr id="1027" name="Google Shape;1027;p120"/>
          <p:cNvGrpSpPr/>
          <p:nvPr/>
        </p:nvGrpSpPr>
        <p:grpSpPr>
          <a:xfrm>
            <a:off x="4264550" y="1772250"/>
            <a:ext cx="4695725" cy="1167311"/>
            <a:chOff x="4264550" y="3197100"/>
            <a:chExt cx="4695725" cy="1167311"/>
          </a:xfrm>
        </p:grpSpPr>
        <p:sp>
          <p:nvSpPr>
            <p:cNvPr id="1028" name="Google Shape;1028;p120"/>
            <p:cNvSpPr txBox="1"/>
            <p:nvPr/>
          </p:nvSpPr>
          <p:spPr>
            <a:xfrm>
              <a:off x="4546375" y="3452411"/>
              <a:ext cx="4413900" cy="9120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2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Your text here.</a:t>
              </a:r>
              <a:endPara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029" name="Google Shape;1029;p120"/>
            <p:cNvSpPr txBox="1"/>
            <p:nvPr/>
          </p:nvSpPr>
          <p:spPr>
            <a:xfrm>
              <a:off x="4264550" y="3197100"/>
              <a:ext cx="1060500" cy="2553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>
                  <a:solidFill>
                    <a:schemeClr val="lt1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Subtitle 2</a:t>
              </a:r>
              <a:endParaRPr b="1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endParaRPr>
            </a:p>
          </p:txBody>
        </p:sp>
      </p:grpSp>
      <p:grpSp>
        <p:nvGrpSpPr>
          <p:cNvPr id="1030" name="Google Shape;1030;p120"/>
          <p:cNvGrpSpPr/>
          <p:nvPr/>
        </p:nvGrpSpPr>
        <p:grpSpPr>
          <a:xfrm>
            <a:off x="4264550" y="347400"/>
            <a:ext cx="4695725" cy="1167311"/>
            <a:chOff x="4264550" y="3197100"/>
            <a:chExt cx="4695725" cy="1167311"/>
          </a:xfrm>
        </p:grpSpPr>
        <p:sp>
          <p:nvSpPr>
            <p:cNvPr id="1031" name="Google Shape;1031;p120"/>
            <p:cNvSpPr txBox="1"/>
            <p:nvPr/>
          </p:nvSpPr>
          <p:spPr>
            <a:xfrm>
              <a:off x="4546375" y="3452411"/>
              <a:ext cx="4413900" cy="9120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2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Your text here.</a:t>
              </a:r>
              <a:endPara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032" name="Google Shape;1032;p120"/>
            <p:cNvSpPr txBox="1"/>
            <p:nvPr/>
          </p:nvSpPr>
          <p:spPr>
            <a:xfrm>
              <a:off x="4264550" y="3197100"/>
              <a:ext cx="1060500" cy="2553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>
                  <a:solidFill>
                    <a:schemeClr val="lt1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Subtitle 1</a:t>
              </a:r>
              <a:endParaRPr b="1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endParaRPr>
            </a:p>
          </p:txBody>
        </p:sp>
      </p:grpSp>
      <p:sp>
        <p:nvSpPr>
          <p:cNvPr id="1033" name="Google Shape;1033;p120"/>
          <p:cNvSpPr txBox="1"/>
          <p:nvPr/>
        </p:nvSpPr>
        <p:spPr>
          <a:xfrm>
            <a:off x="335825" y="1276725"/>
            <a:ext cx="3771300" cy="22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43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Your </a:t>
            </a:r>
            <a:endParaRPr sz="43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43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catchphrase</a:t>
            </a:r>
            <a:endParaRPr sz="43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43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here. </a:t>
            </a:r>
            <a:endParaRPr sz="43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gradFill>
          <a:gsLst>
            <a:gs pos="0">
              <a:srgbClr val="0A212E"/>
            </a:gs>
            <a:gs pos="50000">
              <a:srgbClr val="8E5FBD"/>
            </a:gs>
            <a:gs pos="100000">
              <a:srgbClr val="FF706D"/>
            </a:gs>
          </a:gsLst>
          <a:lin ang="5400700" scaled="0"/>
        </a:gradFill>
      </p:bgPr>
    </p:bg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8" name="Google Shape;1038;p121"/>
          <p:cNvGrpSpPr/>
          <p:nvPr/>
        </p:nvGrpSpPr>
        <p:grpSpPr>
          <a:xfrm>
            <a:off x="4264550" y="3197100"/>
            <a:ext cx="4695725" cy="1167311"/>
            <a:chOff x="4264550" y="3197100"/>
            <a:chExt cx="4695725" cy="1167311"/>
          </a:xfrm>
        </p:grpSpPr>
        <p:sp>
          <p:nvSpPr>
            <p:cNvPr id="1039" name="Google Shape;1039;p121"/>
            <p:cNvSpPr txBox="1"/>
            <p:nvPr/>
          </p:nvSpPr>
          <p:spPr>
            <a:xfrm>
              <a:off x="4546375" y="3452411"/>
              <a:ext cx="4413900" cy="9120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2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Your text here.</a:t>
              </a:r>
              <a:endPara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040" name="Google Shape;1040;p121"/>
            <p:cNvSpPr txBox="1"/>
            <p:nvPr/>
          </p:nvSpPr>
          <p:spPr>
            <a:xfrm>
              <a:off x="4264550" y="3197100"/>
              <a:ext cx="1060500" cy="2553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>
                  <a:solidFill>
                    <a:schemeClr val="lt1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Subtitle 3</a:t>
              </a:r>
              <a:endParaRPr b="1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endParaRPr>
            </a:p>
          </p:txBody>
        </p:sp>
      </p:grpSp>
      <p:grpSp>
        <p:nvGrpSpPr>
          <p:cNvPr id="1041" name="Google Shape;1041;p121"/>
          <p:cNvGrpSpPr/>
          <p:nvPr/>
        </p:nvGrpSpPr>
        <p:grpSpPr>
          <a:xfrm>
            <a:off x="4264550" y="1772250"/>
            <a:ext cx="4695725" cy="1167311"/>
            <a:chOff x="4264550" y="3197100"/>
            <a:chExt cx="4695725" cy="1167311"/>
          </a:xfrm>
        </p:grpSpPr>
        <p:sp>
          <p:nvSpPr>
            <p:cNvPr id="1042" name="Google Shape;1042;p121"/>
            <p:cNvSpPr txBox="1"/>
            <p:nvPr/>
          </p:nvSpPr>
          <p:spPr>
            <a:xfrm>
              <a:off x="4546375" y="3452411"/>
              <a:ext cx="4413900" cy="9120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2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Your text here.</a:t>
              </a:r>
              <a:endPara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043" name="Google Shape;1043;p121"/>
            <p:cNvSpPr txBox="1"/>
            <p:nvPr/>
          </p:nvSpPr>
          <p:spPr>
            <a:xfrm>
              <a:off x="4264550" y="3197100"/>
              <a:ext cx="1060500" cy="2553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>
                  <a:solidFill>
                    <a:schemeClr val="lt1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Subtitle 2</a:t>
              </a:r>
              <a:endParaRPr b="1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endParaRPr>
            </a:p>
          </p:txBody>
        </p:sp>
      </p:grpSp>
      <p:grpSp>
        <p:nvGrpSpPr>
          <p:cNvPr id="1044" name="Google Shape;1044;p121"/>
          <p:cNvGrpSpPr/>
          <p:nvPr/>
        </p:nvGrpSpPr>
        <p:grpSpPr>
          <a:xfrm>
            <a:off x="4264550" y="347400"/>
            <a:ext cx="4695725" cy="1167311"/>
            <a:chOff x="4264550" y="3197100"/>
            <a:chExt cx="4695725" cy="1167311"/>
          </a:xfrm>
        </p:grpSpPr>
        <p:sp>
          <p:nvSpPr>
            <p:cNvPr id="1045" name="Google Shape;1045;p121"/>
            <p:cNvSpPr txBox="1"/>
            <p:nvPr/>
          </p:nvSpPr>
          <p:spPr>
            <a:xfrm>
              <a:off x="4546375" y="3452411"/>
              <a:ext cx="4413900" cy="9120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20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Your text here.</a:t>
              </a:r>
              <a:endParaRPr sz="1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046" name="Google Shape;1046;p121"/>
            <p:cNvSpPr txBox="1"/>
            <p:nvPr/>
          </p:nvSpPr>
          <p:spPr>
            <a:xfrm>
              <a:off x="4264550" y="3197100"/>
              <a:ext cx="1060500" cy="2553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>
                  <a:solidFill>
                    <a:schemeClr val="lt1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Subtitle 1</a:t>
              </a:r>
              <a:endParaRPr b="1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endParaRPr>
            </a:p>
          </p:txBody>
        </p:sp>
      </p:grpSp>
      <p:sp>
        <p:nvSpPr>
          <p:cNvPr id="1047" name="Google Shape;1047;p121"/>
          <p:cNvSpPr txBox="1"/>
          <p:nvPr/>
        </p:nvSpPr>
        <p:spPr>
          <a:xfrm>
            <a:off x="335825" y="1276725"/>
            <a:ext cx="3771300" cy="22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43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Your </a:t>
            </a:r>
            <a:endParaRPr sz="43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43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catchphrase</a:t>
            </a:r>
            <a:endParaRPr sz="43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43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here. </a:t>
            </a:r>
            <a:endParaRPr sz="43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gradFill>
          <a:gsLst>
            <a:gs pos="0">
              <a:srgbClr val="0A212E"/>
            </a:gs>
            <a:gs pos="50000">
              <a:srgbClr val="3045C2"/>
            </a:gs>
            <a:gs pos="100000">
              <a:srgbClr val="4E6AF7"/>
            </a:gs>
          </a:gsLst>
          <a:lin ang="5400700" scaled="0"/>
        </a:gradFill>
      </p:bgPr>
    </p:bg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Google Shape;1052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6171" y="3428796"/>
            <a:ext cx="4082574" cy="71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0"/>
          <p:cNvSpPr txBox="1"/>
          <p:nvPr>
            <p:ph idx="4294967295" type="subTitle"/>
          </p:nvPr>
        </p:nvSpPr>
        <p:spPr>
          <a:xfrm>
            <a:off x="352500" y="1124550"/>
            <a:ext cx="3783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fr" sz="1560"/>
              <a:t>OBJECTIVES &amp; KEY RESULTS</a:t>
            </a:r>
            <a:endParaRPr sz="1560"/>
          </a:p>
        </p:txBody>
      </p:sp>
      <p:sp>
        <p:nvSpPr>
          <p:cNvPr id="413" name="Google Shape;413;p60"/>
          <p:cNvSpPr txBox="1"/>
          <p:nvPr>
            <p:ph idx="4294967295" type="subTitle"/>
          </p:nvPr>
        </p:nvSpPr>
        <p:spPr>
          <a:xfrm>
            <a:off x="352500" y="1415550"/>
            <a:ext cx="3783600" cy="355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latin typeface="Montserrat"/>
                <a:ea typeface="Montserrat"/>
                <a:cs typeface="Montserrat"/>
                <a:sym typeface="Montserrat"/>
              </a:rPr>
              <a:t>The product strategy gives rise to OKR (Objectives &amp; Key Results)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i="1" lang="fr" sz="1200">
                <a:latin typeface="Montserrat"/>
                <a:ea typeface="Montserrat"/>
                <a:cs typeface="Montserrat"/>
                <a:sym typeface="Montserrat"/>
              </a:rPr>
              <a:t>e.g.: Within the End User Computing BU, the Key Results defined quarterly for each product are tracked by a parent Epic</a:t>
            </a:r>
            <a:endParaRPr i="1"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202124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4" name="Google Shape;414;p60"/>
          <p:cNvPicPr preferRelativeResize="0"/>
          <p:nvPr/>
        </p:nvPicPr>
        <p:blipFill rotWithShape="1">
          <a:blip r:embed="rId3">
            <a:alphaModFix/>
          </a:blip>
          <a:srcRect b="0" l="45581" r="4457" t="0"/>
          <a:stretch/>
        </p:blipFill>
        <p:spPr>
          <a:xfrm>
            <a:off x="4572000" y="939138"/>
            <a:ext cx="4567800" cy="3265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0A212E"/>
        </a:solidFill>
      </p:bgPr>
    </p:bg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23"/>
          <p:cNvSpPr/>
          <p:nvPr/>
        </p:nvSpPr>
        <p:spPr>
          <a:xfrm rot="10800000">
            <a:off x="7620000" y="-15000"/>
            <a:ext cx="1524000" cy="5161200"/>
          </a:xfrm>
          <a:prstGeom prst="rect">
            <a:avLst/>
          </a:prstGeom>
          <a:gradFill>
            <a:gsLst>
              <a:gs pos="0">
                <a:srgbClr val="071721"/>
              </a:gs>
              <a:gs pos="50000">
                <a:srgbClr val="516EF9"/>
              </a:gs>
              <a:gs pos="100000">
                <a:srgbClr val="B9E8FF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8" name="Google Shape;1058;p123"/>
          <p:cNvSpPr/>
          <p:nvPr/>
        </p:nvSpPr>
        <p:spPr>
          <a:xfrm rot="10800000">
            <a:off x="4572000" y="50"/>
            <a:ext cx="1524000" cy="5139600"/>
          </a:xfrm>
          <a:prstGeom prst="rect">
            <a:avLst/>
          </a:prstGeom>
          <a:gradFill>
            <a:gsLst>
              <a:gs pos="0">
                <a:srgbClr val="0A212E"/>
              </a:gs>
              <a:gs pos="50000">
                <a:srgbClr val="8E5FBD"/>
              </a:gs>
              <a:gs pos="100000">
                <a:srgbClr val="FF706D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9" name="Google Shape;1059;p123"/>
          <p:cNvSpPr/>
          <p:nvPr/>
        </p:nvSpPr>
        <p:spPr>
          <a:xfrm>
            <a:off x="3048000" y="0"/>
            <a:ext cx="1524000" cy="5139600"/>
          </a:xfrm>
          <a:prstGeom prst="rect">
            <a:avLst/>
          </a:prstGeom>
          <a:gradFill>
            <a:gsLst>
              <a:gs pos="0">
                <a:srgbClr val="071721"/>
              </a:gs>
              <a:gs pos="50000">
                <a:srgbClr val="43DAD5"/>
              </a:gs>
              <a:gs pos="100000">
                <a:srgbClr val="68F4B5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0" name="Google Shape;1060;p123"/>
          <p:cNvSpPr/>
          <p:nvPr/>
        </p:nvSpPr>
        <p:spPr>
          <a:xfrm rot="10800000">
            <a:off x="1524000" y="50"/>
            <a:ext cx="1524000" cy="5139600"/>
          </a:xfrm>
          <a:prstGeom prst="rect">
            <a:avLst/>
          </a:prstGeom>
          <a:gradFill>
            <a:gsLst>
              <a:gs pos="0">
                <a:srgbClr val="071721"/>
              </a:gs>
              <a:gs pos="50000">
                <a:srgbClr val="8E5FBD"/>
              </a:gs>
              <a:gs pos="100000">
                <a:srgbClr val="8699FA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1" name="Google Shape;1061;p123"/>
          <p:cNvSpPr/>
          <p:nvPr/>
        </p:nvSpPr>
        <p:spPr>
          <a:xfrm>
            <a:off x="6096000" y="50"/>
            <a:ext cx="1524000" cy="5139600"/>
          </a:xfrm>
          <a:prstGeom prst="rect">
            <a:avLst/>
          </a:prstGeom>
          <a:gradFill>
            <a:gsLst>
              <a:gs pos="0">
                <a:srgbClr val="071721"/>
              </a:gs>
              <a:gs pos="50000">
                <a:srgbClr val="FDBA6F"/>
              </a:gs>
              <a:gs pos="100000">
                <a:srgbClr val="73FBF5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2" name="Google Shape;1062;p123"/>
          <p:cNvSpPr/>
          <p:nvPr/>
        </p:nvSpPr>
        <p:spPr>
          <a:xfrm>
            <a:off x="0" y="0"/>
            <a:ext cx="1524000" cy="5143500"/>
          </a:xfrm>
          <a:prstGeom prst="rect">
            <a:avLst/>
          </a:prstGeom>
          <a:gradFill>
            <a:gsLst>
              <a:gs pos="0">
                <a:srgbClr val="071721"/>
              </a:gs>
              <a:gs pos="32000">
                <a:srgbClr val="3045C2"/>
              </a:gs>
              <a:gs pos="55000">
                <a:srgbClr val="516EF9"/>
              </a:gs>
              <a:gs pos="100000">
                <a:srgbClr val="73FBF5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0A212E"/>
        </a:solidFill>
      </p:bgPr>
    </p:bg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7" name="Google Shape;1067;p124"/>
          <p:cNvGrpSpPr/>
          <p:nvPr/>
        </p:nvGrpSpPr>
        <p:grpSpPr>
          <a:xfrm>
            <a:off x="1779446" y="1022144"/>
            <a:ext cx="1176444" cy="1429304"/>
            <a:chOff x="377838" y="466012"/>
            <a:chExt cx="1404709" cy="1706631"/>
          </a:xfrm>
        </p:grpSpPr>
        <p:sp>
          <p:nvSpPr>
            <p:cNvPr id="1068" name="Google Shape;1068;p124"/>
            <p:cNvSpPr/>
            <p:nvPr/>
          </p:nvSpPr>
          <p:spPr>
            <a:xfrm>
              <a:off x="377838" y="767935"/>
              <a:ext cx="1404709" cy="1404709"/>
            </a:xfrm>
            <a:prstGeom prst="ellipse">
              <a:avLst/>
            </a:prstGeom>
            <a:gradFill>
              <a:gsLst>
                <a:gs pos="0">
                  <a:srgbClr val="0A212E"/>
                </a:gs>
                <a:gs pos="55000">
                  <a:srgbClr val="20B5B0"/>
                </a:gs>
                <a:gs pos="100000">
                  <a:srgbClr val="6DFFFA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72875" lIns="72875" spcFirstLastPara="1" rIns="72875" wrap="square" tIns="728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16"/>
            </a:p>
          </p:txBody>
        </p:sp>
        <p:pic>
          <p:nvPicPr>
            <p:cNvPr id="1069" name="Google Shape;1069;p1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9450" y="466012"/>
              <a:ext cx="1301600" cy="152556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70" name="Google Shape;1070;p124"/>
          <p:cNvGrpSpPr/>
          <p:nvPr/>
        </p:nvGrpSpPr>
        <p:grpSpPr>
          <a:xfrm>
            <a:off x="420963" y="1100230"/>
            <a:ext cx="1176353" cy="1378611"/>
            <a:chOff x="377938" y="2431495"/>
            <a:chExt cx="1404600" cy="1646102"/>
          </a:xfrm>
        </p:grpSpPr>
        <p:sp>
          <p:nvSpPr>
            <p:cNvPr id="1071" name="Google Shape;1071;p124"/>
            <p:cNvSpPr/>
            <p:nvPr/>
          </p:nvSpPr>
          <p:spPr>
            <a:xfrm>
              <a:off x="377938" y="2672997"/>
              <a:ext cx="1404600" cy="1404600"/>
            </a:xfrm>
            <a:prstGeom prst="ellipse">
              <a:avLst/>
            </a:prstGeom>
            <a:gradFill>
              <a:gsLst>
                <a:gs pos="0">
                  <a:srgbClr val="071721"/>
                </a:gs>
                <a:gs pos="52000">
                  <a:srgbClr val="46D092"/>
                </a:gs>
                <a:gs pos="100000">
                  <a:srgbClr val="68F4B5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72875" lIns="72875" spcFirstLastPara="1" rIns="72875" wrap="square" tIns="728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16"/>
            </a:p>
          </p:txBody>
        </p:sp>
        <p:pic>
          <p:nvPicPr>
            <p:cNvPr id="1072" name="Google Shape;1072;p1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71729" y="2431495"/>
              <a:ext cx="1002438" cy="1404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73" name="Google Shape;1073;p124"/>
          <p:cNvGrpSpPr/>
          <p:nvPr/>
        </p:nvGrpSpPr>
        <p:grpSpPr>
          <a:xfrm>
            <a:off x="3075488" y="1104626"/>
            <a:ext cx="1176352" cy="1369833"/>
            <a:chOff x="377888" y="4276025"/>
            <a:chExt cx="1404600" cy="1635622"/>
          </a:xfrm>
        </p:grpSpPr>
        <p:sp>
          <p:nvSpPr>
            <p:cNvPr id="1074" name="Google Shape;1074;p124"/>
            <p:cNvSpPr/>
            <p:nvPr/>
          </p:nvSpPr>
          <p:spPr>
            <a:xfrm>
              <a:off x="377888" y="4507047"/>
              <a:ext cx="1404600" cy="1404600"/>
            </a:xfrm>
            <a:prstGeom prst="ellipse">
              <a:avLst/>
            </a:prstGeom>
            <a:gradFill>
              <a:gsLst>
                <a:gs pos="0">
                  <a:srgbClr val="0A212E"/>
                </a:gs>
                <a:gs pos="50000">
                  <a:srgbClr val="8E5FBD"/>
                </a:gs>
                <a:gs pos="100000">
                  <a:srgbClr val="8569EB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72875" lIns="72875" spcFirstLastPara="1" rIns="72875" wrap="square" tIns="728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16"/>
            </a:p>
          </p:txBody>
        </p:sp>
        <p:pic>
          <p:nvPicPr>
            <p:cNvPr id="1075" name="Google Shape;1075;p1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9250" y="4276025"/>
              <a:ext cx="1044100" cy="14731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76" name="Google Shape;1076;p124"/>
          <p:cNvSpPr/>
          <p:nvPr/>
        </p:nvSpPr>
        <p:spPr>
          <a:xfrm>
            <a:off x="169200" y="155300"/>
            <a:ext cx="2495100" cy="416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&lt;</a:t>
            </a:r>
            <a:r>
              <a:rPr b="1"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EVENT</a:t>
            </a:r>
            <a:r>
              <a:rPr b="1"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LOGOS</a:t>
            </a:r>
            <a:r>
              <a:rPr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/&gt;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7" name="Google Shape;1077;p124"/>
          <p:cNvSpPr/>
          <p:nvPr/>
        </p:nvSpPr>
        <p:spPr>
          <a:xfrm>
            <a:off x="420988" y="3278838"/>
            <a:ext cx="1176300" cy="1176300"/>
          </a:xfrm>
          <a:prstGeom prst="ellipse">
            <a:avLst/>
          </a:prstGeom>
          <a:gradFill>
            <a:gsLst>
              <a:gs pos="0">
                <a:srgbClr val="071721"/>
              </a:gs>
              <a:gs pos="52000">
                <a:srgbClr val="46D092"/>
              </a:gs>
              <a:gs pos="100000">
                <a:srgbClr val="68F4B5"/>
              </a:gs>
            </a:gsLst>
            <a:lin ang="5400700" scaled="0"/>
          </a:gradFill>
          <a:ln>
            <a:noFill/>
          </a:ln>
        </p:spPr>
        <p:txBody>
          <a:bodyPr anchorCtr="0" anchor="ctr" bIns="72875" lIns="72875" spcFirstLastPara="1" rIns="72875" wrap="square" tIns="72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16"/>
          </a:p>
        </p:txBody>
      </p:sp>
      <p:sp>
        <p:nvSpPr>
          <p:cNvPr id="1078" name="Google Shape;1078;p124"/>
          <p:cNvSpPr/>
          <p:nvPr/>
        </p:nvSpPr>
        <p:spPr>
          <a:xfrm>
            <a:off x="1786359" y="3278853"/>
            <a:ext cx="1176300" cy="1176300"/>
          </a:xfrm>
          <a:prstGeom prst="ellipse">
            <a:avLst/>
          </a:prstGeom>
          <a:gradFill>
            <a:gsLst>
              <a:gs pos="0">
                <a:srgbClr val="0A212E"/>
              </a:gs>
              <a:gs pos="55000">
                <a:srgbClr val="20B5B0"/>
              </a:gs>
              <a:gs pos="100000">
                <a:srgbClr val="6DFFFA"/>
              </a:gs>
            </a:gsLst>
            <a:lin ang="5400700" scaled="0"/>
          </a:gradFill>
          <a:ln>
            <a:noFill/>
          </a:ln>
        </p:spPr>
        <p:txBody>
          <a:bodyPr anchorCtr="0" anchor="ctr" bIns="72875" lIns="72875" spcFirstLastPara="1" rIns="72875" wrap="square" tIns="72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16"/>
          </a:p>
        </p:txBody>
      </p:sp>
      <p:pic>
        <p:nvPicPr>
          <p:cNvPr id="1079" name="Google Shape;1079;p124" title="PM UX.gif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1363" y="3069597"/>
            <a:ext cx="1055575" cy="1117677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124"/>
          <p:cNvSpPr/>
          <p:nvPr/>
        </p:nvSpPr>
        <p:spPr>
          <a:xfrm>
            <a:off x="3151713" y="3225807"/>
            <a:ext cx="1176300" cy="1176300"/>
          </a:xfrm>
          <a:prstGeom prst="ellipse">
            <a:avLst/>
          </a:prstGeom>
          <a:gradFill>
            <a:gsLst>
              <a:gs pos="0">
                <a:srgbClr val="0A212E"/>
              </a:gs>
              <a:gs pos="50000">
                <a:srgbClr val="8E5FBD"/>
              </a:gs>
              <a:gs pos="100000">
                <a:srgbClr val="8569EB"/>
              </a:gs>
            </a:gsLst>
            <a:lin ang="5400700" scaled="0"/>
          </a:gradFill>
          <a:ln>
            <a:noFill/>
          </a:ln>
        </p:spPr>
        <p:txBody>
          <a:bodyPr anchorCtr="0" anchor="ctr" bIns="72875" lIns="72875" spcFirstLastPara="1" rIns="72875" wrap="square" tIns="72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16"/>
          </a:p>
        </p:txBody>
      </p:sp>
      <p:pic>
        <p:nvPicPr>
          <p:cNvPr id="1081" name="Google Shape;1081;p124" title="DATA IA 2.gif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36237" y="3225800"/>
            <a:ext cx="876551" cy="102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2" name="Google Shape;1082;p124" title="DEV TECH (1).gif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12051" y="3107475"/>
            <a:ext cx="978425" cy="126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F3F3F3"/>
        </a:solidFill>
      </p:bgPr>
    </p:bg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7" name="Google Shape;1087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33430" y="972019"/>
            <a:ext cx="424860" cy="424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8" name="Google Shape;1088;p1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83022" y="990877"/>
            <a:ext cx="424860" cy="424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9" name="Google Shape;1089;p125"/>
          <p:cNvPicPr preferRelativeResize="0"/>
          <p:nvPr/>
        </p:nvPicPr>
        <p:blipFill rotWithShape="1">
          <a:blip r:embed="rId5">
            <a:alphaModFix/>
          </a:blip>
          <a:srcRect b="0" l="219" r="219" t="0"/>
          <a:stretch/>
        </p:blipFill>
        <p:spPr>
          <a:xfrm>
            <a:off x="1026375" y="990877"/>
            <a:ext cx="424860" cy="424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0" name="Google Shape;1090;p1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22041" y="1887690"/>
            <a:ext cx="424860" cy="424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1" name="Google Shape;1091;p1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98179" y="972027"/>
            <a:ext cx="424860" cy="424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2" name="Google Shape;1092;p1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007264" y="972020"/>
            <a:ext cx="424859" cy="424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3" name="Google Shape;1093;p12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606847" y="990878"/>
            <a:ext cx="424860" cy="424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12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513720" y="990877"/>
            <a:ext cx="424860" cy="424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Google Shape;1095;p12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953504" y="1887691"/>
            <a:ext cx="424860" cy="424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6" name="Google Shape;1096;p12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560280" y="990878"/>
            <a:ext cx="424860" cy="424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Google Shape;1097;p12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03828" y="1883024"/>
            <a:ext cx="491501" cy="492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12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79763" y="1873482"/>
            <a:ext cx="493813" cy="493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12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796740" y="1118136"/>
            <a:ext cx="438510" cy="170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12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4590743" y="1051525"/>
            <a:ext cx="293741" cy="303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12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824594" y="1860660"/>
            <a:ext cx="491507" cy="47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125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2326386" y="1132343"/>
            <a:ext cx="534571" cy="141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125"/>
          <p:cNvPicPr preferRelativeResize="0"/>
          <p:nvPr/>
        </p:nvPicPr>
        <p:blipFill rotWithShape="1">
          <a:blip r:embed="rId19">
            <a:alphaModFix/>
          </a:blip>
          <a:srcRect b="12328" l="3773" r="3754" t="12681"/>
          <a:stretch/>
        </p:blipFill>
        <p:spPr>
          <a:xfrm>
            <a:off x="441428" y="2747056"/>
            <a:ext cx="778700" cy="19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125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283816" y="3108511"/>
            <a:ext cx="354875" cy="354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Google Shape;1105;p125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675331" y="2659980"/>
            <a:ext cx="397659" cy="4003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6" name="Google Shape;1106;p125"/>
          <p:cNvGrpSpPr/>
          <p:nvPr/>
        </p:nvGrpSpPr>
        <p:grpSpPr>
          <a:xfrm>
            <a:off x="497000" y="838946"/>
            <a:ext cx="8114368" cy="2649881"/>
            <a:chOff x="883556" y="2886950"/>
            <a:chExt cx="14425544" cy="4710900"/>
          </a:xfrm>
        </p:grpSpPr>
        <p:cxnSp>
          <p:nvCxnSpPr>
            <p:cNvPr id="1107" name="Google Shape;1107;p125"/>
            <p:cNvCxnSpPr/>
            <p:nvPr/>
          </p:nvCxnSpPr>
          <p:spPr>
            <a:xfrm>
              <a:off x="946900" y="4324375"/>
              <a:ext cx="14362200" cy="0"/>
            </a:xfrm>
            <a:prstGeom prst="straightConnector1">
              <a:avLst/>
            </a:prstGeom>
            <a:noFill/>
            <a:ln cap="flat" cmpd="sng" w="9525">
              <a:solidFill>
                <a:srgbClr val="0A212E"/>
              </a:solidFill>
              <a:prstDash val="dash"/>
              <a:round/>
              <a:headEnd len="sm" w="sm" type="none"/>
              <a:tailEnd len="sm" w="sm" type="none"/>
            </a:ln>
          </p:spPr>
        </p:cxnSp>
        <p:cxnSp>
          <p:nvCxnSpPr>
            <p:cNvPr id="1108" name="Google Shape;1108;p125"/>
            <p:cNvCxnSpPr/>
            <p:nvPr/>
          </p:nvCxnSpPr>
          <p:spPr>
            <a:xfrm>
              <a:off x="883556" y="5974601"/>
              <a:ext cx="14413200" cy="0"/>
            </a:xfrm>
            <a:prstGeom prst="straightConnector1">
              <a:avLst/>
            </a:prstGeom>
            <a:noFill/>
            <a:ln cap="flat" cmpd="sng" w="9525">
              <a:solidFill>
                <a:srgbClr val="0A212E"/>
              </a:solidFill>
              <a:prstDash val="dash"/>
              <a:round/>
              <a:headEnd len="sm" w="sm" type="none"/>
              <a:tailEnd len="sm" w="sm" type="none"/>
            </a:ln>
          </p:spPr>
        </p:cxnSp>
        <p:cxnSp>
          <p:nvCxnSpPr>
            <p:cNvPr id="1109" name="Google Shape;1109;p125"/>
            <p:cNvCxnSpPr/>
            <p:nvPr/>
          </p:nvCxnSpPr>
          <p:spPr>
            <a:xfrm>
              <a:off x="3804975" y="2886950"/>
              <a:ext cx="0" cy="4691100"/>
            </a:xfrm>
            <a:prstGeom prst="straightConnector1">
              <a:avLst/>
            </a:prstGeom>
            <a:noFill/>
            <a:ln cap="flat" cmpd="sng" w="9525">
              <a:solidFill>
                <a:srgbClr val="0A212E"/>
              </a:solidFill>
              <a:prstDash val="dash"/>
              <a:round/>
              <a:headEnd len="sm" w="sm" type="none"/>
              <a:tailEnd len="sm" w="sm" type="none"/>
            </a:ln>
          </p:spPr>
        </p:cxnSp>
        <p:cxnSp>
          <p:nvCxnSpPr>
            <p:cNvPr id="1110" name="Google Shape;1110;p125"/>
            <p:cNvCxnSpPr/>
            <p:nvPr/>
          </p:nvCxnSpPr>
          <p:spPr>
            <a:xfrm>
              <a:off x="7508663" y="2886950"/>
              <a:ext cx="0" cy="4710900"/>
            </a:xfrm>
            <a:prstGeom prst="straightConnector1">
              <a:avLst/>
            </a:prstGeom>
            <a:noFill/>
            <a:ln cap="flat" cmpd="sng" w="9525">
              <a:solidFill>
                <a:srgbClr val="0A212E"/>
              </a:solidFill>
              <a:prstDash val="dash"/>
              <a:round/>
              <a:headEnd len="sm" w="sm" type="none"/>
              <a:tailEnd len="sm" w="sm" type="none"/>
            </a:ln>
          </p:spPr>
        </p:cxnSp>
        <p:cxnSp>
          <p:nvCxnSpPr>
            <p:cNvPr id="1111" name="Google Shape;1111;p125"/>
            <p:cNvCxnSpPr/>
            <p:nvPr/>
          </p:nvCxnSpPr>
          <p:spPr>
            <a:xfrm>
              <a:off x="11435838" y="2886950"/>
              <a:ext cx="0" cy="4710900"/>
            </a:xfrm>
            <a:prstGeom prst="straightConnector1">
              <a:avLst/>
            </a:prstGeom>
            <a:noFill/>
            <a:ln cap="flat" cmpd="sng" w="9525">
              <a:solidFill>
                <a:srgbClr val="0A212E"/>
              </a:solidFill>
              <a:prstDash val="dash"/>
              <a:round/>
              <a:headEnd len="sm" w="sm" type="none"/>
              <a:tailEnd len="sm" w="sm" type="none"/>
            </a:ln>
          </p:spPr>
        </p:cxnSp>
      </p:grpSp>
      <p:pic>
        <p:nvPicPr>
          <p:cNvPr id="1112" name="Google Shape;1112;p125"/>
          <p:cNvPicPr preferRelativeResize="0"/>
          <p:nvPr/>
        </p:nvPicPr>
        <p:blipFill rotWithShape="1">
          <a:blip r:embed="rId22">
            <a:alphaModFix/>
          </a:blip>
          <a:srcRect b="38503" l="8445" r="8353" t="38606"/>
          <a:stretch/>
        </p:blipFill>
        <p:spPr>
          <a:xfrm>
            <a:off x="435578" y="3267219"/>
            <a:ext cx="778701" cy="151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125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684831" y="3095185"/>
            <a:ext cx="378673" cy="381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125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539025" y="1083287"/>
            <a:ext cx="424860" cy="25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125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283815" y="2680054"/>
            <a:ext cx="354873" cy="360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125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435582" y="3011151"/>
            <a:ext cx="791179" cy="184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125"/>
          <p:cNvPicPr preferRelativeResize="0"/>
          <p:nvPr/>
        </p:nvPicPr>
        <p:blipFill rotWithShape="1">
          <a:blip r:embed="rId27">
            <a:alphaModFix/>
          </a:blip>
          <a:srcRect b="34116" l="21459" r="20777" t="33299"/>
          <a:stretch/>
        </p:blipFill>
        <p:spPr>
          <a:xfrm>
            <a:off x="2276499" y="2010875"/>
            <a:ext cx="648571" cy="25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125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3593425" y="1919339"/>
            <a:ext cx="438500" cy="441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125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3040000" y="1931024"/>
            <a:ext cx="438502" cy="438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25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5326912" y="1900787"/>
            <a:ext cx="439199" cy="43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125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5798763" y="1899063"/>
            <a:ext cx="439201" cy="442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125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4452188" y="2033201"/>
            <a:ext cx="842076" cy="174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12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4326250" y="2751050"/>
            <a:ext cx="491500" cy="49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4" name="Google Shape;1124;p12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2198958" y="2756974"/>
            <a:ext cx="442620" cy="442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5" name="Google Shape;1125;p12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2694452" y="2756982"/>
            <a:ext cx="442619" cy="442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12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3189960" y="2756977"/>
            <a:ext cx="442619" cy="442619"/>
          </a:xfrm>
          <a:prstGeom prst="rect">
            <a:avLst/>
          </a:prstGeom>
          <a:noFill/>
          <a:ln>
            <a:noFill/>
          </a:ln>
        </p:spPr>
      </p:pic>
      <p:sp>
        <p:nvSpPr>
          <p:cNvPr id="1127" name="Google Shape;1127;p125"/>
          <p:cNvSpPr/>
          <p:nvPr/>
        </p:nvSpPr>
        <p:spPr>
          <a:xfrm>
            <a:off x="3685465" y="2747041"/>
            <a:ext cx="493800" cy="4995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8075" lIns="28075" spcFirstLastPara="1" rIns="28075" wrap="square" tIns="280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0"/>
          </a:p>
        </p:txBody>
      </p:sp>
      <p:pic>
        <p:nvPicPr>
          <p:cNvPr id="1128" name="Google Shape;1128;p12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3720736" y="2781915"/>
            <a:ext cx="423306" cy="42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Google Shape;1129;p125"/>
          <p:cNvSpPr/>
          <p:nvPr/>
        </p:nvSpPr>
        <p:spPr>
          <a:xfrm>
            <a:off x="169200" y="155300"/>
            <a:ext cx="2495100" cy="416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rgbClr val="0A212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&lt;</a:t>
            </a:r>
            <a:r>
              <a:rPr b="1" lang="fr" sz="1700">
                <a:solidFill>
                  <a:srgbClr val="0A212E"/>
                </a:solidFill>
                <a:latin typeface="Montserrat"/>
                <a:ea typeface="Montserrat"/>
                <a:cs typeface="Montserrat"/>
                <a:sym typeface="Montserrat"/>
              </a:rPr>
              <a:t>BRANDS LOGOS</a:t>
            </a:r>
            <a:r>
              <a:rPr lang="fr" sz="1700">
                <a:solidFill>
                  <a:srgbClr val="0A212E"/>
                </a:solidFill>
                <a:latin typeface="Montserrat"/>
                <a:ea typeface="Montserrat"/>
                <a:cs typeface="Montserrat"/>
                <a:sym typeface="Montserrat"/>
              </a:rPr>
              <a:t>/&gt;</a:t>
            </a:r>
            <a:endParaRPr sz="1700">
              <a:solidFill>
                <a:srgbClr val="0A212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0" name="Google Shape;1130;p125"/>
          <p:cNvSpPr/>
          <p:nvPr/>
        </p:nvSpPr>
        <p:spPr>
          <a:xfrm>
            <a:off x="6533775" y="2659975"/>
            <a:ext cx="1509300" cy="1929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14175" lIns="14175" spcFirstLastPara="1" rIns="14175" wrap="square" tIns="14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7"/>
          </a:p>
        </p:txBody>
      </p:sp>
      <p:pic>
        <p:nvPicPr>
          <p:cNvPr id="1131" name="Google Shape;1131;p12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6569020" y="2686412"/>
            <a:ext cx="1428024" cy="15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12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6559678" y="2908575"/>
            <a:ext cx="1430733" cy="153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12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6559678" y="3115060"/>
            <a:ext cx="1430733" cy="153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125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8256500" y="3040222"/>
            <a:ext cx="293725" cy="247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125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8256500" y="2736434"/>
            <a:ext cx="293725" cy="247416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125"/>
          <p:cNvSpPr/>
          <p:nvPr/>
        </p:nvSpPr>
        <p:spPr>
          <a:xfrm>
            <a:off x="8632657" y="2714453"/>
            <a:ext cx="423300" cy="3036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14175" lIns="14175" spcFirstLastPara="1" rIns="14175" wrap="square" tIns="141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7"/>
          </a:p>
        </p:txBody>
      </p:sp>
      <p:pic>
        <p:nvPicPr>
          <p:cNvPr id="1137" name="Google Shape;1137;p125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8697426" y="2736425"/>
            <a:ext cx="293725" cy="24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dk1"/>
        </a:solidFill>
      </p:bgPr>
    </p:bg>
    <p:spTree>
      <p:nvGrpSpPr>
        <p:cNvPr id="114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2" name="Google Shape;1142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3913" y="2172393"/>
            <a:ext cx="563700" cy="378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143" name="Google Shape;1143;p1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71404" y="1430890"/>
            <a:ext cx="588600" cy="395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144" name="Google Shape;1144;p1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35322" y="3536824"/>
            <a:ext cx="559200" cy="375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145" name="Google Shape;1145;p1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35322" y="2877018"/>
            <a:ext cx="559200" cy="375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E7E6E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46" name="Google Shape;1146;p1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33208" y="2172393"/>
            <a:ext cx="563400" cy="378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147" name="Google Shape;1147;p1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20523" y="1430890"/>
            <a:ext cx="588600" cy="395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148" name="Google Shape;1148;p12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926827" y="3542362"/>
            <a:ext cx="534000" cy="358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149" name="Google Shape;1149;p12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914318" y="2877018"/>
            <a:ext cx="559200" cy="375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150" name="Google Shape;1150;p12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912204" y="2172393"/>
            <a:ext cx="563400" cy="378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151" name="Google Shape;1151;p12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899519" y="1430890"/>
            <a:ext cx="588600" cy="395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152" name="Google Shape;1152;p12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664170" y="3542366"/>
            <a:ext cx="529800" cy="355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153" name="Google Shape;1153;p12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649403" y="2877018"/>
            <a:ext cx="559200" cy="375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154" name="Google Shape;1154;p12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647833" y="1439347"/>
            <a:ext cx="563400" cy="378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155" name="Google Shape;1155;p12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635030" y="2163937"/>
            <a:ext cx="588600" cy="395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156" name="Google Shape;1156;p126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400022" y="3542366"/>
            <a:ext cx="529800" cy="355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157" name="Google Shape;1157;p126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385255" y="2877018"/>
            <a:ext cx="559200" cy="375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158" name="Google Shape;1158;p126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383274" y="2172393"/>
            <a:ext cx="563400" cy="378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159" name="Google Shape;1159;p126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370583" y="1430897"/>
            <a:ext cx="588600" cy="395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160" name="Google Shape;1160;p126"/>
          <p:cNvSpPr txBox="1"/>
          <p:nvPr/>
        </p:nvSpPr>
        <p:spPr>
          <a:xfrm>
            <a:off x="1161275" y="1936388"/>
            <a:ext cx="10173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275" lIns="38575" spcFirstLastPara="1" rIns="38575" wrap="square" tIns="19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fr" sz="900" u="none" cap="none" strike="noStrike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United Kingdom</a:t>
            </a:r>
            <a:endParaRPr b="1"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1161" name="Google Shape;1161;p126"/>
          <p:cNvSpPr txBox="1"/>
          <p:nvPr/>
        </p:nvSpPr>
        <p:spPr>
          <a:xfrm>
            <a:off x="1265398" y="2633569"/>
            <a:ext cx="7989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275" lIns="38575" spcFirstLastPara="1" rIns="38575" wrap="square" tIns="19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fr" sz="900" u="none" cap="none" strike="noStrike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Switzerland</a:t>
            </a:r>
            <a:endParaRPr b="1"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1162" name="Google Shape;1162;p126"/>
          <p:cNvSpPr txBox="1"/>
          <p:nvPr/>
        </p:nvSpPr>
        <p:spPr>
          <a:xfrm>
            <a:off x="1156329" y="3318335"/>
            <a:ext cx="10173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275" lIns="38575" spcFirstLastPara="1" rIns="38575" wrap="square" tIns="19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fr" sz="900" u="none" cap="none" strike="noStrike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South Africa</a:t>
            </a:r>
            <a:endParaRPr b="1"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1163" name="Google Shape;1163;p126"/>
          <p:cNvSpPr txBox="1"/>
          <p:nvPr/>
        </p:nvSpPr>
        <p:spPr>
          <a:xfrm>
            <a:off x="2548731" y="1205714"/>
            <a:ext cx="7614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275" lIns="38575" spcFirstLastPara="1" rIns="38575" wrap="square" tIns="19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fr" sz="900" u="none" cap="none" strike="noStrike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Romania</a:t>
            </a:r>
            <a:endParaRPr b="1"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1164" name="Google Shape;1164;p126"/>
          <p:cNvSpPr txBox="1"/>
          <p:nvPr/>
        </p:nvSpPr>
        <p:spPr>
          <a:xfrm>
            <a:off x="2542267" y="2640870"/>
            <a:ext cx="7362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275" lIns="38575" spcFirstLastPara="1" rIns="38575" wrap="square" tIns="19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fr" sz="900" u="none" cap="none" strike="noStrike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Portugal</a:t>
            </a:r>
            <a:endParaRPr b="1"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1165" name="Google Shape;1165;p126"/>
          <p:cNvSpPr txBox="1"/>
          <p:nvPr/>
        </p:nvSpPr>
        <p:spPr>
          <a:xfrm>
            <a:off x="2615609" y="3318335"/>
            <a:ext cx="6270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275" lIns="38575" spcFirstLastPara="1" rIns="38575" wrap="square" tIns="19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fr" sz="900" u="none" cap="none" strike="noStrike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Poland</a:t>
            </a:r>
            <a:endParaRPr b="1"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1166" name="Google Shape;1166;p126"/>
          <p:cNvSpPr txBox="1"/>
          <p:nvPr/>
        </p:nvSpPr>
        <p:spPr>
          <a:xfrm>
            <a:off x="3981625" y="1954168"/>
            <a:ext cx="424500" cy="16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275" lIns="38575" spcFirstLastPara="1" rIns="38575" wrap="square" tIns="19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fr" sz="900" u="none" cap="none" strike="noStrike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Italy</a:t>
            </a:r>
            <a:endParaRPr b="1"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1167" name="Google Shape;1167;p126"/>
          <p:cNvSpPr txBox="1"/>
          <p:nvPr/>
        </p:nvSpPr>
        <p:spPr>
          <a:xfrm>
            <a:off x="3876263" y="2640870"/>
            <a:ext cx="6354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275" lIns="38575" spcFirstLastPara="1" rIns="38575" wrap="square" tIns="19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fr" sz="900" u="none" cap="none" strike="noStrike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Greece</a:t>
            </a:r>
            <a:endParaRPr b="1"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1168" name="Google Shape;1168;p126"/>
          <p:cNvSpPr txBox="1"/>
          <p:nvPr/>
        </p:nvSpPr>
        <p:spPr>
          <a:xfrm>
            <a:off x="3846841" y="3318335"/>
            <a:ext cx="6939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275" lIns="38575" spcFirstLastPara="1" rIns="38575" wrap="square" tIns="19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fr" sz="900" u="none" cap="none" strike="noStrike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Germany</a:t>
            </a:r>
            <a:endParaRPr b="1"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1169" name="Google Shape;1169;p126"/>
          <p:cNvSpPr txBox="1"/>
          <p:nvPr/>
        </p:nvSpPr>
        <p:spPr>
          <a:xfrm>
            <a:off x="5149081" y="1930326"/>
            <a:ext cx="5340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275" lIns="38575" spcFirstLastPara="1" rIns="38575" wrap="square" tIns="19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fr" sz="900" u="none" cap="none" strike="noStrike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Spain</a:t>
            </a:r>
            <a:endParaRPr b="1"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1170" name="Google Shape;1170;p126"/>
          <p:cNvSpPr txBox="1"/>
          <p:nvPr/>
        </p:nvSpPr>
        <p:spPr>
          <a:xfrm>
            <a:off x="5093038" y="2640870"/>
            <a:ext cx="6438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275" lIns="38575" spcFirstLastPara="1" rIns="38575" wrap="square" tIns="19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fr" sz="900" u="none" cap="none" strike="noStrike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Cyprus</a:t>
            </a:r>
            <a:endParaRPr b="1"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1171" name="Google Shape;1171;p126"/>
          <p:cNvSpPr txBox="1"/>
          <p:nvPr/>
        </p:nvSpPr>
        <p:spPr>
          <a:xfrm>
            <a:off x="5143603" y="3318335"/>
            <a:ext cx="5427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275" lIns="38575" spcFirstLastPara="1" rIns="38575" wrap="square" tIns="19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fr" sz="900" u="none" cap="none" strike="noStrike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China</a:t>
            </a:r>
            <a:endParaRPr b="1"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1172" name="Google Shape;1172;p126"/>
          <p:cNvSpPr txBox="1"/>
          <p:nvPr/>
        </p:nvSpPr>
        <p:spPr>
          <a:xfrm>
            <a:off x="6298712" y="1203624"/>
            <a:ext cx="5340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275" lIns="38575" spcFirstLastPara="1" rIns="38575" wrap="square" tIns="19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fr" sz="900" u="none" cap="none" strike="noStrike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Brazil</a:t>
            </a:r>
            <a:endParaRPr b="1"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1173" name="Google Shape;1173;p126"/>
          <p:cNvSpPr txBox="1"/>
          <p:nvPr/>
        </p:nvSpPr>
        <p:spPr>
          <a:xfrm>
            <a:off x="6209221" y="1930330"/>
            <a:ext cx="7194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275" lIns="38575" spcFirstLastPara="1" rIns="38575" wrap="square" tIns="19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fr" sz="900" u="none" cap="none" strike="noStrike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Belgium</a:t>
            </a:r>
            <a:endParaRPr b="1"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1174" name="Google Shape;1174;p126"/>
          <p:cNvSpPr txBox="1"/>
          <p:nvPr/>
        </p:nvSpPr>
        <p:spPr>
          <a:xfrm>
            <a:off x="6206040" y="2632469"/>
            <a:ext cx="7194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275" lIns="38575" spcFirstLastPara="1" rIns="38575" wrap="square" tIns="19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fr" sz="900" u="none" cap="none" strike="noStrike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Europe</a:t>
            </a:r>
            <a:endParaRPr b="1"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pic>
        <p:nvPicPr>
          <p:cNvPr id="1175" name="Google Shape;1175;p126">
            <a:hlinkClick r:id="rId21"/>
          </p:cNvPr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6286203" y="2876842"/>
            <a:ext cx="559200" cy="375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176" name="Google Shape;1176;p126"/>
          <p:cNvSpPr txBox="1"/>
          <p:nvPr/>
        </p:nvSpPr>
        <p:spPr>
          <a:xfrm>
            <a:off x="6206040" y="3318335"/>
            <a:ext cx="7194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275" lIns="38575" spcFirstLastPara="1" rIns="38575" wrap="square" tIns="19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fr" sz="900" u="none" cap="none" strike="noStrike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USA</a:t>
            </a:r>
            <a:endParaRPr b="1"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pic>
        <p:nvPicPr>
          <p:cNvPr id="1177" name="Google Shape;1177;p126"/>
          <p:cNvPicPr preferRelativeResize="0"/>
          <p:nvPr/>
        </p:nvPicPr>
        <p:blipFill rotWithShape="1">
          <a:blip r:embed="rId23">
            <a:alphaModFix/>
          </a:blip>
          <a:srcRect b="0" l="0" r="20032" t="0"/>
          <a:stretch/>
        </p:blipFill>
        <p:spPr>
          <a:xfrm>
            <a:off x="6283913" y="3532676"/>
            <a:ext cx="563700" cy="372300"/>
          </a:xfrm>
          <a:prstGeom prst="roundRect">
            <a:avLst>
              <a:gd fmla="val 19351" name="adj"/>
            </a:avLst>
          </a:prstGeom>
          <a:noFill/>
          <a:ln>
            <a:noFill/>
          </a:ln>
        </p:spPr>
      </p:pic>
      <p:sp>
        <p:nvSpPr>
          <p:cNvPr id="1178" name="Google Shape;1178;p126"/>
          <p:cNvSpPr txBox="1"/>
          <p:nvPr/>
        </p:nvSpPr>
        <p:spPr>
          <a:xfrm>
            <a:off x="1182988" y="3942440"/>
            <a:ext cx="963900" cy="23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fr" sz="900" u="none" cap="none" strike="noStrike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Ivory Coast</a:t>
            </a:r>
            <a:endParaRPr b="1"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pic>
        <p:nvPicPr>
          <p:cNvPr id="1179" name="Google Shape;1179;p126"/>
          <p:cNvPicPr preferRelativeResize="0"/>
          <p:nvPr/>
        </p:nvPicPr>
        <p:blipFill rotWithShape="1">
          <a:blip r:embed="rId24">
            <a:alphaModFix/>
          </a:blip>
          <a:srcRect b="0" l="328" r="338" t="0"/>
          <a:stretch/>
        </p:blipFill>
        <p:spPr>
          <a:xfrm>
            <a:off x="1418446" y="4210774"/>
            <a:ext cx="492900" cy="331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180" name="Google Shape;1180;p126"/>
          <p:cNvSpPr txBox="1"/>
          <p:nvPr/>
        </p:nvSpPr>
        <p:spPr>
          <a:xfrm>
            <a:off x="2282924" y="3942440"/>
            <a:ext cx="1292400" cy="23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fr" sz="900" u="none" cap="none" strike="noStrike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The Netherlands</a:t>
            </a:r>
            <a:endParaRPr b="1"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pic>
        <p:nvPicPr>
          <p:cNvPr id="1181" name="Google Shape;1181;p126"/>
          <p:cNvPicPr preferRelativeResize="0"/>
          <p:nvPr/>
        </p:nvPicPr>
        <p:blipFill rotWithShape="1">
          <a:blip r:embed="rId25">
            <a:alphaModFix/>
          </a:blip>
          <a:srcRect b="0" l="357" r="348" t="0"/>
          <a:stretch/>
        </p:blipFill>
        <p:spPr>
          <a:xfrm>
            <a:off x="2682603" y="4210774"/>
            <a:ext cx="492900" cy="331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182" name="Google Shape;1182;p126"/>
          <p:cNvSpPr txBox="1"/>
          <p:nvPr/>
        </p:nvSpPr>
        <p:spPr>
          <a:xfrm>
            <a:off x="3547684" y="3942440"/>
            <a:ext cx="1292400" cy="23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fr" sz="900" u="none" cap="none" strike="noStrike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Morocco</a:t>
            </a:r>
            <a:endParaRPr b="1"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pic>
        <p:nvPicPr>
          <p:cNvPr id="1183" name="Google Shape;1183;p126"/>
          <p:cNvPicPr preferRelativeResize="0"/>
          <p:nvPr/>
        </p:nvPicPr>
        <p:blipFill rotWithShape="1">
          <a:blip r:embed="rId26">
            <a:alphaModFix/>
          </a:blip>
          <a:srcRect b="0" l="357" r="348" t="0"/>
          <a:stretch/>
        </p:blipFill>
        <p:spPr>
          <a:xfrm>
            <a:off x="3928941" y="4210774"/>
            <a:ext cx="529800" cy="356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184" name="Google Shape;1184;p126"/>
          <p:cNvSpPr txBox="1"/>
          <p:nvPr/>
        </p:nvSpPr>
        <p:spPr>
          <a:xfrm>
            <a:off x="4768687" y="3942440"/>
            <a:ext cx="1292400" cy="23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fr" sz="900" u="none" cap="none" strike="noStrike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Peru</a:t>
            </a:r>
            <a:endParaRPr b="1"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pic>
        <p:nvPicPr>
          <p:cNvPr id="1185" name="Google Shape;1185;p126"/>
          <p:cNvPicPr preferRelativeResize="0"/>
          <p:nvPr/>
        </p:nvPicPr>
        <p:blipFill rotWithShape="1">
          <a:blip r:embed="rId27">
            <a:alphaModFix/>
          </a:blip>
          <a:srcRect b="0" l="357" r="348" t="0"/>
          <a:stretch/>
        </p:blipFill>
        <p:spPr>
          <a:xfrm>
            <a:off x="5168444" y="4210774"/>
            <a:ext cx="492900" cy="331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186" name="Google Shape;1186;p126"/>
          <p:cNvSpPr txBox="1"/>
          <p:nvPr/>
        </p:nvSpPr>
        <p:spPr>
          <a:xfrm>
            <a:off x="5919568" y="3942440"/>
            <a:ext cx="1292400" cy="23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fr" sz="900" u="none" cap="none" strike="noStrike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Australia</a:t>
            </a:r>
            <a:endParaRPr b="1"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pic>
        <p:nvPicPr>
          <p:cNvPr id="1187" name="Google Shape;1187;p126"/>
          <p:cNvPicPr preferRelativeResize="0"/>
          <p:nvPr/>
        </p:nvPicPr>
        <p:blipFill rotWithShape="1">
          <a:blip r:embed="rId28">
            <a:alphaModFix/>
          </a:blip>
          <a:srcRect b="0" l="6288" r="9988" t="0"/>
          <a:stretch/>
        </p:blipFill>
        <p:spPr>
          <a:xfrm>
            <a:off x="6300826" y="4196063"/>
            <a:ext cx="529800" cy="356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188" name="Google Shape;1188;p126"/>
          <p:cNvSpPr txBox="1"/>
          <p:nvPr/>
        </p:nvSpPr>
        <p:spPr>
          <a:xfrm>
            <a:off x="5077631" y="1188325"/>
            <a:ext cx="693900" cy="23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fr" sz="900" u="none" cap="none" strike="noStrike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France</a:t>
            </a:r>
            <a:endParaRPr b="1"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1189" name="Google Shape;1189;p126"/>
          <p:cNvSpPr txBox="1"/>
          <p:nvPr/>
        </p:nvSpPr>
        <p:spPr>
          <a:xfrm>
            <a:off x="2548725" y="1929568"/>
            <a:ext cx="7362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fr" sz="900" u="none" cap="none" strike="noStrike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Russia</a:t>
            </a:r>
            <a:endParaRPr b="1"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1190" name="Google Shape;1190;p126"/>
          <p:cNvSpPr txBox="1"/>
          <p:nvPr/>
        </p:nvSpPr>
        <p:spPr>
          <a:xfrm>
            <a:off x="1296875" y="1213934"/>
            <a:ext cx="736200" cy="18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fr" sz="900" u="none" cap="none" strike="noStrike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Ukraine</a:t>
            </a:r>
            <a:endParaRPr b="1"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1191" name="Google Shape;1191;p126"/>
          <p:cNvSpPr txBox="1"/>
          <p:nvPr/>
        </p:nvSpPr>
        <p:spPr>
          <a:xfrm>
            <a:off x="3764578" y="1197350"/>
            <a:ext cx="858600" cy="23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fr" sz="900" u="none" cap="none" strike="noStrike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Kazakhstan</a:t>
            </a:r>
            <a:endParaRPr b="1"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1192" name="Google Shape;1192;p126"/>
          <p:cNvSpPr txBox="1"/>
          <p:nvPr/>
        </p:nvSpPr>
        <p:spPr>
          <a:xfrm>
            <a:off x="7232331" y="1217442"/>
            <a:ext cx="761400" cy="18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fr" sz="900" u="none" cap="none" strike="noStrike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Vietnam</a:t>
            </a:r>
            <a:endParaRPr b="1"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pic>
        <p:nvPicPr>
          <p:cNvPr id="1193" name="Google Shape;1193;p126"/>
          <p:cNvPicPr preferRelativeResize="0"/>
          <p:nvPr/>
        </p:nvPicPr>
        <p:blipFill rotWithShape="1">
          <a:blip r:embed="rId29">
            <a:alphaModFix/>
          </a:blip>
          <a:srcRect b="0" l="377" r="377" t="0"/>
          <a:stretch/>
        </p:blipFill>
        <p:spPr>
          <a:xfrm>
            <a:off x="7315957" y="1430890"/>
            <a:ext cx="588600" cy="395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194" name="Google Shape;1194;p126"/>
          <p:cNvSpPr txBox="1"/>
          <p:nvPr/>
        </p:nvSpPr>
        <p:spPr>
          <a:xfrm>
            <a:off x="7385939" y="1941718"/>
            <a:ext cx="456000" cy="18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fr" sz="900" u="none" cap="none" strike="noStrike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Israel</a:t>
            </a:r>
            <a:endParaRPr b="1"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pic>
        <p:nvPicPr>
          <p:cNvPr id="1195" name="Google Shape;1195;p126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7343266" y="2167636"/>
            <a:ext cx="534000" cy="387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196" name="Google Shape;1196;p126"/>
          <p:cNvPicPr preferRelativeResize="0"/>
          <p:nvPr/>
        </p:nvPicPr>
        <p:blipFill rotWithShape="1">
          <a:blip r:embed="rId31">
            <a:alphaModFix/>
          </a:blip>
          <a:srcRect b="0" l="3531" r="3541" t="0"/>
          <a:stretch/>
        </p:blipFill>
        <p:spPr>
          <a:xfrm>
            <a:off x="7330757" y="2878252"/>
            <a:ext cx="559200" cy="372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197" name="Google Shape;1197;p126"/>
          <p:cNvSpPr txBox="1"/>
          <p:nvPr/>
        </p:nvSpPr>
        <p:spPr>
          <a:xfrm>
            <a:off x="7250594" y="2640896"/>
            <a:ext cx="7194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275" lIns="38575" spcFirstLastPara="1" rIns="38575" wrap="square" tIns="19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lang="fr" sz="900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rPr>
              <a:t>Uruguay</a:t>
            </a:r>
            <a:endParaRPr b="1" sz="1700">
              <a:solidFill>
                <a:schemeClr val="lt1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1198" name="Google Shape;1198;p126"/>
          <p:cNvSpPr/>
          <p:nvPr/>
        </p:nvSpPr>
        <p:spPr>
          <a:xfrm>
            <a:off x="169200" y="155300"/>
            <a:ext cx="2495100" cy="416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&lt;</a:t>
            </a:r>
            <a:r>
              <a:rPr b="1"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COUNTRY LOGOS</a:t>
            </a:r>
            <a:r>
              <a:rPr lang="fr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/&gt;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lt1"/>
        </a:solidFill>
      </p:bgPr>
    </p:bg>
    <p:spTree>
      <p:nvGrpSpPr>
        <p:cNvPr id="1202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3" name="Google Shape;1203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900" y="234150"/>
            <a:ext cx="654139" cy="92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4" name="Google Shape;1204;p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858" y="1255300"/>
            <a:ext cx="591510" cy="84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5" name="Google Shape;1205;p1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4900" y="2093544"/>
            <a:ext cx="1245728" cy="1278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6" name="Google Shape;1206;p1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0575" y="588152"/>
            <a:ext cx="591515" cy="36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7" name="Google Shape;1207;p1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16687" y="1153120"/>
            <a:ext cx="432038" cy="568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1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13638" y="1645988"/>
            <a:ext cx="654140" cy="411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9" name="Google Shape;1209;p1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48725" y="2179926"/>
            <a:ext cx="276497" cy="411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0" name="Google Shape;1210;p1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02462" y="3572075"/>
            <a:ext cx="623177" cy="386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1" name="Google Shape;1211;p1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85937" y="196052"/>
            <a:ext cx="816513" cy="115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2" name="Google Shape;1212;p1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941025" y="1486845"/>
            <a:ext cx="561426" cy="532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3" name="Google Shape;1213;p12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196163" y="1424351"/>
            <a:ext cx="1280691" cy="112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4" name="Google Shape;1214;p12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635050" y="1097213"/>
            <a:ext cx="305975" cy="442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5" name="Google Shape;1215;p12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666300" y="243025"/>
            <a:ext cx="1051141" cy="71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6" name="Google Shape;1216;p12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739663" y="953875"/>
            <a:ext cx="348320" cy="30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7" name="Google Shape;1217;p12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641975" y="1020375"/>
            <a:ext cx="401374" cy="30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p12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016686" y="3501072"/>
            <a:ext cx="486314" cy="436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9" name="Google Shape;1219;p12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640263" y="2449600"/>
            <a:ext cx="623170" cy="1122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0" name="Google Shape;1220;p12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091812" y="3428034"/>
            <a:ext cx="654139" cy="468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1" name="Google Shape;1221;p127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2503086" y="2572533"/>
            <a:ext cx="561425" cy="494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2" name="Google Shape;1222;p127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192899" y="2122605"/>
            <a:ext cx="401375" cy="527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3" name="Google Shape;1223;p127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3641975" y="2370184"/>
            <a:ext cx="401375" cy="527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4" name="Google Shape;1224;p127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3613475" y="1583662"/>
            <a:ext cx="305975" cy="524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5" name="Google Shape;1225;p127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2891375" y="2951468"/>
            <a:ext cx="623176" cy="782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p127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238338" y="4192737"/>
            <a:ext cx="654139" cy="43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Google Shape;1227;p127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136550" y="3647957"/>
            <a:ext cx="993362" cy="108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" name="Google Shape;1228;p127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2373988" y="4110065"/>
            <a:ext cx="654139" cy="433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" name="Google Shape;1229;p127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4294886" y="3669416"/>
            <a:ext cx="654139" cy="995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0" name="Google Shape;1230;p127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3768663" y="3100487"/>
            <a:ext cx="516101" cy="36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Google Shape;1231;p127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4131213" y="222593"/>
            <a:ext cx="1696202" cy="2050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2" name="Google Shape;1232;p127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4224288" y="2344961"/>
            <a:ext cx="623174" cy="43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3" name="Google Shape;1233;p12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4322863" y="765626"/>
            <a:ext cx="623176" cy="586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4" name="Google Shape;1234;p12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5017225" y="2931463"/>
            <a:ext cx="684371" cy="71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5" name="Google Shape;1235;p12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3936150" y="312413"/>
            <a:ext cx="348325" cy="61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6" name="Google Shape;1236;p12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5028400" y="2293987"/>
            <a:ext cx="756297" cy="46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7" name="Google Shape;1237;p12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6870635" y="334825"/>
            <a:ext cx="756301" cy="87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8" name="Google Shape;1238;p12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4495800" y="2911271"/>
            <a:ext cx="401376" cy="515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12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4541290" y="222588"/>
            <a:ext cx="516100" cy="50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12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5686062" y="1645982"/>
            <a:ext cx="756300" cy="566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1" name="Google Shape;1241;p127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5897850" y="2639419"/>
            <a:ext cx="432037" cy="534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2" name="Google Shape;1242;p127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3233024" y="3744556"/>
            <a:ext cx="856957" cy="84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3" name="Google Shape;1243;p127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5953376" y="354962"/>
            <a:ext cx="756301" cy="914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4" name="Google Shape;1244;p127"/>
          <p:cNvPicPr preferRelativeResize="0"/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5388451" y="3572080"/>
            <a:ext cx="856965" cy="1129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5" name="Google Shape;1245;p127"/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>
            <a:off x="6633475" y="1299621"/>
            <a:ext cx="654137" cy="906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6" name="Google Shape;1246;p127"/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6488039" y="2349450"/>
            <a:ext cx="684377" cy="826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7" name="Google Shape;1247;p127"/>
          <p:cNvPicPr preferRelativeResize="0"/>
          <p:nvPr/>
        </p:nvPicPr>
        <p:blipFill>
          <a:blip r:embed="rId47">
            <a:alphaModFix/>
          </a:blip>
          <a:stretch>
            <a:fillRect/>
          </a:stretch>
        </p:blipFill>
        <p:spPr>
          <a:xfrm>
            <a:off x="7220420" y="1692034"/>
            <a:ext cx="684375" cy="815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8" name="Google Shape;1248;p127"/>
          <p:cNvPicPr preferRelativeResize="0"/>
          <p:nvPr/>
        </p:nvPicPr>
        <p:blipFill>
          <a:blip r:embed="rId48">
            <a:alphaModFix/>
          </a:blip>
          <a:stretch>
            <a:fillRect/>
          </a:stretch>
        </p:blipFill>
        <p:spPr>
          <a:xfrm>
            <a:off x="6103538" y="3239273"/>
            <a:ext cx="623176" cy="365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9" name="Google Shape;1249;p127"/>
          <p:cNvPicPr preferRelativeResize="0"/>
          <p:nvPr/>
        </p:nvPicPr>
        <p:blipFill>
          <a:blip r:embed="rId49">
            <a:alphaModFix/>
          </a:blip>
          <a:stretch>
            <a:fillRect/>
          </a:stretch>
        </p:blipFill>
        <p:spPr>
          <a:xfrm>
            <a:off x="8326685" y="907737"/>
            <a:ext cx="591514" cy="82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0" name="Google Shape;1250;p127"/>
          <p:cNvPicPr preferRelativeResize="0"/>
          <p:nvPr/>
        </p:nvPicPr>
        <p:blipFill>
          <a:blip r:embed="rId50">
            <a:alphaModFix/>
          </a:blip>
          <a:stretch>
            <a:fillRect/>
          </a:stretch>
        </p:blipFill>
        <p:spPr>
          <a:xfrm>
            <a:off x="8141707" y="1769998"/>
            <a:ext cx="654138" cy="659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" name="Google Shape;1251;p127"/>
          <p:cNvPicPr preferRelativeResize="0"/>
          <p:nvPr/>
        </p:nvPicPr>
        <p:blipFill>
          <a:blip r:embed="rId51">
            <a:alphaModFix/>
          </a:blip>
          <a:stretch>
            <a:fillRect/>
          </a:stretch>
        </p:blipFill>
        <p:spPr>
          <a:xfrm>
            <a:off x="7642675" y="312413"/>
            <a:ext cx="486313" cy="483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2" name="Google Shape;1252;p127"/>
          <p:cNvPicPr preferRelativeResize="0"/>
          <p:nvPr/>
        </p:nvPicPr>
        <p:blipFill>
          <a:blip r:embed="rId52">
            <a:alphaModFix/>
          </a:blip>
          <a:stretch>
            <a:fillRect/>
          </a:stretch>
        </p:blipFill>
        <p:spPr>
          <a:xfrm>
            <a:off x="7330566" y="3097616"/>
            <a:ext cx="561427" cy="56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3" name="Google Shape;1253;p127"/>
          <p:cNvPicPr preferRelativeResize="0"/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8242262" y="3535514"/>
            <a:ext cx="561426" cy="1165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127"/>
          <p:cNvPicPr preferRelativeResize="0"/>
          <p:nvPr/>
        </p:nvPicPr>
        <p:blipFill>
          <a:blip r:embed="rId54">
            <a:alphaModFix/>
          </a:blip>
          <a:stretch>
            <a:fillRect/>
          </a:stretch>
        </p:blipFill>
        <p:spPr>
          <a:xfrm>
            <a:off x="6514498" y="3552874"/>
            <a:ext cx="623175" cy="1055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5" name="Google Shape;1255;p127"/>
          <p:cNvPicPr preferRelativeResize="0"/>
          <p:nvPr/>
        </p:nvPicPr>
        <p:blipFill>
          <a:blip r:embed="rId55">
            <a:alphaModFix/>
          </a:blip>
          <a:stretch>
            <a:fillRect/>
          </a:stretch>
        </p:blipFill>
        <p:spPr>
          <a:xfrm>
            <a:off x="7378381" y="3778879"/>
            <a:ext cx="623176" cy="88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6" name="Google Shape;1256;p127"/>
          <p:cNvPicPr preferRelativeResize="0"/>
          <p:nvPr/>
        </p:nvPicPr>
        <p:blipFill>
          <a:blip r:embed="rId56">
            <a:alphaModFix/>
          </a:blip>
          <a:stretch>
            <a:fillRect/>
          </a:stretch>
        </p:blipFill>
        <p:spPr>
          <a:xfrm>
            <a:off x="8378575" y="192556"/>
            <a:ext cx="401375" cy="565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7" name="Google Shape;1257;p127"/>
          <p:cNvPicPr preferRelativeResize="0"/>
          <p:nvPr/>
        </p:nvPicPr>
        <p:blipFill>
          <a:blip r:embed="rId57">
            <a:alphaModFix/>
          </a:blip>
          <a:stretch>
            <a:fillRect/>
          </a:stretch>
        </p:blipFill>
        <p:spPr>
          <a:xfrm>
            <a:off x="8394575" y="2623379"/>
            <a:ext cx="401376" cy="575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8" name="Google Shape;1258;p127"/>
          <p:cNvPicPr preferRelativeResize="0"/>
          <p:nvPr/>
        </p:nvPicPr>
        <p:blipFill>
          <a:blip r:embed="rId58">
            <a:alphaModFix/>
          </a:blip>
          <a:stretch>
            <a:fillRect/>
          </a:stretch>
        </p:blipFill>
        <p:spPr>
          <a:xfrm>
            <a:off x="8141614" y="2854513"/>
            <a:ext cx="591512" cy="607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9" name="Google Shape;1259;p127"/>
          <p:cNvPicPr preferRelativeResize="0"/>
          <p:nvPr/>
        </p:nvPicPr>
        <p:blipFill>
          <a:blip r:embed="rId59">
            <a:alphaModFix/>
          </a:blip>
          <a:stretch>
            <a:fillRect/>
          </a:stretch>
        </p:blipFill>
        <p:spPr>
          <a:xfrm>
            <a:off x="7642675" y="1008875"/>
            <a:ext cx="486313" cy="546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127"/>
          <p:cNvPicPr preferRelativeResize="0"/>
          <p:nvPr/>
        </p:nvPicPr>
        <p:blipFill>
          <a:blip r:embed="rId60">
            <a:alphaModFix/>
          </a:blip>
          <a:stretch>
            <a:fillRect/>
          </a:stretch>
        </p:blipFill>
        <p:spPr>
          <a:xfrm>
            <a:off x="7584925" y="2528713"/>
            <a:ext cx="432038" cy="505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5" name="Google Shape;1265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163" y="247212"/>
            <a:ext cx="247588" cy="80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6" name="Google Shape;1266;p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212" y="763125"/>
            <a:ext cx="698488" cy="8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7" name="Google Shape;1267;p1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5888" y="1445500"/>
            <a:ext cx="637988" cy="838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8" name="Google Shape;1268;p1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4162" y="1580850"/>
            <a:ext cx="698488" cy="725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9" name="Google Shape;1269;p1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7413" y="2391075"/>
            <a:ext cx="980782" cy="98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0" name="Google Shape;1270;p1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44912" y="247212"/>
            <a:ext cx="1131476" cy="98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1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7825" y="186175"/>
            <a:ext cx="474126" cy="4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" name="Google Shape;1272;p1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076038" y="1263311"/>
            <a:ext cx="474125" cy="613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3" name="Google Shape;1273;p1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251475" y="1982161"/>
            <a:ext cx="588425" cy="67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4" name="Google Shape;1274;p1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973376" y="2479901"/>
            <a:ext cx="329463" cy="885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5" name="Google Shape;1275;p12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297238" y="454144"/>
            <a:ext cx="532653" cy="725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6" name="Google Shape;1276;p12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521600" y="2148225"/>
            <a:ext cx="1745336" cy="11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7" name="Google Shape;1277;p12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007722" y="255206"/>
            <a:ext cx="930265" cy="937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8" name="Google Shape;1278;p12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698798" y="224275"/>
            <a:ext cx="346044" cy="462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9" name="Google Shape;1279;p12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102443" y="1195761"/>
            <a:ext cx="588427" cy="42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0" name="Google Shape;1280;p12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775000" y="1649569"/>
            <a:ext cx="836074" cy="541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1" name="Google Shape;1281;p128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861785" y="1445504"/>
            <a:ext cx="474126" cy="635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2" name="Google Shape;1282;p128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67835" y="2538228"/>
            <a:ext cx="346037" cy="880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3" name="Google Shape;1283;p128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595795" y="3263882"/>
            <a:ext cx="346038" cy="26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4" name="Google Shape;1284;p128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344528" y="209816"/>
            <a:ext cx="474126" cy="56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128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4430639" y="1165551"/>
            <a:ext cx="532648" cy="63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6" name="Google Shape;1286;p128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498001" y="2030787"/>
            <a:ext cx="474125" cy="70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128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4934025" y="2586556"/>
            <a:ext cx="1052457" cy="824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128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5241289" y="2300700"/>
            <a:ext cx="474127" cy="46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9" name="Google Shape;1289;p128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5189149" y="1021001"/>
            <a:ext cx="1433887" cy="114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p128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4143641" y="2947219"/>
            <a:ext cx="698489" cy="66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1" name="Google Shape;1291;p128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5942091" y="2383141"/>
            <a:ext cx="637989" cy="47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Google Shape;1292;p128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5010226" y="861739"/>
            <a:ext cx="346037" cy="3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p128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5986550" y="338576"/>
            <a:ext cx="303806" cy="771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4" name="Google Shape;1294;p128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4997941" y="283609"/>
            <a:ext cx="677523" cy="420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5" name="Google Shape;1295;p128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2910238" y="3464400"/>
            <a:ext cx="443895" cy="70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128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5669727" y="3188750"/>
            <a:ext cx="836076" cy="556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7" name="Google Shape;1297;p128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558763" y="3013924"/>
            <a:ext cx="387385" cy="541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Google Shape;1298;p128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6505800" y="1697655"/>
            <a:ext cx="346038" cy="73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128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6743720" y="1972980"/>
            <a:ext cx="387388" cy="259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0" name="Google Shape;1300;p128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6903888" y="1505483"/>
            <a:ext cx="387387" cy="549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1" name="Google Shape;1301;p128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2670710" y="1326427"/>
            <a:ext cx="247587" cy="284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2" name="Google Shape;1302;p128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6768650" y="2391063"/>
            <a:ext cx="930264" cy="862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3" name="Google Shape;1303;p128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7723625" y="270965"/>
            <a:ext cx="1063838" cy="1091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4" name="Google Shape;1304;p128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519850" y="3272267"/>
            <a:ext cx="532651" cy="67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5" name="Google Shape;1305;p128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7126850" y="2834600"/>
            <a:ext cx="1475640" cy="167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6" name="Google Shape;1306;p128"/>
          <p:cNvPicPr preferRelativeResize="0"/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7489825" y="1967124"/>
            <a:ext cx="303800" cy="79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7" name="Google Shape;1307;p128"/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>
            <a:off x="7853429" y="1225219"/>
            <a:ext cx="798671" cy="771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8" name="Google Shape;1308;p128"/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8423582" y="1693179"/>
            <a:ext cx="387387" cy="382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9" name="Google Shape;1309;p128"/>
          <p:cNvPicPr preferRelativeResize="0"/>
          <p:nvPr/>
        </p:nvPicPr>
        <p:blipFill>
          <a:blip r:embed="rId47">
            <a:alphaModFix/>
          </a:blip>
          <a:stretch>
            <a:fillRect/>
          </a:stretch>
        </p:blipFill>
        <p:spPr>
          <a:xfrm>
            <a:off x="6463963" y="237905"/>
            <a:ext cx="588425" cy="81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0" name="Google Shape;1310;p128"/>
          <p:cNvPicPr preferRelativeResize="0"/>
          <p:nvPr/>
        </p:nvPicPr>
        <p:blipFill>
          <a:blip r:embed="rId48">
            <a:alphaModFix/>
          </a:blip>
          <a:stretch>
            <a:fillRect/>
          </a:stretch>
        </p:blipFill>
        <p:spPr>
          <a:xfrm>
            <a:off x="6932331" y="1072162"/>
            <a:ext cx="443900" cy="342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1" name="Google Shape;1311;p128"/>
          <p:cNvPicPr preferRelativeResize="0"/>
          <p:nvPr/>
        </p:nvPicPr>
        <p:blipFill>
          <a:blip r:embed="rId49">
            <a:alphaModFix/>
          </a:blip>
          <a:stretch>
            <a:fillRect/>
          </a:stretch>
        </p:blipFill>
        <p:spPr>
          <a:xfrm>
            <a:off x="8116795" y="2026338"/>
            <a:ext cx="474125" cy="672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2" name="Google Shape;1312;p128"/>
          <p:cNvPicPr preferRelativeResize="0"/>
          <p:nvPr/>
        </p:nvPicPr>
        <p:blipFill>
          <a:blip r:embed="rId50">
            <a:alphaModFix/>
          </a:blip>
          <a:stretch>
            <a:fillRect/>
          </a:stretch>
        </p:blipFill>
        <p:spPr>
          <a:xfrm>
            <a:off x="7225994" y="293300"/>
            <a:ext cx="774919" cy="61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3" name="Google Shape;1313;p128"/>
          <p:cNvPicPr preferRelativeResize="0"/>
          <p:nvPr/>
        </p:nvPicPr>
        <p:blipFill>
          <a:blip r:embed="rId51">
            <a:alphaModFix/>
          </a:blip>
          <a:stretch>
            <a:fillRect/>
          </a:stretch>
        </p:blipFill>
        <p:spPr>
          <a:xfrm>
            <a:off x="343236" y="4001946"/>
            <a:ext cx="1063837" cy="83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4" name="Google Shape;1314;p128"/>
          <p:cNvPicPr preferRelativeResize="0"/>
          <p:nvPr/>
        </p:nvPicPr>
        <p:blipFill>
          <a:blip r:embed="rId52">
            <a:alphaModFix/>
          </a:blip>
          <a:stretch>
            <a:fillRect/>
          </a:stretch>
        </p:blipFill>
        <p:spPr>
          <a:xfrm>
            <a:off x="763600" y="4470895"/>
            <a:ext cx="443888" cy="376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5" name="Google Shape;1315;p128"/>
          <p:cNvPicPr preferRelativeResize="0"/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1604725" y="3525650"/>
            <a:ext cx="1403003" cy="139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6" name="Google Shape;1316;p128"/>
          <p:cNvPicPr preferRelativeResize="0"/>
          <p:nvPr/>
        </p:nvPicPr>
        <p:blipFill>
          <a:blip r:embed="rId54">
            <a:alphaModFix/>
          </a:blip>
          <a:stretch>
            <a:fillRect/>
          </a:stretch>
        </p:blipFill>
        <p:spPr>
          <a:xfrm>
            <a:off x="3204098" y="3602735"/>
            <a:ext cx="1131475" cy="1245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7" name="Google Shape;1317;p128"/>
          <p:cNvPicPr preferRelativeResize="0"/>
          <p:nvPr/>
        </p:nvPicPr>
        <p:blipFill>
          <a:blip r:embed="rId55">
            <a:alphaModFix/>
          </a:blip>
          <a:stretch>
            <a:fillRect/>
          </a:stretch>
        </p:blipFill>
        <p:spPr>
          <a:xfrm>
            <a:off x="4554024" y="3940974"/>
            <a:ext cx="211440" cy="83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8" name="Google Shape;1318;p128"/>
          <p:cNvPicPr preferRelativeResize="0"/>
          <p:nvPr/>
        </p:nvPicPr>
        <p:blipFill>
          <a:blip r:embed="rId56">
            <a:alphaModFix/>
          </a:blip>
          <a:stretch>
            <a:fillRect/>
          </a:stretch>
        </p:blipFill>
        <p:spPr>
          <a:xfrm>
            <a:off x="5057664" y="4031889"/>
            <a:ext cx="1006336" cy="725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9" name="Google Shape;1319;p128"/>
          <p:cNvPicPr preferRelativeResize="0"/>
          <p:nvPr/>
        </p:nvPicPr>
        <p:blipFill>
          <a:blip r:embed="rId57">
            <a:alphaModFix/>
          </a:blip>
          <a:stretch>
            <a:fillRect/>
          </a:stretch>
        </p:blipFill>
        <p:spPr>
          <a:xfrm>
            <a:off x="4876763" y="3486786"/>
            <a:ext cx="387388" cy="516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0" name="Google Shape;1320;p128"/>
          <p:cNvPicPr preferRelativeResize="0"/>
          <p:nvPr/>
        </p:nvPicPr>
        <p:blipFill>
          <a:blip r:embed="rId58">
            <a:alphaModFix/>
          </a:blip>
          <a:stretch>
            <a:fillRect/>
          </a:stretch>
        </p:blipFill>
        <p:spPr>
          <a:xfrm>
            <a:off x="7486388" y="4172951"/>
            <a:ext cx="1324585" cy="66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1" name="Google Shape;1321;p128"/>
          <p:cNvPicPr preferRelativeResize="0"/>
          <p:nvPr/>
        </p:nvPicPr>
        <p:blipFill>
          <a:blip r:embed="rId59">
            <a:alphaModFix/>
          </a:blip>
          <a:stretch>
            <a:fillRect/>
          </a:stretch>
        </p:blipFill>
        <p:spPr>
          <a:xfrm>
            <a:off x="6263112" y="3717437"/>
            <a:ext cx="698488" cy="1115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lt1"/>
        </a:solidFill>
      </p:bgPr>
    </p:bg>
    <p:spTree>
      <p:nvGrpSpPr>
        <p:cNvPr id="1325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6" name="Google Shape;1326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612" y="265376"/>
            <a:ext cx="563875" cy="86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7" name="Google Shape;1327;p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188" y="574400"/>
            <a:ext cx="252650" cy="823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8" name="Google Shape;1328;p1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8906" y="1273500"/>
            <a:ext cx="503287" cy="61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9" name="Google Shape;1329;p1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7588" y="1940963"/>
            <a:ext cx="656801" cy="86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0" name="Google Shape;1330;p1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7588" y="2805563"/>
            <a:ext cx="901762" cy="1387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" name="Google Shape;1331;p1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19350" y="262376"/>
            <a:ext cx="901764" cy="870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2" name="Google Shape;1332;p1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19350" y="1185563"/>
            <a:ext cx="626073" cy="870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3" name="Google Shape;1333;p1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39774" y="2187400"/>
            <a:ext cx="422925" cy="486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4" name="Google Shape;1334;p1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245787" y="2497213"/>
            <a:ext cx="808625" cy="71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5" name="Google Shape;1335;p12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347749" y="3415416"/>
            <a:ext cx="808628" cy="72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6" name="Google Shape;1336;p12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875487" y="1747537"/>
            <a:ext cx="422926" cy="611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7" name="Google Shape;1337;p12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969450" y="3121428"/>
            <a:ext cx="422926" cy="293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8" name="Google Shape;1338;p12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054587" y="1273503"/>
            <a:ext cx="252651" cy="29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9" name="Google Shape;1339;p12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716800" y="1129979"/>
            <a:ext cx="252651" cy="290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0" name="Google Shape;1340;p12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195625" y="337950"/>
            <a:ext cx="722980" cy="71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1" name="Google Shape;1341;p129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489738" y="1190536"/>
            <a:ext cx="422925" cy="318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129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569102" y="1648363"/>
            <a:ext cx="349500" cy="38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3" name="Google Shape;1343;p129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307239" y="2246724"/>
            <a:ext cx="626073" cy="596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4" name="Google Shape;1344;p129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2569100" y="2887963"/>
            <a:ext cx="422925" cy="555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5" name="Google Shape;1345;p129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444213" y="3497816"/>
            <a:ext cx="422925" cy="555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p129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3055013" y="376048"/>
            <a:ext cx="722976" cy="11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129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3134562" y="1611048"/>
            <a:ext cx="563877" cy="823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8" name="Google Shape;1348;p129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3134562" y="2567747"/>
            <a:ext cx="563875" cy="496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9" name="Google Shape;1349;p129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3060475" y="3155989"/>
            <a:ext cx="563875" cy="8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0" name="Google Shape;1350;p129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3867913" y="1821295"/>
            <a:ext cx="857424" cy="1447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p129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3920336" y="1185559"/>
            <a:ext cx="626075" cy="703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Google Shape;1352;p129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3970026" y="376048"/>
            <a:ext cx="563876" cy="59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3" name="Google Shape;1353;p129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3983586" y="3551278"/>
            <a:ext cx="722975" cy="448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4" name="Google Shape;1354;p129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3730248" y="3159302"/>
            <a:ext cx="476440" cy="338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5" name="Google Shape;1355;p129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4725938" y="376050"/>
            <a:ext cx="722976" cy="639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6" name="Google Shape;1356;p129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4985923" y="2223974"/>
            <a:ext cx="563875" cy="847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7" name="Google Shape;1357;p129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4863551" y="3210742"/>
            <a:ext cx="808626" cy="72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8" name="Google Shape;1358;p129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4457563" y="950499"/>
            <a:ext cx="476439" cy="588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9" name="Google Shape;1359;p129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5341661" y="502894"/>
            <a:ext cx="1751276" cy="1544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0" name="Google Shape;1360;p129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4763437" y="1669721"/>
            <a:ext cx="563875" cy="423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1" name="Google Shape;1361;p129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5737500" y="2121475"/>
            <a:ext cx="759378" cy="71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2" name="Google Shape;1362;p129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5448912" y="1940965"/>
            <a:ext cx="252650" cy="433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3" name="Google Shape;1363;p129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6636177" y="1695614"/>
            <a:ext cx="422925" cy="924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4" name="Google Shape;1364;p129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5810389" y="3073805"/>
            <a:ext cx="626075" cy="389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5" name="Google Shape;1365;p129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8384276" y="1394996"/>
            <a:ext cx="503277" cy="457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6" name="Google Shape;1366;p129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938200" y="4053639"/>
            <a:ext cx="626076" cy="562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7" name="Google Shape;1367;p129"/>
          <p:cNvPicPr preferRelativeResize="0"/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256251" y="4395469"/>
            <a:ext cx="503275" cy="488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8" name="Google Shape;1368;p129"/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>
            <a:off x="1523088" y="4249699"/>
            <a:ext cx="563876" cy="625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9" name="Google Shape;1369;p129"/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2231622" y="4144579"/>
            <a:ext cx="422925" cy="42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0" name="Google Shape;1370;p129"/>
          <p:cNvPicPr preferRelativeResize="0"/>
          <p:nvPr/>
        </p:nvPicPr>
        <p:blipFill>
          <a:blip r:embed="rId47">
            <a:alphaModFix/>
          </a:blip>
          <a:stretch>
            <a:fillRect/>
          </a:stretch>
        </p:blipFill>
        <p:spPr>
          <a:xfrm>
            <a:off x="2812427" y="4101820"/>
            <a:ext cx="476439" cy="780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1" name="Google Shape;1371;p129"/>
          <p:cNvPicPr preferRelativeResize="0"/>
          <p:nvPr/>
        </p:nvPicPr>
        <p:blipFill>
          <a:blip r:embed="rId48">
            <a:alphaModFix/>
          </a:blip>
          <a:stretch>
            <a:fillRect/>
          </a:stretch>
        </p:blipFill>
        <p:spPr>
          <a:xfrm>
            <a:off x="3624350" y="3976599"/>
            <a:ext cx="422926" cy="872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2" name="Google Shape;1372;p129"/>
          <p:cNvPicPr preferRelativeResize="0"/>
          <p:nvPr/>
        </p:nvPicPr>
        <p:blipFill>
          <a:blip r:embed="rId49">
            <a:alphaModFix/>
          </a:blip>
          <a:stretch>
            <a:fillRect/>
          </a:stretch>
        </p:blipFill>
        <p:spPr>
          <a:xfrm>
            <a:off x="4299675" y="4172877"/>
            <a:ext cx="563876" cy="638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3" name="Google Shape;1373;p129"/>
          <p:cNvPicPr preferRelativeResize="0"/>
          <p:nvPr/>
        </p:nvPicPr>
        <p:blipFill>
          <a:blip r:embed="rId50">
            <a:alphaModFix/>
          </a:blip>
          <a:stretch>
            <a:fillRect/>
          </a:stretch>
        </p:blipFill>
        <p:spPr>
          <a:xfrm>
            <a:off x="5094725" y="3952700"/>
            <a:ext cx="808627" cy="88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4" name="Google Shape;1374;p129"/>
          <p:cNvPicPr preferRelativeResize="0"/>
          <p:nvPr/>
        </p:nvPicPr>
        <p:blipFill>
          <a:blip r:embed="rId51">
            <a:alphaModFix/>
          </a:blip>
          <a:stretch>
            <a:fillRect/>
          </a:stretch>
        </p:blipFill>
        <p:spPr>
          <a:xfrm>
            <a:off x="5996613" y="3636835"/>
            <a:ext cx="422926" cy="53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5" name="Google Shape;1375;p129"/>
          <p:cNvPicPr preferRelativeResize="0"/>
          <p:nvPr/>
        </p:nvPicPr>
        <p:blipFill>
          <a:blip r:embed="rId52">
            <a:alphaModFix/>
          </a:blip>
          <a:stretch>
            <a:fillRect/>
          </a:stretch>
        </p:blipFill>
        <p:spPr>
          <a:xfrm>
            <a:off x="8037660" y="264694"/>
            <a:ext cx="926275" cy="1231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6" name="Google Shape;1376;p129"/>
          <p:cNvPicPr preferRelativeResize="0"/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7614955" y="503038"/>
            <a:ext cx="349500" cy="861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7" name="Google Shape;1377;p129"/>
          <p:cNvPicPr preferRelativeResize="0"/>
          <p:nvPr/>
        </p:nvPicPr>
        <p:blipFill>
          <a:blip r:embed="rId54">
            <a:alphaModFix/>
          </a:blip>
          <a:stretch>
            <a:fillRect/>
          </a:stretch>
        </p:blipFill>
        <p:spPr>
          <a:xfrm>
            <a:off x="7154147" y="376191"/>
            <a:ext cx="349500" cy="518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8" name="Google Shape;1378;p129"/>
          <p:cNvPicPr preferRelativeResize="0"/>
          <p:nvPr/>
        </p:nvPicPr>
        <p:blipFill>
          <a:blip r:embed="rId55">
            <a:alphaModFix/>
          </a:blip>
          <a:stretch>
            <a:fillRect/>
          </a:stretch>
        </p:blipFill>
        <p:spPr>
          <a:xfrm>
            <a:off x="7211825" y="1157794"/>
            <a:ext cx="808626" cy="606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9" name="Google Shape;1379;p129"/>
          <p:cNvPicPr preferRelativeResize="0"/>
          <p:nvPr/>
        </p:nvPicPr>
        <p:blipFill>
          <a:blip r:embed="rId56">
            <a:alphaModFix/>
          </a:blip>
          <a:stretch>
            <a:fillRect/>
          </a:stretch>
        </p:blipFill>
        <p:spPr>
          <a:xfrm>
            <a:off x="6360257" y="376056"/>
            <a:ext cx="422925" cy="313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0" name="Google Shape;1380;p129"/>
          <p:cNvPicPr preferRelativeResize="0"/>
          <p:nvPr/>
        </p:nvPicPr>
        <p:blipFill>
          <a:blip r:embed="rId57">
            <a:alphaModFix/>
          </a:blip>
          <a:stretch>
            <a:fillRect/>
          </a:stretch>
        </p:blipFill>
        <p:spPr>
          <a:xfrm>
            <a:off x="7452037" y="2317719"/>
            <a:ext cx="1140865" cy="1072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1" name="Google Shape;1381;p129"/>
          <p:cNvPicPr preferRelativeResize="0"/>
          <p:nvPr/>
        </p:nvPicPr>
        <p:blipFill>
          <a:blip r:embed="rId58">
            <a:alphaModFix/>
          </a:blip>
          <a:stretch>
            <a:fillRect/>
          </a:stretch>
        </p:blipFill>
        <p:spPr>
          <a:xfrm>
            <a:off x="7079552" y="2353634"/>
            <a:ext cx="926272" cy="588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2" name="Google Shape;1382;p129"/>
          <p:cNvPicPr preferRelativeResize="0"/>
          <p:nvPr/>
        </p:nvPicPr>
        <p:blipFill>
          <a:blip r:embed="rId59">
            <a:alphaModFix/>
          </a:blip>
          <a:stretch>
            <a:fillRect/>
          </a:stretch>
        </p:blipFill>
        <p:spPr>
          <a:xfrm>
            <a:off x="8281500" y="2947679"/>
            <a:ext cx="349499" cy="489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3" name="Google Shape;1383;p129"/>
          <p:cNvPicPr preferRelativeResize="0"/>
          <p:nvPr/>
        </p:nvPicPr>
        <p:blipFill>
          <a:blip r:embed="rId60">
            <a:alphaModFix/>
          </a:blip>
          <a:stretch>
            <a:fillRect/>
          </a:stretch>
        </p:blipFill>
        <p:spPr>
          <a:xfrm>
            <a:off x="8492828" y="2141962"/>
            <a:ext cx="389672" cy="496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4" name="Google Shape;1384;p129"/>
          <p:cNvPicPr preferRelativeResize="0"/>
          <p:nvPr/>
        </p:nvPicPr>
        <p:blipFill>
          <a:blip r:embed="rId61">
            <a:alphaModFix/>
          </a:blip>
          <a:stretch>
            <a:fillRect/>
          </a:stretch>
        </p:blipFill>
        <p:spPr>
          <a:xfrm>
            <a:off x="6563169" y="2805563"/>
            <a:ext cx="389675" cy="33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5" name="Google Shape;1385;p129"/>
          <p:cNvPicPr preferRelativeResize="0"/>
          <p:nvPr/>
        </p:nvPicPr>
        <p:blipFill>
          <a:blip r:embed="rId62">
            <a:alphaModFix/>
          </a:blip>
          <a:stretch>
            <a:fillRect/>
          </a:stretch>
        </p:blipFill>
        <p:spPr>
          <a:xfrm>
            <a:off x="6571875" y="3232663"/>
            <a:ext cx="476438" cy="531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6" name="Google Shape;1386;p129"/>
          <p:cNvPicPr preferRelativeResize="0"/>
          <p:nvPr/>
        </p:nvPicPr>
        <p:blipFill>
          <a:blip r:embed="rId63">
            <a:alphaModFix/>
          </a:blip>
          <a:stretch>
            <a:fillRect/>
          </a:stretch>
        </p:blipFill>
        <p:spPr>
          <a:xfrm>
            <a:off x="7066898" y="3267063"/>
            <a:ext cx="722976" cy="854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7" name="Google Shape;1387;p129"/>
          <p:cNvPicPr preferRelativeResize="0"/>
          <p:nvPr/>
        </p:nvPicPr>
        <p:blipFill>
          <a:blip r:embed="rId64">
            <a:alphaModFix/>
          </a:blip>
          <a:stretch>
            <a:fillRect/>
          </a:stretch>
        </p:blipFill>
        <p:spPr>
          <a:xfrm>
            <a:off x="8040823" y="3610083"/>
            <a:ext cx="808625" cy="128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8" name="Google Shape;1388;p129"/>
          <p:cNvPicPr preferRelativeResize="0"/>
          <p:nvPr/>
        </p:nvPicPr>
        <p:blipFill>
          <a:blip r:embed="rId65">
            <a:alphaModFix/>
          </a:blip>
          <a:stretch>
            <a:fillRect/>
          </a:stretch>
        </p:blipFill>
        <p:spPr>
          <a:xfrm>
            <a:off x="8553263" y="3628731"/>
            <a:ext cx="291138" cy="293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9" name="Google Shape;1389;p129"/>
          <p:cNvPicPr preferRelativeResize="0"/>
          <p:nvPr/>
        </p:nvPicPr>
        <p:blipFill>
          <a:blip r:embed="rId66">
            <a:alphaModFix/>
          </a:blip>
          <a:stretch>
            <a:fillRect/>
          </a:stretch>
        </p:blipFill>
        <p:spPr>
          <a:xfrm>
            <a:off x="7286276" y="4141232"/>
            <a:ext cx="563875" cy="777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0" name="Google Shape;1390;p129"/>
          <p:cNvPicPr preferRelativeResize="0"/>
          <p:nvPr/>
        </p:nvPicPr>
        <p:blipFill>
          <a:blip r:embed="rId67">
            <a:alphaModFix/>
          </a:blip>
          <a:stretch>
            <a:fillRect/>
          </a:stretch>
        </p:blipFill>
        <p:spPr>
          <a:xfrm>
            <a:off x="6382579" y="4183283"/>
            <a:ext cx="422925" cy="611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1" name="Google Shape;1391;p129"/>
          <p:cNvPicPr preferRelativeResize="0"/>
          <p:nvPr/>
        </p:nvPicPr>
        <p:blipFill>
          <a:blip r:embed="rId68">
            <a:alphaModFix/>
          </a:blip>
          <a:stretch>
            <a:fillRect/>
          </a:stretch>
        </p:blipFill>
        <p:spPr>
          <a:xfrm>
            <a:off x="7295006" y="1829604"/>
            <a:ext cx="291138" cy="386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2" name="Google Shape;1392;p129"/>
          <p:cNvPicPr preferRelativeResize="0"/>
          <p:nvPr/>
        </p:nvPicPr>
        <p:blipFill>
          <a:blip r:embed="rId69">
            <a:alphaModFix/>
          </a:blip>
          <a:stretch>
            <a:fillRect/>
          </a:stretch>
        </p:blipFill>
        <p:spPr>
          <a:xfrm>
            <a:off x="8018701" y="1815031"/>
            <a:ext cx="291125" cy="41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3" name="Google Shape;1393;p129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9785811" y="1185559"/>
            <a:ext cx="626075" cy="703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lt1"/>
        </a:solidFill>
      </p:bgPr>
    </p:bg>
    <p:spTree>
      <p:nvGrpSpPr>
        <p:cNvPr id="1397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8" name="Google Shape;1398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200" y="149925"/>
            <a:ext cx="480050" cy="85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Google Shape;1399;p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200" y="1033175"/>
            <a:ext cx="238326" cy="740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0" name="Google Shape;1400;p1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163" y="538738"/>
            <a:ext cx="1171750" cy="894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1" name="Google Shape;1401;p1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350" y="1430800"/>
            <a:ext cx="737236" cy="789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Google Shape;1402;p1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00113" y="1658750"/>
            <a:ext cx="172838" cy="679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3" name="Google Shape;1403;p1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5213" y="1946513"/>
            <a:ext cx="298701" cy="94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4" name="Google Shape;1404;p1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5413" y="2338600"/>
            <a:ext cx="561051" cy="505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5" name="Google Shape;1405;p1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855350" y="483138"/>
            <a:ext cx="822929" cy="894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6" name="Google Shape;1406;p1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989751" y="1454838"/>
            <a:ext cx="688522" cy="740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7" name="Google Shape;1407;p13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855350" y="1057275"/>
            <a:ext cx="390301" cy="56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8" name="Google Shape;1408;p13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685154" y="240088"/>
            <a:ext cx="1111757" cy="740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9" name="Google Shape;1409;p13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777477" y="1101848"/>
            <a:ext cx="784863" cy="740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0" name="Google Shape;1410;p13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676313" y="2320711"/>
            <a:ext cx="737236" cy="48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1" name="Google Shape;1411;p13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777474" y="1968902"/>
            <a:ext cx="390300" cy="766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2" name="Google Shape;1412;p13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690800" y="1044370"/>
            <a:ext cx="238325" cy="623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3" name="Google Shape;1413;p130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91587" y="188019"/>
            <a:ext cx="298700" cy="366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4" name="Google Shape;1414;p130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377612" y="2649638"/>
            <a:ext cx="298701" cy="758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5" name="Google Shape;1415;p130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424688" y="2772353"/>
            <a:ext cx="561051" cy="660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6" name="Google Shape;1416;p130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931550" y="2905315"/>
            <a:ext cx="390300" cy="388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7" name="Google Shape;1417;p130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041100" y="2943413"/>
            <a:ext cx="2041605" cy="1432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8" name="Google Shape;1418;p130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3406617" y="1842833"/>
            <a:ext cx="390300" cy="44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9" name="Google Shape;1419;p130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444629" y="4285116"/>
            <a:ext cx="963358" cy="62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0" name="Google Shape;1420;p130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8234604" y="3108038"/>
            <a:ext cx="628877" cy="894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1" name="Google Shape;1421;p130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3905025" y="2031568"/>
            <a:ext cx="480051" cy="666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2" name="Google Shape;1422;p130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3321013" y="2521161"/>
            <a:ext cx="390300" cy="326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3" name="Google Shape;1423;p130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3562338" y="3643900"/>
            <a:ext cx="350463" cy="758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4" name="Google Shape;1424;p130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2337175" y="2168400"/>
            <a:ext cx="298700" cy="352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5" name="Google Shape;1425;p130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4019488" y="808704"/>
            <a:ext cx="390300" cy="410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6" name="Google Shape;1426;p130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4094163" y="1415752"/>
            <a:ext cx="350463" cy="391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7" name="Google Shape;1427;p130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4500150" y="406940"/>
            <a:ext cx="1299143" cy="740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8" name="Google Shape;1428;p130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4019488" y="259561"/>
            <a:ext cx="480051" cy="551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9" name="Google Shape;1429;p130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3511790" y="4058197"/>
            <a:ext cx="688526" cy="903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0" name="Google Shape;1430;p130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4675056" y="1262219"/>
            <a:ext cx="390301" cy="806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1" name="Google Shape;1431;p130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4567644" y="1665709"/>
            <a:ext cx="628875" cy="644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2" name="Google Shape;1432;p130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4293589" y="2454213"/>
            <a:ext cx="405575" cy="41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" name="Google Shape;1433;p130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2188906" y="4370447"/>
            <a:ext cx="405575" cy="396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4" name="Google Shape;1434;p130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4848413" y="2334164"/>
            <a:ext cx="552354" cy="55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5" name="Google Shape;1435;p130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5295800" y="981073"/>
            <a:ext cx="238326" cy="445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6" name="Google Shape;1436;p130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5410727" y="1006270"/>
            <a:ext cx="350462" cy="503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7" name="Google Shape;1437;p130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5637173" y="1223664"/>
            <a:ext cx="238325" cy="392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8" name="Google Shape;1438;p130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4094160" y="3531000"/>
            <a:ext cx="495849" cy="67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9" name="Google Shape;1439;p130"/>
          <p:cNvPicPr preferRelativeResize="0"/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5245213" y="1603388"/>
            <a:ext cx="298700" cy="802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0" name="Google Shape;1440;p130"/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>
            <a:off x="1462313" y="4406139"/>
            <a:ext cx="495850" cy="38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1" name="Google Shape;1441;p130"/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4376431" y="2913372"/>
            <a:ext cx="561050" cy="768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2" name="Google Shape;1442;p130"/>
          <p:cNvPicPr preferRelativeResize="0"/>
          <p:nvPr/>
        </p:nvPicPr>
        <p:blipFill>
          <a:blip r:embed="rId47">
            <a:alphaModFix/>
          </a:blip>
          <a:stretch>
            <a:fillRect/>
          </a:stretch>
        </p:blipFill>
        <p:spPr>
          <a:xfrm>
            <a:off x="4835751" y="3828641"/>
            <a:ext cx="628875" cy="389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3" name="Google Shape;1443;p130"/>
          <p:cNvPicPr preferRelativeResize="0"/>
          <p:nvPr/>
        </p:nvPicPr>
        <p:blipFill>
          <a:blip r:embed="rId48">
            <a:alphaModFix/>
          </a:blip>
          <a:stretch>
            <a:fillRect/>
          </a:stretch>
        </p:blipFill>
        <p:spPr>
          <a:xfrm>
            <a:off x="5356013" y="2810450"/>
            <a:ext cx="495851" cy="57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4" name="Google Shape;1444;p130"/>
          <p:cNvPicPr preferRelativeResize="0"/>
          <p:nvPr/>
        </p:nvPicPr>
        <p:blipFill>
          <a:blip r:embed="rId49">
            <a:alphaModFix/>
          </a:blip>
          <a:stretch>
            <a:fillRect/>
          </a:stretch>
        </p:blipFill>
        <p:spPr>
          <a:xfrm>
            <a:off x="5597555" y="1082454"/>
            <a:ext cx="1556884" cy="903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5" name="Google Shape;1445;p130"/>
          <p:cNvPicPr preferRelativeResize="0"/>
          <p:nvPr/>
        </p:nvPicPr>
        <p:blipFill>
          <a:blip r:embed="rId50">
            <a:alphaModFix/>
          </a:blip>
          <a:stretch>
            <a:fillRect/>
          </a:stretch>
        </p:blipFill>
        <p:spPr>
          <a:xfrm>
            <a:off x="5401114" y="3481260"/>
            <a:ext cx="495851" cy="373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6" name="Google Shape;1446;p130"/>
          <p:cNvPicPr preferRelativeResize="0"/>
          <p:nvPr/>
        </p:nvPicPr>
        <p:blipFill>
          <a:blip r:embed="rId51">
            <a:alphaModFix/>
          </a:blip>
          <a:stretch>
            <a:fillRect/>
          </a:stretch>
        </p:blipFill>
        <p:spPr>
          <a:xfrm>
            <a:off x="5888325" y="887556"/>
            <a:ext cx="561051" cy="486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7" name="Google Shape;1447;p130"/>
          <p:cNvPicPr preferRelativeResize="0"/>
          <p:nvPr/>
        </p:nvPicPr>
        <p:blipFill>
          <a:blip r:embed="rId52">
            <a:alphaModFix/>
          </a:blip>
          <a:stretch>
            <a:fillRect/>
          </a:stretch>
        </p:blipFill>
        <p:spPr>
          <a:xfrm>
            <a:off x="6252575" y="330741"/>
            <a:ext cx="405576" cy="639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8" name="Google Shape;1448;p130"/>
          <p:cNvPicPr preferRelativeResize="0"/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6032281" y="532374"/>
            <a:ext cx="390300" cy="322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9" name="Google Shape;1449;p130"/>
          <p:cNvPicPr preferRelativeResize="0"/>
          <p:nvPr/>
        </p:nvPicPr>
        <p:blipFill>
          <a:blip r:embed="rId54">
            <a:alphaModFix/>
          </a:blip>
          <a:stretch>
            <a:fillRect/>
          </a:stretch>
        </p:blipFill>
        <p:spPr>
          <a:xfrm>
            <a:off x="5673787" y="2060549"/>
            <a:ext cx="628878" cy="568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0" name="Google Shape;1450;p130"/>
          <p:cNvPicPr preferRelativeResize="0"/>
          <p:nvPr/>
        </p:nvPicPr>
        <p:blipFill>
          <a:blip r:embed="rId55">
            <a:alphaModFix/>
          </a:blip>
          <a:stretch>
            <a:fillRect/>
          </a:stretch>
        </p:blipFill>
        <p:spPr>
          <a:xfrm>
            <a:off x="5955412" y="2675576"/>
            <a:ext cx="552352" cy="639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1" name="Google Shape;1451;p130"/>
          <p:cNvPicPr preferRelativeResize="0"/>
          <p:nvPr/>
        </p:nvPicPr>
        <p:blipFill>
          <a:blip r:embed="rId56">
            <a:alphaModFix/>
          </a:blip>
          <a:stretch>
            <a:fillRect/>
          </a:stretch>
        </p:blipFill>
        <p:spPr>
          <a:xfrm>
            <a:off x="6346287" y="1691836"/>
            <a:ext cx="298700" cy="664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2" name="Google Shape;1452;p130"/>
          <p:cNvPicPr preferRelativeResize="0"/>
          <p:nvPr/>
        </p:nvPicPr>
        <p:blipFill>
          <a:blip r:embed="rId57">
            <a:alphaModFix/>
          </a:blip>
          <a:stretch>
            <a:fillRect/>
          </a:stretch>
        </p:blipFill>
        <p:spPr>
          <a:xfrm>
            <a:off x="7701302" y="316939"/>
            <a:ext cx="350464" cy="58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3" name="Google Shape;1453;p130"/>
          <p:cNvPicPr preferRelativeResize="0"/>
          <p:nvPr/>
        </p:nvPicPr>
        <p:blipFill>
          <a:blip r:embed="rId58">
            <a:alphaModFix/>
          </a:blip>
          <a:stretch>
            <a:fillRect/>
          </a:stretch>
        </p:blipFill>
        <p:spPr>
          <a:xfrm>
            <a:off x="7398321" y="312862"/>
            <a:ext cx="440891" cy="740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4" name="Google Shape;1454;p130"/>
          <p:cNvPicPr preferRelativeResize="0"/>
          <p:nvPr/>
        </p:nvPicPr>
        <p:blipFill>
          <a:blip r:embed="rId59">
            <a:alphaModFix/>
          </a:blip>
          <a:stretch>
            <a:fillRect/>
          </a:stretch>
        </p:blipFill>
        <p:spPr>
          <a:xfrm>
            <a:off x="6915653" y="1126447"/>
            <a:ext cx="963363" cy="970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5" name="Google Shape;1455;p130"/>
          <p:cNvPicPr preferRelativeResize="0"/>
          <p:nvPr/>
        </p:nvPicPr>
        <p:blipFill>
          <a:blip r:embed="rId60">
            <a:alphaModFix/>
          </a:blip>
          <a:stretch>
            <a:fillRect/>
          </a:stretch>
        </p:blipFill>
        <p:spPr>
          <a:xfrm>
            <a:off x="6007513" y="3633444"/>
            <a:ext cx="405575" cy="648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6" name="Google Shape;1456;p130"/>
          <p:cNvPicPr preferRelativeResize="0"/>
          <p:nvPr/>
        </p:nvPicPr>
        <p:blipFill>
          <a:blip r:embed="rId61">
            <a:alphaModFix/>
          </a:blip>
          <a:stretch>
            <a:fillRect/>
          </a:stretch>
        </p:blipFill>
        <p:spPr>
          <a:xfrm>
            <a:off x="6698407" y="1780631"/>
            <a:ext cx="784866" cy="495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7" name="Google Shape;1457;p130"/>
          <p:cNvPicPr preferRelativeResize="0"/>
          <p:nvPr/>
        </p:nvPicPr>
        <p:blipFill>
          <a:blip r:embed="rId62">
            <a:alphaModFix/>
          </a:blip>
          <a:stretch>
            <a:fillRect/>
          </a:stretch>
        </p:blipFill>
        <p:spPr>
          <a:xfrm>
            <a:off x="6386351" y="3248212"/>
            <a:ext cx="480051" cy="668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8" name="Google Shape;1458;p130"/>
          <p:cNvPicPr preferRelativeResize="0"/>
          <p:nvPr/>
        </p:nvPicPr>
        <p:blipFill>
          <a:blip r:embed="rId63">
            <a:alphaModFix/>
          </a:blip>
          <a:stretch>
            <a:fillRect/>
          </a:stretch>
        </p:blipFill>
        <p:spPr>
          <a:xfrm>
            <a:off x="6546947" y="2438646"/>
            <a:ext cx="561051" cy="365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9" name="Google Shape;1459;p130"/>
          <p:cNvPicPr preferRelativeResize="0"/>
          <p:nvPr/>
        </p:nvPicPr>
        <p:blipFill>
          <a:blip r:embed="rId64">
            <a:alphaModFix/>
          </a:blip>
          <a:stretch>
            <a:fillRect/>
          </a:stretch>
        </p:blipFill>
        <p:spPr>
          <a:xfrm>
            <a:off x="6853006" y="481693"/>
            <a:ext cx="350462" cy="40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0" name="Google Shape;1460;p130"/>
          <p:cNvPicPr preferRelativeResize="0"/>
          <p:nvPr/>
        </p:nvPicPr>
        <p:blipFill>
          <a:blip r:embed="rId65">
            <a:alphaModFix/>
          </a:blip>
          <a:stretch>
            <a:fillRect/>
          </a:stretch>
        </p:blipFill>
        <p:spPr>
          <a:xfrm>
            <a:off x="6612988" y="2993742"/>
            <a:ext cx="350450" cy="25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1" name="Google Shape;1461;p130"/>
          <p:cNvPicPr preferRelativeResize="0"/>
          <p:nvPr/>
        </p:nvPicPr>
        <p:blipFill>
          <a:blip r:embed="rId66">
            <a:alphaModFix/>
          </a:blip>
          <a:stretch>
            <a:fillRect/>
          </a:stretch>
        </p:blipFill>
        <p:spPr>
          <a:xfrm>
            <a:off x="7955212" y="1275081"/>
            <a:ext cx="924552" cy="55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2" name="Google Shape;1462;p130"/>
          <p:cNvPicPr preferRelativeResize="0"/>
          <p:nvPr/>
        </p:nvPicPr>
        <p:blipFill>
          <a:blip r:embed="rId67">
            <a:alphaModFix/>
          </a:blip>
          <a:stretch>
            <a:fillRect/>
          </a:stretch>
        </p:blipFill>
        <p:spPr>
          <a:xfrm>
            <a:off x="8269472" y="598400"/>
            <a:ext cx="597941" cy="44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3" name="Google Shape;1463;p130"/>
          <p:cNvPicPr preferRelativeResize="0"/>
          <p:nvPr/>
        </p:nvPicPr>
        <p:blipFill>
          <a:blip r:embed="rId68">
            <a:alphaModFix/>
          </a:blip>
          <a:stretch>
            <a:fillRect/>
          </a:stretch>
        </p:blipFill>
        <p:spPr>
          <a:xfrm>
            <a:off x="7950332" y="846909"/>
            <a:ext cx="440888" cy="389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4" name="Google Shape;1464;p130"/>
          <p:cNvPicPr preferRelativeResize="0"/>
          <p:nvPr/>
        </p:nvPicPr>
        <p:blipFill>
          <a:blip r:embed="rId69">
            <a:alphaModFix/>
          </a:blip>
          <a:stretch>
            <a:fillRect/>
          </a:stretch>
        </p:blipFill>
        <p:spPr>
          <a:xfrm>
            <a:off x="5659955" y="4072849"/>
            <a:ext cx="298700" cy="873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5" name="Google Shape;1465;p130"/>
          <p:cNvPicPr preferRelativeResize="0"/>
          <p:nvPr/>
        </p:nvPicPr>
        <p:blipFill>
          <a:blip r:embed="rId70">
            <a:alphaModFix/>
          </a:blip>
          <a:stretch>
            <a:fillRect/>
          </a:stretch>
        </p:blipFill>
        <p:spPr>
          <a:xfrm>
            <a:off x="6217683" y="3817927"/>
            <a:ext cx="2563456" cy="970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6" name="Google Shape;1466;p130"/>
          <p:cNvPicPr preferRelativeResize="0"/>
          <p:nvPr/>
        </p:nvPicPr>
        <p:blipFill>
          <a:blip r:embed="rId71">
            <a:alphaModFix/>
          </a:blip>
          <a:stretch>
            <a:fillRect/>
          </a:stretch>
        </p:blipFill>
        <p:spPr>
          <a:xfrm>
            <a:off x="7820088" y="4323750"/>
            <a:ext cx="688526" cy="489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7" name="Google Shape;1467;p130"/>
          <p:cNvPicPr preferRelativeResize="0"/>
          <p:nvPr/>
        </p:nvPicPr>
        <p:blipFill>
          <a:blip r:embed="rId72">
            <a:alphaModFix/>
          </a:blip>
          <a:stretch>
            <a:fillRect/>
          </a:stretch>
        </p:blipFill>
        <p:spPr>
          <a:xfrm>
            <a:off x="7143624" y="1942113"/>
            <a:ext cx="1111765" cy="815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8" name="Google Shape;1468;p130"/>
          <p:cNvPicPr preferRelativeResize="0"/>
          <p:nvPr/>
        </p:nvPicPr>
        <p:blipFill>
          <a:blip r:embed="rId73">
            <a:alphaModFix/>
          </a:blip>
          <a:stretch>
            <a:fillRect/>
          </a:stretch>
        </p:blipFill>
        <p:spPr>
          <a:xfrm>
            <a:off x="8381576" y="1967783"/>
            <a:ext cx="495852" cy="827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9" name="Google Shape;1469;p130"/>
          <p:cNvPicPr preferRelativeResize="0"/>
          <p:nvPr/>
        </p:nvPicPr>
        <p:blipFill>
          <a:blip r:embed="rId74">
            <a:alphaModFix/>
          </a:blip>
          <a:stretch>
            <a:fillRect/>
          </a:stretch>
        </p:blipFill>
        <p:spPr>
          <a:xfrm>
            <a:off x="7953516" y="2389756"/>
            <a:ext cx="879370" cy="740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0" name="Google Shape;1470;p130"/>
          <p:cNvPicPr preferRelativeResize="0"/>
          <p:nvPr/>
        </p:nvPicPr>
        <p:blipFill>
          <a:blip r:embed="rId75">
            <a:alphaModFix/>
          </a:blip>
          <a:stretch>
            <a:fillRect/>
          </a:stretch>
        </p:blipFill>
        <p:spPr>
          <a:xfrm flipH="1">
            <a:off x="7206239" y="3019609"/>
            <a:ext cx="688526" cy="749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1" name="Google Shape;1471;p130"/>
          <p:cNvPicPr preferRelativeResize="0"/>
          <p:nvPr/>
        </p:nvPicPr>
        <p:blipFill>
          <a:blip r:embed="rId76">
            <a:alphaModFix/>
          </a:blip>
          <a:stretch>
            <a:fillRect/>
          </a:stretch>
        </p:blipFill>
        <p:spPr>
          <a:xfrm>
            <a:off x="176288" y="2963125"/>
            <a:ext cx="1368771" cy="1360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2" name="Google Shape;1472;p130"/>
          <p:cNvPicPr preferRelativeResize="0"/>
          <p:nvPr/>
        </p:nvPicPr>
        <p:blipFill>
          <a:blip r:embed="rId77">
            <a:alphaModFix/>
          </a:blip>
          <a:stretch>
            <a:fillRect/>
          </a:stretch>
        </p:blipFill>
        <p:spPr>
          <a:xfrm>
            <a:off x="1600113" y="3284557"/>
            <a:ext cx="390300" cy="85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3" name="Google Shape;1473;p130"/>
          <p:cNvPicPr preferRelativeResize="0"/>
          <p:nvPr/>
        </p:nvPicPr>
        <p:blipFill>
          <a:blip r:embed="rId75">
            <a:alphaModFix/>
          </a:blip>
          <a:stretch>
            <a:fillRect/>
          </a:stretch>
        </p:blipFill>
        <p:spPr>
          <a:xfrm>
            <a:off x="341679" y="3955109"/>
            <a:ext cx="879375" cy="957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4" name="Google Shape;1474;p130"/>
          <p:cNvPicPr preferRelativeResize="0"/>
          <p:nvPr/>
        </p:nvPicPr>
        <p:blipFill>
          <a:blip r:embed="rId78">
            <a:alphaModFix/>
          </a:blip>
          <a:stretch>
            <a:fillRect/>
          </a:stretch>
        </p:blipFill>
        <p:spPr>
          <a:xfrm>
            <a:off x="3074650" y="4096300"/>
            <a:ext cx="269021" cy="81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5" name="Google Shape;1475;p130"/>
          <p:cNvPicPr preferRelativeResize="0"/>
          <p:nvPr/>
        </p:nvPicPr>
        <p:blipFill>
          <a:blip r:embed="rId59">
            <a:alphaModFix/>
          </a:blip>
          <a:stretch>
            <a:fillRect/>
          </a:stretch>
        </p:blipFill>
        <p:spPr>
          <a:xfrm>
            <a:off x="9428940" y="1340297"/>
            <a:ext cx="963363" cy="970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479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0" name="Google Shape;1480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463" y="177332"/>
            <a:ext cx="704927" cy="1304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1" name="Google Shape;1481;p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8450" y="278024"/>
            <a:ext cx="505214" cy="691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2" name="Google Shape;1482;p1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4638" y="1147413"/>
            <a:ext cx="752388" cy="466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3" name="Google Shape;1483;p1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325" y="1642013"/>
            <a:ext cx="811987" cy="767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4" name="Google Shape;1484;p1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4744" y="2413463"/>
            <a:ext cx="612365" cy="466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5" name="Google Shape;1485;p1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21400" y="2124331"/>
            <a:ext cx="572538" cy="894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6" name="Google Shape;1486;p1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27025" y="1774063"/>
            <a:ext cx="937014" cy="54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7" name="Google Shape;1487;p1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968275" y="1026685"/>
            <a:ext cx="704924" cy="52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8" name="Google Shape;1488;p13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011262" y="2571751"/>
            <a:ext cx="661938" cy="598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9" name="Google Shape;1489;p13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74750" y="3081799"/>
            <a:ext cx="865060" cy="767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0" name="Google Shape;1490;p13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355919" y="3267146"/>
            <a:ext cx="612363" cy="53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1" name="Google Shape;1491;p13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74750" y="3989529"/>
            <a:ext cx="612364" cy="84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2" name="Google Shape;1492;p13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989763" y="375121"/>
            <a:ext cx="661937" cy="49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3" name="Google Shape;1493;p13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059125" y="3356363"/>
            <a:ext cx="1439586" cy="150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4" name="Google Shape;1494;p13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096924" y="4173808"/>
            <a:ext cx="752388" cy="564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5" name="Google Shape;1495;p13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025487" y="3508435"/>
            <a:ext cx="304100" cy="439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6" name="Google Shape;1496;p13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932798" y="2571752"/>
            <a:ext cx="752388" cy="706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7" name="Google Shape;1497;p13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708524" y="4173816"/>
            <a:ext cx="704924" cy="659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8" name="Google Shape;1498;p131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589562" y="3390264"/>
            <a:ext cx="752388" cy="557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9" name="Google Shape;1499;p13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797349" y="2613484"/>
            <a:ext cx="505212" cy="550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0" name="Google Shape;1500;p131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2932799" y="1774060"/>
            <a:ext cx="704925" cy="671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1" name="Google Shape;1501;p131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2880650" y="988388"/>
            <a:ext cx="384741" cy="659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2" name="Google Shape;1502;p131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2942949" y="478805"/>
            <a:ext cx="540514" cy="38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3" name="Google Shape;1503;p131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3774717" y="354430"/>
            <a:ext cx="572537" cy="595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4" name="Google Shape;1504;p13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3533225" y="1113282"/>
            <a:ext cx="752389" cy="629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5" name="Google Shape;1505;p13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3806491" y="1846814"/>
            <a:ext cx="865064" cy="662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6" name="Google Shape;1506;p131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4347249" y="2546809"/>
            <a:ext cx="752389" cy="771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7" name="Google Shape;1507;p131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4623262" y="3973219"/>
            <a:ext cx="752389" cy="827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8" name="Google Shape;1508;p131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4551587" y="3397238"/>
            <a:ext cx="454035" cy="4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9" name="Google Shape;1509;p131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4617225" y="375127"/>
            <a:ext cx="661937" cy="90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0" name="Google Shape;1510;p131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4476250" y="1194187"/>
            <a:ext cx="384738" cy="46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1" name="Google Shape;1511;p131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4840311" y="1950985"/>
            <a:ext cx="661937" cy="410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2" name="Google Shape;1512;p131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5279163" y="1304137"/>
            <a:ext cx="572538" cy="520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3" name="Google Shape;1513;p131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5325499" y="2661570"/>
            <a:ext cx="752389" cy="54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4" name="Google Shape;1514;p131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5671010" y="1896035"/>
            <a:ext cx="429520" cy="52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5" name="Google Shape;1515;p131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5417257" y="439130"/>
            <a:ext cx="937012" cy="674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6" name="Google Shape;1516;p131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5417261" y="4040948"/>
            <a:ext cx="661937" cy="762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7" name="Google Shape;1517;p131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5215263" y="3344105"/>
            <a:ext cx="540515" cy="384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8" name="Google Shape;1518;p131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6272660" y="4036862"/>
            <a:ext cx="540513" cy="77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9" name="Google Shape;1519;p131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6008950" y="2941256"/>
            <a:ext cx="661938" cy="79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0" name="Google Shape;1520;p131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6303750" y="2135272"/>
            <a:ext cx="505213" cy="80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1" name="Google Shape;1521;p131"/>
          <p:cNvPicPr preferRelativeResize="0"/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6196598" y="1132890"/>
            <a:ext cx="612363" cy="862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2" name="Google Shape;1522;p131"/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>
            <a:off x="6592320" y="354421"/>
            <a:ext cx="505213" cy="381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3" name="Google Shape;1523;p131"/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8162550" y="3109574"/>
            <a:ext cx="752389" cy="1751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4" name="Google Shape;1524;p131"/>
          <p:cNvPicPr preferRelativeResize="0"/>
          <p:nvPr/>
        </p:nvPicPr>
        <p:blipFill>
          <a:blip r:embed="rId47">
            <a:alphaModFix/>
          </a:blip>
          <a:stretch>
            <a:fillRect/>
          </a:stretch>
        </p:blipFill>
        <p:spPr>
          <a:xfrm>
            <a:off x="7190150" y="4112580"/>
            <a:ext cx="661937" cy="709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5" name="Google Shape;1525;p131"/>
          <p:cNvPicPr preferRelativeResize="0"/>
          <p:nvPr/>
        </p:nvPicPr>
        <p:blipFill>
          <a:blip r:embed="rId48">
            <a:alphaModFix/>
          </a:blip>
          <a:stretch>
            <a:fillRect/>
          </a:stretch>
        </p:blipFill>
        <p:spPr>
          <a:xfrm>
            <a:off x="6873613" y="3615073"/>
            <a:ext cx="343961" cy="4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6" name="Google Shape;1526;p131"/>
          <p:cNvPicPr preferRelativeResize="0"/>
          <p:nvPr/>
        </p:nvPicPr>
        <p:blipFill>
          <a:blip r:embed="rId49">
            <a:alphaModFix/>
          </a:blip>
          <a:stretch>
            <a:fillRect/>
          </a:stretch>
        </p:blipFill>
        <p:spPr>
          <a:xfrm>
            <a:off x="8049870" y="303496"/>
            <a:ext cx="865062" cy="734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7" name="Google Shape;1527;p131"/>
          <p:cNvPicPr preferRelativeResize="0"/>
          <p:nvPr/>
        </p:nvPicPr>
        <p:blipFill>
          <a:blip r:embed="rId50">
            <a:alphaModFix/>
          </a:blip>
          <a:stretch>
            <a:fillRect/>
          </a:stretch>
        </p:blipFill>
        <p:spPr>
          <a:xfrm>
            <a:off x="8069362" y="1158616"/>
            <a:ext cx="811987" cy="81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8" name="Google Shape;1528;p131"/>
          <p:cNvPicPr preferRelativeResize="0"/>
          <p:nvPr/>
        </p:nvPicPr>
        <p:blipFill>
          <a:blip r:embed="rId51">
            <a:alphaModFix/>
          </a:blip>
          <a:stretch>
            <a:fillRect/>
          </a:stretch>
        </p:blipFill>
        <p:spPr>
          <a:xfrm>
            <a:off x="7588932" y="3615069"/>
            <a:ext cx="429512" cy="38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9" name="Google Shape;1529;p131"/>
          <p:cNvPicPr preferRelativeResize="0"/>
          <p:nvPr/>
        </p:nvPicPr>
        <p:blipFill>
          <a:blip r:embed="rId52">
            <a:alphaModFix/>
          </a:blip>
          <a:stretch>
            <a:fillRect/>
          </a:stretch>
        </p:blipFill>
        <p:spPr>
          <a:xfrm>
            <a:off x="6836550" y="2661579"/>
            <a:ext cx="752388" cy="77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0" name="Google Shape;1530;p131"/>
          <p:cNvPicPr preferRelativeResize="0"/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7674211" y="3109570"/>
            <a:ext cx="505212" cy="31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1" name="Google Shape;1531;p131"/>
          <p:cNvPicPr preferRelativeResize="0"/>
          <p:nvPr/>
        </p:nvPicPr>
        <p:blipFill>
          <a:blip r:embed="rId54">
            <a:alphaModFix/>
          </a:blip>
          <a:stretch>
            <a:fillRect/>
          </a:stretch>
        </p:blipFill>
        <p:spPr>
          <a:xfrm>
            <a:off x="7188575" y="517269"/>
            <a:ext cx="704927" cy="77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2" name="Google Shape;1532;p131"/>
          <p:cNvPicPr preferRelativeResize="0"/>
          <p:nvPr/>
        </p:nvPicPr>
        <p:blipFill>
          <a:blip r:embed="rId55">
            <a:alphaModFix/>
          </a:blip>
          <a:stretch>
            <a:fillRect/>
          </a:stretch>
        </p:blipFill>
        <p:spPr>
          <a:xfrm>
            <a:off x="8409935" y="2239910"/>
            <a:ext cx="429512" cy="59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3" name="Google Shape;1533;p131"/>
          <p:cNvPicPr preferRelativeResize="0"/>
          <p:nvPr/>
        </p:nvPicPr>
        <p:blipFill>
          <a:blip r:embed="rId56">
            <a:alphaModFix/>
          </a:blip>
          <a:stretch>
            <a:fillRect/>
          </a:stretch>
        </p:blipFill>
        <p:spPr>
          <a:xfrm>
            <a:off x="7578525" y="2196559"/>
            <a:ext cx="572538" cy="686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4" name="Google Shape;1534;p131"/>
          <p:cNvPicPr preferRelativeResize="0"/>
          <p:nvPr/>
        </p:nvPicPr>
        <p:blipFill>
          <a:blip r:embed="rId57">
            <a:alphaModFix/>
          </a:blip>
          <a:stretch>
            <a:fillRect/>
          </a:stretch>
        </p:blipFill>
        <p:spPr>
          <a:xfrm>
            <a:off x="7014643" y="1450617"/>
            <a:ext cx="384736" cy="898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5" name="Google Shape;1535;p131"/>
          <p:cNvPicPr preferRelativeResize="0"/>
          <p:nvPr/>
        </p:nvPicPr>
        <p:blipFill>
          <a:blip r:embed="rId58">
            <a:alphaModFix/>
          </a:blip>
          <a:stretch>
            <a:fillRect/>
          </a:stretch>
        </p:blipFill>
        <p:spPr>
          <a:xfrm>
            <a:off x="7562382" y="1552304"/>
            <a:ext cx="343963" cy="428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" name="Google Shape;1536;p131"/>
          <p:cNvPicPr preferRelativeResize="0"/>
          <p:nvPr/>
        </p:nvPicPr>
        <p:blipFill>
          <a:blip r:embed="rId59">
            <a:alphaModFix/>
          </a:blip>
          <a:stretch>
            <a:fillRect/>
          </a:stretch>
        </p:blipFill>
        <p:spPr>
          <a:xfrm>
            <a:off x="5952650" y="3763957"/>
            <a:ext cx="343962" cy="442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lt1"/>
        </a:solidFill>
      </p:bgPr>
    </p:bg>
    <p:spTree>
      <p:nvGrpSpPr>
        <p:cNvPr id="1540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1" name="Google Shape;1541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975" y="188725"/>
            <a:ext cx="824662" cy="47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2" name="Google Shape;1542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123" y="765269"/>
            <a:ext cx="1064489" cy="1062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3" name="Google Shape;1543;p1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9563" y="188730"/>
            <a:ext cx="415438" cy="669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4" name="Google Shape;1544;p1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64344" y="1969101"/>
            <a:ext cx="165024" cy="257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5" name="Google Shape;1545;p1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72194" y="1816902"/>
            <a:ext cx="165025" cy="279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6" name="Google Shape;1546;p1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1970" y="1757464"/>
            <a:ext cx="715314" cy="1141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7" name="Google Shape;1547;p1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29026" y="2311656"/>
            <a:ext cx="916016" cy="92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8" name="Google Shape;1548;p1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28600" y="1032662"/>
            <a:ext cx="493575" cy="609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9" name="Google Shape;1549;p1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984275" y="188725"/>
            <a:ext cx="584723" cy="810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0" name="Google Shape;1550;p1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984275" y="1501800"/>
            <a:ext cx="755638" cy="88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1" name="Google Shape;1551;p13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41050" y="3036056"/>
            <a:ext cx="415438" cy="1197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2" name="Google Shape;1552;p13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85000" y="3148975"/>
            <a:ext cx="1204564" cy="1197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3" name="Google Shape;1553;p13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135250" y="2588307"/>
            <a:ext cx="755638" cy="460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4" name="Google Shape;1554;p13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437513" y="738400"/>
            <a:ext cx="543500" cy="72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5" name="Google Shape;1555;p13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802011" y="1620433"/>
            <a:ext cx="584725" cy="99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6" name="Google Shape;1556;p13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151818" y="1211188"/>
            <a:ext cx="336621" cy="38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7" name="Google Shape;1557;p13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936572" y="2734328"/>
            <a:ext cx="415438" cy="1115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8" name="Google Shape;1558;p132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890890" y="271453"/>
            <a:ext cx="879086" cy="586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9" name="Google Shape;1559;p132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984269" y="3275032"/>
            <a:ext cx="493575" cy="520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0" name="Google Shape;1560;p132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925637" y="257592"/>
            <a:ext cx="879088" cy="531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1" name="Google Shape;1561;p132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3482637" y="933117"/>
            <a:ext cx="879089" cy="1324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2" name="Google Shape;1562;p132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3509244" y="2401691"/>
            <a:ext cx="493576" cy="340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3" name="Google Shape;1563;p132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5104725" y="146712"/>
            <a:ext cx="715315" cy="723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4" name="Google Shape;1564;p132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4410275" y="964702"/>
            <a:ext cx="916014" cy="46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5" name="Google Shape;1565;p132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2135250" y="4066400"/>
            <a:ext cx="987982" cy="609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6" name="Google Shape;1566;p132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394800" y="4233217"/>
            <a:ext cx="665577" cy="430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7" name="Google Shape;1567;p132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4563369" y="1501800"/>
            <a:ext cx="248312" cy="97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8" name="Google Shape;1568;p132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3640713" y="2831717"/>
            <a:ext cx="603300" cy="963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9" name="Google Shape;1569;p132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4427425" y="2831711"/>
            <a:ext cx="584725" cy="63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0" name="Google Shape;1570;p132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4864406" y="1528499"/>
            <a:ext cx="824662" cy="586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1" name="Google Shape;1571;p132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3168916" y="3795203"/>
            <a:ext cx="1204562" cy="952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2" name="Google Shape;1572;p132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4650711" y="4275700"/>
            <a:ext cx="879087" cy="47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3" name="Google Shape;1573;p132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5004220" y="2183116"/>
            <a:ext cx="336625" cy="995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4" name="Google Shape;1574;p132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2552138" y="3371661"/>
            <a:ext cx="415438" cy="534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5" name="Google Shape;1575;p132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1215531" y="4426874"/>
            <a:ext cx="543501" cy="32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6" name="Google Shape;1576;p132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8081550" y="257588"/>
            <a:ext cx="755639" cy="103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7" name="Google Shape;1577;p132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5742737" y="791091"/>
            <a:ext cx="665575" cy="527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8" name="Google Shape;1578;p132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4775348" y="3520438"/>
            <a:ext cx="415438" cy="413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9" name="Google Shape;1579;p132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5572606" y="3697058"/>
            <a:ext cx="755637" cy="714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0" name="Google Shape;1580;p132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8036963" y="3520433"/>
            <a:ext cx="824662" cy="1273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1" name="Google Shape;1581;p132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7528932" y="4235790"/>
            <a:ext cx="415439" cy="551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2" name="Google Shape;1582;p132"/>
          <p:cNvPicPr preferRelativeResize="0"/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6197713" y="297259"/>
            <a:ext cx="603301" cy="45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3" name="Google Shape;1583;p132"/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>
            <a:off x="5922188" y="1483005"/>
            <a:ext cx="603300" cy="668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4" name="Google Shape;1584;p132"/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5467017" y="2115314"/>
            <a:ext cx="493576" cy="474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Google Shape;1585;p132"/>
          <p:cNvPicPr preferRelativeResize="0"/>
          <p:nvPr/>
        </p:nvPicPr>
        <p:blipFill>
          <a:blip r:embed="rId47">
            <a:alphaModFix/>
          </a:blip>
          <a:stretch>
            <a:fillRect/>
          </a:stretch>
        </p:blipFill>
        <p:spPr>
          <a:xfrm>
            <a:off x="6590845" y="768562"/>
            <a:ext cx="372880" cy="103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6" name="Google Shape;1586;p132"/>
          <p:cNvPicPr preferRelativeResize="0"/>
          <p:nvPr/>
        </p:nvPicPr>
        <p:blipFill>
          <a:blip r:embed="rId48">
            <a:alphaModFix/>
          </a:blip>
          <a:stretch>
            <a:fillRect/>
          </a:stretch>
        </p:blipFill>
        <p:spPr>
          <a:xfrm>
            <a:off x="7870300" y="1360508"/>
            <a:ext cx="415438" cy="320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7" name="Google Shape;1587;p132"/>
          <p:cNvPicPr preferRelativeResize="0"/>
          <p:nvPr/>
        </p:nvPicPr>
        <p:blipFill>
          <a:blip r:embed="rId49">
            <a:alphaModFix/>
          </a:blip>
          <a:stretch>
            <a:fillRect/>
          </a:stretch>
        </p:blipFill>
        <p:spPr>
          <a:xfrm>
            <a:off x="7081475" y="514165"/>
            <a:ext cx="755638" cy="436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8" name="Google Shape;1588;p132"/>
          <p:cNvPicPr preferRelativeResize="0"/>
          <p:nvPr/>
        </p:nvPicPr>
        <p:blipFill>
          <a:blip r:embed="rId50">
            <a:alphaModFix/>
          </a:blip>
          <a:stretch>
            <a:fillRect/>
          </a:stretch>
        </p:blipFill>
        <p:spPr>
          <a:xfrm>
            <a:off x="7065032" y="1006566"/>
            <a:ext cx="665575" cy="591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9" name="Google Shape;1589;p132"/>
          <p:cNvPicPr preferRelativeResize="0"/>
          <p:nvPr/>
        </p:nvPicPr>
        <p:blipFill>
          <a:blip r:embed="rId51">
            <a:alphaModFix/>
          </a:blip>
          <a:stretch>
            <a:fillRect/>
          </a:stretch>
        </p:blipFill>
        <p:spPr>
          <a:xfrm>
            <a:off x="8228287" y="1405976"/>
            <a:ext cx="755640" cy="822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0" name="Google Shape;1590;p132"/>
          <p:cNvPicPr preferRelativeResize="0"/>
          <p:nvPr/>
        </p:nvPicPr>
        <p:blipFill>
          <a:blip r:embed="rId52">
            <a:alphaModFix/>
          </a:blip>
          <a:stretch>
            <a:fillRect/>
          </a:stretch>
        </p:blipFill>
        <p:spPr>
          <a:xfrm>
            <a:off x="5839688" y="2361862"/>
            <a:ext cx="777279" cy="822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1" name="Google Shape;1591;p132"/>
          <p:cNvPicPr preferRelativeResize="0"/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6371045" y="4080227"/>
            <a:ext cx="824663" cy="736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2" name="Google Shape;1592;p132"/>
          <p:cNvPicPr preferRelativeResize="0"/>
          <p:nvPr/>
        </p:nvPicPr>
        <p:blipFill>
          <a:blip r:embed="rId54">
            <a:alphaModFix/>
          </a:blip>
          <a:stretch>
            <a:fillRect/>
          </a:stretch>
        </p:blipFill>
        <p:spPr>
          <a:xfrm>
            <a:off x="5533374" y="3143177"/>
            <a:ext cx="715313" cy="46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3" name="Google Shape;1593;p132"/>
          <p:cNvPicPr preferRelativeResize="0"/>
          <p:nvPr/>
        </p:nvPicPr>
        <p:blipFill>
          <a:blip r:embed="rId55">
            <a:alphaModFix/>
          </a:blip>
          <a:stretch>
            <a:fillRect/>
          </a:stretch>
        </p:blipFill>
        <p:spPr>
          <a:xfrm>
            <a:off x="8212643" y="2351523"/>
            <a:ext cx="755625" cy="1046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4" name="Google Shape;1594;p132"/>
          <p:cNvPicPr preferRelativeResize="0"/>
          <p:nvPr/>
        </p:nvPicPr>
        <p:blipFill>
          <a:blip r:embed="rId56">
            <a:alphaModFix/>
          </a:blip>
          <a:stretch>
            <a:fillRect/>
          </a:stretch>
        </p:blipFill>
        <p:spPr>
          <a:xfrm>
            <a:off x="6591275" y="3207135"/>
            <a:ext cx="336625" cy="85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5" name="Google Shape;1595;p132"/>
          <p:cNvPicPr preferRelativeResize="0"/>
          <p:nvPr/>
        </p:nvPicPr>
        <p:blipFill>
          <a:blip r:embed="rId57">
            <a:alphaModFix/>
          </a:blip>
          <a:stretch>
            <a:fillRect/>
          </a:stretch>
        </p:blipFill>
        <p:spPr>
          <a:xfrm>
            <a:off x="7145882" y="3469874"/>
            <a:ext cx="584726" cy="555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6" name="Google Shape;1596;p132"/>
          <p:cNvPicPr preferRelativeResize="0"/>
          <p:nvPr/>
        </p:nvPicPr>
        <p:blipFill>
          <a:blip r:embed="rId58">
            <a:alphaModFix/>
          </a:blip>
          <a:stretch>
            <a:fillRect/>
          </a:stretch>
        </p:blipFill>
        <p:spPr>
          <a:xfrm>
            <a:off x="7538052" y="2637764"/>
            <a:ext cx="543501" cy="83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7" name="Google Shape;1597;p132"/>
          <p:cNvPicPr preferRelativeResize="0"/>
          <p:nvPr/>
        </p:nvPicPr>
        <p:blipFill>
          <a:blip r:embed="rId59">
            <a:alphaModFix/>
          </a:blip>
          <a:stretch>
            <a:fillRect/>
          </a:stretch>
        </p:blipFill>
        <p:spPr>
          <a:xfrm>
            <a:off x="7265420" y="1815653"/>
            <a:ext cx="493576" cy="60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132"/>
          <p:cNvPicPr preferRelativeResize="0"/>
          <p:nvPr/>
        </p:nvPicPr>
        <p:blipFill>
          <a:blip r:embed="rId60">
            <a:alphaModFix/>
          </a:blip>
          <a:stretch>
            <a:fillRect/>
          </a:stretch>
        </p:blipFill>
        <p:spPr>
          <a:xfrm>
            <a:off x="6878676" y="2646175"/>
            <a:ext cx="493575" cy="542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132"/>
          <p:cNvPicPr preferRelativeResize="0"/>
          <p:nvPr/>
        </p:nvPicPr>
        <p:blipFill>
          <a:blip r:embed="rId61">
            <a:alphaModFix/>
          </a:blip>
          <a:stretch>
            <a:fillRect/>
          </a:stretch>
        </p:blipFill>
        <p:spPr>
          <a:xfrm>
            <a:off x="6587894" y="1932308"/>
            <a:ext cx="493576" cy="584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132"/>
          <p:cNvPicPr preferRelativeResize="0"/>
          <p:nvPr/>
        </p:nvPicPr>
        <p:blipFill>
          <a:blip r:embed="rId62">
            <a:alphaModFix/>
          </a:blip>
          <a:stretch>
            <a:fillRect/>
          </a:stretch>
        </p:blipFill>
        <p:spPr>
          <a:xfrm>
            <a:off x="4076170" y="4286407"/>
            <a:ext cx="543500" cy="450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132"/>
          <p:cNvPicPr preferRelativeResize="0"/>
          <p:nvPr/>
        </p:nvPicPr>
        <p:blipFill>
          <a:blip r:embed="rId63">
            <a:alphaModFix/>
          </a:blip>
          <a:stretch>
            <a:fillRect/>
          </a:stretch>
        </p:blipFill>
        <p:spPr>
          <a:xfrm>
            <a:off x="7870299" y="2005551"/>
            <a:ext cx="292375" cy="46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132"/>
          <p:cNvPicPr preferRelativeResize="0"/>
          <p:nvPr/>
        </p:nvPicPr>
        <p:blipFill>
          <a:blip r:embed="rId50">
            <a:alphaModFix/>
          </a:blip>
          <a:stretch>
            <a:fillRect/>
          </a:stretch>
        </p:blipFill>
        <p:spPr>
          <a:xfrm>
            <a:off x="4054761" y="2257974"/>
            <a:ext cx="493577" cy="438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1"/>
          <p:cNvSpPr txBox="1"/>
          <p:nvPr>
            <p:ph idx="4294967295" type="subTitle"/>
          </p:nvPr>
        </p:nvSpPr>
        <p:spPr>
          <a:xfrm>
            <a:off x="352500" y="1124550"/>
            <a:ext cx="3783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fr" sz="1560"/>
              <a:t>DISCOVERY (EXPLORATION &amp; OPPORTUNITIES)</a:t>
            </a:r>
            <a:endParaRPr sz="1560"/>
          </a:p>
        </p:txBody>
      </p:sp>
      <p:sp>
        <p:nvSpPr>
          <p:cNvPr id="420" name="Google Shape;420;p61"/>
          <p:cNvSpPr txBox="1"/>
          <p:nvPr>
            <p:ph idx="4294967295" type="subTitle"/>
          </p:nvPr>
        </p:nvSpPr>
        <p:spPr>
          <a:xfrm>
            <a:off x="352500" y="1415550"/>
            <a:ext cx="3783600" cy="355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latin typeface="Montserrat"/>
                <a:ea typeface="Montserrat"/>
                <a:cs typeface="Montserrat"/>
                <a:sym typeface="Montserrat"/>
              </a:rPr>
              <a:t>The strategy's outcomes translate into "initiatives" or "opportunities," directly linked to the quarterly Epics.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latin typeface="Montserrat"/>
                <a:ea typeface="Montserrat"/>
                <a:cs typeface="Montserrat"/>
                <a:sym typeface="Montserrat"/>
              </a:rPr>
              <a:t>Each Epic groups together a set of ideas which, after exploration (discovery), lead either to a rejection (no go) or to a validated solution. 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1" name="Google Shape;421;p61"/>
          <p:cNvPicPr preferRelativeResize="0"/>
          <p:nvPr/>
        </p:nvPicPr>
        <p:blipFill rotWithShape="1">
          <a:blip r:embed="rId3">
            <a:alphaModFix/>
          </a:blip>
          <a:srcRect b="4429" l="12338" r="12338" t="4438"/>
          <a:stretch/>
        </p:blipFill>
        <p:spPr>
          <a:xfrm>
            <a:off x="5197350" y="0"/>
            <a:ext cx="39466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2"/>
          <p:cNvSpPr txBox="1"/>
          <p:nvPr>
            <p:ph idx="4294967295" type="subTitle"/>
          </p:nvPr>
        </p:nvSpPr>
        <p:spPr>
          <a:xfrm>
            <a:off x="352500" y="1124550"/>
            <a:ext cx="3783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fr" sz="1560"/>
              <a:t>DELIVERY (IMPLEMENTATION)</a:t>
            </a:r>
            <a:endParaRPr sz="1560"/>
          </a:p>
        </p:txBody>
      </p:sp>
      <p:sp>
        <p:nvSpPr>
          <p:cNvPr id="427" name="Google Shape;427;p62"/>
          <p:cNvSpPr txBox="1"/>
          <p:nvPr>
            <p:ph idx="4294967295" type="subTitle"/>
          </p:nvPr>
        </p:nvSpPr>
        <p:spPr>
          <a:xfrm>
            <a:off x="352500" y="1415550"/>
            <a:ext cx="3783600" cy="355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latin typeface="Montserrat"/>
                <a:ea typeface="Montserrat"/>
                <a:cs typeface="Montserrat"/>
                <a:sym typeface="Montserrat"/>
              </a:rPr>
              <a:t>The solution is then broken down for delivery into Epics, User Stories, tasks, and sub-tasks, following the usual Delivery process.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8" name="Google Shape;428;p62"/>
          <p:cNvPicPr preferRelativeResize="0"/>
          <p:nvPr/>
        </p:nvPicPr>
        <p:blipFill rotWithShape="1">
          <a:blip r:embed="rId3">
            <a:alphaModFix/>
          </a:blip>
          <a:srcRect b="0" l="22923" r="13472" t="0"/>
          <a:stretch/>
        </p:blipFill>
        <p:spPr>
          <a:xfrm>
            <a:off x="5197350" y="0"/>
            <a:ext cx="39466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A212E"/>
      </a:dk1>
      <a:lt1>
        <a:srgbClr val="FFFFFF"/>
      </a:lt1>
      <a:dk2>
        <a:srgbClr val="595959"/>
      </a:dk2>
      <a:lt2>
        <a:srgbClr val="EEEEEE"/>
      </a:lt2>
      <a:accent1>
        <a:srgbClr val="46D092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