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5ebdcad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e5ebdcad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aa832b11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aa832b11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aa832b11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aa832b1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4fe18188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4fe18188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5ebdcad6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5ebdcad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aa832b1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aa832b1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aa832b1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aa832b1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4fe1818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4fe1818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4fe18188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e4fe18188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aa832b11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aa832b11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abc65767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abc65767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abc65767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abc65767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ewresearch.org/social-trends/2025/03/13/the-gender-gap-in-teen-experience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00" y="99550"/>
            <a:ext cx="8790000" cy="49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do as a teacher in your classroom?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200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Strategies for Early College Teachers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946325"/>
            <a:ext cx="85206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Break research projects and papers into smaller steps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Help students focus on the semester grade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Assignment sheets by unit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Utilize technology to provide information (Google Classroom, Canvas, etc.)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Discuss and model notetaking skills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Provide study outlines for the unit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Break down reading assignments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Patience, Persistence, Perseverance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Be supportive and encouraging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Tina Rue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Shoals High School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Social Studies Teacher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</a:pPr>
            <a:r>
              <a:rPr lang="en" sz="2500">
                <a:solidFill>
                  <a:schemeClr val="dk1"/>
                </a:solidFill>
              </a:rPr>
              <a:t>Dual Credit US History, Government, World Civilizations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Contact: ruet@shoals.k12.in.us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450"/>
            <a:ext cx="8843300" cy="491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234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College Rigor within the High School Environment: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407475"/>
            <a:ext cx="8520600" cy="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Reflections from an Early College Educator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3320000"/>
            <a:ext cx="8520600" cy="11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Mrs. Tina Rue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Shoals High School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08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Credentials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780700"/>
            <a:ext cx="8520600" cy="39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Bachelor of Arts: Social Studies Education</a:t>
            </a:r>
            <a:endParaRPr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Indiana State  University 1997</a:t>
            </a:r>
            <a:endParaRPr sz="15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Masters of Arts: Teaching</a:t>
            </a:r>
            <a:endParaRPr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Oakland City University 2006</a:t>
            </a:r>
            <a:endParaRPr sz="15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Gifted and Talented Endorsement</a:t>
            </a:r>
            <a:endParaRPr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Indiana State University 2012</a:t>
            </a:r>
            <a:endParaRPr sz="15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18 Graduate hours in History</a:t>
            </a:r>
            <a:endParaRPr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Indiana State University 2017</a:t>
            </a:r>
            <a:endParaRPr sz="15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Dual Credit Instructor at Shoals High School</a:t>
            </a:r>
            <a:endParaRPr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Oakland City University 2009 to 2021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Vincennes University 2021 to Present</a:t>
            </a:r>
            <a:endParaRPr sz="15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Shoals High School Early College School Leadership Team</a:t>
            </a:r>
            <a:endParaRPr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2021 to Present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18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Teens Saying…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976825"/>
            <a:ext cx="8520600" cy="3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70198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77">
                <a:solidFill>
                  <a:schemeClr val="dk1"/>
                </a:solidFill>
              </a:rPr>
              <a:t>30% of teens stated anxiety and depression are extremely or very common among their classmates</a:t>
            </a:r>
            <a:endParaRPr sz="2877">
              <a:solidFill>
                <a:schemeClr val="dk1"/>
              </a:solidFill>
            </a:endParaRPr>
          </a:p>
          <a:p>
            <a:pPr indent="-370198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877">
                <a:solidFill>
                  <a:schemeClr val="dk1"/>
                </a:solidFill>
              </a:rPr>
              <a:t>68% stated that they feel pressure to get good grades</a:t>
            </a:r>
            <a:endParaRPr sz="2877">
              <a:solidFill>
                <a:schemeClr val="dk1"/>
              </a:solidFill>
            </a:endParaRPr>
          </a:p>
          <a:p>
            <a:pPr indent="-370198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77">
                <a:solidFill>
                  <a:schemeClr val="dk1"/>
                </a:solidFill>
              </a:rPr>
              <a:t>71% of girls</a:t>
            </a:r>
            <a:endParaRPr sz="2877">
              <a:solidFill>
                <a:schemeClr val="dk1"/>
              </a:solidFill>
            </a:endParaRPr>
          </a:p>
          <a:p>
            <a:pPr indent="-370198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2877">
                <a:solidFill>
                  <a:schemeClr val="dk1"/>
                </a:solidFill>
              </a:rPr>
              <a:t>65% of boys</a:t>
            </a:r>
            <a:endParaRPr sz="2877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The Gender Gap in Teen Experiences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Pew Research Center         March 13, 2025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chemeClr val="hlink"/>
                </a:solidFill>
                <a:hlinkClick r:id="rId3"/>
              </a:rPr>
              <a:t>https://www.pewresearch.org/social-trends/2025/03/13/the-gender-gap-in-teen-experiences/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we seeing in our classrooms?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Course Expectations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Independent learning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Reading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>
                <a:solidFill>
                  <a:schemeClr val="dk1"/>
                </a:solidFill>
              </a:rPr>
              <a:t>2 hours of work for every hour in class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Critical and Analytical </a:t>
            </a:r>
            <a:r>
              <a:rPr lang="en" sz="2200">
                <a:solidFill>
                  <a:schemeClr val="dk1"/>
                </a:solidFill>
              </a:rPr>
              <a:t>Thinking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776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Early College HS Student</a:t>
            </a:r>
            <a:endParaRPr u="sng"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165925" y="770350"/>
            <a:ext cx="4242900" cy="4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6:00 a.m.  Wake Up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7:20 - 7:50 a.m.  Student Council Meeting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8:00 a.m. - 3:00 p.m.  School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3:00  - 5:30 p.m.  Basketball Practice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5:30  - 5:50 p.m.  Dinner at School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6:00  - 9:00 p.m.  Band Practice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9:30 p.m. - 1:00 a.m.  Homework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4832400" y="580725"/>
            <a:ext cx="3999900" cy="43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80">
                <a:solidFill>
                  <a:schemeClr val="dk1"/>
                </a:solidFill>
              </a:rPr>
              <a:t>8:00 a.m.   Wake Up</a:t>
            </a:r>
            <a:endParaRPr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en" sz="1680">
                <a:solidFill>
                  <a:schemeClr val="dk1"/>
                </a:solidFill>
              </a:rPr>
              <a:t>9:00 - 9:50 a.m.  Class</a:t>
            </a:r>
            <a:endParaRPr b="1"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80">
                <a:solidFill>
                  <a:schemeClr val="dk1"/>
                </a:solidFill>
              </a:rPr>
              <a:t>9:50 - 10:50 a.m.  Study in Library</a:t>
            </a:r>
            <a:endParaRPr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en" sz="1680">
                <a:solidFill>
                  <a:schemeClr val="dk1"/>
                </a:solidFill>
              </a:rPr>
              <a:t>11:00  - 11:50 a.m.  Class</a:t>
            </a:r>
            <a:endParaRPr b="1"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80">
                <a:solidFill>
                  <a:schemeClr val="dk1"/>
                </a:solidFill>
              </a:rPr>
              <a:t>12:00 - 12:30 p.m.  Lunch</a:t>
            </a:r>
            <a:endParaRPr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b="1" lang="en" sz="1680">
                <a:solidFill>
                  <a:schemeClr val="dk1"/>
                </a:solidFill>
              </a:rPr>
              <a:t>1:00 - 1:50 p.m.  Class</a:t>
            </a:r>
            <a:endParaRPr b="1"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80">
                <a:solidFill>
                  <a:schemeClr val="dk1"/>
                </a:solidFill>
              </a:rPr>
              <a:t>2:00 - 5:00 p.m.  Work in Campus Office</a:t>
            </a:r>
            <a:endParaRPr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80">
                <a:solidFill>
                  <a:schemeClr val="dk1"/>
                </a:solidFill>
              </a:rPr>
              <a:t>5:15 - 5:45 p.m.  Dinner</a:t>
            </a:r>
            <a:endParaRPr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80">
                <a:solidFill>
                  <a:schemeClr val="dk1"/>
                </a:solidFill>
              </a:rPr>
              <a:t>6:00 - 7:00 p.m. Club Meeting</a:t>
            </a:r>
            <a:endParaRPr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680">
                <a:solidFill>
                  <a:schemeClr val="dk1"/>
                </a:solidFill>
              </a:rPr>
              <a:t>7:00 - 10:00 p.m. Homework</a:t>
            </a:r>
            <a:endParaRPr sz="16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80">
              <a:solidFill>
                <a:schemeClr val="dk1"/>
              </a:solidFill>
            </a:endParaRPr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4832400" y="776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College Student</a:t>
            </a:r>
            <a:endParaRPr u="sng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strategies do your schools use to address this issue?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do at Shoals High School…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Encourage students to have a study hall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Weighted Courses for GPA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Early College Parent Meeting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Study Hour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Study Sessions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