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Abril Fatface"/>
      <p:regular r:id="rId18"/>
    </p:embeddedFont>
    <p:embeddedFont>
      <p:font typeface="Inter"/>
      <p:regular r:id="rId19"/>
      <p:bold r:id="rId20"/>
      <p:italic r:id="rId21"/>
      <p:boldItalic r:id="rId22"/>
    </p:embeddedFont>
    <p:embeddedFont>
      <p:font typeface="PT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20" Type="http://schemas.openxmlformats.org/officeDocument/2006/relationships/font" Target="fonts/Inter-bold.fntdata"/><Relationship Id="rId22" Type="http://schemas.openxmlformats.org/officeDocument/2006/relationships/font" Target="fonts/Inter-boldItalic.fntdata"/><Relationship Id="rId21" Type="http://schemas.openxmlformats.org/officeDocument/2006/relationships/font" Target="fonts/Inter-italic.fntdata"/><Relationship Id="rId24" Type="http://schemas.openxmlformats.org/officeDocument/2006/relationships/font" Target="fonts/PTSans-bold.fntdata"/><Relationship Id="rId23" Type="http://schemas.openxmlformats.org/officeDocument/2006/relationships/font" Target="fonts/PTSans-regular.fntdata"/><Relationship Id="rId26" Type="http://schemas.openxmlformats.org/officeDocument/2006/relationships/font" Target="fonts/PTSans-boldItalic.fntdata"/><Relationship Id="rId25" Type="http://schemas.openxmlformats.org/officeDocument/2006/relationships/font" Target="fonts/PT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Inter-regular.fntdata"/><Relationship Id="rId18" Type="http://schemas.openxmlformats.org/officeDocument/2006/relationships/font" Target="fonts/AbrilFatf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3e5d3c8a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3e5d3c8a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3e4f44a4fe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3e4f44a4fe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3e4f44a4fe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3e4f44a4fe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3e4d7e51454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3e4d7e51454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3e5d3c8a8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7" name="Google Shape;1957;g3e5d3c8a8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3e44a2906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3e44a2906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3e488d3f1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3e488d3f1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g3e4d7e5145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5" name="Google Shape;1885;g3e4d7e514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8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3e4d7e51454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3e4d7e51454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5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g3e4d7e51454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7" name="Google Shape;1897;g3e4d7e5145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g3e4d7e51454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7" name="Google Shape;1917;g3e4d7e51454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g3e4f44a4fe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3" name="Google Shape;1923;g3e4f44a4f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3e4f44a4fe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3e4f44a4fe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10" name="Google Shape;10;p2"/>
            <p:cNvSpPr/>
            <p:nvPr/>
          </p:nvSpPr>
          <p:spPr>
            <a:xfrm>
              <a:off x="5025" y="1299850"/>
              <a:ext cx="9140707" cy="3522165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72950" y="257125"/>
              <a:ext cx="169775" cy="4609241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" y="247650"/>
              <a:ext cx="169775" cy="4618635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169884" y="4505102"/>
              <a:ext cx="8807563" cy="318713"/>
              <a:chOff x="188112" y="4401147"/>
              <a:chExt cx="8663745" cy="305867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57810" y="48204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69550" y="49919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70769" y="49919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24907" y="49919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384093" y="4634587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40543" y="4634587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2"/>
          <p:cNvSpPr txBox="1"/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2"/>
          <p:cNvSpPr txBox="1"/>
          <p:nvPr>
            <p:ph idx="1" type="subTitle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>
            <p:ph hasCustomPrompt="1" type="title"/>
          </p:nvPr>
        </p:nvSpPr>
        <p:spPr>
          <a:xfrm>
            <a:off x="1284000" y="1219025"/>
            <a:ext cx="6576000" cy="132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9" name="Google Shape;329;p11"/>
          <p:cNvSpPr txBox="1"/>
          <p:nvPr>
            <p:ph idx="1" type="subTitle"/>
          </p:nvPr>
        </p:nvSpPr>
        <p:spPr>
          <a:xfrm>
            <a:off x="1284000" y="3679225"/>
            <a:ext cx="6576000" cy="49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30" name="Google Shape;330;p1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31" name="Google Shape;331;p1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35" name="Google Shape;335;p1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36" name="Google Shape;336;p1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7" name="Google Shape;337;p1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39" name="Google Shape;339;p1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49" name="Google Shape;349;p1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50" name="Google Shape;350;p1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2" name="Google Shape;352;p1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53" name="Google Shape;353;p1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54" name="Google Shape;354;p1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55" name="Google Shape;355;p1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58" name="Google Shape;358;p11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12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/>
          <p:nvPr>
            <p:ph hasCustomPrompt="1" type="title"/>
          </p:nvPr>
        </p:nvSpPr>
        <p:spPr>
          <a:xfrm>
            <a:off x="402600" y="985650"/>
            <a:ext cx="5080800" cy="132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/>
          <p:nvPr>
            <p:ph idx="1" type="subTitle"/>
          </p:nvPr>
        </p:nvSpPr>
        <p:spPr>
          <a:xfrm>
            <a:off x="793350" y="2467400"/>
            <a:ext cx="4299300" cy="49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363" name="Google Shape;363;p13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64" name="Google Shape;364;p1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" name="Google Shape;367;p1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68" name="Google Shape;368;p1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69" name="Google Shape;369;p1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0" name="Google Shape;370;p1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71" name="Google Shape;371;p1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72" name="Google Shape;372;p1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2" name="Google Shape;382;p1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83" name="Google Shape;383;p1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4" name="Google Shape;384;p1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5" name="Google Shape;385;p1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386" name="Google Shape;386;p1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387" name="Google Shape;387;p1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88" name="Google Shape;388;p1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90" name="Google Shape;390;p1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391" name="Google Shape;391;p13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1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/>
          <p:nvPr>
            <p:ph type="title"/>
          </p:nvPr>
        </p:nvSpPr>
        <p:spPr>
          <a:xfrm>
            <a:off x="685650" y="1992300"/>
            <a:ext cx="3543000" cy="11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14"/>
          <p:cNvSpPr/>
          <p:nvPr/>
        </p:nvSpPr>
        <p:spPr>
          <a:xfrm>
            <a:off x="100" y="247650"/>
            <a:ext cx="274225" cy="4891350"/>
          </a:xfrm>
          <a:custGeom>
            <a:rect b="b" l="l" r="r" t="t"/>
            <a:pathLst>
              <a:path extrusionOk="0" h="38738" w="85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14450" y="247294"/>
            <a:ext cx="9120845" cy="206500"/>
          </a:xfrm>
          <a:custGeom>
            <a:rect b="b" l="l" r="r" t="t"/>
            <a:pathLst>
              <a:path extrusionOk="0" h="798" w="28723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-134261" y="34637"/>
            <a:ext cx="9409084" cy="261761"/>
          </a:xfrm>
          <a:custGeom>
            <a:rect b="b" l="l" r="r" t="t"/>
            <a:pathLst>
              <a:path extrusionOk="0" h="1658" w="30138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-540125" y="-190500"/>
            <a:ext cx="10224238" cy="266655"/>
          </a:xfrm>
          <a:custGeom>
            <a:rect b="b" l="l" r="r" t="t"/>
            <a:pathLst>
              <a:path extrusionOk="0" h="1689" w="32749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-540125" y="-190500"/>
            <a:ext cx="10221116" cy="49731"/>
          </a:xfrm>
          <a:custGeom>
            <a:rect b="b" l="l" r="r" t="t"/>
            <a:pathLst>
              <a:path extrusionOk="0" h="315" w="32739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4"/>
          <p:cNvSpPr/>
          <p:nvPr/>
        </p:nvSpPr>
        <p:spPr>
          <a:xfrm>
            <a:off x="710332" y="194931"/>
            <a:ext cx="3444951" cy="99841"/>
          </a:xfrm>
          <a:custGeom>
            <a:rect b="b" l="l" r="r" t="t"/>
            <a:pathLst>
              <a:path extrusionOk="0" h="672" w="23187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4"/>
          <p:cNvSpPr/>
          <p:nvPr/>
        </p:nvSpPr>
        <p:spPr>
          <a:xfrm>
            <a:off x="-340627" y="-59775"/>
            <a:ext cx="9821812" cy="34891"/>
          </a:xfrm>
          <a:custGeom>
            <a:rect b="b" l="l" r="r" t="t"/>
            <a:pathLst>
              <a:path extrusionOk="0" h="221" w="3146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-10709" y="263403"/>
            <a:ext cx="448838" cy="860619"/>
          </a:xfrm>
          <a:custGeom>
            <a:rect b="b" l="l" r="r" t="t"/>
            <a:pathLst>
              <a:path extrusionOk="0" h="5758" w="3021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4"/>
          <p:cNvSpPr/>
          <p:nvPr/>
        </p:nvSpPr>
        <p:spPr>
          <a:xfrm>
            <a:off x="314816" y="409580"/>
            <a:ext cx="70572" cy="56946"/>
          </a:xfrm>
          <a:custGeom>
            <a:rect b="b" l="l" r="r" t="t"/>
            <a:pathLst>
              <a:path extrusionOk="0" h="381" w="475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4"/>
          <p:cNvSpPr/>
          <p:nvPr/>
        </p:nvSpPr>
        <p:spPr>
          <a:xfrm rot="5400000">
            <a:off x="4432055" y="721429"/>
            <a:ext cx="249250" cy="8633441"/>
          </a:xfrm>
          <a:custGeom>
            <a:rect b="b" l="l" r="r" t="t"/>
            <a:pathLst>
              <a:path extrusionOk="0" h="38738" w="85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4"/>
          <p:cNvSpPr/>
          <p:nvPr/>
        </p:nvSpPr>
        <p:spPr>
          <a:xfrm>
            <a:off x="8868499" y="257687"/>
            <a:ext cx="274226" cy="4881472"/>
          </a:xfrm>
          <a:custGeom>
            <a:rect b="b" l="l" r="r" t="t"/>
            <a:pathLst>
              <a:path extrusionOk="0" h="38738" w="86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4"/>
          <p:cNvSpPr/>
          <p:nvPr/>
        </p:nvSpPr>
        <p:spPr>
          <a:xfrm>
            <a:off x="-157810" y="4820400"/>
            <a:ext cx="9437035" cy="206502"/>
          </a:xfrm>
          <a:custGeom>
            <a:rect b="b" l="l" r="r" t="t"/>
            <a:pathLst>
              <a:path extrusionOk="0" h="1312" w="30842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4"/>
          <p:cNvSpPr/>
          <p:nvPr/>
        </p:nvSpPr>
        <p:spPr>
          <a:xfrm>
            <a:off x="-369550" y="4999626"/>
            <a:ext cx="9889274" cy="147164"/>
          </a:xfrm>
          <a:custGeom>
            <a:rect b="b" l="l" r="r" t="t"/>
            <a:pathLst>
              <a:path extrusionOk="0" h="935" w="3232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4"/>
          <p:cNvSpPr/>
          <p:nvPr/>
        </p:nvSpPr>
        <p:spPr>
          <a:xfrm>
            <a:off x="1170769" y="4999626"/>
            <a:ext cx="3603526" cy="147164"/>
          </a:xfrm>
          <a:custGeom>
            <a:rect b="b" l="l" r="r" t="t"/>
            <a:pathLst>
              <a:path extrusionOk="0" h="935" w="11777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4"/>
          <p:cNvSpPr/>
          <p:nvPr/>
        </p:nvSpPr>
        <p:spPr>
          <a:xfrm>
            <a:off x="5524907" y="4999626"/>
            <a:ext cx="1854851" cy="147164"/>
          </a:xfrm>
          <a:custGeom>
            <a:rect b="b" l="l" r="r" t="t"/>
            <a:pathLst>
              <a:path extrusionOk="0" h="935" w="6062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4"/>
          <p:cNvSpPr/>
          <p:nvPr/>
        </p:nvSpPr>
        <p:spPr>
          <a:xfrm>
            <a:off x="123156" y="557700"/>
            <a:ext cx="187201" cy="204618"/>
          </a:xfrm>
          <a:custGeom>
            <a:rect b="b" l="l" r="r" t="t"/>
            <a:pathLst>
              <a:path extrusionOk="0" h="1369" w="126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4"/>
          <p:cNvSpPr/>
          <p:nvPr/>
        </p:nvSpPr>
        <p:spPr>
          <a:xfrm>
            <a:off x="8694552" y="263386"/>
            <a:ext cx="448838" cy="855480"/>
          </a:xfrm>
          <a:custGeom>
            <a:rect b="b" l="l" r="r" t="t"/>
            <a:pathLst>
              <a:path extrusionOk="0" h="5758" w="3021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4"/>
          <p:cNvSpPr/>
          <p:nvPr/>
        </p:nvSpPr>
        <p:spPr>
          <a:xfrm>
            <a:off x="8736599" y="406611"/>
            <a:ext cx="73395" cy="60172"/>
          </a:xfrm>
          <a:custGeom>
            <a:rect b="b" l="l" r="r" t="t"/>
            <a:pathLst>
              <a:path extrusionOk="0" h="405" w="494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4"/>
          <p:cNvSpPr/>
          <p:nvPr/>
        </p:nvSpPr>
        <p:spPr>
          <a:xfrm>
            <a:off x="8827080" y="556522"/>
            <a:ext cx="183933" cy="203544"/>
          </a:xfrm>
          <a:custGeom>
            <a:rect b="b" l="l" r="r" t="t"/>
            <a:pathLst>
              <a:path extrusionOk="0" h="1370" w="1238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CUSTOM_11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"/>
          <p:cNvSpPr txBox="1"/>
          <p:nvPr>
            <p:ph type="title"/>
          </p:nvPr>
        </p:nvSpPr>
        <p:spPr>
          <a:xfrm>
            <a:off x="2086525" y="3366450"/>
            <a:ext cx="3606300" cy="129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5" name="Google Shape;415;p15"/>
          <p:cNvSpPr/>
          <p:nvPr/>
        </p:nvSpPr>
        <p:spPr>
          <a:xfrm>
            <a:off x="100" y="247650"/>
            <a:ext cx="274225" cy="4891350"/>
          </a:xfrm>
          <a:custGeom>
            <a:rect b="b" l="l" r="r" t="t"/>
            <a:pathLst>
              <a:path extrusionOk="0" h="38738" w="85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5"/>
          <p:cNvSpPr/>
          <p:nvPr/>
        </p:nvSpPr>
        <p:spPr>
          <a:xfrm>
            <a:off x="14450" y="247294"/>
            <a:ext cx="9120845" cy="206500"/>
          </a:xfrm>
          <a:custGeom>
            <a:rect b="b" l="l" r="r" t="t"/>
            <a:pathLst>
              <a:path extrusionOk="0" h="798" w="28723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-134261" y="34637"/>
            <a:ext cx="9409084" cy="261761"/>
          </a:xfrm>
          <a:custGeom>
            <a:rect b="b" l="l" r="r" t="t"/>
            <a:pathLst>
              <a:path extrusionOk="0" h="1658" w="30138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5"/>
          <p:cNvSpPr/>
          <p:nvPr/>
        </p:nvSpPr>
        <p:spPr>
          <a:xfrm>
            <a:off x="-540125" y="-190500"/>
            <a:ext cx="10224238" cy="266655"/>
          </a:xfrm>
          <a:custGeom>
            <a:rect b="b" l="l" r="r" t="t"/>
            <a:pathLst>
              <a:path extrusionOk="0" h="1689" w="32749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-540125" y="-190500"/>
            <a:ext cx="10221116" cy="49731"/>
          </a:xfrm>
          <a:custGeom>
            <a:rect b="b" l="l" r="r" t="t"/>
            <a:pathLst>
              <a:path extrusionOk="0" h="315" w="32739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710332" y="194931"/>
            <a:ext cx="3444951" cy="99841"/>
          </a:xfrm>
          <a:custGeom>
            <a:rect b="b" l="l" r="r" t="t"/>
            <a:pathLst>
              <a:path extrusionOk="0" h="672" w="23187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5"/>
          <p:cNvSpPr/>
          <p:nvPr/>
        </p:nvSpPr>
        <p:spPr>
          <a:xfrm>
            <a:off x="-340627" y="-59775"/>
            <a:ext cx="9821812" cy="34891"/>
          </a:xfrm>
          <a:custGeom>
            <a:rect b="b" l="l" r="r" t="t"/>
            <a:pathLst>
              <a:path extrusionOk="0" h="221" w="3146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5"/>
          <p:cNvSpPr/>
          <p:nvPr/>
        </p:nvSpPr>
        <p:spPr>
          <a:xfrm>
            <a:off x="-10709" y="263403"/>
            <a:ext cx="448838" cy="860619"/>
          </a:xfrm>
          <a:custGeom>
            <a:rect b="b" l="l" r="r" t="t"/>
            <a:pathLst>
              <a:path extrusionOk="0" h="5758" w="3021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5"/>
          <p:cNvSpPr/>
          <p:nvPr/>
        </p:nvSpPr>
        <p:spPr>
          <a:xfrm>
            <a:off x="314816" y="409580"/>
            <a:ext cx="70572" cy="56946"/>
          </a:xfrm>
          <a:custGeom>
            <a:rect b="b" l="l" r="r" t="t"/>
            <a:pathLst>
              <a:path extrusionOk="0" h="381" w="475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5"/>
          <p:cNvSpPr/>
          <p:nvPr/>
        </p:nvSpPr>
        <p:spPr>
          <a:xfrm rot="5400000">
            <a:off x="4432055" y="721429"/>
            <a:ext cx="249250" cy="8633441"/>
          </a:xfrm>
          <a:custGeom>
            <a:rect b="b" l="l" r="r" t="t"/>
            <a:pathLst>
              <a:path extrusionOk="0" h="38738" w="85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8868499" y="257687"/>
            <a:ext cx="274226" cy="4881472"/>
          </a:xfrm>
          <a:custGeom>
            <a:rect b="b" l="l" r="r" t="t"/>
            <a:pathLst>
              <a:path extrusionOk="0" h="38738" w="86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5"/>
          <p:cNvSpPr/>
          <p:nvPr/>
        </p:nvSpPr>
        <p:spPr>
          <a:xfrm>
            <a:off x="-157810" y="4820400"/>
            <a:ext cx="9437035" cy="206502"/>
          </a:xfrm>
          <a:custGeom>
            <a:rect b="b" l="l" r="r" t="t"/>
            <a:pathLst>
              <a:path extrusionOk="0" h="1312" w="30842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-369550" y="4999626"/>
            <a:ext cx="9889274" cy="147164"/>
          </a:xfrm>
          <a:custGeom>
            <a:rect b="b" l="l" r="r" t="t"/>
            <a:pathLst>
              <a:path extrusionOk="0" h="935" w="3232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1170769" y="4999626"/>
            <a:ext cx="3603526" cy="147164"/>
          </a:xfrm>
          <a:custGeom>
            <a:rect b="b" l="l" r="r" t="t"/>
            <a:pathLst>
              <a:path extrusionOk="0" h="935" w="11777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5524907" y="4999626"/>
            <a:ext cx="1854851" cy="147164"/>
          </a:xfrm>
          <a:custGeom>
            <a:rect b="b" l="l" r="r" t="t"/>
            <a:pathLst>
              <a:path extrusionOk="0" h="935" w="6062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123156" y="557700"/>
            <a:ext cx="187201" cy="204618"/>
          </a:xfrm>
          <a:custGeom>
            <a:rect b="b" l="l" r="r" t="t"/>
            <a:pathLst>
              <a:path extrusionOk="0" h="1369" w="126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8694552" y="263386"/>
            <a:ext cx="448838" cy="855480"/>
          </a:xfrm>
          <a:custGeom>
            <a:rect b="b" l="l" r="r" t="t"/>
            <a:pathLst>
              <a:path extrusionOk="0" h="5758" w="3021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5"/>
          <p:cNvSpPr/>
          <p:nvPr/>
        </p:nvSpPr>
        <p:spPr>
          <a:xfrm>
            <a:off x="8736599" y="406611"/>
            <a:ext cx="73395" cy="60172"/>
          </a:xfrm>
          <a:custGeom>
            <a:rect b="b" l="l" r="r" t="t"/>
            <a:pathLst>
              <a:path extrusionOk="0" h="405" w="494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5"/>
          <p:cNvSpPr/>
          <p:nvPr/>
        </p:nvSpPr>
        <p:spPr>
          <a:xfrm>
            <a:off x="8827080" y="556522"/>
            <a:ext cx="183933" cy="203544"/>
          </a:xfrm>
          <a:custGeom>
            <a:rect b="b" l="l" r="r" t="t"/>
            <a:pathLst>
              <a:path extrusionOk="0" h="1370" w="1238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10"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36" name="Google Shape;436;p16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437" name="Google Shape;437;p16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" name="Google Shape;441;p16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442" name="Google Shape;442;p16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8" name="Google Shape;448;p16"/>
          <p:cNvSpPr txBox="1"/>
          <p:nvPr>
            <p:ph type="title"/>
          </p:nvPr>
        </p:nvSpPr>
        <p:spPr>
          <a:xfrm>
            <a:off x="2163200" y="1928225"/>
            <a:ext cx="4373400" cy="20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solidFill>
          <a:schemeClr val="dk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51" name="Google Shape;451;p1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452" name="Google Shape;452;p1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453" name="Google Shape;453;p1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454" name="Google Shape;454;p1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5" name="Google Shape;455;p1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56" name="Google Shape;456;p1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57" name="Google Shape;457;p1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8" name="Google Shape;458;p1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9" name="Google Shape;459;p1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0" name="Google Shape;460;p1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1" name="Google Shape;461;p1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2" name="Google Shape;462;p1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3" name="Google Shape;463;p1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" name="Google Shape;464;p1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5" name="Google Shape;465;p1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6" name="Google Shape;466;p1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67" name="Google Shape;467;p1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468" name="Google Shape;468;p1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69" name="Google Shape;469;p1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0" name="Google Shape;470;p1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471" name="Google Shape;471;p1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472" name="Google Shape;472;p1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473" name="Google Shape;473;p1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4" name="Google Shape;474;p1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75" name="Google Shape;475;p1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476" name="Google Shape;476;p1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7" name="Google Shape;477;p17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0" name="Google Shape;480;p17"/>
          <p:cNvSpPr txBox="1"/>
          <p:nvPr>
            <p:ph type="title"/>
          </p:nvPr>
        </p:nvSpPr>
        <p:spPr>
          <a:xfrm>
            <a:off x="720000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1" name="Google Shape;481;p17"/>
          <p:cNvSpPr txBox="1"/>
          <p:nvPr>
            <p:ph idx="1" type="subTitle"/>
          </p:nvPr>
        </p:nvSpPr>
        <p:spPr>
          <a:xfrm>
            <a:off x="720000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17"/>
          <p:cNvSpPr txBox="1"/>
          <p:nvPr>
            <p:ph idx="2" type="title"/>
          </p:nvPr>
        </p:nvSpPr>
        <p:spPr>
          <a:xfrm>
            <a:off x="3419275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3" name="Google Shape;483;p17"/>
          <p:cNvSpPr txBox="1"/>
          <p:nvPr>
            <p:ph idx="3" type="subTitle"/>
          </p:nvPr>
        </p:nvSpPr>
        <p:spPr>
          <a:xfrm>
            <a:off x="3419269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17"/>
          <p:cNvSpPr txBox="1"/>
          <p:nvPr>
            <p:ph idx="4" type="title"/>
          </p:nvPr>
        </p:nvSpPr>
        <p:spPr>
          <a:xfrm>
            <a:off x="720000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5" name="Google Shape;485;p17"/>
          <p:cNvSpPr txBox="1"/>
          <p:nvPr>
            <p:ph idx="5" type="subTitle"/>
          </p:nvPr>
        </p:nvSpPr>
        <p:spPr>
          <a:xfrm>
            <a:off x="720000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idx="6" type="title"/>
          </p:nvPr>
        </p:nvSpPr>
        <p:spPr>
          <a:xfrm>
            <a:off x="3419271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7" name="Google Shape;487;p17"/>
          <p:cNvSpPr txBox="1"/>
          <p:nvPr>
            <p:ph idx="7" type="subTitle"/>
          </p:nvPr>
        </p:nvSpPr>
        <p:spPr>
          <a:xfrm>
            <a:off x="3419269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17"/>
          <p:cNvSpPr txBox="1"/>
          <p:nvPr>
            <p:ph idx="8" type="title"/>
          </p:nvPr>
        </p:nvSpPr>
        <p:spPr>
          <a:xfrm>
            <a:off x="6118550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89" name="Google Shape;489;p17"/>
          <p:cNvSpPr txBox="1"/>
          <p:nvPr>
            <p:ph idx="9" type="subTitle"/>
          </p:nvPr>
        </p:nvSpPr>
        <p:spPr>
          <a:xfrm>
            <a:off x="6118545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17"/>
          <p:cNvSpPr txBox="1"/>
          <p:nvPr>
            <p:ph idx="13" type="title"/>
          </p:nvPr>
        </p:nvSpPr>
        <p:spPr>
          <a:xfrm>
            <a:off x="6118550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91" name="Google Shape;491;p17"/>
          <p:cNvSpPr txBox="1"/>
          <p:nvPr>
            <p:ph idx="14" type="subTitle"/>
          </p:nvPr>
        </p:nvSpPr>
        <p:spPr>
          <a:xfrm>
            <a:off x="6118545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2" name="Google Shape;492;p17"/>
          <p:cNvSpPr txBox="1"/>
          <p:nvPr>
            <p:ph hasCustomPrompt="1" idx="15" type="title"/>
          </p:nvPr>
        </p:nvSpPr>
        <p:spPr>
          <a:xfrm>
            <a:off x="1580700" y="1307799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3" name="Google Shape;493;p17"/>
          <p:cNvSpPr txBox="1"/>
          <p:nvPr>
            <p:ph hasCustomPrompt="1" idx="16" type="title"/>
          </p:nvPr>
        </p:nvSpPr>
        <p:spPr>
          <a:xfrm>
            <a:off x="1580700" y="3117543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4" name="Google Shape;494;p17"/>
          <p:cNvSpPr txBox="1"/>
          <p:nvPr>
            <p:ph hasCustomPrompt="1" idx="17" type="title"/>
          </p:nvPr>
        </p:nvSpPr>
        <p:spPr>
          <a:xfrm>
            <a:off x="4279974" y="1307799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5" name="Google Shape;495;p17"/>
          <p:cNvSpPr txBox="1"/>
          <p:nvPr>
            <p:ph hasCustomPrompt="1" idx="18" type="title"/>
          </p:nvPr>
        </p:nvSpPr>
        <p:spPr>
          <a:xfrm>
            <a:off x="4279974" y="3117543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6" name="Google Shape;496;p17"/>
          <p:cNvSpPr txBox="1"/>
          <p:nvPr>
            <p:ph hasCustomPrompt="1" idx="19" type="title"/>
          </p:nvPr>
        </p:nvSpPr>
        <p:spPr>
          <a:xfrm>
            <a:off x="6979249" y="1307799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" name="Google Shape;497;p17"/>
          <p:cNvSpPr txBox="1"/>
          <p:nvPr>
            <p:ph hasCustomPrompt="1" idx="20" type="title"/>
          </p:nvPr>
        </p:nvSpPr>
        <p:spPr>
          <a:xfrm>
            <a:off x="6979249" y="3117543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8" name="Google Shape;498;p17"/>
          <p:cNvSpPr txBox="1"/>
          <p:nvPr>
            <p:ph idx="21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2">
  <p:cSld name="BLANK_1_1_1_1_1_1_1">
    <p:bg>
      <p:bgPr>
        <a:solidFill>
          <a:schemeClr val="dk1"/>
        </a:soli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8"/>
          <p:cNvSpPr txBox="1"/>
          <p:nvPr>
            <p:ph type="title"/>
          </p:nvPr>
        </p:nvSpPr>
        <p:spPr>
          <a:xfrm>
            <a:off x="1254725" y="1315925"/>
            <a:ext cx="22476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1" name="Google Shape;501;p18"/>
          <p:cNvSpPr txBox="1"/>
          <p:nvPr>
            <p:ph idx="1" type="subTitle"/>
          </p:nvPr>
        </p:nvSpPr>
        <p:spPr>
          <a:xfrm>
            <a:off x="1254725" y="1635950"/>
            <a:ext cx="22476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18"/>
          <p:cNvSpPr txBox="1"/>
          <p:nvPr>
            <p:ph hasCustomPrompt="1" idx="2" type="title"/>
          </p:nvPr>
        </p:nvSpPr>
        <p:spPr>
          <a:xfrm>
            <a:off x="710475" y="1245886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18"/>
          <p:cNvSpPr txBox="1"/>
          <p:nvPr>
            <p:ph idx="3" type="title"/>
          </p:nvPr>
        </p:nvSpPr>
        <p:spPr>
          <a:xfrm>
            <a:off x="1254725" y="3803750"/>
            <a:ext cx="22476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4" name="Google Shape;504;p18"/>
          <p:cNvSpPr txBox="1"/>
          <p:nvPr>
            <p:ph idx="4" type="subTitle"/>
          </p:nvPr>
        </p:nvSpPr>
        <p:spPr>
          <a:xfrm>
            <a:off x="1254725" y="4123775"/>
            <a:ext cx="22476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18"/>
          <p:cNvSpPr txBox="1"/>
          <p:nvPr>
            <p:ph hasCustomPrompt="1" idx="5" type="title"/>
          </p:nvPr>
        </p:nvSpPr>
        <p:spPr>
          <a:xfrm>
            <a:off x="710475" y="3733711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8"/>
          <p:cNvSpPr txBox="1"/>
          <p:nvPr>
            <p:ph idx="6" type="title"/>
          </p:nvPr>
        </p:nvSpPr>
        <p:spPr>
          <a:xfrm>
            <a:off x="1254725" y="2559838"/>
            <a:ext cx="22476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07" name="Google Shape;507;p18"/>
          <p:cNvSpPr txBox="1"/>
          <p:nvPr>
            <p:ph idx="7" type="subTitle"/>
          </p:nvPr>
        </p:nvSpPr>
        <p:spPr>
          <a:xfrm>
            <a:off x="1254725" y="2879863"/>
            <a:ext cx="22476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18"/>
          <p:cNvSpPr txBox="1"/>
          <p:nvPr>
            <p:ph hasCustomPrompt="1" idx="8" type="title"/>
          </p:nvPr>
        </p:nvSpPr>
        <p:spPr>
          <a:xfrm>
            <a:off x="710475" y="2489799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8"/>
          <p:cNvSpPr txBox="1"/>
          <p:nvPr>
            <p:ph idx="9" type="title"/>
          </p:nvPr>
        </p:nvSpPr>
        <p:spPr>
          <a:xfrm>
            <a:off x="4326525" y="1315925"/>
            <a:ext cx="22476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0" name="Google Shape;510;p18"/>
          <p:cNvSpPr txBox="1"/>
          <p:nvPr>
            <p:ph idx="13" type="subTitle"/>
          </p:nvPr>
        </p:nvSpPr>
        <p:spPr>
          <a:xfrm>
            <a:off x="4326525" y="1635950"/>
            <a:ext cx="22476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18"/>
          <p:cNvSpPr txBox="1"/>
          <p:nvPr>
            <p:ph hasCustomPrompt="1" idx="14" type="title"/>
          </p:nvPr>
        </p:nvSpPr>
        <p:spPr>
          <a:xfrm>
            <a:off x="3782275" y="1245886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8"/>
          <p:cNvSpPr txBox="1"/>
          <p:nvPr>
            <p:ph idx="15" type="title"/>
          </p:nvPr>
        </p:nvSpPr>
        <p:spPr>
          <a:xfrm>
            <a:off x="4326525" y="3803750"/>
            <a:ext cx="22476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3" name="Google Shape;513;p18"/>
          <p:cNvSpPr txBox="1"/>
          <p:nvPr>
            <p:ph idx="16" type="subTitle"/>
          </p:nvPr>
        </p:nvSpPr>
        <p:spPr>
          <a:xfrm>
            <a:off x="4326525" y="4123775"/>
            <a:ext cx="22476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18"/>
          <p:cNvSpPr txBox="1"/>
          <p:nvPr>
            <p:ph hasCustomPrompt="1" idx="17" type="title"/>
          </p:nvPr>
        </p:nvSpPr>
        <p:spPr>
          <a:xfrm>
            <a:off x="3782275" y="3733711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8"/>
          <p:cNvSpPr txBox="1"/>
          <p:nvPr>
            <p:ph idx="18" type="title"/>
          </p:nvPr>
        </p:nvSpPr>
        <p:spPr>
          <a:xfrm>
            <a:off x="4326525" y="2559838"/>
            <a:ext cx="2247600" cy="318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6" name="Google Shape;516;p18"/>
          <p:cNvSpPr txBox="1"/>
          <p:nvPr>
            <p:ph idx="19" type="subTitle"/>
          </p:nvPr>
        </p:nvSpPr>
        <p:spPr>
          <a:xfrm>
            <a:off x="4326525" y="2879863"/>
            <a:ext cx="22476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18"/>
          <p:cNvSpPr txBox="1"/>
          <p:nvPr>
            <p:ph hasCustomPrompt="1" idx="20" type="title"/>
          </p:nvPr>
        </p:nvSpPr>
        <p:spPr>
          <a:xfrm>
            <a:off x="3782275" y="2489799"/>
            <a:ext cx="584100" cy="4476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18" name="Google Shape;518;p1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19" name="Google Shape;519;p1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20" name="Google Shape;520;p18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521" name="Google Shape;521;p18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522" name="Google Shape;522;p18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3" name="Google Shape;523;p18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24" name="Google Shape;524;p18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25" name="Google Shape;525;p18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35" name="Google Shape;535;p18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536" name="Google Shape;536;p18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7" name="Google Shape;537;p18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38" name="Google Shape;538;p18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539" name="Google Shape;539;p18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540" name="Google Shape;540;p18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541" name="Google Shape;541;p18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2" name="Google Shape;542;p18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543" name="Google Shape;543;p18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544" name="Google Shape;544;p18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5" name="Google Shape;545;p18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546" name="Google Shape;546;p18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48" name="Google Shape;548;p18"/>
          <p:cNvSpPr txBox="1"/>
          <p:nvPr>
            <p:ph idx="21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551" name="Google Shape;551;p19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52" name="Google Shape;552;p1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53" name="Google Shape;553;p1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1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55" name="Google Shape;555;p1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56" name="Google Shape;556;p1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57" name="Google Shape;557;p1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8" name="Google Shape;558;p1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9" name="Google Shape;559;p1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60" name="Google Shape;560;p1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70" name="Google Shape;570;p1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71" name="Google Shape;571;p1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2" name="Google Shape;572;p1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3" name="Google Shape;573;p1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74" name="Google Shape;574;p1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575" name="Google Shape;575;p1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576" name="Google Shape;576;p1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7" name="Google Shape;577;p1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78" name="Google Shape;578;p1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579" name="Google Shape;579;p19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bg>
      <p:bgPr>
        <a:solidFill>
          <a:schemeClr val="dk1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82" name="Google Shape;582;p2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83" name="Google Shape;583;p2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5" name="Google Shape;585;p2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86" name="Google Shape;586;p2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87" name="Google Shape;587;p2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90" name="Google Shape;590;p2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2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0" name="Google Shape;600;p2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01" name="Google Shape;601;p2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2" name="Google Shape;602;p2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04" name="Google Shape;604;p2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05" name="Google Shape;605;p2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06" name="Google Shape;606;p2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09" name="Google Shape;609;p20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0" name="Google Shape;610;p20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611" name="Google Shape;611;p20"/>
          <p:cNvGrpSpPr/>
          <p:nvPr/>
        </p:nvGrpSpPr>
        <p:grpSpPr>
          <a:xfrm>
            <a:off x="384093" y="4954718"/>
            <a:ext cx="8375813" cy="57966"/>
            <a:chOff x="384093" y="4954718"/>
            <a:chExt cx="8375813" cy="57966"/>
          </a:xfrm>
        </p:grpSpPr>
        <p:sp>
          <p:nvSpPr>
            <p:cNvPr id="612" name="Google Shape;612;p20"/>
            <p:cNvSpPr/>
            <p:nvPr/>
          </p:nvSpPr>
          <p:spPr>
            <a:xfrm>
              <a:off x="38409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854054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-9525" y="438375"/>
            <a:ext cx="9153523" cy="302799"/>
          </a:xfrm>
          <a:custGeom>
            <a:rect b="b" l="l" r="r" t="t"/>
            <a:pathLst>
              <a:path extrusionOk="0" h="1375" w="27423">
                <a:moveTo>
                  <a:pt x="1" y="1"/>
                </a:moveTo>
                <a:lnTo>
                  <a:pt x="1" y="1374"/>
                </a:lnTo>
                <a:lnTo>
                  <a:pt x="27422" y="1374"/>
                </a:lnTo>
                <a:lnTo>
                  <a:pt x="27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4452" y="504162"/>
            <a:ext cx="9120845" cy="130625"/>
          </a:xfrm>
          <a:custGeom>
            <a:rect b="b" l="l" r="r" t="t"/>
            <a:pathLst>
              <a:path extrusionOk="0" h="798" w="28723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-134261" y="215612"/>
            <a:ext cx="9409084" cy="261761"/>
          </a:xfrm>
          <a:custGeom>
            <a:rect b="b" l="l" r="r" t="t"/>
            <a:pathLst>
              <a:path extrusionOk="0" h="1658" w="30138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-540125" y="-9525"/>
            <a:ext cx="10224238" cy="266655"/>
          </a:xfrm>
          <a:custGeom>
            <a:rect b="b" l="l" r="r" t="t"/>
            <a:pathLst>
              <a:path extrusionOk="0" h="1689" w="32749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540125" y="-9525"/>
            <a:ext cx="10221116" cy="49731"/>
          </a:xfrm>
          <a:custGeom>
            <a:rect b="b" l="l" r="r" t="t"/>
            <a:pathLst>
              <a:path extrusionOk="0" h="315" w="32739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0332" y="375906"/>
            <a:ext cx="3444951" cy="99841"/>
          </a:xfrm>
          <a:custGeom>
            <a:rect b="b" l="l" r="r" t="t"/>
            <a:pathLst>
              <a:path extrusionOk="0" h="672" w="23187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-340627" y="121200"/>
            <a:ext cx="9821812" cy="34891"/>
          </a:xfrm>
          <a:custGeom>
            <a:rect b="b" l="l" r="r" t="t"/>
            <a:pathLst>
              <a:path extrusionOk="0" h="221" w="3146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025" y="1299850"/>
            <a:ext cx="9140707" cy="3522165"/>
          </a:xfrm>
          <a:custGeom>
            <a:rect b="b" l="l" r="r" t="t"/>
            <a:pathLst>
              <a:path extrusionOk="0" h="40289" w="27675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868500" y="257125"/>
            <a:ext cx="274226" cy="4609241"/>
          </a:xfrm>
          <a:custGeom>
            <a:rect b="b" l="l" r="r" t="t"/>
            <a:pathLst>
              <a:path extrusionOk="0" h="38738" w="86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100" y="247648"/>
            <a:ext cx="274225" cy="4618635"/>
          </a:xfrm>
          <a:custGeom>
            <a:rect b="b" l="l" r="r" t="t"/>
            <a:pathLst>
              <a:path extrusionOk="0" h="38738" w="85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-10709" y="444378"/>
            <a:ext cx="448838" cy="860613"/>
          </a:xfrm>
          <a:custGeom>
            <a:rect b="b" l="l" r="r" t="t"/>
            <a:pathLst>
              <a:path extrusionOk="0" h="5758" w="3021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314816" y="590555"/>
            <a:ext cx="70572" cy="56946"/>
          </a:xfrm>
          <a:custGeom>
            <a:rect b="b" l="l" r="r" t="t"/>
            <a:pathLst>
              <a:path extrusionOk="0" h="381" w="475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694552" y="444361"/>
            <a:ext cx="448838" cy="855480"/>
          </a:xfrm>
          <a:custGeom>
            <a:rect b="b" l="l" r="r" t="t"/>
            <a:pathLst>
              <a:path extrusionOk="0" h="5758" w="3021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736599" y="587586"/>
            <a:ext cx="73395" cy="60172"/>
          </a:xfrm>
          <a:custGeom>
            <a:rect b="b" l="l" r="r" t="t"/>
            <a:pathLst>
              <a:path extrusionOk="0" h="405" w="494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 txBox="1"/>
          <p:nvPr>
            <p:ph type="title"/>
          </p:nvPr>
        </p:nvSpPr>
        <p:spPr>
          <a:xfrm>
            <a:off x="2038200" y="3191825"/>
            <a:ext cx="50676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3"/>
          <p:cNvSpPr txBox="1"/>
          <p:nvPr>
            <p:ph hasCustomPrompt="1" idx="2" type="title"/>
          </p:nvPr>
        </p:nvSpPr>
        <p:spPr>
          <a:xfrm>
            <a:off x="3950850" y="1909866"/>
            <a:ext cx="124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/>
          <p:nvPr>
            <p:ph idx="1" type="subTitle"/>
          </p:nvPr>
        </p:nvSpPr>
        <p:spPr>
          <a:xfrm>
            <a:off x="2038200" y="3816150"/>
            <a:ext cx="50676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"/>
          <p:cNvSpPr/>
          <p:nvPr/>
        </p:nvSpPr>
        <p:spPr>
          <a:xfrm>
            <a:off x="713218" y="4662143"/>
            <a:ext cx="219363" cy="57966"/>
          </a:xfrm>
          <a:custGeom>
            <a:rect b="b" l="l" r="r" t="t"/>
            <a:pathLst>
              <a:path extrusionOk="0" h="578" w="691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8238118" y="4662143"/>
            <a:ext cx="219363" cy="57966"/>
          </a:xfrm>
          <a:custGeom>
            <a:rect b="b" l="l" r="r" t="t"/>
            <a:pathLst>
              <a:path extrusionOk="0" h="578" w="691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43846" y="4505452"/>
            <a:ext cx="8625638" cy="318714"/>
          </a:xfrm>
          <a:custGeom>
            <a:rect b="b" l="l" r="r" t="t"/>
            <a:pathLst>
              <a:path extrusionOk="0" h="3178" w="27171">
                <a:moveTo>
                  <a:pt x="1" y="0"/>
                </a:moveTo>
                <a:lnTo>
                  <a:pt x="1" y="3177"/>
                </a:lnTo>
                <a:lnTo>
                  <a:pt x="27171" y="3177"/>
                </a:lnTo>
                <a:lnTo>
                  <a:pt x="271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700362" y="4505452"/>
            <a:ext cx="7743276" cy="318714"/>
            <a:chOff x="700362" y="4505452"/>
            <a:chExt cx="7743276" cy="318714"/>
          </a:xfrm>
        </p:grpSpPr>
        <p:sp>
          <p:nvSpPr>
            <p:cNvPr id="63" name="Google Shape;63;p3"/>
            <p:cNvSpPr/>
            <p:nvPr/>
          </p:nvSpPr>
          <p:spPr>
            <a:xfrm>
              <a:off x="1252412" y="4505452"/>
              <a:ext cx="6618354" cy="318714"/>
            </a:xfrm>
            <a:custGeom>
              <a:rect b="b" l="l" r="r" t="t"/>
              <a:pathLst>
                <a:path extrusionOk="0" h="3178" w="20848">
                  <a:moveTo>
                    <a:pt x="1" y="0"/>
                  </a:moveTo>
                  <a:lnTo>
                    <a:pt x="378" y="3177"/>
                  </a:lnTo>
                  <a:lnTo>
                    <a:pt x="20470" y="3177"/>
                  </a:lnTo>
                  <a:lnTo>
                    <a:pt x="20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00362" y="465889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24275" y="465889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>
            <a:off x="-157810" y="4820400"/>
            <a:ext cx="9437035" cy="206502"/>
          </a:xfrm>
          <a:custGeom>
            <a:rect b="b" l="l" r="r" t="t"/>
            <a:pathLst>
              <a:path extrusionOk="0" h="1312" w="30842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-369550" y="4991961"/>
            <a:ext cx="9889274" cy="147164"/>
          </a:xfrm>
          <a:custGeom>
            <a:rect b="b" l="l" r="r" t="t"/>
            <a:pathLst>
              <a:path extrusionOk="0" h="935" w="3232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170769" y="4991961"/>
            <a:ext cx="3603526" cy="147164"/>
          </a:xfrm>
          <a:custGeom>
            <a:rect b="b" l="l" r="r" t="t"/>
            <a:pathLst>
              <a:path extrusionOk="0" h="935" w="11777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524907" y="4991961"/>
            <a:ext cx="1854851" cy="147164"/>
          </a:xfrm>
          <a:custGeom>
            <a:rect b="b" l="l" r="r" t="t"/>
            <a:pathLst>
              <a:path extrusionOk="0" h="935" w="6062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23156" y="738675"/>
            <a:ext cx="187201" cy="204616"/>
          </a:xfrm>
          <a:custGeom>
            <a:rect b="b" l="l" r="r" t="t"/>
            <a:pathLst>
              <a:path extrusionOk="0" h="1369" w="126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827080" y="737497"/>
            <a:ext cx="183933" cy="203544"/>
          </a:xfrm>
          <a:custGeom>
            <a:rect b="b" l="l" r="r" t="t"/>
            <a:pathLst>
              <a:path extrusionOk="0" h="1370" w="1238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21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616" name="Google Shape;616;p21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17" name="Google Shape;617;p21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rect b="b" l="l" r="r" t="t"/>
                <a:pathLst>
                  <a:path extrusionOk="0" h="1375" w="27423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24" name="Google Shape;624;p21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625" name="Google Shape;625;p21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rect b="b" l="l" r="r" t="t"/>
                  <a:pathLst>
                    <a:path extrusionOk="0" h="40289" w="27675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26" name="Google Shape;626;p21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627" name="Google Shape;627;p21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628" name="Google Shape;628;p21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29" name="Google Shape;629;p21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30" name="Google Shape;630;p21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631" name="Google Shape;631;p21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37" name="Google Shape;637;p2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38" name="Google Shape;638;p2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41" name="Google Shape;641;p2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42" name="Google Shape;642;p2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45" name="Google Shape;645;p21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6" name="Google Shape;646;p21"/>
          <p:cNvSpPr txBox="1"/>
          <p:nvPr>
            <p:ph type="title"/>
          </p:nvPr>
        </p:nvSpPr>
        <p:spPr>
          <a:xfrm>
            <a:off x="713225" y="3037772"/>
            <a:ext cx="43614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7" name="Google Shape;647;p21"/>
          <p:cNvSpPr txBox="1"/>
          <p:nvPr>
            <p:ph hasCustomPrompt="1" idx="2" type="title"/>
          </p:nvPr>
        </p:nvSpPr>
        <p:spPr>
          <a:xfrm>
            <a:off x="748132" y="1829068"/>
            <a:ext cx="1306500" cy="793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8" name="Google Shape;648;p21"/>
          <p:cNvSpPr txBox="1"/>
          <p:nvPr>
            <p:ph idx="1" type="subTitle"/>
          </p:nvPr>
        </p:nvSpPr>
        <p:spPr>
          <a:xfrm>
            <a:off x="713225" y="3879575"/>
            <a:ext cx="4361400" cy="349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2">
    <p:bg>
      <p:bgPr>
        <a:solidFill>
          <a:schemeClr val="dk1"/>
        </a:solidFill>
      </p:bgPr>
    </p:bg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651" name="Google Shape;651;p22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9" name="Google Shape;659;p22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rect b="b" l="l" r="r" t="t"/>
                <a:pathLst>
                  <a:path extrusionOk="0" h="40289" w="27675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2" name="Google Shape;662;p22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663" name="Google Shape;663;p22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4" name="Google Shape;664;p22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22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666" name="Google Shape;666;p22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2" name="Google Shape;672;p2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673" name="Google Shape;673;p2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2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80" name="Google Shape;680;p22"/>
          <p:cNvSpPr txBox="1"/>
          <p:nvPr>
            <p:ph type="title"/>
          </p:nvPr>
        </p:nvSpPr>
        <p:spPr>
          <a:xfrm>
            <a:off x="3363175" y="2918054"/>
            <a:ext cx="50676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1" name="Google Shape;681;p22"/>
          <p:cNvSpPr txBox="1"/>
          <p:nvPr>
            <p:ph hasCustomPrompt="1" idx="2" type="title"/>
          </p:nvPr>
        </p:nvSpPr>
        <p:spPr>
          <a:xfrm>
            <a:off x="7078905" y="1697868"/>
            <a:ext cx="1306500" cy="84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2" name="Google Shape;682;p22"/>
          <p:cNvSpPr txBox="1"/>
          <p:nvPr>
            <p:ph idx="1" type="subTitle"/>
          </p:nvPr>
        </p:nvSpPr>
        <p:spPr>
          <a:xfrm>
            <a:off x="3363175" y="3767078"/>
            <a:ext cx="5067600" cy="324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3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3"/>
          <p:cNvGrpSpPr/>
          <p:nvPr/>
        </p:nvGrpSpPr>
        <p:grpSpPr>
          <a:xfrm>
            <a:off x="-540119" y="-2575"/>
            <a:ext cx="10224238" cy="5148650"/>
            <a:chOff x="-540119" y="-2575"/>
            <a:chExt cx="10224238" cy="5148650"/>
          </a:xfrm>
        </p:grpSpPr>
        <p:sp>
          <p:nvSpPr>
            <p:cNvPr id="685" name="Google Shape;685;p23"/>
            <p:cNvSpPr/>
            <p:nvPr/>
          </p:nvSpPr>
          <p:spPr>
            <a:xfrm>
              <a:off x="169874" y="46135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-9519" y="44532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4458" y="51111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-134255" y="22256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-540119" y="-257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-540119" y="-257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710338" y="38285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-340621" y="12815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93" name="Google Shape;693;p23"/>
            <p:cNvGrpSpPr/>
            <p:nvPr/>
          </p:nvGrpSpPr>
          <p:grpSpPr>
            <a:xfrm>
              <a:off x="-369544" y="254598"/>
              <a:ext cx="9889274" cy="4891477"/>
              <a:chOff x="-369550" y="247648"/>
              <a:chExt cx="9889274" cy="4891477"/>
            </a:xfrm>
          </p:grpSpPr>
          <p:sp>
            <p:nvSpPr>
              <p:cNvPr id="694" name="Google Shape;694;p23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rect b="b" l="l" r="r" t="t"/>
                <a:pathLst>
                  <a:path extrusionOk="0" h="40289" w="27675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6" name="Google Shape;696;p23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697" name="Google Shape;697;p23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23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23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0" name="Google Shape;700;p23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6" name="Google Shape;706;p23"/>
            <p:cNvGrpSpPr/>
            <p:nvPr/>
          </p:nvGrpSpPr>
          <p:grpSpPr>
            <a:xfrm>
              <a:off x="-10703" y="451328"/>
              <a:ext cx="448838" cy="860613"/>
              <a:chOff x="561117" y="628348"/>
              <a:chExt cx="448838" cy="855480"/>
            </a:xfrm>
          </p:grpSpPr>
          <p:sp>
            <p:nvSpPr>
              <p:cNvPr id="707" name="Google Shape;707;p23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2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2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0" name="Google Shape;710;p23"/>
            <p:cNvGrpSpPr/>
            <p:nvPr/>
          </p:nvGrpSpPr>
          <p:grpSpPr>
            <a:xfrm>
              <a:off x="8694558" y="451311"/>
              <a:ext cx="448838" cy="855480"/>
              <a:chOff x="4189590" y="628348"/>
              <a:chExt cx="448838" cy="855480"/>
            </a:xfrm>
          </p:grpSpPr>
          <p:sp>
            <p:nvSpPr>
              <p:cNvPr id="711" name="Google Shape;711;p23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23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14" name="Google Shape;714;p23"/>
          <p:cNvSpPr txBox="1"/>
          <p:nvPr>
            <p:ph type="title"/>
          </p:nvPr>
        </p:nvSpPr>
        <p:spPr>
          <a:xfrm>
            <a:off x="2038200" y="2954058"/>
            <a:ext cx="5067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5" name="Google Shape;715;p23"/>
          <p:cNvSpPr txBox="1"/>
          <p:nvPr>
            <p:ph hasCustomPrompt="1" idx="2" type="title"/>
          </p:nvPr>
        </p:nvSpPr>
        <p:spPr>
          <a:xfrm>
            <a:off x="3480300" y="1745575"/>
            <a:ext cx="2183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6" name="Google Shape;716;p23"/>
          <p:cNvSpPr txBox="1"/>
          <p:nvPr>
            <p:ph idx="1" type="subTitle"/>
          </p:nvPr>
        </p:nvSpPr>
        <p:spPr>
          <a:xfrm>
            <a:off x="2038200" y="3837511"/>
            <a:ext cx="5067600" cy="2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1_4"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4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19" name="Google Shape;719;p24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6" name="Google Shape;726;p24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727" name="Google Shape;727;p24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rect b="b" l="l" r="r" t="t"/>
                <a:pathLst>
                  <a:path extrusionOk="0" h="40289" w="27675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29" name="Google Shape;729;p24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730" name="Google Shape;730;p24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24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3" name="Google Shape;733;p24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39" name="Google Shape;739;p24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740" name="Google Shape;740;p24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43" name="Google Shape;743;p24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44" name="Google Shape;744;p24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745" name="Google Shape;745;p24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8" name="Google Shape;748;p24"/>
          <p:cNvSpPr txBox="1"/>
          <p:nvPr>
            <p:ph type="title"/>
          </p:nvPr>
        </p:nvSpPr>
        <p:spPr>
          <a:xfrm>
            <a:off x="3721925" y="3064450"/>
            <a:ext cx="4676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9" name="Google Shape;749;p24"/>
          <p:cNvSpPr txBox="1"/>
          <p:nvPr>
            <p:ph hasCustomPrompt="1" idx="2" type="title"/>
          </p:nvPr>
        </p:nvSpPr>
        <p:spPr>
          <a:xfrm>
            <a:off x="5434325" y="1855391"/>
            <a:ext cx="125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0" name="Google Shape;750;p24"/>
          <p:cNvSpPr txBox="1"/>
          <p:nvPr>
            <p:ph idx="1" type="subTitle"/>
          </p:nvPr>
        </p:nvSpPr>
        <p:spPr>
          <a:xfrm>
            <a:off x="3721925" y="3940676"/>
            <a:ext cx="4676400" cy="27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1_4_1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"/>
          <p:cNvSpPr txBox="1"/>
          <p:nvPr>
            <p:ph type="title"/>
          </p:nvPr>
        </p:nvSpPr>
        <p:spPr>
          <a:xfrm>
            <a:off x="2064925" y="2557100"/>
            <a:ext cx="3379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53" name="Google Shape;753;p25"/>
          <p:cNvSpPr txBox="1"/>
          <p:nvPr>
            <p:ph hasCustomPrompt="1" idx="2" type="title"/>
          </p:nvPr>
        </p:nvSpPr>
        <p:spPr>
          <a:xfrm>
            <a:off x="692937" y="2557091"/>
            <a:ext cx="125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4" name="Google Shape;754;p25"/>
          <p:cNvSpPr txBox="1"/>
          <p:nvPr>
            <p:ph idx="1" type="subTitle"/>
          </p:nvPr>
        </p:nvSpPr>
        <p:spPr>
          <a:xfrm>
            <a:off x="2064925" y="3457700"/>
            <a:ext cx="25638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5" name="Google Shape;755;p25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56" name="Google Shape;756;p25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63" name="Google Shape;763;p25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764" name="Google Shape;764;p25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rect b="b" l="l" r="r" t="t"/>
                <a:pathLst>
                  <a:path extrusionOk="0" h="40289" w="27675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66" name="Google Shape;766;p25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767" name="Google Shape;767;p25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8" name="Google Shape;768;p25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9" name="Google Shape;769;p25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70" name="Google Shape;770;p25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25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76" name="Google Shape;776;p25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777" name="Google Shape;777;p2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0" name="Google Shape;780;p25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1" name="Google Shape;781;p25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782" name="Google Shape;782;p2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1_4_1_1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6"/>
          <p:cNvSpPr txBox="1"/>
          <p:nvPr>
            <p:ph type="title"/>
          </p:nvPr>
        </p:nvSpPr>
        <p:spPr>
          <a:xfrm>
            <a:off x="1119025" y="2385600"/>
            <a:ext cx="3141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7" name="Google Shape;787;p26"/>
          <p:cNvSpPr txBox="1"/>
          <p:nvPr>
            <p:ph hasCustomPrompt="1" idx="2" type="title"/>
          </p:nvPr>
        </p:nvSpPr>
        <p:spPr>
          <a:xfrm>
            <a:off x="1098737" y="1438716"/>
            <a:ext cx="1251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26"/>
          <p:cNvSpPr txBox="1"/>
          <p:nvPr>
            <p:ph idx="1" type="subTitle"/>
          </p:nvPr>
        </p:nvSpPr>
        <p:spPr>
          <a:xfrm>
            <a:off x="1119025" y="3227400"/>
            <a:ext cx="2644800" cy="6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9" name="Google Shape;789;p26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90" name="Google Shape;790;p26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1" name="Google Shape;791;p26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792" name="Google Shape;792;p26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rect b="b" l="l" r="r" t="t"/>
                <a:pathLst>
                  <a:path extrusionOk="0" h="1375" w="27423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98" name="Google Shape;798;p26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799" name="Google Shape;799;p26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rect b="b" l="l" r="r" t="t"/>
                  <a:pathLst>
                    <a:path extrusionOk="0" h="40289" w="27675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0" name="Google Shape;800;p26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01" name="Google Shape;801;p26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802" name="Google Shape;802;p26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3" name="Google Shape;803;p26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04" name="Google Shape;804;p26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05" name="Google Shape;805;p26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6" name="Google Shape;806;p26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7" name="Google Shape;807;p26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8" name="Google Shape;808;p26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09" name="Google Shape;809;p26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0" name="Google Shape;810;p26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1" name="Google Shape;811;p26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12" name="Google Shape;812;p26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3" name="Google Shape;813;p2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4" name="Google Shape;814;p2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15" name="Google Shape;815;p26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16" name="Google Shape;816;p26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7" name="Google Shape;817;p26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18" name="Google Shape;818;p26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819" name="Google Shape;819;p26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7"/>
          <p:cNvSpPr txBox="1"/>
          <p:nvPr>
            <p:ph type="title"/>
          </p:nvPr>
        </p:nvSpPr>
        <p:spPr>
          <a:xfrm>
            <a:off x="1719100" y="2141113"/>
            <a:ext cx="5715300" cy="11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2" name="Google Shape;822;p27"/>
          <p:cNvSpPr txBox="1"/>
          <p:nvPr>
            <p:ph idx="1" type="subTitle"/>
          </p:nvPr>
        </p:nvSpPr>
        <p:spPr>
          <a:xfrm>
            <a:off x="2140300" y="3331638"/>
            <a:ext cx="4872900" cy="4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3" name="Google Shape;823;p27"/>
          <p:cNvSpPr/>
          <p:nvPr/>
        </p:nvSpPr>
        <p:spPr>
          <a:xfrm>
            <a:off x="169868" y="454400"/>
            <a:ext cx="8807154" cy="855436"/>
          </a:xfrm>
          <a:custGeom>
            <a:rect b="b" l="l" r="r" t="t"/>
            <a:pathLst>
              <a:path extrusionOk="0" h="40289" w="27675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4" name="Google Shape;824;p2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25" name="Google Shape;825;p2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26" name="Google Shape;826;p2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827" name="Google Shape;827;p2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828" name="Google Shape;828;p2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29" name="Google Shape;829;p2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30" name="Google Shape;830;p2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31" name="Google Shape;831;p2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2" name="Google Shape;832;p2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3" name="Google Shape;833;p2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4" name="Google Shape;834;p2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5" name="Google Shape;835;p2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6" name="Google Shape;836;p2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7" name="Google Shape;837;p2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8" name="Google Shape;838;p2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9" name="Google Shape;839;p2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40" name="Google Shape;840;p2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41" name="Google Shape;841;p2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842" name="Google Shape;842;p2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3" name="Google Shape;843;p2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4" name="Google Shape;844;p2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845" name="Google Shape;845;p2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846" name="Google Shape;846;p2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847" name="Google Shape;847;p2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8" name="Google Shape;848;p2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849" name="Google Shape;849;p2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850" name="Google Shape;850;p2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51" name="Google Shape;851;p27"/>
            <p:cNvSpPr/>
            <p:nvPr/>
          </p:nvSpPr>
          <p:spPr>
            <a:xfrm>
              <a:off x="38409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854054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1_1"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2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55" name="Google Shape;855;p28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856" name="Google Shape;856;p28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0" name="Google Shape;860;p28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861" name="Google Shape;861;p28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28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28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28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7" name="Google Shape;867;p28"/>
          <p:cNvSpPr txBox="1"/>
          <p:nvPr>
            <p:ph type="title"/>
          </p:nvPr>
        </p:nvSpPr>
        <p:spPr>
          <a:xfrm>
            <a:off x="2368400" y="1407100"/>
            <a:ext cx="5265000" cy="97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8" name="Google Shape;868;p28"/>
          <p:cNvSpPr txBox="1"/>
          <p:nvPr>
            <p:ph idx="1" type="subTitle"/>
          </p:nvPr>
        </p:nvSpPr>
        <p:spPr>
          <a:xfrm>
            <a:off x="2368475" y="2378200"/>
            <a:ext cx="5265000" cy="4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dk1"/>
        </a:solidFill>
      </p:bgPr>
    </p:bg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9"/>
          <p:cNvSpPr txBox="1"/>
          <p:nvPr>
            <p:ph type="title"/>
          </p:nvPr>
        </p:nvSpPr>
        <p:spPr>
          <a:xfrm>
            <a:off x="2391900" y="3425994"/>
            <a:ext cx="4360200" cy="531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1" name="Google Shape;871;p29"/>
          <p:cNvSpPr txBox="1"/>
          <p:nvPr>
            <p:ph idx="1" type="subTitle"/>
          </p:nvPr>
        </p:nvSpPr>
        <p:spPr>
          <a:xfrm>
            <a:off x="895950" y="1947606"/>
            <a:ext cx="7352100" cy="1478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872" name="Google Shape;872;p29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73" name="Google Shape;873;p2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874" name="Google Shape;874;p2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6" name="Google Shape;876;p2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77" name="Google Shape;877;p2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78" name="Google Shape;878;p2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79" name="Google Shape;879;p2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80" name="Google Shape;880;p2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81" name="Google Shape;881;p2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2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2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2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2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2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2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1" name="Google Shape;891;p2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92" name="Google Shape;892;p2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3" name="Google Shape;893;p2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4" name="Google Shape;894;p2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95" name="Google Shape;895;p2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896" name="Google Shape;896;p2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97" name="Google Shape;897;p2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8" name="Google Shape;898;p2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99" name="Google Shape;899;p2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00" name="Google Shape;900;p29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bg>
      <p:bgPr>
        <a:solidFill>
          <a:schemeClr val="dk1"/>
        </a:solidFill>
      </p:bgPr>
    </p:bg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/>
          <p:nvPr>
            <p:ph type="title"/>
          </p:nvPr>
        </p:nvSpPr>
        <p:spPr>
          <a:xfrm>
            <a:off x="1411800" y="2033213"/>
            <a:ext cx="3883200" cy="613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3" name="Google Shape;903;p30"/>
          <p:cNvSpPr txBox="1"/>
          <p:nvPr>
            <p:ph idx="1" type="subTitle"/>
          </p:nvPr>
        </p:nvSpPr>
        <p:spPr>
          <a:xfrm>
            <a:off x="1411728" y="2646838"/>
            <a:ext cx="3883200" cy="851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904" name="Google Shape;904;p3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05" name="Google Shape;905;p3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06" name="Google Shape;906;p3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08" name="Google Shape;908;p3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09" name="Google Shape;909;p3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10" name="Google Shape;910;p3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1" name="Google Shape;911;p3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12" name="Google Shape;912;p3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13" name="Google Shape;913;p3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9" name="Google Shape;919;p3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0" name="Google Shape;920;p3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23" name="Google Shape;923;p3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24" name="Google Shape;924;p3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5" name="Google Shape;925;p3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26" name="Google Shape;926;p3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27" name="Google Shape;927;p3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28" name="Google Shape;928;p3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29" name="Google Shape;929;p3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0" name="Google Shape;930;p3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31" name="Google Shape;931;p3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32" name="Google Shape;932;p30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4"/>
          <p:cNvSpPr txBox="1"/>
          <p:nvPr>
            <p:ph idx="1" type="body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75" name="Google Shape;75;p4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0" name="Google Shape;80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1" name="Google Shape;81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84" name="Google Shape;84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4" name="Google Shape;94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" name="Google Shape;95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" name="Google Shape;96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" name="Google Shape;97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8" name="Google Shape;98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9" name="Google Shape;99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3" name="Google Shape;103;p4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" name="Google Shape;108;p4"/>
            <p:cNvGrpSpPr/>
            <p:nvPr/>
          </p:nvGrpSpPr>
          <p:grpSpPr>
            <a:xfrm>
              <a:off x="8736599" y="406611"/>
              <a:ext cx="274414" cy="353455"/>
              <a:chOff x="4231636" y="771574"/>
              <a:chExt cx="274414" cy="353455"/>
            </a:xfrm>
          </p:grpSpPr>
          <p:sp>
            <p:nvSpPr>
              <p:cNvPr id="109" name="Google Shape;109;p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6" name="Google Shape;116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6" name="Google Shape;126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30" name="Google Shape;130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31" name="Google Shape;131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32" name="Google Shape;132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35" name="Google Shape;135;p4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409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540543" y="4954718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1"/>
          <p:cNvSpPr txBox="1"/>
          <p:nvPr>
            <p:ph type="title"/>
          </p:nvPr>
        </p:nvSpPr>
        <p:spPr>
          <a:xfrm>
            <a:off x="4078661" y="2114461"/>
            <a:ext cx="37182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5" name="Google Shape;935;p31"/>
          <p:cNvSpPr txBox="1"/>
          <p:nvPr>
            <p:ph idx="1" type="subTitle"/>
          </p:nvPr>
        </p:nvSpPr>
        <p:spPr>
          <a:xfrm>
            <a:off x="4078838" y="2596744"/>
            <a:ext cx="37182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36" name="Google Shape;936;p3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37" name="Google Shape;937;p3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38" name="Google Shape;938;p3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40" name="Google Shape;940;p3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41" name="Google Shape;941;p3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42" name="Google Shape;942;p3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3" name="Google Shape;943;p3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44" name="Google Shape;944;p3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45" name="Google Shape;945;p3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55" name="Google Shape;955;p3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6" name="Google Shape;956;p3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7" name="Google Shape;957;p3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58" name="Google Shape;958;p3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59" name="Google Shape;959;p3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60" name="Google Shape;960;p3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61" name="Google Shape;961;p3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2" name="Google Shape;962;p3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63" name="Google Shape;963;p3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964" name="Google Shape;964;p31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_2">
    <p:bg>
      <p:bgPr>
        <a:solidFill>
          <a:schemeClr val="dk1"/>
        </a:solidFill>
      </p:bgPr>
    </p:bg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 txBox="1"/>
          <p:nvPr>
            <p:ph type="title"/>
          </p:nvPr>
        </p:nvSpPr>
        <p:spPr>
          <a:xfrm>
            <a:off x="917638" y="2180611"/>
            <a:ext cx="3718200" cy="48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7" name="Google Shape;967;p32"/>
          <p:cNvSpPr txBox="1"/>
          <p:nvPr>
            <p:ph idx="1" type="subTitle"/>
          </p:nvPr>
        </p:nvSpPr>
        <p:spPr>
          <a:xfrm>
            <a:off x="917814" y="2662894"/>
            <a:ext cx="37182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68" name="Google Shape;968;p32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69" name="Google Shape;969;p3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70" name="Google Shape;970;p32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971" name="Google Shape;971;p3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2" name="Google Shape;972;p3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3" name="Google Shape;973;p32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974" name="Google Shape;974;p32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975" name="Google Shape;975;p32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6" name="Google Shape;976;p32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77" name="Google Shape;977;p32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78" name="Google Shape;978;p32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79" name="Google Shape;979;p32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0" name="Google Shape;980;p32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1" name="Google Shape;981;p32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2" name="Google Shape;982;p32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3" name="Google Shape;983;p32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4" name="Google Shape;984;p32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5" name="Google Shape;985;p32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6" name="Google Shape;986;p32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87" name="Google Shape;987;p32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88" name="Google Shape;988;p32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989" name="Google Shape;989;p32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0" name="Google Shape;990;p32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1" name="Google Shape;991;p32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992" name="Google Shape;992;p32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993" name="Google Shape;993;p32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994" name="Google Shape;994;p32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5" name="Google Shape;995;p32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996" name="Google Shape;996;p32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997" name="Google Shape;997;p32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98" name="Google Shape;998;p32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999" name="Google Shape;999;p32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2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3">
    <p:bg>
      <p:bgPr>
        <a:solidFill>
          <a:schemeClr val="dk1"/>
        </a:solidFill>
      </p:bgPr>
    </p:bg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3"/>
          <p:cNvSpPr txBox="1"/>
          <p:nvPr>
            <p:ph idx="1" type="subTitle"/>
          </p:nvPr>
        </p:nvSpPr>
        <p:spPr>
          <a:xfrm>
            <a:off x="713250" y="1095700"/>
            <a:ext cx="38589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003" name="Google Shape;1003;p33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004" name="Google Shape;1004;p3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05" name="Google Shape;1005;p3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7" name="Google Shape;1007;p3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08" name="Google Shape;1008;p3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09" name="Google Shape;1009;p3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0" name="Google Shape;1010;p3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11" name="Google Shape;1011;p3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12" name="Google Shape;1012;p3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22" name="Google Shape;1022;p3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23" name="Google Shape;1023;p3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4" name="Google Shape;1024;p3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5" name="Google Shape;1025;p3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26" name="Google Shape;1026;p3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27" name="Google Shape;1027;p3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28" name="Google Shape;1028;p3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29" name="Google Shape;1029;p3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30" name="Google Shape;1030;p3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31" name="Google Shape;1031;p33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" name="Google Shape;1032;p33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1_3_1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4"/>
          <p:cNvSpPr txBox="1"/>
          <p:nvPr>
            <p:ph idx="1" type="subTitle"/>
          </p:nvPr>
        </p:nvSpPr>
        <p:spPr>
          <a:xfrm>
            <a:off x="713250" y="1095700"/>
            <a:ext cx="7717500" cy="3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035" name="Google Shape;1035;p34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036" name="Google Shape;1036;p3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37" name="Google Shape;1037;p3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39" name="Google Shape;1039;p3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40" name="Google Shape;1040;p3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41" name="Google Shape;1041;p3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2" name="Google Shape;1042;p3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43" name="Google Shape;1043;p3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44" name="Google Shape;1044;p3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4" name="Google Shape;1054;p3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55" name="Google Shape;1055;p3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6" name="Google Shape;1056;p3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57" name="Google Shape;1057;p3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58" name="Google Shape;1058;p3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59" name="Google Shape;1059;p3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60" name="Google Shape;1060;p3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1" name="Google Shape;1061;p3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62" name="Google Shape;1062;p3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63" name="Google Shape;1063;p34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4" name="Google Shape;1064;p34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4_1_1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5"/>
          <p:cNvSpPr txBox="1"/>
          <p:nvPr>
            <p:ph idx="1" type="subTitle"/>
          </p:nvPr>
        </p:nvSpPr>
        <p:spPr>
          <a:xfrm>
            <a:off x="1184900" y="3867400"/>
            <a:ext cx="6774300" cy="7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7" name="Google Shape;1067;p35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068" name="Google Shape;1068;p35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69" name="Google Shape;1069;p35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70" name="Google Shape;1070;p3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2" name="Google Shape;1072;p3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73" name="Google Shape;1073;p35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74" name="Google Shape;1074;p35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5" name="Google Shape;1075;p35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76" name="Google Shape;1076;p35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77" name="Google Shape;1077;p35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87" name="Google Shape;1087;p35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88" name="Google Shape;1088;p35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89" name="Google Shape;1089;p35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0" name="Google Shape;1090;p35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091" name="Google Shape;1091;p35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092" name="Google Shape;1092;p35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93" name="Google Shape;1093;p35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4" name="Google Shape;1094;p3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095" name="Google Shape;1095;p3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096" name="Google Shape;1096;p35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7" name="Google Shape;1097;p35"/>
          <p:cNvSpPr txBox="1"/>
          <p:nvPr>
            <p:ph idx="2" type="title"/>
          </p:nvPr>
        </p:nvSpPr>
        <p:spPr>
          <a:xfrm>
            <a:off x="1182000" y="3346950"/>
            <a:ext cx="2126700" cy="333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8" name="Google Shape;1098;p35"/>
          <p:cNvSpPr txBox="1"/>
          <p:nvPr>
            <p:ph idx="3" type="title"/>
          </p:nvPr>
        </p:nvSpPr>
        <p:spPr>
          <a:xfrm>
            <a:off x="3406700" y="3346950"/>
            <a:ext cx="2330700" cy="333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9" name="Google Shape;1099;p35"/>
          <p:cNvSpPr txBox="1"/>
          <p:nvPr>
            <p:ph idx="4" type="title"/>
          </p:nvPr>
        </p:nvSpPr>
        <p:spPr>
          <a:xfrm>
            <a:off x="5835300" y="3346950"/>
            <a:ext cx="2126700" cy="333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_1_1_1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6"/>
          <p:cNvSpPr txBox="1"/>
          <p:nvPr>
            <p:ph idx="1" type="subTitle"/>
          </p:nvPr>
        </p:nvSpPr>
        <p:spPr>
          <a:xfrm>
            <a:off x="751986" y="3079788"/>
            <a:ext cx="36111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36"/>
          <p:cNvSpPr txBox="1"/>
          <p:nvPr>
            <p:ph type="title"/>
          </p:nvPr>
        </p:nvSpPr>
        <p:spPr>
          <a:xfrm>
            <a:off x="749150" y="1441813"/>
            <a:ext cx="3611100" cy="1638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3" name="Google Shape;1103;p36"/>
          <p:cNvSpPr/>
          <p:nvPr>
            <p:ph idx="2" type="pic"/>
          </p:nvPr>
        </p:nvSpPr>
        <p:spPr>
          <a:xfrm>
            <a:off x="4597700" y="682225"/>
            <a:ext cx="4206300" cy="4245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04" name="Google Shape;1104;p3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05" name="Google Shape;1105;p36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1106" name="Google Shape;1106;p36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36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36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0" name="Google Shape;1110;p36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1111" name="Google Shape;1111;p36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4_1_1_1_1"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3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19" name="Google Shape;1119;p37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1120" name="Google Shape;1120;p37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4" name="Google Shape;1124;p37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1125" name="Google Shape;1125;p37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31" name="Google Shape;1131;p37"/>
          <p:cNvSpPr txBox="1"/>
          <p:nvPr>
            <p:ph idx="1" type="subTitle"/>
          </p:nvPr>
        </p:nvSpPr>
        <p:spPr>
          <a:xfrm>
            <a:off x="716061" y="3147675"/>
            <a:ext cx="36111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37"/>
          <p:cNvSpPr txBox="1"/>
          <p:nvPr>
            <p:ph type="title"/>
          </p:nvPr>
        </p:nvSpPr>
        <p:spPr>
          <a:xfrm>
            <a:off x="713225" y="1509700"/>
            <a:ext cx="3611100" cy="1638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3" name="Google Shape;1133;p37"/>
          <p:cNvSpPr/>
          <p:nvPr>
            <p:ph idx="2" type="pic"/>
          </p:nvPr>
        </p:nvSpPr>
        <p:spPr>
          <a:xfrm>
            <a:off x="4597700" y="1740550"/>
            <a:ext cx="4206300" cy="286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9">
  <p:cSld name="CUSTOM_13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8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136" name="Google Shape;1136;p3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37" name="Google Shape;1137;p3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39" name="Google Shape;1139;p3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40" name="Google Shape;1140;p3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41" name="Google Shape;1141;p3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2" name="Google Shape;1142;p3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3" name="Google Shape;1143;p3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44" name="Google Shape;1144;p3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4" name="Google Shape;1154;p3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55" name="Google Shape;1155;p3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6" name="Google Shape;1156;p3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57" name="Google Shape;1157;p3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58" name="Google Shape;1158;p3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59" name="Google Shape;1159;p3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60" name="Google Shape;1160;p3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1" name="Google Shape;1161;p3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62" name="Google Shape;1162;p3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63" name="Google Shape;1163;p38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4" name="Google Shape;1164;p38"/>
          <p:cNvSpPr txBox="1"/>
          <p:nvPr>
            <p:ph idx="1" type="subTitle"/>
          </p:nvPr>
        </p:nvSpPr>
        <p:spPr>
          <a:xfrm>
            <a:off x="713250" y="1095700"/>
            <a:ext cx="38589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65" name="Google Shape;1165;p38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6" name="Google Shape;1166;p38"/>
          <p:cNvSpPr txBox="1"/>
          <p:nvPr>
            <p:ph idx="2" type="subTitle"/>
          </p:nvPr>
        </p:nvSpPr>
        <p:spPr>
          <a:xfrm>
            <a:off x="4572150" y="1095700"/>
            <a:ext cx="3858900" cy="35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0">
  <p:cSld name="CUSTOM_13_1">
    <p:bg>
      <p:bgPr>
        <a:solidFill>
          <a:schemeClr val="dk1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39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169" name="Google Shape;1169;p3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70" name="Google Shape;1170;p3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2" name="Google Shape;1172;p3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73" name="Google Shape;1173;p3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74" name="Google Shape;1174;p3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5" name="Google Shape;1175;p3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76" name="Google Shape;1176;p3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77" name="Google Shape;1177;p3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87" name="Google Shape;1187;p3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88" name="Google Shape;1188;p3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89" name="Google Shape;1189;p3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0" name="Google Shape;1190;p3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91" name="Google Shape;1191;p3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192" name="Google Shape;1192;p3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93" name="Google Shape;1193;p3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4" name="Google Shape;1194;p3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95" name="Google Shape;1195;p3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196" name="Google Shape;1196;p39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7" name="Google Shape;1197;p39"/>
          <p:cNvSpPr txBox="1"/>
          <p:nvPr>
            <p:ph idx="1" type="subTitle"/>
          </p:nvPr>
        </p:nvSpPr>
        <p:spPr>
          <a:xfrm>
            <a:off x="713250" y="1095700"/>
            <a:ext cx="4514700" cy="35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98" name="Google Shape;1198;p39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0"/>
          <p:cNvSpPr txBox="1"/>
          <p:nvPr>
            <p:ph type="title"/>
          </p:nvPr>
        </p:nvSpPr>
        <p:spPr>
          <a:xfrm>
            <a:off x="1394675" y="3270744"/>
            <a:ext cx="2725500" cy="333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1" name="Google Shape;1201;p40"/>
          <p:cNvSpPr txBox="1"/>
          <p:nvPr>
            <p:ph idx="2" type="title"/>
          </p:nvPr>
        </p:nvSpPr>
        <p:spPr>
          <a:xfrm>
            <a:off x="5023825" y="3270750"/>
            <a:ext cx="2725500" cy="333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2" name="Google Shape;1202;p40"/>
          <p:cNvSpPr txBox="1"/>
          <p:nvPr>
            <p:ph idx="1" type="subTitle"/>
          </p:nvPr>
        </p:nvSpPr>
        <p:spPr>
          <a:xfrm>
            <a:off x="5023825" y="3604650"/>
            <a:ext cx="2725500" cy="552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3" name="Google Shape;1203;p40"/>
          <p:cNvSpPr txBox="1"/>
          <p:nvPr>
            <p:ph idx="3" type="subTitle"/>
          </p:nvPr>
        </p:nvSpPr>
        <p:spPr>
          <a:xfrm>
            <a:off x="1394675" y="3604656"/>
            <a:ext cx="2725500" cy="552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4" name="Google Shape;1204;p40"/>
          <p:cNvSpPr txBox="1"/>
          <p:nvPr>
            <p:ph idx="4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05" name="Google Shape;1205;p40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206" name="Google Shape;1206;p4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207" name="Google Shape;1207;p4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09" name="Google Shape;1209;p4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10" name="Google Shape;1210;p4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211" name="Google Shape;1211;p4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2" name="Google Shape;1212;p4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13" name="Google Shape;1213;p4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14" name="Google Shape;1214;p4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4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24" name="Google Shape;1224;p4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25" name="Google Shape;1225;p4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6" name="Google Shape;1226;p4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7" name="Google Shape;1227;p4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28" name="Google Shape;1228;p4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29" name="Google Shape;1229;p4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230" name="Google Shape;1230;p4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1" name="Google Shape;1231;p4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2" name="Google Shape;1232;p4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33" name="Google Shape;1233;p40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0" name="Google Shape;140;p5"/>
          <p:cNvSpPr txBox="1"/>
          <p:nvPr>
            <p:ph idx="2" type="title"/>
          </p:nvPr>
        </p:nvSpPr>
        <p:spPr>
          <a:xfrm>
            <a:off x="1095263" y="2712821"/>
            <a:ext cx="3324300" cy="404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5"/>
          <p:cNvSpPr txBox="1"/>
          <p:nvPr>
            <p:ph idx="3" type="title"/>
          </p:nvPr>
        </p:nvSpPr>
        <p:spPr>
          <a:xfrm>
            <a:off x="4724437" y="2712821"/>
            <a:ext cx="3324300" cy="404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2" name="Google Shape;142;p5"/>
          <p:cNvSpPr txBox="1"/>
          <p:nvPr>
            <p:ph idx="1" type="subTitle"/>
          </p:nvPr>
        </p:nvSpPr>
        <p:spPr>
          <a:xfrm>
            <a:off x="4724437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3" name="Google Shape;143;p5"/>
          <p:cNvSpPr txBox="1"/>
          <p:nvPr>
            <p:ph idx="4" type="subTitle"/>
          </p:nvPr>
        </p:nvSpPr>
        <p:spPr>
          <a:xfrm>
            <a:off x="1095263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44" name="Google Shape;144;p5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45" name="Google Shape;145;p5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47" name="Google Shape;147;p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solidFill>
          <a:schemeClr val="dk1"/>
        </a:solidFill>
      </p:bgPr>
    </p:bg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1"/>
          <p:cNvSpPr txBox="1"/>
          <p:nvPr>
            <p:ph type="title"/>
          </p:nvPr>
        </p:nvSpPr>
        <p:spPr>
          <a:xfrm>
            <a:off x="1470875" y="2172803"/>
            <a:ext cx="2725500" cy="33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6" name="Google Shape;1236;p41"/>
          <p:cNvSpPr txBox="1"/>
          <p:nvPr>
            <p:ph idx="2" type="title"/>
          </p:nvPr>
        </p:nvSpPr>
        <p:spPr>
          <a:xfrm>
            <a:off x="4947625" y="2172803"/>
            <a:ext cx="2725500" cy="338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7" name="Google Shape;1237;p41"/>
          <p:cNvSpPr txBox="1"/>
          <p:nvPr>
            <p:ph idx="1" type="subTitle"/>
          </p:nvPr>
        </p:nvSpPr>
        <p:spPr>
          <a:xfrm>
            <a:off x="4947625" y="2511653"/>
            <a:ext cx="2725500" cy="1847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8" name="Google Shape;1238;p41"/>
          <p:cNvSpPr txBox="1"/>
          <p:nvPr>
            <p:ph idx="3" type="subTitle"/>
          </p:nvPr>
        </p:nvSpPr>
        <p:spPr>
          <a:xfrm>
            <a:off x="1470875" y="2511653"/>
            <a:ext cx="2725500" cy="1847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9" name="Google Shape;1239;p41"/>
          <p:cNvSpPr txBox="1"/>
          <p:nvPr>
            <p:ph idx="4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40" name="Google Shape;1240;p41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241" name="Google Shape;1241;p4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242" name="Google Shape;1242;p4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4" name="Google Shape;1244;p4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45" name="Google Shape;1245;p4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246" name="Google Shape;1246;p4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4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8" name="Google Shape;1248;p4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49" name="Google Shape;1249;p4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59" name="Google Shape;1259;p4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60" name="Google Shape;1260;p4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1" name="Google Shape;1261;p4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2" name="Google Shape;1262;p4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263" name="Google Shape;1263;p4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64" name="Google Shape;1264;p4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265" name="Google Shape;1265;p4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6" name="Google Shape;1266;p4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67" name="Google Shape;1267;p4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68" name="Google Shape;1268;p41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TITLE_AND_TWO_COLUMNS_1_1_1">
    <p:bg>
      <p:bgPr>
        <a:solidFill>
          <a:schemeClr val="lt1"/>
        </a:solidFill>
      </p:bgPr>
    </p:bg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2"/>
          <p:cNvSpPr txBox="1"/>
          <p:nvPr>
            <p:ph type="title"/>
          </p:nvPr>
        </p:nvSpPr>
        <p:spPr>
          <a:xfrm>
            <a:off x="941837" y="2585547"/>
            <a:ext cx="2767200" cy="42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1" name="Google Shape;1271;p42"/>
          <p:cNvSpPr txBox="1"/>
          <p:nvPr>
            <p:ph idx="2" type="title"/>
          </p:nvPr>
        </p:nvSpPr>
        <p:spPr>
          <a:xfrm>
            <a:off x="5432256" y="2585550"/>
            <a:ext cx="2769900" cy="4206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2" name="Google Shape;1272;p42"/>
          <p:cNvSpPr txBox="1"/>
          <p:nvPr>
            <p:ph idx="1" type="subTitle"/>
          </p:nvPr>
        </p:nvSpPr>
        <p:spPr>
          <a:xfrm>
            <a:off x="5432256" y="2888703"/>
            <a:ext cx="2769900" cy="100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3" name="Google Shape;1273;p42"/>
          <p:cNvSpPr txBox="1"/>
          <p:nvPr>
            <p:ph idx="3" type="subTitle"/>
          </p:nvPr>
        </p:nvSpPr>
        <p:spPr>
          <a:xfrm>
            <a:off x="941837" y="2888703"/>
            <a:ext cx="2767200" cy="1005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4" name="Google Shape;1274;p42"/>
          <p:cNvSpPr txBox="1"/>
          <p:nvPr>
            <p:ph idx="4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275" name="Google Shape;1275;p42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276" name="Google Shape;1276;p42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278" name="Google Shape;1278;p42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279" name="Google Shape;1279;p4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0" name="Google Shape;1280;p4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4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282" name="Google Shape;1282;p42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292" name="Google Shape;1292;p42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293" name="Google Shape;1293;p4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4" name="Google Shape;1294;p4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5" name="Google Shape;1295;p4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296" name="Google Shape;1296;p42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297" name="Google Shape;1297;p4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8" name="Google Shape;1298;p4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9" name="Google Shape;1299;p4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TITLE_AND_TWO_COLUMNS_1_1_1_1">
    <p:bg>
      <p:bgPr>
        <a:solidFill>
          <a:schemeClr val="lt1"/>
        </a:solidFill>
      </p:bgPr>
    </p:bg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3"/>
          <p:cNvSpPr txBox="1"/>
          <p:nvPr>
            <p:ph type="title"/>
          </p:nvPr>
        </p:nvSpPr>
        <p:spPr>
          <a:xfrm>
            <a:off x="3066009" y="1832463"/>
            <a:ext cx="2216400" cy="42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02" name="Google Shape;1302;p43"/>
          <p:cNvSpPr txBox="1"/>
          <p:nvPr>
            <p:ph idx="1" type="subTitle"/>
          </p:nvPr>
        </p:nvSpPr>
        <p:spPr>
          <a:xfrm>
            <a:off x="3066000" y="2090516"/>
            <a:ext cx="2216400" cy="57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3" name="Google Shape;1303;p43"/>
          <p:cNvSpPr txBox="1"/>
          <p:nvPr>
            <p:ph idx="2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304" name="Google Shape;1304;p4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305" name="Google Shape;1305;p43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07" name="Google Shape;1307;p43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08" name="Google Shape;1308;p43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1" name="Google Shape;1311;p43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21" name="Google Shape;1321;p43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22" name="Google Shape;1322;p43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3" name="Google Shape;1323;p4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4" name="Google Shape;1324;p4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25" name="Google Shape;1325;p43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26" name="Google Shape;1326;p43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7" name="Google Shape;1327;p43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329" name="Google Shape;1329;p43"/>
          <p:cNvSpPr txBox="1"/>
          <p:nvPr>
            <p:ph idx="3" type="title"/>
          </p:nvPr>
        </p:nvSpPr>
        <p:spPr>
          <a:xfrm>
            <a:off x="3850209" y="3144988"/>
            <a:ext cx="2216400" cy="425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0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0" name="Google Shape;1330;p43"/>
          <p:cNvSpPr txBox="1"/>
          <p:nvPr>
            <p:ph idx="4" type="subTitle"/>
          </p:nvPr>
        </p:nvSpPr>
        <p:spPr>
          <a:xfrm>
            <a:off x="3850200" y="3403041"/>
            <a:ext cx="2216400" cy="57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b="0"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4"/>
          <p:cNvSpPr txBox="1"/>
          <p:nvPr>
            <p:ph type="title"/>
          </p:nvPr>
        </p:nvSpPr>
        <p:spPr>
          <a:xfrm>
            <a:off x="711300" y="2690819"/>
            <a:ext cx="2547000" cy="416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33" name="Google Shape;1333;p44"/>
          <p:cNvSpPr txBox="1"/>
          <p:nvPr>
            <p:ph idx="1" type="subTitle"/>
          </p:nvPr>
        </p:nvSpPr>
        <p:spPr>
          <a:xfrm>
            <a:off x="711306" y="3053418"/>
            <a:ext cx="2547000" cy="803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44"/>
          <p:cNvSpPr txBox="1"/>
          <p:nvPr>
            <p:ph idx="2" type="title"/>
          </p:nvPr>
        </p:nvSpPr>
        <p:spPr>
          <a:xfrm>
            <a:off x="3298461" y="2686231"/>
            <a:ext cx="2547000" cy="416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35" name="Google Shape;1335;p44"/>
          <p:cNvSpPr txBox="1"/>
          <p:nvPr>
            <p:ph idx="3" type="subTitle"/>
          </p:nvPr>
        </p:nvSpPr>
        <p:spPr>
          <a:xfrm>
            <a:off x="3298464" y="3048831"/>
            <a:ext cx="2547000" cy="803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44"/>
          <p:cNvSpPr txBox="1"/>
          <p:nvPr>
            <p:ph idx="4" type="title"/>
          </p:nvPr>
        </p:nvSpPr>
        <p:spPr>
          <a:xfrm>
            <a:off x="5885622" y="2690819"/>
            <a:ext cx="2547000" cy="416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37" name="Google Shape;1337;p44"/>
          <p:cNvSpPr txBox="1"/>
          <p:nvPr>
            <p:ph idx="5" type="subTitle"/>
          </p:nvPr>
        </p:nvSpPr>
        <p:spPr>
          <a:xfrm>
            <a:off x="5885622" y="3053418"/>
            <a:ext cx="2547000" cy="803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8" name="Google Shape;1338;p44"/>
          <p:cNvSpPr txBox="1"/>
          <p:nvPr>
            <p:ph idx="6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339" name="Google Shape;1339;p44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340" name="Google Shape;1340;p44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42" name="Google Shape;1342;p44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43" name="Google Shape;1343;p44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4" name="Google Shape;1344;p44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5" name="Google Shape;1345;p44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46" name="Google Shape;1346;p44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56" name="Google Shape;1356;p44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57" name="Google Shape;1357;p44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0" name="Google Shape;1360;p44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61" name="Google Shape;1361;p44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5"/>
          <p:cNvSpPr txBox="1"/>
          <p:nvPr>
            <p:ph type="title"/>
          </p:nvPr>
        </p:nvSpPr>
        <p:spPr>
          <a:xfrm>
            <a:off x="948919" y="2998598"/>
            <a:ext cx="1967400" cy="30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66" name="Google Shape;1366;p45"/>
          <p:cNvSpPr txBox="1"/>
          <p:nvPr>
            <p:ph idx="1" type="subTitle"/>
          </p:nvPr>
        </p:nvSpPr>
        <p:spPr>
          <a:xfrm>
            <a:off x="948919" y="3295650"/>
            <a:ext cx="1967400" cy="9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7" name="Google Shape;1367;p45"/>
          <p:cNvSpPr txBox="1"/>
          <p:nvPr>
            <p:ph idx="2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368" name="Google Shape;1368;p45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369" name="Google Shape;1369;p45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71" name="Google Shape;1371;p4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72" name="Google Shape;1372;p4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3" name="Google Shape;1373;p4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4" name="Google Shape;1374;p4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375" name="Google Shape;1375;p45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385" name="Google Shape;1385;p4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86" name="Google Shape;1386;p4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9" name="Google Shape;1389;p4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90" name="Google Shape;1390;p4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93" name="Google Shape;1393;p45"/>
          <p:cNvSpPr txBox="1"/>
          <p:nvPr>
            <p:ph idx="3" type="title"/>
          </p:nvPr>
        </p:nvSpPr>
        <p:spPr>
          <a:xfrm>
            <a:off x="3591691" y="3366824"/>
            <a:ext cx="1967400" cy="30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4" name="Google Shape;1394;p45"/>
          <p:cNvSpPr txBox="1"/>
          <p:nvPr>
            <p:ph idx="4" type="subTitle"/>
          </p:nvPr>
        </p:nvSpPr>
        <p:spPr>
          <a:xfrm>
            <a:off x="3591691" y="3663875"/>
            <a:ext cx="1967400" cy="9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45"/>
          <p:cNvSpPr txBox="1"/>
          <p:nvPr>
            <p:ph idx="5" type="title"/>
          </p:nvPr>
        </p:nvSpPr>
        <p:spPr>
          <a:xfrm>
            <a:off x="6225038" y="2998598"/>
            <a:ext cx="1967400" cy="30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6" name="Google Shape;1396;p45"/>
          <p:cNvSpPr txBox="1"/>
          <p:nvPr>
            <p:ph idx="6" type="subTitle"/>
          </p:nvPr>
        </p:nvSpPr>
        <p:spPr>
          <a:xfrm>
            <a:off x="6225038" y="3295650"/>
            <a:ext cx="1967400" cy="9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_1_1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6"/>
          <p:cNvSpPr txBox="1"/>
          <p:nvPr>
            <p:ph type="title"/>
          </p:nvPr>
        </p:nvSpPr>
        <p:spPr>
          <a:xfrm>
            <a:off x="1387608" y="1896510"/>
            <a:ext cx="3246600" cy="302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9" name="Google Shape;1399;p46"/>
          <p:cNvSpPr txBox="1"/>
          <p:nvPr>
            <p:ph idx="1" type="subTitle"/>
          </p:nvPr>
        </p:nvSpPr>
        <p:spPr>
          <a:xfrm>
            <a:off x="1387608" y="2193549"/>
            <a:ext cx="3246600" cy="59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0" name="Google Shape;1400;p46"/>
          <p:cNvSpPr txBox="1"/>
          <p:nvPr>
            <p:ph idx="2" type="title"/>
          </p:nvPr>
        </p:nvSpPr>
        <p:spPr>
          <a:xfrm>
            <a:off x="1387608" y="3705798"/>
            <a:ext cx="3246600" cy="301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1" name="Google Shape;1401;p46"/>
          <p:cNvSpPr txBox="1"/>
          <p:nvPr>
            <p:ph idx="3" type="subTitle"/>
          </p:nvPr>
        </p:nvSpPr>
        <p:spPr>
          <a:xfrm>
            <a:off x="1387608" y="4012776"/>
            <a:ext cx="3246600" cy="59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46"/>
          <p:cNvSpPr txBox="1"/>
          <p:nvPr>
            <p:ph idx="4" type="title"/>
          </p:nvPr>
        </p:nvSpPr>
        <p:spPr>
          <a:xfrm>
            <a:off x="4807023" y="1834424"/>
            <a:ext cx="3246600" cy="41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03" name="Google Shape;1403;p46"/>
          <p:cNvSpPr txBox="1"/>
          <p:nvPr>
            <p:ph idx="5" type="subTitle"/>
          </p:nvPr>
        </p:nvSpPr>
        <p:spPr>
          <a:xfrm>
            <a:off x="4807023" y="2193549"/>
            <a:ext cx="3246600" cy="595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4" name="Google Shape;1404;p46"/>
          <p:cNvSpPr txBox="1"/>
          <p:nvPr>
            <p:ph idx="6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405" name="Google Shape;1405;p46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406" name="Google Shape;1406;p46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08" name="Google Shape;1408;p46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09" name="Google Shape;1409;p46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0" name="Google Shape;1410;p46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1" name="Google Shape;1411;p46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12" name="Google Shape;1412;p46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22" name="Google Shape;1422;p46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423" name="Google Shape;1423;p46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4" name="Google Shape;1424;p46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5" name="Google Shape;1425;p46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6" name="Google Shape;1426;p46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427" name="Google Shape;1427;p46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8" name="Google Shape;1428;p46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46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6_1_1_1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7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432" name="Google Shape;1432;p47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433" name="Google Shape;1433;p47"/>
            <p:cNvSpPr/>
            <p:nvPr/>
          </p:nvSpPr>
          <p:spPr>
            <a:xfrm>
              <a:off x="8868499" y="258010"/>
              <a:ext cx="274226" cy="5038749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100" y="247650"/>
              <a:ext cx="274225" cy="5049014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35" name="Google Shape;1435;p47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36" name="Google Shape;1436;p47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47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rect b="b" l="l" r="r" t="t"/>
                <a:pathLst>
                  <a:path extrusionOk="0" h="3178" w="20848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47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439" name="Google Shape;1439;p47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-157810" y="51252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-369550" y="5296761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1170769" y="5296761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524907" y="5296761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449" name="Google Shape;1449;p47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450" name="Google Shape;1450;p47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47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47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3" name="Google Shape;1453;p47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454" name="Google Shape;1454;p47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5" name="Google Shape;1455;p47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6" name="Google Shape;1456;p47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57" name="Google Shape;1457;p47"/>
          <p:cNvSpPr txBox="1"/>
          <p:nvPr>
            <p:ph idx="2" type="title"/>
          </p:nvPr>
        </p:nvSpPr>
        <p:spPr>
          <a:xfrm>
            <a:off x="1406192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8" name="Google Shape;1458;p47"/>
          <p:cNvSpPr txBox="1"/>
          <p:nvPr>
            <p:ph idx="1" type="subTitle"/>
          </p:nvPr>
        </p:nvSpPr>
        <p:spPr>
          <a:xfrm>
            <a:off x="1406187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59" name="Google Shape;1459;p47"/>
          <p:cNvSpPr txBox="1"/>
          <p:nvPr>
            <p:ph idx="3" type="title"/>
          </p:nvPr>
        </p:nvSpPr>
        <p:spPr>
          <a:xfrm>
            <a:off x="3826070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0" name="Google Shape;1460;p47"/>
          <p:cNvSpPr txBox="1"/>
          <p:nvPr>
            <p:ph idx="4" type="subTitle"/>
          </p:nvPr>
        </p:nvSpPr>
        <p:spPr>
          <a:xfrm>
            <a:off x="3826064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1" name="Google Shape;1461;p47"/>
          <p:cNvSpPr txBox="1"/>
          <p:nvPr>
            <p:ph idx="5" type="title"/>
          </p:nvPr>
        </p:nvSpPr>
        <p:spPr>
          <a:xfrm>
            <a:off x="6245947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2" name="Google Shape;1462;p47"/>
          <p:cNvSpPr txBox="1"/>
          <p:nvPr>
            <p:ph idx="6" type="subTitle"/>
          </p:nvPr>
        </p:nvSpPr>
        <p:spPr>
          <a:xfrm>
            <a:off x="6245941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8"/>
          <p:cNvSpPr txBox="1"/>
          <p:nvPr>
            <p:ph type="title"/>
          </p:nvPr>
        </p:nvSpPr>
        <p:spPr>
          <a:xfrm>
            <a:off x="1374527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5" name="Google Shape;1465;p48"/>
          <p:cNvSpPr txBox="1"/>
          <p:nvPr>
            <p:ph idx="1" type="subTitle"/>
          </p:nvPr>
        </p:nvSpPr>
        <p:spPr>
          <a:xfrm>
            <a:off x="1374527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6" name="Google Shape;1466;p48"/>
          <p:cNvSpPr txBox="1"/>
          <p:nvPr>
            <p:ph idx="2" type="title"/>
          </p:nvPr>
        </p:nvSpPr>
        <p:spPr>
          <a:xfrm>
            <a:off x="5561173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7" name="Google Shape;1467;p48"/>
          <p:cNvSpPr txBox="1"/>
          <p:nvPr>
            <p:ph idx="3" type="subTitle"/>
          </p:nvPr>
        </p:nvSpPr>
        <p:spPr>
          <a:xfrm>
            <a:off x="5561173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8" name="Google Shape;1468;p48"/>
          <p:cNvSpPr txBox="1"/>
          <p:nvPr>
            <p:ph idx="4" type="title"/>
          </p:nvPr>
        </p:nvSpPr>
        <p:spPr>
          <a:xfrm>
            <a:off x="1374527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69" name="Google Shape;1469;p48"/>
          <p:cNvSpPr txBox="1"/>
          <p:nvPr>
            <p:ph idx="5" type="subTitle"/>
          </p:nvPr>
        </p:nvSpPr>
        <p:spPr>
          <a:xfrm>
            <a:off x="1374527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70" name="Google Shape;1470;p48"/>
          <p:cNvSpPr txBox="1"/>
          <p:nvPr>
            <p:ph idx="6" type="title"/>
          </p:nvPr>
        </p:nvSpPr>
        <p:spPr>
          <a:xfrm>
            <a:off x="5561173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71" name="Google Shape;1471;p48"/>
          <p:cNvSpPr txBox="1"/>
          <p:nvPr>
            <p:ph idx="7" type="subTitle"/>
          </p:nvPr>
        </p:nvSpPr>
        <p:spPr>
          <a:xfrm>
            <a:off x="5561173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72" name="Google Shape;1472;p48"/>
          <p:cNvSpPr txBox="1"/>
          <p:nvPr>
            <p:ph idx="8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473" name="Google Shape;1473;p4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474" name="Google Shape;1474;p4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475" name="Google Shape;1475;p4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4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7" name="Google Shape;1477;p4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478" name="Google Shape;1478;p4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479" name="Google Shape;1479;p4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0" name="Google Shape;1480;p4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81" name="Google Shape;1481;p4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82" name="Google Shape;1482;p4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3" name="Google Shape;1483;p4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4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4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7" name="Google Shape;1487;p4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8" name="Google Shape;1488;p4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4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4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1" name="Google Shape;1491;p4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2" name="Google Shape;1492;p4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493" name="Google Shape;1493;p4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4" name="Google Shape;1494;p4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5" name="Google Shape;1495;p4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496" name="Google Shape;1496;p4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497" name="Google Shape;1497;p4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498" name="Google Shape;1498;p4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499" name="Google Shape;1499;p4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00" name="Google Shape;1500;p4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01" name="Google Shape;1501;p48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5_1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9"/>
          <p:cNvSpPr txBox="1"/>
          <p:nvPr>
            <p:ph type="title"/>
          </p:nvPr>
        </p:nvSpPr>
        <p:spPr>
          <a:xfrm>
            <a:off x="720002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4" name="Google Shape;1504;p49"/>
          <p:cNvSpPr txBox="1"/>
          <p:nvPr>
            <p:ph idx="1" type="subTitle"/>
          </p:nvPr>
        </p:nvSpPr>
        <p:spPr>
          <a:xfrm>
            <a:off x="720002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5" name="Google Shape;1505;p49"/>
          <p:cNvSpPr txBox="1"/>
          <p:nvPr>
            <p:ph idx="2" type="title"/>
          </p:nvPr>
        </p:nvSpPr>
        <p:spPr>
          <a:xfrm>
            <a:off x="3148198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6" name="Google Shape;1506;p49"/>
          <p:cNvSpPr txBox="1"/>
          <p:nvPr>
            <p:ph idx="3" type="subTitle"/>
          </p:nvPr>
        </p:nvSpPr>
        <p:spPr>
          <a:xfrm>
            <a:off x="3148198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7" name="Google Shape;1507;p49"/>
          <p:cNvSpPr txBox="1"/>
          <p:nvPr>
            <p:ph idx="4" type="title"/>
          </p:nvPr>
        </p:nvSpPr>
        <p:spPr>
          <a:xfrm>
            <a:off x="720002" y="377792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08" name="Google Shape;1508;p49"/>
          <p:cNvSpPr txBox="1"/>
          <p:nvPr>
            <p:ph idx="5" type="subTitle"/>
          </p:nvPr>
        </p:nvSpPr>
        <p:spPr>
          <a:xfrm>
            <a:off x="720002" y="4162395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9" name="Google Shape;1509;p49"/>
          <p:cNvSpPr txBox="1"/>
          <p:nvPr>
            <p:ph idx="6" type="title"/>
          </p:nvPr>
        </p:nvSpPr>
        <p:spPr>
          <a:xfrm>
            <a:off x="3148198" y="3777920"/>
            <a:ext cx="2208300" cy="39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0" name="Google Shape;1510;p49"/>
          <p:cNvSpPr txBox="1"/>
          <p:nvPr>
            <p:ph idx="7" type="subTitle"/>
          </p:nvPr>
        </p:nvSpPr>
        <p:spPr>
          <a:xfrm>
            <a:off x="3148198" y="4162395"/>
            <a:ext cx="2208300" cy="502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1" name="Google Shape;1511;p49"/>
          <p:cNvSpPr txBox="1"/>
          <p:nvPr>
            <p:ph idx="8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512" name="Google Shape;1512;p49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13" name="Google Shape;1513;p4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14" name="Google Shape;1514;p4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6" name="Google Shape;1516;p4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17" name="Google Shape;1517;p4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518" name="Google Shape;1518;p4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19" name="Google Shape;1519;p4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20" name="Google Shape;1520;p4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21" name="Google Shape;1521;p4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4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31" name="Google Shape;1531;p4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532" name="Google Shape;1532;p4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3" name="Google Shape;1533;p4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4" name="Google Shape;1534;p4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535" name="Google Shape;1535;p4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536" name="Google Shape;1536;p4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537" name="Google Shape;1537;p4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8" name="Google Shape;1538;p4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39" name="Google Shape;1539;p4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540" name="Google Shape;1540;p49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solidFill>
          <a:schemeClr val="dk1"/>
        </a:solidFill>
      </p:bgPr>
    </p:bg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0"/>
          <p:cNvSpPr txBox="1"/>
          <p:nvPr>
            <p:ph type="title"/>
          </p:nvPr>
        </p:nvSpPr>
        <p:spPr>
          <a:xfrm>
            <a:off x="706710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3" name="Google Shape;1543;p50"/>
          <p:cNvSpPr txBox="1"/>
          <p:nvPr>
            <p:ph idx="1" type="subTitle"/>
          </p:nvPr>
        </p:nvSpPr>
        <p:spPr>
          <a:xfrm>
            <a:off x="706710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44" name="Google Shape;1544;p50"/>
          <p:cNvSpPr txBox="1"/>
          <p:nvPr>
            <p:ph idx="2" type="title"/>
          </p:nvPr>
        </p:nvSpPr>
        <p:spPr>
          <a:xfrm>
            <a:off x="3579000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5" name="Google Shape;1545;p50"/>
          <p:cNvSpPr txBox="1"/>
          <p:nvPr>
            <p:ph idx="3" type="subTitle"/>
          </p:nvPr>
        </p:nvSpPr>
        <p:spPr>
          <a:xfrm>
            <a:off x="3579000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46" name="Google Shape;1546;p50"/>
          <p:cNvSpPr txBox="1"/>
          <p:nvPr>
            <p:ph idx="4" type="title"/>
          </p:nvPr>
        </p:nvSpPr>
        <p:spPr>
          <a:xfrm>
            <a:off x="706710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7" name="Google Shape;1547;p50"/>
          <p:cNvSpPr txBox="1"/>
          <p:nvPr>
            <p:ph idx="5" type="subTitle"/>
          </p:nvPr>
        </p:nvSpPr>
        <p:spPr>
          <a:xfrm>
            <a:off x="706710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48" name="Google Shape;1548;p50"/>
          <p:cNvSpPr txBox="1"/>
          <p:nvPr>
            <p:ph idx="6" type="title"/>
          </p:nvPr>
        </p:nvSpPr>
        <p:spPr>
          <a:xfrm>
            <a:off x="3572218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9" name="Google Shape;1549;p50"/>
          <p:cNvSpPr txBox="1"/>
          <p:nvPr>
            <p:ph idx="7" type="subTitle"/>
          </p:nvPr>
        </p:nvSpPr>
        <p:spPr>
          <a:xfrm>
            <a:off x="3579000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0" name="Google Shape;1550;p50"/>
          <p:cNvSpPr txBox="1"/>
          <p:nvPr>
            <p:ph idx="8" type="title"/>
          </p:nvPr>
        </p:nvSpPr>
        <p:spPr>
          <a:xfrm>
            <a:off x="6437726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1" name="Google Shape;1551;p50"/>
          <p:cNvSpPr txBox="1"/>
          <p:nvPr>
            <p:ph idx="9" type="subTitle"/>
          </p:nvPr>
        </p:nvSpPr>
        <p:spPr>
          <a:xfrm>
            <a:off x="6437726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2" name="Google Shape;1552;p50"/>
          <p:cNvSpPr txBox="1"/>
          <p:nvPr>
            <p:ph idx="13" type="title"/>
          </p:nvPr>
        </p:nvSpPr>
        <p:spPr>
          <a:xfrm>
            <a:off x="6437726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3" name="Google Shape;1553;p50"/>
          <p:cNvSpPr txBox="1"/>
          <p:nvPr>
            <p:ph idx="14" type="subTitle"/>
          </p:nvPr>
        </p:nvSpPr>
        <p:spPr>
          <a:xfrm>
            <a:off x="6437726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54" name="Google Shape;1554;p50"/>
          <p:cNvSpPr txBox="1"/>
          <p:nvPr>
            <p:ph idx="15"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1555" name="Google Shape;1555;p5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56" name="Google Shape;1556;p5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57" name="Google Shape;1557;p50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558" name="Google Shape;1558;p5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59" name="Google Shape;1559;p5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560" name="Google Shape;1560;p50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561" name="Google Shape;1561;p50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562" name="Google Shape;1562;p50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3" name="Google Shape;1563;p50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64" name="Google Shape;1564;p50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565" name="Google Shape;1565;p50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6" name="Google Shape;1566;p50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7" name="Google Shape;1567;p50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8" name="Google Shape;1568;p50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69" name="Google Shape;1569;p50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0" name="Google Shape;1570;p50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1" name="Google Shape;1571;p50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2" name="Google Shape;1572;p50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3" name="Google Shape;1573;p50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574" name="Google Shape;1574;p50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75" name="Google Shape;1575;p50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576" name="Google Shape;1576;p50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7" name="Google Shape;1577;p50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78" name="Google Shape;1578;p50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579" name="Google Shape;1579;p50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580" name="Google Shape;1580;p50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581" name="Google Shape;1581;p50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2" name="Google Shape;1582;p50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583" name="Google Shape;1583;p50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584" name="Google Shape;1584;p50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5" name="Google Shape;1585;p50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586" name="Google Shape;1586;p50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50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71" name="Google Shape;171;p6"/>
            <p:cNvGrpSpPr/>
            <p:nvPr/>
          </p:nvGrpSpPr>
          <p:grpSpPr>
            <a:xfrm flipH="1"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2" name="Google Shape;172;p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3" name="Google Shape;173;p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5" name="Google Shape;175;p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6" name="Google Shape;176;p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7" name="Google Shape;177;p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8" name="Google Shape;178;p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" name="Google Shape;179;p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80" name="Google Shape;180;p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1" name="Google Shape;181;p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2" name="Google Shape;182;p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3" name="Google Shape;183;p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6" name="Google Shape;186;p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8" name="Google Shape;188;p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" name="Google Shape;189;p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90" name="Google Shape;190;p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91" name="Google Shape;191;p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2" name="Google Shape;192;p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3" name="Google Shape;193;p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94" name="Google Shape;194;p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95" name="Google Shape;195;p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99" name="Google Shape;199;p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03" name="Google Shape;203;p6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solidFill>
          <a:schemeClr val="dk1"/>
        </a:solidFill>
      </p:bgPr>
    </p:bg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51"/>
          <p:cNvSpPr txBox="1"/>
          <p:nvPr>
            <p:ph hasCustomPrompt="1" type="title"/>
          </p:nvPr>
        </p:nvSpPr>
        <p:spPr>
          <a:xfrm>
            <a:off x="1900025" y="757596"/>
            <a:ext cx="5343900" cy="76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0" name="Google Shape;1590;p51"/>
          <p:cNvSpPr txBox="1"/>
          <p:nvPr>
            <p:ph idx="1" type="subTitle"/>
          </p:nvPr>
        </p:nvSpPr>
        <p:spPr>
          <a:xfrm>
            <a:off x="1900025" y="1526496"/>
            <a:ext cx="5343900" cy="41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91" name="Google Shape;1591;p51"/>
          <p:cNvSpPr txBox="1"/>
          <p:nvPr>
            <p:ph hasCustomPrompt="1" idx="2" type="title"/>
          </p:nvPr>
        </p:nvSpPr>
        <p:spPr>
          <a:xfrm>
            <a:off x="1900025" y="2055303"/>
            <a:ext cx="5343900" cy="76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2" name="Google Shape;1592;p51"/>
          <p:cNvSpPr txBox="1"/>
          <p:nvPr>
            <p:ph idx="3" type="subTitle"/>
          </p:nvPr>
        </p:nvSpPr>
        <p:spPr>
          <a:xfrm>
            <a:off x="1900025" y="2825700"/>
            <a:ext cx="5343900" cy="41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93" name="Google Shape;1593;p51"/>
          <p:cNvSpPr txBox="1"/>
          <p:nvPr>
            <p:ph hasCustomPrompt="1" idx="4" type="title"/>
          </p:nvPr>
        </p:nvSpPr>
        <p:spPr>
          <a:xfrm>
            <a:off x="1900025" y="3353011"/>
            <a:ext cx="5343900" cy="7689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4" name="Google Shape;1594;p51"/>
          <p:cNvSpPr txBox="1"/>
          <p:nvPr>
            <p:ph idx="5" type="subTitle"/>
          </p:nvPr>
        </p:nvSpPr>
        <p:spPr>
          <a:xfrm>
            <a:off x="1900025" y="4124904"/>
            <a:ext cx="5343900" cy="413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1595" name="Google Shape;1595;p51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96" name="Google Shape;1596;p5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97" name="Google Shape;1597;p5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5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9" name="Google Shape;1599;p5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00" name="Google Shape;1600;p5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601" name="Google Shape;1601;p5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2" name="Google Shape;1602;p5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03" name="Google Shape;1603;p5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04" name="Google Shape;1604;p5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5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5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5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5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9" name="Google Shape;1609;p5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0" name="Google Shape;1610;p5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5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14" name="Google Shape;1614;p5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615" name="Google Shape;1615;p5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6" name="Google Shape;1616;p5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17" name="Google Shape;1617;p5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18" name="Google Shape;1618;p5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19" name="Google Shape;1619;p5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620" name="Google Shape;1620;p5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1" name="Google Shape;1621;p5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22" name="Google Shape;1622;p5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23" name="Google Shape;1623;p51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624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2"/>
          <p:cNvSpPr txBox="1"/>
          <p:nvPr>
            <p:ph type="title"/>
          </p:nvPr>
        </p:nvSpPr>
        <p:spPr>
          <a:xfrm>
            <a:off x="2424600" y="539500"/>
            <a:ext cx="4294800" cy="935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26" name="Google Shape;1626;p52"/>
          <p:cNvSpPr txBox="1"/>
          <p:nvPr>
            <p:ph idx="1" type="subTitle"/>
          </p:nvPr>
        </p:nvSpPr>
        <p:spPr>
          <a:xfrm>
            <a:off x="2854650" y="2458362"/>
            <a:ext cx="3434700" cy="1273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7" name="Google Shape;1627;p52"/>
          <p:cNvSpPr txBox="1"/>
          <p:nvPr/>
        </p:nvSpPr>
        <p:spPr>
          <a:xfrm>
            <a:off x="2685600" y="3731546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28" name="Google Shape;1628;p52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629" name="Google Shape;1629;p52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630" name="Google Shape;1630;p5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5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2" name="Google Shape;1632;p5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33" name="Google Shape;1633;p52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634" name="Google Shape;1634;p52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5" name="Google Shape;1635;p52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36" name="Google Shape;1636;p52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37" name="Google Shape;1637;p52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8" name="Google Shape;1638;p52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9" name="Google Shape;1639;p52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0" name="Google Shape;1640;p52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52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52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52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52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52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52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47" name="Google Shape;1647;p52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648" name="Google Shape;1648;p52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49" name="Google Shape;1649;p52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0" name="Google Shape;1650;p52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651" name="Google Shape;1651;p52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652" name="Google Shape;1652;p52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653" name="Google Shape;1653;p52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4" name="Google Shape;1654;p5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55" name="Google Shape;1655;p5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656" name="Google Shape;1656;p52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5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659" name="Google Shape;1659;p5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60" name="Google Shape;1660;p53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661" name="Google Shape;1661;p5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2" name="Google Shape;1662;p5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663" name="Google Shape;1663;p53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664" name="Google Shape;1664;p53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665" name="Google Shape;1665;p53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66" name="Google Shape;1666;p53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67" name="Google Shape;1667;p53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68" name="Google Shape;1668;p53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69" name="Google Shape;1669;p53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0" name="Google Shape;1670;p53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1" name="Google Shape;1671;p53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2" name="Google Shape;1672;p53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3" name="Google Shape;1673;p53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4" name="Google Shape;1674;p53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5" name="Google Shape;1675;p53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6" name="Google Shape;1676;p53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677" name="Google Shape;1677;p53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78" name="Google Shape;1678;p53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679" name="Google Shape;1679;p53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0" name="Google Shape;1680;p53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1" name="Google Shape;1681;p53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682" name="Google Shape;1682;p53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683" name="Google Shape;1683;p53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684" name="Google Shape;1684;p53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5" name="Google Shape;1685;p53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6" name="Google Shape;1686;p53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687" name="Google Shape;1687;p53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8" name="Google Shape;1688;p53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689" name="Google Shape;1689;p53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53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91" name="Google Shape;1691;p53"/>
          <p:cNvGrpSpPr/>
          <p:nvPr/>
        </p:nvGrpSpPr>
        <p:grpSpPr>
          <a:xfrm>
            <a:off x="8106581" y="1095706"/>
            <a:ext cx="648376" cy="880878"/>
            <a:chOff x="638276" y="3526008"/>
            <a:chExt cx="714936" cy="971200"/>
          </a:xfrm>
        </p:grpSpPr>
        <p:sp>
          <p:nvSpPr>
            <p:cNvPr id="1692" name="Google Shape;1692;p5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93" name="Google Shape;1693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694" name="Google Shape;1694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5" name="Google Shape;1695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9" name="Google Shape;1699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2" name="Google Shape;1702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6" name="Google Shape;1706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7" name="Google Shape;1707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8" name="Google Shape;1708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9" name="Google Shape;1709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1" name="Google Shape;1711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3" name="Google Shape;1713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4" name="Google Shape;1714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5" name="Google Shape;1715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6" name="Google Shape;1716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7" name="Google Shape;1717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8" name="Google Shape;1718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9" name="Google Shape;1719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20" name="Google Shape;1720;p53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1" name="Google Shape;1721;p53"/>
          <p:cNvGrpSpPr/>
          <p:nvPr/>
        </p:nvGrpSpPr>
        <p:grpSpPr>
          <a:xfrm>
            <a:off x="389043" y="1095706"/>
            <a:ext cx="648376" cy="880878"/>
            <a:chOff x="638276" y="3526008"/>
            <a:chExt cx="714936" cy="971200"/>
          </a:xfrm>
        </p:grpSpPr>
        <p:sp>
          <p:nvSpPr>
            <p:cNvPr id="1722" name="Google Shape;1722;p53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723" name="Google Shape;1723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724" name="Google Shape;1724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9" name="Google Shape;1729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4" name="Google Shape;1734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5" name="Google Shape;1735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6" name="Google Shape;1736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7" name="Google Shape;1737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8" name="Google Shape;1738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9" name="Google Shape;1739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0" name="Google Shape;1740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1" name="Google Shape;1741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2" name="Google Shape;1742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4" name="Google Shape;1744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6" name="Google Shape;1746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8" name="Google Shape;1748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9" name="Google Shape;1749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50" name="Google Shape;1750;p53"/>
          <p:cNvGrpSpPr/>
          <p:nvPr/>
        </p:nvGrpSpPr>
        <p:grpSpPr>
          <a:xfrm flipH="1" rot="1321491">
            <a:off x="8028423" y="3186133"/>
            <a:ext cx="714934" cy="378491"/>
            <a:chOff x="-1074225" y="4512538"/>
            <a:chExt cx="714950" cy="378500"/>
          </a:xfrm>
        </p:grpSpPr>
        <p:sp>
          <p:nvSpPr>
            <p:cNvPr id="1751" name="Google Shape;1751;p5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2" name="Google Shape;1762;p53"/>
          <p:cNvGrpSpPr/>
          <p:nvPr/>
        </p:nvGrpSpPr>
        <p:grpSpPr>
          <a:xfrm flipH="1">
            <a:off x="310883" y="4091175"/>
            <a:ext cx="714950" cy="378500"/>
            <a:chOff x="-1074225" y="4512538"/>
            <a:chExt cx="714950" cy="378500"/>
          </a:xfrm>
        </p:grpSpPr>
        <p:sp>
          <p:nvSpPr>
            <p:cNvPr id="1763" name="Google Shape;1763;p53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solidFill>
          <a:schemeClr val="dk1"/>
        </a:solidFill>
      </p:bgPr>
    </p:bg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54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777" name="Google Shape;1777;p5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78" name="Google Shape;1778;p54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79" name="Google Shape;1779;p5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0" name="Google Shape;1780;p5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81" name="Google Shape;1781;p54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82" name="Google Shape;1782;p54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83" name="Google Shape;1783;p54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84" name="Google Shape;1784;p54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85" name="Google Shape;1785;p54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786" name="Google Shape;1786;p54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7" name="Google Shape;1787;p54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8" name="Google Shape;1788;p54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9" name="Google Shape;1789;p54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0" name="Google Shape;1790;p54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1" name="Google Shape;1791;p54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2" name="Google Shape;1792;p54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3" name="Google Shape;1793;p54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4" name="Google Shape;1794;p54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5" name="Google Shape;1795;p54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796" name="Google Shape;1796;p54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797" name="Google Shape;1797;p54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8" name="Google Shape;1798;p54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99" name="Google Shape;1799;p54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800" name="Google Shape;1800;p54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1801" name="Google Shape;1801;p54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802" name="Google Shape;1802;p54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03" name="Google Shape;1803;p54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804" name="Google Shape;1804;p54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1805" name="Google Shape;1805;p54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06" name="Google Shape;1806;p54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807" name="Google Shape;1807;p54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8" name="Google Shape;1808;p54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09" name="Google Shape;1809;p54"/>
          <p:cNvGrpSpPr/>
          <p:nvPr/>
        </p:nvGrpSpPr>
        <p:grpSpPr>
          <a:xfrm>
            <a:off x="8106580" y="1095706"/>
            <a:ext cx="648376" cy="880878"/>
            <a:chOff x="638276" y="3526008"/>
            <a:chExt cx="714936" cy="971200"/>
          </a:xfrm>
        </p:grpSpPr>
        <p:sp>
          <p:nvSpPr>
            <p:cNvPr id="1810" name="Google Shape;1810;p54"/>
            <p:cNvSpPr/>
            <p:nvPr/>
          </p:nvSpPr>
          <p:spPr>
            <a:xfrm>
              <a:off x="801537" y="3817400"/>
              <a:ext cx="388460" cy="388464"/>
            </a:xfrm>
            <a:custGeom>
              <a:rect b="b" l="l" r="r" t="t"/>
              <a:pathLst>
                <a:path extrusionOk="0" h="91296" w="91295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11" name="Google Shape;1811;p5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812" name="Google Shape;1812;p5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rect b="b" l="l" r="r" t="t"/>
                <a:pathLst>
                  <a:path extrusionOk="0" h="1579" w="111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3" name="Google Shape;1813;p5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rect b="b" l="l" r="r" t="t"/>
                <a:pathLst>
                  <a:path extrusionOk="0" h="5837" w="3423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4" name="Google Shape;1814;p5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rect b="b" l="l" r="r" t="t"/>
                <a:pathLst>
                  <a:path extrusionOk="0" h="7175" w="3328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5" name="Google Shape;1815;p5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rect b="b" l="l" r="r" t="t"/>
                <a:pathLst>
                  <a:path extrusionOk="0" h="3413" w="11562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6" name="Google Shape;1816;p5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rect b="b" l="l" r="r" t="t"/>
                <a:pathLst>
                  <a:path extrusionOk="0" h="18047" w="939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7" name="Google Shape;1817;p5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5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rect b="b" l="l" r="r" t="t"/>
                <a:pathLst>
                  <a:path extrusionOk="0" h="18047" w="94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9" name="Google Shape;1819;p5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rect b="b" l="l" r="r" t="t"/>
                <a:pathLst>
                  <a:path extrusionOk="0" h="1110" w="14761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0" name="Google Shape;1820;p5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rect b="b" l="l" r="r" t="t"/>
                <a:pathLst>
                  <a:path extrusionOk="0" h="1879" w="14761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1" name="Google Shape;1821;p5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rect b="b" l="l" r="r" t="t"/>
                <a:pathLst>
                  <a:path extrusionOk="0" h="4268" w="15828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2" name="Google Shape;1822;p5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rect b="b" l="l" r="r" t="t"/>
                <a:pathLst>
                  <a:path extrusionOk="0" h="2220" w="1281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3" name="Google Shape;1823;p5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rect b="b" l="l" r="r" t="t"/>
                <a:pathLst>
                  <a:path extrusionOk="0" h="1793" w="19881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5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rect b="b" l="l" r="r" t="t"/>
                <a:pathLst>
                  <a:path extrusionOk="0" h="1878" w="18771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5" name="Google Shape;1825;p5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rect b="b" l="l" r="r" t="t"/>
                <a:pathLst>
                  <a:path extrusionOk="0" h="2652" w="1233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6" name="Google Shape;1826;p5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rect b="b" l="l" r="r" t="t"/>
                <a:pathLst>
                  <a:path extrusionOk="0" h="904" w="18729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7" name="Google Shape;1827;p5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rect b="b" l="l" r="r" t="t"/>
                <a:pathLst>
                  <a:path extrusionOk="0" h="861" w="18003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8" name="Google Shape;1828;p5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rect b="b" l="l" r="r" t="t"/>
                <a:pathLst>
                  <a:path extrusionOk="0" h="854" w="495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9" name="Google Shape;1829;p5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rect b="b" l="l" r="r" t="t"/>
                <a:pathLst>
                  <a:path extrusionOk="0" h="4993" w="2518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5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rect b="b" l="l" r="r" t="t"/>
                <a:pathLst>
                  <a:path extrusionOk="0" h="2983" w="2518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5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rect b="b" l="l" r="r" t="t"/>
                <a:pathLst>
                  <a:path extrusionOk="0" h="1780" w="1537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2" name="Google Shape;1832;p5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rect b="b" l="l" r="r" t="t"/>
                <a:pathLst>
                  <a:path extrusionOk="0" h="1195" w="1665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3" name="Google Shape;1833;p5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rect b="b" l="l" r="r" t="t"/>
                <a:pathLst>
                  <a:path extrusionOk="0" h="1282" w="1622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4" name="Google Shape;1834;p5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rect b="b" l="l" r="r" t="t"/>
                <a:pathLst>
                  <a:path extrusionOk="0" h="897" w="5334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5" name="Google Shape;1835;p5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rect b="b" l="l" r="r" t="t"/>
                <a:pathLst>
                  <a:path extrusionOk="0" h="897" w="3286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6" name="Google Shape;1836;p5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rect b="b" l="l" r="r" t="t"/>
                <a:pathLst>
                  <a:path extrusionOk="0" h="1085" w="2945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5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rect b="b" l="l" r="r" t="t"/>
                <a:pathLst>
                  <a:path extrusionOk="0" h="641" w="1921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38" name="Google Shape;1838;p54"/>
          <p:cNvGrpSpPr/>
          <p:nvPr/>
        </p:nvGrpSpPr>
        <p:grpSpPr>
          <a:xfrm flipH="1" rot="1321491">
            <a:off x="355764" y="3186133"/>
            <a:ext cx="714934" cy="378491"/>
            <a:chOff x="-1074225" y="4512538"/>
            <a:chExt cx="714950" cy="378500"/>
          </a:xfrm>
        </p:grpSpPr>
        <p:sp>
          <p:nvSpPr>
            <p:cNvPr id="1839" name="Google Shape;1839;p54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54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54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54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54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54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54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0" name="Google Shape;1850;p54"/>
          <p:cNvGrpSpPr/>
          <p:nvPr/>
        </p:nvGrpSpPr>
        <p:grpSpPr>
          <a:xfrm>
            <a:off x="8073288" y="4091175"/>
            <a:ext cx="714950" cy="378500"/>
            <a:chOff x="-1074225" y="4512538"/>
            <a:chExt cx="714950" cy="378500"/>
          </a:xfrm>
        </p:grpSpPr>
        <p:sp>
          <p:nvSpPr>
            <p:cNvPr id="1851" name="Google Shape;1851;p54"/>
            <p:cNvSpPr/>
            <p:nvPr/>
          </p:nvSpPr>
          <p:spPr>
            <a:xfrm>
              <a:off x="-962825" y="4548088"/>
              <a:ext cx="188375" cy="120175"/>
            </a:xfrm>
            <a:custGeom>
              <a:rect b="b" l="l" r="r" t="t"/>
              <a:pathLst>
                <a:path extrusionOk="0" h="4807" w="7535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-1064100" y="4512538"/>
              <a:ext cx="642725" cy="266450"/>
            </a:xfrm>
            <a:custGeom>
              <a:rect b="b" l="l" r="r" t="t"/>
              <a:pathLst>
                <a:path extrusionOk="0" h="10658" w="25709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54"/>
            <p:cNvSpPr/>
            <p:nvPr/>
          </p:nvSpPr>
          <p:spPr>
            <a:xfrm>
              <a:off x="-1053975" y="4564288"/>
              <a:ext cx="81050" cy="60775"/>
            </a:xfrm>
            <a:custGeom>
              <a:rect b="b" l="l" r="r" t="t"/>
              <a:pathLst>
                <a:path extrusionOk="0" h="2431" w="3242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54"/>
            <p:cNvSpPr/>
            <p:nvPr/>
          </p:nvSpPr>
          <p:spPr>
            <a:xfrm>
              <a:off x="-997925" y="4570088"/>
              <a:ext cx="98575" cy="24600"/>
            </a:xfrm>
            <a:custGeom>
              <a:rect b="b" l="l" r="r" t="t"/>
              <a:pathLst>
                <a:path extrusionOk="0" h="984" w="3943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-837950" y="4525788"/>
              <a:ext cx="162050" cy="93200"/>
            </a:xfrm>
            <a:custGeom>
              <a:rect b="b" l="l" r="r" t="t"/>
              <a:pathLst>
                <a:path extrusionOk="0" h="3728" w="6482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-742750" y="4536413"/>
              <a:ext cx="151925" cy="23850"/>
            </a:xfrm>
            <a:custGeom>
              <a:rect b="b" l="l" r="r" t="t"/>
              <a:pathLst>
                <a:path extrusionOk="0" h="954" w="6077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-877100" y="4605913"/>
              <a:ext cx="40525" cy="25475"/>
            </a:xfrm>
            <a:custGeom>
              <a:rect b="b" l="l" r="r" t="t"/>
              <a:pathLst>
                <a:path extrusionOk="0" h="1019" w="1621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-1074225" y="4544038"/>
              <a:ext cx="714950" cy="347000"/>
            </a:xfrm>
            <a:custGeom>
              <a:rect b="b" l="l" r="r" t="t"/>
              <a:pathLst>
                <a:path extrusionOk="0" h="13880" w="28598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-836575" y="4548088"/>
              <a:ext cx="382800" cy="253850"/>
            </a:xfrm>
            <a:custGeom>
              <a:rect b="b" l="l" r="r" t="t"/>
              <a:pathLst>
                <a:path extrusionOk="0" h="10154" w="15312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54"/>
            <p:cNvSpPr/>
            <p:nvPr/>
          </p:nvSpPr>
          <p:spPr>
            <a:xfrm>
              <a:off x="-815650" y="4565638"/>
              <a:ext cx="407775" cy="318650"/>
            </a:xfrm>
            <a:custGeom>
              <a:rect b="b" l="l" r="r" t="t"/>
              <a:pathLst>
                <a:path extrusionOk="0" h="12746" w="16311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54"/>
            <p:cNvSpPr/>
            <p:nvPr/>
          </p:nvSpPr>
          <p:spPr>
            <a:xfrm>
              <a:off x="-1074225" y="4627063"/>
              <a:ext cx="411150" cy="263975"/>
            </a:xfrm>
            <a:custGeom>
              <a:rect b="b" l="l" r="r" t="t"/>
              <a:pathLst>
                <a:path extrusionOk="0" h="10559" w="16446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54"/>
            <p:cNvSpPr/>
            <p:nvPr/>
          </p:nvSpPr>
          <p:spPr>
            <a:xfrm>
              <a:off x="-1049250" y="4639888"/>
              <a:ext cx="346350" cy="230900"/>
            </a:xfrm>
            <a:custGeom>
              <a:rect b="b" l="l" r="r" t="t"/>
              <a:pathLst>
                <a:path extrusionOk="0" h="9236" w="13854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3" name="Google Shape;1863;p54"/>
          <p:cNvSpPr/>
          <p:nvPr/>
        </p:nvSpPr>
        <p:spPr>
          <a:xfrm>
            <a:off x="4" y="1017700"/>
            <a:ext cx="9143992" cy="78001"/>
          </a:xfrm>
          <a:custGeom>
            <a:rect b="b" l="l" r="r" t="t"/>
            <a:pathLst>
              <a:path extrusionOk="0" h="525" w="27171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/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7"/>
          <p:cNvSpPr txBox="1"/>
          <p:nvPr>
            <p:ph idx="1" type="subTitle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07" name="Google Shape;207;p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209" name="Google Shape;209;p7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210" name="Google Shape;210;p7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12" name="Google Shape;212;p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213" name="Google Shape;213;p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rect b="b" l="l" r="r" t="t"/>
                    <a:pathLst>
                      <a:path extrusionOk="0" h="3178" w="27171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rect b="b" l="l" r="r" t="t"/>
                    <a:pathLst>
                      <a:path extrusionOk="0" h="3178" w="20848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rect b="b" l="l" r="r" t="t"/>
                    <a:pathLst>
                      <a:path extrusionOk="0" h="578" w="691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217" name="Google Shape;217;p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rect b="b" l="l" r="r" t="t"/>
                  <a:pathLst>
                    <a:path extrusionOk="0" h="1658" w="30138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8" name="Google Shape;218;p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rect b="b" l="l" r="r" t="t"/>
                  <a:pathLst>
                    <a:path extrusionOk="0" h="1689" w="3274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19" name="Google Shape;219;p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rect b="b" l="l" r="r" t="t"/>
                  <a:pathLst>
                    <a:path extrusionOk="0" h="315" w="32739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0" name="Google Shape;220;p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rect b="b" l="l" r="r" t="t"/>
                  <a:pathLst>
                    <a:path extrusionOk="0" h="672" w="23187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1" name="Google Shape;221;p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rect b="b" l="l" r="r" t="t"/>
                  <a:pathLst>
                    <a:path extrusionOk="0" h="221" w="3146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rect b="b" l="l" r="r" t="t"/>
                  <a:pathLst>
                    <a:path extrusionOk="0" h="1312" w="30842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3" name="Google Shape;223;p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rect b="b" l="l" r="r" t="t"/>
                  <a:pathLst>
                    <a:path extrusionOk="0" h="935" w="3232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4" name="Google Shape;224;p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rect b="b" l="l" r="r" t="t"/>
                  <a:pathLst>
                    <a:path extrusionOk="0" h="935" w="11777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5" name="Google Shape;225;p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rect b="b" l="l" r="r" t="t"/>
                  <a:pathLst>
                    <a:path extrusionOk="0" h="935" w="6062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26" name="Google Shape;226;p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rect b="b" l="l" r="r" t="t"/>
                  <a:pathLst>
                    <a:path extrusionOk="0" h="38738" w="86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27" name="Google Shape;227;p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228" name="Google Shape;228;p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29" name="Google Shape;229;p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rect b="b" l="l" r="r" t="t"/>
                    <a:pathLst>
                      <a:path extrusionOk="0" h="405" w="494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0" name="Google Shape;230;p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rect b="b" l="l" r="r" t="t"/>
                    <a:pathLst>
                      <a:path extrusionOk="0" h="1370" w="1238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231" name="Google Shape;231;p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rect b="b" l="l" r="r" t="t"/>
                  <a:pathLst>
                    <a:path extrusionOk="0" h="38738" w="85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grpSp>
              <p:nvGrpSpPr>
                <p:cNvPr id="232" name="Google Shape;232;p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233" name="Google Shape;233;p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rect b="b" l="l" r="r" t="t"/>
                    <a:pathLst>
                      <a:path extrusionOk="0" h="5758" w="3021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4" name="Google Shape;234;p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rect b="b" l="l" r="r" t="t"/>
                    <a:pathLst>
                      <a:path extrusionOk="0" h="1369" w="126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235" name="Google Shape;235;p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rect b="b" l="l" r="r" t="t"/>
                    <a:pathLst>
                      <a:path extrusionOk="0" h="381" w="475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</p:grpSp>
          <p:sp>
            <p:nvSpPr>
              <p:cNvPr id="236" name="Google Shape;236;p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7"/>
            <p:cNvGrpSpPr/>
            <p:nvPr/>
          </p:nvGrpSpPr>
          <p:grpSpPr>
            <a:xfrm>
              <a:off x="700362" y="4963698"/>
              <a:ext cx="7743276" cy="57966"/>
              <a:chOff x="700362" y="4658898"/>
              <a:chExt cx="7743276" cy="57966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700362" y="465889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8224275" y="465889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/>
          <p:nvPr>
            <p:ph type="title"/>
          </p:nvPr>
        </p:nvSpPr>
        <p:spPr>
          <a:xfrm>
            <a:off x="1289700" y="1652300"/>
            <a:ext cx="65646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42" name="Google Shape;242;p8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243" name="Google Shape;243;p8"/>
            <p:cNvSpPr/>
            <p:nvPr/>
          </p:nvSpPr>
          <p:spPr>
            <a:xfrm>
              <a:off x="169868" y="454400"/>
              <a:ext cx="8807154" cy="855436"/>
            </a:xfrm>
            <a:custGeom>
              <a:rect b="b" l="l" r="r" t="t"/>
              <a:pathLst>
                <a:path extrusionOk="0" h="40289" w="27675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-9525" y="438375"/>
              <a:ext cx="9153523" cy="302799"/>
            </a:xfrm>
            <a:custGeom>
              <a:rect b="b" l="l" r="r" t="t"/>
              <a:pathLst>
                <a:path extrusionOk="0" h="1375" w="27423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4452" y="504162"/>
              <a:ext cx="9120845" cy="130625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-134261" y="215612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540125" y="-9525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540125" y="-9525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10332" y="375906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-340627" y="121200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1" name="Google Shape;251;p8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252" name="Google Shape;252;p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rect b="b" l="l" r="r" t="t"/>
                <a:pathLst>
                  <a:path extrusionOk="0" h="3178" w="27171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53" name="Google Shape;253;p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254" name="Google Shape;254;p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rect b="b" l="l" r="r" t="t"/>
                  <a:pathLst>
                    <a:path extrusionOk="0" h="578" w="691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57" name="Google Shape;257;p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rect b="b" l="l" r="r" t="t"/>
                <a:pathLst>
                  <a:path extrusionOk="0" h="1369" w="126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rect b="b" l="l" r="r" t="t"/>
                <a:pathLst>
                  <a:path extrusionOk="0" h="381" w="475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rect b="b" l="l" r="r" t="t"/>
                <a:pathLst>
                  <a:path extrusionOk="0" h="5758" w="3021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rect b="b" l="l" r="r" t="t"/>
                <a:pathLst>
                  <a:path extrusionOk="0" h="405" w="494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rect b="b" l="l" r="r" t="t"/>
                <a:pathLst>
                  <a:path extrusionOk="0" h="1370" w="1238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 txBox="1"/>
          <p:nvPr>
            <p:ph type="title"/>
          </p:nvPr>
        </p:nvSpPr>
        <p:spPr>
          <a:xfrm>
            <a:off x="905444" y="1474475"/>
            <a:ext cx="5211300" cy="15585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3" name="Google Shape;273;p9"/>
          <p:cNvSpPr txBox="1"/>
          <p:nvPr>
            <p:ph idx="1" type="subTitle"/>
          </p:nvPr>
        </p:nvSpPr>
        <p:spPr>
          <a:xfrm>
            <a:off x="905469" y="3032975"/>
            <a:ext cx="4591800" cy="1004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74" name="Google Shape;274;p9"/>
          <p:cNvGrpSpPr/>
          <p:nvPr/>
        </p:nvGrpSpPr>
        <p:grpSpPr>
          <a:xfrm>
            <a:off x="-540119" y="-190500"/>
            <a:ext cx="10224238" cy="5634425"/>
            <a:chOff x="-540119" y="-190500"/>
            <a:chExt cx="10224238" cy="5634425"/>
          </a:xfrm>
        </p:grpSpPr>
        <p:grpSp>
          <p:nvGrpSpPr>
            <p:cNvPr id="275" name="Google Shape;275;p9"/>
            <p:cNvGrpSpPr/>
            <p:nvPr/>
          </p:nvGrpSpPr>
          <p:grpSpPr>
            <a:xfrm flipH="1">
              <a:off x="-540119" y="-190500"/>
              <a:ext cx="10224238" cy="5634425"/>
              <a:chOff x="-540125" y="-190500"/>
              <a:chExt cx="10224238" cy="5634425"/>
            </a:xfrm>
          </p:grpSpPr>
          <p:sp>
            <p:nvSpPr>
              <p:cNvPr id="276" name="Google Shape;276;p9"/>
              <p:cNvSpPr/>
              <p:nvPr/>
            </p:nvSpPr>
            <p:spPr>
              <a:xfrm>
                <a:off x="8868499" y="258010"/>
                <a:ext cx="274226" cy="5038749"/>
              </a:xfrm>
              <a:custGeom>
                <a:rect b="b" l="l" r="r" t="t"/>
                <a:pathLst>
                  <a:path extrusionOk="0" h="38738" w="86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100" y="247650"/>
                <a:ext cx="274225" cy="5049014"/>
              </a:xfrm>
              <a:custGeom>
                <a:rect b="b" l="l" r="r" t="t"/>
                <a:pathLst>
                  <a:path extrusionOk="0" h="38738" w="85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78" name="Google Shape;278;p9"/>
              <p:cNvGrpSpPr/>
              <p:nvPr/>
            </p:nvGrpSpPr>
            <p:grpSpPr>
              <a:xfrm>
                <a:off x="243846" y="4810252"/>
                <a:ext cx="8625625" cy="318713"/>
                <a:chOff x="188112" y="4401147"/>
                <a:chExt cx="8663745" cy="305867"/>
              </a:xfrm>
            </p:grpSpPr>
            <p:sp>
              <p:nvSpPr>
                <p:cNvPr id="279" name="Google Shape;279;p9"/>
                <p:cNvSpPr/>
                <p:nvPr/>
              </p:nvSpPr>
              <p:spPr>
                <a:xfrm>
                  <a:off x="188112" y="4401147"/>
                  <a:ext cx="8663745" cy="305867"/>
                </a:xfrm>
                <a:custGeom>
                  <a:rect b="b" l="l" r="r" t="t"/>
                  <a:pathLst>
                    <a:path extrusionOk="0" h="3178" w="27171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80" name="Google Shape;280;p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rect b="b" l="l" r="r" t="t"/>
                  <a:pathLst>
                    <a:path extrusionOk="0" h="3178" w="20848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81" name="Google Shape;281;p9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rect b="b" l="l" r="r" t="t"/>
                <a:pathLst>
                  <a:path extrusionOk="0" h="798" w="28723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rect b="b" l="l" r="r" t="t"/>
                <a:pathLst>
                  <a:path extrusionOk="0" h="1658" w="30138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rect b="b" l="l" r="r" t="t"/>
                <a:pathLst>
                  <a:path extrusionOk="0" h="1689" w="32749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rect b="b" l="l" r="r" t="t"/>
                <a:pathLst>
                  <a:path extrusionOk="0" h="315" w="32739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710332" y="194931"/>
                <a:ext cx="3444951" cy="99841"/>
              </a:xfrm>
              <a:custGeom>
                <a:rect b="b" l="l" r="r" t="t"/>
                <a:pathLst>
                  <a:path extrusionOk="0" h="672" w="23187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rect b="b" l="l" r="r" t="t"/>
                <a:pathLst>
                  <a:path extrusionOk="0" h="221" w="3146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rect b="b" l="l" r="r" t="t"/>
                <a:pathLst>
                  <a:path extrusionOk="0" h="1312" w="30842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rect b="b" l="l" r="r" t="t"/>
                <a:pathLst>
                  <a:path extrusionOk="0" h="935" w="3232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rect b="b" l="l" r="r" t="t"/>
                <a:pathLst>
                  <a:path extrusionOk="0" h="935" w="11777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rect b="b" l="l" r="r" t="t"/>
                <a:pathLst>
                  <a:path extrusionOk="0" h="935" w="6062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91" name="Google Shape;291;p9"/>
              <p:cNvGrpSpPr/>
              <p:nvPr/>
            </p:nvGrpSpPr>
            <p:grpSpPr>
              <a:xfrm>
                <a:off x="-10709" y="263403"/>
                <a:ext cx="448838" cy="860613"/>
                <a:chOff x="561117" y="628348"/>
                <a:chExt cx="448838" cy="855480"/>
              </a:xfrm>
            </p:grpSpPr>
            <p:sp>
              <p:nvSpPr>
                <p:cNvPr id="292" name="Google Shape;292;p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3" name="Google Shape;293;p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rect b="b" l="l" r="r" t="t"/>
                  <a:pathLst>
                    <a:path extrusionOk="0" h="1369" w="126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4" name="Google Shape;294;p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rect b="b" l="l" r="r" t="t"/>
                  <a:pathLst>
                    <a:path extrusionOk="0" h="381" w="475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95" name="Google Shape;295;p9"/>
              <p:cNvGrpSpPr/>
              <p:nvPr/>
            </p:nvGrpSpPr>
            <p:grpSpPr>
              <a:xfrm>
                <a:off x="8694552" y="263386"/>
                <a:ext cx="448838" cy="855480"/>
                <a:chOff x="4189590" y="628348"/>
                <a:chExt cx="448838" cy="855480"/>
              </a:xfrm>
            </p:grpSpPr>
            <p:sp>
              <p:nvSpPr>
                <p:cNvPr id="296" name="Google Shape;296;p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rect b="b" l="l" r="r" t="t"/>
                  <a:pathLst>
                    <a:path extrusionOk="0" h="5758" w="3021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rect b="b" l="l" r="r" t="t"/>
                  <a:pathLst>
                    <a:path extrusionOk="0" h="405" w="494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98" name="Google Shape;298;p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rect b="b" l="l" r="r" t="t"/>
                  <a:pathLst>
                    <a:path extrusionOk="0" h="1370" w="1238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99" name="Google Shape;299;p9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300" name="Google Shape;300;p9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rect b="b" l="l" r="r" t="t"/>
                <a:pathLst>
                  <a:path extrusionOk="0" h="578" w="691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0"/>
          <p:cNvGrpSpPr/>
          <p:nvPr/>
        </p:nvGrpSpPr>
        <p:grpSpPr>
          <a:xfrm>
            <a:off x="-540125" y="-190500"/>
            <a:ext cx="10224238" cy="5353274"/>
            <a:chOff x="-540125" y="-190500"/>
            <a:chExt cx="10224238" cy="5353274"/>
          </a:xfrm>
        </p:grpSpPr>
        <p:sp>
          <p:nvSpPr>
            <p:cNvPr id="304" name="Google Shape;304;p10"/>
            <p:cNvSpPr/>
            <p:nvPr/>
          </p:nvSpPr>
          <p:spPr>
            <a:xfrm>
              <a:off x="243850" y="3862077"/>
              <a:ext cx="8625638" cy="1266918"/>
            </a:xfrm>
            <a:custGeom>
              <a:rect b="b" l="l" r="r" t="t"/>
              <a:pathLst>
                <a:path extrusionOk="0" h="3178" w="27171">
                  <a:moveTo>
                    <a:pt x="1" y="0"/>
                  </a:moveTo>
                  <a:lnTo>
                    <a:pt x="1" y="3177"/>
                  </a:lnTo>
                  <a:lnTo>
                    <a:pt x="27171" y="3177"/>
                  </a:lnTo>
                  <a:lnTo>
                    <a:pt x="27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00" y="247650"/>
              <a:ext cx="274225" cy="4891350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4450" y="247294"/>
              <a:ext cx="9120845" cy="206500"/>
            </a:xfrm>
            <a:custGeom>
              <a:rect b="b" l="l" r="r" t="t"/>
              <a:pathLst>
                <a:path extrusionOk="0" h="798" w="28723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-134261" y="34637"/>
              <a:ext cx="9409084" cy="261761"/>
            </a:xfrm>
            <a:custGeom>
              <a:rect b="b" l="l" r="r" t="t"/>
              <a:pathLst>
                <a:path extrusionOk="0" h="1658" w="30138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-540125" y="-190500"/>
              <a:ext cx="10224238" cy="266655"/>
            </a:xfrm>
            <a:custGeom>
              <a:rect b="b" l="l" r="r" t="t"/>
              <a:pathLst>
                <a:path extrusionOk="0" h="1689" w="32749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-540125" y="-190500"/>
              <a:ext cx="10221116" cy="49731"/>
            </a:xfrm>
            <a:custGeom>
              <a:rect b="b" l="l" r="r" t="t"/>
              <a:pathLst>
                <a:path extrusionOk="0" h="315" w="32739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710332" y="194931"/>
              <a:ext cx="3444951" cy="99841"/>
            </a:xfrm>
            <a:custGeom>
              <a:rect b="b" l="l" r="r" t="t"/>
              <a:pathLst>
                <a:path extrusionOk="0" h="672" w="23187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-340627" y="-59775"/>
              <a:ext cx="9821812" cy="34891"/>
            </a:xfrm>
            <a:custGeom>
              <a:rect b="b" l="l" r="r" t="t"/>
              <a:pathLst>
                <a:path extrusionOk="0" h="221" w="3146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-10709" y="263403"/>
              <a:ext cx="448838" cy="860613"/>
            </a:xfrm>
            <a:custGeom>
              <a:rect b="b" l="l" r="r" t="t"/>
              <a:pathLst>
                <a:path extrusionOk="0" h="5758" w="3021">
                  <a:moveTo>
                    <a:pt x="3020" y="1"/>
                  </a:moveTo>
                  <a:lnTo>
                    <a:pt x="0" y="11"/>
                  </a:lnTo>
                  <a:lnTo>
                    <a:pt x="73" y="5758"/>
                  </a:lnTo>
                  <a:lnTo>
                    <a:pt x="1321" y="5758"/>
                  </a:lnTo>
                  <a:lnTo>
                    <a:pt x="1321" y="5422"/>
                  </a:lnTo>
                  <a:cubicBezTo>
                    <a:pt x="944" y="5422"/>
                    <a:pt x="828" y="4174"/>
                    <a:pt x="1573" y="4174"/>
                  </a:cubicBezTo>
                  <a:lnTo>
                    <a:pt x="1573" y="3723"/>
                  </a:lnTo>
                  <a:cubicBezTo>
                    <a:pt x="1825" y="3723"/>
                    <a:pt x="2380" y="3335"/>
                    <a:pt x="2380" y="2528"/>
                  </a:cubicBezTo>
                  <a:cubicBezTo>
                    <a:pt x="2380" y="2213"/>
                    <a:pt x="2318" y="2056"/>
                    <a:pt x="2244" y="1972"/>
                  </a:cubicBezTo>
                  <a:cubicBezTo>
                    <a:pt x="2108" y="1826"/>
                    <a:pt x="2189" y="1526"/>
                    <a:pt x="2344" y="1526"/>
                  </a:cubicBezTo>
                  <a:cubicBezTo>
                    <a:pt x="2355" y="1526"/>
                    <a:pt x="2368" y="1528"/>
                    <a:pt x="2380" y="1532"/>
                  </a:cubicBezTo>
                  <a:lnTo>
                    <a:pt x="2391" y="1532"/>
                  </a:lnTo>
                  <a:cubicBezTo>
                    <a:pt x="2437" y="1552"/>
                    <a:pt x="2485" y="1562"/>
                    <a:pt x="2532" y="1562"/>
                  </a:cubicBezTo>
                  <a:cubicBezTo>
                    <a:pt x="2701" y="1562"/>
                    <a:pt x="2861" y="1439"/>
                    <a:pt x="2894" y="1259"/>
                  </a:cubicBezTo>
                  <a:cubicBezTo>
                    <a:pt x="2914" y="1122"/>
                    <a:pt x="2888" y="867"/>
                    <a:pt x="2714" y="867"/>
                  </a:cubicBezTo>
                  <a:cubicBezTo>
                    <a:pt x="2702" y="867"/>
                    <a:pt x="2688" y="868"/>
                    <a:pt x="2674" y="871"/>
                  </a:cubicBezTo>
                  <a:lnTo>
                    <a:pt x="2674" y="703"/>
                  </a:lnTo>
                  <a:cubicBezTo>
                    <a:pt x="2863" y="703"/>
                    <a:pt x="3020" y="546"/>
                    <a:pt x="3020" y="357"/>
                  </a:cubicBezTo>
                  <a:lnTo>
                    <a:pt x="3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14816" y="409580"/>
              <a:ext cx="70572" cy="56946"/>
            </a:xfrm>
            <a:custGeom>
              <a:rect b="b" l="l" r="r" t="t"/>
              <a:pathLst>
                <a:path extrusionOk="0" h="381" w="475">
                  <a:moveTo>
                    <a:pt x="229" y="0"/>
                  </a:moveTo>
                  <a:cubicBezTo>
                    <a:pt x="151" y="0"/>
                    <a:pt x="70" y="39"/>
                    <a:pt x="22" y="124"/>
                  </a:cubicBezTo>
                  <a:cubicBezTo>
                    <a:pt x="1" y="239"/>
                    <a:pt x="85" y="344"/>
                    <a:pt x="189" y="365"/>
                  </a:cubicBezTo>
                  <a:cubicBezTo>
                    <a:pt x="219" y="376"/>
                    <a:pt x="248" y="381"/>
                    <a:pt x="276" y="381"/>
                  </a:cubicBezTo>
                  <a:cubicBezTo>
                    <a:pt x="359" y="381"/>
                    <a:pt x="431" y="336"/>
                    <a:pt x="462" y="250"/>
                  </a:cubicBezTo>
                  <a:cubicBezTo>
                    <a:pt x="475" y="96"/>
                    <a:pt x="354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rot="5400000">
              <a:off x="4432055" y="721429"/>
              <a:ext cx="249250" cy="8633441"/>
            </a:xfrm>
            <a:custGeom>
              <a:rect b="b" l="l" r="r" t="t"/>
              <a:pathLst>
                <a:path extrusionOk="0" h="38738" w="85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8868499" y="257687"/>
              <a:ext cx="274226" cy="4881472"/>
            </a:xfrm>
            <a:custGeom>
              <a:rect b="b" l="l" r="r" t="t"/>
              <a:pathLst>
                <a:path extrusionOk="0" h="38738" w="86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-157810" y="4820400"/>
              <a:ext cx="9437035" cy="206502"/>
            </a:xfrm>
            <a:custGeom>
              <a:rect b="b" l="l" r="r" t="t"/>
              <a:pathLst>
                <a:path extrusionOk="0" h="1312" w="30842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-369550" y="4999626"/>
              <a:ext cx="9889274" cy="147164"/>
            </a:xfrm>
            <a:custGeom>
              <a:rect b="b" l="l" r="r" t="t"/>
              <a:pathLst>
                <a:path extrusionOk="0" h="935" w="3232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1170769" y="4999626"/>
              <a:ext cx="3603526" cy="147164"/>
            </a:xfrm>
            <a:custGeom>
              <a:rect b="b" l="l" r="r" t="t"/>
              <a:pathLst>
                <a:path extrusionOk="0" h="935" w="11777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5524907" y="4999626"/>
              <a:ext cx="1854851" cy="147164"/>
            </a:xfrm>
            <a:custGeom>
              <a:rect b="b" l="l" r="r" t="t"/>
              <a:pathLst>
                <a:path extrusionOk="0" h="935" w="6062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23156" y="557700"/>
              <a:ext cx="187201" cy="204616"/>
            </a:xfrm>
            <a:custGeom>
              <a:rect b="b" l="l" r="r" t="t"/>
              <a:pathLst>
                <a:path extrusionOk="0" h="1369" w="1260">
                  <a:moveTo>
                    <a:pt x="673" y="1"/>
                  </a:moveTo>
                  <a:cubicBezTo>
                    <a:pt x="413" y="1"/>
                    <a:pt x="159" y="235"/>
                    <a:pt x="85" y="559"/>
                  </a:cubicBezTo>
                  <a:cubicBezTo>
                    <a:pt x="1" y="926"/>
                    <a:pt x="179" y="1283"/>
                    <a:pt x="473" y="1356"/>
                  </a:cubicBezTo>
                  <a:cubicBezTo>
                    <a:pt x="508" y="1365"/>
                    <a:pt x="544" y="1369"/>
                    <a:pt x="580" y="1369"/>
                  </a:cubicBezTo>
                  <a:cubicBezTo>
                    <a:pt x="848" y="1369"/>
                    <a:pt x="1101" y="1135"/>
                    <a:pt x="1175" y="811"/>
                  </a:cubicBezTo>
                  <a:cubicBezTo>
                    <a:pt x="1259" y="433"/>
                    <a:pt x="1081" y="77"/>
                    <a:pt x="777" y="14"/>
                  </a:cubicBezTo>
                  <a:cubicBezTo>
                    <a:pt x="742" y="5"/>
                    <a:pt x="708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694552" y="263386"/>
              <a:ext cx="448838" cy="855480"/>
            </a:xfrm>
            <a:custGeom>
              <a:rect b="b" l="l" r="r" t="t"/>
              <a:pathLst>
                <a:path extrusionOk="0" h="5758" w="3021">
                  <a:moveTo>
                    <a:pt x="1" y="1"/>
                  </a:moveTo>
                  <a:lnTo>
                    <a:pt x="1" y="357"/>
                  </a:lnTo>
                  <a:cubicBezTo>
                    <a:pt x="1" y="546"/>
                    <a:pt x="148" y="703"/>
                    <a:pt x="336" y="703"/>
                  </a:cubicBezTo>
                  <a:lnTo>
                    <a:pt x="336" y="871"/>
                  </a:lnTo>
                  <a:cubicBezTo>
                    <a:pt x="323" y="868"/>
                    <a:pt x="310" y="867"/>
                    <a:pt x="298" y="867"/>
                  </a:cubicBezTo>
                  <a:cubicBezTo>
                    <a:pt x="132" y="867"/>
                    <a:pt x="97" y="1122"/>
                    <a:pt x="127" y="1259"/>
                  </a:cubicBezTo>
                  <a:cubicBezTo>
                    <a:pt x="151" y="1439"/>
                    <a:pt x="310" y="1562"/>
                    <a:pt x="484" y="1562"/>
                  </a:cubicBezTo>
                  <a:cubicBezTo>
                    <a:pt x="532" y="1562"/>
                    <a:pt x="582" y="1552"/>
                    <a:pt x="630" y="1532"/>
                  </a:cubicBezTo>
                  <a:lnTo>
                    <a:pt x="640" y="1532"/>
                  </a:lnTo>
                  <a:cubicBezTo>
                    <a:pt x="652" y="1528"/>
                    <a:pt x="664" y="1526"/>
                    <a:pt x="675" y="1526"/>
                  </a:cubicBezTo>
                  <a:cubicBezTo>
                    <a:pt x="822" y="1526"/>
                    <a:pt x="903" y="1826"/>
                    <a:pt x="777" y="1972"/>
                  </a:cubicBezTo>
                  <a:cubicBezTo>
                    <a:pt x="703" y="2056"/>
                    <a:pt x="640" y="2213"/>
                    <a:pt x="640" y="2528"/>
                  </a:cubicBezTo>
                  <a:cubicBezTo>
                    <a:pt x="640" y="3335"/>
                    <a:pt x="1196" y="3723"/>
                    <a:pt x="1448" y="3723"/>
                  </a:cubicBezTo>
                  <a:lnTo>
                    <a:pt x="1448" y="4174"/>
                  </a:lnTo>
                  <a:cubicBezTo>
                    <a:pt x="2192" y="4174"/>
                    <a:pt x="2077" y="5422"/>
                    <a:pt x="1699" y="5422"/>
                  </a:cubicBezTo>
                  <a:lnTo>
                    <a:pt x="1699" y="5758"/>
                  </a:lnTo>
                  <a:lnTo>
                    <a:pt x="2947" y="5758"/>
                  </a:lnTo>
                  <a:lnTo>
                    <a:pt x="302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736599" y="406611"/>
              <a:ext cx="73395" cy="60172"/>
            </a:xfrm>
            <a:custGeom>
              <a:rect b="b" l="l" r="r" t="t"/>
              <a:pathLst>
                <a:path extrusionOk="0" h="405" w="494">
                  <a:moveTo>
                    <a:pt x="269" y="0"/>
                  </a:moveTo>
                  <a:cubicBezTo>
                    <a:pt x="230" y="0"/>
                    <a:pt x="192" y="11"/>
                    <a:pt x="158" y="33"/>
                  </a:cubicBezTo>
                  <a:cubicBezTo>
                    <a:pt x="53" y="85"/>
                    <a:pt x="1" y="201"/>
                    <a:pt x="53" y="316"/>
                  </a:cubicBezTo>
                  <a:cubicBezTo>
                    <a:pt x="92" y="374"/>
                    <a:pt x="155" y="405"/>
                    <a:pt x="219" y="405"/>
                  </a:cubicBezTo>
                  <a:cubicBezTo>
                    <a:pt x="259" y="405"/>
                    <a:pt x="300" y="393"/>
                    <a:pt x="336" y="369"/>
                  </a:cubicBezTo>
                  <a:cubicBezTo>
                    <a:pt x="441" y="316"/>
                    <a:pt x="494" y="201"/>
                    <a:pt x="452" y="96"/>
                  </a:cubicBezTo>
                  <a:cubicBezTo>
                    <a:pt x="411" y="35"/>
                    <a:pt x="340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827080" y="556522"/>
              <a:ext cx="183933" cy="203544"/>
            </a:xfrm>
            <a:custGeom>
              <a:rect b="b" l="l" r="r" t="t"/>
              <a:pathLst>
                <a:path extrusionOk="0" h="1370" w="1238">
                  <a:moveTo>
                    <a:pt x="594" y="0"/>
                  </a:moveTo>
                  <a:cubicBezTo>
                    <a:pt x="564" y="0"/>
                    <a:pt x="534" y="3"/>
                    <a:pt x="503" y="10"/>
                  </a:cubicBezTo>
                  <a:cubicBezTo>
                    <a:pt x="199" y="62"/>
                    <a:pt x="0" y="398"/>
                    <a:pt x="63" y="775"/>
                  </a:cubicBezTo>
                  <a:cubicBezTo>
                    <a:pt x="130" y="1129"/>
                    <a:pt x="380" y="1369"/>
                    <a:pt x="662" y="1369"/>
                  </a:cubicBezTo>
                  <a:cubicBezTo>
                    <a:pt x="689" y="1369"/>
                    <a:pt x="717" y="1367"/>
                    <a:pt x="745" y="1362"/>
                  </a:cubicBezTo>
                  <a:cubicBezTo>
                    <a:pt x="1049" y="1310"/>
                    <a:pt x="1237" y="964"/>
                    <a:pt x="1174" y="586"/>
                  </a:cubicBezTo>
                  <a:cubicBezTo>
                    <a:pt x="1118" y="247"/>
                    <a:pt x="866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384093" y="4254042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540543" y="4254042"/>
              <a:ext cx="219363" cy="57966"/>
            </a:xfrm>
            <a:custGeom>
              <a:rect b="b" l="l" r="r" t="t"/>
              <a:pathLst>
                <a:path extrusionOk="0" h="578" w="691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10"/>
          <p:cNvSpPr txBox="1"/>
          <p:nvPr>
            <p:ph type="title"/>
          </p:nvPr>
        </p:nvSpPr>
        <p:spPr>
          <a:xfrm>
            <a:off x="1209033" y="4092925"/>
            <a:ext cx="6724800" cy="46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Cmtoos9Qwwo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Cmtoos9Qwwo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keepindianalearning.org/how-to-use-your-media-specialist/" TargetMode="External"/><Relationship Id="rId4" Type="http://schemas.openxmlformats.org/officeDocument/2006/relationships/hyperlink" Target="https://www.insidehighered.com/news/student-success/academic-life/2023/02/15/librarians-target-incoming-students-collaborative" TargetMode="External"/><Relationship Id="rId5" Type="http://schemas.openxmlformats.org/officeDocument/2006/relationships/hyperlink" Target="https://www.uhsp.edu/three-ways-libraries-help-you-succeed-in-college/" TargetMode="External"/><Relationship Id="rId6" Type="http://schemas.openxmlformats.org/officeDocument/2006/relationships/hyperlink" Target="https://www.uhsp.edu/three-ways-libraries-help-you-succeed-in-college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.gov/doe/files/school-librarian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la.org/acrl/standards/teachinglibrarian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55"/>
          <p:cNvSpPr txBox="1"/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9" name="Google Shape;1869;p55"/>
          <p:cNvSpPr txBox="1"/>
          <p:nvPr>
            <p:ph idx="1" type="subTitle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0" name="Google Shape;1870;p55" title="Breakout B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64"/>
          <p:cNvSpPr txBox="1"/>
          <p:nvPr>
            <p:ph type="title"/>
          </p:nvPr>
        </p:nvSpPr>
        <p:spPr>
          <a:xfrm>
            <a:off x="720000" y="539500"/>
            <a:ext cx="7704000" cy="7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we currently utilizing our librarian?</a:t>
            </a:r>
            <a:endParaRPr/>
          </a:p>
        </p:txBody>
      </p:sp>
      <p:sp>
        <p:nvSpPr>
          <p:cNvPr id="1938" name="Google Shape;1938;p64"/>
          <p:cNvSpPr txBox="1"/>
          <p:nvPr>
            <p:ph idx="1" type="body"/>
          </p:nvPr>
        </p:nvSpPr>
        <p:spPr>
          <a:xfrm>
            <a:off x="720000" y="1291325"/>
            <a:ext cx="7704000" cy="33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First turn and talk to a neighbor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939" name="Google Shape;1939;p64"/>
          <p:cNvSpPr txBox="1"/>
          <p:nvPr/>
        </p:nvSpPr>
        <p:spPr>
          <a:xfrm>
            <a:off x="720000" y="3803550"/>
            <a:ext cx="4428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Volunteers</a:t>
            </a: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to share?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This 2 Minute Timer with Alarm Alert at the End counts down silently to 0:00 exactly.&#10;&#10;Playlist with all Timers! : https://www.youtube.com/playlist?list=PLhJ5MzpCOQ1WPDPYQFt6iJAdnqTFQ-ksu&#10;&#10;Do you want another timer? Tell me in comments.&#10;The only thing you have to do is only to credit me with the link of the video and my channel (https://www.youtube.com/channel/UCRJD1e280IvvEGPhoq-rV7g), very easy!&#10;&#10;Subscribe : https://www.youtube.com/channel/UCRJD1e280IvvEGPhoq-rV7g?sub_confirmation=1&#10;&#10;#timer&#10;&#10;00:00 2 Minute Timer &#10;00:00 2 Min Timer&#10;00:00 Two Minute Timer&#10;&#10;Original Creator : https://youtube.com/@AdamEschborn&#10;Timer playlist of Adam Eschborn : https://youtube.com/playlist?list=PLBMED-rCVbDiiqfY_XfNA79I7k7npEsP9" id="1940" name="Google Shape;1940;p64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9800" y="18468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65"/>
          <p:cNvSpPr txBox="1"/>
          <p:nvPr>
            <p:ph type="title"/>
          </p:nvPr>
        </p:nvSpPr>
        <p:spPr>
          <a:xfrm>
            <a:off x="720000" y="539500"/>
            <a:ext cx="7704000" cy="11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</a:t>
            </a:r>
            <a:r>
              <a:rPr lang="en"/>
              <a:t> is one new way we can draw upon our school librarian?  Or how can we use this to support justifying the position?</a:t>
            </a:r>
            <a:endParaRPr/>
          </a:p>
        </p:txBody>
      </p:sp>
      <p:sp>
        <p:nvSpPr>
          <p:cNvPr id="1946" name="Google Shape;1946;p65"/>
          <p:cNvSpPr txBox="1"/>
          <p:nvPr>
            <p:ph idx="1" type="body"/>
          </p:nvPr>
        </p:nvSpPr>
        <p:spPr>
          <a:xfrm>
            <a:off x="720000" y="1832725"/>
            <a:ext cx="7704000" cy="27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First turn and talk to a neighbor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947" name="Google Shape;1947;p65"/>
          <p:cNvSpPr txBox="1"/>
          <p:nvPr/>
        </p:nvSpPr>
        <p:spPr>
          <a:xfrm>
            <a:off x="720000" y="3994675"/>
            <a:ext cx="4428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Volunteers to share?</a:t>
            </a:r>
            <a:endParaRPr sz="20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This 2 Minute Timer with Alarm Alert at the End counts down silently to 0:00 exactly.&#10;&#10;Playlist with all Timers! : https://www.youtube.com/playlist?list=PLhJ5MzpCOQ1WPDPYQFt6iJAdnqTFQ-ksu&#10;&#10;Do you want another timer? Tell me in comments.&#10;The only thing you have to do is only to credit me with the link of the video and my channel (https://www.youtube.com/channel/UCRJD1e280IvvEGPhoq-rV7g), very easy!&#10;&#10;Subscribe : https://www.youtube.com/channel/UCRJD1e280IvvEGPhoq-rV7g?sub_confirmation=1&#10;&#10;#timer&#10;&#10;00:00 2 Minute Timer &#10;00:00 2 Min Timer&#10;00:00 Two Minute Timer&#10;&#10;Original Creator : https://youtube.com/@AdamEschborn&#10;Timer playlist of Adam Eschborn : https://youtube.com/playlist?list=PLBMED-rCVbDiiqfY_XfNA79I7k7npEsP9" id="1948" name="Google Shape;1948;p65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5075" y="2280175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66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Research</a:t>
            </a:r>
            <a:endParaRPr/>
          </a:p>
        </p:txBody>
      </p:sp>
      <p:sp>
        <p:nvSpPr>
          <p:cNvPr id="1954" name="Google Shape;1954;p66"/>
          <p:cNvSpPr txBox="1"/>
          <p:nvPr>
            <p:ph idx="1" type="body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Callison, D. (2007, June). Data on the instructional role of the library media specialist—are schools getting their money's worth? School Library Media Activities Monthly, 23(10). https://schoollibraryconnection.com/content/article/2207479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Collins, H. (2022, March 11). How to use your Media Specialist (and what to do if you don't have one!). Keep Indiana Learning.</a:t>
            </a:r>
            <a:r>
              <a:rPr lang="en" u="sng">
                <a:solidFill>
                  <a:schemeClr val="hlink"/>
                </a:solidFill>
                <a:hlinkClick r:id="rId3"/>
              </a:rPr>
              <a:t> https://keepindianalearning.org/how-to-use-your-media-specialist/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Mowreader, A. (2023, February 15). Librarians target incoming students, collaborative measures. Inside Higher Ed.</a:t>
            </a:r>
            <a:r>
              <a:rPr lang="en" u="sng">
                <a:solidFill>
                  <a:schemeClr val="hlink"/>
                </a:solidFill>
                <a:hlinkClick r:id="rId4"/>
              </a:rPr>
              <a:t> https://www.insidehighered.com/news/student-success/academic-life/2023/02/15/librarians-target-incoming-students-collaborative</a:t>
            </a:r>
            <a:r>
              <a:rPr lang="en"/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Prather, A. (2025, January 27). </a:t>
            </a:r>
            <a:r>
              <a:rPr i="1"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ways libraries help you succeed in college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University of Health Sciences and Pharmacy in St. Louis.</a:t>
            </a:r>
            <a:r>
              <a:rPr lang="en" sz="11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https://www.uhsp.edu/three-ways-libraries-help-you-succeed-in-college/</a:t>
            </a:r>
            <a:r>
              <a:rPr lang="en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67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67"/>
          <p:cNvSpPr txBox="1"/>
          <p:nvPr>
            <p:ph idx="1" type="body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61" name="Google Shape;1961;p67" title="Survey Reminder 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4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56"/>
          <p:cNvSpPr txBox="1"/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School Librarians: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The Secret to a Successful Dual Credit Program</a:t>
            </a:r>
            <a:r>
              <a:rPr lang="en"/>
              <a:t> </a:t>
            </a:r>
            <a:endParaRPr/>
          </a:p>
        </p:txBody>
      </p:sp>
      <p:sp>
        <p:nvSpPr>
          <p:cNvPr id="1876" name="Google Shape;1876;p56"/>
          <p:cNvSpPr txBox="1"/>
          <p:nvPr>
            <p:ph idx="1" type="subTitle"/>
          </p:nvPr>
        </p:nvSpPr>
        <p:spPr>
          <a:xfrm>
            <a:off x="2307600" y="3618640"/>
            <a:ext cx="4528800" cy="82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Shauna Oakwood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 Specialist and Dual Credit Teacher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Crispus Attucks High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Indianapolis Public School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57"/>
          <p:cNvSpPr txBox="1"/>
          <p:nvPr>
            <p:ph type="title"/>
          </p:nvPr>
        </p:nvSpPr>
        <p:spPr>
          <a:xfrm>
            <a:off x="432775" y="539500"/>
            <a:ext cx="8327100" cy="6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Media Specialist?  School </a:t>
            </a:r>
            <a:r>
              <a:rPr lang="en" sz="2700"/>
              <a:t>Librarian</a:t>
            </a:r>
            <a:r>
              <a:rPr lang="en" sz="2700"/>
              <a:t>? What is what?</a:t>
            </a:r>
            <a:endParaRPr sz="2700"/>
          </a:p>
        </p:txBody>
      </p:sp>
      <p:sp>
        <p:nvSpPr>
          <p:cNvPr id="1882" name="Google Shape;1882;p57"/>
          <p:cNvSpPr txBox="1"/>
          <p:nvPr>
            <p:ph idx="1" type="body"/>
          </p:nvPr>
        </p:nvSpPr>
        <p:spPr>
          <a:xfrm>
            <a:off x="387450" y="1114800"/>
            <a:ext cx="8372400" cy="38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Media Specialist/School Librarian/Teacher Librarian is: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licensed teacher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Has an endorsement or degree in library and information science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Indiana School Librarian Standards</a:t>
            </a:r>
            <a:r>
              <a:rPr lang="en" sz="2000"/>
              <a:t> emphasize: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Information and Technology Resources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Information and Knowledge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Independent Learning and Inquiry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Social Responsiblity and Collaborative Inquiry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Communication and Collaboration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Instruction and Assessment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58"/>
          <p:cNvSpPr txBox="1"/>
          <p:nvPr>
            <p:ph type="title"/>
          </p:nvPr>
        </p:nvSpPr>
        <p:spPr>
          <a:xfrm>
            <a:off x="565575" y="1652300"/>
            <a:ext cx="7704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your school have a school librarian?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Hold up 1 for yes, 2 for no, 3 for unsure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59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Librarians</a:t>
            </a:r>
            <a:endParaRPr/>
          </a:p>
        </p:txBody>
      </p:sp>
      <p:sp>
        <p:nvSpPr>
          <p:cNvPr id="1893" name="Google Shape;1893;p59"/>
          <p:cNvSpPr txBox="1"/>
          <p:nvPr>
            <p:ph idx="1" type="body"/>
          </p:nvPr>
        </p:nvSpPr>
        <p:spPr>
          <a:xfrm>
            <a:off x="4807425" y="1017700"/>
            <a:ext cx="36165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From “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Roles and Strengths of Teaching Librarians</a:t>
            </a:r>
            <a:r>
              <a:rPr lang="en" sz="2000"/>
              <a:t>” from the Association of College and Research Librarians (part of the American Library Association)</a:t>
            </a:r>
            <a:endParaRPr sz="2000"/>
          </a:p>
        </p:txBody>
      </p:sp>
      <p:pic>
        <p:nvPicPr>
          <p:cNvPr id="1894" name="Google Shape;1894;p59"/>
          <p:cNvPicPr preferRelativeResize="0"/>
          <p:nvPr/>
        </p:nvPicPr>
        <p:blipFill rotWithShape="1">
          <a:blip r:embed="rId4">
            <a:alphaModFix/>
          </a:blip>
          <a:srcRect b="0" l="0" r="0" t="4361"/>
          <a:stretch/>
        </p:blipFill>
        <p:spPr>
          <a:xfrm>
            <a:off x="678950" y="1059450"/>
            <a:ext cx="3797975" cy="33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60"/>
          <p:cNvSpPr txBox="1"/>
          <p:nvPr>
            <p:ph idx="21" type="title"/>
          </p:nvPr>
        </p:nvSpPr>
        <p:spPr>
          <a:xfrm>
            <a:off x="720000" y="539500"/>
            <a:ext cx="7704000" cy="8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I have supported my EC program since 2023</a:t>
            </a:r>
            <a:endParaRPr/>
          </a:p>
        </p:txBody>
      </p:sp>
      <p:sp>
        <p:nvSpPr>
          <p:cNvPr id="1900" name="Google Shape;1900;p60"/>
          <p:cNvSpPr txBox="1"/>
          <p:nvPr>
            <p:ph type="title"/>
          </p:nvPr>
        </p:nvSpPr>
        <p:spPr>
          <a:xfrm>
            <a:off x="720000" y="1968400"/>
            <a:ext cx="2305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Lessons</a:t>
            </a:r>
            <a:endParaRPr/>
          </a:p>
        </p:txBody>
      </p:sp>
      <p:sp>
        <p:nvSpPr>
          <p:cNvPr id="1901" name="Google Shape;1901;p60"/>
          <p:cNvSpPr txBox="1"/>
          <p:nvPr>
            <p:ph idx="1" type="subTitle"/>
          </p:nvPr>
        </p:nvSpPr>
        <p:spPr>
          <a:xfrm>
            <a:off x="720000" y="2374052"/>
            <a:ext cx="2305500" cy="12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databases, note taking, and documentation (MLA, APA, Chicago) for multiple subjects (English, History, Science)</a:t>
            </a:r>
            <a:endParaRPr/>
          </a:p>
        </p:txBody>
      </p:sp>
      <p:sp>
        <p:nvSpPr>
          <p:cNvPr id="1902" name="Google Shape;1902;p60"/>
          <p:cNvSpPr txBox="1"/>
          <p:nvPr>
            <p:ph idx="2" type="title"/>
          </p:nvPr>
        </p:nvSpPr>
        <p:spPr>
          <a:xfrm>
            <a:off x="3419275" y="1968400"/>
            <a:ext cx="2305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Support</a:t>
            </a:r>
            <a:endParaRPr/>
          </a:p>
        </p:txBody>
      </p:sp>
      <p:sp>
        <p:nvSpPr>
          <p:cNvPr id="1903" name="Google Shape;1903;p60"/>
          <p:cNvSpPr txBox="1"/>
          <p:nvPr>
            <p:ph idx="3" type="subTitle"/>
          </p:nvPr>
        </p:nvSpPr>
        <p:spPr>
          <a:xfrm>
            <a:off x="3419275" y="2288425"/>
            <a:ext cx="2305500" cy="12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registration, Knowledge Assessments, assignment submission on Canvas, Chromebook support</a:t>
            </a:r>
            <a:endParaRPr/>
          </a:p>
        </p:txBody>
      </p:sp>
      <p:sp>
        <p:nvSpPr>
          <p:cNvPr id="1904" name="Google Shape;1904;p60"/>
          <p:cNvSpPr txBox="1"/>
          <p:nvPr>
            <p:ph idx="4" type="title"/>
          </p:nvPr>
        </p:nvSpPr>
        <p:spPr>
          <a:xfrm>
            <a:off x="720000" y="3782850"/>
            <a:ext cx="2305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</a:t>
            </a:r>
            <a:endParaRPr/>
          </a:p>
        </p:txBody>
      </p:sp>
      <p:sp>
        <p:nvSpPr>
          <p:cNvPr id="1905" name="Google Shape;1905;p60"/>
          <p:cNvSpPr txBox="1"/>
          <p:nvPr>
            <p:ph idx="5" type="subTitle"/>
          </p:nvPr>
        </p:nvSpPr>
        <p:spPr>
          <a:xfrm>
            <a:off x="720000" y="4102825"/>
            <a:ext cx="2305500" cy="6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English and Communications courses</a:t>
            </a:r>
            <a:endParaRPr/>
          </a:p>
        </p:txBody>
      </p:sp>
      <p:sp>
        <p:nvSpPr>
          <p:cNvPr id="1906" name="Google Shape;1906;p60"/>
          <p:cNvSpPr txBox="1"/>
          <p:nvPr>
            <p:ph idx="6" type="title"/>
          </p:nvPr>
        </p:nvSpPr>
        <p:spPr>
          <a:xfrm>
            <a:off x="3419271" y="3782850"/>
            <a:ext cx="2305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Ins</a:t>
            </a:r>
            <a:endParaRPr/>
          </a:p>
        </p:txBody>
      </p:sp>
      <p:sp>
        <p:nvSpPr>
          <p:cNvPr id="1907" name="Google Shape;1907;p60"/>
          <p:cNvSpPr txBox="1"/>
          <p:nvPr>
            <p:ph idx="7" type="subTitle"/>
          </p:nvPr>
        </p:nvSpPr>
        <p:spPr>
          <a:xfrm>
            <a:off x="3419269" y="4102825"/>
            <a:ext cx="23055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Academic, wellness, registration progress</a:t>
            </a:r>
            <a:endParaRPr/>
          </a:p>
        </p:txBody>
      </p:sp>
      <p:sp>
        <p:nvSpPr>
          <p:cNvPr id="1908" name="Google Shape;1908;p60"/>
          <p:cNvSpPr txBox="1"/>
          <p:nvPr>
            <p:ph idx="8" type="title"/>
          </p:nvPr>
        </p:nvSpPr>
        <p:spPr>
          <a:xfrm>
            <a:off x="6118550" y="1968400"/>
            <a:ext cx="2305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Syllabus Design</a:t>
            </a:r>
            <a:endParaRPr/>
          </a:p>
        </p:txBody>
      </p:sp>
      <p:sp>
        <p:nvSpPr>
          <p:cNvPr id="1909" name="Google Shape;1909;p60"/>
          <p:cNvSpPr txBox="1"/>
          <p:nvPr>
            <p:ph idx="9" type="subTitle"/>
          </p:nvPr>
        </p:nvSpPr>
        <p:spPr>
          <a:xfrm>
            <a:off x="6118550" y="2288425"/>
            <a:ext cx="2305500" cy="109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for English, Communications, Biology, and History, finding resources and texts</a:t>
            </a:r>
            <a:endParaRPr/>
          </a:p>
        </p:txBody>
      </p:sp>
      <p:sp>
        <p:nvSpPr>
          <p:cNvPr id="1910" name="Google Shape;1910;p60"/>
          <p:cNvSpPr txBox="1"/>
          <p:nvPr>
            <p:ph idx="13" type="title"/>
          </p:nvPr>
        </p:nvSpPr>
        <p:spPr>
          <a:xfrm>
            <a:off x="6118550" y="3782850"/>
            <a:ext cx="2305500" cy="3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</a:t>
            </a:r>
            <a:r>
              <a:rPr lang="en"/>
              <a:t>Liaison</a:t>
            </a:r>
            <a:endParaRPr/>
          </a:p>
        </p:txBody>
      </p:sp>
      <p:sp>
        <p:nvSpPr>
          <p:cNvPr id="1911" name="Google Shape;1911;p60"/>
          <p:cNvSpPr txBox="1"/>
          <p:nvPr>
            <p:ph idx="14" type="subTitle"/>
          </p:nvPr>
        </p:nvSpPr>
        <p:spPr>
          <a:xfrm>
            <a:off x="6118550" y="4102825"/>
            <a:ext cx="2305500" cy="7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with university librarians to support student research</a:t>
            </a:r>
            <a:endParaRPr/>
          </a:p>
        </p:txBody>
      </p:sp>
      <p:sp>
        <p:nvSpPr>
          <p:cNvPr id="1912" name="Google Shape;1912;p60"/>
          <p:cNvSpPr txBox="1"/>
          <p:nvPr>
            <p:ph idx="15" type="title"/>
          </p:nvPr>
        </p:nvSpPr>
        <p:spPr>
          <a:xfrm>
            <a:off x="1580700" y="1307799"/>
            <a:ext cx="584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p60"/>
          <p:cNvSpPr txBox="1"/>
          <p:nvPr>
            <p:ph idx="17" type="title"/>
          </p:nvPr>
        </p:nvSpPr>
        <p:spPr>
          <a:xfrm>
            <a:off x="4279974" y="1307799"/>
            <a:ext cx="584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4" name="Google Shape;1914;p60"/>
          <p:cNvSpPr txBox="1"/>
          <p:nvPr>
            <p:ph idx="19" type="title"/>
          </p:nvPr>
        </p:nvSpPr>
        <p:spPr>
          <a:xfrm>
            <a:off x="6979249" y="1307799"/>
            <a:ext cx="5841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8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61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for Students</a:t>
            </a:r>
            <a:endParaRPr/>
          </a:p>
        </p:txBody>
      </p:sp>
      <p:sp>
        <p:nvSpPr>
          <p:cNvPr id="1920" name="Google Shape;1920;p61"/>
          <p:cNvSpPr txBox="1"/>
          <p:nvPr>
            <p:ph idx="1" type="body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Finding research articles and books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Checking out books or finding via ILL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How to use databases and features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Help communicate with teachers (make contact or help students with emails or prepare to talk)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Technology</a:t>
            </a:r>
            <a:r>
              <a:rPr lang="en" sz="2000"/>
              <a:t> support (getting devices, printing, LMS help)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Grade check ins to identify assignments to complete or other areas of concern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Registration support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p62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for Teachers</a:t>
            </a:r>
            <a:endParaRPr/>
          </a:p>
        </p:txBody>
      </p:sp>
      <p:sp>
        <p:nvSpPr>
          <p:cNvPr id="1926" name="Google Shape;1926;p62"/>
          <p:cNvSpPr txBox="1"/>
          <p:nvPr>
            <p:ph idx="1" type="body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Finding resources to support and supplement curriculum (articles, websites)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Convert materials to other formats (PDFs, convert to Docs)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Thought partner for curriculum planning/syllabus development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Support for online LMS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Study space for students to work independently or in small </a:t>
            </a:r>
            <a:r>
              <a:rPr lang="en" sz="2000"/>
              <a:t>groups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63"/>
          <p:cNvSpPr txBox="1"/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for EC Administration</a:t>
            </a:r>
            <a:endParaRPr/>
          </a:p>
        </p:txBody>
      </p:sp>
      <p:sp>
        <p:nvSpPr>
          <p:cNvPr id="1932" name="Google Shape;1932;p63"/>
          <p:cNvSpPr txBox="1"/>
          <p:nvPr>
            <p:ph idx="1" type="body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Registration coordination (pull student groups, one on one support, directions for teachers and </a:t>
            </a:r>
            <a:r>
              <a:rPr lang="en" sz="2000"/>
              <a:t>students</a:t>
            </a:r>
            <a:r>
              <a:rPr lang="en" sz="2000"/>
              <a:t>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Processing grade reports from credits dashboard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Observing new EC teachers to provide support and feedback as a non-evaluator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Sharing resources with administration and other teachers (connectedness survey, registration handouts, etc.)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Helping plan and support EC activities (get togethers, recruitment)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Connecting with K-14 partner to support program needs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ational Library Workers Day XL by Slidesgo">
  <a:themeElements>
    <a:clrScheme name="Simple Light">
      <a:dk1>
        <a:srgbClr val="421B1A"/>
      </a:dk1>
      <a:lt1>
        <a:srgbClr val="FFF0D7"/>
      </a:lt1>
      <a:dk2>
        <a:srgbClr val="C13633"/>
      </a:dk2>
      <a:lt2>
        <a:srgbClr val="893128"/>
      </a:lt2>
      <a:accent1>
        <a:srgbClr val="722420"/>
      </a:accent1>
      <a:accent2>
        <a:srgbClr val="904D9E"/>
      </a:accent2>
      <a:accent3>
        <a:srgbClr val="3D7391"/>
      </a:accent3>
      <a:accent4>
        <a:srgbClr val="D88445"/>
      </a:accent4>
      <a:accent5>
        <a:srgbClr val="827423"/>
      </a:accent5>
      <a:accent6>
        <a:srgbClr val="C13633"/>
      </a:accent6>
      <a:hlink>
        <a:srgbClr val="FFB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