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86" r:id="rId2"/>
    <p:sldId id="315" r:id="rId3"/>
    <p:sldId id="284" r:id="rId4"/>
    <p:sldId id="285" r:id="rId5"/>
    <p:sldId id="317" r:id="rId6"/>
    <p:sldId id="318" r:id="rId7"/>
    <p:sldId id="299" r:id="rId8"/>
    <p:sldId id="307" r:id="rId9"/>
    <p:sldId id="306" r:id="rId10"/>
    <p:sldId id="281" r:id="rId11"/>
    <p:sldId id="316" r:id="rId12"/>
    <p:sldId id="31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912" userDrawn="1">
          <p15:clr>
            <a:srgbClr val="A4A3A4"/>
          </p15:clr>
        </p15:guide>
        <p15:guide id="3" pos="4368" userDrawn="1">
          <p15:clr>
            <a:srgbClr val="A4A3A4"/>
          </p15:clr>
        </p15:guide>
        <p15:guide id="4" orient="horz" pos="1320" userDrawn="1">
          <p15:clr>
            <a:srgbClr val="A4A3A4"/>
          </p15:clr>
        </p15:guide>
        <p15:guide id="5" pos="576" userDrawn="1">
          <p15:clr>
            <a:srgbClr val="A4A3A4"/>
          </p15:clr>
        </p15:guide>
        <p15:guide id="6" orient="horz" pos="984" userDrawn="1">
          <p15:clr>
            <a:srgbClr val="A4A3A4"/>
          </p15:clr>
        </p15:guide>
        <p15:guide id="7" pos="744" userDrawn="1">
          <p15:clr>
            <a:srgbClr val="A4A3A4"/>
          </p15:clr>
        </p15:guide>
        <p15:guide id="8" pos="6960" userDrawn="1">
          <p15:clr>
            <a:srgbClr val="A4A3A4"/>
          </p15:clr>
        </p15:guide>
        <p15:guide id="9" pos="3840" userDrawn="1">
          <p15:clr>
            <a:srgbClr val="A4A3A4"/>
          </p15:clr>
        </p15:guide>
        <p15:guide id="10" pos="2112" userDrawn="1">
          <p15:clr>
            <a:srgbClr val="A4A3A4"/>
          </p15:clr>
        </p15:guide>
        <p15:guide id="11" pos="960" userDrawn="1">
          <p15:clr>
            <a:srgbClr val="A4A3A4"/>
          </p15:clr>
        </p15:guide>
        <p15:guide id="12" orient="horz" pos="17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267E"/>
    <a:srgbClr val="21345E"/>
    <a:srgbClr val="211FBC"/>
    <a:srgbClr val="FCFAF1"/>
    <a:srgbClr val="FFFBAA"/>
    <a:srgbClr val="D9DAE4"/>
    <a:srgbClr val="FFFBE6"/>
    <a:srgbClr val="FFFB96"/>
    <a:srgbClr val="FFD200"/>
    <a:srgbClr val="FFC6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955D1E-91C0-48B3-8FE6-4E6F3CD7AC47}" v="71" dt="2026-07-19T19:48:51.2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guide orient="horz" pos="2160"/>
        <p:guide pos="3912"/>
        <p:guide pos="4368"/>
        <p:guide orient="horz" pos="1320"/>
        <p:guide pos="576"/>
        <p:guide orient="horz" pos="984"/>
        <p:guide pos="744"/>
        <p:guide pos="6960"/>
        <p:guide pos="3840"/>
        <p:guide pos="2112"/>
        <p:guide pos="960"/>
        <p:guide orient="horz" pos="17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192201-4F46-2240-8682-AA6E35D62167}"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CA01B7-39B5-3A45-B348-2ACBA0C8D6F6}" type="slidenum">
              <a:rPr lang="en-US" smtClean="0"/>
              <a:t>‹#›</a:t>
            </a:fld>
            <a:endParaRPr lang="en-US"/>
          </a:p>
        </p:txBody>
      </p:sp>
    </p:spTree>
    <p:extLst>
      <p:ext uri="{BB962C8B-B14F-4D97-AF65-F5344CB8AC3E}">
        <p14:creationId xmlns:p14="http://schemas.microsoft.com/office/powerpoint/2010/main" val="2630549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CA01B7-39B5-3A45-B348-2ACBA0C8D6F6}" type="slidenum">
              <a:rPr lang="en-US" smtClean="0"/>
              <a:t>1</a:t>
            </a:fld>
            <a:endParaRPr lang="en-US"/>
          </a:p>
        </p:txBody>
      </p:sp>
    </p:spTree>
    <p:extLst>
      <p:ext uri="{BB962C8B-B14F-4D97-AF65-F5344CB8AC3E}">
        <p14:creationId xmlns:p14="http://schemas.microsoft.com/office/powerpoint/2010/main" val="134724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FF573-1B16-2936-1E99-C95A1C6FE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A339B-C1D7-FD04-7598-B92404FD71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7E5923-5028-C206-DFBA-173EF38FF982}"/>
              </a:ext>
            </a:extLst>
          </p:cNvPr>
          <p:cNvSpPr>
            <a:spLocks noGrp="1"/>
          </p:cNvSpPr>
          <p:nvPr>
            <p:ph type="body" idx="1"/>
          </p:nvPr>
        </p:nvSpPr>
        <p:spPr/>
        <p:txBody>
          <a:bodyPr/>
          <a:lstStyle/>
          <a:p>
            <a:r>
              <a:rPr lang="en-US">
                <a:ea typeface="Calibri"/>
                <a:cs typeface="Calibri"/>
              </a:rPr>
              <a:t>1:15-1:30</a:t>
            </a:r>
            <a:endParaRPr lang="en-US" dirty="0"/>
          </a:p>
        </p:txBody>
      </p:sp>
      <p:sp>
        <p:nvSpPr>
          <p:cNvPr id="4" name="Slide Number Placeholder 3">
            <a:extLst>
              <a:ext uri="{FF2B5EF4-FFF2-40B4-BE49-F238E27FC236}">
                <a16:creationId xmlns:a16="http://schemas.microsoft.com/office/drawing/2014/main" id="{49B7AC8A-25D0-E35F-88AE-692F47D3A3AD}"/>
              </a:ext>
            </a:extLst>
          </p:cNvPr>
          <p:cNvSpPr>
            <a:spLocks noGrp="1"/>
          </p:cNvSpPr>
          <p:nvPr>
            <p:ph type="sldNum" sz="quarter" idx="5"/>
          </p:nvPr>
        </p:nvSpPr>
        <p:spPr/>
        <p:txBody>
          <a:bodyPr/>
          <a:lstStyle/>
          <a:p>
            <a:fld id="{A3CA01B7-39B5-3A45-B348-2ACBA0C8D6F6}" type="slidenum">
              <a:rPr lang="en-US" smtClean="0"/>
              <a:t>11</a:t>
            </a:fld>
            <a:endParaRPr lang="en-US"/>
          </a:p>
        </p:txBody>
      </p:sp>
    </p:spTree>
    <p:extLst>
      <p:ext uri="{BB962C8B-B14F-4D97-AF65-F5344CB8AC3E}">
        <p14:creationId xmlns:p14="http://schemas.microsoft.com/office/powerpoint/2010/main" val="3321232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9CA5D-421F-FC26-30D9-4DEE7A270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97CAF-BBAE-E200-1106-951811C9AB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426EE3-8075-CA61-ED51-3ACD85DF98E1}"/>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EFD37B75-AAE4-216A-F133-E427F2C0F539}"/>
              </a:ext>
            </a:extLst>
          </p:cNvPr>
          <p:cNvSpPr>
            <a:spLocks noGrp="1"/>
          </p:cNvSpPr>
          <p:nvPr>
            <p:ph type="sldNum" sz="quarter" idx="5"/>
          </p:nvPr>
        </p:nvSpPr>
        <p:spPr/>
        <p:txBody>
          <a:bodyPr/>
          <a:lstStyle/>
          <a:p>
            <a:fld id="{A3CA01B7-39B5-3A45-B348-2ACBA0C8D6F6}" type="slidenum">
              <a:rPr lang="en-US" smtClean="0"/>
              <a:t>12</a:t>
            </a:fld>
            <a:endParaRPr lang="en-US"/>
          </a:p>
        </p:txBody>
      </p:sp>
    </p:spTree>
    <p:extLst>
      <p:ext uri="{BB962C8B-B14F-4D97-AF65-F5344CB8AC3E}">
        <p14:creationId xmlns:p14="http://schemas.microsoft.com/office/powerpoint/2010/main" val="76222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12:00</a:t>
            </a:r>
            <a:endParaRPr lang="en-US" dirty="0"/>
          </a:p>
        </p:txBody>
      </p:sp>
      <p:sp>
        <p:nvSpPr>
          <p:cNvPr id="4" name="Slide Number Placeholder 3"/>
          <p:cNvSpPr>
            <a:spLocks noGrp="1"/>
          </p:cNvSpPr>
          <p:nvPr>
            <p:ph type="sldNum" sz="quarter" idx="5"/>
          </p:nvPr>
        </p:nvSpPr>
        <p:spPr/>
        <p:txBody>
          <a:bodyPr/>
          <a:lstStyle/>
          <a:p>
            <a:fld id="{A3CA01B7-39B5-3A45-B348-2ACBA0C8D6F6}" type="slidenum">
              <a:rPr lang="en-US" smtClean="0"/>
              <a:t>3</a:t>
            </a:fld>
            <a:endParaRPr lang="en-US"/>
          </a:p>
        </p:txBody>
      </p:sp>
    </p:spTree>
    <p:extLst>
      <p:ext uri="{BB962C8B-B14F-4D97-AF65-F5344CB8AC3E}">
        <p14:creationId xmlns:p14="http://schemas.microsoft.com/office/powerpoint/2010/main" val="3794371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12:05</a:t>
            </a:r>
            <a:endParaRPr lang="en-US" dirty="0"/>
          </a:p>
        </p:txBody>
      </p:sp>
      <p:sp>
        <p:nvSpPr>
          <p:cNvPr id="4" name="Slide Number Placeholder 3"/>
          <p:cNvSpPr>
            <a:spLocks noGrp="1"/>
          </p:cNvSpPr>
          <p:nvPr>
            <p:ph type="sldNum" sz="quarter" idx="5"/>
          </p:nvPr>
        </p:nvSpPr>
        <p:spPr/>
        <p:txBody>
          <a:bodyPr/>
          <a:lstStyle/>
          <a:p>
            <a:fld id="{A3CA01B7-39B5-3A45-B348-2ACBA0C8D6F6}" type="slidenum">
              <a:rPr lang="en-US" smtClean="0"/>
              <a:t>4</a:t>
            </a:fld>
            <a:endParaRPr lang="en-US"/>
          </a:p>
        </p:txBody>
      </p:sp>
    </p:spTree>
    <p:extLst>
      <p:ext uri="{BB962C8B-B14F-4D97-AF65-F5344CB8AC3E}">
        <p14:creationId xmlns:p14="http://schemas.microsoft.com/office/powerpoint/2010/main" val="4187583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CDB9F-9234-9642-D8E1-9B20627F3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3EB470-63FE-5B3D-3F47-7FCDF4591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2C3ED4-9DBB-EFD1-744E-1C069AC4F804}"/>
              </a:ext>
            </a:extLst>
          </p:cNvPr>
          <p:cNvSpPr>
            <a:spLocks noGrp="1"/>
          </p:cNvSpPr>
          <p:nvPr>
            <p:ph type="body" idx="1"/>
          </p:nvPr>
        </p:nvSpPr>
        <p:spPr/>
        <p:txBody>
          <a:bodyPr/>
          <a:lstStyle/>
          <a:p>
            <a:r>
              <a:rPr lang="en-US">
                <a:ea typeface="Calibri"/>
                <a:cs typeface="Calibri"/>
              </a:rPr>
              <a:t>12:05</a:t>
            </a:r>
            <a:endParaRPr lang="en-US" dirty="0"/>
          </a:p>
        </p:txBody>
      </p:sp>
      <p:sp>
        <p:nvSpPr>
          <p:cNvPr id="4" name="Slide Number Placeholder 3">
            <a:extLst>
              <a:ext uri="{FF2B5EF4-FFF2-40B4-BE49-F238E27FC236}">
                <a16:creationId xmlns:a16="http://schemas.microsoft.com/office/drawing/2014/main" id="{0792A607-BDA7-5471-CEFF-E79FF38D448A}"/>
              </a:ext>
            </a:extLst>
          </p:cNvPr>
          <p:cNvSpPr>
            <a:spLocks noGrp="1"/>
          </p:cNvSpPr>
          <p:nvPr>
            <p:ph type="sldNum" sz="quarter" idx="5"/>
          </p:nvPr>
        </p:nvSpPr>
        <p:spPr/>
        <p:txBody>
          <a:bodyPr/>
          <a:lstStyle/>
          <a:p>
            <a:fld id="{A3CA01B7-39B5-3A45-B348-2ACBA0C8D6F6}" type="slidenum">
              <a:rPr lang="en-US" smtClean="0"/>
              <a:t>5</a:t>
            </a:fld>
            <a:endParaRPr lang="en-US"/>
          </a:p>
        </p:txBody>
      </p:sp>
    </p:spTree>
    <p:extLst>
      <p:ext uri="{BB962C8B-B14F-4D97-AF65-F5344CB8AC3E}">
        <p14:creationId xmlns:p14="http://schemas.microsoft.com/office/powerpoint/2010/main" val="4005554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1B190-28EB-C442-8A40-E10E4EE0E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9EDC16-260C-3308-D889-280F2B3D69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8099E2-4068-96FE-2542-BF6DC37B893B}"/>
              </a:ext>
            </a:extLst>
          </p:cNvPr>
          <p:cNvSpPr>
            <a:spLocks noGrp="1"/>
          </p:cNvSpPr>
          <p:nvPr>
            <p:ph type="body" idx="1"/>
          </p:nvPr>
        </p:nvSpPr>
        <p:spPr/>
        <p:txBody>
          <a:bodyPr/>
          <a:lstStyle/>
          <a:p>
            <a:r>
              <a:rPr lang="en-US">
                <a:ea typeface="Calibri"/>
                <a:cs typeface="Calibri"/>
              </a:rPr>
              <a:t>12:05</a:t>
            </a:r>
            <a:endParaRPr lang="en-US" dirty="0"/>
          </a:p>
        </p:txBody>
      </p:sp>
      <p:sp>
        <p:nvSpPr>
          <p:cNvPr id="4" name="Slide Number Placeholder 3">
            <a:extLst>
              <a:ext uri="{FF2B5EF4-FFF2-40B4-BE49-F238E27FC236}">
                <a16:creationId xmlns:a16="http://schemas.microsoft.com/office/drawing/2014/main" id="{C157454E-43A8-EE07-37AE-BE1E748C6455}"/>
              </a:ext>
            </a:extLst>
          </p:cNvPr>
          <p:cNvSpPr>
            <a:spLocks noGrp="1"/>
          </p:cNvSpPr>
          <p:nvPr>
            <p:ph type="sldNum" sz="quarter" idx="5"/>
          </p:nvPr>
        </p:nvSpPr>
        <p:spPr/>
        <p:txBody>
          <a:bodyPr/>
          <a:lstStyle/>
          <a:p>
            <a:fld id="{A3CA01B7-39B5-3A45-B348-2ACBA0C8D6F6}" type="slidenum">
              <a:rPr lang="en-US" smtClean="0"/>
              <a:t>6</a:t>
            </a:fld>
            <a:endParaRPr lang="en-US"/>
          </a:p>
        </p:txBody>
      </p:sp>
    </p:spTree>
    <p:extLst>
      <p:ext uri="{BB962C8B-B14F-4D97-AF65-F5344CB8AC3E}">
        <p14:creationId xmlns:p14="http://schemas.microsoft.com/office/powerpoint/2010/main" val="2918952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12:10-12:30</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A3CA01B7-39B5-3A45-B348-2ACBA0C8D6F6}" type="slidenum">
              <a:rPr lang="en-US" smtClean="0"/>
              <a:t>7</a:t>
            </a:fld>
            <a:endParaRPr lang="en-US"/>
          </a:p>
        </p:txBody>
      </p:sp>
    </p:spTree>
    <p:extLst>
      <p:ext uri="{BB962C8B-B14F-4D97-AF65-F5344CB8AC3E}">
        <p14:creationId xmlns:p14="http://schemas.microsoft.com/office/powerpoint/2010/main" val="3345139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12:30</a:t>
            </a:r>
            <a:endParaRPr lang="en-US" dirty="0"/>
          </a:p>
        </p:txBody>
      </p:sp>
      <p:sp>
        <p:nvSpPr>
          <p:cNvPr id="4" name="Slide Number Placeholder 3"/>
          <p:cNvSpPr>
            <a:spLocks noGrp="1"/>
          </p:cNvSpPr>
          <p:nvPr>
            <p:ph type="sldNum" sz="quarter" idx="5"/>
          </p:nvPr>
        </p:nvSpPr>
        <p:spPr/>
        <p:txBody>
          <a:bodyPr/>
          <a:lstStyle/>
          <a:p>
            <a:fld id="{A3CA01B7-39B5-3A45-B348-2ACBA0C8D6F6}" type="slidenum">
              <a:rPr lang="en-US" smtClean="0"/>
              <a:t>8</a:t>
            </a:fld>
            <a:endParaRPr lang="en-US"/>
          </a:p>
        </p:txBody>
      </p:sp>
    </p:spTree>
    <p:extLst>
      <p:ext uri="{BB962C8B-B14F-4D97-AF65-F5344CB8AC3E}">
        <p14:creationId xmlns:p14="http://schemas.microsoft.com/office/powerpoint/2010/main" val="3272618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12:40</a:t>
            </a:r>
          </a:p>
        </p:txBody>
      </p:sp>
      <p:sp>
        <p:nvSpPr>
          <p:cNvPr id="4" name="Slide Number Placeholder 3"/>
          <p:cNvSpPr>
            <a:spLocks noGrp="1"/>
          </p:cNvSpPr>
          <p:nvPr>
            <p:ph type="sldNum" sz="quarter" idx="5"/>
          </p:nvPr>
        </p:nvSpPr>
        <p:spPr/>
        <p:txBody>
          <a:bodyPr/>
          <a:lstStyle/>
          <a:p>
            <a:fld id="{A3CA01B7-39B5-3A45-B348-2ACBA0C8D6F6}" type="slidenum">
              <a:rPr lang="en-US" smtClean="0"/>
              <a:t>9</a:t>
            </a:fld>
            <a:endParaRPr lang="en-US"/>
          </a:p>
        </p:txBody>
      </p:sp>
    </p:spTree>
    <p:extLst>
      <p:ext uri="{BB962C8B-B14F-4D97-AF65-F5344CB8AC3E}">
        <p14:creationId xmlns:p14="http://schemas.microsoft.com/office/powerpoint/2010/main" val="3276494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12:45-1:15</a:t>
            </a:r>
            <a:endParaRPr lang="en-US" dirty="0"/>
          </a:p>
        </p:txBody>
      </p:sp>
      <p:sp>
        <p:nvSpPr>
          <p:cNvPr id="4" name="Slide Number Placeholder 3"/>
          <p:cNvSpPr>
            <a:spLocks noGrp="1"/>
          </p:cNvSpPr>
          <p:nvPr>
            <p:ph type="sldNum" sz="quarter" idx="5"/>
          </p:nvPr>
        </p:nvSpPr>
        <p:spPr/>
        <p:txBody>
          <a:bodyPr/>
          <a:lstStyle/>
          <a:p>
            <a:fld id="{A3CA01B7-39B5-3A45-B348-2ACBA0C8D6F6}" type="slidenum">
              <a:rPr lang="en-US" smtClean="0"/>
              <a:t>10</a:t>
            </a:fld>
            <a:endParaRPr lang="en-US"/>
          </a:p>
        </p:txBody>
      </p:sp>
    </p:spTree>
    <p:extLst>
      <p:ext uri="{BB962C8B-B14F-4D97-AF65-F5344CB8AC3E}">
        <p14:creationId xmlns:p14="http://schemas.microsoft.com/office/powerpoint/2010/main" val="30407740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D5AE218-6953-5079-57E1-9196F7557527}"/>
              </a:ext>
            </a:extLst>
          </p:cNvPr>
          <p:cNvSpPr txBox="1"/>
          <p:nvPr userDrawn="1"/>
        </p:nvSpPr>
        <p:spPr>
          <a:xfrm>
            <a:off x="858849" y="719286"/>
            <a:ext cx="6109138" cy="261610"/>
          </a:xfrm>
          <a:prstGeom prst="rect">
            <a:avLst/>
          </a:prstGeom>
          <a:noFill/>
        </p:spPr>
        <p:txBody>
          <a:bodyPr wrap="square">
            <a:spAutoFit/>
          </a:bodyPr>
          <a:lstStyle/>
          <a:p>
            <a:r>
              <a:rPr lang="en-US" sz="1100" b="0" i="0">
                <a:solidFill>
                  <a:schemeClr val="bg1"/>
                </a:solidFill>
                <a:latin typeface="Segoe UI" panose="020B0502040204020203" pitchFamily="34" charset="0"/>
                <a:cs typeface="Segoe UI" panose="020B0502040204020203" pitchFamily="34" charset="0"/>
              </a:rPr>
              <a:t>Assessments - Services - Staffing</a:t>
            </a:r>
          </a:p>
        </p:txBody>
      </p:sp>
      <p:pic>
        <p:nvPicPr>
          <p:cNvPr id="12" name="Picture 11">
            <a:extLst>
              <a:ext uri="{FF2B5EF4-FFF2-40B4-BE49-F238E27FC236}">
                <a16:creationId xmlns:a16="http://schemas.microsoft.com/office/drawing/2014/main" id="{4ECD4239-62F7-513B-AB0C-8B173487FB32}"/>
              </a:ext>
            </a:extLst>
          </p:cNvPr>
          <p:cNvPicPr>
            <a:picLocks noChangeAspect="1"/>
          </p:cNvPicPr>
          <p:nvPr userDrawn="1"/>
        </p:nvPicPr>
        <p:blipFill>
          <a:blip r:embed="rId2">
            <a:extLst>
              <a:ext uri="{28A0092B-C50C-407E-A947-70E740481C1C}">
                <a14:useLocalDpi xmlns:a14="http://schemas.microsoft.com/office/drawing/2010/main" val="0"/>
              </a:ext>
            </a:extLst>
          </a:blip>
          <a:srcRect t="13651" b="13651"/>
          <a:stretch/>
        </p:blipFill>
        <p:spPr>
          <a:xfrm>
            <a:off x="-19175" y="0"/>
            <a:ext cx="12211175" cy="6858000"/>
          </a:xfrm>
          <a:prstGeom prst="rect">
            <a:avLst/>
          </a:prstGeom>
        </p:spPr>
      </p:pic>
      <p:grpSp>
        <p:nvGrpSpPr>
          <p:cNvPr id="13" name="Group 12">
            <a:extLst>
              <a:ext uri="{FF2B5EF4-FFF2-40B4-BE49-F238E27FC236}">
                <a16:creationId xmlns:a16="http://schemas.microsoft.com/office/drawing/2014/main" id="{BECC4795-836A-62F4-5686-75FB70E3A118}"/>
              </a:ext>
            </a:extLst>
          </p:cNvPr>
          <p:cNvGrpSpPr/>
          <p:nvPr userDrawn="1"/>
        </p:nvGrpSpPr>
        <p:grpSpPr>
          <a:xfrm>
            <a:off x="3034789" y="1724033"/>
            <a:ext cx="5665222" cy="2638493"/>
            <a:chOff x="3032101" y="1582143"/>
            <a:chExt cx="5989431" cy="3068437"/>
          </a:xfrm>
        </p:grpSpPr>
        <p:pic>
          <p:nvPicPr>
            <p:cNvPr id="14" name="Picture 13">
              <a:extLst>
                <a:ext uri="{FF2B5EF4-FFF2-40B4-BE49-F238E27FC236}">
                  <a16:creationId xmlns:a16="http://schemas.microsoft.com/office/drawing/2014/main" id="{382B662C-FBE5-6F0F-6C42-16F80AFA47A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32101" y="1582143"/>
              <a:ext cx="5989431" cy="2543457"/>
            </a:xfrm>
            <a:prstGeom prst="rect">
              <a:avLst/>
            </a:prstGeom>
          </p:spPr>
        </p:pic>
        <p:pic>
          <p:nvPicPr>
            <p:cNvPr id="15" name="Picture 14">
              <a:extLst>
                <a:ext uri="{FF2B5EF4-FFF2-40B4-BE49-F238E27FC236}">
                  <a16:creationId xmlns:a16="http://schemas.microsoft.com/office/drawing/2014/main" id="{4D261E99-B03E-D4CA-16BF-C0FC6DE7ADC2}"/>
                </a:ext>
              </a:extLst>
            </p:cNvPr>
            <p:cNvPicPr>
              <a:picLocks noChangeAspect="1"/>
            </p:cNvPicPr>
            <p:nvPr/>
          </p:nvPicPr>
          <p:blipFill>
            <a:blip r:embed="rId4"/>
            <a:stretch>
              <a:fillRect/>
            </a:stretch>
          </p:blipFill>
          <p:spPr>
            <a:xfrm>
              <a:off x="4624399" y="4361343"/>
              <a:ext cx="4370692" cy="289237"/>
            </a:xfrm>
            <a:prstGeom prst="rect">
              <a:avLst/>
            </a:prstGeom>
          </p:spPr>
        </p:pic>
      </p:grpSp>
      <p:pic>
        <p:nvPicPr>
          <p:cNvPr id="16" name="Picture 15">
            <a:extLst>
              <a:ext uri="{FF2B5EF4-FFF2-40B4-BE49-F238E27FC236}">
                <a16:creationId xmlns:a16="http://schemas.microsoft.com/office/drawing/2014/main" id="{0EFA27FC-16DD-A892-50CA-E0B9377E6F91}"/>
              </a:ext>
            </a:extLst>
          </p:cNvPr>
          <p:cNvPicPr>
            <a:picLocks noChangeAspect="1"/>
          </p:cNvPicPr>
          <p:nvPr userDrawn="1"/>
        </p:nvPicPr>
        <p:blipFill>
          <a:blip r:embed="rId5"/>
          <a:stretch>
            <a:fillRect/>
          </a:stretch>
        </p:blipFill>
        <p:spPr>
          <a:xfrm>
            <a:off x="10733900" y="5960497"/>
            <a:ext cx="1092200" cy="304800"/>
          </a:xfrm>
          <a:prstGeom prst="rect">
            <a:avLst/>
          </a:prstGeom>
        </p:spPr>
      </p:pic>
      <p:sp>
        <p:nvSpPr>
          <p:cNvPr id="2" name="Text Placeholder 13">
            <a:extLst>
              <a:ext uri="{FF2B5EF4-FFF2-40B4-BE49-F238E27FC236}">
                <a16:creationId xmlns:a16="http://schemas.microsoft.com/office/drawing/2014/main" id="{1DC32B63-E81A-E60B-ABE6-4FC4BB03E7D9}"/>
              </a:ext>
            </a:extLst>
          </p:cNvPr>
          <p:cNvSpPr>
            <a:spLocks noGrp="1"/>
          </p:cNvSpPr>
          <p:nvPr>
            <p:ph type="body" sz="quarter" idx="11" hasCustomPrompt="1"/>
          </p:nvPr>
        </p:nvSpPr>
        <p:spPr>
          <a:xfrm>
            <a:off x="4540896" y="5661960"/>
            <a:ext cx="4670418" cy="298537"/>
          </a:xfrm>
          <a:prstGeom prst="rect">
            <a:avLst/>
          </a:prstGeom>
        </p:spPr>
        <p:txBody>
          <a:bodyPr/>
          <a:lstStyle>
            <a:lvl1pPr marL="0" indent="0">
              <a:buNone/>
              <a:defRPr sz="2400" b="1">
                <a:solidFill>
                  <a:schemeClr val="bg1"/>
                </a:solidFill>
                <a:latin typeface="Segoe UI" panose="020B0502040204020203" pitchFamily="34" charset="0"/>
                <a:cs typeface="Segoe UI" panose="020B0502040204020203" pitchFamily="34" charset="0"/>
              </a:defRPr>
            </a:lvl1pPr>
          </a:lstStyle>
          <a:p>
            <a:pPr lvl="0"/>
            <a:r>
              <a:rPr lang="en-US"/>
              <a:t>Presentation Title </a:t>
            </a:r>
          </a:p>
        </p:txBody>
      </p:sp>
      <p:sp>
        <p:nvSpPr>
          <p:cNvPr id="3" name="Text Placeholder 13">
            <a:extLst>
              <a:ext uri="{FF2B5EF4-FFF2-40B4-BE49-F238E27FC236}">
                <a16:creationId xmlns:a16="http://schemas.microsoft.com/office/drawing/2014/main" id="{2F1040DE-A652-0AC2-0650-395BFAA64BE0}"/>
              </a:ext>
            </a:extLst>
          </p:cNvPr>
          <p:cNvSpPr>
            <a:spLocks noGrp="1"/>
          </p:cNvSpPr>
          <p:nvPr>
            <p:ph type="body" sz="quarter" idx="12" hasCustomPrompt="1"/>
          </p:nvPr>
        </p:nvSpPr>
        <p:spPr>
          <a:xfrm>
            <a:off x="4540895" y="6041522"/>
            <a:ext cx="4670417" cy="304800"/>
          </a:xfrm>
          <a:prstGeom prst="rect">
            <a:avLst/>
          </a:prstGeom>
        </p:spPr>
        <p:txBody>
          <a:bodyPr anchor="b"/>
          <a:lstStyle>
            <a:lvl1pPr marL="0" indent="0">
              <a:buNone/>
              <a:defRPr sz="1600" b="0">
                <a:solidFill>
                  <a:schemeClr val="bg1"/>
                </a:solidFill>
                <a:latin typeface="Segoe UI" panose="020B0502040204020203" pitchFamily="34" charset="0"/>
                <a:cs typeface="Segoe UI" panose="020B0502040204020203" pitchFamily="34" charset="0"/>
              </a:defRPr>
            </a:lvl1pPr>
          </a:lstStyle>
          <a:p>
            <a:pPr lvl="0"/>
            <a:r>
              <a:rPr lang="en-US"/>
              <a:t>Author Name</a:t>
            </a:r>
          </a:p>
        </p:txBody>
      </p:sp>
    </p:spTree>
    <p:extLst>
      <p:ext uri="{BB962C8B-B14F-4D97-AF65-F5344CB8AC3E}">
        <p14:creationId xmlns:p14="http://schemas.microsoft.com/office/powerpoint/2010/main" val="27056498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248">
          <p15:clr>
            <a:srgbClr val="FBAE40"/>
          </p15:clr>
        </p15:guide>
        <p15:guide id="4" pos="88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copy - Right Im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7AAEBE-089F-5E97-4582-55AEC5169BE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750" t="13651" r="53035" b="13651"/>
          <a:stretch/>
        </p:blipFill>
        <p:spPr>
          <a:xfrm>
            <a:off x="7170820" y="0"/>
            <a:ext cx="5032834" cy="6858000"/>
          </a:xfrm>
          <a:prstGeom prst="rect">
            <a:avLst/>
          </a:prstGeom>
        </p:spPr>
      </p:pic>
      <p:sp>
        <p:nvSpPr>
          <p:cNvPr id="2" name="Rectangle 1">
            <a:extLst>
              <a:ext uri="{FF2B5EF4-FFF2-40B4-BE49-F238E27FC236}">
                <a16:creationId xmlns:a16="http://schemas.microsoft.com/office/drawing/2014/main" id="{BCAF42E7-7E42-55A8-C10C-2FF4C68826CF}"/>
              </a:ext>
            </a:extLst>
          </p:cNvPr>
          <p:cNvSpPr/>
          <p:nvPr userDrawn="1"/>
        </p:nvSpPr>
        <p:spPr>
          <a:xfrm>
            <a:off x="215269" y="242711"/>
            <a:ext cx="6025067" cy="6366933"/>
          </a:xfrm>
          <a:prstGeom prst="rect">
            <a:avLst/>
          </a:prstGeom>
          <a:solidFill>
            <a:srgbClr val="FFFBE6">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curved arrow on a black background&#10;&#10;Description automatically generated">
            <a:extLst>
              <a:ext uri="{FF2B5EF4-FFF2-40B4-BE49-F238E27FC236}">
                <a16:creationId xmlns:a16="http://schemas.microsoft.com/office/drawing/2014/main" id="{9153CA68-637E-86CF-9F55-EB7DFD9B66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269" y="242711"/>
            <a:ext cx="890683" cy="890683"/>
          </a:xfrm>
          <a:prstGeom prst="rect">
            <a:avLst/>
          </a:prstGeom>
        </p:spPr>
      </p:pic>
      <p:cxnSp>
        <p:nvCxnSpPr>
          <p:cNvPr id="6" name="Straight Connector 5">
            <a:extLst>
              <a:ext uri="{FF2B5EF4-FFF2-40B4-BE49-F238E27FC236}">
                <a16:creationId xmlns:a16="http://schemas.microsoft.com/office/drawing/2014/main" id="{22F730A4-F3D1-FD04-D02A-96258E617C3A}"/>
              </a:ext>
            </a:extLst>
          </p:cNvPr>
          <p:cNvCxnSpPr>
            <a:cxnSpLocks/>
          </p:cNvCxnSpPr>
          <p:nvPr userDrawn="1"/>
        </p:nvCxnSpPr>
        <p:spPr>
          <a:xfrm>
            <a:off x="532136" y="3044182"/>
            <a:ext cx="4978538" cy="0"/>
          </a:xfrm>
          <a:prstGeom prst="line">
            <a:avLst/>
          </a:prstGeom>
          <a:ln w="19050">
            <a:solidFill>
              <a:srgbClr val="02267E"/>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D274D924-4D68-D4E4-A7E1-E7D4DE5350EE}"/>
              </a:ext>
            </a:extLst>
          </p:cNvPr>
          <p:cNvSpPr>
            <a:spLocks noGrp="1"/>
          </p:cNvSpPr>
          <p:nvPr>
            <p:ph type="body" sz="quarter" idx="11" hasCustomPrompt="1"/>
          </p:nvPr>
        </p:nvSpPr>
        <p:spPr>
          <a:xfrm>
            <a:off x="532136" y="1334734"/>
            <a:ext cx="5100637" cy="1534109"/>
          </a:xfrm>
          <a:prstGeom prst="rect">
            <a:avLst/>
          </a:prstGeom>
        </p:spPr>
        <p:txBody>
          <a:bodyPr/>
          <a:lstStyle>
            <a:lvl1pPr marL="0" indent="0">
              <a:buNone/>
              <a:defRPr sz="3600" b="1">
                <a:solidFill>
                  <a:srgbClr val="02267E"/>
                </a:solidFill>
                <a:latin typeface="Segoe UI" panose="020B0502040204020203" pitchFamily="34" charset="0"/>
                <a:cs typeface="Segoe UI" panose="020B0502040204020203" pitchFamily="34" charset="0"/>
              </a:defRPr>
            </a:lvl1pPr>
          </a:lstStyle>
          <a:p>
            <a:pPr lvl="0"/>
            <a:r>
              <a:rPr lang="en-US"/>
              <a:t>Click To Edit </a:t>
            </a:r>
          </a:p>
          <a:p>
            <a:pPr lvl="0"/>
            <a:r>
              <a:rPr lang="en-US"/>
              <a:t>Master Text</a:t>
            </a:r>
          </a:p>
        </p:txBody>
      </p:sp>
      <p:sp>
        <p:nvSpPr>
          <p:cNvPr id="12" name="Text Placeholder 11">
            <a:extLst>
              <a:ext uri="{FF2B5EF4-FFF2-40B4-BE49-F238E27FC236}">
                <a16:creationId xmlns:a16="http://schemas.microsoft.com/office/drawing/2014/main" id="{B72AD0FD-7D86-531C-D4F3-8D4FF342FB1F}"/>
              </a:ext>
            </a:extLst>
          </p:cNvPr>
          <p:cNvSpPr>
            <a:spLocks noGrp="1"/>
          </p:cNvSpPr>
          <p:nvPr>
            <p:ph type="body" sz="quarter" idx="12"/>
          </p:nvPr>
        </p:nvSpPr>
        <p:spPr>
          <a:xfrm>
            <a:off x="532136" y="3219522"/>
            <a:ext cx="5100637" cy="3307290"/>
          </a:xfrm>
          <a:prstGeom prst="rect">
            <a:avLst/>
          </a:prstGeom>
        </p:spPr>
        <p:txBody>
          <a:bodyPr/>
          <a:lstStyle>
            <a:lvl1pPr marL="0" indent="0">
              <a:buNone/>
              <a:defRPr sz="12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pic>
        <p:nvPicPr>
          <p:cNvPr id="3" name="Picture 2">
            <a:extLst>
              <a:ext uri="{FF2B5EF4-FFF2-40B4-BE49-F238E27FC236}">
                <a16:creationId xmlns:a16="http://schemas.microsoft.com/office/drawing/2014/main" id="{7530B802-7C99-84BF-D897-8087919586A3}"/>
              </a:ext>
            </a:extLst>
          </p:cNvPr>
          <p:cNvPicPr>
            <a:picLocks noChangeAspect="1"/>
          </p:cNvPicPr>
          <p:nvPr userDrawn="1"/>
        </p:nvPicPr>
        <p:blipFill>
          <a:blip r:embed="rId4"/>
          <a:stretch>
            <a:fillRect/>
          </a:stretch>
        </p:blipFill>
        <p:spPr>
          <a:xfrm>
            <a:off x="10733900" y="604879"/>
            <a:ext cx="1092200" cy="304800"/>
          </a:xfrm>
          <a:prstGeom prst="rect">
            <a:avLst/>
          </a:prstGeom>
        </p:spPr>
      </p:pic>
      <p:sp>
        <p:nvSpPr>
          <p:cNvPr id="9" name="Picture Placeholder 2">
            <a:extLst>
              <a:ext uri="{FF2B5EF4-FFF2-40B4-BE49-F238E27FC236}">
                <a16:creationId xmlns:a16="http://schemas.microsoft.com/office/drawing/2014/main" id="{6C50C645-4D87-E3B2-9418-8D03576CCF40}"/>
              </a:ext>
            </a:extLst>
          </p:cNvPr>
          <p:cNvSpPr>
            <a:spLocks noGrp="1"/>
          </p:cNvSpPr>
          <p:nvPr>
            <p:ph type="pic" sz="quarter" idx="13" hasCustomPrompt="1"/>
          </p:nvPr>
        </p:nvSpPr>
        <p:spPr>
          <a:xfrm>
            <a:off x="7871135" y="1334734"/>
            <a:ext cx="3632201" cy="4918387"/>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Tree>
    <p:extLst>
      <p:ext uri="{BB962C8B-B14F-4D97-AF65-F5344CB8AC3E}">
        <p14:creationId xmlns:p14="http://schemas.microsoft.com/office/powerpoint/2010/main" val="18757455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96">
          <p15:clr>
            <a:srgbClr val="FBAE40"/>
          </p15:clr>
        </p15:guide>
        <p15:guide id="4" orient="horz" pos="1296">
          <p15:clr>
            <a:srgbClr val="FBAE40"/>
          </p15:clr>
        </p15:guide>
        <p15:guide id="5" orient="horz" pos="984">
          <p15:clr>
            <a:srgbClr val="FBAE40"/>
          </p15:clr>
        </p15:guide>
        <p15:guide id="6" orient="horz" pos="148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osition Info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433D1B-16D2-75B3-D0F7-EBA42A0E958A}"/>
              </a:ext>
            </a:extLst>
          </p:cNvPr>
          <p:cNvSpPr/>
          <p:nvPr userDrawn="1"/>
        </p:nvSpPr>
        <p:spPr>
          <a:xfrm>
            <a:off x="-1" y="0"/>
            <a:ext cx="7170822" cy="6858000"/>
          </a:xfrm>
          <a:prstGeom prst="rect">
            <a:avLst/>
          </a:prstGeom>
          <a:solidFill>
            <a:srgbClr val="022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3" name="Picture 2" descr="A yellow curved arrow on a black background&#10;&#10;Description automatically generated">
            <a:extLst>
              <a:ext uri="{FF2B5EF4-FFF2-40B4-BE49-F238E27FC236}">
                <a16:creationId xmlns:a16="http://schemas.microsoft.com/office/drawing/2014/main" id="{23D017BB-69F7-3FCF-D53B-CD3E12FAAA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5269" y="242711"/>
            <a:ext cx="890683" cy="890683"/>
          </a:xfrm>
          <a:prstGeom prst="rect">
            <a:avLst/>
          </a:prstGeom>
        </p:spPr>
      </p:pic>
      <p:pic>
        <p:nvPicPr>
          <p:cNvPr id="8" name="Picture 7" descr="A yellow square with a triangle in it&#10;&#10;Description automatically generated">
            <a:extLst>
              <a:ext uri="{FF2B5EF4-FFF2-40B4-BE49-F238E27FC236}">
                <a16:creationId xmlns:a16="http://schemas.microsoft.com/office/drawing/2014/main" id="{1EBDC5E5-1CB3-9EE3-D3AA-EDC0F187D6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92900" y="3184859"/>
            <a:ext cx="269143" cy="269143"/>
          </a:xfrm>
          <a:prstGeom prst="rect">
            <a:avLst/>
          </a:prstGeom>
        </p:spPr>
      </p:pic>
      <p:pic>
        <p:nvPicPr>
          <p:cNvPr id="9" name="Picture 8">
            <a:extLst>
              <a:ext uri="{FF2B5EF4-FFF2-40B4-BE49-F238E27FC236}">
                <a16:creationId xmlns:a16="http://schemas.microsoft.com/office/drawing/2014/main" id="{3280BA3D-DF16-EC4D-8A45-950165AFD07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492900" y="3589186"/>
            <a:ext cx="269143" cy="269143"/>
          </a:xfrm>
          <a:prstGeom prst="rect">
            <a:avLst/>
          </a:prstGeom>
        </p:spPr>
      </p:pic>
      <p:cxnSp>
        <p:nvCxnSpPr>
          <p:cNvPr id="10" name="Straight Connector 9">
            <a:extLst>
              <a:ext uri="{FF2B5EF4-FFF2-40B4-BE49-F238E27FC236}">
                <a16:creationId xmlns:a16="http://schemas.microsoft.com/office/drawing/2014/main" id="{76D73892-5E63-68EF-12DC-CE67BCF1641D}"/>
              </a:ext>
            </a:extLst>
          </p:cNvPr>
          <p:cNvCxnSpPr>
            <a:cxnSpLocks/>
          </p:cNvCxnSpPr>
          <p:nvPr userDrawn="1"/>
        </p:nvCxnSpPr>
        <p:spPr>
          <a:xfrm>
            <a:off x="1524000" y="2631249"/>
            <a:ext cx="457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647B3BED-5C96-6970-E22C-46B6EC77D951}"/>
              </a:ext>
            </a:extLst>
          </p:cNvPr>
          <p:cNvSpPr>
            <a:spLocks noGrp="1"/>
          </p:cNvSpPr>
          <p:nvPr>
            <p:ph type="body" sz="quarter" idx="10" hasCustomPrompt="1"/>
          </p:nvPr>
        </p:nvSpPr>
        <p:spPr>
          <a:xfrm>
            <a:off x="1425581" y="1405288"/>
            <a:ext cx="4670419" cy="1133758"/>
          </a:xfrm>
          <a:prstGeom prst="rect">
            <a:avLst/>
          </a:prstGeom>
        </p:spPr>
        <p:txBody>
          <a:bodyPr anchor="b"/>
          <a:lstStyle>
            <a:lvl1pPr marL="0" indent="0">
              <a:lnSpc>
                <a:spcPts val="3600"/>
              </a:lnSpc>
              <a:buNone/>
              <a:defRPr sz="3600" b="1">
                <a:solidFill>
                  <a:schemeClr val="bg1"/>
                </a:solidFill>
                <a:latin typeface="Segoe UI" panose="020B0502040204020203" pitchFamily="34" charset="0"/>
                <a:cs typeface="Segoe UI" panose="020B0502040204020203" pitchFamily="34" charset="0"/>
              </a:defRPr>
            </a:lvl1pPr>
          </a:lstStyle>
          <a:p>
            <a:pPr lvl="0"/>
            <a:r>
              <a:rPr lang="en-US"/>
              <a:t>Position Title Here</a:t>
            </a:r>
          </a:p>
          <a:p>
            <a:pPr lvl="0"/>
            <a:r>
              <a:rPr lang="en-US"/>
              <a:t>Line Two</a:t>
            </a:r>
          </a:p>
        </p:txBody>
      </p:sp>
      <p:sp>
        <p:nvSpPr>
          <p:cNvPr id="14" name="Text Placeholder 13">
            <a:extLst>
              <a:ext uri="{FF2B5EF4-FFF2-40B4-BE49-F238E27FC236}">
                <a16:creationId xmlns:a16="http://schemas.microsoft.com/office/drawing/2014/main" id="{4A465D2E-BAF6-4221-FC32-3BE3F3CE8108}"/>
              </a:ext>
            </a:extLst>
          </p:cNvPr>
          <p:cNvSpPr>
            <a:spLocks noGrp="1"/>
          </p:cNvSpPr>
          <p:nvPr>
            <p:ph type="body" sz="quarter" idx="11" hasCustomPrompt="1"/>
          </p:nvPr>
        </p:nvSpPr>
        <p:spPr>
          <a:xfrm>
            <a:off x="1425576" y="2751138"/>
            <a:ext cx="4670418" cy="298537"/>
          </a:xfrm>
          <a:prstGeom prst="rect">
            <a:avLst/>
          </a:prstGeom>
        </p:spPr>
        <p:txBody>
          <a:bodyPr/>
          <a:lstStyle>
            <a:lvl1pPr marL="0" indent="0">
              <a:buNone/>
              <a:defRPr sz="1800">
                <a:solidFill>
                  <a:schemeClr val="bg1"/>
                </a:solidFill>
                <a:latin typeface="Segoe UI" panose="020B0502040204020203" pitchFamily="34" charset="0"/>
                <a:cs typeface="Segoe UI" panose="020B0502040204020203" pitchFamily="34" charset="0"/>
              </a:defRPr>
            </a:lvl1pPr>
          </a:lstStyle>
          <a:p>
            <a:pPr lvl="0"/>
            <a:r>
              <a:rPr lang="en-US"/>
              <a:t>First Name Last Name</a:t>
            </a:r>
          </a:p>
        </p:txBody>
      </p:sp>
      <p:sp>
        <p:nvSpPr>
          <p:cNvPr id="16" name="Text Placeholder 15">
            <a:extLst>
              <a:ext uri="{FF2B5EF4-FFF2-40B4-BE49-F238E27FC236}">
                <a16:creationId xmlns:a16="http://schemas.microsoft.com/office/drawing/2014/main" id="{CAB6BD06-A2E1-17A1-D995-21842A02A3DC}"/>
              </a:ext>
            </a:extLst>
          </p:cNvPr>
          <p:cNvSpPr>
            <a:spLocks noGrp="1"/>
          </p:cNvSpPr>
          <p:nvPr>
            <p:ph type="body" sz="quarter" idx="12" hasCustomPrompt="1"/>
          </p:nvPr>
        </p:nvSpPr>
        <p:spPr>
          <a:xfrm>
            <a:off x="1762125" y="3184859"/>
            <a:ext cx="4333875" cy="1430337"/>
          </a:xfrm>
          <a:prstGeom prst="rect">
            <a:avLst/>
          </a:prstGeom>
        </p:spPr>
        <p:txBody>
          <a:bodyPr/>
          <a:lstStyle>
            <a:lvl1pPr marL="0" indent="0">
              <a:buNone/>
              <a:defRPr sz="1800">
                <a:solidFill>
                  <a:schemeClr val="bg1"/>
                </a:solidFill>
                <a:latin typeface="Segoe UI" panose="020B0502040204020203" pitchFamily="34" charset="0"/>
                <a:cs typeface="Segoe UI" panose="020B0502040204020203" pitchFamily="34" charset="0"/>
              </a:defRPr>
            </a:lvl1pPr>
          </a:lstStyle>
          <a:p>
            <a:pPr lvl="0"/>
            <a:r>
              <a:rPr lang="en-US"/>
              <a:t>Email Address</a:t>
            </a:r>
          </a:p>
          <a:p>
            <a:pPr lvl="0"/>
            <a:r>
              <a:rPr lang="en-US"/>
              <a:t>Phone number and ext.</a:t>
            </a:r>
          </a:p>
        </p:txBody>
      </p:sp>
      <p:sp>
        <p:nvSpPr>
          <p:cNvPr id="5" name="Rectangle 4">
            <a:extLst>
              <a:ext uri="{FF2B5EF4-FFF2-40B4-BE49-F238E27FC236}">
                <a16:creationId xmlns:a16="http://schemas.microsoft.com/office/drawing/2014/main" id="{22FF0631-F32E-3B84-FC93-D7133ACCB997}"/>
              </a:ext>
            </a:extLst>
          </p:cNvPr>
          <p:cNvSpPr/>
          <p:nvPr userDrawn="1"/>
        </p:nvSpPr>
        <p:spPr>
          <a:xfrm>
            <a:off x="7421078" y="242711"/>
            <a:ext cx="4545144" cy="6366933"/>
          </a:xfrm>
          <a:prstGeom prst="rect">
            <a:avLst/>
          </a:prstGeom>
          <a:solidFill>
            <a:srgbClr val="FCF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4EC3E868-3671-A77E-3CDC-3ED0BED59203}"/>
              </a:ext>
            </a:extLst>
          </p:cNvPr>
          <p:cNvSpPr>
            <a:spLocks noGrp="1"/>
          </p:cNvSpPr>
          <p:nvPr>
            <p:ph type="body" sz="quarter" idx="13" hasCustomPrompt="1"/>
          </p:nvPr>
        </p:nvSpPr>
        <p:spPr>
          <a:xfrm>
            <a:off x="8200723" y="1405288"/>
            <a:ext cx="3087989" cy="3209908"/>
          </a:xfrm>
          <a:prstGeom prst="rect">
            <a:avLst/>
          </a:prstGeom>
        </p:spPr>
        <p:txBody>
          <a:bodyPr anchor="ctr"/>
          <a:lstStyle>
            <a:lvl1pPr marL="0" indent="0">
              <a:buNone/>
              <a:defRPr sz="1800">
                <a:solidFill>
                  <a:srgbClr val="02267E"/>
                </a:solidFill>
                <a:latin typeface="Segoe UI" panose="020B0502040204020203" pitchFamily="34" charset="0"/>
                <a:cs typeface="Segoe UI" panose="020B0502040204020203" pitchFamily="34" charset="0"/>
              </a:defRPr>
            </a:lvl1pPr>
          </a:lstStyle>
          <a:p>
            <a:pPr lvl="0"/>
            <a:r>
              <a:rPr lang="en-US"/>
              <a:t>Position Description here</a:t>
            </a:r>
          </a:p>
        </p:txBody>
      </p:sp>
    </p:spTree>
    <p:extLst>
      <p:ext uri="{BB962C8B-B14F-4D97-AF65-F5344CB8AC3E}">
        <p14:creationId xmlns:p14="http://schemas.microsoft.com/office/powerpoint/2010/main" val="39160099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960">
          <p15:clr>
            <a:srgbClr val="FBAE40"/>
          </p15:clr>
        </p15:guide>
        <p15:guide id="4" orient="horz" pos="1320">
          <p15:clr>
            <a:srgbClr val="FBAE40"/>
          </p15:clr>
        </p15:guide>
        <p15:guide id="5" orient="horz" pos="177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osition Info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5100AB-6F58-2222-4295-16A1DCB54B2E}"/>
              </a:ext>
            </a:extLst>
          </p:cNvPr>
          <p:cNvSpPr/>
          <p:nvPr userDrawn="1"/>
        </p:nvSpPr>
        <p:spPr>
          <a:xfrm>
            <a:off x="1" y="0"/>
            <a:ext cx="12191999" cy="6858000"/>
          </a:xfrm>
          <a:prstGeom prst="rect">
            <a:avLst/>
          </a:prstGeom>
          <a:solidFill>
            <a:srgbClr val="022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3" name="Picture 2" descr="A yellow curved arrow on a black background&#10;&#10;Description automatically generated">
            <a:extLst>
              <a:ext uri="{FF2B5EF4-FFF2-40B4-BE49-F238E27FC236}">
                <a16:creationId xmlns:a16="http://schemas.microsoft.com/office/drawing/2014/main" id="{23D017BB-69F7-3FCF-D53B-CD3E12FAAA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5269" y="242711"/>
            <a:ext cx="890683" cy="890683"/>
          </a:xfrm>
          <a:prstGeom prst="rect">
            <a:avLst/>
          </a:prstGeom>
        </p:spPr>
      </p:pic>
      <p:pic>
        <p:nvPicPr>
          <p:cNvPr id="8" name="Picture 7" descr="A yellow square with a triangle in it&#10;&#10;Description automatically generated">
            <a:extLst>
              <a:ext uri="{FF2B5EF4-FFF2-40B4-BE49-F238E27FC236}">
                <a16:creationId xmlns:a16="http://schemas.microsoft.com/office/drawing/2014/main" id="{1EBDC5E5-1CB3-9EE3-D3AA-EDC0F187D6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92900" y="3184859"/>
            <a:ext cx="269143" cy="269143"/>
          </a:xfrm>
          <a:prstGeom prst="rect">
            <a:avLst/>
          </a:prstGeom>
        </p:spPr>
      </p:pic>
      <p:pic>
        <p:nvPicPr>
          <p:cNvPr id="9" name="Picture 8">
            <a:extLst>
              <a:ext uri="{FF2B5EF4-FFF2-40B4-BE49-F238E27FC236}">
                <a16:creationId xmlns:a16="http://schemas.microsoft.com/office/drawing/2014/main" id="{3280BA3D-DF16-EC4D-8A45-950165AFD07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492900" y="3589186"/>
            <a:ext cx="269143" cy="269143"/>
          </a:xfrm>
          <a:prstGeom prst="rect">
            <a:avLst/>
          </a:prstGeom>
        </p:spPr>
      </p:pic>
      <p:cxnSp>
        <p:nvCxnSpPr>
          <p:cNvPr id="10" name="Straight Connector 9">
            <a:extLst>
              <a:ext uri="{FF2B5EF4-FFF2-40B4-BE49-F238E27FC236}">
                <a16:creationId xmlns:a16="http://schemas.microsoft.com/office/drawing/2014/main" id="{76D73892-5E63-68EF-12DC-CE67BCF1641D}"/>
              </a:ext>
            </a:extLst>
          </p:cNvPr>
          <p:cNvCxnSpPr>
            <a:cxnSpLocks/>
          </p:cNvCxnSpPr>
          <p:nvPr userDrawn="1"/>
        </p:nvCxnSpPr>
        <p:spPr>
          <a:xfrm>
            <a:off x="1524000" y="2631249"/>
            <a:ext cx="29495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647B3BED-5C96-6970-E22C-46B6EC77D951}"/>
              </a:ext>
            </a:extLst>
          </p:cNvPr>
          <p:cNvSpPr>
            <a:spLocks noGrp="1"/>
          </p:cNvSpPr>
          <p:nvPr>
            <p:ph type="body" sz="quarter" idx="10" hasCustomPrompt="1"/>
          </p:nvPr>
        </p:nvSpPr>
        <p:spPr>
          <a:xfrm>
            <a:off x="1425580" y="2004057"/>
            <a:ext cx="6880171" cy="534988"/>
          </a:xfrm>
          <a:prstGeom prst="rect">
            <a:avLst/>
          </a:prstGeom>
        </p:spPr>
        <p:txBody>
          <a:bodyPr/>
          <a:lstStyle>
            <a:lvl1pPr marL="0" indent="0">
              <a:buNone/>
              <a:defRPr sz="3600" b="1">
                <a:solidFill>
                  <a:schemeClr val="bg1"/>
                </a:solidFill>
                <a:latin typeface="Segoe UI" panose="020B0502040204020203" pitchFamily="34" charset="0"/>
                <a:cs typeface="Segoe UI" panose="020B0502040204020203" pitchFamily="34" charset="0"/>
              </a:defRPr>
            </a:lvl1pPr>
          </a:lstStyle>
          <a:p>
            <a:pPr lvl="0"/>
            <a:r>
              <a:rPr lang="en-US"/>
              <a:t>Position Title Here</a:t>
            </a:r>
          </a:p>
        </p:txBody>
      </p:sp>
      <p:sp>
        <p:nvSpPr>
          <p:cNvPr id="14" name="Text Placeholder 13">
            <a:extLst>
              <a:ext uri="{FF2B5EF4-FFF2-40B4-BE49-F238E27FC236}">
                <a16:creationId xmlns:a16="http://schemas.microsoft.com/office/drawing/2014/main" id="{4A465D2E-BAF6-4221-FC32-3BE3F3CE8108}"/>
              </a:ext>
            </a:extLst>
          </p:cNvPr>
          <p:cNvSpPr>
            <a:spLocks noGrp="1"/>
          </p:cNvSpPr>
          <p:nvPr>
            <p:ph type="body" sz="quarter" idx="11" hasCustomPrompt="1"/>
          </p:nvPr>
        </p:nvSpPr>
        <p:spPr>
          <a:xfrm>
            <a:off x="1425575" y="2751138"/>
            <a:ext cx="4670425" cy="298537"/>
          </a:xfrm>
          <a:prstGeom prst="rect">
            <a:avLst/>
          </a:prstGeom>
        </p:spPr>
        <p:txBody>
          <a:bodyPr/>
          <a:lstStyle>
            <a:lvl1pPr marL="0" indent="0">
              <a:buNone/>
              <a:defRPr sz="1800">
                <a:solidFill>
                  <a:schemeClr val="bg1"/>
                </a:solidFill>
                <a:latin typeface="Segoe UI" panose="020B0502040204020203" pitchFamily="34" charset="0"/>
                <a:cs typeface="Segoe UI" panose="020B0502040204020203" pitchFamily="34" charset="0"/>
              </a:defRPr>
            </a:lvl1pPr>
          </a:lstStyle>
          <a:p>
            <a:pPr lvl="0"/>
            <a:r>
              <a:rPr lang="en-US"/>
              <a:t>First Name Last Name</a:t>
            </a:r>
          </a:p>
        </p:txBody>
      </p:sp>
      <p:sp>
        <p:nvSpPr>
          <p:cNvPr id="16" name="Text Placeholder 15">
            <a:extLst>
              <a:ext uri="{FF2B5EF4-FFF2-40B4-BE49-F238E27FC236}">
                <a16:creationId xmlns:a16="http://schemas.microsoft.com/office/drawing/2014/main" id="{CAB6BD06-A2E1-17A1-D995-21842A02A3DC}"/>
              </a:ext>
            </a:extLst>
          </p:cNvPr>
          <p:cNvSpPr>
            <a:spLocks noGrp="1"/>
          </p:cNvSpPr>
          <p:nvPr>
            <p:ph type="body" sz="quarter" idx="12" hasCustomPrompt="1"/>
          </p:nvPr>
        </p:nvSpPr>
        <p:spPr>
          <a:xfrm>
            <a:off x="1762125" y="3184859"/>
            <a:ext cx="4333875" cy="1430337"/>
          </a:xfrm>
          <a:prstGeom prst="rect">
            <a:avLst/>
          </a:prstGeom>
        </p:spPr>
        <p:txBody>
          <a:bodyPr/>
          <a:lstStyle>
            <a:lvl1pPr marL="0" indent="0">
              <a:buNone/>
              <a:defRPr sz="1800">
                <a:solidFill>
                  <a:schemeClr val="bg1"/>
                </a:solidFill>
                <a:latin typeface="Segoe UI" panose="020B0502040204020203" pitchFamily="34" charset="0"/>
                <a:cs typeface="Segoe UI" panose="020B0502040204020203" pitchFamily="34" charset="0"/>
              </a:defRPr>
            </a:lvl1pPr>
          </a:lstStyle>
          <a:p>
            <a:pPr lvl="0"/>
            <a:r>
              <a:rPr lang="en-US"/>
              <a:t>Email Address</a:t>
            </a:r>
          </a:p>
          <a:p>
            <a:pPr lvl="0"/>
            <a:r>
              <a:rPr lang="en-US"/>
              <a:t>Phone number and ext.</a:t>
            </a:r>
          </a:p>
        </p:txBody>
      </p:sp>
      <p:pic>
        <p:nvPicPr>
          <p:cNvPr id="4" name="Picture 3">
            <a:extLst>
              <a:ext uri="{FF2B5EF4-FFF2-40B4-BE49-F238E27FC236}">
                <a16:creationId xmlns:a16="http://schemas.microsoft.com/office/drawing/2014/main" id="{49BA8C31-9FD2-DC9C-3130-5A15BE2BBFA7}"/>
              </a:ext>
            </a:extLst>
          </p:cNvPr>
          <p:cNvPicPr>
            <a:picLocks noChangeAspect="1"/>
          </p:cNvPicPr>
          <p:nvPr userDrawn="1"/>
        </p:nvPicPr>
        <p:blipFill rotWithShape="1">
          <a:blip r:embed="rId5"/>
          <a:srcRect l="65313" t="-25809" b="-1"/>
          <a:stretch/>
        </p:blipFill>
        <p:spPr>
          <a:xfrm>
            <a:off x="11447252" y="526211"/>
            <a:ext cx="378847" cy="383468"/>
          </a:xfrm>
          <a:prstGeom prst="rect">
            <a:avLst/>
          </a:prstGeom>
        </p:spPr>
      </p:pic>
    </p:spTree>
    <p:extLst>
      <p:ext uri="{BB962C8B-B14F-4D97-AF65-F5344CB8AC3E}">
        <p14:creationId xmlns:p14="http://schemas.microsoft.com/office/powerpoint/2010/main" val="57828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960">
          <p15:clr>
            <a:srgbClr val="FBAE40"/>
          </p15:clr>
        </p15:guide>
        <p15:guide id="4" orient="horz" pos="1320">
          <p15:clr>
            <a:srgbClr val="FBAE40"/>
          </p15:clr>
        </p15:guide>
        <p15:guide id="5" orient="horz" pos="177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t 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6A55F8-BF40-71D7-F607-B60939DFE5B9}"/>
              </a:ext>
            </a:extLst>
          </p:cNvPr>
          <p:cNvSpPr/>
          <p:nvPr userDrawn="1"/>
        </p:nvSpPr>
        <p:spPr>
          <a:xfrm>
            <a:off x="1" y="-1"/>
            <a:ext cx="6095999" cy="3777641"/>
          </a:xfrm>
          <a:prstGeom prst="rect">
            <a:avLst/>
          </a:prstGeom>
          <a:solidFill>
            <a:srgbClr val="022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rgbClr val="211FBC"/>
              </a:solidFill>
            </a:endParaRPr>
          </a:p>
        </p:txBody>
      </p:sp>
      <p:cxnSp>
        <p:nvCxnSpPr>
          <p:cNvPr id="3" name="Straight Connector 2">
            <a:extLst>
              <a:ext uri="{FF2B5EF4-FFF2-40B4-BE49-F238E27FC236}">
                <a16:creationId xmlns:a16="http://schemas.microsoft.com/office/drawing/2014/main" id="{E29701F1-5AB9-C0FA-DA6A-C84766E0739F}"/>
              </a:ext>
            </a:extLst>
          </p:cNvPr>
          <p:cNvCxnSpPr/>
          <p:nvPr userDrawn="1"/>
        </p:nvCxnSpPr>
        <p:spPr>
          <a:xfrm>
            <a:off x="6934200" y="3777640"/>
            <a:ext cx="4632569" cy="0"/>
          </a:xfrm>
          <a:prstGeom prst="line">
            <a:avLst/>
          </a:prstGeom>
          <a:ln w="12700">
            <a:solidFill>
              <a:srgbClr val="211FBC"/>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3662D77-8FB1-62C0-5B44-CB6325F8FAA9}"/>
              </a:ext>
            </a:extLst>
          </p:cNvPr>
          <p:cNvCxnSpPr>
            <a:cxnSpLocks/>
          </p:cNvCxnSpPr>
          <p:nvPr userDrawn="1"/>
        </p:nvCxnSpPr>
        <p:spPr>
          <a:xfrm>
            <a:off x="1492204" y="2511547"/>
            <a:ext cx="33195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7800A635-EE16-E1DE-A6F4-1D9BB7AE4A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405944" y="4272625"/>
            <a:ext cx="979305" cy="979305"/>
          </a:xfrm>
          <a:prstGeom prst="rect">
            <a:avLst/>
          </a:prstGeom>
        </p:spPr>
      </p:pic>
      <p:pic>
        <p:nvPicPr>
          <p:cNvPr id="12" name="Picture 11">
            <a:extLst>
              <a:ext uri="{FF2B5EF4-FFF2-40B4-BE49-F238E27FC236}">
                <a16:creationId xmlns:a16="http://schemas.microsoft.com/office/drawing/2014/main" id="{4204C0CF-AFA4-7932-A527-B5D56DACA5A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934200" y="4272625"/>
            <a:ext cx="979305" cy="979305"/>
          </a:xfrm>
          <a:prstGeom prst="rect">
            <a:avLst/>
          </a:prstGeom>
        </p:spPr>
      </p:pic>
      <p:sp>
        <p:nvSpPr>
          <p:cNvPr id="14" name="Text Placeholder 13">
            <a:extLst>
              <a:ext uri="{FF2B5EF4-FFF2-40B4-BE49-F238E27FC236}">
                <a16:creationId xmlns:a16="http://schemas.microsoft.com/office/drawing/2014/main" id="{702F21E4-F200-9FF7-9C58-9D5E74AE7672}"/>
              </a:ext>
            </a:extLst>
          </p:cNvPr>
          <p:cNvSpPr>
            <a:spLocks noGrp="1"/>
          </p:cNvSpPr>
          <p:nvPr>
            <p:ph type="body" sz="quarter" idx="10" hasCustomPrompt="1"/>
          </p:nvPr>
        </p:nvSpPr>
        <p:spPr>
          <a:xfrm>
            <a:off x="1405944" y="896881"/>
            <a:ext cx="4183716" cy="1284422"/>
          </a:xfrm>
          <a:prstGeom prst="rect">
            <a:avLst/>
          </a:prstGeom>
        </p:spPr>
        <p:txBody>
          <a:bodyPr/>
          <a:lstStyle>
            <a:lvl1pPr marL="0" indent="0">
              <a:buNone/>
              <a:defRPr sz="3600" b="1">
                <a:solidFill>
                  <a:schemeClr val="bg1"/>
                </a:solidFill>
                <a:latin typeface="Segoe UI" panose="020B0502040204020203" pitchFamily="34" charset="0"/>
                <a:cs typeface="Segoe UI" panose="020B0502040204020203" pitchFamily="34" charset="0"/>
              </a:defRPr>
            </a:lvl1pPr>
            <a:lvl2pPr marL="457200" indent="0">
              <a:buNone/>
              <a:defRPr sz="3600">
                <a:solidFill>
                  <a:schemeClr val="bg1"/>
                </a:solidFill>
              </a:defRPr>
            </a:lvl2pPr>
          </a:lstStyle>
          <a:p>
            <a:pPr lvl="0"/>
            <a:r>
              <a:rPr lang="en-US"/>
              <a:t>Click To Edit Master Text Styles</a:t>
            </a:r>
          </a:p>
        </p:txBody>
      </p:sp>
      <p:sp>
        <p:nvSpPr>
          <p:cNvPr id="16" name="Text Placeholder 15">
            <a:extLst>
              <a:ext uri="{FF2B5EF4-FFF2-40B4-BE49-F238E27FC236}">
                <a16:creationId xmlns:a16="http://schemas.microsoft.com/office/drawing/2014/main" id="{796A125D-3729-4E7F-85E8-9E1DA10BAD47}"/>
              </a:ext>
            </a:extLst>
          </p:cNvPr>
          <p:cNvSpPr>
            <a:spLocks noGrp="1"/>
          </p:cNvSpPr>
          <p:nvPr>
            <p:ph type="body" sz="quarter" idx="11"/>
          </p:nvPr>
        </p:nvSpPr>
        <p:spPr>
          <a:xfrm>
            <a:off x="6827838" y="1485900"/>
            <a:ext cx="4738931" cy="1565275"/>
          </a:xfrm>
          <a:prstGeom prst="rect">
            <a:avLst/>
          </a:prstGeom>
        </p:spPr>
        <p:txBody>
          <a:bodyPr/>
          <a:lstStyle>
            <a:lvl1pPr marL="0" indent="0">
              <a:buNone/>
              <a:defRPr sz="18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17" name="Text Placeholder 15">
            <a:extLst>
              <a:ext uri="{FF2B5EF4-FFF2-40B4-BE49-F238E27FC236}">
                <a16:creationId xmlns:a16="http://schemas.microsoft.com/office/drawing/2014/main" id="{A917D063-BF59-84A9-EC84-4835956E33F1}"/>
              </a:ext>
            </a:extLst>
          </p:cNvPr>
          <p:cNvSpPr>
            <a:spLocks noGrp="1"/>
          </p:cNvSpPr>
          <p:nvPr>
            <p:ph type="body" sz="quarter" idx="12"/>
          </p:nvPr>
        </p:nvSpPr>
        <p:spPr>
          <a:xfrm>
            <a:off x="1405944" y="2716184"/>
            <a:ext cx="3995416" cy="267880"/>
          </a:xfrm>
          <a:prstGeom prst="rect">
            <a:avLst/>
          </a:prstGeom>
        </p:spPr>
        <p:txBody>
          <a:bodyPr/>
          <a:lstStyle>
            <a:lvl1pPr marL="0" indent="0">
              <a:buNone/>
              <a:defRPr sz="1400">
                <a:solidFill>
                  <a:schemeClr val="bg1"/>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18" name="Text Placeholder 15">
            <a:extLst>
              <a:ext uri="{FF2B5EF4-FFF2-40B4-BE49-F238E27FC236}">
                <a16:creationId xmlns:a16="http://schemas.microsoft.com/office/drawing/2014/main" id="{97F49DA2-1CA4-EBE5-6B3C-B74FE41BDF72}"/>
              </a:ext>
            </a:extLst>
          </p:cNvPr>
          <p:cNvSpPr>
            <a:spLocks noGrp="1"/>
          </p:cNvSpPr>
          <p:nvPr>
            <p:ph type="body" sz="quarter" idx="13"/>
          </p:nvPr>
        </p:nvSpPr>
        <p:spPr>
          <a:xfrm>
            <a:off x="1419760" y="5348236"/>
            <a:ext cx="4169900" cy="1072961"/>
          </a:xfrm>
          <a:prstGeom prst="rect">
            <a:avLst/>
          </a:prstGeom>
        </p:spPr>
        <p:txBody>
          <a:bodyPr/>
          <a:lstStyle>
            <a:lvl1pPr marL="0" indent="0">
              <a:buNone/>
              <a:defRPr sz="22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19" name="Text Placeholder 15">
            <a:extLst>
              <a:ext uri="{FF2B5EF4-FFF2-40B4-BE49-F238E27FC236}">
                <a16:creationId xmlns:a16="http://schemas.microsoft.com/office/drawing/2014/main" id="{1459C3AD-8B5D-C3DB-4844-D29DCB5FC953}"/>
              </a:ext>
            </a:extLst>
          </p:cNvPr>
          <p:cNvSpPr>
            <a:spLocks noGrp="1"/>
          </p:cNvSpPr>
          <p:nvPr>
            <p:ph type="body" sz="quarter" idx="14"/>
          </p:nvPr>
        </p:nvSpPr>
        <p:spPr>
          <a:xfrm>
            <a:off x="6945108" y="5348236"/>
            <a:ext cx="4169900" cy="1072961"/>
          </a:xfrm>
          <a:prstGeom prst="rect">
            <a:avLst/>
          </a:prstGeom>
        </p:spPr>
        <p:txBody>
          <a:bodyPr/>
          <a:lstStyle>
            <a:lvl1pPr marL="0" indent="0">
              <a:buNone/>
              <a:defRPr sz="22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6476A727-8864-E788-F71C-F5C73DC45B1E}"/>
              </a:ext>
            </a:extLst>
          </p:cNvPr>
          <p:cNvSpPr>
            <a:spLocks noGrp="1"/>
          </p:cNvSpPr>
          <p:nvPr>
            <p:ph type="sldNum" sz="quarter" idx="16"/>
          </p:nvPr>
        </p:nvSpPr>
        <p:spPr>
          <a:xfrm>
            <a:off x="9030233" y="6356350"/>
            <a:ext cx="2743200" cy="365125"/>
          </a:xfrm>
          <a:prstGeom prst="rect">
            <a:avLst/>
          </a:prstGeom>
        </p:spPr>
        <p:txBody>
          <a:bodyPr/>
          <a:lstStyle>
            <a:lvl1pPr algn="r">
              <a:defRPr sz="1100" b="0" i="0">
                <a:solidFill>
                  <a:srgbClr val="02267E"/>
                </a:solidFill>
                <a:latin typeface="Segoe UI" panose="020B0502040204020203" pitchFamily="34" charset="0"/>
                <a:cs typeface="Segoe UI" panose="020B0502040204020203" pitchFamily="34" charset="0"/>
              </a:defRPr>
            </a:lvl1pPr>
          </a:lstStyle>
          <a:p>
            <a:fld id="{2341C14E-F1C3-9143-B45F-706145748F7E}" type="slidenum">
              <a:rPr lang="en-US" smtClean="0"/>
              <a:pPr/>
              <a:t>‹#›</a:t>
            </a:fld>
            <a:endParaRPr lang="en-US"/>
          </a:p>
        </p:txBody>
      </p:sp>
      <p:pic>
        <p:nvPicPr>
          <p:cNvPr id="7" name="Picture 6">
            <a:extLst>
              <a:ext uri="{FF2B5EF4-FFF2-40B4-BE49-F238E27FC236}">
                <a16:creationId xmlns:a16="http://schemas.microsoft.com/office/drawing/2014/main" id="{FCA22546-B865-49E4-8232-2A6FEA7ADBDA}"/>
              </a:ext>
            </a:extLst>
          </p:cNvPr>
          <p:cNvPicPr>
            <a:picLocks noChangeAspect="1"/>
          </p:cNvPicPr>
          <p:nvPr userDrawn="1"/>
        </p:nvPicPr>
        <p:blipFill>
          <a:blip r:embed="rId4"/>
          <a:stretch>
            <a:fillRect/>
          </a:stretch>
        </p:blipFill>
        <p:spPr>
          <a:xfrm>
            <a:off x="368510" y="395952"/>
            <a:ext cx="584200" cy="584200"/>
          </a:xfrm>
          <a:prstGeom prst="rect">
            <a:avLst/>
          </a:prstGeom>
        </p:spPr>
      </p:pic>
    </p:spTree>
    <p:extLst>
      <p:ext uri="{BB962C8B-B14F-4D97-AF65-F5344CB8AC3E}">
        <p14:creationId xmlns:p14="http://schemas.microsoft.com/office/powerpoint/2010/main" val="3346916509"/>
      </p:ext>
    </p:extLst>
  </p:cSld>
  <p:clrMapOvr>
    <a:masterClrMapping/>
  </p:clrMapOvr>
  <p:extLst>
    <p:ext uri="{DCECCB84-F9BA-43D5-87BE-67443E8EF086}">
      <p15:sldGuideLst xmlns:p15="http://schemas.microsoft.com/office/powerpoint/2012/main">
        <p15:guide id="1" orient="horz" pos="2376">
          <p15:clr>
            <a:srgbClr val="FBAE40"/>
          </p15:clr>
        </p15:guide>
        <p15:guide id="2" pos="3840">
          <p15:clr>
            <a:srgbClr val="FBAE40"/>
          </p15:clr>
        </p15:guide>
        <p15:guide id="3" pos="936">
          <p15:clr>
            <a:srgbClr val="FBAE40"/>
          </p15:clr>
        </p15:guide>
        <p15:guide id="4" pos="4872">
          <p15:clr>
            <a:srgbClr val="FBAE40"/>
          </p15:clr>
        </p15:guide>
        <p15:guide id="5" orient="horz" pos="3408">
          <p15:clr>
            <a:srgbClr val="FBAE40"/>
          </p15:clr>
        </p15:guide>
        <p15:guide id="6" orient="horz" pos="936">
          <p15:clr>
            <a:srgbClr val="FBAE40"/>
          </p15:clr>
        </p15:guide>
        <p15:guide id="7" orient="horz" pos="5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t Layout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6A55F8-BF40-71D7-F607-B60939DFE5B9}"/>
              </a:ext>
            </a:extLst>
          </p:cNvPr>
          <p:cNvSpPr/>
          <p:nvPr userDrawn="1"/>
        </p:nvSpPr>
        <p:spPr>
          <a:xfrm>
            <a:off x="1" y="-1"/>
            <a:ext cx="6095999" cy="3777641"/>
          </a:xfrm>
          <a:prstGeom prst="rect">
            <a:avLst/>
          </a:prstGeom>
          <a:solidFill>
            <a:srgbClr val="022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rgbClr val="211FBC"/>
              </a:solidFill>
            </a:endParaRPr>
          </a:p>
        </p:txBody>
      </p:sp>
      <p:cxnSp>
        <p:nvCxnSpPr>
          <p:cNvPr id="3" name="Straight Connector 2">
            <a:extLst>
              <a:ext uri="{FF2B5EF4-FFF2-40B4-BE49-F238E27FC236}">
                <a16:creationId xmlns:a16="http://schemas.microsoft.com/office/drawing/2014/main" id="{E29701F1-5AB9-C0FA-DA6A-C84766E0739F}"/>
              </a:ext>
            </a:extLst>
          </p:cNvPr>
          <p:cNvCxnSpPr/>
          <p:nvPr userDrawn="1"/>
        </p:nvCxnSpPr>
        <p:spPr>
          <a:xfrm>
            <a:off x="6934200" y="3777640"/>
            <a:ext cx="4632569" cy="0"/>
          </a:xfrm>
          <a:prstGeom prst="line">
            <a:avLst/>
          </a:prstGeom>
          <a:ln w="12700">
            <a:solidFill>
              <a:srgbClr val="211FBC"/>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3662D77-8FB1-62C0-5B44-CB6325F8FAA9}"/>
              </a:ext>
            </a:extLst>
          </p:cNvPr>
          <p:cNvCxnSpPr>
            <a:cxnSpLocks/>
          </p:cNvCxnSpPr>
          <p:nvPr userDrawn="1"/>
        </p:nvCxnSpPr>
        <p:spPr>
          <a:xfrm>
            <a:off x="1492204" y="2511547"/>
            <a:ext cx="33195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7800A635-EE16-E1DE-A6F4-1D9BB7AE4A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405944" y="4272625"/>
            <a:ext cx="979305" cy="979305"/>
          </a:xfrm>
          <a:prstGeom prst="rect">
            <a:avLst/>
          </a:prstGeom>
        </p:spPr>
      </p:pic>
      <p:pic>
        <p:nvPicPr>
          <p:cNvPr id="12" name="Picture 11">
            <a:extLst>
              <a:ext uri="{FF2B5EF4-FFF2-40B4-BE49-F238E27FC236}">
                <a16:creationId xmlns:a16="http://schemas.microsoft.com/office/drawing/2014/main" id="{4204C0CF-AFA4-7932-A527-B5D56DACA5A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934200" y="4272625"/>
            <a:ext cx="979305" cy="979305"/>
          </a:xfrm>
          <a:prstGeom prst="rect">
            <a:avLst/>
          </a:prstGeom>
        </p:spPr>
      </p:pic>
      <p:sp>
        <p:nvSpPr>
          <p:cNvPr id="14" name="Text Placeholder 13">
            <a:extLst>
              <a:ext uri="{FF2B5EF4-FFF2-40B4-BE49-F238E27FC236}">
                <a16:creationId xmlns:a16="http://schemas.microsoft.com/office/drawing/2014/main" id="{702F21E4-F200-9FF7-9C58-9D5E74AE7672}"/>
              </a:ext>
            </a:extLst>
          </p:cNvPr>
          <p:cNvSpPr>
            <a:spLocks noGrp="1"/>
          </p:cNvSpPr>
          <p:nvPr>
            <p:ph type="body" sz="quarter" idx="10" hasCustomPrompt="1"/>
          </p:nvPr>
        </p:nvSpPr>
        <p:spPr>
          <a:xfrm>
            <a:off x="1405944" y="896881"/>
            <a:ext cx="4183716" cy="1284422"/>
          </a:xfrm>
          <a:prstGeom prst="rect">
            <a:avLst/>
          </a:prstGeom>
        </p:spPr>
        <p:txBody>
          <a:bodyPr/>
          <a:lstStyle>
            <a:lvl1pPr marL="0" indent="0">
              <a:buNone/>
              <a:defRPr sz="3600" b="1">
                <a:solidFill>
                  <a:schemeClr val="bg1"/>
                </a:solidFill>
                <a:latin typeface="Segoe UI" panose="020B0502040204020203" pitchFamily="34" charset="0"/>
                <a:cs typeface="Segoe UI" panose="020B0502040204020203" pitchFamily="34" charset="0"/>
              </a:defRPr>
            </a:lvl1pPr>
            <a:lvl2pPr marL="457200" indent="0">
              <a:buNone/>
              <a:defRPr sz="3600">
                <a:solidFill>
                  <a:schemeClr val="bg1"/>
                </a:solidFill>
              </a:defRPr>
            </a:lvl2pPr>
          </a:lstStyle>
          <a:p>
            <a:pPr lvl="0"/>
            <a:r>
              <a:rPr lang="en-US"/>
              <a:t>Click To Edit Master Text Styles</a:t>
            </a:r>
          </a:p>
        </p:txBody>
      </p:sp>
      <p:sp>
        <p:nvSpPr>
          <p:cNvPr id="17" name="Text Placeholder 15">
            <a:extLst>
              <a:ext uri="{FF2B5EF4-FFF2-40B4-BE49-F238E27FC236}">
                <a16:creationId xmlns:a16="http://schemas.microsoft.com/office/drawing/2014/main" id="{A917D063-BF59-84A9-EC84-4835956E33F1}"/>
              </a:ext>
            </a:extLst>
          </p:cNvPr>
          <p:cNvSpPr>
            <a:spLocks noGrp="1"/>
          </p:cNvSpPr>
          <p:nvPr>
            <p:ph type="body" sz="quarter" idx="12"/>
          </p:nvPr>
        </p:nvSpPr>
        <p:spPr>
          <a:xfrm>
            <a:off x="1405944" y="2716184"/>
            <a:ext cx="3995416" cy="267880"/>
          </a:xfrm>
          <a:prstGeom prst="rect">
            <a:avLst/>
          </a:prstGeom>
        </p:spPr>
        <p:txBody>
          <a:bodyPr/>
          <a:lstStyle>
            <a:lvl1pPr marL="0" indent="0">
              <a:buNone/>
              <a:defRPr sz="1400">
                <a:solidFill>
                  <a:schemeClr val="bg1"/>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18" name="Text Placeholder 15">
            <a:extLst>
              <a:ext uri="{FF2B5EF4-FFF2-40B4-BE49-F238E27FC236}">
                <a16:creationId xmlns:a16="http://schemas.microsoft.com/office/drawing/2014/main" id="{97F49DA2-1CA4-EBE5-6B3C-B74FE41BDF72}"/>
              </a:ext>
            </a:extLst>
          </p:cNvPr>
          <p:cNvSpPr>
            <a:spLocks noGrp="1"/>
          </p:cNvSpPr>
          <p:nvPr>
            <p:ph type="body" sz="quarter" idx="13"/>
          </p:nvPr>
        </p:nvSpPr>
        <p:spPr>
          <a:xfrm>
            <a:off x="1419760" y="5348236"/>
            <a:ext cx="4169900" cy="1072961"/>
          </a:xfrm>
          <a:prstGeom prst="rect">
            <a:avLst/>
          </a:prstGeom>
        </p:spPr>
        <p:txBody>
          <a:bodyPr/>
          <a:lstStyle>
            <a:lvl1pPr marL="0" indent="0">
              <a:buNone/>
              <a:defRPr sz="22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19" name="Text Placeholder 15">
            <a:extLst>
              <a:ext uri="{FF2B5EF4-FFF2-40B4-BE49-F238E27FC236}">
                <a16:creationId xmlns:a16="http://schemas.microsoft.com/office/drawing/2014/main" id="{1459C3AD-8B5D-C3DB-4844-D29DCB5FC953}"/>
              </a:ext>
            </a:extLst>
          </p:cNvPr>
          <p:cNvSpPr>
            <a:spLocks noGrp="1"/>
          </p:cNvSpPr>
          <p:nvPr>
            <p:ph type="body" sz="quarter" idx="14"/>
          </p:nvPr>
        </p:nvSpPr>
        <p:spPr>
          <a:xfrm>
            <a:off x="6945108" y="5348236"/>
            <a:ext cx="4169900" cy="1072961"/>
          </a:xfrm>
          <a:prstGeom prst="rect">
            <a:avLst/>
          </a:prstGeom>
        </p:spPr>
        <p:txBody>
          <a:bodyPr/>
          <a:lstStyle>
            <a:lvl1pPr marL="0" indent="0">
              <a:buNone/>
              <a:defRPr sz="22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5" name="Picture Placeholder 2">
            <a:extLst>
              <a:ext uri="{FF2B5EF4-FFF2-40B4-BE49-F238E27FC236}">
                <a16:creationId xmlns:a16="http://schemas.microsoft.com/office/drawing/2014/main" id="{399A3D16-CB3B-8C77-73E6-897575D11D67}"/>
              </a:ext>
            </a:extLst>
          </p:cNvPr>
          <p:cNvSpPr>
            <a:spLocks noGrp="1"/>
          </p:cNvSpPr>
          <p:nvPr>
            <p:ph type="pic" sz="quarter" idx="15" hasCustomPrompt="1"/>
          </p:nvPr>
        </p:nvSpPr>
        <p:spPr>
          <a:xfrm>
            <a:off x="6945107" y="240638"/>
            <a:ext cx="4621661" cy="329132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pic>
        <p:nvPicPr>
          <p:cNvPr id="8" name="Picture 7">
            <a:extLst>
              <a:ext uri="{FF2B5EF4-FFF2-40B4-BE49-F238E27FC236}">
                <a16:creationId xmlns:a16="http://schemas.microsoft.com/office/drawing/2014/main" id="{CA1F1BA1-D351-A24C-EC3F-4C4251FA90B7}"/>
              </a:ext>
            </a:extLst>
          </p:cNvPr>
          <p:cNvPicPr>
            <a:picLocks noChangeAspect="1"/>
          </p:cNvPicPr>
          <p:nvPr userDrawn="1"/>
        </p:nvPicPr>
        <p:blipFill>
          <a:blip r:embed="rId4"/>
          <a:stretch>
            <a:fillRect/>
          </a:stretch>
        </p:blipFill>
        <p:spPr>
          <a:xfrm>
            <a:off x="368510" y="395952"/>
            <a:ext cx="584200" cy="584200"/>
          </a:xfrm>
          <a:prstGeom prst="rect">
            <a:avLst/>
          </a:prstGeom>
        </p:spPr>
      </p:pic>
    </p:spTree>
    <p:extLst>
      <p:ext uri="{BB962C8B-B14F-4D97-AF65-F5344CB8AC3E}">
        <p14:creationId xmlns:p14="http://schemas.microsoft.com/office/powerpoint/2010/main" val="1940704609"/>
      </p:ext>
    </p:extLst>
  </p:cSld>
  <p:clrMapOvr>
    <a:masterClrMapping/>
  </p:clrMapOvr>
  <p:extLst>
    <p:ext uri="{DCECCB84-F9BA-43D5-87BE-67443E8EF086}">
      <p15:sldGuideLst xmlns:p15="http://schemas.microsoft.com/office/powerpoint/2012/main">
        <p15:guide id="1" orient="horz" pos="2376">
          <p15:clr>
            <a:srgbClr val="FBAE40"/>
          </p15:clr>
        </p15:guide>
        <p15:guide id="2" pos="3840">
          <p15:clr>
            <a:srgbClr val="FBAE40"/>
          </p15:clr>
        </p15:guide>
        <p15:guide id="3" pos="936">
          <p15:clr>
            <a:srgbClr val="FBAE40"/>
          </p15:clr>
        </p15:guide>
        <p15:guide id="4" pos="4872">
          <p15:clr>
            <a:srgbClr val="FBAE40"/>
          </p15:clr>
        </p15:guide>
        <p15:guide id="5" orient="horz" pos="3408">
          <p15:clr>
            <a:srgbClr val="FBAE40"/>
          </p15:clr>
        </p15:guide>
        <p15:guide id="6" orient="horz" pos="936">
          <p15:clr>
            <a:srgbClr val="FBAE40"/>
          </p15:clr>
        </p15:guide>
        <p15:guide id="7" orient="horz" pos="57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t Layout 3">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0414ED8E-F0CC-4BD9-866B-194A378C0472}"/>
              </a:ext>
            </a:extLst>
          </p:cNvPr>
          <p:cNvSpPr>
            <a:spLocks noGrp="1"/>
          </p:cNvSpPr>
          <p:nvPr>
            <p:ph type="pic" sz="quarter" idx="10" hasCustomPrompt="1"/>
          </p:nvPr>
        </p:nvSpPr>
        <p:spPr>
          <a:xfrm>
            <a:off x="0" y="0"/>
            <a:ext cx="6096000" cy="3429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
        <p:nvSpPr>
          <p:cNvPr id="7" name="Picture Placeholder 2">
            <a:extLst>
              <a:ext uri="{FF2B5EF4-FFF2-40B4-BE49-F238E27FC236}">
                <a16:creationId xmlns:a16="http://schemas.microsoft.com/office/drawing/2014/main" id="{1B127B90-3C10-4097-B496-0A8FE904D08B}"/>
              </a:ext>
            </a:extLst>
          </p:cNvPr>
          <p:cNvSpPr>
            <a:spLocks noGrp="1"/>
          </p:cNvSpPr>
          <p:nvPr>
            <p:ph type="pic" sz="quarter" idx="11" hasCustomPrompt="1"/>
          </p:nvPr>
        </p:nvSpPr>
        <p:spPr>
          <a:xfrm>
            <a:off x="6095999" y="3429000"/>
            <a:ext cx="6096000" cy="3429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
        <p:nvSpPr>
          <p:cNvPr id="2" name="Rectangle 1">
            <a:extLst>
              <a:ext uri="{FF2B5EF4-FFF2-40B4-BE49-F238E27FC236}">
                <a16:creationId xmlns:a16="http://schemas.microsoft.com/office/drawing/2014/main" id="{D1F579E1-FB4B-7165-F279-5FD7A46B98E9}"/>
              </a:ext>
            </a:extLst>
          </p:cNvPr>
          <p:cNvSpPr/>
          <p:nvPr userDrawn="1"/>
        </p:nvSpPr>
        <p:spPr>
          <a:xfrm>
            <a:off x="6096001" y="-1"/>
            <a:ext cx="6095999" cy="3429001"/>
          </a:xfrm>
          <a:prstGeom prst="rect">
            <a:avLst/>
          </a:prstGeom>
          <a:solidFill>
            <a:srgbClr val="022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rgbClr val="211FBC"/>
              </a:solidFill>
            </a:endParaRPr>
          </a:p>
        </p:txBody>
      </p:sp>
      <p:cxnSp>
        <p:nvCxnSpPr>
          <p:cNvPr id="3" name="Straight Connector 2">
            <a:extLst>
              <a:ext uri="{FF2B5EF4-FFF2-40B4-BE49-F238E27FC236}">
                <a16:creationId xmlns:a16="http://schemas.microsoft.com/office/drawing/2014/main" id="{B93775CD-D4D1-050E-76A4-0C837637BC50}"/>
              </a:ext>
            </a:extLst>
          </p:cNvPr>
          <p:cNvCxnSpPr>
            <a:cxnSpLocks/>
          </p:cNvCxnSpPr>
          <p:nvPr userDrawn="1"/>
        </p:nvCxnSpPr>
        <p:spPr>
          <a:xfrm>
            <a:off x="6928637" y="2354150"/>
            <a:ext cx="331958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13">
            <a:extLst>
              <a:ext uri="{FF2B5EF4-FFF2-40B4-BE49-F238E27FC236}">
                <a16:creationId xmlns:a16="http://schemas.microsoft.com/office/drawing/2014/main" id="{3EDE8C16-5DFA-114F-7635-5FF38BDCA56C}"/>
              </a:ext>
            </a:extLst>
          </p:cNvPr>
          <p:cNvSpPr>
            <a:spLocks noGrp="1"/>
          </p:cNvSpPr>
          <p:nvPr>
            <p:ph type="body" sz="quarter" idx="12"/>
          </p:nvPr>
        </p:nvSpPr>
        <p:spPr>
          <a:xfrm>
            <a:off x="6842377" y="739484"/>
            <a:ext cx="4030663" cy="1284422"/>
          </a:xfrm>
          <a:prstGeom prst="rect">
            <a:avLst/>
          </a:prstGeom>
        </p:spPr>
        <p:txBody>
          <a:bodyPr/>
          <a:lstStyle>
            <a:lvl1pPr marL="0" indent="0">
              <a:buNone/>
              <a:defRPr sz="3600" b="1">
                <a:solidFill>
                  <a:schemeClr val="bg1"/>
                </a:solidFill>
                <a:latin typeface="Segoe UI" panose="020B0502040204020203" pitchFamily="34" charset="0"/>
                <a:cs typeface="Segoe UI" panose="020B0502040204020203" pitchFamily="34" charset="0"/>
              </a:defRPr>
            </a:lvl1pPr>
            <a:lvl2pPr marL="457200" indent="0">
              <a:buNone/>
              <a:defRPr sz="3600">
                <a:solidFill>
                  <a:schemeClr val="bg1"/>
                </a:solidFill>
              </a:defRPr>
            </a:lvl2pPr>
          </a:lstStyle>
          <a:p>
            <a:pPr lvl="0"/>
            <a:r>
              <a:rPr lang="en-US"/>
              <a:t>Click to edit Master text styles</a:t>
            </a:r>
          </a:p>
        </p:txBody>
      </p:sp>
      <p:sp>
        <p:nvSpPr>
          <p:cNvPr id="5" name="Text Placeholder 15">
            <a:extLst>
              <a:ext uri="{FF2B5EF4-FFF2-40B4-BE49-F238E27FC236}">
                <a16:creationId xmlns:a16="http://schemas.microsoft.com/office/drawing/2014/main" id="{BF0B6645-A4C0-D6CC-BD0D-5D8AAEFD0882}"/>
              </a:ext>
            </a:extLst>
          </p:cNvPr>
          <p:cNvSpPr>
            <a:spLocks noGrp="1"/>
          </p:cNvSpPr>
          <p:nvPr>
            <p:ph type="body" sz="quarter" idx="13"/>
          </p:nvPr>
        </p:nvSpPr>
        <p:spPr>
          <a:xfrm>
            <a:off x="6842377" y="2558787"/>
            <a:ext cx="3995416" cy="267880"/>
          </a:xfrm>
          <a:prstGeom prst="rect">
            <a:avLst/>
          </a:prstGeom>
        </p:spPr>
        <p:txBody>
          <a:bodyPr/>
          <a:lstStyle>
            <a:lvl1pPr marL="0" indent="0">
              <a:buNone/>
              <a:defRPr sz="1400">
                <a:solidFill>
                  <a:schemeClr val="bg1"/>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9" name="Rectangle 8">
            <a:extLst>
              <a:ext uri="{FF2B5EF4-FFF2-40B4-BE49-F238E27FC236}">
                <a16:creationId xmlns:a16="http://schemas.microsoft.com/office/drawing/2014/main" id="{4DE8F194-047E-B652-4889-5B6973BDF495}"/>
              </a:ext>
            </a:extLst>
          </p:cNvPr>
          <p:cNvSpPr/>
          <p:nvPr userDrawn="1"/>
        </p:nvSpPr>
        <p:spPr>
          <a:xfrm>
            <a:off x="-4996" y="3440241"/>
            <a:ext cx="6095999" cy="3429001"/>
          </a:xfrm>
          <a:prstGeom prst="rect">
            <a:avLst/>
          </a:prstGeom>
          <a:solidFill>
            <a:srgbClr val="022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rgbClr val="211FBC"/>
              </a:solidFill>
            </a:endParaRPr>
          </a:p>
        </p:txBody>
      </p:sp>
      <p:sp>
        <p:nvSpPr>
          <p:cNvPr id="10" name="Text Placeholder 15">
            <a:extLst>
              <a:ext uri="{FF2B5EF4-FFF2-40B4-BE49-F238E27FC236}">
                <a16:creationId xmlns:a16="http://schemas.microsoft.com/office/drawing/2014/main" id="{849AC7C0-C051-63E0-F332-E574FFC88EE2}"/>
              </a:ext>
            </a:extLst>
          </p:cNvPr>
          <p:cNvSpPr>
            <a:spLocks noGrp="1"/>
          </p:cNvSpPr>
          <p:nvPr>
            <p:ph type="body" sz="quarter" idx="14"/>
          </p:nvPr>
        </p:nvSpPr>
        <p:spPr>
          <a:xfrm>
            <a:off x="952710" y="4070538"/>
            <a:ext cx="4169900" cy="2232826"/>
          </a:xfrm>
          <a:prstGeom prst="rect">
            <a:avLst/>
          </a:prstGeom>
        </p:spPr>
        <p:txBody>
          <a:bodyPr/>
          <a:lstStyle>
            <a:lvl1pPr marL="0" indent="0">
              <a:buNone/>
              <a:defRPr sz="2200" b="1">
                <a:solidFill>
                  <a:schemeClr val="bg1"/>
                </a:solidFill>
                <a:latin typeface="Segoe UI" panose="020B0502040204020203" pitchFamily="34" charset="0"/>
                <a:cs typeface="Segoe UI" panose="020B0502040204020203" pitchFamily="34" charset="0"/>
              </a:defRPr>
            </a:lvl1pPr>
          </a:lstStyle>
          <a:p>
            <a:pPr lvl="0"/>
            <a:r>
              <a:rPr lang="en-US"/>
              <a:t>Click to edit Master text styles</a:t>
            </a:r>
          </a:p>
        </p:txBody>
      </p:sp>
      <p:pic>
        <p:nvPicPr>
          <p:cNvPr id="8" name="Picture 7">
            <a:extLst>
              <a:ext uri="{FF2B5EF4-FFF2-40B4-BE49-F238E27FC236}">
                <a16:creationId xmlns:a16="http://schemas.microsoft.com/office/drawing/2014/main" id="{874D553E-DC46-5709-FFE0-C43FCBAF9CF3}"/>
              </a:ext>
            </a:extLst>
          </p:cNvPr>
          <p:cNvPicPr>
            <a:picLocks noChangeAspect="1"/>
          </p:cNvPicPr>
          <p:nvPr userDrawn="1"/>
        </p:nvPicPr>
        <p:blipFill>
          <a:blip r:embed="rId2"/>
          <a:stretch>
            <a:fillRect/>
          </a:stretch>
        </p:blipFill>
        <p:spPr>
          <a:xfrm>
            <a:off x="368510" y="395952"/>
            <a:ext cx="584200" cy="584200"/>
          </a:xfrm>
          <a:prstGeom prst="rect">
            <a:avLst/>
          </a:prstGeom>
        </p:spPr>
      </p:pic>
    </p:spTree>
    <p:extLst>
      <p:ext uri="{BB962C8B-B14F-4D97-AF65-F5344CB8AC3E}">
        <p14:creationId xmlns:p14="http://schemas.microsoft.com/office/powerpoint/2010/main" val="3922760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Yellow Header with body 1">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D2B40034-3D17-4D1C-B67A-F44E987214C4}"/>
              </a:ext>
            </a:extLst>
          </p:cNvPr>
          <p:cNvSpPr>
            <a:spLocks noGrp="1"/>
          </p:cNvSpPr>
          <p:nvPr>
            <p:ph type="pic" sz="quarter" idx="11" hasCustomPrompt="1"/>
          </p:nvPr>
        </p:nvSpPr>
        <p:spPr>
          <a:xfrm>
            <a:off x="4640263" y="1952932"/>
            <a:ext cx="2911475" cy="43815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
        <p:nvSpPr>
          <p:cNvPr id="2" name="Rectangle 1">
            <a:extLst>
              <a:ext uri="{FF2B5EF4-FFF2-40B4-BE49-F238E27FC236}">
                <a16:creationId xmlns:a16="http://schemas.microsoft.com/office/drawing/2014/main" id="{A9EBC8CF-A42F-2D43-C2CD-AADD6D88846A}"/>
              </a:ext>
            </a:extLst>
          </p:cNvPr>
          <p:cNvSpPr/>
          <p:nvPr userDrawn="1"/>
        </p:nvSpPr>
        <p:spPr>
          <a:xfrm>
            <a:off x="1" y="0"/>
            <a:ext cx="12191999" cy="1375508"/>
          </a:xfrm>
          <a:prstGeom prst="rect">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3" name="Picture 2">
            <a:extLst>
              <a:ext uri="{FF2B5EF4-FFF2-40B4-BE49-F238E27FC236}">
                <a16:creationId xmlns:a16="http://schemas.microsoft.com/office/drawing/2014/main" id="{17D7FD42-9218-6E4B-C0D9-3C4F029E24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5269" y="242711"/>
            <a:ext cx="890683" cy="890683"/>
          </a:xfrm>
          <a:prstGeom prst="rect">
            <a:avLst/>
          </a:prstGeom>
        </p:spPr>
      </p:pic>
      <p:sp>
        <p:nvSpPr>
          <p:cNvPr id="5" name="Text Placeholder 4">
            <a:extLst>
              <a:ext uri="{FF2B5EF4-FFF2-40B4-BE49-F238E27FC236}">
                <a16:creationId xmlns:a16="http://schemas.microsoft.com/office/drawing/2014/main" id="{CD99966E-B985-E684-F033-33F04B517F91}"/>
              </a:ext>
            </a:extLst>
          </p:cNvPr>
          <p:cNvSpPr>
            <a:spLocks noGrp="1"/>
          </p:cNvSpPr>
          <p:nvPr>
            <p:ph type="body" sz="quarter" idx="10" hasCustomPrompt="1"/>
          </p:nvPr>
        </p:nvSpPr>
        <p:spPr>
          <a:xfrm>
            <a:off x="1308212" y="242711"/>
            <a:ext cx="9008742" cy="1029136"/>
          </a:xfrm>
          <a:prstGeom prst="rect">
            <a:avLst/>
          </a:prstGeom>
        </p:spPr>
        <p:txBody>
          <a:bodyPr anchor="ctr"/>
          <a:lstStyle>
            <a:lvl1pPr marL="0" indent="0">
              <a:lnSpc>
                <a:spcPts val="3200"/>
              </a:lnSpc>
              <a:buNone/>
              <a:defRPr sz="3600" b="1" i="0">
                <a:solidFill>
                  <a:srgbClr val="02267E"/>
                </a:solidFill>
                <a:latin typeface="Segoe UI" panose="020B0502040204020203" pitchFamily="34" charset="0"/>
                <a:cs typeface="Segoe UI" panose="020B0502040204020203" pitchFamily="34" charset="0"/>
              </a:defRPr>
            </a:lvl1pPr>
          </a:lstStyle>
          <a:p>
            <a:pPr lvl="0"/>
            <a:r>
              <a:rPr lang="en-US"/>
              <a:t>Click To Edit Headline Text</a:t>
            </a:r>
          </a:p>
        </p:txBody>
      </p:sp>
      <p:cxnSp>
        <p:nvCxnSpPr>
          <p:cNvPr id="6" name="Straight Connector 5">
            <a:extLst>
              <a:ext uri="{FF2B5EF4-FFF2-40B4-BE49-F238E27FC236}">
                <a16:creationId xmlns:a16="http://schemas.microsoft.com/office/drawing/2014/main" id="{5B0EC4CE-8C20-9886-3A21-E70D70567839}"/>
              </a:ext>
            </a:extLst>
          </p:cNvPr>
          <p:cNvCxnSpPr>
            <a:cxnSpLocks/>
          </p:cNvCxnSpPr>
          <p:nvPr userDrawn="1"/>
        </p:nvCxnSpPr>
        <p:spPr>
          <a:xfrm>
            <a:off x="1408685" y="3120114"/>
            <a:ext cx="2893534" cy="0"/>
          </a:xfrm>
          <a:prstGeom prst="line">
            <a:avLst/>
          </a:prstGeom>
          <a:ln w="19050">
            <a:solidFill>
              <a:srgbClr val="02267E"/>
            </a:solidFill>
          </a:ln>
        </p:spPr>
        <p:style>
          <a:lnRef idx="1">
            <a:schemeClr val="accent1"/>
          </a:lnRef>
          <a:fillRef idx="0">
            <a:schemeClr val="accent1"/>
          </a:fillRef>
          <a:effectRef idx="0">
            <a:schemeClr val="accent1"/>
          </a:effectRef>
          <a:fontRef idx="minor">
            <a:schemeClr val="tx1"/>
          </a:fontRef>
        </p:style>
      </p:cxnSp>
      <p:sp>
        <p:nvSpPr>
          <p:cNvPr id="7" name="Text Placeholder 15">
            <a:extLst>
              <a:ext uri="{FF2B5EF4-FFF2-40B4-BE49-F238E27FC236}">
                <a16:creationId xmlns:a16="http://schemas.microsoft.com/office/drawing/2014/main" id="{16AA87DB-4224-49E9-EEDB-7D4BB07E69A5}"/>
              </a:ext>
            </a:extLst>
          </p:cNvPr>
          <p:cNvSpPr>
            <a:spLocks noGrp="1"/>
          </p:cNvSpPr>
          <p:nvPr>
            <p:ph type="body" sz="quarter" idx="12" hasCustomPrompt="1"/>
          </p:nvPr>
        </p:nvSpPr>
        <p:spPr>
          <a:xfrm>
            <a:off x="1308212" y="2177814"/>
            <a:ext cx="2983108" cy="823221"/>
          </a:xfrm>
          <a:prstGeom prst="rect">
            <a:avLst/>
          </a:prstGeom>
        </p:spPr>
        <p:txBody>
          <a:bodyPr anchor="b"/>
          <a:lstStyle>
            <a:lvl1pPr marL="0" indent="0">
              <a:lnSpc>
                <a:spcPct val="100000"/>
              </a:lnSpc>
              <a:buNone/>
              <a:defRPr sz="2400">
                <a:solidFill>
                  <a:srgbClr val="02267E"/>
                </a:solidFill>
                <a:latin typeface="Segoe UI" panose="020B0502040204020203" pitchFamily="34" charset="0"/>
                <a:cs typeface="Segoe UI" panose="020B0502040204020203" pitchFamily="34" charset="0"/>
              </a:defRPr>
            </a:lvl1pPr>
          </a:lstStyle>
          <a:p>
            <a:pPr lvl="0"/>
            <a:r>
              <a:rPr lang="en-US"/>
              <a:t>Click To Edit Subhead</a:t>
            </a:r>
          </a:p>
        </p:txBody>
      </p:sp>
      <p:sp>
        <p:nvSpPr>
          <p:cNvPr id="8" name="Text Placeholder 19">
            <a:extLst>
              <a:ext uri="{FF2B5EF4-FFF2-40B4-BE49-F238E27FC236}">
                <a16:creationId xmlns:a16="http://schemas.microsoft.com/office/drawing/2014/main" id="{77162A92-8552-D31E-B219-A00EF786DBF7}"/>
              </a:ext>
            </a:extLst>
          </p:cNvPr>
          <p:cNvSpPr>
            <a:spLocks noGrp="1"/>
          </p:cNvSpPr>
          <p:nvPr>
            <p:ph type="body" sz="quarter" idx="13"/>
          </p:nvPr>
        </p:nvSpPr>
        <p:spPr>
          <a:xfrm>
            <a:off x="1308674" y="3239187"/>
            <a:ext cx="2983108" cy="1997075"/>
          </a:xfrm>
          <a:prstGeom prst="rect">
            <a:avLst/>
          </a:prstGeom>
        </p:spPr>
        <p:txBody>
          <a:bodyPr/>
          <a:lstStyle>
            <a:lvl1pPr marL="0" indent="0">
              <a:buNone/>
              <a:defRPr sz="14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10" name="Text Placeholder 19">
            <a:extLst>
              <a:ext uri="{FF2B5EF4-FFF2-40B4-BE49-F238E27FC236}">
                <a16:creationId xmlns:a16="http://schemas.microsoft.com/office/drawing/2014/main" id="{5A24C829-13CB-E3F2-4A65-524EBE9DB917}"/>
              </a:ext>
            </a:extLst>
          </p:cNvPr>
          <p:cNvSpPr>
            <a:spLocks noGrp="1"/>
          </p:cNvSpPr>
          <p:nvPr>
            <p:ph type="body" sz="quarter" idx="14" hasCustomPrompt="1"/>
          </p:nvPr>
        </p:nvSpPr>
        <p:spPr>
          <a:xfrm>
            <a:off x="7889782" y="2177814"/>
            <a:ext cx="3117943" cy="3113142"/>
          </a:xfrm>
          <a:prstGeom prst="rect">
            <a:avLst/>
          </a:prstGeom>
        </p:spPr>
        <p:txBody>
          <a:bodyPr/>
          <a:lstStyle>
            <a:lvl1pPr marL="0" indent="0">
              <a:buNone/>
              <a:defRPr sz="14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pic>
        <p:nvPicPr>
          <p:cNvPr id="9" name="Picture 8">
            <a:extLst>
              <a:ext uri="{FF2B5EF4-FFF2-40B4-BE49-F238E27FC236}">
                <a16:creationId xmlns:a16="http://schemas.microsoft.com/office/drawing/2014/main" id="{867E0D18-B5C0-7AFB-73EE-8F5F49D40B7B}"/>
              </a:ext>
            </a:extLst>
          </p:cNvPr>
          <p:cNvPicPr>
            <a:picLocks noChangeAspect="1"/>
          </p:cNvPicPr>
          <p:nvPr userDrawn="1"/>
        </p:nvPicPr>
        <p:blipFill rotWithShape="1">
          <a:blip r:embed="rId3"/>
          <a:srcRect l="66893" t="-34300"/>
          <a:stretch/>
        </p:blipFill>
        <p:spPr>
          <a:xfrm>
            <a:off x="11464506" y="500332"/>
            <a:ext cx="361594" cy="409347"/>
          </a:xfrm>
          <a:prstGeom prst="rect">
            <a:avLst/>
          </a:prstGeom>
        </p:spPr>
      </p:pic>
    </p:spTree>
    <p:extLst>
      <p:ext uri="{BB962C8B-B14F-4D97-AF65-F5344CB8AC3E}">
        <p14:creationId xmlns:p14="http://schemas.microsoft.com/office/powerpoint/2010/main" val="3042221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Yellow Header with body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5CAA91-5776-6B08-258A-5C3A8ED9ADF0}"/>
              </a:ext>
            </a:extLst>
          </p:cNvPr>
          <p:cNvSpPr/>
          <p:nvPr userDrawn="1"/>
        </p:nvSpPr>
        <p:spPr>
          <a:xfrm>
            <a:off x="1" y="0"/>
            <a:ext cx="12191999" cy="1375508"/>
          </a:xfrm>
          <a:prstGeom prst="rect">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3" name="Picture 2">
            <a:extLst>
              <a:ext uri="{FF2B5EF4-FFF2-40B4-BE49-F238E27FC236}">
                <a16:creationId xmlns:a16="http://schemas.microsoft.com/office/drawing/2014/main" id="{A45ED828-508E-AED0-D936-F9C1FB0F33D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5269" y="242711"/>
            <a:ext cx="890683" cy="890683"/>
          </a:xfrm>
          <a:prstGeom prst="rect">
            <a:avLst/>
          </a:prstGeom>
        </p:spPr>
      </p:pic>
      <p:sp>
        <p:nvSpPr>
          <p:cNvPr id="4" name="Text Placeholder 4">
            <a:extLst>
              <a:ext uri="{FF2B5EF4-FFF2-40B4-BE49-F238E27FC236}">
                <a16:creationId xmlns:a16="http://schemas.microsoft.com/office/drawing/2014/main" id="{CA96B1DF-542F-9A4F-1D80-79C98FFACC3C}"/>
              </a:ext>
            </a:extLst>
          </p:cNvPr>
          <p:cNvSpPr>
            <a:spLocks noGrp="1"/>
          </p:cNvSpPr>
          <p:nvPr>
            <p:ph type="body" sz="quarter" idx="10" hasCustomPrompt="1"/>
          </p:nvPr>
        </p:nvSpPr>
        <p:spPr>
          <a:xfrm>
            <a:off x="1308212" y="242711"/>
            <a:ext cx="9008742" cy="1029136"/>
          </a:xfrm>
          <a:prstGeom prst="rect">
            <a:avLst/>
          </a:prstGeom>
        </p:spPr>
        <p:txBody>
          <a:bodyPr anchor="ctr"/>
          <a:lstStyle>
            <a:lvl1pPr marL="0" indent="0">
              <a:lnSpc>
                <a:spcPts val="3200"/>
              </a:lnSpc>
              <a:buNone/>
              <a:defRPr sz="3600" b="1" i="0">
                <a:solidFill>
                  <a:srgbClr val="02267E"/>
                </a:solidFill>
                <a:latin typeface="Segoe UI" panose="020B0502040204020203" pitchFamily="34" charset="0"/>
                <a:cs typeface="Segoe UI" panose="020B0502040204020203" pitchFamily="34" charset="0"/>
              </a:defRPr>
            </a:lvl1pPr>
          </a:lstStyle>
          <a:p>
            <a:pPr lvl="0"/>
            <a:r>
              <a:rPr lang="en-US"/>
              <a:t>Click To Edit Headline Text</a:t>
            </a:r>
          </a:p>
        </p:txBody>
      </p:sp>
      <p:sp>
        <p:nvSpPr>
          <p:cNvPr id="5" name="Picture Placeholder 1">
            <a:extLst>
              <a:ext uri="{FF2B5EF4-FFF2-40B4-BE49-F238E27FC236}">
                <a16:creationId xmlns:a16="http://schemas.microsoft.com/office/drawing/2014/main" id="{1F8D2A8A-88B6-031C-0E6C-0C13AA47FC24}"/>
              </a:ext>
            </a:extLst>
          </p:cNvPr>
          <p:cNvSpPr>
            <a:spLocks noGrp="1"/>
          </p:cNvSpPr>
          <p:nvPr>
            <p:ph type="pic" sz="quarter" idx="11"/>
          </p:nvPr>
        </p:nvSpPr>
        <p:spPr>
          <a:xfrm>
            <a:off x="1176338" y="1681269"/>
            <a:ext cx="4611687" cy="2241577"/>
          </a:xfrm>
          <a:prstGeom prst="rect">
            <a:avLst/>
          </a:prstGeom>
        </p:spPr>
        <p:txBody>
          <a:bodyPr/>
          <a:lstStyle/>
          <a:p>
            <a:endParaRPr lang="en-US"/>
          </a:p>
        </p:txBody>
      </p:sp>
      <p:sp>
        <p:nvSpPr>
          <p:cNvPr id="6" name="Picture Placeholder 2">
            <a:extLst>
              <a:ext uri="{FF2B5EF4-FFF2-40B4-BE49-F238E27FC236}">
                <a16:creationId xmlns:a16="http://schemas.microsoft.com/office/drawing/2014/main" id="{B41D19A3-D3E7-F2AB-9D5C-F7BD0F37687C}"/>
              </a:ext>
            </a:extLst>
          </p:cNvPr>
          <p:cNvSpPr>
            <a:spLocks noGrp="1"/>
          </p:cNvSpPr>
          <p:nvPr>
            <p:ph type="pic" sz="quarter" idx="12"/>
          </p:nvPr>
        </p:nvSpPr>
        <p:spPr>
          <a:xfrm>
            <a:off x="6361112" y="1681269"/>
            <a:ext cx="4611687" cy="2241577"/>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38B40609-8E94-00EA-7D58-4171DB588DD8}"/>
              </a:ext>
            </a:extLst>
          </p:cNvPr>
          <p:cNvSpPr>
            <a:spLocks noGrp="1"/>
          </p:cNvSpPr>
          <p:nvPr>
            <p:ph type="pic" sz="quarter" idx="13"/>
          </p:nvPr>
        </p:nvSpPr>
        <p:spPr>
          <a:xfrm>
            <a:off x="1176338" y="4228993"/>
            <a:ext cx="4611687" cy="2241577"/>
          </a:xfrm>
          <a:prstGeom prst="rect">
            <a:avLst/>
          </a:prstGeom>
        </p:spPr>
        <p:txBody>
          <a:bodyPr/>
          <a:lstStyle/>
          <a:p>
            <a:endParaRPr lang="en-US"/>
          </a:p>
        </p:txBody>
      </p:sp>
      <p:sp>
        <p:nvSpPr>
          <p:cNvPr id="8" name="Picture Placeholder 4">
            <a:extLst>
              <a:ext uri="{FF2B5EF4-FFF2-40B4-BE49-F238E27FC236}">
                <a16:creationId xmlns:a16="http://schemas.microsoft.com/office/drawing/2014/main" id="{79F68366-B6F1-CD88-B4FC-73D561EBBFE8}"/>
              </a:ext>
            </a:extLst>
          </p:cNvPr>
          <p:cNvSpPr>
            <a:spLocks noGrp="1"/>
          </p:cNvSpPr>
          <p:nvPr>
            <p:ph type="pic" sz="quarter" idx="14"/>
          </p:nvPr>
        </p:nvSpPr>
        <p:spPr>
          <a:xfrm>
            <a:off x="6361112" y="4228993"/>
            <a:ext cx="4611687" cy="2241577"/>
          </a:xfrm>
          <a:prstGeom prst="rect">
            <a:avLst/>
          </a:prstGeom>
        </p:spPr>
        <p:txBody>
          <a:bodyPr/>
          <a:lstStyle/>
          <a:p>
            <a:endParaRPr lang="en-US"/>
          </a:p>
        </p:txBody>
      </p:sp>
      <p:pic>
        <p:nvPicPr>
          <p:cNvPr id="12" name="Picture 11">
            <a:extLst>
              <a:ext uri="{FF2B5EF4-FFF2-40B4-BE49-F238E27FC236}">
                <a16:creationId xmlns:a16="http://schemas.microsoft.com/office/drawing/2014/main" id="{F06BBEAB-2F20-17A9-23EF-1090447A8CBB}"/>
              </a:ext>
            </a:extLst>
          </p:cNvPr>
          <p:cNvPicPr>
            <a:picLocks noChangeAspect="1"/>
          </p:cNvPicPr>
          <p:nvPr userDrawn="1"/>
        </p:nvPicPr>
        <p:blipFill rotWithShape="1">
          <a:blip r:embed="rId3"/>
          <a:srcRect l="67703" t="-2108" r="-10270" b="-11692"/>
          <a:stretch/>
        </p:blipFill>
        <p:spPr>
          <a:xfrm>
            <a:off x="11352361" y="491706"/>
            <a:ext cx="624369" cy="465826"/>
          </a:xfrm>
          <a:prstGeom prst="rect">
            <a:avLst/>
          </a:prstGeom>
        </p:spPr>
      </p:pic>
    </p:spTree>
    <p:extLst>
      <p:ext uri="{BB962C8B-B14F-4D97-AF65-F5344CB8AC3E}">
        <p14:creationId xmlns:p14="http://schemas.microsoft.com/office/powerpoint/2010/main" val="432587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Header with body 3">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D2B40034-3D17-4D1C-B67A-F44E987214C4}"/>
              </a:ext>
            </a:extLst>
          </p:cNvPr>
          <p:cNvSpPr>
            <a:spLocks noGrp="1"/>
          </p:cNvSpPr>
          <p:nvPr>
            <p:ph type="pic" sz="quarter" idx="11" hasCustomPrompt="1"/>
          </p:nvPr>
        </p:nvSpPr>
        <p:spPr>
          <a:xfrm>
            <a:off x="1308212" y="1952932"/>
            <a:ext cx="4303831" cy="43815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
        <p:nvSpPr>
          <p:cNvPr id="2" name="Rectangle 1">
            <a:extLst>
              <a:ext uri="{FF2B5EF4-FFF2-40B4-BE49-F238E27FC236}">
                <a16:creationId xmlns:a16="http://schemas.microsoft.com/office/drawing/2014/main" id="{A9EBC8CF-A42F-2D43-C2CD-AADD6D88846A}"/>
              </a:ext>
            </a:extLst>
          </p:cNvPr>
          <p:cNvSpPr/>
          <p:nvPr userDrawn="1"/>
        </p:nvSpPr>
        <p:spPr>
          <a:xfrm>
            <a:off x="1" y="0"/>
            <a:ext cx="12191999" cy="1375508"/>
          </a:xfrm>
          <a:prstGeom prst="rect">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3" name="Picture 2">
            <a:extLst>
              <a:ext uri="{FF2B5EF4-FFF2-40B4-BE49-F238E27FC236}">
                <a16:creationId xmlns:a16="http://schemas.microsoft.com/office/drawing/2014/main" id="{17D7FD42-9218-6E4B-C0D9-3C4F029E24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5269" y="242711"/>
            <a:ext cx="890683" cy="890683"/>
          </a:xfrm>
          <a:prstGeom prst="rect">
            <a:avLst/>
          </a:prstGeom>
        </p:spPr>
      </p:pic>
      <p:sp>
        <p:nvSpPr>
          <p:cNvPr id="5" name="Text Placeholder 4">
            <a:extLst>
              <a:ext uri="{FF2B5EF4-FFF2-40B4-BE49-F238E27FC236}">
                <a16:creationId xmlns:a16="http://schemas.microsoft.com/office/drawing/2014/main" id="{CD99966E-B985-E684-F033-33F04B517F91}"/>
              </a:ext>
            </a:extLst>
          </p:cNvPr>
          <p:cNvSpPr>
            <a:spLocks noGrp="1"/>
          </p:cNvSpPr>
          <p:nvPr>
            <p:ph type="body" sz="quarter" idx="10" hasCustomPrompt="1"/>
          </p:nvPr>
        </p:nvSpPr>
        <p:spPr>
          <a:xfrm>
            <a:off x="1308212" y="242711"/>
            <a:ext cx="9008742" cy="1029136"/>
          </a:xfrm>
          <a:prstGeom prst="rect">
            <a:avLst/>
          </a:prstGeom>
        </p:spPr>
        <p:txBody>
          <a:bodyPr anchor="ctr"/>
          <a:lstStyle>
            <a:lvl1pPr marL="0" indent="0">
              <a:lnSpc>
                <a:spcPts val="3200"/>
              </a:lnSpc>
              <a:buNone/>
              <a:defRPr sz="3600" b="1" i="0">
                <a:solidFill>
                  <a:srgbClr val="02267E"/>
                </a:solidFill>
                <a:latin typeface="Segoe UI" panose="020B0502040204020203" pitchFamily="34" charset="0"/>
                <a:cs typeface="Segoe UI" panose="020B0502040204020203" pitchFamily="34" charset="0"/>
              </a:defRPr>
            </a:lvl1pPr>
          </a:lstStyle>
          <a:p>
            <a:pPr lvl="0"/>
            <a:r>
              <a:rPr lang="en-US"/>
              <a:t>Click To Edit Headline Text</a:t>
            </a:r>
          </a:p>
        </p:txBody>
      </p:sp>
      <p:cxnSp>
        <p:nvCxnSpPr>
          <p:cNvPr id="11" name="Straight Connector 10">
            <a:extLst>
              <a:ext uri="{FF2B5EF4-FFF2-40B4-BE49-F238E27FC236}">
                <a16:creationId xmlns:a16="http://schemas.microsoft.com/office/drawing/2014/main" id="{AE78D629-05C4-67C5-DAB6-2273C6F17596}"/>
              </a:ext>
            </a:extLst>
          </p:cNvPr>
          <p:cNvCxnSpPr>
            <a:cxnSpLocks/>
          </p:cNvCxnSpPr>
          <p:nvPr userDrawn="1"/>
        </p:nvCxnSpPr>
        <p:spPr>
          <a:xfrm>
            <a:off x="6333907" y="3078351"/>
            <a:ext cx="4048218" cy="0"/>
          </a:xfrm>
          <a:prstGeom prst="line">
            <a:avLst/>
          </a:prstGeom>
          <a:ln w="19050">
            <a:solidFill>
              <a:srgbClr val="02267E"/>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AFE0916A-1633-6544-C6B5-84FF6617470C}"/>
              </a:ext>
            </a:extLst>
          </p:cNvPr>
          <p:cNvSpPr>
            <a:spLocks noGrp="1"/>
          </p:cNvSpPr>
          <p:nvPr>
            <p:ph type="body" sz="quarter" idx="12" hasCustomPrompt="1"/>
          </p:nvPr>
        </p:nvSpPr>
        <p:spPr>
          <a:xfrm>
            <a:off x="6233434" y="1952932"/>
            <a:ext cx="4538084" cy="961527"/>
          </a:xfrm>
          <a:prstGeom prst="rect">
            <a:avLst/>
          </a:prstGeom>
        </p:spPr>
        <p:txBody>
          <a:bodyPr anchor="b"/>
          <a:lstStyle>
            <a:lvl1pPr marL="0" indent="0">
              <a:lnSpc>
                <a:spcPts val="3800"/>
              </a:lnSpc>
              <a:buNone/>
              <a:defRPr sz="3600">
                <a:solidFill>
                  <a:srgbClr val="02267E"/>
                </a:solidFill>
                <a:latin typeface="Segoe UI" panose="020B0502040204020203" pitchFamily="34" charset="0"/>
                <a:cs typeface="Segoe UI" panose="020B0502040204020203" pitchFamily="34" charset="0"/>
              </a:defRPr>
            </a:lvl1pPr>
          </a:lstStyle>
          <a:p>
            <a:pPr lvl="0"/>
            <a:r>
              <a:rPr lang="en-US"/>
              <a:t>Click To Edit Subhead</a:t>
            </a:r>
          </a:p>
        </p:txBody>
      </p:sp>
      <p:sp>
        <p:nvSpPr>
          <p:cNvPr id="13" name="Text Placeholder 19">
            <a:extLst>
              <a:ext uri="{FF2B5EF4-FFF2-40B4-BE49-F238E27FC236}">
                <a16:creationId xmlns:a16="http://schemas.microsoft.com/office/drawing/2014/main" id="{691E9B69-6B6C-560B-C983-043070D7DB0B}"/>
              </a:ext>
            </a:extLst>
          </p:cNvPr>
          <p:cNvSpPr>
            <a:spLocks noGrp="1"/>
          </p:cNvSpPr>
          <p:nvPr>
            <p:ph type="body" sz="quarter" idx="13"/>
          </p:nvPr>
        </p:nvSpPr>
        <p:spPr>
          <a:xfrm>
            <a:off x="6233895" y="3242243"/>
            <a:ext cx="4173537" cy="1997075"/>
          </a:xfrm>
          <a:prstGeom prst="rect">
            <a:avLst/>
          </a:prstGeom>
        </p:spPr>
        <p:txBody>
          <a:bodyPr/>
          <a:lstStyle>
            <a:lvl1pPr marL="0" indent="0">
              <a:buNone/>
              <a:defRPr sz="14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pic>
        <p:nvPicPr>
          <p:cNvPr id="6" name="Picture 5">
            <a:extLst>
              <a:ext uri="{FF2B5EF4-FFF2-40B4-BE49-F238E27FC236}">
                <a16:creationId xmlns:a16="http://schemas.microsoft.com/office/drawing/2014/main" id="{B7E46822-1EF3-EE56-A6C3-858BE0EAD371}"/>
              </a:ext>
            </a:extLst>
          </p:cNvPr>
          <p:cNvPicPr>
            <a:picLocks noChangeAspect="1"/>
          </p:cNvPicPr>
          <p:nvPr userDrawn="1"/>
        </p:nvPicPr>
        <p:blipFill rotWithShape="1">
          <a:blip r:embed="rId3"/>
          <a:srcRect l="64894" t="-22981" r="-1" b="-24191"/>
          <a:stretch/>
        </p:blipFill>
        <p:spPr>
          <a:xfrm>
            <a:off x="11455878" y="534838"/>
            <a:ext cx="370221" cy="448573"/>
          </a:xfrm>
          <a:prstGeom prst="rect">
            <a:avLst/>
          </a:prstGeom>
        </p:spPr>
      </p:pic>
    </p:spTree>
    <p:extLst>
      <p:ext uri="{BB962C8B-B14F-4D97-AF65-F5344CB8AC3E}">
        <p14:creationId xmlns:p14="http://schemas.microsoft.com/office/powerpoint/2010/main" val="4052873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Yellow Header with body 4">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D2B40034-3D17-4D1C-B67A-F44E987214C4}"/>
              </a:ext>
            </a:extLst>
          </p:cNvPr>
          <p:cNvSpPr>
            <a:spLocks noGrp="1"/>
          </p:cNvSpPr>
          <p:nvPr>
            <p:ph type="pic" sz="quarter" idx="11" hasCustomPrompt="1"/>
          </p:nvPr>
        </p:nvSpPr>
        <p:spPr>
          <a:xfrm>
            <a:off x="6710253" y="1952932"/>
            <a:ext cx="4303831" cy="43815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
        <p:nvSpPr>
          <p:cNvPr id="2" name="Rectangle 1">
            <a:extLst>
              <a:ext uri="{FF2B5EF4-FFF2-40B4-BE49-F238E27FC236}">
                <a16:creationId xmlns:a16="http://schemas.microsoft.com/office/drawing/2014/main" id="{A9EBC8CF-A42F-2D43-C2CD-AADD6D88846A}"/>
              </a:ext>
            </a:extLst>
          </p:cNvPr>
          <p:cNvSpPr/>
          <p:nvPr userDrawn="1"/>
        </p:nvSpPr>
        <p:spPr>
          <a:xfrm>
            <a:off x="1" y="0"/>
            <a:ext cx="12191999" cy="1375508"/>
          </a:xfrm>
          <a:prstGeom prst="rect">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3" name="Picture 2">
            <a:extLst>
              <a:ext uri="{FF2B5EF4-FFF2-40B4-BE49-F238E27FC236}">
                <a16:creationId xmlns:a16="http://schemas.microsoft.com/office/drawing/2014/main" id="{17D7FD42-9218-6E4B-C0D9-3C4F029E24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5269" y="242711"/>
            <a:ext cx="890683" cy="890683"/>
          </a:xfrm>
          <a:prstGeom prst="rect">
            <a:avLst/>
          </a:prstGeom>
        </p:spPr>
      </p:pic>
      <p:sp>
        <p:nvSpPr>
          <p:cNvPr id="5" name="Text Placeholder 4">
            <a:extLst>
              <a:ext uri="{FF2B5EF4-FFF2-40B4-BE49-F238E27FC236}">
                <a16:creationId xmlns:a16="http://schemas.microsoft.com/office/drawing/2014/main" id="{CD99966E-B985-E684-F033-33F04B517F91}"/>
              </a:ext>
            </a:extLst>
          </p:cNvPr>
          <p:cNvSpPr>
            <a:spLocks noGrp="1"/>
          </p:cNvSpPr>
          <p:nvPr>
            <p:ph type="body" sz="quarter" idx="10" hasCustomPrompt="1"/>
          </p:nvPr>
        </p:nvSpPr>
        <p:spPr>
          <a:xfrm>
            <a:off x="1308212" y="242711"/>
            <a:ext cx="9008742" cy="1029136"/>
          </a:xfrm>
          <a:prstGeom prst="rect">
            <a:avLst/>
          </a:prstGeom>
        </p:spPr>
        <p:txBody>
          <a:bodyPr anchor="ctr"/>
          <a:lstStyle>
            <a:lvl1pPr marL="0" indent="0">
              <a:lnSpc>
                <a:spcPts val="3200"/>
              </a:lnSpc>
              <a:buNone/>
              <a:defRPr sz="3600" b="1" i="0">
                <a:solidFill>
                  <a:srgbClr val="02267E"/>
                </a:solidFill>
                <a:latin typeface="Segoe UI" panose="020B0502040204020203" pitchFamily="34" charset="0"/>
                <a:cs typeface="Segoe UI" panose="020B0502040204020203" pitchFamily="34" charset="0"/>
              </a:defRPr>
            </a:lvl1pPr>
          </a:lstStyle>
          <a:p>
            <a:pPr lvl="0"/>
            <a:r>
              <a:rPr lang="en-US"/>
              <a:t>Click To Edit Headline Text</a:t>
            </a:r>
          </a:p>
        </p:txBody>
      </p:sp>
      <p:cxnSp>
        <p:nvCxnSpPr>
          <p:cNvPr id="11" name="Straight Connector 10">
            <a:extLst>
              <a:ext uri="{FF2B5EF4-FFF2-40B4-BE49-F238E27FC236}">
                <a16:creationId xmlns:a16="http://schemas.microsoft.com/office/drawing/2014/main" id="{AE78D629-05C4-67C5-DAB6-2273C6F17596}"/>
              </a:ext>
            </a:extLst>
          </p:cNvPr>
          <p:cNvCxnSpPr>
            <a:cxnSpLocks/>
          </p:cNvCxnSpPr>
          <p:nvPr userDrawn="1"/>
        </p:nvCxnSpPr>
        <p:spPr>
          <a:xfrm>
            <a:off x="1408224" y="3087976"/>
            <a:ext cx="4048218" cy="0"/>
          </a:xfrm>
          <a:prstGeom prst="line">
            <a:avLst/>
          </a:prstGeom>
          <a:ln w="19050">
            <a:solidFill>
              <a:srgbClr val="02267E"/>
            </a:solidFill>
          </a:ln>
        </p:spPr>
        <p:style>
          <a:lnRef idx="1">
            <a:schemeClr val="accent1"/>
          </a:lnRef>
          <a:fillRef idx="0">
            <a:schemeClr val="accent1"/>
          </a:fillRef>
          <a:effectRef idx="0">
            <a:schemeClr val="accent1"/>
          </a:effectRef>
          <a:fontRef idx="minor">
            <a:schemeClr val="tx1"/>
          </a:fontRef>
        </p:style>
      </p:cxnSp>
      <p:sp>
        <p:nvSpPr>
          <p:cNvPr id="12" name="Text Placeholder 15">
            <a:extLst>
              <a:ext uri="{FF2B5EF4-FFF2-40B4-BE49-F238E27FC236}">
                <a16:creationId xmlns:a16="http://schemas.microsoft.com/office/drawing/2014/main" id="{AFE0916A-1633-6544-C6B5-84FF6617470C}"/>
              </a:ext>
            </a:extLst>
          </p:cNvPr>
          <p:cNvSpPr>
            <a:spLocks noGrp="1"/>
          </p:cNvSpPr>
          <p:nvPr>
            <p:ph type="body" sz="quarter" idx="12" hasCustomPrompt="1"/>
          </p:nvPr>
        </p:nvSpPr>
        <p:spPr>
          <a:xfrm>
            <a:off x="1307751" y="1952932"/>
            <a:ext cx="4538084" cy="1031383"/>
          </a:xfrm>
          <a:prstGeom prst="rect">
            <a:avLst/>
          </a:prstGeom>
        </p:spPr>
        <p:txBody>
          <a:bodyPr anchor="b"/>
          <a:lstStyle>
            <a:lvl1pPr marL="0" indent="0">
              <a:lnSpc>
                <a:spcPts val="3800"/>
              </a:lnSpc>
              <a:buNone/>
              <a:defRPr sz="3600">
                <a:solidFill>
                  <a:srgbClr val="02267E"/>
                </a:solidFill>
                <a:latin typeface="Segoe UI" panose="020B0502040204020203" pitchFamily="34" charset="0"/>
                <a:cs typeface="Segoe UI" panose="020B0502040204020203" pitchFamily="34" charset="0"/>
              </a:defRPr>
            </a:lvl1pPr>
          </a:lstStyle>
          <a:p>
            <a:pPr lvl="0"/>
            <a:r>
              <a:rPr lang="en-US"/>
              <a:t>Click To Edit Subhead</a:t>
            </a:r>
          </a:p>
        </p:txBody>
      </p:sp>
      <p:sp>
        <p:nvSpPr>
          <p:cNvPr id="13" name="Text Placeholder 19">
            <a:extLst>
              <a:ext uri="{FF2B5EF4-FFF2-40B4-BE49-F238E27FC236}">
                <a16:creationId xmlns:a16="http://schemas.microsoft.com/office/drawing/2014/main" id="{691E9B69-6B6C-560B-C983-043070D7DB0B}"/>
              </a:ext>
            </a:extLst>
          </p:cNvPr>
          <p:cNvSpPr>
            <a:spLocks noGrp="1"/>
          </p:cNvSpPr>
          <p:nvPr>
            <p:ph type="body" sz="quarter" idx="13"/>
          </p:nvPr>
        </p:nvSpPr>
        <p:spPr>
          <a:xfrm>
            <a:off x="1308212" y="3226869"/>
            <a:ext cx="4173537" cy="1997075"/>
          </a:xfrm>
          <a:prstGeom prst="rect">
            <a:avLst/>
          </a:prstGeom>
        </p:spPr>
        <p:txBody>
          <a:bodyPr/>
          <a:lstStyle>
            <a:lvl1pPr marL="0" indent="0">
              <a:buNone/>
              <a:defRPr sz="14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pic>
        <p:nvPicPr>
          <p:cNvPr id="6" name="Picture 5">
            <a:extLst>
              <a:ext uri="{FF2B5EF4-FFF2-40B4-BE49-F238E27FC236}">
                <a16:creationId xmlns:a16="http://schemas.microsoft.com/office/drawing/2014/main" id="{600A58C3-9411-CC49-20F2-08651107F976}"/>
              </a:ext>
            </a:extLst>
          </p:cNvPr>
          <p:cNvPicPr>
            <a:picLocks noChangeAspect="1"/>
          </p:cNvPicPr>
          <p:nvPr userDrawn="1"/>
        </p:nvPicPr>
        <p:blipFill rotWithShape="1">
          <a:blip r:embed="rId3"/>
          <a:srcRect l="65667" t="-22980"/>
          <a:stretch/>
        </p:blipFill>
        <p:spPr>
          <a:xfrm>
            <a:off x="11447252" y="534838"/>
            <a:ext cx="378847" cy="374841"/>
          </a:xfrm>
          <a:prstGeom prst="rect">
            <a:avLst/>
          </a:prstGeom>
        </p:spPr>
      </p:pic>
    </p:spTree>
    <p:extLst>
      <p:ext uri="{BB962C8B-B14F-4D97-AF65-F5344CB8AC3E}">
        <p14:creationId xmlns:p14="http://schemas.microsoft.com/office/powerpoint/2010/main" val="1064083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5100AB-6F58-2222-4295-16A1DCB54B2E}"/>
              </a:ext>
            </a:extLst>
          </p:cNvPr>
          <p:cNvSpPr/>
          <p:nvPr userDrawn="1"/>
        </p:nvSpPr>
        <p:spPr>
          <a:xfrm>
            <a:off x="1" y="0"/>
            <a:ext cx="12191999" cy="6858000"/>
          </a:xfrm>
          <a:prstGeom prst="rect">
            <a:avLst/>
          </a:prstGeom>
          <a:solidFill>
            <a:srgbClr val="022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3" name="Picture 2" descr="A yellow curved arrow on a black background&#10;&#10;Description automatically generated">
            <a:extLst>
              <a:ext uri="{FF2B5EF4-FFF2-40B4-BE49-F238E27FC236}">
                <a16:creationId xmlns:a16="http://schemas.microsoft.com/office/drawing/2014/main" id="{23D017BB-69F7-3FCF-D53B-CD3E12FAAA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5269" y="242711"/>
            <a:ext cx="890683" cy="890683"/>
          </a:xfrm>
          <a:prstGeom prst="rect">
            <a:avLst/>
          </a:prstGeom>
        </p:spPr>
      </p:pic>
      <p:cxnSp>
        <p:nvCxnSpPr>
          <p:cNvPr id="5" name="Straight Connector 4">
            <a:extLst>
              <a:ext uri="{FF2B5EF4-FFF2-40B4-BE49-F238E27FC236}">
                <a16:creationId xmlns:a16="http://schemas.microsoft.com/office/drawing/2014/main" id="{3A2671F9-8A99-D3F8-165B-D0569B946C92}"/>
              </a:ext>
            </a:extLst>
          </p:cNvPr>
          <p:cNvCxnSpPr>
            <a:cxnSpLocks/>
          </p:cNvCxnSpPr>
          <p:nvPr userDrawn="1"/>
        </p:nvCxnSpPr>
        <p:spPr>
          <a:xfrm>
            <a:off x="1516463" y="3423243"/>
            <a:ext cx="40482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25478F2-D101-5DEE-389E-AA7D25B5BD48}"/>
              </a:ext>
            </a:extLst>
          </p:cNvPr>
          <p:cNvPicPr>
            <a:picLocks noChangeAspect="1"/>
          </p:cNvPicPr>
          <p:nvPr userDrawn="1"/>
        </p:nvPicPr>
        <p:blipFill>
          <a:blip r:embed="rId3"/>
          <a:stretch>
            <a:fillRect/>
          </a:stretch>
        </p:blipFill>
        <p:spPr>
          <a:xfrm>
            <a:off x="10733900" y="604879"/>
            <a:ext cx="1092200" cy="304800"/>
          </a:xfrm>
          <a:prstGeom prst="rect">
            <a:avLst/>
          </a:prstGeom>
        </p:spPr>
      </p:pic>
      <p:sp>
        <p:nvSpPr>
          <p:cNvPr id="10" name="Text Placeholder 7">
            <a:extLst>
              <a:ext uri="{FF2B5EF4-FFF2-40B4-BE49-F238E27FC236}">
                <a16:creationId xmlns:a16="http://schemas.microsoft.com/office/drawing/2014/main" id="{D467C13B-363C-3BDF-164A-6C7C1774CD06}"/>
              </a:ext>
            </a:extLst>
          </p:cNvPr>
          <p:cNvSpPr>
            <a:spLocks noGrp="1"/>
          </p:cNvSpPr>
          <p:nvPr>
            <p:ph type="body" sz="quarter" idx="11" hasCustomPrompt="1"/>
          </p:nvPr>
        </p:nvSpPr>
        <p:spPr>
          <a:xfrm>
            <a:off x="1516463" y="1981200"/>
            <a:ext cx="9030093" cy="1271581"/>
          </a:xfrm>
          <a:prstGeom prst="rect">
            <a:avLst/>
          </a:prstGeom>
        </p:spPr>
        <p:txBody>
          <a:bodyPr anchor="b"/>
          <a:lstStyle>
            <a:lvl1pPr marL="0" indent="0">
              <a:buNone/>
              <a:defRPr sz="4800" b="1">
                <a:solidFill>
                  <a:schemeClr val="bg1"/>
                </a:solidFill>
                <a:latin typeface="Segoe UI" panose="020B0502040204020203" pitchFamily="34" charset="0"/>
                <a:cs typeface="Segoe UI" panose="020B0502040204020203" pitchFamily="34" charset="0"/>
              </a:defRPr>
            </a:lvl1pPr>
          </a:lstStyle>
          <a:p>
            <a:pPr lvl="0"/>
            <a:r>
              <a:rPr lang="en-US"/>
              <a:t>Click To Edit Section Header</a:t>
            </a:r>
          </a:p>
        </p:txBody>
      </p:sp>
    </p:spTree>
    <p:extLst>
      <p:ext uri="{BB962C8B-B14F-4D97-AF65-F5344CB8AC3E}">
        <p14:creationId xmlns:p14="http://schemas.microsoft.com/office/powerpoint/2010/main" val="12709852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Yellow Header with body 5">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A6345D-FF7C-345A-B852-271A48A64ADA}"/>
              </a:ext>
            </a:extLst>
          </p:cNvPr>
          <p:cNvSpPr/>
          <p:nvPr userDrawn="1"/>
        </p:nvSpPr>
        <p:spPr>
          <a:xfrm>
            <a:off x="1" y="0"/>
            <a:ext cx="12191999" cy="1375508"/>
          </a:xfrm>
          <a:prstGeom prst="rect">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2" name="Picture 1">
            <a:extLst>
              <a:ext uri="{FF2B5EF4-FFF2-40B4-BE49-F238E27FC236}">
                <a16:creationId xmlns:a16="http://schemas.microsoft.com/office/drawing/2014/main" id="{8A731BFE-A07D-2DB3-FDE9-1DA903F2EB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5269" y="242711"/>
            <a:ext cx="890683" cy="890683"/>
          </a:xfrm>
          <a:prstGeom prst="rect">
            <a:avLst/>
          </a:prstGeom>
        </p:spPr>
      </p:pic>
      <p:sp>
        <p:nvSpPr>
          <p:cNvPr id="5" name="Text Placeholder 4">
            <a:extLst>
              <a:ext uri="{FF2B5EF4-FFF2-40B4-BE49-F238E27FC236}">
                <a16:creationId xmlns:a16="http://schemas.microsoft.com/office/drawing/2014/main" id="{0CCE1766-332F-B01C-E6A3-DA46CAA9B776}"/>
              </a:ext>
            </a:extLst>
          </p:cNvPr>
          <p:cNvSpPr>
            <a:spLocks noGrp="1"/>
          </p:cNvSpPr>
          <p:nvPr>
            <p:ph type="body" sz="quarter" idx="10" hasCustomPrompt="1"/>
          </p:nvPr>
        </p:nvSpPr>
        <p:spPr>
          <a:xfrm>
            <a:off x="1308212" y="242711"/>
            <a:ext cx="9008742" cy="1029136"/>
          </a:xfrm>
          <a:prstGeom prst="rect">
            <a:avLst/>
          </a:prstGeom>
        </p:spPr>
        <p:txBody>
          <a:bodyPr anchor="ctr"/>
          <a:lstStyle>
            <a:lvl1pPr marL="0" indent="0">
              <a:lnSpc>
                <a:spcPts val="3200"/>
              </a:lnSpc>
              <a:buNone/>
              <a:defRPr sz="3600" b="1" i="0">
                <a:solidFill>
                  <a:srgbClr val="02267E"/>
                </a:solidFill>
                <a:latin typeface="Segoe UI" panose="020B0502040204020203" pitchFamily="34" charset="0"/>
                <a:cs typeface="Segoe UI" panose="020B0502040204020203" pitchFamily="34" charset="0"/>
              </a:defRPr>
            </a:lvl1pPr>
          </a:lstStyle>
          <a:p>
            <a:pPr lvl="0"/>
            <a:r>
              <a:rPr lang="en-US"/>
              <a:t>Click To Edit Headline Text</a:t>
            </a:r>
          </a:p>
        </p:txBody>
      </p:sp>
      <p:cxnSp>
        <p:nvCxnSpPr>
          <p:cNvPr id="8" name="Straight Connector 7">
            <a:extLst>
              <a:ext uri="{FF2B5EF4-FFF2-40B4-BE49-F238E27FC236}">
                <a16:creationId xmlns:a16="http://schemas.microsoft.com/office/drawing/2014/main" id="{885C7DDC-3ADB-0A15-6217-88D76667D6AA}"/>
              </a:ext>
            </a:extLst>
          </p:cNvPr>
          <p:cNvCxnSpPr/>
          <p:nvPr userDrawn="1"/>
        </p:nvCxnSpPr>
        <p:spPr>
          <a:xfrm>
            <a:off x="2711938" y="2604207"/>
            <a:ext cx="7018216" cy="0"/>
          </a:xfrm>
          <a:prstGeom prst="line">
            <a:avLst/>
          </a:prstGeom>
          <a:ln w="12700">
            <a:solidFill>
              <a:srgbClr val="02267E"/>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8DBBB3AF-505B-6A8B-AF32-7015B5C2892D}"/>
              </a:ext>
            </a:extLst>
          </p:cNvPr>
          <p:cNvSpPr>
            <a:spLocks noGrp="1"/>
          </p:cNvSpPr>
          <p:nvPr>
            <p:ph sz="quarter" idx="11" hasCustomPrompt="1"/>
          </p:nvPr>
        </p:nvSpPr>
        <p:spPr>
          <a:xfrm>
            <a:off x="1143000" y="2735073"/>
            <a:ext cx="9906000" cy="3025965"/>
          </a:xfrm>
          <a:prstGeom prst="rect">
            <a:avLst/>
          </a:prstGeom>
        </p:spPr>
        <p:txBody>
          <a:bodyPr/>
          <a:lstStyle>
            <a:lvl1pPr marL="0" indent="0" algn="ctr">
              <a:buNone/>
              <a:defRPr sz="1800" b="1">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12" name="Text Placeholder 11">
            <a:extLst>
              <a:ext uri="{FF2B5EF4-FFF2-40B4-BE49-F238E27FC236}">
                <a16:creationId xmlns:a16="http://schemas.microsoft.com/office/drawing/2014/main" id="{6216B353-1912-3A44-0A59-C564E613FBB0}"/>
              </a:ext>
            </a:extLst>
          </p:cNvPr>
          <p:cNvSpPr>
            <a:spLocks noGrp="1"/>
          </p:cNvSpPr>
          <p:nvPr>
            <p:ph type="body" sz="quarter" idx="12" hasCustomPrompt="1"/>
          </p:nvPr>
        </p:nvSpPr>
        <p:spPr>
          <a:xfrm>
            <a:off x="2509838" y="2100496"/>
            <a:ext cx="7432675" cy="400050"/>
          </a:xfrm>
          <a:prstGeom prst="rect">
            <a:avLst/>
          </a:prstGeom>
        </p:spPr>
        <p:txBody>
          <a:bodyPr anchor="b"/>
          <a:lstStyle>
            <a:lvl1pPr marL="0" indent="0" algn="ctr">
              <a:buNone/>
              <a:defRPr sz="2000">
                <a:solidFill>
                  <a:srgbClr val="02267E"/>
                </a:solidFill>
                <a:latin typeface="Segoe UI" panose="020B0502040204020203" pitchFamily="34" charset="0"/>
                <a:cs typeface="Segoe UI" panose="020B0502040204020203" pitchFamily="34" charset="0"/>
              </a:defRPr>
            </a:lvl1pPr>
            <a:lvl2pPr marL="457200" indent="0">
              <a:buNone/>
              <a:defRPr/>
            </a:lvl2pPr>
          </a:lstStyle>
          <a:p>
            <a:pPr lvl="0"/>
            <a:r>
              <a:rPr lang="en-US"/>
              <a:t>Click To Edit Master Text Styles</a:t>
            </a:r>
          </a:p>
        </p:txBody>
      </p:sp>
      <p:pic>
        <p:nvPicPr>
          <p:cNvPr id="4" name="Picture 3">
            <a:extLst>
              <a:ext uri="{FF2B5EF4-FFF2-40B4-BE49-F238E27FC236}">
                <a16:creationId xmlns:a16="http://schemas.microsoft.com/office/drawing/2014/main" id="{7326A8DF-CC0C-3066-A0B1-ECB0F2A83D34}"/>
              </a:ext>
            </a:extLst>
          </p:cNvPr>
          <p:cNvPicPr>
            <a:picLocks noChangeAspect="1"/>
          </p:cNvPicPr>
          <p:nvPr userDrawn="1"/>
        </p:nvPicPr>
        <p:blipFill rotWithShape="1">
          <a:blip r:embed="rId3"/>
          <a:srcRect l="68473" t="-22980"/>
          <a:stretch/>
        </p:blipFill>
        <p:spPr>
          <a:xfrm>
            <a:off x="11481758" y="534838"/>
            <a:ext cx="344342" cy="374841"/>
          </a:xfrm>
          <a:prstGeom prst="rect">
            <a:avLst/>
          </a:prstGeom>
        </p:spPr>
      </p:pic>
    </p:spTree>
    <p:extLst>
      <p:ext uri="{BB962C8B-B14F-4D97-AF65-F5344CB8AC3E}">
        <p14:creationId xmlns:p14="http://schemas.microsoft.com/office/powerpoint/2010/main" val="340128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ean Alt Layout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5100AB-6F58-2222-4295-16A1DCB54B2E}"/>
              </a:ext>
            </a:extLst>
          </p:cNvPr>
          <p:cNvSpPr/>
          <p:nvPr userDrawn="1"/>
        </p:nvSpPr>
        <p:spPr>
          <a:xfrm>
            <a:off x="1" y="0"/>
            <a:ext cx="12191999" cy="6858000"/>
          </a:xfrm>
          <a:prstGeom prst="rect">
            <a:avLst/>
          </a:prstGeom>
          <a:solidFill>
            <a:srgbClr val="022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cxnSp>
        <p:nvCxnSpPr>
          <p:cNvPr id="9" name="Straight Connector 8">
            <a:extLst>
              <a:ext uri="{FF2B5EF4-FFF2-40B4-BE49-F238E27FC236}">
                <a16:creationId xmlns:a16="http://schemas.microsoft.com/office/drawing/2014/main" id="{0E405100-3562-A1B3-EEF1-4CEA8D4E96D1}"/>
              </a:ext>
            </a:extLst>
          </p:cNvPr>
          <p:cNvCxnSpPr>
            <a:cxnSpLocks/>
          </p:cNvCxnSpPr>
          <p:nvPr userDrawn="1"/>
        </p:nvCxnSpPr>
        <p:spPr>
          <a:xfrm>
            <a:off x="368510" y="2784175"/>
            <a:ext cx="4953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BE8C1A23-DB24-ABC3-090E-AF232D8B4577}"/>
              </a:ext>
            </a:extLst>
          </p:cNvPr>
          <p:cNvSpPr>
            <a:spLocks noGrp="1"/>
          </p:cNvSpPr>
          <p:nvPr>
            <p:ph type="body" sz="quarter" idx="11" hasCustomPrompt="1"/>
          </p:nvPr>
        </p:nvSpPr>
        <p:spPr>
          <a:xfrm>
            <a:off x="369224" y="1544726"/>
            <a:ext cx="5254625" cy="1192513"/>
          </a:xfrm>
          <a:prstGeom prst="rect">
            <a:avLst/>
          </a:prstGeom>
        </p:spPr>
        <p:txBody>
          <a:bodyPr anchor="b"/>
          <a:lstStyle>
            <a:lvl1pPr marL="0" indent="0">
              <a:buNone/>
              <a:defRPr sz="3600" b="1">
                <a:solidFill>
                  <a:schemeClr val="bg1"/>
                </a:solidFill>
                <a:latin typeface="Segoe UI" panose="020B0502040204020203" pitchFamily="34" charset="0"/>
                <a:cs typeface="Segoe UI" panose="020B0502040204020203" pitchFamily="34" charset="0"/>
              </a:defRPr>
            </a:lvl1pPr>
            <a:lvl2pPr marL="457200" indent="0">
              <a:buNone/>
              <a:defRPr/>
            </a:lvl2pPr>
          </a:lstStyle>
          <a:p>
            <a:pPr lvl="0"/>
            <a:r>
              <a:rPr lang="en-US"/>
              <a:t>Click To Edit Master Text</a:t>
            </a:r>
          </a:p>
        </p:txBody>
      </p:sp>
      <p:sp>
        <p:nvSpPr>
          <p:cNvPr id="18" name="Text Placeholder 17">
            <a:extLst>
              <a:ext uri="{FF2B5EF4-FFF2-40B4-BE49-F238E27FC236}">
                <a16:creationId xmlns:a16="http://schemas.microsoft.com/office/drawing/2014/main" id="{FCBA29DA-D3F2-171C-6CFD-E258F6ECBEDD}"/>
              </a:ext>
            </a:extLst>
          </p:cNvPr>
          <p:cNvSpPr>
            <a:spLocks noGrp="1"/>
          </p:cNvSpPr>
          <p:nvPr>
            <p:ph type="body" sz="quarter" idx="12" hasCustomPrompt="1"/>
          </p:nvPr>
        </p:nvSpPr>
        <p:spPr>
          <a:xfrm>
            <a:off x="368510" y="2983840"/>
            <a:ext cx="5254625" cy="2286659"/>
          </a:xfrm>
          <a:prstGeom prst="rect">
            <a:avLst/>
          </a:prstGeom>
        </p:spPr>
        <p:txBody>
          <a:bodyPr/>
          <a:lstStyle>
            <a:lvl1pPr marL="0" indent="0">
              <a:buNone/>
              <a:defRPr sz="2400">
                <a:solidFill>
                  <a:schemeClr val="bg1"/>
                </a:solidFill>
                <a:latin typeface="Segoe UI" panose="020B0502040204020203" pitchFamily="34" charset="0"/>
                <a:cs typeface="Segoe UI" panose="020B0502040204020203" pitchFamily="34" charset="0"/>
              </a:defRPr>
            </a:lvl1pPr>
            <a:lvl2pPr marL="457200" indent="0">
              <a:buNone/>
              <a:defRPr/>
            </a:lvl2pPr>
          </a:lstStyle>
          <a:p>
            <a:pPr lvl="0"/>
            <a:r>
              <a:rPr lang="en-US"/>
              <a:t>Click to edit Paragraph text styles</a:t>
            </a:r>
          </a:p>
        </p:txBody>
      </p:sp>
      <p:pic>
        <p:nvPicPr>
          <p:cNvPr id="3" name="Picture 2">
            <a:extLst>
              <a:ext uri="{FF2B5EF4-FFF2-40B4-BE49-F238E27FC236}">
                <a16:creationId xmlns:a16="http://schemas.microsoft.com/office/drawing/2014/main" id="{73EE4189-2E9A-49E4-FE9C-6BA349CE56AD}"/>
              </a:ext>
            </a:extLst>
          </p:cNvPr>
          <p:cNvPicPr>
            <a:picLocks noChangeAspect="1"/>
          </p:cNvPicPr>
          <p:nvPr userDrawn="1"/>
        </p:nvPicPr>
        <p:blipFill rotWithShape="1">
          <a:blip r:embed="rId2"/>
          <a:srcRect l="67683" t="-19792"/>
          <a:stretch/>
        </p:blipFill>
        <p:spPr>
          <a:xfrm>
            <a:off x="11473132" y="544554"/>
            <a:ext cx="352968" cy="365125"/>
          </a:xfrm>
          <a:prstGeom prst="rect">
            <a:avLst/>
          </a:prstGeom>
        </p:spPr>
      </p:pic>
      <p:sp>
        <p:nvSpPr>
          <p:cNvPr id="5" name="Picture Placeholder 2">
            <a:extLst>
              <a:ext uri="{FF2B5EF4-FFF2-40B4-BE49-F238E27FC236}">
                <a16:creationId xmlns:a16="http://schemas.microsoft.com/office/drawing/2014/main" id="{52530E6D-A330-B927-73B9-F271A403D944}"/>
              </a:ext>
            </a:extLst>
          </p:cNvPr>
          <p:cNvSpPr>
            <a:spLocks noGrp="1"/>
          </p:cNvSpPr>
          <p:nvPr>
            <p:ph type="pic" sz="quarter" idx="13" hasCustomPrompt="1"/>
          </p:nvPr>
        </p:nvSpPr>
        <p:spPr>
          <a:xfrm>
            <a:off x="7351770" y="1265237"/>
            <a:ext cx="3928230" cy="4689475"/>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pic>
        <p:nvPicPr>
          <p:cNvPr id="8" name="Picture 7">
            <a:extLst>
              <a:ext uri="{FF2B5EF4-FFF2-40B4-BE49-F238E27FC236}">
                <a16:creationId xmlns:a16="http://schemas.microsoft.com/office/drawing/2014/main" id="{2919506B-16AD-EA51-D01C-CA7A06350789}"/>
              </a:ext>
            </a:extLst>
          </p:cNvPr>
          <p:cNvPicPr>
            <a:picLocks noChangeAspect="1"/>
          </p:cNvPicPr>
          <p:nvPr userDrawn="1"/>
        </p:nvPicPr>
        <p:blipFill>
          <a:blip r:embed="rId3"/>
          <a:stretch>
            <a:fillRect/>
          </a:stretch>
        </p:blipFill>
        <p:spPr>
          <a:xfrm>
            <a:off x="368510" y="395952"/>
            <a:ext cx="584200" cy="584200"/>
          </a:xfrm>
          <a:prstGeom prst="rect">
            <a:avLst/>
          </a:prstGeom>
        </p:spPr>
      </p:pic>
    </p:spTree>
    <p:extLst>
      <p:ext uri="{BB962C8B-B14F-4D97-AF65-F5344CB8AC3E}">
        <p14:creationId xmlns:p14="http://schemas.microsoft.com/office/powerpoint/2010/main" val="15935869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936">
          <p15:clr>
            <a:srgbClr val="FBAE40"/>
          </p15:clr>
        </p15:guide>
        <p15:guide id="4" orient="horz" pos="1320">
          <p15:clr>
            <a:srgbClr val="FBAE40"/>
          </p15:clr>
        </p15:guide>
        <p15:guide id="5" orient="horz" pos="984">
          <p15:clr>
            <a:srgbClr val="FBAE40"/>
          </p15:clr>
        </p15:guide>
        <p15:guide id="6" orient="horz" pos="151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ean Alt Layout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328F2E-AB32-1619-3DF2-161931138101}"/>
              </a:ext>
            </a:extLst>
          </p:cNvPr>
          <p:cNvSpPr/>
          <p:nvPr userDrawn="1"/>
        </p:nvSpPr>
        <p:spPr>
          <a:xfrm>
            <a:off x="195385" y="242711"/>
            <a:ext cx="11770837" cy="6400366"/>
          </a:xfrm>
          <a:prstGeom prst="rect">
            <a:avLst/>
          </a:prstGeom>
          <a:solidFill>
            <a:srgbClr val="FCF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31E737FC-5420-4700-A889-CA9CFE941B2A}"/>
              </a:ext>
            </a:extLst>
          </p:cNvPr>
          <p:cNvSpPr>
            <a:spLocks noGrp="1"/>
          </p:cNvSpPr>
          <p:nvPr>
            <p:ph type="pic" sz="quarter" idx="10" hasCustomPrompt="1"/>
          </p:nvPr>
        </p:nvSpPr>
        <p:spPr>
          <a:xfrm>
            <a:off x="1169234" y="1265237"/>
            <a:ext cx="3928230" cy="4689475"/>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cxnSp>
        <p:nvCxnSpPr>
          <p:cNvPr id="5" name="Straight Connector 4">
            <a:extLst>
              <a:ext uri="{FF2B5EF4-FFF2-40B4-BE49-F238E27FC236}">
                <a16:creationId xmlns:a16="http://schemas.microsoft.com/office/drawing/2014/main" id="{2734A88B-1820-D251-E99B-722DEBF25120}"/>
              </a:ext>
            </a:extLst>
          </p:cNvPr>
          <p:cNvCxnSpPr>
            <a:cxnSpLocks/>
          </p:cNvCxnSpPr>
          <p:nvPr userDrawn="1"/>
        </p:nvCxnSpPr>
        <p:spPr>
          <a:xfrm>
            <a:off x="6363274" y="2475237"/>
            <a:ext cx="4048218" cy="0"/>
          </a:xfrm>
          <a:prstGeom prst="line">
            <a:avLst/>
          </a:prstGeom>
          <a:ln w="19050">
            <a:solidFill>
              <a:srgbClr val="02267E"/>
            </a:solidFill>
          </a:ln>
        </p:spPr>
        <p:style>
          <a:lnRef idx="1">
            <a:schemeClr val="accent1"/>
          </a:lnRef>
          <a:fillRef idx="0">
            <a:schemeClr val="accent1"/>
          </a:fillRef>
          <a:effectRef idx="0">
            <a:schemeClr val="accent1"/>
          </a:effectRef>
          <a:fontRef idx="minor">
            <a:schemeClr val="tx1"/>
          </a:fontRef>
        </p:style>
      </p:cxnSp>
      <p:sp>
        <p:nvSpPr>
          <p:cNvPr id="6" name="Text Placeholder 15">
            <a:extLst>
              <a:ext uri="{FF2B5EF4-FFF2-40B4-BE49-F238E27FC236}">
                <a16:creationId xmlns:a16="http://schemas.microsoft.com/office/drawing/2014/main" id="{E5119ACB-613E-DC25-1C15-5C28A2833071}"/>
              </a:ext>
            </a:extLst>
          </p:cNvPr>
          <p:cNvSpPr>
            <a:spLocks noGrp="1"/>
          </p:cNvSpPr>
          <p:nvPr>
            <p:ph type="body" sz="quarter" idx="11" hasCustomPrompt="1"/>
          </p:nvPr>
        </p:nvSpPr>
        <p:spPr>
          <a:xfrm>
            <a:off x="6262801" y="1265237"/>
            <a:ext cx="4538084" cy="1136779"/>
          </a:xfrm>
          <a:prstGeom prst="rect">
            <a:avLst/>
          </a:prstGeom>
        </p:spPr>
        <p:txBody>
          <a:bodyPr anchor="b"/>
          <a:lstStyle>
            <a:lvl1pPr marL="0" indent="0">
              <a:lnSpc>
                <a:spcPct val="100000"/>
              </a:lnSpc>
              <a:buNone/>
              <a:defRPr sz="3600" b="1">
                <a:solidFill>
                  <a:srgbClr val="02267E"/>
                </a:solidFill>
                <a:latin typeface="Segoe UI" panose="020B0502040204020203" pitchFamily="34" charset="0"/>
                <a:cs typeface="Segoe UI" panose="020B0502040204020203" pitchFamily="34" charset="0"/>
              </a:defRPr>
            </a:lvl1pPr>
          </a:lstStyle>
          <a:p>
            <a:pPr lvl="0"/>
            <a:r>
              <a:rPr lang="en-US"/>
              <a:t>Click To Edit Subhead</a:t>
            </a:r>
          </a:p>
        </p:txBody>
      </p:sp>
      <p:sp>
        <p:nvSpPr>
          <p:cNvPr id="7" name="Text Placeholder 19">
            <a:extLst>
              <a:ext uri="{FF2B5EF4-FFF2-40B4-BE49-F238E27FC236}">
                <a16:creationId xmlns:a16="http://schemas.microsoft.com/office/drawing/2014/main" id="{278D8FE5-ABD0-51D6-D98D-7DD1E43752CC}"/>
              </a:ext>
            </a:extLst>
          </p:cNvPr>
          <p:cNvSpPr>
            <a:spLocks noGrp="1"/>
          </p:cNvSpPr>
          <p:nvPr>
            <p:ph type="body" sz="quarter" idx="12"/>
          </p:nvPr>
        </p:nvSpPr>
        <p:spPr>
          <a:xfrm>
            <a:off x="6263262" y="2831635"/>
            <a:ext cx="4537623" cy="3123071"/>
          </a:xfrm>
          <a:prstGeom prst="rect">
            <a:avLst/>
          </a:prstGeom>
        </p:spPr>
        <p:txBody>
          <a:bodyPr/>
          <a:lstStyle>
            <a:lvl1pPr marL="0" indent="0">
              <a:buNone/>
              <a:defRPr sz="14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9" name="Slide Number Placeholder 5">
            <a:extLst>
              <a:ext uri="{FF2B5EF4-FFF2-40B4-BE49-F238E27FC236}">
                <a16:creationId xmlns:a16="http://schemas.microsoft.com/office/drawing/2014/main" id="{0254F132-9BF4-1AFF-418E-C52F943E5CC0}"/>
              </a:ext>
            </a:extLst>
          </p:cNvPr>
          <p:cNvSpPr>
            <a:spLocks noGrp="1"/>
          </p:cNvSpPr>
          <p:nvPr>
            <p:ph type="sldNum" sz="quarter" idx="14"/>
          </p:nvPr>
        </p:nvSpPr>
        <p:spPr>
          <a:xfrm>
            <a:off x="9030233" y="6356350"/>
            <a:ext cx="2743200" cy="365125"/>
          </a:xfrm>
          <a:prstGeom prst="rect">
            <a:avLst/>
          </a:prstGeom>
        </p:spPr>
        <p:txBody>
          <a:bodyPr/>
          <a:lstStyle>
            <a:lvl1pPr algn="r">
              <a:defRPr sz="1100" b="0" i="0">
                <a:solidFill>
                  <a:srgbClr val="02267E"/>
                </a:solidFill>
                <a:latin typeface="Segoe UI" panose="020B0502040204020203" pitchFamily="34" charset="0"/>
                <a:cs typeface="Segoe UI" panose="020B0502040204020203" pitchFamily="34" charset="0"/>
              </a:defRPr>
            </a:lvl1pPr>
          </a:lstStyle>
          <a:p>
            <a:fld id="{2341C14E-F1C3-9143-B45F-706145748F7E}" type="slidenum">
              <a:rPr lang="en-US" smtClean="0"/>
              <a:pPr/>
              <a:t>‹#›</a:t>
            </a:fld>
            <a:endParaRPr lang="en-US"/>
          </a:p>
        </p:txBody>
      </p:sp>
      <p:pic>
        <p:nvPicPr>
          <p:cNvPr id="10" name="Picture 9">
            <a:extLst>
              <a:ext uri="{FF2B5EF4-FFF2-40B4-BE49-F238E27FC236}">
                <a16:creationId xmlns:a16="http://schemas.microsoft.com/office/drawing/2014/main" id="{41665A03-526E-40F1-F141-5C31503EC74B}"/>
              </a:ext>
            </a:extLst>
          </p:cNvPr>
          <p:cNvPicPr>
            <a:picLocks noChangeAspect="1"/>
          </p:cNvPicPr>
          <p:nvPr userDrawn="1"/>
        </p:nvPicPr>
        <p:blipFill>
          <a:blip r:embed="rId2"/>
          <a:stretch>
            <a:fillRect/>
          </a:stretch>
        </p:blipFill>
        <p:spPr>
          <a:xfrm>
            <a:off x="368510" y="395952"/>
            <a:ext cx="584200" cy="584200"/>
          </a:xfrm>
          <a:prstGeom prst="rect">
            <a:avLst/>
          </a:prstGeom>
        </p:spPr>
      </p:pic>
    </p:spTree>
    <p:extLst>
      <p:ext uri="{BB962C8B-B14F-4D97-AF65-F5344CB8AC3E}">
        <p14:creationId xmlns:p14="http://schemas.microsoft.com/office/powerpoint/2010/main" val="42855458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53"/>
        <p:cNvGrpSpPr/>
        <p:nvPr/>
      </p:nvGrpSpPr>
      <p:grpSpPr>
        <a:xfrm>
          <a:off x="0" y="0"/>
          <a:ext cx="0" cy="0"/>
          <a:chOff x="0" y="0"/>
          <a:chExt cx="0" cy="0"/>
        </a:xfrm>
      </p:grpSpPr>
      <p:sp>
        <p:nvSpPr>
          <p:cNvPr id="55" name="Google Shape;55;p23"/>
          <p:cNvSpPr/>
          <p:nvPr/>
        </p:nvSpPr>
        <p:spPr>
          <a:xfrm>
            <a:off x="649338" y="-32327"/>
            <a:ext cx="5210176" cy="6324600"/>
          </a:xfrm>
          <a:prstGeom prst="rect">
            <a:avLst/>
          </a:prstGeom>
          <a:solidFill>
            <a:srgbClr val="000000"/>
          </a:solidFill>
          <a:ln>
            <a:solidFill>
              <a:srgbClr val="000000"/>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99">
              <a:solidFill>
                <a:schemeClr val="lt1"/>
              </a:solidFill>
              <a:latin typeface="+mn-lt"/>
              <a:ea typeface="Arial"/>
              <a:cs typeface="Arial"/>
              <a:sym typeface="Arial"/>
            </a:endParaRPr>
          </a:p>
        </p:txBody>
      </p:sp>
      <p:sp>
        <p:nvSpPr>
          <p:cNvPr id="57" name="Google Shape;57;p23"/>
          <p:cNvSpPr txBox="1">
            <a:spLocks noGrp="1"/>
          </p:cNvSpPr>
          <p:nvPr>
            <p:ph type="title"/>
          </p:nvPr>
        </p:nvSpPr>
        <p:spPr>
          <a:xfrm>
            <a:off x="1054014" y="565727"/>
            <a:ext cx="4097778" cy="1255325"/>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lt1"/>
              </a:buClr>
              <a:buSzPts val="4199"/>
              <a:buFont typeface="DM Sans"/>
              <a:buNone/>
              <a:defRPr sz="4200" b="0" cap="none">
                <a:solidFill>
                  <a:schemeClr val="lt1"/>
                </a:solidFill>
                <a:latin typeface="Arial" panose="020B0604020202020204" pitchFamily="34" charset="0"/>
                <a:ea typeface="Inter Black" panose="020B0A02050000000004" pitchFamily="34" charset="0"/>
                <a:cs typeface="Arial" panose="020B0604020202020204" pitchFamily="34" charset="0"/>
                <a:sym typeface="DM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8" name="Google Shape;58;p23"/>
          <p:cNvSpPr txBox="1">
            <a:spLocks noGrp="1"/>
          </p:cNvSpPr>
          <p:nvPr>
            <p:ph type="body" idx="1"/>
          </p:nvPr>
        </p:nvSpPr>
        <p:spPr>
          <a:xfrm>
            <a:off x="1054014" y="2081090"/>
            <a:ext cx="4097778" cy="1933681"/>
          </a:xfrm>
          <a:prstGeom prst="rect">
            <a:avLst/>
          </a:prstGeom>
          <a:noFill/>
          <a:ln>
            <a:noFill/>
          </a:ln>
        </p:spPr>
        <p:txBody>
          <a:bodyPr spcFirstLastPara="1" wrap="square" lIns="91425" tIns="45700" rIns="91425" bIns="45700" anchor="t" anchorCtr="0">
            <a:noAutofit/>
          </a:bodyPr>
          <a:lstStyle>
            <a:lvl1pPr marL="88964" lvl="0" indent="0" algn="l">
              <a:lnSpc>
                <a:spcPct val="90000"/>
              </a:lnSpc>
              <a:spcBef>
                <a:spcPts val="1000"/>
              </a:spcBef>
              <a:spcAft>
                <a:spcPts val="0"/>
              </a:spcAft>
              <a:buClr>
                <a:schemeClr val="bg2"/>
              </a:buClr>
              <a:buSzPts val="2199"/>
              <a:buNone/>
              <a:defRPr b="0" cap="none">
                <a:solidFill>
                  <a:schemeClr val="lt1"/>
                </a:solidFill>
                <a:latin typeface="+mn-lt"/>
                <a:ea typeface="Manrope"/>
                <a:cs typeface="Manrope"/>
                <a:sym typeface="Manrope"/>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pic>
        <p:nvPicPr>
          <p:cNvPr id="6" name="Picture 8">
            <a:extLst>
              <a:ext uri="{FF2B5EF4-FFF2-40B4-BE49-F238E27FC236}">
                <a16:creationId xmlns:a16="http://schemas.microsoft.com/office/drawing/2014/main" id="{13A2826D-55EB-C7E0-08D6-13A78E51329B}"/>
              </a:ext>
            </a:extLst>
          </p:cNvPr>
          <p:cNvPicPr>
            <a:picLocks noChangeAspect="1" noChangeArrowheads="1"/>
          </p:cNvPicPr>
          <p:nvPr userDrawn="1"/>
        </p:nvPicPr>
        <p:blipFill>
          <a:blip r:embed="rId2"/>
          <a:srcRect/>
          <a:stretch/>
        </p:blipFill>
        <p:spPr bwMode="auto">
          <a:xfrm>
            <a:off x="10708466" y="6389833"/>
            <a:ext cx="1216993" cy="3522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AD83329-2530-4E81-107E-1CE7E10271F2}"/>
              </a:ext>
            </a:extLst>
          </p:cNvPr>
          <p:cNvPicPr>
            <a:picLocks noChangeAspect="1"/>
          </p:cNvPicPr>
          <p:nvPr userDrawn="1"/>
        </p:nvPicPr>
        <p:blipFill>
          <a:blip r:embed="rId3"/>
          <a:stretch>
            <a:fillRect/>
          </a:stretch>
        </p:blipFill>
        <p:spPr>
          <a:xfrm>
            <a:off x="922706" y="5716826"/>
            <a:ext cx="4663440" cy="388578"/>
          </a:xfrm>
          <a:prstGeom prst="rect">
            <a:avLst/>
          </a:prstGeom>
        </p:spPr>
      </p:pic>
    </p:spTree>
    <p:extLst>
      <p:ext uri="{BB962C8B-B14F-4D97-AF65-F5344CB8AC3E}">
        <p14:creationId xmlns:p14="http://schemas.microsoft.com/office/powerpoint/2010/main" val="11953972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pic>
        <p:nvPicPr>
          <p:cNvPr id="2058" name="Picture 10" descr="A black background with white text&#10;&#10;Description automatically generated">
            <a:extLst>
              <a:ext uri="{FF2B5EF4-FFF2-40B4-BE49-F238E27FC236}">
                <a16:creationId xmlns:a16="http://schemas.microsoft.com/office/drawing/2014/main" id="{F8112EFC-5B29-F52D-4205-304D5046B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6756" y="6270830"/>
            <a:ext cx="2037927" cy="4416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circle with black triangles on it&#10;&#10;AI-generated content may be incorrect.">
            <a:extLst>
              <a:ext uri="{FF2B5EF4-FFF2-40B4-BE49-F238E27FC236}">
                <a16:creationId xmlns:a16="http://schemas.microsoft.com/office/drawing/2014/main" id="{B4447FBE-B1E4-5F92-DD10-61DDE0FA02AA}"/>
              </a:ext>
            </a:extLst>
          </p:cNvPr>
          <p:cNvPicPr>
            <a:picLocks noChangeAspect="1"/>
          </p:cNvPicPr>
          <p:nvPr userDrawn="1"/>
        </p:nvPicPr>
        <p:blipFill>
          <a:blip r:embed="rId3"/>
          <a:stretch>
            <a:fillRect/>
          </a:stretch>
        </p:blipFill>
        <p:spPr>
          <a:xfrm>
            <a:off x="0" y="4671879"/>
            <a:ext cx="1030863" cy="1064704"/>
          </a:xfrm>
          <a:prstGeom prst="rect">
            <a:avLst/>
          </a:prstGeom>
        </p:spPr>
      </p:pic>
      <p:pic>
        <p:nvPicPr>
          <p:cNvPr id="6" name="Picture 5" descr="A black flower with leaves&#10;&#10;AI-generated content may be incorrect.">
            <a:extLst>
              <a:ext uri="{FF2B5EF4-FFF2-40B4-BE49-F238E27FC236}">
                <a16:creationId xmlns:a16="http://schemas.microsoft.com/office/drawing/2014/main" id="{DEA89D0C-4320-961C-398C-AEF79A815068}"/>
              </a:ext>
            </a:extLst>
          </p:cNvPr>
          <p:cNvPicPr>
            <a:picLocks noChangeAspect="1"/>
          </p:cNvPicPr>
          <p:nvPr userDrawn="1"/>
        </p:nvPicPr>
        <p:blipFill>
          <a:blip r:embed="rId4"/>
          <a:stretch>
            <a:fillRect/>
          </a:stretch>
        </p:blipFill>
        <p:spPr>
          <a:xfrm>
            <a:off x="2169308" y="5795536"/>
            <a:ext cx="1028693" cy="1062463"/>
          </a:xfrm>
          <a:prstGeom prst="rect">
            <a:avLst/>
          </a:prstGeom>
        </p:spPr>
      </p:pic>
      <p:pic>
        <p:nvPicPr>
          <p:cNvPr id="7" name="Picture 6" descr="A black circle with a line in it&#10;&#10;AI-generated content may be incorrect.">
            <a:extLst>
              <a:ext uri="{FF2B5EF4-FFF2-40B4-BE49-F238E27FC236}">
                <a16:creationId xmlns:a16="http://schemas.microsoft.com/office/drawing/2014/main" id="{335E9E46-EBB8-92B8-D9FE-36A20BB988B4}"/>
              </a:ext>
            </a:extLst>
          </p:cNvPr>
          <p:cNvPicPr>
            <a:picLocks noChangeAspect="1"/>
          </p:cNvPicPr>
          <p:nvPr userDrawn="1"/>
        </p:nvPicPr>
        <p:blipFill>
          <a:blip r:embed="rId5"/>
          <a:stretch>
            <a:fillRect/>
          </a:stretch>
        </p:blipFill>
        <p:spPr>
          <a:xfrm>
            <a:off x="11163305" y="0"/>
            <a:ext cx="1028693" cy="1062463"/>
          </a:xfrm>
          <a:prstGeom prst="rect">
            <a:avLst/>
          </a:prstGeom>
        </p:spPr>
      </p:pic>
      <p:pic>
        <p:nvPicPr>
          <p:cNvPr id="11" name="Picture 10" descr="A black and yellow sign&#10;&#10;AI-generated content may be incorrect.">
            <a:extLst>
              <a:ext uri="{FF2B5EF4-FFF2-40B4-BE49-F238E27FC236}">
                <a16:creationId xmlns:a16="http://schemas.microsoft.com/office/drawing/2014/main" id="{8C2B6747-F424-87C5-3EF1-CACF5F876569}"/>
              </a:ext>
            </a:extLst>
          </p:cNvPr>
          <p:cNvPicPr>
            <a:picLocks noChangeAspect="1"/>
          </p:cNvPicPr>
          <p:nvPr userDrawn="1"/>
        </p:nvPicPr>
        <p:blipFill>
          <a:blip r:embed="rId6"/>
          <a:stretch>
            <a:fillRect/>
          </a:stretch>
        </p:blipFill>
        <p:spPr>
          <a:xfrm>
            <a:off x="0" y="5795537"/>
            <a:ext cx="2111049" cy="1062463"/>
          </a:xfrm>
          <a:prstGeom prst="rect">
            <a:avLst/>
          </a:prstGeom>
        </p:spPr>
      </p:pic>
      <p:pic>
        <p:nvPicPr>
          <p:cNvPr id="3" name="Picture 2">
            <a:extLst>
              <a:ext uri="{FF2B5EF4-FFF2-40B4-BE49-F238E27FC236}">
                <a16:creationId xmlns:a16="http://schemas.microsoft.com/office/drawing/2014/main" id="{F51C7A3C-4294-B2E3-B84C-6A6F40BD378B}"/>
              </a:ext>
            </a:extLst>
          </p:cNvPr>
          <p:cNvPicPr>
            <a:picLocks noChangeAspect="1"/>
          </p:cNvPicPr>
          <p:nvPr userDrawn="1"/>
        </p:nvPicPr>
        <p:blipFill>
          <a:blip r:embed="rId7"/>
          <a:srcRect r="38454"/>
          <a:stretch>
            <a:fillRect/>
          </a:stretch>
        </p:blipFill>
        <p:spPr>
          <a:xfrm>
            <a:off x="8529312" y="305785"/>
            <a:ext cx="2405220" cy="325631"/>
          </a:xfrm>
          <a:prstGeom prst="rect">
            <a:avLst/>
          </a:prstGeom>
        </p:spPr>
      </p:pic>
      <p:pic>
        <p:nvPicPr>
          <p:cNvPr id="4" name="Picture 3" descr="A purple letters and a black background&#10;&#10;AI-generated content may be incorrect.">
            <a:extLst>
              <a:ext uri="{FF2B5EF4-FFF2-40B4-BE49-F238E27FC236}">
                <a16:creationId xmlns:a16="http://schemas.microsoft.com/office/drawing/2014/main" id="{4E3A690D-4A44-1BC8-A0D8-25968CF2633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669292" y="6389397"/>
            <a:ext cx="2286000" cy="323088"/>
          </a:xfrm>
          <a:prstGeom prst="rect">
            <a:avLst/>
          </a:prstGeom>
        </p:spPr>
      </p:pic>
      <p:pic>
        <p:nvPicPr>
          <p:cNvPr id="9" name="Picture 8">
            <a:extLst>
              <a:ext uri="{FF2B5EF4-FFF2-40B4-BE49-F238E27FC236}">
                <a16:creationId xmlns:a16="http://schemas.microsoft.com/office/drawing/2014/main" id="{1612F310-15C1-A702-E220-A5D7C90C8D3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11146419" y="1124764"/>
            <a:ext cx="1062463" cy="1062463"/>
          </a:xfrm>
          <a:prstGeom prst="rect">
            <a:avLst/>
          </a:prstGeom>
        </p:spPr>
      </p:pic>
    </p:spTree>
    <p:extLst>
      <p:ext uri="{BB962C8B-B14F-4D97-AF65-F5344CB8AC3E}">
        <p14:creationId xmlns:p14="http://schemas.microsoft.com/office/powerpoint/2010/main" val="215645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title with bod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79D73A-5A6C-23F7-78AE-B06FEAABC1CF}"/>
              </a:ext>
            </a:extLst>
          </p:cNvPr>
          <p:cNvSpPr/>
          <p:nvPr userDrawn="1"/>
        </p:nvSpPr>
        <p:spPr>
          <a:xfrm>
            <a:off x="195385" y="242711"/>
            <a:ext cx="11770837" cy="6400366"/>
          </a:xfrm>
          <a:prstGeom prst="rect">
            <a:avLst/>
          </a:prstGeom>
          <a:solidFill>
            <a:srgbClr val="FCF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670E584-EAFC-9640-C7E1-5A9D7DA176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651" r="156" b="71768"/>
          <a:stretch/>
        </p:blipFill>
        <p:spPr>
          <a:xfrm flipH="1">
            <a:off x="-15198" y="0"/>
            <a:ext cx="12207197" cy="1375508"/>
          </a:xfrm>
          <a:prstGeom prst="rect">
            <a:avLst/>
          </a:prstGeom>
        </p:spPr>
      </p:pic>
      <p:sp>
        <p:nvSpPr>
          <p:cNvPr id="7" name="Text Placeholder 4">
            <a:extLst>
              <a:ext uri="{FF2B5EF4-FFF2-40B4-BE49-F238E27FC236}">
                <a16:creationId xmlns:a16="http://schemas.microsoft.com/office/drawing/2014/main" id="{5DFCFA85-0ADD-DF8A-510C-020EB5E5D1E9}"/>
              </a:ext>
            </a:extLst>
          </p:cNvPr>
          <p:cNvSpPr>
            <a:spLocks noGrp="1"/>
          </p:cNvSpPr>
          <p:nvPr>
            <p:ph type="body" sz="quarter" idx="10" hasCustomPrompt="1"/>
          </p:nvPr>
        </p:nvSpPr>
        <p:spPr>
          <a:xfrm>
            <a:off x="1308212" y="242711"/>
            <a:ext cx="9008742" cy="1029136"/>
          </a:xfrm>
          <a:prstGeom prst="rect">
            <a:avLst/>
          </a:prstGeom>
        </p:spPr>
        <p:txBody>
          <a:bodyPr anchor="ctr"/>
          <a:lstStyle>
            <a:lvl1pPr marL="0" indent="0">
              <a:lnSpc>
                <a:spcPts val="3200"/>
              </a:lnSpc>
              <a:buNone/>
              <a:defRPr sz="3600" b="1" i="0">
                <a:solidFill>
                  <a:schemeClr val="bg1"/>
                </a:solidFill>
                <a:latin typeface="Segoe UI" panose="020B0502040204020203" pitchFamily="34" charset="0"/>
                <a:cs typeface="Segoe UI" panose="020B0502040204020203" pitchFamily="34" charset="0"/>
              </a:defRPr>
            </a:lvl1pPr>
          </a:lstStyle>
          <a:p>
            <a:pPr lvl="0"/>
            <a:r>
              <a:rPr lang="en-US"/>
              <a:t>Click To Edit Headline</a:t>
            </a:r>
          </a:p>
        </p:txBody>
      </p:sp>
      <p:sp>
        <p:nvSpPr>
          <p:cNvPr id="11" name="Text Placeholder 11">
            <a:extLst>
              <a:ext uri="{FF2B5EF4-FFF2-40B4-BE49-F238E27FC236}">
                <a16:creationId xmlns:a16="http://schemas.microsoft.com/office/drawing/2014/main" id="{42CA6369-01FB-3331-BFBC-8954D27938FA}"/>
              </a:ext>
            </a:extLst>
          </p:cNvPr>
          <p:cNvSpPr>
            <a:spLocks noGrp="1"/>
          </p:cNvSpPr>
          <p:nvPr>
            <p:ph type="body" sz="quarter" idx="12"/>
          </p:nvPr>
        </p:nvSpPr>
        <p:spPr>
          <a:xfrm>
            <a:off x="1308212" y="1841039"/>
            <a:ext cx="8634301" cy="4307212"/>
          </a:xfrm>
          <a:prstGeom prst="rect">
            <a:avLst/>
          </a:prstGeom>
        </p:spPr>
        <p:txBody>
          <a:bodyPr/>
          <a:lstStyle>
            <a:lvl1pPr marL="0" indent="0" algn="l">
              <a:buNone/>
              <a:defRPr sz="2000">
                <a:solidFill>
                  <a:srgbClr val="02267E"/>
                </a:solidFill>
                <a:latin typeface="Segoe UI" panose="020B0502040204020203" pitchFamily="34" charset="0"/>
                <a:cs typeface="Segoe UI" panose="020B0502040204020203" pitchFamily="34" charset="0"/>
              </a:defRPr>
            </a:lvl1pPr>
            <a:lvl2pPr marL="457200" indent="0">
              <a:buNone/>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descr="A yellow curved arrow on a black background&#10;&#10;Description automatically generated">
            <a:extLst>
              <a:ext uri="{FF2B5EF4-FFF2-40B4-BE49-F238E27FC236}">
                <a16:creationId xmlns:a16="http://schemas.microsoft.com/office/drawing/2014/main" id="{CD73C63F-7C73-709B-CDE0-402766807D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269" y="242711"/>
            <a:ext cx="890683" cy="890683"/>
          </a:xfrm>
          <a:prstGeom prst="rect">
            <a:avLst/>
          </a:prstGeom>
        </p:spPr>
      </p:pic>
      <p:pic>
        <p:nvPicPr>
          <p:cNvPr id="2" name="Picture 1">
            <a:extLst>
              <a:ext uri="{FF2B5EF4-FFF2-40B4-BE49-F238E27FC236}">
                <a16:creationId xmlns:a16="http://schemas.microsoft.com/office/drawing/2014/main" id="{C1560850-867B-45CF-6FCA-2B3B624DBE19}"/>
              </a:ext>
            </a:extLst>
          </p:cNvPr>
          <p:cNvPicPr>
            <a:picLocks noChangeAspect="1"/>
          </p:cNvPicPr>
          <p:nvPr userDrawn="1"/>
        </p:nvPicPr>
        <p:blipFill rotWithShape="1">
          <a:blip r:embed="rId4"/>
          <a:srcRect l="63714" t="-31471" r="-3225" b="-21359"/>
          <a:stretch/>
        </p:blipFill>
        <p:spPr>
          <a:xfrm>
            <a:off x="11429781" y="508958"/>
            <a:ext cx="431539" cy="465827"/>
          </a:xfrm>
          <a:prstGeom prst="rect">
            <a:avLst/>
          </a:prstGeom>
        </p:spPr>
      </p:pic>
      <p:sp>
        <p:nvSpPr>
          <p:cNvPr id="4" name="Slide Number Placeholder 5">
            <a:extLst>
              <a:ext uri="{FF2B5EF4-FFF2-40B4-BE49-F238E27FC236}">
                <a16:creationId xmlns:a16="http://schemas.microsoft.com/office/drawing/2014/main" id="{4D2AFDDB-8F18-BB1D-1F26-94C9FC866146}"/>
              </a:ext>
            </a:extLst>
          </p:cNvPr>
          <p:cNvSpPr>
            <a:spLocks noGrp="1"/>
          </p:cNvSpPr>
          <p:nvPr>
            <p:ph type="sldNum" sz="quarter" idx="14"/>
          </p:nvPr>
        </p:nvSpPr>
        <p:spPr>
          <a:xfrm>
            <a:off x="9030233" y="6356350"/>
            <a:ext cx="2743200" cy="365125"/>
          </a:xfrm>
          <a:prstGeom prst="rect">
            <a:avLst/>
          </a:prstGeom>
        </p:spPr>
        <p:txBody>
          <a:bodyPr/>
          <a:lstStyle>
            <a:lvl1pPr algn="r">
              <a:defRPr sz="1100" b="0" i="0">
                <a:solidFill>
                  <a:srgbClr val="02267E"/>
                </a:solidFill>
                <a:latin typeface="Segoe UI" panose="020B0502040204020203" pitchFamily="34" charset="0"/>
                <a:cs typeface="Segoe UI" panose="020B0502040204020203" pitchFamily="34" charset="0"/>
              </a:defRPr>
            </a:lvl1pPr>
          </a:lstStyle>
          <a:p>
            <a:fld id="{2341C14E-F1C3-9143-B45F-706145748F7E}" type="slidenum">
              <a:rPr lang="en-US" smtClean="0"/>
              <a:pPr/>
              <a:t>‹#›</a:t>
            </a:fld>
            <a:endParaRPr lang="en-US"/>
          </a:p>
        </p:txBody>
      </p:sp>
    </p:spTree>
    <p:extLst>
      <p:ext uri="{BB962C8B-B14F-4D97-AF65-F5344CB8AC3E}">
        <p14:creationId xmlns:p14="http://schemas.microsoft.com/office/powerpoint/2010/main" val="17266802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248">
          <p15:clr>
            <a:srgbClr val="FBAE40"/>
          </p15:clr>
        </p15:guide>
        <p15:guide id="4" pos="8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ody title with bod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27D835-4E2E-F6F7-ADD3-BA07F46C1513}"/>
              </a:ext>
            </a:extLst>
          </p:cNvPr>
          <p:cNvSpPr/>
          <p:nvPr userDrawn="1"/>
        </p:nvSpPr>
        <p:spPr>
          <a:xfrm>
            <a:off x="195385" y="242711"/>
            <a:ext cx="11770837" cy="6400366"/>
          </a:xfrm>
          <a:prstGeom prst="rect">
            <a:avLst/>
          </a:prstGeom>
          <a:solidFill>
            <a:srgbClr val="FCF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5F70FB94-9471-E557-2B05-2AA0F5150012}"/>
              </a:ext>
            </a:extLst>
          </p:cNvPr>
          <p:cNvCxnSpPr>
            <a:cxnSpLocks/>
          </p:cNvCxnSpPr>
          <p:nvPr userDrawn="1"/>
        </p:nvCxnSpPr>
        <p:spPr>
          <a:xfrm>
            <a:off x="1747043" y="2617114"/>
            <a:ext cx="8800123" cy="0"/>
          </a:xfrm>
          <a:prstGeom prst="line">
            <a:avLst/>
          </a:prstGeom>
          <a:ln w="19050">
            <a:solidFill>
              <a:srgbClr val="02267E"/>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0095DC2E-315A-725E-CBB4-D8FDDA3A1A1E}"/>
              </a:ext>
            </a:extLst>
          </p:cNvPr>
          <p:cNvSpPr>
            <a:spLocks noGrp="1"/>
          </p:cNvSpPr>
          <p:nvPr>
            <p:ph type="body" sz="quarter" idx="10" hasCustomPrompt="1"/>
          </p:nvPr>
        </p:nvSpPr>
        <p:spPr>
          <a:xfrm>
            <a:off x="1618456" y="1981200"/>
            <a:ext cx="8928100" cy="566503"/>
          </a:xfrm>
          <a:prstGeom prst="rect">
            <a:avLst/>
          </a:prstGeom>
        </p:spPr>
        <p:txBody>
          <a:bodyPr anchor="b"/>
          <a:lstStyle>
            <a:lvl1pPr marL="0" indent="0">
              <a:buNone/>
              <a:defRPr sz="3600" b="1">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DC06F9FD-894D-26FC-FD2E-AA1CF83BAF51}"/>
              </a:ext>
            </a:extLst>
          </p:cNvPr>
          <p:cNvSpPr>
            <a:spLocks noGrp="1"/>
          </p:cNvSpPr>
          <p:nvPr>
            <p:ph type="body" sz="quarter" idx="11"/>
          </p:nvPr>
        </p:nvSpPr>
        <p:spPr>
          <a:xfrm>
            <a:off x="1645443" y="2819576"/>
            <a:ext cx="8901113" cy="3319121"/>
          </a:xfrm>
          <a:prstGeom prst="rect">
            <a:avLst/>
          </a:prstGeom>
        </p:spPr>
        <p:txBody>
          <a:bodyPr/>
          <a:lstStyle>
            <a:lvl1pPr marL="0" indent="0">
              <a:lnSpc>
                <a:spcPct val="100000"/>
              </a:lnSpc>
              <a:buNone/>
              <a:defRPr>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CF063B7B-B641-4E3C-CE41-4368D033809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651" r="156" b="71768"/>
          <a:stretch/>
        </p:blipFill>
        <p:spPr>
          <a:xfrm flipH="1">
            <a:off x="-19176" y="0"/>
            <a:ext cx="12211175" cy="1375508"/>
          </a:xfrm>
          <a:prstGeom prst="rect">
            <a:avLst/>
          </a:prstGeom>
        </p:spPr>
      </p:pic>
      <p:pic>
        <p:nvPicPr>
          <p:cNvPr id="4" name="Picture 3" descr="A yellow curved arrow on a black background&#10;&#10;Description automatically generated">
            <a:extLst>
              <a:ext uri="{FF2B5EF4-FFF2-40B4-BE49-F238E27FC236}">
                <a16:creationId xmlns:a16="http://schemas.microsoft.com/office/drawing/2014/main" id="{2B049B21-645D-F303-759F-990858FB94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269" y="242711"/>
            <a:ext cx="890683" cy="890683"/>
          </a:xfrm>
          <a:prstGeom prst="rect">
            <a:avLst/>
          </a:prstGeom>
        </p:spPr>
      </p:pic>
      <p:pic>
        <p:nvPicPr>
          <p:cNvPr id="11" name="Picture 10">
            <a:extLst>
              <a:ext uri="{FF2B5EF4-FFF2-40B4-BE49-F238E27FC236}">
                <a16:creationId xmlns:a16="http://schemas.microsoft.com/office/drawing/2014/main" id="{8A37173D-6FBC-D557-46A0-4CE43441C062}"/>
              </a:ext>
            </a:extLst>
          </p:cNvPr>
          <p:cNvPicPr>
            <a:picLocks noChangeAspect="1"/>
          </p:cNvPicPr>
          <p:nvPr userDrawn="1"/>
        </p:nvPicPr>
        <p:blipFill rotWithShape="1">
          <a:blip r:embed="rId4"/>
          <a:srcRect l="65753" t="-32952" r="-2" b="-1"/>
          <a:stretch/>
        </p:blipFill>
        <p:spPr>
          <a:xfrm>
            <a:off x="11404120" y="457200"/>
            <a:ext cx="421979" cy="452479"/>
          </a:xfrm>
          <a:prstGeom prst="rect">
            <a:avLst/>
          </a:prstGeom>
        </p:spPr>
      </p:pic>
      <p:sp>
        <p:nvSpPr>
          <p:cNvPr id="7" name="Slide Number Placeholder 5">
            <a:extLst>
              <a:ext uri="{FF2B5EF4-FFF2-40B4-BE49-F238E27FC236}">
                <a16:creationId xmlns:a16="http://schemas.microsoft.com/office/drawing/2014/main" id="{9815E164-A63C-EA85-2371-2BEF81C84841}"/>
              </a:ext>
            </a:extLst>
          </p:cNvPr>
          <p:cNvSpPr>
            <a:spLocks noGrp="1"/>
          </p:cNvSpPr>
          <p:nvPr>
            <p:ph type="sldNum" sz="quarter" idx="14"/>
          </p:nvPr>
        </p:nvSpPr>
        <p:spPr>
          <a:xfrm>
            <a:off x="9030233" y="6356350"/>
            <a:ext cx="2743200" cy="365125"/>
          </a:xfrm>
          <a:prstGeom prst="rect">
            <a:avLst/>
          </a:prstGeom>
        </p:spPr>
        <p:txBody>
          <a:bodyPr/>
          <a:lstStyle>
            <a:lvl1pPr algn="r">
              <a:defRPr sz="1100" b="0" i="0">
                <a:solidFill>
                  <a:srgbClr val="02267E"/>
                </a:solidFill>
                <a:latin typeface="Segoe UI" panose="020B0502040204020203" pitchFamily="34" charset="0"/>
                <a:cs typeface="Segoe UI" panose="020B0502040204020203" pitchFamily="34" charset="0"/>
              </a:defRPr>
            </a:lvl1pPr>
          </a:lstStyle>
          <a:p>
            <a:fld id="{2341C14E-F1C3-9143-B45F-706145748F7E}" type="slidenum">
              <a:rPr lang="en-US" smtClean="0"/>
              <a:pPr/>
              <a:t>‹#›</a:t>
            </a:fld>
            <a:endParaRPr lang="en-US"/>
          </a:p>
        </p:txBody>
      </p:sp>
    </p:spTree>
    <p:extLst>
      <p:ext uri="{BB962C8B-B14F-4D97-AF65-F5344CB8AC3E}">
        <p14:creationId xmlns:p14="http://schemas.microsoft.com/office/powerpoint/2010/main" val="12837664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248" userDrawn="1">
          <p15:clr>
            <a:srgbClr val="FBAE40"/>
          </p15:clr>
        </p15:guide>
        <p15:guide id="4" pos="88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D8689F5-8833-DACD-5190-CF53B687D7D4}"/>
              </a:ext>
            </a:extLst>
          </p:cNvPr>
          <p:cNvSpPr/>
          <p:nvPr userDrawn="1"/>
        </p:nvSpPr>
        <p:spPr>
          <a:xfrm>
            <a:off x="5941155" y="1582700"/>
            <a:ext cx="4898295" cy="4556014"/>
          </a:xfrm>
          <a:prstGeom prst="rect">
            <a:avLst/>
          </a:prstGeom>
          <a:solidFill>
            <a:srgbClr val="FCF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BE6"/>
              </a:solidFill>
            </a:endParaRPr>
          </a:p>
        </p:txBody>
      </p:sp>
      <p:cxnSp>
        <p:nvCxnSpPr>
          <p:cNvPr id="7" name="Straight Connector 6">
            <a:extLst>
              <a:ext uri="{FF2B5EF4-FFF2-40B4-BE49-F238E27FC236}">
                <a16:creationId xmlns:a16="http://schemas.microsoft.com/office/drawing/2014/main" id="{66C7F05E-7D7F-09BB-ADC8-A6EB950AE4D2}"/>
              </a:ext>
            </a:extLst>
          </p:cNvPr>
          <p:cNvCxnSpPr>
            <a:cxnSpLocks/>
          </p:cNvCxnSpPr>
          <p:nvPr userDrawn="1"/>
        </p:nvCxnSpPr>
        <p:spPr>
          <a:xfrm>
            <a:off x="6291637" y="3804848"/>
            <a:ext cx="4048218" cy="0"/>
          </a:xfrm>
          <a:prstGeom prst="line">
            <a:avLst/>
          </a:prstGeom>
          <a:ln w="19050">
            <a:solidFill>
              <a:srgbClr val="02267E"/>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24FA7E9D-E08D-F92F-B83B-D5F3C82A522E}"/>
              </a:ext>
            </a:extLst>
          </p:cNvPr>
          <p:cNvSpPr>
            <a:spLocks noGrp="1"/>
          </p:cNvSpPr>
          <p:nvPr>
            <p:ph type="body" sz="quarter" idx="11" hasCustomPrompt="1"/>
          </p:nvPr>
        </p:nvSpPr>
        <p:spPr>
          <a:xfrm>
            <a:off x="6187204" y="2260600"/>
            <a:ext cx="4464050" cy="1027113"/>
          </a:xfrm>
          <a:prstGeom prst="rect">
            <a:avLst/>
          </a:prstGeom>
        </p:spPr>
        <p:txBody>
          <a:bodyPr/>
          <a:lstStyle>
            <a:lvl1pPr marL="0" indent="0">
              <a:lnSpc>
                <a:spcPts val="2800"/>
              </a:lnSpc>
              <a:buNone/>
              <a:defRPr sz="3200" b="1" i="0">
                <a:solidFill>
                  <a:srgbClr val="02267E"/>
                </a:solidFill>
                <a:latin typeface="Segoe UI" panose="020B0502040204020203" pitchFamily="34" charset="0"/>
                <a:cs typeface="Segoe UI" panose="020B0502040204020203" pitchFamily="34" charset="0"/>
              </a:defRPr>
            </a:lvl1pPr>
          </a:lstStyle>
          <a:p>
            <a:pPr lvl="0"/>
            <a:r>
              <a:rPr lang="en-US"/>
              <a:t>Click To Edit</a:t>
            </a:r>
          </a:p>
          <a:p>
            <a:pPr lvl="0"/>
            <a:r>
              <a:rPr lang="en-US"/>
              <a:t>Master Text</a:t>
            </a:r>
          </a:p>
        </p:txBody>
      </p:sp>
      <p:sp>
        <p:nvSpPr>
          <p:cNvPr id="16" name="Text Placeholder 15">
            <a:extLst>
              <a:ext uri="{FF2B5EF4-FFF2-40B4-BE49-F238E27FC236}">
                <a16:creationId xmlns:a16="http://schemas.microsoft.com/office/drawing/2014/main" id="{E3A43DD8-BA23-CF1D-6BDD-6D16CD54B88D}"/>
              </a:ext>
            </a:extLst>
          </p:cNvPr>
          <p:cNvSpPr>
            <a:spLocks noGrp="1"/>
          </p:cNvSpPr>
          <p:nvPr>
            <p:ph type="body" sz="quarter" idx="12"/>
          </p:nvPr>
        </p:nvSpPr>
        <p:spPr>
          <a:xfrm>
            <a:off x="6215849" y="1851025"/>
            <a:ext cx="3243435" cy="307975"/>
          </a:xfrm>
          <a:prstGeom prst="rect">
            <a:avLst/>
          </a:prstGeom>
        </p:spPr>
        <p:txBody>
          <a:bodyPr/>
          <a:lstStyle>
            <a:lvl1pPr marL="0" indent="0">
              <a:buNone/>
              <a:defRPr sz="1400" b="0" i="0">
                <a:solidFill>
                  <a:srgbClr val="02267E"/>
                </a:solidFill>
                <a:latin typeface="Segoe UI" panose="020F0502020204030204" pitchFamily="34" charset="0"/>
                <a:cs typeface="Segoe UI" panose="020F0502020204030204" pitchFamily="34" charset="0"/>
              </a:defRPr>
            </a:lvl1pPr>
          </a:lstStyle>
          <a:p>
            <a:pPr lvl="0"/>
            <a:r>
              <a:rPr lang="en-US"/>
              <a:t>Click to edit Master text styles</a:t>
            </a:r>
          </a:p>
        </p:txBody>
      </p:sp>
      <p:sp>
        <p:nvSpPr>
          <p:cNvPr id="18" name="Content Placeholder 17">
            <a:extLst>
              <a:ext uri="{FF2B5EF4-FFF2-40B4-BE49-F238E27FC236}">
                <a16:creationId xmlns:a16="http://schemas.microsoft.com/office/drawing/2014/main" id="{C5BABCF7-20F4-B9BF-691F-100C935F50C1}"/>
              </a:ext>
            </a:extLst>
          </p:cNvPr>
          <p:cNvSpPr>
            <a:spLocks noGrp="1"/>
          </p:cNvSpPr>
          <p:nvPr>
            <p:ph sz="quarter" idx="13"/>
          </p:nvPr>
        </p:nvSpPr>
        <p:spPr>
          <a:xfrm>
            <a:off x="6206971" y="4040563"/>
            <a:ext cx="4175125" cy="1004888"/>
          </a:xfrm>
          <a:prstGeom prst="rect">
            <a:avLst/>
          </a:prstGeom>
        </p:spPr>
        <p:txBody>
          <a:bodyPr/>
          <a:lstStyle>
            <a:lvl1pPr marL="0" indent="0">
              <a:lnSpc>
                <a:spcPct val="100000"/>
              </a:lnSpc>
              <a:buNone/>
              <a:defRPr sz="1200" b="0" i="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pic>
        <p:nvPicPr>
          <p:cNvPr id="5" name="Picture 4">
            <a:extLst>
              <a:ext uri="{FF2B5EF4-FFF2-40B4-BE49-F238E27FC236}">
                <a16:creationId xmlns:a16="http://schemas.microsoft.com/office/drawing/2014/main" id="{F19C6C6A-2CA0-1695-A290-79D9AF8A93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651" r="156" b="71768"/>
          <a:stretch/>
        </p:blipFill>
        <p:spPr>
          <a:xfrm flipH="1">
            <a:off x="-19176" y="0"/>
            <a:ext cx="12211175" cy="1375508"/>
          </a:xfrm>
          <a:prstGeom prst="rect">
            <a:avLst/>
          </a:prstGeom>
        </p:spPr>
      </p:pic>
      <p:pic>
        <p:nvPicPr>
          <p:cNvPr id="6" name="Picture 5" descr="A yellow curved arrow on a black background&#10;&#10;Description automatically generated">
            <a:extLst>
              <a:ext uri="{FF2B5EF4-FFF2-40B4-BE49-F238E27FC236}">
                <a16:creationId xmlns:a16="http://schemas.microsoft.com/office/drawing/2014/main" id="{F26DB51E-B22B-A228-1FF6-2E467A84E1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269" y="242711"/>
            <a:ext cx="890683" cy="890683"/>
          </a:xfrm>
          <a:prstGeom prst="rect">
            <a:avLst/>
          </a:prstGeom>
        </p:spPr>
      </p:pic>
      <p:pic>
        <p:nvPicPr>
          <p:cNvPr id="9" name="Picture 8">
            <a:extLst>
              <a:ext uri="{FF2B5EF4-FFF2-40B4-BE49-F238E27FC236}">
                <a16:creationId xmlns:a16="http://schemas.microsoft.com/office/drawing/2014/main" id="{F313E7EA-5987-9FD2-DC4B-BA2803B1BA81}"/>
              </a:ext>
            </a:extLst>
          </p:cNvPr>
          <p:cNvPicPr>
            <a:picLocks noChangeAspect="1"/>
          </p:cNvPicPr>
          <p:nvPr userDrawn="1"/>
        </p:nvPicPr>
        <p:blipFill rotWithShape="1">
          <a:blip r:embed="rId4"/>
          <a:srcRect l="65373" t="-16110" b="-1"/>
          <a:stretch/>
        </p:blipFill>
        <p:spPr>
          <a:xfrm>
            <a:off x="11360988" y="474453"/>
            <a:ext cx="465111" cy="435226"/>
          </a:xfrm>
          <a:prstGeom prst="rect">
            <a:avLst/>
          </a:prstGeom>
        </p:spPr>
      </p:pic>
      <p:sp>
        <p:nvSpPr>
          <p:cNvPr id="4" name="Slide Number Placeholder 5">
            <a:extLst>
              <a:ext uri="{FF2B5EF4-FFF2-40B4-BE49-F238E27FC236}">
                <a16:creationId xmlns:a16="http://schemas.microsoft.com/office/drawing/2014/main" id="{4DFE1965-0067-E0D6-4184-0732AE5D7ABD}"/>
              </a:ext>
            </a:extLst>
          </p:cNvPr>
          <p:cNvSpPr>
            <a:spLocks noGrp="1"/>
          </p:cNvSpPr>
          <p:nvPr>
            <p:ph type="sldNum" sz="quarter" idx="15"/>
          </p:nvPr>
        </p:nvSpPr>
        <p:spPr>
          <a:xfrm>
            <a:off x="9030233" y="6356350"/>
            <a:ext cx="2743200" cy="365125"/>
          </a:xfrm>
          <a:prstGeom prst="rect">
            <a:avLst/>
          </a:prstGeom>
        </p:spPr>
        <p:txBody>
          <a:bodyPr/>
          <a:lstStyle>
            <a:lvl1pPr algn="r">
              <a:defRPr sz="1100" b="0" i="0">
                <a:solidFill>
                  <a:srgbClr val="02267E"/>
                </a:solidFill>
                <a:latin typeface="Segoe UI" panose="020B0502040204020203" pitchFamily="34" charset="0"/>
                <a:cs typeface="Segoe UI" panose="020B0502040204020203" pitchFamily="34" charset="0"/>
              </a:defRPr>
            </a:lvl1pPr>
          </a:lstStyle>
          <a:p>
            <a:fld id="{2341C14E-F1C3-9143-B45F-706145748F7E}" type="slidenum">
              <a:rPr lang="en-US" smtClean="0"/>
              <a:pPr/>
              <a:t>‹#›</a:t>
            </a:fld>
            <a:endParaRPr lang="en-US"/>
          </a:p>
        </p:txBody>
      </p:sp>
      <p:sp>
        <p:nvSpPr>
          <p:cNvPr id="11" name="Picture Placeholder 2">
            <a:extLst>
              <a:ext uri="{FF2B5EF4-FFF2-40B4-BE49-F238E27FC236}">
                <a16:creationId xmlns:a16="http://schemas.microsoft.com/office/drawing/2014/main" id="{66AC76CC-4D82-9577-01B0-E91FA1B48836}"/>
              </a:ext>
            </a:extLst>
          </p:cNvPr>
          <p:cNvSpPr>
            <a:spLocks noGrp="1"/>
          </p:cNvSpPr>
          <p:nvPr>
            <p:ph type="pic" sz="quarter" idx="16" hasCustomPrompt="1"/>
          </p:nvPr>
        </p:nvSpPr>
        <p:spPr>
          <a:xfrm>
            <a:off x="1337852" y="1582701"/>
            <a:ext cx="4303831" cy="4556013"/>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Tree>
    <p:extLst>
      <p:ext uri="{BB962C8B-B14F-4D97-AF65-F5344CB8AC3E}">
        <p14:creationId xmlns:p14="http://schemas.microsoft.com/office/powerpoint/2010/main" val="385366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t Headline - Right Content 1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824E3C-5824-FAD1-5020-DBF6B92BAE1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651" r="53035" b="13651"/>
          <a:stretch/>
        </p:blipFill>
        <p:spPr>
          <a:xfrm>
            <a:off x="-19175" y="0"/>
            <a:ext cx="5734975" cy="6858000"/>
          </a:xfrm>
          <a:prstGeom prst="rect">
            <a:avLst/>
          </a:prstGeom>
        </p:spPr>
      </p:pic>
      <p:sp>
        <p:nvSpPr>
          <p:cNvPr id="2" name="Rectangle 1">
            <a:extLst>
              <a:ext uri="{FF2B5EF4-FFF2-40B4-BE49-F238E27FC236}">
                <a16:creationId xmlns:a16="http://schemas.microsoft.com/office/drawing/2014/main" id="{BCAF42E7-7E42-55A8-C10C-2FF4C68826CF}"/>
              </a:ext>
            </a:extLst>
          </p:cNvPr>
          <p:cNvSpPr/>
          <p:nvPr userDrawn="1"/>
        </p:nvSpPr>
        <p:spPr>
          <a:xfrm>
            <a:off x="5941155" y="242711"/>
            <a:ext cx="6025067" cy="6366933"/>
          </a:xfrm>
          <a:prstGeom prst="rect">
            <a:avLst/>
          </a:prstGeom>
          <a:solidFill>
            <a:srgbClr val="FCF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E94532B7-657D-2D2C-7563-493C6E914F08}"/>
              </a:ext>
            </a:extLst>
          </p:cNvPr>
          <p:cNvCxnSpPr>
            <a:cxnSpLocks/>
          </p:cNvCxnSpPr>
          <p:nvPr userDrawn="1"/>
        </p:nvCxnSpPr>
        <p:spPr>
          <a:xfrm>
            <a:off x="6844878" y="3180088"/>
            <a:ext cx="4538084" cy="0"/>
          </a:xfrm>
          <a:prstGeom prst="line">
            <a:avLst/>
          </a:prstGeom>
          <a:ln w="19050">
            <a:solidFill>
              <a:srgbClr val="02267E"/>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5B3225E7-CC25-A79C-1491-1221A15998C7}"/>
              </a:ext>
            </a:extLst>
          </p:cNvPr>
          <p:cNvSpPr>
            <a:spLocks noGrp="1"/>
          </p:cNvSpPr>
          <p:nvPr>
            <p:ph type="body" sz="quarter" idx="10" hasCustomPrompt="1"/>
          </p:nvPr>
        </p:nvSpPr>
        <p:spPr>
          <a:xfrm>
            <a:off x="368510" y="1970088"/>
            <a:ext cx="3919762" cy="3351600"/>
          </a:xfrm>
          <a:prstGeom prst="rect">
            <a:avLst/>
          </a:prstGeom>
        </p:spPr>
        <p:txBody>
          <a:bodyPr/>
          <a:lstStyle>
            <a:lvl1pPr marL="0" indent="0">
              <a:lnSpc>
                <a:spcPts val="3800"/>
              </a:lnSpc>
              <a:buNone/>
              <a:defRPr sz="4000" b="1">
                <a:solidFill>
                  <a:schemeClr val="bg1"/>
                </a:solidFill>
                <a:latin typeface="Segoe UI" panose="020B0502040204020203" pitchFamily="34" charset="0"/>
                <a:cs typeface="Segoe UI" panose="020B0502040204020203" pitchFamily="34" charset="0"/>
              </a:defRPr>
            </a:lvl1pPr>
            <a:lvl2pPr marL="457200" indent="0">
              <a:lnSpc>
                <a:spcPts val="3600"/>
              </a:lnSpc>
              <a:buNone/>
              <a:defRPr sz="3600">
                <a:solidFill>
                  <a:schemeClr val="bg1"/>
                </a:solidFill>
                <a:latin typeface="Aptos" panose="020B0004020202020204" pitchFamily="34" charset="0"/>
              </a:defRPr>
            </a:lvl2pPr>
            <a:lvl3pPr marL="914400" indent="0">
              <a:lnSpc>
                <a:spcPts val="3600"/>
              </a:lnSpc>
              <a:buNone/>
              <a:defRPr sz="3600">
                <a:solidFill>
                  <a:schemeClr val="bg1"/>
                </a:solidFill>
                <a:latin typeface="Aptos" panose="020B0004020202020204" pitchFamily="34" charset="0"/>
              </a:defRPr>
            </a:lvl3pPr>
            <a:lvl4pPr marL="1371600" indent="0">
              <a:lnSpc>
                <a:spcPts val="3600"/>
              </a:lnSpc>
              <a:buNone/>
              <a:defRPr sz="3600">
                <a:solidFill>
                  <a:schemeClr val="bg1"/>
                </a:solidFill>
                <a:latin typeface="Aptos" panose="020B0004020202020204" pitchFamily="34" charset="0"/>
              </a:defRPr>
            </a:lvl4pPr>
            <a:lvl5pPr marL="1828800" indent="0">
              <a:lnSpc>
                <a:spcPts val="3600"/>
              </a:lnSpc>
              <a:buNone/>
              <a:defRPr sz="3600">
                <a:solidFill>
                  <a:schemeClr val="bg1"/>
                </a:solidFill>
                <a:latin typeface="Aptos" panose="020B0004020202020204" pitchFamily="34" charset="0"/>
              </a:defRPr>
            </a:lvl5pPr>
          </a:lstStyle>
          <a:p>
            <a:pPr lvl="0"/>
            <a:r>
              <a:rPr lang="en-US"/>
              <a:t>Click To Edit Headline Text</a:t>
            </a:r>
          </a:p>
        </p:txBody>
      </p:sp>
      <p:sp>
        <p:nvSpPr>
          <p:cNvPr id="16" name="Text Placeholder 15">
            <a:extLst>
              <a:ext uri="{FF2B5EF4-FFF2-40B4-BE49-F238E27FC236}">
                <a16:creationId xmlns:a16="http://schemas.microsoft.com/office/drawing/2014/main" id="{E3C9D1FC-15B5-61D9-B4B7-D0328C25F1EE}"/>
              </a:ext>
            </a:extLst>
          </p:cNvPr>
          <p:cNvSpPr>
            <a:spLocks noGrp="1"/>
          </p:cNvSpPr>
          <p:nvPr>
            <p:ph type="body" sz="quarter" idx="11" hasCustomPrompt="1"/>
          </p:nvPr>
        </p:nvSpPr>
        <p:spPr>
          <a:xfrm>
            <a:off x="6844878" y="1970088"/>
            <a:ext cx="4538084" cy="1136779"/>
          </a:xfrm>
          <a:prstGeom prst="rect">
            <a:avLst/>
          </a:prstGeom>
        </p:spPr>
        <p:txBody>
          <a:bodyPr anchor="b"/>
          <a:lstStyle>
            <a:lvl1pPr marL="0" indent="0">
              <a:lnSpc>
                <a:spcPct val="100000"/>
              </a:lnSpc>
              <a:buNone/>
              <a:defRPr sz="3600">
                <a:solidFill>
                  <a:srgbClr val="02267E"/>
                </a:solidFill>
                <a:latin typeface="Segoe UI" panose="020B0502040204020203" pitchFamily="34" charset="0"/>
                <a:cs typeface="Segoe UI" panose="020B0502040204020203" pitchFamily="34" charset="0"/>
              </a:defRPr>
            </a:lvl1pPr>
          </a:lstStyle>
          <a:p>
            <a:pPr lvl="0"/>
            <a:r>
              <a:rPr lang="en-US"/>
              <a:t>Click To Edit Subhead</a:t>
            </a:r>
          </a:p>
        </p:txBody>
      </p:sp>
      <p:sp>
        <p:nvSpPr>
          <p:cNvPr id="20" name="Text Placeholder 19">
            <a:extLst>
              <a:ext uri="{FF2B5EF4-FFF2-40B4-BE49-F238E27FC236}">
                <a16:creationId xmlns:a16="http://schemas.microsoft.com/office/drawing/2014/main" id="{B3183DE7-FD12-3A46-038B-B05D2314FB05}"/>
              </a:ext>
            </a:extLst>
          </p:cNvPr>
          <p:cNvSpPr>
            <a:spLocks noGrp="1"/>
          </p:cNvSpPr>
          <p:nvPr>
            <p:ph type="body" sz="quarter" idx="12"/>
          </p:nvPr>
        </p:nvSpPr>
        <p:spPr>
          <a:xfrm>
            <a:off x="6845339" y="3324613"/>
            <a:ext cx="4537623" cy="1997075"/>
          </a:xfrm>
          <a:prstGeom prst="rect">
            <a:avLst/>
          </a:prstGeom>
        </p:spPr>
        <p:txBody>
          <a:bodyPr/>
          <a:lstStyle>
            <a:lvl1pPr marL="0" indent="0">
              <a:buNone/>
              <a:defRPr sz="14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pic>
        <p:nvPicPr>
          <p:cNvPr id="3" name="Picture 2">
            <a:extLst>
              <a:ext uri="{FF2B5EF4-FFF2-40B4-BE49-F238E27FC236}">
                <a16:creationId xmlns:a16="http://schemas.microsoft.com/office/drawing/2014/main" id="{3C28368C-B325-B7FF-7674-B8F6708DA6CC}"/>
              </a:ext>
            </a:extLst>
          </p:cNvPr>
          <p:cNvPicPr>
            <a:picLocks noChangeAspect="1"/>
          </p:cNvPicPr>
          <p:nvPr userDrawn="1"/>
        </p:nvPicPr>
        <p:blipFill>
          <a:blip r:embed="rId3"/>
          <a:stretch>
            <a:fillRect/>
          </a:stretch>
        </p:blipFill>
        <p:spPr>
          <a:xfrm>
            <a:off x="314481" y="6157248"/>
            <a:ext cx="1092200" cy="304800"/>
          </a:xfrm>
          <a:prstGeom prst="rect">
            <a:avLst/>
          </a:prstGeom>
        </p:spPr>
      </p:pic>
      <p:pic>
        <p:nvPicPr>
          <p:cNvPr id="7" name="Picture 6">
            <a:extLst>
              <a:ext uri="{FF2B5EF4-FFF2-40B4-BE49-F238E27FC236}">
                <a16:creationId xmlns:a16="http://schemas.microsoft.com/office/drawing/2014/main" id="{D44F258F-2A19-C92C-EBC7-FD6272E084FB}"/>
              </a:ext>
            </a:extLst>
          </p:cNvPr>
          <p:cNvPicPr>
            <a:picLocks noChangeAspect="1"/>
          </p:cNvPicPr>
          <p:nvPr userDrawn="1"/>
        </p:nvPicPr>
        <p:blipFill>
          <a:blip r:embed="rId4"/>
          <a:stretch>
            <a:fillRect/>
          </a:stretch>
        </p:blipFill>
        <p:spPr>
          <a:xfrm>
            <a:off x="368510" y="395952"/>
            <a:ext cx="584200" cy="584200"/>
          </a:xfrm>
          <a:prstGeom prst="rect">
            <a:avLst/>
          </a:prstGeom>
        </p:spPr>
      </p:pic>
    </p:spTree>
    <p:extLst>
      <p:ext uri="{BB962C8B-B14F-4D97-AF65-F5344CB8AC3E}">
        <p14:creationId xmlns:p14="http://schemas.microsoft.com/office/powerpoint/2010/main" val="4033020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960">
          <p15:clr>
            <a:srgbClr val="FBAE40"/>
          </p15:clr>
        </p15:guide>
        <p15:guide id="4" pos="4368">
          <p15:clr>
            <a:srgbClr val="FBAE40"/>
          </p15:clr>
        </p15:guide>
        <p15:guide id="5" orient="horz" pos="1224">
          <p15:clr>
            <a:srgbClr val="FBAE40"/>
          </p15:clr>
        </p15:guide>
        <p15:guide id="6" orient="horz" pos="1008">
          <p15:clr>
            <a:srgbClr val="FBAE40"/>
          </p15:clr>
        </p15:guide>
        <p15:guide id="7" orient="horz" pos="163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t Headline - Right Content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371D56-247E-DC36-A7D5-CAD196D923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651" r="53035" b="13651"/>
          <a:stretch/>
        </p:blipFill>
        <p:spPr>
          <a:xfrm>
            <a:off x="-19175" y="0"/>
            <a:ext cx="5734975" cy="6858000"/>
          </a:xfrm>
          <a:prstGeom prst="rect">
            <a:avLst/>
          </a:prstGeom>
        </p:spPr>
      </p:pic>
      <p:sp>
        <p:nvSpPr>
          <p:cNvPr id="7" name="Rectangle 6">
            <a:extLst>
              <a:ext uri="{FF2B5EF4-FFF2-40B4-BE49-F238E27FC236}">
                <a16:creationId xmlns:a16="http://schemas.microsoft.com/office/drawing/2014/main" id="{45E32C03-7156-E29B-54B7-1BA811AA9683}"/>
              </a:ext>
            </a:extLst>
          </p:cNvPr>
          <p:cNvSpPr/>
          <p:nvPr userDrawn="1"/>
        </p:nvSpPr>
        <p:spPr>
          <a:xfrm>
            <a:off x="5941155" y="242711"/>
            <a:ext cx="6025067" cy="6366933"/>
          </a:xfrm>
          <a:prstGeom prst="rect">
            <a:avLst/>
          </a:prstGeom>
          <a:solidFill>
            <a:srgbClr val="FCF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1DBCB94C-D233-4AA3-85E1-00FD35F349F1}"/>
              </a:ext>
            </a:extLst>
          </p:cNvPr>
          <p:cNvSpPr>
            <a:spLocks noGrp="1"/>
          </p:cNvSpPr>
          <p:nvPr>
            <p:ph type="pic" sz="quarter" idx="10" hasCustomPrompt="1"/>
          </p:nvPr>
        </p:nvSpPr>
        <p:spPr>
          <a:xfrm>
            <a:off x="6907316" y="1265238"/>
            <a:ext cx="1970088" cy="216376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
        <p:nvSpPr>
          <p:cNvPr id="11" name="Picture Placeholder 2">
            <a:extLst>
              <a:ext uri="{FF2B5EF4-FFF2-40B4-BE49-F238E27FC236}">
                <a16:creationId xmlns:a16="http://schemas.microsoft.com/office/drawing/2014/main" id="{5260B8FD-030E-475D-9B42-C1B1D11B7606}"/>
              </a:ext>
            </a:extLst>
          </p:cNvPr>
          <p:cNvSpPr>
            <a:spLocks noGrp="1"/>
          </p:cNvSpPr>
          <p:nvPr>
            <p:ph type="pic" sz="quarter" idx="11" hasCustomPrompt="1"/>
          </p:nvPr>
        </p:nvSpPr>
        <p:spPr>
          <a:xfrm>
            <a:off x="9020279" y="1265238"/>
            <a:ext cx="1970088" cy="216376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
        <p:nvSpPr>
          <p:cNvPr id="12" name="Picture Placeholder 2">
            <a:extLst>
              <a:ext uri="{FF2B5EF4-FFF2-40B4-BE49-F238E27FC236}">
                <a16:creationId xmlns:a16="http://schemas.microsoft.com/office/drawing/2014/main" id="{A9C9AE64-08E7-4E00-8D51-BB3FF8BBE30B}"/>
              </a:ext>
            </a:extLst>
          </p:cNvPr>
          <p:cNvSpPr>
            <a:spLocks noGrp="1"/>
          </p:cNvSpPr>
          <p:nvPr>
            <p:ph type="pic" sz="quarter" idx="12" hasCustomPrompt="1"/>
          </p:nvPr>
        </p:nvSpPr>
        <p:spPr>
          <a:xfrm>
            <a:off x="6907316" y="3590926"/>
            <a:ext cx="1970088" cy="216376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
        <p:nvSpPr>
          <p:cNvPr id="13" name="Picture Placeholder 2">
            <a:extLst>
              <a:ext uri="{FF2B5EF4-FFF2-40B4-BE49-F238E27FC236}">
                <a16:creationId xmlns:a16="http://schemas.microsoft.com/office/drawing/2014/main" id="{2EDA49B0-7810-4F58-87FC-B9CEB64ED4C2}"/>
              </a:ext>
            </a:extLst>
          </p:cNvPr>
          <p:cNvSpPr>
            <a:spLocks noGrp="1"/>
          </p:cNvSpPr>
          <p:nvPr>
            <p:ph type="pic" sz="quarter" idx="13" hasCustomPrompt="1"/>
          </p:nvPr>
        </p:nvSpPr>
        <p:spPr>
          <a:xfrm>
            <a:off x="9020279" y="3590926"/>
            <a:ext cx="1970088" cy="216376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cxnSp>
        <p:nvCxnSpPr>
          <p:cNvPr id="3" name="Straight Connector 2">
            <a:extLst>
              <a:ext uri="{FF2B5EF4-FFF2-40B4-BE49-F238E27FC236}">
                <a16:creationId xmlns:a16="http://schemas.microsoft.com/office/drawing/2014/main" id="{7B416B1D-BD08-360D-33F1-B59920B5296B}"/>
              </a:ext>
            </a:extLst>
          </p:cNvPr>
          <p:cNvCxnSpPr>
            <a:cxnSpLocks/>
          </p:cNvCxnSpPr>
          <p:nvPr userDrawn="1"/>
        </p:nvCxnSpPr>
        <p:spPr>
          <a:xfrm>
            <a:off x="368510" y="2100781"/>
            <a:ext cx="370593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15">
            <a:extLst>
              <a:ext uri="{FF2B5EF4-FFF2-40B4-BE49-F238E27FC236}">
                <a16:creationId xmlns:a16="http://schemas.microsoft.com/office/drawing/2014/main" id="{ABDECC54-88A4-FE2A-DFAA-2A7355A7B2FC}"/>
              </a:ext>
            </a:extLst>
          </p:cNvPr>
          <p:cNvSpPr>
            <a:spLocks noGrp="1"/>
          </p:cNvSpPr>
          <p:nvPr>
            <p:ph type="body" sz="quarter" idx="14" hasCustomPrompt="1"/>
          </p:nvPr>
        </p:nvSpPr>
        <p:spPr>
          <a:xfrm>
            <a:off x="369224" y="1415571"/>
            <a:ext cx="3997169" cy="682625"/>
          </a:xfrm>
          <a:prstGeom prst="rect">
            <a:avLst/>
          </a:prstGeom>
        </p:spPr>
        <p:txBody>
          <a:bodyPr anchor="b"/>
          <a:lstStyle>
            <a:lvl1pPr marL="0" indent="0">
              <a:buNone/>
              <a:defRPr sz="3600" b="1">
                <a:solidFill>
                  <a:schemeClr val="bg1"/>
                </a:solidFill>
                <a:latin typeface="Segoe UI" panose="020B0502040204020203" pitchFamily="34" charset="0"/>
                <a:cs typeface="Segoe UI" panose="020B0502040204020203" pitchFamily="34" charset="0"/>
              </a:defRPr>
            </a:lvl1pPr>
            <a:lvl2pPr marL="457200" indent="0">
              <a:buNone/>
              <a:defRPr/>
            </a:lvl2pPr>
          </a:lstStyle>
          <a:p>
            <a:pPr lvl="0"/>
            <a:r>
              <a:rPr lang="en-US"/>
              <a:t>Click To Edit Text</a:t>
            </a:r>
          </a:p>
        </p:txBody>
      </p:sp>
      <p:sp>
        <p:nvSpPr>
          <p:cNvPr id="5" name="Text Placeholder 17">
            <a:extLst>
              <a:ext uri="{FF2B5EF4-FFF2-40B4-BE49-F238E27FC236}">
                <a16:creationId xmlns:a16="http://schemas.microsoft.com/office/drawing/2014/main" id="{166F7736-A4C2-DF8E-D16E-880F0109DD09}"/>
              </a:ext>
            </a:extLst>
          </p:cNvPr>
          <p:cNvSpPr>
            <a:spLocks noGrp="1"/>
          </p:cNvSpPr>
          <p:nvPr>
            <p:ph type="body" sz="quarter" idx="15" hasCustomPrompt="1"/>
          </p:nvPr>
        </p:nvSpPr>
        <p:spPr>
          <a:xfrm>
            <a:off x="368510" y="2301874"/>
            <a:ext cx="3997169" cy="3452811"/>
          </a:xfrm>
          <a:prstGeom prst="rect">
            <a:avLst/>
          </a:prstGeom>
        </p:spPr>
        <p:txBody>
          <a:bodyPr/>
          <a:lstStyle>
            <a:lvl1pPr marL="0" indent="0">
              <a:buNone/>
              <a:defRPr sz="2400">
                <a:solidFill>
                  <a:schemeClr val="bg1"/>
                </a:solidFill>
                <a:latin typeface="Segoe UI" panose="020B0502040204020203" pitchFamily="34" charset="0"/>
                <a:cs typeface="Segoe UI" panose="020B0502040204020203" pitchFamily="34" charset="0"/>
              </a:defRPr>
            </a:lvl1pPr>
            <a:lvl2pPr marL="457200" indent="0">
              <a:buNone/>
              <a:defRPr/>
            </a:lvl2pPr>
          </a:lstStyle>
          <a:p>
            <a:pPr lvl="0"/>
            <a:r>
              <a:rPr lang="en-US"/>
              <a:t>Click to edit Paragraph text</a:t>
            </a:r>
          </a:p>
        </p:txBody>
      </p:sp>
      <p:pic>
        <p:nvPicPr>
          <p:cNvPr id="2" name="Picture 1">
            <a:extLst>
              <a:ext uri="{FF2B5EF4-FFF2-40B4-BE49-F238E27FC236}">
                <a16:creationId xmlns:a16="http://schemas.microsoft.com/office/drawing/2014/main" id="{EAECB75A-C477-C42E-A636-0F946E281015}"/>
              </a:ext>
            </a:extLst>
          </p:cNvPr>
          <p:cNvPicPr>
            <a:picLocks noChangeAspect="1"/>
          </p:cNvPicPr>
          <p:nvPr userDrawn="1"/>
        </p:nvPicPr>
        <p:blipFill>
          <a:blip r:embed="rId3"/>
          <a:stretch>
            <a:fillRect/>
          </a:stretch>
        </p:blipFill>
        <p:spPr>
          <a:xfrm>
            <a:off x="314481" y="6157248"/>
            <a:ext cx="1092200" cy="304800"/>
          </a:xfrm>
          <a:prstGeom prst="rect">
            <a:avLst/>
          </a:prstGeom>
        </p:spPr>
      </p:pic>
      <p:pic>
        <p:nvPicPr>
          <p:cNvPr id="9" name="Picture 8">
            <a:extLst>
              <a:ext uri="{FF2B5EF4-FFF2-40B4-BE49-F238E27FC236}">
                <a16:creationId xmlns:a16="http://schemas.microsoft.com/office/drawing/2014/main" id="{F6155901-826E-8064-DA64-7533E33391A9}"/>
              </a:ext>
            </a:extLst>
          </p:cNvPr>
          <p:cNvPicPr>
            <a:picLocks noChangeAspect="1"/>
          </p:cNvPicPr>
          <p:nvPr userDrawn="1"/>
        </p:nvPicPr>
        <p:blipFill>
          <a:blip r:embed="rId4"/>
          <a:stretch>
            <a:fillRect/>
          </a:stretch>
        </p:blipFill>
        <p:spPr>
          <a:xfrm>
            <a:off x="368510" y="395952"/>
            <a:ext cx="584200" cy="584200"/>
          </a:xfrm>
          <a:prstGeom prst="rect">
            <a:avLst/>
          </a:prstGeom>
        </p:spPr>
      </p:pic>
    </p:spTree>
    <p:extLst>
      <p:ext uri="{BB962C8B-B14F-4D97-AF65-F5344CB8AC3E}">
        <p14:creationId xmlns:p14="http://schemas.microsoft.com/office/powerpoint/2010/main" val="483134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ftt Headline - Right Conten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42006B-DC31-ACAA-DB83-2ABC7E2A5A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651" r="53035" b="13651"/>
          <a:stretch/>
        </p:blipFill>
        <p:spPr>
          <a:xfrm>
            <a:off x="-19175" y="0"/>
            <a:ext cx="5734975" cy="6858000"/>
          </a:xfrm>
          <a:prstGeom prst="rect">
            <a:avLst/>
          </a:prstGeom>
        </p:spPr>
      </p:pic>
      <p:sp>
        <p:nvSpPr>
          <p:cNvPr id="4" name="Picture Placeholder 2">
            <a:extLst>
              <a:ext uri="{FF2B5EF4-FFF2-40B4-BE49-F238E27FC236}">
                <a16:creationId xmlns:a16="http://schemas.microsoft.com/office/drawing/2014/main" id="{A166FE2F-2567-44CF-B4EE-342C92BECCE7}"/>
              </a:ext>
            </a:extLst>
          </p:cNvPr>
          <p:cNvSpPr>
            <a:spLocks noGrp="1"/>
          </p:cNvSpPr>
          <p:nvPr>
            <p:ph type="pic" sz="quarter" idx="10" hasCustomPrompt="1"/>
          </p:nvPr>
        </p:nvSpPr>
        <p:spPr>
          <a:xfrm>
            <a:off x="5734974" y="0"/>
            <a:ext cx="6457025"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sp>
        <p:nvSpPr>
          <p:cNvPr id="6" name="Text Placeholder 15">
            <a:extLst>
              <a:ext uri="{FF2B5EF4-FFF2-40B4-BE49-F238E27FC236}">
                <a16:creationId xmlns:a16="http://schemas.microsoft.com/office/drawing/2014/main" id="{D461F447-8CA2-35BD-EED7-E7AC9C41E7FC}"/>
              </a:ext>
            </a:extLst>
          </p:cNvPr>
          <p:cNvSpPr>
            <a:spLocks noGrp="1"/>
          </p:cNvSpPr>
          <p:nvPr>
            <p:ph type="body" sz="quarter" idx="11" hasCustomPrompt="1"/>
          </p:nvPr>
        </p:nvSpPr>
        <p:spPr>
          <a:xfrm>
            <a:off x="368510" y="1415571"/>
            <a:ext cx="3997169" cy="682625"/>
          </a:xfrm>
          <a:prstGeom prst="rect">
            <a:avLst/>
          </a:prstGeom>
        </p:spPr>
        <p:txBody>
          <a:bodyPr anchor="b"/>
          <a:lstStyle>
            <a:lvl1pPr marL="0" indent="0">
              <a:buNone/>
              <a:defRPr sz="3600" b="1">
                <a:solidFill>
                  <a:schemeClr val="bg1"/>
                </a:solidFill>
                <a:latin typeface="Segoe UI" panose="020B0502040204020203" pitchFamily="34" charset="0"/>
                <a:cs typeface="Segoe UI" panose="020B0502040204020203" pitchFamily="34" charset="0"/>
              </a:defRPr>
            </a:lvl1pPr>
            <a:lvl2pPr marL="457200" indent="0">
              <a:buNone/>
              <a:defRPr/>
            </a:lvl2pPr>
          </a:lstStyle>
          <a:p>
            <a:pPr lvl="0"/>
            <a:r>
              <a:rPr lang="en-US"/>
              <a:t>Click To Edit Text</a:t>
            </a:r>
          </a:p>
        </p:txBody>
      </p:sp>
      <p:sp>
        <p:nvSpPr>
          <p:cNvPr id="7" name="Text Placeholder 17">
            <a:extLst>
              <a:ext uri="{FF2B5EF4-FFF2-40B4-BE49-F238E27FC236}">
                <a16:creationId xmlns:a16="http://schemas.microsoft.com/office/drawing/2014/main" id="{29D6321F-643C-0C58-B9D5-B9041C0C88E2}"/>
              </a:ext>
            </a:extLst>
          </p:cNvPr>
          <p:cNvSpPr>
            <a:spLocks noGrp="1"/>
          </p:cNvSpPr>
          <p:nvPr>
            <p:ph type="body" sz="quarter" idx="12" hasCustomPrompt="1"/>
          </p:nvPr>
        </p:nvSpPr>
        <p:spPr>
          <a:xfrm>
            <a:off x="368510" y="2301874"/>
            <a:ext cx="3997169" cy="2968625"/>
          </a:xfrm>
          <a:prstGeom prst="rect">
            <a:avLst/>
          </a:prstGeom>
        </p:spPr>
        <p:txBody>
          <a:bodyPr/>
          <a:lstStyle>
            <a:lvl1pPr marL="0" indent="0">
              <a:buNone/>
              <a:defRPr sz="2400">
                <a:solidFill>
                  <a:schemeClr val="bg1"/>
                </a:solidFill>
                <a:latin typeface="Segoe UI" panose="020B0502040204020203" pitchFamily="34" charset="0"/>
                <a:cs typeface="Segoe UI" panose="020B0502040204020203" pitchFamily="34" charset="0"/>
              </a:defRPr>
            </a:lvl1pPr>
            <a:lvl2pPr marL="457200" indent="0">
              <a:buNone/>
              <a:defRPr/>
            </a:lvl2pPr>
          </a:lstStyle>
          <a:p>
            <a:pPr lvl="0"/>
            <a:r>
              <a:rPr lang="en-US"/>
              <a:t>Click to edit Paragraph text</a:t>
            </a:r>
          </a:p>
        </p:txBody>
      </p:sp>
      <p:pic>
        <p:nvPicPr>
          <p:cNvPr id="2" name="Picture 1">
            <a:extLst>
              <a:ext uri="{FF2B5EF4-FFF2-40B4-BE49-F238E27FC236}">
                <a16:creationId xmlns:a16="http://schemas.microsoft.com/office/drawing/2014/main" id="{A77195A6-9A73-09FE-7877-E3F41AF294B2}"/>
              </a:ext>
            </a:extLst>
          </p:cNvPr>
          <p:cNvPicPr>
            <a:picLocks noChangeAspect="1"/>
          </p:cNvPicPr>
          <p:nvPr userDrawn="1"/>
        </p:nvPicPr>
        <p:blipFill>
          <a:blip r:embed="rId3"/>
          <a:stretch>
            <a:fillRect/>
          </a:stretch>
        </p:blipFill>
        <p:spPr>
          <a:xfrm>
            <a:off x="314481" y="6157248"/>
            <a:ext cx="1092200" cy="304800"/>
          </a:xfrm>
          <a:prstGeom prst="rect">
            <a:avLst/>
          </a:prstGeom>
        </p:spPr>
      </p:pic>
      <p:cxnSp>
        <p:nvCxnSpPr>
          <p:cNvPr id="9" name="Straight Connector 8">
            <a:extLst>
              <a:ext uri="{FF2B5EF4-FFF2-40B4-BE49-F238E27FC236}">
                <a16:creationId xmlns:a16="http://schemas.microsoft.com/office/drawing/2014/main" id="{361C2F78-E5D9-A5B9-FB2F-9F78665DDE3E}"/>
              </a:ext>
            </a:extLst>
          </p:cNvPr>
          <p:cNvCxnSpPr>
            <a:cxnSpLocks/>
          </p:cNvCxnSpPr>
          <p:nvPr userDrawn="1"/>
        </p:nvCxnSpPr>
        <p:spPr>
          <a:xfrm>
            <a:off x="368510" y="2098196"/>
            <a:ext cx="370593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68FF1F7-0A92-1C49-B2C5-5998663032E3}"/>
              </a:ext>
            </a:extLst>
          </p:cNvPr>
          <p:cNvPicPr>
            <a:picLocks noChangeAspect="1"/>
          </p:cNvPicPr>
          <p:nvPr userDrawn="1"/>
        </p:nvPicPr>
        <p:blipFill>
          <a:blip r:embed="rId4"/>
          <a:stretch>
            <a:fillRect/>
          </a:stretch>
        </p:blipFill>
        <p:spPr>
          <a:xfrm>
            <a:off x="368510" y="395952"/>
            <a:ext cx="584200" cy="584200"/>
          </a:xfrm>
          <a:prstGeom prst="rect">
            <a:avLst/>
          </a:prstGeom>
        </p:spPr>
      </p:pic>
    </p:spTree>
    <p:extLst>
      <p:ext uri="{BB962C8B-B14F-4D97-AF65-F5344CB8AC3E}">
        <p14:creationId xmlns:p14="http://schemas.microsoft.com/office/powerpoint/2010/main" val="14361400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ftt Headline - Right Conten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94944DE-526E-B59B-0E71-56FAD68D540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651" r="53035" b="13651"/>
          <a:stretch/>
        </p:blipFill>
        <p:spPr>
          <a:xfrm>
            <a:off x="-19175" y="0"/>
            <a:ext cx="5734975" cy="6858000"/>
          </a:xfrm>
          <a:prstGeom prst="rect">
            <a:avLst/>
          </a:prstGeom>
        </p:spPr>
      </p:pic>
      <p:sp>
        <p:nvSpPr>
          <p:cNvPr id="2" name="Rectangle 1">
            <a:extLst>
              <a:ext uri="{FF2B5EF4-FFF2-40B4-BE49-F238E27FC236}">
                <a16:creationId xmlns:a16="http://schemas.microsoft.com/office/drawing/2014/main" id="{BCAF42E7-7E42-55A8-C10C-2FF4C68826CF}"/>
              </a:ext>
            </a:extLst>
          </p:cNvPr>
          <p:cNvSpPr/>
          <p:nvPr userDrawn="1"/>
        </p:nvSpPr>
        <p:spPr>
          <a:xfrm>
            <a:off x="5941155" y="242711"/>
            <a:ext cx="6025067" cy="6366933"/>
          </a:xfrm>
          <a:prstGeom prst="rect">
            <a:avLst/>
          </a:prstGeom>
          <a:solidFill>
            <a:srgbClr val="FCFA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5B3225E7-CC25-A79C-1491-1221A15998C7}"/>
              </a:ext>
            </a:extLst>
          </p:cNvPr>
          <p:cNvSpPr>
            <a:spLocks noGrp="1"/>
          </p:cNvSpPr>
          <p:nvPr>
            <p:ph type="body" sz="quarter" idx="10" hasCustomPrompt="1"/>
          </p:nvPr>
        </p:nvSpPr>
        <p:spPr>
          <a:xfrm>
            <a:off x="368666" y="1970088"/>
            <a:ext cx="3919762" cy="1014181"/>
          </a:xfrm>
          <a:prstGeom prst="rect">
            <a:avLst/>
          </a:prstGeom>
        </p:spPr>
        <p:txBody>
          <a:bodyPr anchor="b"/>
          <a:lstStyle>
            <a:lvl1pPr marL="0" indent="0">
              <a:lnSpc>
                <a:spcPts val="3800"/>
              </a:lnSpc>
              <a:buNone/>
              <a:defRPr sz="4000" b="1">
                <a:solidFill>
                  <a:schemeClr val="bg1"/>
                </a:solidFill>
                <a:latin typeface="Segoe UI" panose="020B0502040204020203" pitchFamily="34" charset="0"/>
                <a:cs typeface="Segoe UI" panose="020B0502040204020203" pitchFamily="34" charset="0"/>
              </a:defRPr>
            </a:lvl1pPr>
            <a:lvl2pPr marL="457200" indent="0">
              <a:lnSpc>
                <a:spcPts val="3600"/>
              </a:lnSpc>
              <a:buNone/>
              <a:defRPr sz="3600">
                <a:solidFill>
                  <a:schemeClr val="bg1"/>
                </a:solidFill>
                <a:latin typeface="Aptos" panose="020B0004020202020204" pitchFamily="34" charset="0"/>
              </a:defRPr>
            </a:lvl2pPr>
            <a:lvl3pPr marL="914400" indent="0">
              <a:lnSpc>
                <a:spcPts val="3600"/>
              </a:lnSpc>
              <a:buNone/>
              <a:defRPr sz="3600">
                <a:solidFill>
                  <a:schemeClr val="bg1"/>
                </a:solidFill>
                <a:latin typeface="Aptos" panose="020B0004020202020204" pitchFamily="34" charset="0"/>
              </a:defRPr>
            </a:lvl3pPr>
            <a:lvl4pPr marL="1371600" indent="0">
              <a:lnSpc>
                <a:spcPts val="3600"/>
              </a:lnSpc>
              <a:buNone/>
              <a:defRPr sz="3600">
                <a:solidFill>
                  <a:schemeClr val="bg1"/>
                </a:solidFill>
                <a:latin typeface="Aptos" panose="020B0004020202020204" pitchFamily="34" charset="0"/>
              </a:defRPr>
            </a:lvl4pPr>
            <a:lvl5pPr marL="1828800" indent="0">
              <a:lnSpc>
                <a:spcPts val="3600"/>
              </a:lnSpc>
              <a:buNone/>
              <a:defRPr sz="3600">
                <a:solidFill>
                  <a:schemeClr val="bg1"/>
                </a:solidFill>
                <a:latin typeface="Aptos" panose="020B0004020202020204" pitchFamily="34" charset="0"/>
              </a:defRPr>
            </a:lvl5pPr>
          </a:lstStyle>
          <a:p>
            <a:pPr lvl="0"/>
            <a:r>
              <a:rPr lang="en-US"/>
              <a:t>Click to edit Headline text</a:t>
            </a:r>
          </a:p>
        </p:txBody>
      </p:sp>
      <p:sp>
        <p:nvSpPr>
          <p:cNvPr id="5" name="Content Placeholder 4">
            <a:extLst>
              <a:ext uri="{FF2B5EF4-FFF2-40B4-BE49-F238E27FC236}">
                <a16:creationId xmlns:a16="http://schemas.microsoft.com/office/drawing/2014/main" id="{AD2766D3-9171-0757-37E7-E5D8437BCD7A}"/>
              </a:ext>
            </a:extLst>
          </p:cNvPr>
          <p:cNvSpPr>
            <a:spLocks noGrp="1"/>
          </p:cNvSpPr>
          <p:nvPr>
            <p:ph sz="quarter" idx="13" hasCustomPrompt="1"/>
          </p:nvPr>
        </p:nvSpPr>
        <p:spPr>
          <a:xfrm>
            <a:off x="368510" y="3175000"/>
            <a:ext cx="3455988" cy="2552700"/>
          </a:xfrm>
          <a:prstGeom prst="rect">
            <a:avLst/>
          </a:prstGeom>
        </p:spPr>
        <p:txBody>
          <a:bodyPr/>
          <a:lstStyle>
            <a:lvl1pPr marL="0" indent="0" algn="ctr">
              <a:buNone/>
              <a:defRPr>
                <a:solidFill>
                  <a:schemeClr val="bg1"/>
                </a:solidFill>
                <a:latin typeface="Segoe UI" panose="020B0502040204020203" pitchFamily="34" charset="0"/>
                <a:cs typeface="Segoe UI" panose="020B0502040204020203" pitchFamily="34" charset="0"/>
              </a:defRPr>
            </a:lvl1pPr>
          </a:lstStyle>
          <a:p>
            <a:pPr lvl="0"/>
            <a:r>
              <a:rPr lang="en-US"/>
              <a:t>Click to add image</a:t>
            </a:r>
          </a:p>
        </p:txBody>
      </p:sp>
      <p:pic>
        <p:nvPicPr>
          <p:cNvPr id="3" name="Picture 2">
            <a:extLst>
              <a:ext uri="{FF2B5EF4-FFF2-40B4-BE49-F238E27FC236}">
                <a16:creationId xmlns:a16="http://schemas.microsoft.com/office/drawing/2014/main" id="{C7017B40-E122-DB38-4FBA-ECC93A85609B}"/>
              </a:ext>
            </a:extLst>
          </p:cNvPr>
          <p:cNvPicPr>
            <a:picLocks noChangeAspect="1"/>
          </p:cNvPicPr>
          <p:nvPr userDrawn="1"/>
        </p:nvPicPr>
        <p:blipFill>
          <a:blip r:embed="rId3"/>
          <a:stretch>
            <a:fillRect/>
          </a:stretch>
        </p:blipFill>
        <p:spPr>
          <a:xfrm>
            <a:off x="314481" y="6157248"/>
            <a:ext cx="1092200" cy="304800"/>
          </a:xfrm>
          <a:prstGeom prst="rect">
            <a:avLst/>
          </a:prstGeom>
        </p:spPr>
      </p:pic>
      <p:cxnSp>
        <p:nvCxnSpPr>
          <p:cNvPr id="8" name="Straight Connector 7">
            <a:extLst>
              <a:ext uri="{FF2B5EF4-FFF2-40B4-BE49-F238E27FC236}">
                <a16:creationId xmlns:a16="http://schemas.microsoft.com/office/drawing/2014/main" id="{F10262D1-F80D-C27F-5AF3-BBAC529F51D3}"/>
              </a:ext>
            </a:extLst>
          </p:cNvPr>
          <p:cNvCxnSpPr>
            <a:cxnSpLocks/>
          </p:cNvCxnSpPr>
          <p:nvPr userDrawn="1"/>
        </p:nvCxnSpPr>
        <p:spPr>
          <a:xfrm>
            <a:off x="6844878" y="3180088"/>
            <a:ext cx="4538084" cy="0"/>
          </a:xfrm>
          <a:prstGeom prst="line">
            <a:avLst/>
          </a:prstGeom>
          <a:ln w="19050">
            <a:solidFill>
              <a:srgbClr val="02267E"/>
            </a:solidFill>
          </a:ln>
        </p:spPr>
        <p:style>
          <a:lnRef idx="1">
            <a:schemeClr val="accent1"/>
          </a:lnRef>
          <a:fillRef idx="0">
            <a:schemeClr val="accent1"/>
          </a:fillRef>
          <a:effectRef idx="0">
            <a:schemeClr val="accent1"/>
          </a:effectRef>
          <a:fontRef idx="minor">
            <a:schemeClr val="tx1"/>
          </a:fontRef>
        </p:style>
      </p:cxnSp>
      <p:sp>
        <p:nvSpPr>
          <p:cNvPr id="9" name="Text Placeholder 15">
            <a:extLst>
              <a:ext uri="{FF2B5EF4-FFF2-40B4-BE49-F238E27FC236}">
                <a16:creationId xmlns:a16="http://schemas.microsoft.com/office/drawing/2014/main" id="{4ACEDACD-F230-12B1-5EDE-8BA892A0BA87}"/>
              </a:ext>
            </a:extLst>
          </p:cNvPr>
          <p:cNvSpPr>
            <a:spLocks noGrp="1"/>
          </p:cNvSpPr>
          <p:nvPr>
            <p:ph type="body" sz="quarter" idx="11" hasCustomPrompt="1"/>
          </p:nvPr>
        </p:nvSpPr>
        <p:spPr>
          <a:xfrm>
            <a:off x="6844878" y="1970088"/>
            <a:ext cx="4538084" cy="1136779"/>
          </a:xfrm>
          <a:prstGeom prst="rect">
            <a:avLst/>
          </a:prstGeom>
        </p:spPr>
        <p:txBody>
          <a:bodyPr anchor="b"/>
          <a:lstStyle>
            <a:lvl1pPr marL="0" indent="0">
              <a:lnSpc>
                <a:spcPct val="100000"/>
              </a:lnSpc>
              <a:buNone/>
              <a:defRPr sz="3600">
                <a:solidFill>
                  <a:srgbClr val="02267E"/>
                </a:solidFill>
                <a:latin typeface="Segoe UI" panose="020B0502040204020203" pitchFamily="34" charset="0"/>
                <a:cs typeface="Segoe UI" panose="020B0502040204020203" pitchFamily="34" charset="0"/>
              </a:defRPr>
            </a:lvl1pPr>
          </a:lstStyle>
          <a:p>
            <a:pPr lvl="0"/>
            <a:r>
              <a:rPr lang="en-US"/>
              <a:t>Click to edit Subhead</a:t>
            </a:r>
          </a:p>
        </p:txBody>
      </p:sp>
      <p:sp>
        <p:nvSpPr>
          <p:cNvPr id="10" name="Text Placeholder 19">
            <a:extLst>
              <a:ext uri="{FF2B5EF4-FFF2-40B4-BE49-F238E27FC236}">
                <a16:creationId xmlns:a16="http://schemas.microsoft.com/office/drawing/2014/main" id="{CF133716-FF95-0C2B-2A5F-FA8C5FBF5C19}"/>
              </a:ext>
            </a:extLst>
          </p:cNvPr>
          <p:cNvSpPr>
            <a:spLocks noGrp="1"/>
          </p:cNvSpPr>
          <p:nvPr>
            <p:ph type="body" sz="quarter" idx="12"/>
          </p:nvPr>
        </p:nvSpPr>
        <p:spPr>
          <a:xfrm>
            <a:off x="6845339" y="3324613"/>
            <a:ext cx="4173537" cy="1997075"/>
          </a:xfrm>
          <a:prstGeom prst="rect">
            <a:avLst/>
          </a:prstGeom>
        </p:spPr>
        <p:txBody>
          <a:bodyPr/>
          <a:lstStyle>
            <a:lvl1pPr marL="0" indent="0">
              <a:buNone/>
              <a:defRPr sz="1400">
                <a:solidFill>
                  <a:srgbClr val="02267E"/>
                </a:solidFill>
                <a:latin typeface="Segoe UI" panose="020B0502040204020203" pitchFamily="34" charset="0"/>
                <a:cs typeface="Segoe UI" panose="020B0502040204020203" pitchFamily="34" charset="0"/>
              </a:defRPr>
            </a:lvl1pPr>
          </a:lstStyle>
          <a:p>
            <a:pPr lvl="0"/>
            <a:r>
              <a:rPr lang="en-US"/>
              <a:t>Click to edit Master text styles</a:t>
            </a:r>
          </a:p>
        </p:txBody>
      </p:sp>
      <p:pic>
        <p:nvPicPr>
          <p:cNvPr id="7" name="Picture 6">
            <a:extLst>
              <a:ext uri="{FF2B5EF4-FFF2-40B4-BE49-F238E27FC236}">
                <a16:creationId xmlns:a16="http://schemas.microsoft.com/office/drawing/2014/main" id="{C92F3AC5-1BC2-43EF-0F0E-66EAB2735B84}"/>
              </a:ext>
            </a:extLst>
          </p:cNvPr>
          <p:cNvPicPr>
            <a:picLocks noChangeAspect="1"/>
          </p:cNvPicPr>
          <p:nvPr userDrawn="1"/>
        </p:nvPicPr>
        <p:blipFill>
          <a:blip r:embed="rId4"/>
          <a:stretch>
            <a:fillRect/>
          </a:stretch>
        </p:blipFill>
        <p:spPr>
          <a:xfrm>
            <a:off x="368510" y="395952"/>
            <a:ext cx="584200" cy="584200"/>
          </a:xfrm>
          <a:prstGeom prst="rect">
            <a:avLst/>
          </a:prstGeom>
        </p:spPr>
      </p:pic>
    </p:spTree>
    <p:extLst>
      <p:ext uri="{BB962C8B-B14F-4D97-AF65-F5344CB8AC3E}">
        <p14:creationId xmlns:p14="http://schemas.microsoft.com/office/powerpoint/2010/main" val="12360829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960">
          <p15:clr>
            <a:srgbClr val="FBAE40"/>
          </p15:clr>
        </p15:guide>
        <p15:guide id="4" pos="4368">
          <p15:clr>
            <a:srgbClr val="FBAE40"/>
          </p15:clr>
        </p15:guide>
        <p15:guide id="5" orient="horz" pos="1224">
          <p15:clr>
            <a:srgbClr val="FBAE40"/>
          </p15:clr>
        </p15:guide>
        <p15:guide id="6" orient="horz" pos="1008">
          <p15:clr>
            <a:srgbClr val="FBAE40"/>
          </p15:clr>
        </p15:guide>
        <p15:guide id="7" orient="horz" pos="163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2939575"/>
      </p:ext>
    </p:extLst>
  </p:cSld>
  <p:clrMap bg1="lt1" tx1="dk1" bg2="lt2" tx2="dk2" accent1="accent1" accent2="accent2" accent3="accent3" accent4="accent4" accent5="accent5" accent6="accent6" hlink="hlink" folHlink="folHlink"/>
  <p:sldLayoutIdLst>
    <p:sldLayoutId id="2147483651" r:id="rId1"/>
    <p:sldLayoutId id="2147483657" r:id="rId2"/>
    <p:sldLayoutId id="2147483675" r:id="rId3"/>
    <p:sldLayoutId id="2147483681" r:id="rId4"/>
    <p:sldLayoutId id="2147483655" r:id="rId5"/>
    <p:sldLayoutId id="2147483656" r:id="rId6"/>
    <p:sldLayoutId id="2147483663" r:id="rId7"/>
    <p:sldLayoutId id="2147483653" r:id="rId8"/>
    <p:sldLayoutId id="2147483677" r:id="rId9"/>
    <p:sldLayoutId id="2147483672" r:id="rId10"/>
    <p:sldLayoutId id="2147483674" r:id="rId11"/>
    <p:sldLayoutId id="2147483673" r:id="rId12"/>
    <p:sldLayoutId id="2147483664" r:id="rId13"/>
    <p:sldLayoutId id="2147483678" r:id="rId14"/>
    <p:sldLayoutId id="2147483666" r:id="rId15"/>
    <p:sldLayoutId id="2147483658" r:id="rId16"/>
    <p:sldLayoutId id="2147483659" r:id="rId17"/>
    <p:sldLayoutId id="2147483679" r:id="rId18"/>
    <p:sldLayoutId id="2147483680" r:id="rId19"/>
    <p:sldLayoutId id="2147483654" r:id="rId20"/>
    <p:sldLayoutId id="2147483676" r:id="rId21"/>
    <p:sldLayoutId id="2147483652" r:id="rId22"/>
    <p:sldLayoutId id="2147483682" r:id="rId23"/>
    <p:sldLayoutId id="2147483683" r:id="rId2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picpedia.org/chalkboard/a/agenda.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bing.com/videos/riverview/relatedvideo?q=co-teaching+grades+K-8+teacher+PD+&amp;mid=0BCC8131442CD1987E9F0BCC8131442CD1987E9F&amp;FORM=VIR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drive.google.com/file/d/1S534TZENaldNEHs9-r5ygfJiuXH-wShq/view?usp=sharing"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labadec.wordpress.com/le-mie-mappe/il-co-teaching/" TargetMode="Externa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F75671-CC81-6668-3C43-98B84F130AA6}"/>
              </a:ext>
            </a:extLst>
          </p:cNvPr>
          <p:cNvPicPr>
            <a:picLocks noChangeAspect="1"/>
          </p:cNvPicPr>
          <p:nvPr/>
        </p:nvPicPr>
        <p:blipFill>
          <a:blip r:embed="rId3"/>
          <a:stretch>
            <a:fillRect/>
          </a:stretch>
        </p:blipFill>
        <p:spPr>
          <a:xfrm>
            <a:off x="10733900" y="5960497"/>
            <a:ext cx="1092200" cy="304800"/>
          </a:xfrm>
          <a:prstGeom prst="rect">
            <a:avLst/>
          </a:prstGeom>
        </p:spPr>
      </p:pic>
    </p:spTree>
    <p:extLst>
      <p:ext uri="{BB962C8B-B14F-4D97-AF65-F5344CB8AC3E}">
        <p14:creationId xmlns:p14="http://schemas.microsoft.com/office/powerpoint/2010/main" val="3977967631"/>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0E53E9-49A5-B8E0-9CC5-B52DF18352C0}"/>
              </a:ext>
            </a:extLst>
          </p:cNvPr>
          <p:cNvSpPr>
            <a:spLocks noGrp="1"/>
          </p:cNvSpPr>
          <p:nvPr>
            <p:ph type="body" sz="quarter" idx="10"/>
          </p:nvPr>
        </p:nvSpPr>
        <p:spPr/>
        <p:txBody>
          <a:bodyPr lIns="91440" tIns="45720" rIns="91440" bIns="45720" anchor="ctr"/>
          <a:lstStyle/>
          <a:p>
            <a:endParaRPr lang="en-US" sz="4000" b="0" dirty="0">
              <a:latin typeface="Segoe UI"/>
              <a:cs typeface="Segoe UI"/>
            </a:endParaRPr>
          </a:p>
          <a:p>
            <a:r>
              <a:rPr lang="en-US" sz="4000" b="0">
                <a:latin typeface="Segoe UI"/>
                <a:cs typeface="Segoe UI"/>
              </a:rPr>
              <a:t>Discussion &amp; Reflection Questions</a:t>
            </a:r>
            <a:endParaRPr lang="en-US"/>
          </a:p>
          <a:p>
            <a:endParaRPr lang="en-US" dirty="0"/>
          </a:p>
        </p:txBody>
      </p:sp>
      <p:sp>
        <p:nvSpPr>
          <p:cNvPr id="3" name="Text Placeholder 2">
            <a:extLst>
              <a:ext uri="{FF2B5EF4-FFF2-40B4-BE49-F238E27FC236}">
                <a16:creationId xmlns:a16="http://schemas.microsoft.com/office/drawing/2014/main" id="{DC8ABA3B-80E8-2603-1319-F88179AD818C}"/>
              </a:ext>
            </a:extLst>
          </p:cNvPr>
          <p:cNvSpPr>
            <a:spLocks noGrp="1"/>
          </p:cNvSpPr>
          <p:nvPr>
            <p:ph type="body" sz="quarter" idx="12"/>
          </p:nvPr>
        </p:nvSpPr>
        <p:spPr>
          <a:xfrm>
            <a:off x="132693" y="1444772"/>
            <a:ext cx="12030641" cy="5209150"/>
          </a:xfrm>
        </p:spPr>
        <p:txBody>
          <a:bodyPr lIns="91440" tIns="45720" rIns="91440" bIns="45720" anchor="t"/>
          <a:lstStyle/>
          <a:p>
            <a:endParaRPr lang="en-US" sz="2400" i="1" dirty="0">
              <a:solidFill>
                <a:srgbClr val="002060"/>
              </a:solidFill>
              <a:latin typeface="Segoe UI"/>
              <a:cs typeface="Segoe UI"/>
            </a:endParaRPr>
          </a:p>
          <a:p>
            <a:r>
              <a:rPr lang="en-US" sz="2400" i="1">
                <a:solidFill>
                  <a:srgbClr val="002060"/>
                </a:solidFill>
                <a:latin typeface="Segoe UI"/>
                <a:cs typeface="Segoe UI"/>
              </a:rPr>
              <a:t>1. Planning &amp; Roles (Group 1)</a:t>
            </a:r>
            <a:endParaRPr lang="en-US" sz="2400" i="1"/>
          </a:p>
          <a:p>
            <a:r>
              <a:rPr lang="en-US" sz="2400" dirty="0">
                <a:solidFill>
                  <a:srgbClr val="002060"/>
                </a:solidFill>
                <a:latin typeface="Segoe UI"/>
                <a:cs typeface="Segoe UI"/>
              </a:rPr>
              <a:t> a. How can time be built into the </a:t>
            </a:r>
            <a:r>
              <a:rPr lang="en-US" sz="2400">
                <a:solidFill>
                  <a:srgbClr val="002060"/>
                </a:solidFill>
                <a:latin typeface="Segoe UI"/>
                <a:cs typeface="Segoe UI"/>
              </a:rPr>
              <a:t>schedule for </a:t>
            </a:r>
            <a:r>
              <a:rPr lang="en-US" sz="2400" dirty="0">
                <a:solidFill>
                  <a:srgbClr val="002060"/>
                </a:solidFill>
                <a:latin typeface="Segoe UI"/>
                <a:cs typeface="Segoe UI"/>
              </a:rPr>
              <a:t>co-teachers to plan effectively?</a:t>
            </a:r>
            <a:endParaRPr lang="en-US" sz="2400"/>
          </a:p>
          <a:p>
            <a:r>
              <a:rPr lang="en-US" sz="2400">
                <a:solidFill>
                  <a:srgbClr val="002060"/>
                </a:solidFill>
                <a:latin typeface="Segoe UI"/>
                <a:cs typeface="Segoe UI"/>
              </a:rPr>
              <a:t> b. What practices can ensure both teachers feel equal ownership in the classroom?</a:t>
            </a:r>
            <a:endParaRPr lang="en-US" sz="2400"/>
          </a:p>
          <a:p>
            <a:r>
              <a:rPr lang="en-US" sz="2400" i="1">
                <a:solidFill>
                  <a:srgbClr val="002060"/>
                </a:solidFill>
                <a:latin typeface="Segoe UI"/>
                <a:cs typeface="Segoe UI"/>
              </a:rPr>
              <a:t>2. Instructional Approaches (Group 2)</a:t>
            </a:r>
            <a:endParaRPr lang="en-US" sz="2400" i="1"/>
          </a:p>
          <a:p>
            <a:r>
              <a:rPr lang="en-US" sz="2400" dirty="0">
                <a:solidFill>
                  <a:srgbClr val="002060"/>
                </a:solidFill>
                <a:latin typeface="Segoe UI"/>
                <a:cs typeface="Segoe UI"/>
              </a:rPr>
              <a:t> a. Which co-teaching model(s) would be most effective for </a:t>
            </a:r>
            <a:r>
              <a:rPr lang="en-US" sz="2400">
                <a:solidFill>
                  <a:srgbClr val="002060"/>
                </a:solidFill>
                <a:latin typeface="Segoe UI"/>
                <a:cs typeface="Segoe UI"/>
              </a:rPr>
              <a:t>your students and</a:t>
            </a:r>
            <a:r>
              <a:rPr lang="en-US" sz="2400" dirty="0">
                <a:solidFill>
                  <a:srgbClr val="002060"/>
                </a:solidFill>
                <a:latin typeface="Segoe UI"/>
                <a:cs typeface="Segoe UI"/>
              </a:rPr>
              <a:t> why? </a:t>
            </a:r>
            <a:endParaRPr lang="en-US" sz="2400" dirty="0"/>
          </a:p>
          <a:p>
            <a:r>
              <a:rPr lang="en-US" sz="2400">
                <a:solidFill>
                  <a:srgbClr val="002060"/>
                </a:solidFill>
                <a:latin typeface="Segoe UI"/>
                <a:cs typeface="Segoe UI"/>
              </a:rPr>
              <a:t> b. How can differentiation </a:t>
            </a:r>
            <a:r>
              <a:rPr lang="en-US" sz="2400" dirty="0">
                <a:solidFill>
                  <a:srgbClr val="002060"/>
                </a:solidFill>
                <a:latin typeface="Segoe UI"/>
                <a:cs typeface="Segoe UI"/>
              </a:rPr>
              <a:t>be structured when using parallel or station teaching?</a:t>
            </a:r>
            <a:endParaRPr lang="en-US" sz="2400"/>
          </a:p>
          <a:p>
            <a:r>
              <a:rPr lang="en-US" sz="2400" i="1">
                <a:solidFill>
                  <a:srgbClr val="002060"/>
                </a:solidFill>
                <a:latin typeface="Segoe UI"/>
                <a:cs typeface="Segoe UI"/>
              </a:rPr>
              <a:t>3. School-Wide Implementation (Group 3)</a:t>
            </a:r>
            <a:endParaRPr lang="en-US" sz="2400" i="1"/>
          </a:p>
          <a:p>
            <a:r>
              <a:rPr lang="en-US" sz="2400">
                <a:solidFill>
                  <a:srgbClr val="002060"/>
                </a:solidFill>
                <a:latin typeface="Segoe UI"/>
                <a:cs typeface="Segoe UI"/>
              </a:rPr>
              <a:t> a. What training or resources would support your staff in adopting co-teaching?</a:t>
            </a:r>
            <a:endParaRPr lang="en-US" sz="2400"/>
          </a:p>
          <a:p>
            <a:r>
              <a:rPr lang="en-US" sz="2400">
                <a:solidFill>
                  <a:srgbClr val="002060"/>
                </a:solidFill>
                <a:latin typeface="Segoe UI"/>
                <a:cs typeface="Segoe UI"/>
              </a:rPr>
              <a:t> b. What obstacles do you foresee, and how could they be addressed?</a:t>
            </a:r>
            <a:endParaRPr lang="en-US" sz="2400"/>
          </a:p>
          <a:p>
            <a:endParaRPr lang="en-US" sz="3200" dirty="0"/>
          </a:p>
          <a:p>
            <a:endParaRPr lang="en-US" sz="3200" dirty="0">
              <a:solidFill>
                <a:srgbClr val="211FBC"/>
              </a:solidFill>
            </a:endParaRPr>
          </a:p>
        </p:txBody>
      </p:sp>
    </p:spTree>
    <p:extLst>
      <p:ext uri="{BB962C8B-B14F-4D97-AF65-F5344CB8AC3E}">
        <p14:creationId xmlns:p14="http://schemas.microsoft.com/office/powerpoint/2010/main" val="349450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76A81-B4BD-694D-F5E9-092A83107C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E81186C-C2F2-069E-AACA-8F6794B4328D}"/>
              </a:ext>
            </a:extLst>
          </p:cNvPr>
          <p:cNvSpPr>
            <a:spLocks noGrp="1"/>
          </p:cNvSpPr>
          <p:nvPr>
            <p:ph type="body" sz="quarter" idx="10"/>
          </p:nvPr>
        </p:nvSpPr>
        <p:spPr/>
        <p:txBody>
          <a:bodyPr lIns="91440" tIns="45720" rIns="91440" bIns="45720" anchor="ctr"/>
          <a:lstStyle/>
          <a:p>
            <a:r>
              <a:rPr lang="en-US">
                <a:latin typeface="Segoe UI"/>
                <a:cs typeface="Segoe UI"/>
              </a:rPr>
              <a:t>Closure</a:t>
            </a:r>
            <a:endParaRPr lang="en-US"/>
          </a:p>
        </p:txBody>
      </p:sp>
      <p:sp>
        <p:nvSpPr>
          <p:cNvPr id="3" name="Text Placeholder 2">
            <a:extLst>
              <a:ext uri="{FF2B5EF4-FFF2-40B4-BE49-F238E27FC236}">
                <a16:creationId xmlns:a16="http://schemas.microsoft.com/office/drawing/2014/main" id="{D0E74547-C114-CC09-EFE5-53D40354541F}"/>
              </a:ext>
            </a:extLst>
          </p:cNvPr>
          <p:cNvSpPr>
            <a:spLocks noGrp="1"/>
          </p:cNvSpPr>
          <p:nvPr>
            <p:ph type="body" sz="quarter" idx="12"/>
          </p:nvPr>
        </p:nvSpPr>
        <p:spPr>
          <a:xfrm>
            <a:off x="531835" y="1539114"/>
            <a:ext cx="8634301" cy="4853551"/>
          </a:xfrm>
        </p:spPr>
        <p:txBody>
          <a:bodyPr lIns="91440" tIns="45720" rIns="91440" bIns="45720" anchor="t"/>
          <a:lstStyle/>
          <a:p>
            <a:endParaRPr lang="en-US" sz="3200" dirty="0">
              <a:solidFill>
                <a:srgbClr val="002060"/>
              </a:solidFill>
              <a:latin typeface="Segoe UI"/>
              <a:cs typeface="Segoe UI"/>
            </a:endParaRPr>
          </a:p>
          <a:p>
            <a:r>
              <a:rPr lang="en-US" sz="3200" dirty="0">
                <a:latin typeface="Segoe UI"/>
                <a:cs typeface="Segoe UI"/>
              </a:rPr>
              <a:t>Turn to a partner and share:</a:t>
            </a:r>
            <a:endParaRPr lang="en-US"/>
          </a:p>
          <a:p>
            <a:pPr marL="514350" indent="-514350">
              <a:buAutoNum type="arabicPeriod"/>
            </a:pPr>
            <a:r>
              <a:rPr lang="en-US" sz="3200" dirty="0">
                <a:latin typeface="Segoe UI"/>
                <a:cs typeface="Segoe UI"/>
              </a:rPr>
              <a:t>One key takeaway from our time </a:t>
            </a:r>
            <a:endParaRPr lang="en-US"/>
          </a:p>
          <a:p>
            <a:r>
              <a:rPr lang="en-US" sz="3200" dirty="0">
                <a:latin typeface="Segoe UI"/>
                <a:cs typeface="Segoe UI"/>
              </a:rPr>
              <a:t> together that you will explore at </a:t>
            </a:r>
            <a:endParaRPr lang="en-US"/>
          </a:p>
          <a:p>
            <a:r>
              <a:rPr lang="en-US" sz="3200">
                <a:latin typeface="Segoe UI"/>
                <a:cs typeface="Segoe UI"/>
              </a:rPr>
              <a:t> your school site, and </a:t>
            </a:r>
            <a:endParaRPr lang="en-US"/>
          </a:p>
          <a:p>
            <a:r>
              <a:rPr lang="en-US" sz="3200" dirty="0">
                <a:latin typeface="Segoe UI"/>
                <a:cs typeface="Segoe UI"/>
              </a:rPr>
              <a:t>2. What do you need to establish effective </a:t>
            </a:r>
            <a:endParaRPr lang="en-US"/>
          </a:p>
          <a:p>
            <a:r>
              <a:rPr lang="en-US" sz="3200" dirty="0">
                <a:latin typeface="Segoe UI"/>
                <a:cs typeface="Segoe UI"/>
              </a:rPr>
              <a:t> co-teaching opportunities?</a:t>
            </a:r>
            <a:endParaRPr lang="en-US" dirty="0"/>
          </a:p>
          <a:p>
            <a:endParaRPr lang="en-US" sz="3200" dirty="0">
              <a:solidFill>
                <a:srgbClr val="211FBC"/>
              </a:solidFill>
            </a:endParaRPr>
          </a:p>
        </p:txBody>
      </p:sp>
      <p:pic>
        <p:nvPicPr>
          <p:cNvPr id="4" name="Picture 3" descr="A row of light bulbs with only one lightbulb lit">
            <a:extLst>
              <a:ext uri="{FF2B5EF4-FFF2-40B4-BE49-F238E27FC236}">
                <a16:creationId xmlns:a16="http://schemas.microsoft.com/office/drawing/2014/main" id="{C45B90AA-0327-1D04-2155-B8D411AAB623}"/>
              </a:ext>
            </a:extLst>
          </p:cNvPr>
          <p:cNvPicPr>
            <a:picLocks noChangeAspect="1"/>
          </p:cNvPicPr>
          <p:nvPr/>
        </p:nvPicPr>
        <p:blipFill>
          <a:blip r:embed="rId3"/>
          <a:stretch>
            <a:fillRect/>
          </a:stretch>
        </p:blipFill>
        <p:spPr>
          <a:xfrm>
            <a:off x="8116633" y="1715425"/>
            <a:ext cx="3655244" cy="2243824"/>
          </a:xfrm>
          <a:prstGeom prst="rect">
            <a:avLst/>
          </a:prstGeom>
        </p:spPr>
      </p:pic>
    </p:spTree>
    <p:extLst>
      <p:ext uri="{BB962C8B-B14F-4D97-AF65-F5344CB8AC3E}">
        <p14:creationId xmlns:p14="http://schemas.microsoft.com/office/powerpoint/2010/main" val="2331594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12737-77B1-9772-FC8A-669C8CDEA70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66656B-A1AF-74D1-8B87-9FC7623F2A7B}"/>
              </a:ext>
            </a:extLst>
          </p:cNvPr>
          <p:cNvSpPr>
            <a:spLocks noGrp="1"/>
          </p:cNvSpPr>
          <p:nvPr>
            <p:ph type="body" sz="quarter" idx="10"/>
          </p:nvPr>
        </p:nvSpPr>
        <p:spPr/>
        <p:txBody>
          <a:bodyPr lIns="91440" tIns="45720" rIns="91440" bIns="45720" anchor="ctr"/>
          <a:lstStyle/>
          <a:p>
            <a:r>
              <a:rPr lang="en-US" dirty="0">
                <a:latin typeface="Segoe UI"/>
                <a:cs typeface="Segoe UI"/>
              </a:rPr>
              <a:t>Questions</a:t>
            </a:r>
            <a:endParaRPr lang="en-US" dirty="0"/>
          </a:p>
        </p:txBody>
      </p:sp>
      <p:sp>
        <p:nvSpPr>
          <p:cNvPr id="3" name="Text Placeholder 2">
            <a:extLst>
              <a:ext uri="{FF2B5EF4-FFF2-40B4-BE49-F238E27FC236}">
                <a16:creationId xmlns:a16="http://schemas.microsoft.com/office/drawing/2014/main" id="{0F6FC871-C98D-6794-C7E2-881162DA5680}"/>
              </a:ext>
            </a:extLst>
          </p:cNvPr>
          <p:cNvSpPr>
            <a:spLocks noGrp="1"/>
          </p:cNvSpPr>
          <p:nvPr>
            <p:ph type="body" sz="quarter" idx="12"/>
          </p:nvPr>
        </p:nvSpPr>
        <p:spPr>
          <a:xfrm>
            <a:off x="751366" y="1841039"/>
            <a:ext cx="10715147" cy="4307212"/>
          </a:xfrm>
        </p:spPr>
        <p:txBody>
          <a:bodyPr lIns="91440" tIns="45720" rIns="91440" bIns="45720" anchor="t"/>
          <a:lstStyle/>
          <a:p>
            <a:pPr marL="285750" indent="-285750">
              <a:buFont typeface="Arial"/>
              <a:buChar char="•"/>
            </a:pPr>
            <a:endParaRPr lang="en-US" sz="1100" dirty="0">
              <a:solidFill>
                <a:srgbClr val="000000"/>
              </a:solidFill>
              <a:latin typeface="Open Sans"/>
              <a:ea typeface="Open Sans"/>
              <a:cs typeface="Open Sans"/>
            </a:endParaRPr>
          </a:p>
          <a:p>
            <a:endParaRPr lang="en-US" sz="3200" dirty="0"/>
          </a:p>
        </p:txBody>
      </p:sp>
      <p:sp>
        <p:nvSpPr>
          <p:cNvPr id="4" name="Slide Number Placeholder 3">
            <a:extLst>
              <a:ext uri="{FF2B5EF4-FFF2-40B4-BE49-F238E27FC236}">
                <a16:creationId xmlns:a16="http://schemas.microsoft.com/office/drawing/2014/main" id="{0BF739DC-1549-3C78-0B65-AB293FC312AC}"/>
              </a:ext>
            </a:extLst>
          </p:cNvPr>
          <p:cNvSpPr>
            <a:spLocks noGrp="1"/>
          </p:cNvSpPr>
          <p:nvPr>
            <p:ph type="sldNum" sz="quarter" idx="14"/>
          </p:nvPr>
        </p:nvSpPr>
        <p:spPr/>
        <p:txBody>
          <a:bodyPr/>
          <a:lstStyle/>
          <a:p>
            <a:fld id="{2341C14E-F1C3-9143-B45F-706145748F7E}" type="slidenum">
              <a:rPr lang="en-US" smtClean="0"/>
              <a:pPr/>
              <a:t>12</a:t>
            </a:fld>
            <a:endParaRPr lang="en-US"/>
          </a:p>
        </p:txBody>
      </p:sp>
      <p:pic>
        <p:nvPicPr>
          <p:cNvPr id="5" name="Picture 4" descr="A group of colorful question marks&#10;&#10;AI-generated content may be incorrect.">
            <a:extLst>
              <a:ext uri="{FF2B5EF4-FFF2-40B4-BE49-F238E27FC236}">
                <a16:creationId xmlns:a16="http://schemas.microsoft.com/office/drawing/2014/main" id="{C2818E43-084D-0C19-C4BB-9B411D714249}"/>
              </a:ext>
            </a:extLst>
          </p:cNvPr>
          <p:cNvPicPr>
            <a:picLocks noChangeAspect="1"/>
          </p:cNvPicPr>
          <p:nvPr/>
        </p:nvPicPr>
        <p:blipFill>
          <a:blip r:embed="rId3"/>
          <a:stretch>
            <a:fillRect/>
          </a:stretch>
        </p:blipFill>
        <p:spPr>
          <a:xfrm>
            <a:off x="225" y="1279072"/>
            <a:ext cx="12191551" cy="5456464"/>
          </a:xfrm>
          <a:prstGeom prst="rect">
            <a:avLst/>
          </a:prstGeom>
        </p:spPr>
      </p:pic>
    </p:spTree>
    <p:extLst>
      <p:ext uri="{BB962C8B-B14F-4D97-AF65-F5344CB8AC3E}">
        <p14:creationId xmlns:p14="http://schemas.microsoft.com/office/powerpoint/2010/main" val="1077720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997226-1D1F-DA60-3341-A5D07823DF03}"/>
              </a:ext>
            </a:extLst>
          </p:cNvPr>
          <p:cNvSpPr>
            <a:spLocks noGrp="1"/>
          </p:cNvSpPr>
          <p:nvPr>
            <p:ph type="body" sz="quarter" idx="11"/>
          </p:nvPr>
        </p:nvSpPr>
        <p:spPr>
          <a:xfrm>
            <a:off x="1415304" y="1060863"/>
            <a:ext cx="10180239" cy="5388359"/>
          </a:xfrm>
        </p:spPr>
        <p:txBody>
          <a:bodyPr lIns="91440" tIns="45720" rIns="91440" bIns="45720" anchor="b"/>
          <a:lstStyle/>
          <a:p>
            <a:endParaRPr lang="en-US" dirty="0">
              <a:latin typeface="Segoe UI"/>
              <a:cs typeface="Segoe UI"/>
            </a:endParaRPr>
          </a:p>
          <a:p>
            <a:endParaRPr lang="en-US" dirty="0">
              <a:latin typeface="Segoe UI"/>
              <a:cs typeface="Segoe UI"/>
            </a:endParaRPr>
          </a:p>
          <a:p>
            <a:r>
              <a:rPr lang="en-US">
                <a:latin typeface="Segoe UI"/>
                <a:cs typeface="Segoe UI"/>
              </a:rPr>
              <a:t>Intentional Push-In: Co-Teaching in Practical Ways</a:t>
            </a:r>
            <a:endParaRPr lang="en-US"/>
          </a:p>
          <a:p>
            <a:endParaRPr lang="en-US" dirty="0">
              <a:latin typeface="Segoe UI"/>
              <a:cs typeface="Segoe UI"/>
            </a:endParaRPr>
          </a:p>
          <a:p>
            <a:endParaRPr lang="en-US" dirty="0"/>
          </a:p>
          <a:p>
            <a:endParaRPr lang="en-US" dirty="0">
              <a:latin typeface="Segoe UI"/>
              <a:cs typeface="Segoe UI"/>
            </a:endParaRPr>
          </a:p>
          <a:p>
            <a:r>
              <a:rPr lang="en-US" sz="2000" dirty="0">
                <a:latin typeface="Segoe UI"/>
                <a:ea typeface="Open Sans"/>
                <a:cs typeface="Segoe UI"/>
              </a:rPr>
              <a:t>Jennifer Reiter-Cook, Ed.D.</a:t>
            </a:r>
          </a:p>
          <a:p>
            <a:r>
              <a:rPr lang="en-US" sz="2000" dirty="0">
                <a:latin typeface="Segoe UI"/>
                <a:ea typeface="Open Sans"/>
                <a:cs typeface="Segoe UI"/>
              </a:rPr>
              <a:t>Director of Education and School Development</a:t>
            </a:r>
          </a:p>
          <a:p>
            <a:r>
              <a:rPr lang="en-US" sz="2000" dirty="0">
                <a:latin typeface="Segoe UI"/>
                <a:ea typeface="Open Sans"/>
                <a:cs typeface="Segoe UI"/>
              </a:rPr>
              <a:t>RJA Summer Symposiu</a:t>
            </a:r>
            <a:r>
              <a:rPr lang="en-US" sz="2000">
                <a:latin typeface="Segoe UI"/>
                <a:ea typeface="Open Sans"/>
                <a:cs typeface="Segoe UI"/>
              </a:rPr>
              <a:t>m 2026</a:t>
            </a:r>
            <a:endParaRPr lang="en-US"/>
          </a:p>
        </p:txBody>
      </p:sp>
    </p:spTree>
    <p:extLst>
      <p:ext uri="{BB962C8B-B14F-4D97-AF65-F5344CB8AC3E}">
        <p14:creationId xmlns:p14="http://schemas.microsoft.com/office/powerpoint/2010/main" val="928095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0E53E9-49A5-B8E0-9CC5-B52DF18352C0}"/>
              </a:ext>
            </a:extLst>
          </p:cNvPr>
          <p:cNvSpPr>
            <a:spLocks noGrp="1"/>
          </p:cNvSpPr>
          <p:nvPr>
            <p:ph type="body" sz="quarter" idx="10"/>
          </p:nvPr>
        </p:nvSpPr>
        <p:spPr/>
        <p:txBody>
          <a:bodyPr lIns="91440" tIns="45720" rIns="91440" bIns="45720" anchor="ctr"/>
          <a:lstStyle/>
          <a:p>
            <a:r>
              <a:rPr lang="en-US" dirty="0">
                <a:latin typeface="Segoe UI"/>
                <a:cs typeface="Segoe UI"/>
              </a:rPr>
              <a:t>Agenda </a:t>
            </a:r>
            <a:endParaRPr lang="en-US" dirty="0"/>
          </a:p>
        </p:txBody>
      </p:sp>
      <p:sp>
        <p:nvSpPr>
          <p:cNvPr id="3" name="Text Placeholder 2">
            <a:extLst>
              <a:ext uri="{FF2B5EF4-FFF2-40B4-BE49-F238E27FC236}">
                <a16:creationId xmlns:a16="http://schemas.microsoft.com/office/drawing/2014/main" id="{DC8ABA3B-80E8-2603-1319-F88179AD818C}"/>
              </a:ext>
            </a:extLst>
          </p:cNvPr>
          <p:cNvSpPr>
            <a:spLocks noGrp="1"/>
          </p:cNvSpPr>
          <p:nvPr>
            <p:ph type="body" sz="quarter" idx="12"/>
          </p:nvPr>
        </p:nvSpPr>
        <p:spPr>
          <a:xfrm>
            <a:off x="1308212" y="1716631"/>
            <a:ext cx="9204505" cy="4307212"/>
          </a:xfrm>
        </p:spPr>
        <p:txBody>
          <a:bodyPr lIns="91440" tIns="45720" rIns="91440" bIns="45720" anchor="t"/>
          <a:lstStyle/>
          <a:p>
            <a:pPr marL="342900" indent="-342900">
              <a:buChar char="•"/>
            </a:pPr>
            <a:endParaRPr lang="en-US" sz="3200">
              <a:latin typeface="Segoe UI"/>
              <a:cs typeface="Segoe UI"/>
            </a:endParaRPr>
          </a:p>
          <a:p>
            <a:pPr marL="342900" indent="-342900">
              <a:buChar char="•"/>
            </a:pPr>
            <a:endParaRPr lang="en-US" sz="3200" dirty="0">
              <a:latin typeface="Segoe UI"/>
              <a:cs typeface="Segoe UI"/>
            </a:endParaRPr>
          </a:p>
        </p:txBody>
      </p:sp>
      <p:pic>
        <p:nvPicPr>
          <p:cNvPr id="4" name="Picture 3" descr="A chalkboard with a pair of glasses and a book&#10;&#10;AI-generated content may be incorrect.">
            <a:extLst>
              <a:ext uri="{FF2B5EF4-FFF2-40B4-BE49-F238E27FC236}">
                <a16:creationId xmlns:a16="http://schemas.microsoft.com/office/drawing/2014/main" id="{80789B07-A89D-B1C1-022B-A76B21238CC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048500" y="3537585"/>
            <a:ext cx="4067175" cy="2668905"/>
          </a:xfrm>
          <a:prstGeom prst="rect">
            <a:avLst/>
          </a:prstGeom>
        </p:spPr>
      </p:pic>
      <p:sp>
        <p:nvSpPr>
          <p:cNvPr id="5" name="TextBox 4">
            <a:extLst>
              <a:ext uri="{FF2B5EF4-FFF2-40B4-BE49-F238E27FC236}">
                <a16:creationId xmlns:a16="http://schemas.microsoft.com/office/drawing/2014/main" id="{60DEF5CE-4558-C91A-0165-BF4E268E4848}"/>
              </a:ext>
            </a:extLst>
          </p:cNvPr>
          <p:cNvSpPr txBox="1"/>
          <p:nvPr/>
        </p:nvSpPr>
        <p:spPr>
          <a:xfrm>
            <a:off x="6600825" y="6654800"/>
            <a:ext cx="4067175" cy="98425"/>
          </a:xfrm>
          <a:prstGeom prst="rect">
            <a:avLst/>
          </a:prstGeom>
        </p:spPr>
        <p:txBody>
          <a:bodyPr>
            <a:normAutofit fontScale="25000" lnSpcReduction="20000"/>
          </a:bodyPr>
          <a:lstStyle/>
          <a:p>
            <a:r>
              <a:rPr lang="en-US"/>
              <a:t>ThePhoto by PhotoAuthor is licensed under CCYYSA.</a:t>
            </a:r>
          </a:p>
        </p:txBody>
      </p:sp>
      <p:sp>
        <p:nvSpPr>
          <p:cNvPr id="6" name="TextBox 5">
            <a:extLst>
              <a:ext uri="{FF2B5EF4-FFF2-40B4-BE49-F238E27FC236}">
                <a16:creationId xmlns:a16="http://schemas.microsoft.com/office/drawing/2014/main" id="{529BE9BF-E1BB-D216-9A2D-B3295FFFF149}"/>
              </a:ext>
            </a:extLst>
          </p:cNvPr>
          <p:cNvSpPr txBox="1"/>
          <p:nvPr/>
        </p:nvSpPr>
        <p:spPr>
          <a:xfrm>
            <a:off x="738166" y="2122968"/>
            <a:ext cx="5861791" cy="26571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lnSpc>
                <a:spcPts val="4000"/>
              </a:lnSpc>
              <a:buAutoNum type="arabicPeriod"/>
            </a:pPr>
            <a:r>
              <a:rPr lang="en-US" sz="3600" spc="-150" dirty="0">
                <a:solidFill>
                  <a:srgbClr val="02267E"/>
                </a:solidFill>
                <a:latin typeface="Segoe UI"/>
                <a:cs typeface="Calibri"/>
              </a:rPr>
              <a:t>Purpose &amp; Outcomes</a:t>
            </a:r>
          </a:p>
          <a:p>
            <a:pPr marL="514350" indent="-514350">
              <a:lnSpc>
                <a:spcPts val="4000"/>
              </a:lnSpc>
              <a:buAutoNum type="arabicPeriod"/>
            </a:pPr>
            <a:r>
              <a:rPr lang="en-US" sz="3600" spc="-150" dirty="0">
                <a:solidFill>
                  <a:srgbClr val="02267E"/>
                </a:solidFill>
                <a:latin typeface="Segoe UI"/>
                <a:cs typeface="Calibri"/>
              </a:rPr>
              <a:t>Prior Knowledge</a:t>
            </a:r>
            <a:endParaRPr lang="en-US" sz="3600" spc="-150">
              <a:solidFill>
                <a:srgbClr val="02267E"/>
              </a:solidFill>
              <a:latin typeface="Segoe UI"/>
              <a:cs typeface="Calibri" panose="020F0502020204030204" pitchFamily="34" charset="0"/>
            </a:endParaRPr>
          </a:p>
          <a:p>
            <a:pPr marL="514350" indent="-514350">
              <a:lnSpc>
                <a:spcPts val="4000"/>
              </a:lnSpc>
              <a:buAutoNum type="arabicPeriod"/>
            </a:pPr>
            <a:r>
              <a:rPr lang="en-US" sz="3600" spc="-150" dirty="0">
                <a:solidFill>
                  <a:srgbClr val="02267E"/>
                </a:solidFill>
                <a:latin typeface="Segoe UI"/>
                <a:cs typeface="Calibri"/>
              </a:rPr>
              <a:t>Research</a:t>
            </a:r>
            <a:endParaRPr lang="en-US" sz="3600" spc="-150">
              <a:solidFill>
                <a:srgbClr val="02267E"/>
              </a:solidFill>
              <a:latin typeface="Segoe UI"/>
              <a:cs typeface="Calibri" panose="020F0502020204030204" pitchFamily="34" charset="0"/>
            </a:endParaRPr>
          </a:p>
          <a:p>
            <a:pPr marL="514350" indent="-514350">
              <a:lnSpc>
                <a:spcPts val="4000"/>
              </a:lnSpc>
              <a:buAutoNum type="arabicPeriod"/>
            </a:pPr>
            <a:r>
              <a:rPr lang="en-US" sz="3600" spc="-150" dirty="0">
                <a:solidFill>
                  <a:srgbClr val="02267E"/>
                </a:solidFill>
                <a:latin typeface="Segoe UI"/>
                <a:cs typeface="Calibri"/>
              </a:rPr>
              <a:t>Models of Co-Teaching</a:t>
            </a:r>
          </a:p>
          <a:p>
            <a:pPr marL="514350" indent="-514350">
              <a:lnSpc>
                <a:spcPts val="4000"/>
              </a:lnSpc>
              <a:buAutoNum type="arabicPeriod"/>
            </a:pPr>
            <a:r>
              <a:rPr lang="en-US" sz="3600" spc="-150" dirty="0">
                <a:solidFill>
                  <a:srgbClr val="02267E"/>
                </a:solidFill>
                <a:latin typeface="Segoe UI"/>
                <a:cs typeface="Calibri"/>
              </a:rPr>
              <a:t>Closure &amp; Questions</a:t>
            </a:r>
            <a:endParaRPr lang="en-US" sz="3600" spc="-150" dirty="0">
              <a:solidFill>
                <a:srgbClr val="02267E"/>
              </a:solidFill>
              <a:latin typeface="Segoe UI"/>
              <a:cs typeface="Calibri" panose="020F0502020204030204" pitchFamily="34" charset="0"/>
            </a:endParaRPr>
          </a:p>
        </p:txBody>
      </p:sp>
    </p:spTree>
    <p:extLst>
      <p:ext uri="{BB962C8B-B14F-4D97-AF65-F5344CB8AC3E}">
        <p14:creationId xmlns:p14="http://schemas.microsoft.com/office/powerpoint/2010/main" val="4231029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0E53E9-49A5-B8E0-9CC5-B52DF18352C0}"/>
              </a:ext>
            </a:extLst>
          </p:cNvPr>
          <p:cNvSpPr>
            <a:spLocks noGrp="1"/>
          </p:cNvSpPr>
          <p:nvPr>
            <p:ph type="body" sz="quarter" idx="10"/>
          </p:nvPr>
        </p:nvSpPr>
        <p:spPr/>
        <p:txBody>
          <a:bodyPr lIns="91440" tIns="45720" rIns="91440" bIns="45720" anchor="ctr"/>
          <a:lstStyle/>
          <a:p>
            <a:r>
              <a:rPr lang="en-US" dirty="0">
                <a:latin typeface="Segoe UI"/>
                <a:cs typeface="Segoe UI"/>
              </a:rPr>
              <a:t>Objective </a:t>
            </a:r>
            <a:endParaRPr lang="en-US" dirty="0"/>
          </a:p>
        </p:txBody>
      </p:sp>
      <p:sp>
        <p:nvSpPr>
          <p:cNvPr id="3" name="Text Placeholder 2">
            <a:extLst>
              <a:ext uri="{FF2B5EF4-FFF2-40B4-BE49-F238E27FC236}">
                <a16:creationId xmlns:a16="http://schemas.microsoft.com/office/drawing/2014/main" id="{DC8ABA3B-80E8-2603-1319-F88179AD818C}"/>
              </a:ext>
            </a:extLst>
          </p:cNvPr>
          <p:cNvSpPr>
            <a:spLocks noGrp="1"/>
          </p:cNvSpPr>
          <p:nvPr>
            <p:ph type="body" sz="quarter" idx="12"/>
          </p:nvPr>
        </p:nvSpPr>
        <p:spPr>
          <a:xfrm>
            <a:off x="395690" y="1546253"/>
            <a:ext cx="7420245" cy="4666647"/>
          </a:xfrm>
        </p:spPr>
        <p:txBody>
          <a:bodyPr lIns="91440" tIns="45720" rIns="91440" bIns="45720" anchor="t"/>
          <a:lstStyle/>
          <a:p>
            <a:r>
              <a:rPr lang="en-US" sz="3600" dirty="0"/>
              <a:t>Build general education teacher capacity to implement effective co-teaching practices that promote shared responsibility for all students, increase access to grade-level instruction, and support the academic, behavioral, and social success of students with disabilities in inclusive classrooms.</a:t>
            </a:r>
          </a:p>
          <a:p>
            <a:pPr marL="514350" indent="-514350">
              <a:buAutoNum type="arabicPeriod"/>
            </a:pPr>
            <a:endParaRPr lang="en-US" sz="3200" dirty="0"/>
          </a:p>
        </p:txBody>
      </p:sp>
      <p:pic>
        <p:nvPicPr>
          <p:cNvPr id="4" name="Picture 3" descr="HD wallpaper: success, stairs, board, drawing, determination, career, ambition | Wallpaper Flare">
            <a:extLst>
              <a:ext uri="{FF2B5EF4-FFF2-40B4-BE49-F238E27FC236}">
                <a16:creationId xmlns:a16="http://schemas.microsoft.com/office/drawing/2014/main" id="{0FC07C1A-66A3-5970-F468-4B03F30F0A90}"/>
              </a:ext>
            </a:extLst>
          </p:cNvPr>
          <p:cNvPicPr>
            <a:picLocks noChangeAspect="1"/>
          </p:cNvPicPr>
          <p:nvPr/>
        </p:nvPicPr>
        <p:blipFill>
          <a:blip r:embed="rId3"/>
          <a:stretch>
            <a:fillRect/>
          </a:stretch>
        </p:blipFill>
        <p:spPr>
          <a:xfrm>
            <a:off x="8295997" y="2752101"/>
            <a:ext cx="3657702" cy="1879761"/>
          </a:xfrm>
          <a:prstGeom prst="rect">
            <a:avLst/>
          </a:prstGeom>
        </p:spPr>
      </p:pic>
    </p:spTree>
    <p:extLst>
      <p:ext uri="{BB962C8B-B14F-4D97-AF65-F5344CB8AC3E}">
        <p14:creationId xmlns:p14="http://schemas.microsoft.com/office/powerpoint/2010/main" val="2298859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7DBE1-2F3C-ACA6-D06C-94CEE2A77B1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23409E-64F9-DD34-2EDD-861007042DBE}"/>
              </a:ext>
            </a:extLst>
          </p:cNvPr>
          <p:cNvSpPr>
            <a:spLocks noGrp="1"/>
          </p:cNvSpPr>
          <p:nvPr>
            <p:ph type="body" sz="quarter" idx="10"/>
          </p:nvPr>
        </p:nvSpPr>
        <p:spPr/>
        <p:txBody>
          <a:bodyPr lIns="91440" tIns="45720" rIns="91440" bIns="45720" anchor="ctr"/>
          <a:lstStyle/>
          <a:p>
            <a:r>
              <a:rPr lang="en-US" dirty="0">
                <a:latin typeface="Segoe UI"/>
                <a:cs typeface="Segoe UI"/>
              </a:rPr>
              <a:t> Key Learning</a:t>
            </a:r>
            <a:endParaRPr lang="en-US" dirty="0"/>
          </a:p>
        </p:txBody>
      </p:sp>
      <p:sp>
        <p:nvSpPr>
          <p:cNvPr id="3" name="Text Placeholder 2">
            <a:extLst>
              <a:ext uri="{FF2B5EF4-FFF2-40B4-BE49-F238E27FC236}">
                <a16:creationId xmlns:a16="http://schemas.microsoft.com/office/drawing/2014/main" id="{194DF162-1234-39A3-199F-26A9AAA3595C}"/>
              </a:ext>
            </a:extLst>
          </p:cNvPr>
          <p:cNvSpPr>
            <a:spLocks noGrp="1"/>
          </p:cNvSpPr>
          <p:nvPr>
            <p:ph type="body" sz="quarter" idx="12"/>
          </p:nvPr>
        </p:nvSpPr>
        <p:spPr>
          <a:xfrm>
            <a:off x="395690" y="1546253"/>
            <a:ext cx="7420245" cy="4666647"/>
          </a:xfrm>
        </p:spPr>
        <p:txBody>
          <a:bodyPr lIns="91440" tIns="45720" rIns="91440" bIns="45720" anchor="t"/>
          <a:lstStyle/>
          <a:p>
            <a:r>
              <a:rPr lang="en-US" sz="2800" dirty="0"/>
              <a:t>General education teachers will understand the purpose and responsibilities of co-teaching, including shared planning, shared instruction, flexible grouping, differentiation, Universal Design for Learning (UDL), and collaboration with special education teachers to implement accommodations and Specially Designed Instruction (SDI). Teachers will learn how to create inclusive learning environments where all students actively participate and receive the support needed to meet learning goals.</a:t>
            </a:r>
          </a:p>
        </p:txBody>
      </p:sp>
      <p:pic>
        <p:nvPicPr>
          <p:cNvPr id="4" name="Picture 3" descr="HD wallpaper: success, stairs, board, drawing, determination, career, ambition | Wallpaper Flare">
            <a:extLst>
              <a:ext uri="{FF2B5EF4-FFF2-40B4-BE49-F238E27FC236}">
                <a16:creationId xmlns:a16="http://schemas.microsoft.com/office/drawing/2014/main" id="{76B1EDAF-A3E4-80D3-CAAB-1A656D048DB4}"/>
              </a:ext>
            </a:extLst>
          </p:cNvPr>
          <p:cNvPicPr>
            <a:picLocks noChangeAspect="1"/>
          </p:cNvPicPr>
          <p:nvPr/>
        </p:nvPicPr>
        <p:blipFill>
          <a:blip r:embed="rId3"/>
          <a:stretch>
            <a:fillRect/>
          </a:stretch>
        </p:blipFill>
        <p:spPr>
          <a:xfrm>
            <a:off x="8295997" y="2752101"/>
            <a:ext cx="3657702" cy="1879761"/>
          </a:xfrm>
          <a:prstGeom prst="rect">
            <a:avLst/>
          </a:prstGeom>
        </p:spPr>
      </p:pic>
    </p:spTree>
    <p:extLst>
      <p:ext uri="{BB962C8B-B14F-4D97-AF65-F5344CB8AC3E}">
        <p14:creationId xmlns:p14="http://schemas.microsoft.com/office/powerpoint/2010/main" val="2338118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14A50-41B7-C87E-3FB0-DBE32E9724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8933B6-670F-0AB5-BC0A-80C9E8E0EEC0}"/>
              </a:ext>
            </a:extLst>
          </p:cNvPr>
          <p:cNvSpPr>
            <a:spLocks noGrp="1"/>
          </p:cNvSpPr>
          <p:nvPr>
            <p:ph type="body" sz="quarter" idx="10"/>
          </p:nvPr>
        </p:nvSpPr>
        <p:spPr/>
        <p:txBody>
          <a:bodyPr lIns="91440" tIns="45720" rIns="91440" bIns="45720" anchor="ctr"/>
          <a:lstStyle/>
          <a:p>
            <a:r>
              <a:rPr lang="en-US" dirty="0"/>
              <a:t>Action Steps</a:t>
            </a:r>
          </a:p>
        </p:txBody>
      </p:sp>
      <p:sp>
        <p:nvSpPr>
          <p:cNvPr id="3" name="Text Placeholder 2">
            <a:extLst>
              <a:ext uri="{FF2B5EF4-FFF2-40B4-BE49-F238E27FC236}">
                <a16:creationId xmlns:a16="http://schemas.microsoft.com/office/drawing/2014/main" id="{61C334C7-5889-A821-3A63-CEB513CCF123}"/>
              </a:ext>
            </a:extLst>
          </p:cNvPr>
          <p:cNvSpPr>
            <a:spLocks noGrp="1"/>
          </p:cNvSpPr>
          <p:nvPr>
            <p:ph type="body" sz="quarter" idx="12"/>
          </p:nvPr>
        </p:nvSpPr>
        <p:spPr>
          <a:xfrm>
            <a:off x="395690" y="1546253"/>
            <a:ext cx="7420245" cy="4666647"/>
          </a:xfrm>
        </p:spPr>
        <p:txBody>
          <a:bodyPr lIns="91440" tIns="45720" rIns="91440" bIns="45720" anchor="t"/>
          <a:lstStyle/>
          <a:p>
            <a:r>
              <a:rPr lang="en-US" sz="2800" dirty="0"/>
              <a:t>Provide professional learning on co-teaching models and effective collaboration practices, establish shared planning routines between general and special education teachers, identify instructional roles and responsibilities, implement UDL strategies and differentiated instruction, use student data and IEP information to guide instruction, and monitor effectiveness through classroom observations, collaboration meetings, and student progress data.</a:t>
            </a:r>
          </a:p>
        </p:txBody>
      </p:sp>
      <p:pic>
        <p:nvPicPr>
          <p:cNvPr id="4" name="Picture 3" descr="HD wallpaper: success, stairs, board, drawing, determination, career, ambition | Wallpaper Flare">
            <a:extLst>
              <a:ext uri="{FF2B5EF4-FFF2-40B4-BE49-F238E27FC236}">
                <a16:creationId xmlns:a16="http://schemas.microsoft.com/office/drawing/2014/main" id="{1D4C3C7D-F288-3C22-2CDD-681033F86DCD}"/>
              </a:ext>
            </a:extLst>
          </p:cNvPr>
          <p:cNvPicPr>
            <a:picLocks noChangeAspect="1"/>
          </p:cNvPicPr>
          <p:nvPr/>
        </p:nvPicPr>
        <p:blipFill>
          <a:blip r:embed="rId3"/>
          <a:stretch>
            <a:fillRect/>
          </a:stretch>
        </p:blipFill>
        <p:spPr>
          <a:xfrm>
            <a:off x="8295997" y="2752101"/>
            <a:ext cx="3657702" cy="1879761"/>
          </a:xfrm>
          <a:prstGeom prst="rect">
            <a:avLst/>
          </a:prstGeom>
        </p:spPr>
      </p:pic>
    </p:spTree>
    <p:extLst>
      <p:ext uri="{BB962C8B-B14F-4D97-AF65-F5344CB8AC3E}">
        <p14:creationId xmlns:p14="http://schemas.microsoft.com/office/powerpoint/2010/main" val="4080602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8B4FE-AF03-7F96-865F-3540980A29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BA54D8C-2FB8-4299-ED54-707127C5598E}"/>
              </a:ext>
            </a:extLst>
          </p:cNvPr>
          <p:cNvSpPr>
            <a:spLocks noGrp="1"/>
          </p:cNvSpPr>
          <p:nvPr>
            <p:ph type="body" sz="quarter" idx="10"/>
          </p:nvPr>
        </p:nvSpPr>
        <p:spPr/>
        <p:txBody>
          <a:bodyPr lIns="91440" tIns="45720" rIns="91440" bIns="45720" anchor="ctr"/>
          <a:lstStyle/>
          <a:p>
            <a:r>
              <a:rPr lang="en-US" dirty="0">
                <a:latin typeface="Segoe UI"/>
                <a:cs typeface="Segoe UI"/>
              </a:rPr>
              <a:t>Drawing on Prior Knowledge</a:t>
            </a:r>
            <a:endParaRPr lang="en-US" dirty="0"/>
          </a:p>
        </p:txBody>
      </p:sp>
      <p:sp>
        <p:nvSpPr>
          <p:cNvPr id="3" name="Text Placeholder 2">
            <a:extLst>
              <a:ext uri="{FF2B5EF4-FFF2-40B4-BE49-F238E27FC236}">
                <a16:creationId xmlns:a16="http://schemas.microsoft.com/office/drawing/2014/main" id="{92212C22-301F-4526-5171-24EC49EFC98E}"/>
              </a:ext>
            </a:extLst>
          </p:cNvPr>
          <p:cNvSpPr>
            <a:spLocks noGrp="1"/>
          </p:cNvSpPr>
          <p:nvPr>
            <p:ph type="body" sz="quarter" idx="12"/>
          </p:nvPr>
        </p:nvSpPr>
        <p:spPr>
          <a:xfrm>
            <a:off x="751366" y="1841039"/>
            <a:ext cx="10715147" cy="4752910"/>
          </a:xfrm>
        </p:spPr>
        <p:txBody>
          <a:bodyPr lIns="91440" tIns="45720" rIns="91440" bIns="45720" anchor="t"/>
          <a:lstStyle/>
          <a:p>
            <a:r>
              <a:rPr lang="en-US" sz="3200" dirty="0">
                <a:latin typeface="Segoe UI"/>
                <a:cs typeface="Segoe UI"/>
                <a:hlinkClick r:id="rId3"/>
              </a:rPr>
              <a:t>Co-teaching video</a:t>
            </a:r>
            <a:endParaRPr lang="en-US" sz="3200" dirty="0">
              <a:latin typeface="Segoe UI"/>
              <a:cs typeface="Segoe UI"/>
            </a:endParaRPr>
          </a:p>
          <a:p>
            <a:endParaRPr lang="en-US" sz="3200" dirty="0">
              <a:latin typeface="Segoe UI"/>
              <a:cs typeface="Segoe UI"/>
            </a:endParaRPr>
          </a:p>
          <a:p>
            <a:endParaRPr lang="en-US" sz="3200" dirty="0">
              <a:latin typeface="Segoe UI"/>
              <a:cs typeface="Segoe UI"/>
            </a:endParaRPr>
          </a:p>
          <a:p>
            <a:r>
              <a:rPr lang="en-US" sz="3200" dirty="0">
                <a:latin typeface="Segoe UI"/>
                <a:cs typeface="Segoe UI"/>
              </a:rPr>
              <a:t>Think-Pair-Share</a:t>
            </a:r>
            <a:endParaRPr lang="en-US" sz="3200" dirty="0">
              <a:latin typeface="Segoe UI"/>
            </a:endParaRPr>
          </a:p>
          <a:p>
            <a:pPr marL="514350" indent="-514350">
              <a:buAutoNum type="arabicPeriod"/>
            </a:pPr>
            <a:r>
              <a:rPr lang="en-US" sz="3200">
                <a:latin typeface="Segoe UI"/>
                <a:cs typeface="Segoe UI"/>
              </a:rPr>
              <a:t>Which models, if any, are you familiar with?</a:t>
            </a:r>
            <a:endParaRPr lang="en-US" sz="3200" dirty="0">
              <a:latin typeface="Segoe UI"/>
            </a:endParaRPr>
          </a:p>
          <a:p>
            <a:pPr marL="514350" indent="-514350">
              <a:buAutoNum type="arabicPeriod"/>
            </a:pPr>
            <a:r>
              <a:rPr lang="en-US" sz="3200">
                <a:latin typeface="Segoe UI"/>
                <a:cs typeface="Segoe UI"/>
              </a:rPr>
              <a:t>If you have experience with some form of co-teaching, what has worked and what have been the barriers</a:t>
            </a:r>
            <a:r>
              <a:rPr lang="en-US" sz="3200" dirty="0">
                <a:latin typeface="Segoe UI"/>
                <a:cs typeface="Segoe UI"/>
              </a:rPr>
              <a:t>?</a:t>
            </a:r>
            <a:endParaRPr lang="en-US" sz="3200" dirty="0">
              <a:latin typeface="Segoe UI"/>
            </a:endParaRPr>
          </a:p>
        </p:txBody>
      </p:sp>
      <p:sp>
        <p:nvSpPr>
          <p:cNvPr id="4" name="Slide Number Placeholder 3">
            <a:extLst>
              <a:ext uri="{FF2B5EF4-FFF2-40B4-BE49-F238E27FC236}">
                <a16:creationId xmlns:a16="http://schemas.microsoft.com/office/drawing/2014/main" id="{45E17FAA-C7D7-AD49-0B89-7750058A0C75}"/>
              </a:ext>
            </a:extLst>
          </p:cNvPr>
          <p:cNvSpPr>
            <a:spLocks noGrp="1"/>
          </p:cNvSpPr>
          <p:nvPr>
            <p:ph type="sldNum" sz="quarter" idx="14"/>
          </p:nvPr>
        </p:nvSpPr>
        <p:spPr/>
        <p:txBody>
          <a:bodyPr/>
          <a:lstStyle/>
          <a:p>
            <a:fld id="{2341C14E-F1C3-9143-B45F-706145748F7E}" type="slidenum">
              <a:rPr lang="en-US" smtClean="0"/>
              <a:pPr/>
              <a:t>7</a:t>
            </a:fld>
            <a:endParaRPr lang="en-US"/>
          </a:p>
        </p:txBody>
      </p:sp>
      <p:pic>
        <p:nvPicPr>
          <p:cNvPr id="5" name="Picture 4" descr="A close up of a string&#10;&#10;AI-generated content may be incorrect.">
            <a:extLst>
              <a:ext uri="{FF2B5EF4-FFF2-40B4-BE49-F238E27FC236}">
                <a16:creationId xmlns:a16="http://schemas.microsoft.com/office/drawing/2014/main" id="{F220514D-0A79-1C4C-D665-5D8AA62EB792}"/>
              </a:ext>
            </a:extLst>
          </p:cNvPr>
          <p:cNvPicPr>
            <a:picLocks noChangeAspect="1"/>
          </p:cNvPicPr>
          <p:nvPr/>
        </p:nvPicPr>
        <p:blipFill>
          <a:blip r:embed="rId4"/>
          <a:stretch>
            <a:fillRect/>
          </a:stretch>
        </p:blipFill>
        <p:spPr>
          <a:xfrm>
            <a:off x="6658514" y="1471432"/>
            <a:ext cx="4155282" cy="2513343"/>
          </a:xfrm>
          <a:prstGeom prst="rect">
            <a:avLst/>
          </a:prstGeom>
        </p:spPr>
      </p:pic>
    </p:spTree>
    <p:extLst>
      <p:ext uri="{BB962C8B-B14F-4D97-AF65-F5344CB8AC3E}">
        <p14:creationId xmlns:p14="http://schemas.microsoft.com/office/powerpoint/2010/main" val="413752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47850-B8FE-575E-175B-7E3B7B4CA18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9CB01D-B18D-C6FA-66F7-B2EF23F9EAC7}"/>
              </a:ext>
            </a:extLst>
          </p:cNvPr>
          <p:cNvSpPr>
            <a:spLocks noGrp="1"/>
          </p:cNvSpPr>
          <p:nvPr>
            <p:ph type="body" sz="quarter" idx="10"/>
          </p:nvPr>
        </p:nvSpPr>
        <p:spPr/>
        <p:txBody>
          <a:bodyPr lIns="91440" tIns="45720" rIns="91440" bIns="45720" anchor="ctr"/>
          <a:lstStyle/>
          <a:p>
            <a:r>
              <a:rPr lang="en-US" dirty="0">
                <a:latin typeface="Segoe UI"/>
                <a:cs typeface="Segoe UI"/>
              </a:rPr>
              <a:t>What does research show?</a:t>
            </a:r>
            <a:endParaRPr lang="en-US" dirty="0"/>
          </a:p>
        </p:txBody>
      </p:sp>
      <p:sp>
        <p:nvSpPr>
          <p:cNvPr id="3" name="Text Placeholder 2">
            <a:extLst>
              <a:ext uri="{FF2B5EF4-FFF2-40B4-BE49-F238E27FC236}">
                <a16:creationId xmlns:a16="http://schemas.microsoft.com/office/drawing/2014/main" id="{8BDB0B78-2941-21F5-9806-63B902FCE5EA}"/>
              </a:ext>
            </a:extLst>
          </p:cNvPr>
          <p:cNvSpPr>
            <a:spLocks noGrp="1"/>
          </p:cNvSpPr>
          <p:nvPr>
            <p:ph type="body" sz="quarter" idx="12"/>
          </p:nvPr>
        </p:nvSpPr>
        <p:spPr>
          <a:xfrm>
            <a:off x="739271" y="2074500"/>
            <a:ext cx="11017071" cy="4911060"/>
          </a:xfrm>
        </p:spPr>
        <p:txBody>
          <a:bodyPr lIns="91440" tIns="45720" rIns="91440" bIns="45720" anchor="t"/>
          <a:lstStyle/>
          <a:p>
            <a:pPr marL="457200" indent="-457200">
              <a:buChar char="•"/>
            </a:pPr>
            <a:r>
              <a:rPr lang="en-US" sz="3600" dirty="0">
                <a:latin typeface="Segoe UI"/>
                <a:ea typeface="Open Sans"/>
                <a:cs typeface="Open Sans"/>
              </a:rPr>
              <a:t>Establish shared vision and mutual respect (content expert/delivery expert)</a:t>
            </a:r>
          </a:p>
          <a:p>
            <a:pPr marL="457200" indent="-457200">
              <a:buChar char="•"/>
            </a:pPr>
            <a:r>
              <a:rPr lang="en-US" sz="3600" dirty="0">
                <a:latin typeface="Segoe UI"/>
                <a:ea typeface="Open Sans"/>
                <a:cs typeface="Open Sans"/>
              </a:rPr>
              <a:t>Vary instructional models based on students' needs</a:t>
            </a:r>
          </a:p>
          <a:p>
            <a:pPr marL="457200" indent="-457200">
              <a:buChar char="•"/>
            </a:pPr>
            <a:r>
              <a:rPr lang="en-US" sz="3600" dirty="0">
                <a:latin typeface="Segoe UI"/>
                <a:ea typeface="Open Sans"/>
                <a:cs typeface="Open Sans"/>
              </a:rPr>
              <a:t>Protect time for collaborative planning</a:t>
            </a:r>
          </a:p>
          <a:p>
            <a:pPr marL="457200" indent="-457200">
              <a:buChar char="•"/>
            </a:pPr>
            <a:r>
              <a:rPr lang="en-US" sz="3600" dirty="0">
                <a:latin typeface="Segoe UI"/>
                <a:ea typeface="Open Sans"/>
                <a:cs typeface="Open Sans"/>
              </a:rPr>
              <a:t>Design instruction that benefits all students (UDL)</a:t>
            </a:r>
          </a:p>
          <a:p>
            <a:pPr marL="457200" indent="-457200">
              <a:buChar char="•"/>
            </a:pPr>
            <a:r>
              <a:rPr lang="en-US" sz="3600" dirty="0">
                <a:latin typeface="Segoe UI"/>
                <a:ea typeface="Open Sans"/>
                <a:cs typeface="Open Sans"/>
              </a:rPr>
              <a:t>Build a culture of inclusion (LRE)</a:t>
            </a:r>
          </a:p>
        </p:txBody>
      </p:sp>
      <p:sp>
        <p:nvSpPr>
          <p:cNvPr id="4" name="Slide Number Placeholder 3">
            <a:extLst>
              <a:ext uri="{FF2B5EF4-FFF2-40B4-BE49-F238E27FC236}">
                <a16:creationId xmlns:a16="http://schemas.microsoft.com/office/drawing/2014/main" id="{399970BF-0012-DDCE-21FA-20E1E2B459CF}"/>
              </a:ext>
            </a:extLst>
          </p:cNvPr>
          <p:cNvSpPr>
            <a:spLocks noGrp="1"/>
          </p:cNvSpPr>
          <p:nvPr>
            <p:ph type="sldNum" sz="quarter" idx="14"/>
          </p:nvPr>
        </p:nvSpPr>
        <p:spPr/>
        <p:txBody>
          <a:bodyPr/>
          <a:lstStyle/>
          <a:p>
            <a:fld id="{2341C14E-F1C3-9143-B45F-706145748F7E}" type="slidenum">
              <a:rPr lang="en-US" smtClean="0"/>
              <a:pPr/>
              <a:t>8</a:t>
            </a:fld>
            <a:endParaRPr lang="en-US"/>
          </a:p>
        </p:txBody>
      </p:sp>
    </p:spTree>
    <p:extLst>
      <p:ext uri="{BB962C8B-B14F-4D97-AF65-F5344CB8AC3E}">
        <p14:creationId xmlns:p14="http://schemas.microsoft.com/office/powerpoint/2010/main" val="723743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D75AF-84E5-7E9B-5360-4CA079A4C94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3DD68FA-5EC3-A322-BBBE-6E313219AE02}"/>
              </a:ext>
            </a:extLst>
          </p:cNvPr>
          <p:cNvSpPr>
            <a:spLocks noGrp="1"/>
          </p:cNvSpPr>
          <p:nvPr>
            <p:ph type="body" sz="quarter" idx="10"/>
          </p:nvPr>
        </p:nvSpPr>
        <p:spPr/>
        <p:txBody>
          <a:bodyPr lIns="91440" tIns="45720" rIns="91440" bIns="45720" anchor="ctr"/>
          <a:lstStyle/>
          <a:p>
            <a:r>
              <a:rPr lang="en-US" dirty="0">
                <a:latin typeface="Segoe UI"/>
                <a:cs typeface="Segoe UI"/>
              </a:rPr>
              <a:t>Models of Co-Teaching</a:t>
            </a:r>
            <a:endParaRPr lang="en-US" dirty="0"/>
          </a:p>
        </p:txBody>
      </p:sp>
      <p:sp>
        <p:nvSpPr>
          <p:cNvPr id="3" name="Text Placeholder 2">
            <a:extLst>
              <a:ext uri="{FF2B5EF4-FFF2-40B4-BE49-F238E27FC236}">
                <a16:creationId xmlns:a16="http://schemas.microsoft.com/office/drawing/2014/main" id="{6B353398-D803-6E71-436C-8E9BE3B29744}"/>
              </a:ext>
            </a:extLst>
          </p:cNvPr>
          <p:cNvSpPr>
            <a:spLocks noGrp="1"/>
          </p:cNvSpPr>
          <p:nvPr>
            <p:ph type="body" sz="quarter" idx="12"/>
          </p:nvPr>
        </p:nvSpPr>
        <p:spPr>
          <a:xfrm>
            <a:off x="751366" y="1841039"/>
            <a:ext cx="10715147" cy="4307212"/>
          </a:xfrm>
        </p:spPr>
        <p:txBody>
          <a:bodyPr lIns="91440" tIns="45720" rIns="91440" bIns="45720" anchor="t"/>
          <a:lstStyle/>
          <a:p>
            <a:endParaRPr lang="en-US" sz="2800" dirty="0">
              <a:solidFill>
                <a:srgbClr val="000000"/>
              </a:solidFill>
              <a:latin typeface="Segoe UI"/>
              <a:ea typeface="Open Sans"/>
              <a:cs typeface="Open Sans"/>
            </a:endParaRPr>
          </a:p>
          <a:p>
            <a:endParaRPr lang="en-US" sz="3200" dirty="0"/>
          </a:p>
        </p:txBody>
      </p:sp>
      <p:sp>
        <p:nvSpPr>
          <p:cNvPr id="4" name="Slide Number Placeholder 3">
            <a:extLst>
              <a:ext uri="{FF2B5EF4-FFF2-40B4-BE49-F238E27FC236}">
                <a16:creationId xmlns:a16="http://schemas.microsoft.com/office/drawing/2014/main" id="{8AF2E8D2-16CE-940C-DA85-AEEF044B56AF}"/>
              </a:ext>
            </a:extLst>
          </p:cNvPr>
          <p:cNvSpPr>
            <a:spLocks noGrp="1"/>
          </p:cNvSpPr>
          <p:nvPr>
            <p:ph type="sldNum" sz="quarter" idx="14"/>
          </p:nvPr>
        </p:nvSpPr>
        <p:spPr/>
        <p:txBody>
          <a:bodyPr/>
          <a:lstStyle/>
          <a:p>
            <a:fld id="{2341C14E-F1C3-9143-B45F-706145748F7E}" type="slidenum">
              <a:rPr lang="en-US" smtClean="0"/>
              <a:pPr/>
              <a:t>9</a:t>
            </a:fld>
            <a:endParaRPr lang="en-US"/>
          </a:p>
        </p:txBody>
      </p:sp>
      <p:sp>
        <p:nvSpPr>
          <p:cNvPr id="6" name="TextBox 5">
            <a:extLst>
              <a:ext uri="{FF2B5EF4-FFF2-40B4-BE49-F238E27FC236}">
                <a16:creationId xmlns:a16="http://schemas.microsoft.com/office/drawing/2014/main" id="{1F60E0E8-59A5-F755-3DBA-D323865FF887}"/>
              </a:ext>
            </a:extLst>
          </p:cNvPr>
          <p:cNvSpPr txBox="1"/>
          <p:nvPr/>
        </p:nvSpPr>
        <p:spPr>
          <a:xfrm>
            <a:off x="877170" y="1774740"/>
            <a:ext cx="9404087" cy="856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lnSpc>
                <a:spcPts val="4000"/>
              </a:lnSpc>
            </a:pPr>
            <a:endParaRPr lang="en-US" sz="4000" spc="-150" dirty="0">
              <a:solidFill>
                <a:schemeClr val="bg1"/>
              </a:solidFill>
              <a:latin typeface="Aptos" panose="020B000402020202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74928A57-C9E6-34A7-DDA1-4C5107341675}"/>
              </a:ext>
            </a:extLst>
          </p:cNvPr>
          <p:cNvSpPr txBox="1"/>
          <p:nvPr/>
        </p:nvSpPr>
        <p:spPr>
          <a:xfrm>
            <a:off x="743485" y="1711209"/>
            <a:ext cx="10394545" cy="42098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4000"/>
              </a:lnSpc>
            </a:pPr>
            <a:r>
              <a:rPr lang="en-US" sz="4000" spc="-150" dirty="0">
                <a:solidFill>
                  <a:srgbClr val="02267E"/>
                </a:solidFill>
                <a:ea typeface="+mn-lt"/>
                <a:cs typeface="+mn-lt"/>
                <a:hlinkClick r:id="rId3"/>
              </a:rPr>
              <a:t>Models of Co-Teaching Chart</a:t>
            </a:r>
          </a:p>
          <a:p>
            <a:pPr>
              <a:lnSpc>
                <a:spcPts val="4000"/>
              </a:lnSpc>
            </a:pPr>
            <a:endParaRPr lang="en-US" sz="4000" spc="-150" dirty="0">
              <a:solidFill>
                <a:srgbClr val="02267E"/>
              </a:solidFill>
              <a:ea typeface="+mn-lt"/>
              <a:cs typeface="+mn-lt"/>
            </a:endParaRPr>
          </a:p>
          <a:p>
            <a:pPr marL="742950" indent="-742950">
              <a:lnSpc>
                <a:spcPts val="4000"/>
              </a:lnSpc>
              <a:buAutoNum type="arabicPeriod"/>
            </a:pPr>
            <a:r>
              <a:rPr lang="en-US" sz="4000" spc="-150" dirty="0">
                <a:solidFill>
                  <a:srgbClr val="02267E"/>
                </a:solidFill>
                <a:ea typeface="+mn-lt"/>
                <a:cs typeface="+mn-lt"/>
              </a:rPr>
              <a:t>One Teach, One Observe</a:t>
            </a:r>
          </a:p>
          <a:p>
            <a:pPr marL="742950" indent="-742950">
              <a:lnSpc>
                <a:spcPts val="4000"/>
              </a:lnSpc>
              <a:buAutoNum type="arabicPeriod"/>
            </a:pPr>
            <a:r>
              <a:rPr lang="en-US" sz="4000" spc="-150" dirty="0">
                <a:solidFill>
                  <a:srgbClr val="02267E"/>
                </a:solidFill>
                <a:ea typeface="+mn-lt"/>
                <a:cs typeface="+mn-lt"/>
              </a:rPr>
              <a:t>One Teach, One Assist</a:t>
            </a:r>
          </a:p>
          <a:p>
            <a:pPr marL="742950" indent="-742950">
              <a:lnSpc>
                <a:spcPts val="4000"/>
              </a:lnSpc>
              <a:buAutoNum type="arabicPeriod"/>
            </a:pPr>
            <a:r>
              <a:rPr lang="en-US" sz="4000" spc="-150" dirty="0">
                <a:solidFill>
                  <a:srgbClr val="02267E"/>
                </a:solidFill>
                <a:ea typeface="+mn-lt"/>
                <a:cs typeface="+mn-lt"/>
              </a:rPr>
              <a:t>Parallel Teaching</a:t>
            </a:r>
          </a:p>
          <a:p>
            <a:pPr marL="742950" indent="-742950">
              <a:lnSpc>
                <a:spcPts val="4000"/>
              </a:lnSpc>
              <a:buAutoNum type="arabicPeriod"/>
            </a:pPr>
            <a:r>
              <a:rPr lang="en-US" sz="4000" spc="-150" dirty="0">
                <a:solidFill>
                  <a:srgbClr val="02267E"/>
                </a:solidFill>
                <a:ea typeface="+mn-lt"/>
                <a:cs typeface="+mn-lt"/>
              </a:rPr>
              <a:t>Station Teaching</a:t>
            </a:r>
          </a:p>
          <a:p>
            <a:pPr marL="742950" indent="-742950">
              <a:lnSpc>
                <a:spcPts val="4000"/>
              </a:lnSpc>
              <a:buAutoNum type="arabicPeriod"/>
            </a:pPr>
            <a:r>
              <a:rPr lang="en-US" sz="4000" spc="-150" dirty="0">
                <a:solidFill>
                  <a:srgbClr val="02267E"/>
                </a:solidFill>
                <a:ea typeface="+mn-lt"/>
                <a:cs typeface="+mn-lt"/>
              </a:rPr>
              <a:t>Alternative Teaching</a:t>
            </a:r>
          </a:p>
          <a:p>
            <a:pPr marL="742950" indent="-742950">
              <a:lnSpc>
                <a:spcPts val="4000"/>
              </a:lnSpc>
              <a:buAutoNum type="arabicPeriod"/>
            </a:pPr>
            <a:r>
              <a:rPr lang="en-US" sz="4000" spc="-150" dirty="0">
                <a:solidFill>
                  <a:srgbClr val="02267E"/>
                </a:solidFill>
                <a:ea typeface="+mn-lt"/>
                <a:cs typeface="+mn-lt"/>
              </a:rPr>
              <a:t>Team Teaching</a:t>
            </a:r>
          </a:p>
        </p:txBody>
      </p:sp>
      <p:pic>
        <p:nvPicPr>
          <p:cNvPr id="5" name="Picture 4" descr="A diagram of a teaching model&#10;&#10;AI-generated content may be incorrect.">
            <a:extLst>
              <a:ext uri="{FF2B5EF4-FFF2-40B4-BE49-F238E27FC236}">
                <a16:creationId xmlns:a16="http://schemas.microsoft.com/office/drawing/2014/main" id="{A49ADAEF-1449-E3F1-43C9-894E09105ED0}"/>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696199" y="1531298"/>
            <a:ext cx="5499265" cy="5032417"/>
          </a:xfrm>
          <a:prstGeom prst="rect">
            <a:avLst/>
          </a:prstGeom>
        </p:spPr>
      </p:pic>
      <p:sp>
        <p:nvSpPr>
          <p:cNvPr id="8" name="TextBox 7">
            <a:extLst>
              <a:ext uri="{FF2B5EF4-FFF2-40B4-BE49-F238E27FC236}">
                <a16:creationId xmlns:a16="http://schemas.microsoft.com/office/drawing/2014/main" id="{54C805CA-7A16-6E4E-DA3F-311DC27D2735}"/>
              </a:ext>
            </a:extLst>
          </p:cNvPr>
          <p:cNvSpPr txBox="1"/>
          <p:nvPr/>
        </p:nvSpPr>
        <p:spPr>
          <a:xfrm>
            <a:off x="10892147" y="6543922"/>
            <a:ext cx="6934200" cy="317500"/>
          </a:xfrm>
          <a:prstGeom prst="rect">
            <a:avLst/>
          </a:prstGeom>
        </p:spPr>
        <p:txBody>
          <a:bodyPr lIns="91440" tIns="45720" rIns="91440" bIns="45720" anchor="t">
            <a:normAutofit fontScale="92500" lnSpcReduction="20000"/>
          </a:bodyPr>
          <a:lstStyle/>
          <a:p>
            <a:r>
              <a:rPr lang="en-US" dirty="0"/>
              <a:t>CCYYSA</a:t>
            </a:r>
          </a:p>
        </p:txBody>
      </p:sp>
    </p:spTree>
    <p:extLst>
      <p:ext uri="{BB962C8B-B14F-4D97-AF65-F5344CB8AC3E}">
        <p14:creationId xmlns:p14="http://schemas.microsoft.com/office/powerpoint/2010/main" val="1365375812"/>
      </p:ext>
    </p:extLst>
  </p:cSld>
  <p:clrMapOvr>
    <a:masterClrMapping/>
  </p:clrMapOvr>
</p:sld>
</file>

<file path=ppt/theme/theme1.xml><?xml version="1.0" encoding="utf-8"?>
<a:theme xmlns:a="http://schemas.openxmlformats.org/drawingml/2006/main" name="Office Theme">
  <a:themeElements>
    <a:clrScheme name="Comp Therapy COLOR">
      <a:dk1>
        <a:srgbClr val="000000"/>
      </a:dk1>
      <a:lt1>
        <a:srgbClr val="FFFFFF"/>
      </a:lt1>
      <a:dk2>
        <a:srgbClr val="02267E"/>
      </a:dk2>
      <a:lt2>
        <a:srgbClr val="E7E6E6"/>
      </a:lt2>
      <a:accent1>
        <a:srgbClr val="0059D0"/>
      </a:accent1>
      <a:accent2>
        <a:srgbClr val="001440"/>
      </a:accent2>
      <a:accent3>
        <a:srgbClr val="FFD200"/>
      </a:accent3>
      <a:accent4>
        <a:srgbClr val="FBFAF0"/>
      </a:accent4>
      <a:accent5>
        <a:srgbClr val="D5D5D5"/>
      </a:accent5>
      <a:accent6>
        <a:srgbClr val="FEFFFF"/>
      </a:accent6>
      <a:hlink>
        <a:srgbClr val="FFD200"/>
      </a:hlink>
      <a:folHlink>
        <a:srgbClr val="FFA5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C63C"/>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lnSpc>
            <a:spcPts val="4000"/>
          </a:lnSpc>
          <a:defRPr sz="4000" spc="-150" dirty="0" smtClean="0">
            <a:solidFill>
              <a:schemeClr val="bg1"/>
            </a:solidFill>
            <a:latin typeface="Aptos" panose="020B000402020202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Comp Therapy T2</Template>
  <TotalTime>6</TotalTime>
  <Words>528</Words>
  <Application>Microsoft Office PowerPoint</Application>
  <PresentationFormat>Widescreen</PresentationFormat>
  <Paragraphs>90</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Arial</vt:lpstr>
      <vt:lpstr>Calibri</vt:lpstr>
      <vt:lpstr>DM Sans</vt:lpstr>
      <vt:lpstr>Open Sans</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Ramanda Galang Bryantama</dc:creator>
  <cp:lastModifiedBy>Jennifer Reiter-Cook</cp:lastModifiedBy>
  <cp:revision>1254</cp:revision>
  <cp:lastPrinted>2021-08-02T15:53:09Z</cp:lastPrinted>
  <dcterms:created xsi:type="dcterms:W3CDTF">2019-08-12T03:52:24Z</dcterms:created>
  <dcterms:modified xsi:type="dcterms:W3CDTF">2026-07-24T23:51:48Z</dcterms:modified>
</cp:coreProperties>
</file>