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handoutMasterIdLst>
    <p:handoutMasterId r:id="rId43"/>
  </p:handoutMasterIdLst>
  <p:sldIdLst>
    <p:sldId id="256" r:id="rId6"/>
    <p:sldId id="257" r:id="rId7"/>
    <p:sldId id="261" r:id="rId8"/>
    <p:sldId id="1264" r:id="rId9"/>
    <p:sldId id="1263" r:id="rId10"/>
    <p:sldId id="258" r:id="rId11"/>
    <p:sldId id="269" r:id="rId12"/>
    <p:sldId id="270" r:id="rId13"/>
    <p:sldId id="271" r:id="rId14"/>
    <p:sldId id="273" r:id="rId15"/>
    <p:sldId id="274" r:id="rId16"/>
    <p:sldId id="275" r:id="rId17"/>
    <p:sldId id="276" r:id="rId18"/>
    <p:sldId id="277" r:id="rId19"/>
    <p:sldId id="278" r:id="rId20"/>
    <p:sldId id="280" r:id="rId21"/>
    <p:sldId id="279" r:id="rId22"/>
    <p:sldId id="281" r:id="rId23"/>
    <p:sldId id="1245" r:id="rId24"/>
    <p:sldId id="1246" r:id="rId25"/>
    <p:sldId id="1247" r:id="rId26"/>
    <p:sldId id="1252" r:id="rId27"/>
    <p:sldId id="1248" r:id="rId28"/>
    <p:sldId id="1249" r:id="rId29"/>
    <p:sldId id="1250" r:id="rId30"/>
    <p:sldId id="1251" r:id="rId31"/>
    <p:sldId id="1253" r:id="rId32"/>
    <p:sldId id="1254" r:id="rId33"/>
    <p:sldId id="1255" r:id="rId34"/>
    <p:sldId id="1256" r:id="rId35"/>
    <p:sldId id="1257" r:id="rId36"/>
    <p:sldId id="1258" r:id="rId37"/>
    <p:sldId id="1259" r:id="rId38"/>
    <p:sldId id="1260" r:id="rId39"/>
    <p:sldId id="1261" r:id="rId40"/>
    <p:sldId id="1262" r:id="rId41"/>
    <p:sldId id="260" r:id="rId4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26D887-95BB-8547-87D6-1DC6501C4379}" v="8" dt="2026-03-02T08:12:42.6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88" autoAdjust="0"/>
    <p:restoredTop sz="94686"/>
  </p:normalViewPr>
  <p:slideViewPr>
    <p:cSldViewPr snapToGrid="0">
      <p:cViewPr varScale="1">
        <p:scale>
          <a:sx n="110" d="100"/>
          <a:sy n="110" d="100"/>
        </p:scale>
        <p:origin x="53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1" d="100"/>
          <a:sy n="101" d="100"/>
        </p:scale>
        <p:origin x="342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Salzmann" userId="e8618ce9-f443-4c76-8ad6-3bcc77c9fb82" providerId="ADAL" clId="{1D644010-B9C8-4337-AC88-2FFB2ABA4F50}"/>
    <pc:docChg chg="undo custSel addSld modSld modMainMaster">
      <pc:chgData name="Florian Salzmann" userId="e8618ce9-f443-4c76-8ad6-3bcc77c9fb82" providerId="ADAL" clId="{1D644010-B9C8-4337-AC88-2FFB2ABA4F50}" dt="2026-02-27T10:42:55.709" v="244" actId="20577"/>
      <pc:docMkLst>
        <pc:docMk/>
      </pc:docMkLst>
      <pc:sldChg chg="addSp delSp modSp mod">
        <pc:chgData name="Florian Salzmann" userId="e8618ce9-f443-4c76-8ad6-3bcc77c9fb82" providerId="ADAL" clId="{1D644010-B9C8-4337-AC88-2FFB2ABA4F50}" dt="2026-02-27T10:42:27.983" v="240"/>
        <pc:sldMkLst>
          <pc:docMk/>
          <pc:sldMk cId="4141414754" sldId="260"/>
        </pc:sldMkLst>
        <pc:spChg chg="add mod">
          <ac:chgData name="Florian Salzmann" userId="e8618ce9-f443-4c76-8ad6-3bcc77c9fb82" providerId="ADAL" clId="{1D644010-B9C8-4337-AC88-2FFB2ABA4F50}" dt="2026-02-27T10:42:27.983" v="240"/>
          <ac:spMkLst>
            <pc:docMk/>
            <pc:sldMk cId="4141414754" sldId="260"/>
            <ac:spMk id="2" creationId="{10B05B78-9CF1-345B-2B0E-B50C2D61821C}"/>
          </ac:spMkLst>
        </pc:spChg>
        <pc:spChg chg="add mod">
          <ac:chgData name="Florian Salzmann" userId="e8618ce9-f443-4c76-8ad6-3bcc77c9fb82" providerId="ADAL" clId="{1D644010-B9C8-4337-AC88-2FFB2ABA4F50}" dt="2026-02-27T10:42:27.983" v="240"/>
          <ac:spMkLst>
            <pc:docMk/>
            <pc:sldMk cId="4141414754" sldId="260"/>
            <ac:spMk id="3" creationId="{11AD459A-2209-C135-439F-FBEB59361132}"/>
          </ac:spMkLst>
        </pc:spChg>
      </pc:sldChg>
      <pc:sldChg chg="addSp delSp modSp new mod modClrScheme chgLayout">
        <pc:chgData name="Florian Salzmann" userId="e8618ce9-f443-4c76-8ad6-3bcc77c9fb82" providerId="ADAL" clId="{1D644010-B9C8-4337-AC88-2FFB2ABA4F50}" dt="2026-02-27T10:38:59.885" v="129"/>
        <pc:sldMkLst>
          <pc:docMk/>
          <pc:sldMk cId="4105677972" sldId="261"/>
        </pc:sldMkLst>
        <pc:spChg chg="add mod ord">
          <ac:chgData name="Florian Salzmann" userId="e8618ce9-f443-4c76-8ad6-3bcc77c9fb82" providerId="ADAL" clId="{1D644010-B9C8-4337-AC88-2FFB2ABA4F50}" dt="2026-02-27T10:38:57.700" v="128" actId="700"/>
          <ac:spMkLst>
            <pc:docMk/>
            <pc:sldMk cId="4105677972" sldId="261"/>
            <ac:spMk id="3" creationId="{914BAC7E-51FD-D431-0295-341C3E10BAA4}"/>
          </ac:spMkLst>
        </pc:spChg>
        <pc:spChg chg="add mod">
          <ac:chgData name="Florian Salzmann" userId="e8618ce9-f443-4c76-8ad6-3bcc77c9fb82" providerId="ADAL" clId="{1D644010-B9C8-4337-AC88-2FFB2ABA4F50}" dt="2026-02-27T10:38:59.885" v="129"/>
          <ac:spMkLst>
            <pc:docMk/>
            <pc:sldMk cId="4105677972" sldId="261"/>
            <ac:spMk id="4" creationId="{C6B4FF59-4695-6397-5172-8399730F203E}"/>
          </ac:spMkLst>
        </pc:spChg>
        <pc:spChg chg="add mod">
          <ac:chgData name="Florian Salzmann" userId="e8618ce9-f443-4c76-8ad6-3bcc77c9fb82" providerId="ADAL" clId="{1D644010-B9C8-4337-AC88-2FFB2ABA4F50}" dt="2026-02-27T10:38:59.885" v="129"/>
          <ac:spMkLst>
            <pc:docMk/>
            <pc:sldMk cId="4105677972" sldId="261"/>
            <ac:spMk id="5" creationId="{461BA6EB-3E2E-08C6-D4C3-2C5B3EDC5A71}"/>
          </ac:spMkLst>
        </pc:spChg>
        <pc:spChg chg="add mod">
          <ac:chgData name="Florian Salzmann" userId="e8618ce9-f443-4c76-8ad6-3bcc77c9fb82" providerId="ADAL" clId="{1D644010-B9C8-4337-AC88-2FFB2ABA4F50}" dt="2026-02-27T10:38:59.885" v="129"/>
          <ac:spMkLst>
            <pc:docMk/>
            <pc:sldMk cId="4105677972" sldId="261"/>
            <ac:spMk id="6" creationId="{7EC7338E-D5DB-2CCA-2F6B-ECE52A8A63C8}"/>
          </ac:spMkLst>
        </pc:spChg>
        <pc:spChg chg="add mod">
          <ac:chgData name="Florian Salzmann" userId="e8618ce9-f443-4c76-8ad6-3bcc77c9fb82" providerId="ADAL" clId="{1D644010-B9C8-4337-AC88-2FFB2ABA4F50}" dt="2026-02-27T10:38:59.885" v="129"/>
          <ac:spMkLst>
            <pc:docMk/>
            <pc:sldMk cId="4105677972" sldId="261"/>
            <ac:spMk id="7" creationId="{6EEDBA84-6AC2-8B99-71BC-7881591255E0}"/>
          </ac:spMkLst>
        </pc:spChg>
        <pc:picChg chg="add mod">
          <ac:chgData name="Florian Salzmann" userId="e8618ce9-f443-4c76-8ad6-3bcc77c9fb82" providerId="ADAL" clId="{1D644010-B9C8-4337-AC88-2FFB2ABA4F50}" dt="2026-02-27T10:38:59.885" v="129"/>
          <ac:picMkLst>
            <pc:docMk/>
            <pc:sldMk cId="4105677972" sldId="261"/>
            <ac:picMk id="8" creationId="{0C9ACA14-0F8E-22D1-D4C1-3243FA93F028}"/>
          </ac:picMkLst>
        </pc:picChg>
      </pc:sldChg>
      <pc:sldChg chg="addSp delSp modSp add mod modClrScheme chgLayout">
        <pc:chgData name="Florian Salzmann" userId="e8618ce9-f443-4c76-8ad6-3bcc77c9fb82" providerId="ADAL" clId="{1D644010-B9C8-4337-AC88-2FFB2ABA4F50}" dt="2026-02-27T10:39:30.237" v="131" actId="700"/>
        <pc:sldMkLst>
          <pc:docMk/>
          <pc:sldMk cId="1918391853" sldId="262"/>
        </pc:sldMkLst>
        <pc:spChg chg="add mod ord">
          <ac:chgData name="Florian Salzmann" userId="e8618ce9-f443-4c76-8ad6-3bcc77c9fb82" providerId="ADAL" clId="{1D644010-B9C8-4337-AC88-2FFB2ABA4F50}" dt="2026-02-27T10:39:30.237" v="131" actId="700"/>
          <ac:spMkLst>
            <pc:docMk/>
            <pc:sldMk cId="1918391853" sldId="262"/>
            <ac:spMk id="4" creationId="{070D866D-4A42-3520-3255-5A9A82598661}"/>
          </ac:spMkLst>
        </pc:spChg>
        <pc:spChg chg="add mod ord">
          <ac:chgData name="Florian Salzmann" userId="e8618ce9-f443-4c76-8ad6-3bcc77c9fb82" providerId="ADAL" clId="{1D644010-B9C8-4337-AC88-2FFB2ABA4F50}" dt="2026-02-27T10:39:30.237" v="131" actId="700"/>
          <ac:spMkLst>
            <pc:docMk/>
            <pc:sldMk cId="1918391853" sldId="262"/>
            <ac:spMk id="5" creationId="{F88AEA1D-8339-1027-E60A-E1974D3EF142}"/>
          </ac:spMkLst>
        </pc:spChg>
      </pc:sldChg>
      <pc:sldChg chg="modSp add mod modClrScheme chgLayout">
        <pc:chgData name="Florian Salzmann" userId="e8618ce9-f443-4c76-8ad6-3bcc77c9fb82" providerId="ADAL" clId="{1D644010-B9C8-4337-AC88-2FFB2ABA4F50}" dt="2026-02-27T10:39:36.227" v="132" actId="700"/>
        <pc:sldMkLst>
          <pc:docMk/>
          <pc:sldMk cId="2134363299" sldId="263"/>
        </pc:sldMkLst>
        <pc:spChg chg="mod ord">
          <ac:chgData name="Florian Salzmann" userId="e8618ce9-f443-4c76-8ad6-3bcc77c9fb82" providerId="ADAL" clId="{1D644010-B9C8-4337-AC88-2FFB2ABA4F50}" dt="2026-02-27T10:39:36.227" v="132" actId="700"/>
          <ac:spMkLst>
            <pc:docMk/>
            <pc:sldMk cId="2134363299" sldId="263"/>
            <ac:spMk id="2" creationId="{60B2062C-F2EB-3332-5FDA-CECDE9DB7750}"/>
          </ac:spMkLst>
        </pc:spChg>
      </pc:sldChg>
      <pc:sldChg chg="addSp delSp modSp add mod modClrScheme chgLayout">
        <pc:chgData name="Florian Salzmann" userId="e8618ce9-f443-4c76-8ad6-3bcc77c9fb82" providerId="ADAL" clId="{1D644010-B9C8-4337-AC88-2FFB2ABA4F50}" dt="2026-02-27T10:39:40.127" v="133" actId="700"/>
        <pc:sldMkLst>
          <pc:docMk/>
          <pc:sldMk cId="4078656880" sldId="264"/>
        </pc:sldMkLst>
        <pc:spChg chg="add mod ord">
          <ac:chgData name="Florian Salzmann" userId="e8618ce9-f443-4c76-8ad6-3bcc77c9fb82" providerId="ADAL" clId="{1D644010-B9C8-4337-AC88-2FFB2ABA4F50}" dt="2026-02-27T10:39:40.127" v="133" actId="700"/>
          <ac:spMkLst>
            <pc:docMk/>
            <pc:sldMk cId="4078656880" sldId="264"/>
            <ac:spMk id="2" creationId="{CC58AA28-6F31-ADC6-31F4-7602992A6D5E}"/>
          </ac:spMkLst>
        </pc:spChg>
      </pc:sldChg>
      <pc:sldChg chg="modSp add mod modClrScheme chgLayout">
        <pc:chgData name="Florian Salzmann" userId="e8618ce9-f443-4c76-8ad6-3bcc77c9fb82" providerId="ADAL" clId="{1D644010-B9C8-4337-AC88-2FFB2ABA4F50}" dt="2026-02-27T10:39:45.601" v="134" actId="700"/>
        <pc:sldMkLst>
          <pc:docMk/>
          <pc:sldMk cId="3008443587" sldId="265"/>
        </pc:sldMkLst>
        <pc:spChg chg="mod ord">
          <ac:chgData name="Florian Salzmann" userId="e8618ce9-f443-4c76-8ad6-3bcc77c9fb82" providerId="ADAL" clId="{1D644010-B9C8-4337-AC88-2FFB2ABA4F50}" dt="2026-02-27T10:39:45.601" v="134" actId="700"/>
          <ac:spMkLst>
            <pc:docMk/>
            <pc:sldMk cId="3008443587" sldId="265"/>
            <ac:spMk id="3" creationId="{63DFC547-5882-FA9C-E878-2C99960388A3}"/>
          </ac:spMkLst>
        </pc:spChg>
        <pc:spChg chg="mod ord">
          <ac:chgData name="Florian Salzmann" userId="e8618ce9-f443-4c76-8ad6-3bcc77c9fb82" providerId="ADAL" clId="{1D644010-B9C8-4337-AC88-2FFB2ABA4F50}" dt="2026-02-27T10:39:45.601" v="134" actId="700"/>
          <ac:spMkLst>
            <pc:docMk/>
            <pc:sldMk cId="3008443587" sldId="265"/>
            <ac:spMk id="4" creationId="{7147631F-473D-70A3-578E-C92B6A096D7E}"/>
          </ac:spMkLst>
        </pc:spChg>
      </pc:sldChg>
      <pc:sldChg chg="addSp delSp modSp add mod modClrScheme chgLayout">
        <pc:chgData name="Florian Salzmann" userId="e8618ce9-f443-4c76-8ad6-3bcc77c9fb82" providerId="ADAL" clId="{1D644010-B9C8-4337-AC88-2FFB2ABA4F50}" dt="2026-02-27T10:39:54.187" v="135" actId="700"/>
        <pc:sldMkLst>
          <pc:docMk/>
          <pc:sldMk cId="1218906366" sldId="266"/>
        </pc:sldMkLst>
        <pc:spChg chg="add mod ord">
          <ac:chgData name="Florian Salzmann" userId="e8618ce9-f443-4c76-8ad6-3bcc77c9fb82" providerId="ADAL" clId="{1D644010-B9C8-4337-AC88-2FFB2ABA4F50}" dt="2026-02-27T10:39:54.187" v="135" actId="700"/>
          <ac:spMkLst>
            <pc:docMk/>
            <pc:sldMk cId="1218906366" sldId="266"/>
            <ac:spMk id="2" creationId="{98859B7C-8480-3B01-EE52-022BF9D01892}"/>
          </ac:spMkLst>
        </pc:spChg>
        <pc:spChg chg="mod ord">
          <ac:chgData name="Florian Salzmann" userId="e8618ce9-f443-4c76-8ad6-3bcc77c9fb82" providerId="ADAL" clId="{1D644010-B9C8-4337-AC88-2FFB2ABA4F50}" dt="2026-02-27T10:39:54.187" v="135" actId="700"/>
          <ac:spMkLst>
            <pc:docMk/>
            <pc:sldMk cId="1218906366" sldId="266"/>
            <ac:spMk id="4" creationId="{D777951E-D007-FA13-C3C1-328CD7AAD695}"/>
          </ac:spMkLst>
        </pc:spChg>
      </pc:sldChg>
      <pc:sldChg chg="addSp delSp modSp add mod modClrScheme chgLayout">
        <pc:chgData name="Florian Salzmann" userId="e8618ce9-f443-4c76-8ad6-3bcc77c9fb82" providerId="ADAL" clId="{1D644010-B9C8-4337-AC88-2FFB2ABA4F50}" dt="2026-02-27T10:42:20.528" v="237" actId="478"/>
        <pc:sldMkLst>
          <pc:docMk/>
          <pc:sldMk cId="1358510175" sldId="267"/>
        </pc:sldMkLst>
        <pc:spChg chg="add mod">
          <ac:chgData name="Florian Salzmann" userId="e8618ce9-f443-4c76-8ad6-3bcc77c9fb82" providerId="ADAL" clId="{1D644010-B9C8-4337-AC88-2FFB2ABA4F50}" dt="2026-02-27T10:42:13.394" v="235"/>
          <ac:spMkLst>
            <pc:docMk/>
            <pc:sldMk cId="1358510175" sldId="267"/>
            <ac:spMk id="6" creationId="{0107ADD0-1AB9-234F-46B5-1C7D181503FB}"/>
          </ac:spMkLst>
        </pc:spChg>
        <pc:spChg chg="add mod">
          <ac:chgData name="Florian Salzmann" userId="e8618ce9-f443-4c76-8ad6-3bcc77c9fb82" providerId="ADAL" clId="{1D644010-B9C8-4337-AC88-2FFB2ABA4F50}" dt="2026-02-27T10:42:13.394" v="235"/>
          <ac:spMkLst>
            <pc:docMk/>
            <pc:sldMk cId="1358510175" sldId="267"/>
            <ac:spMk id="7" creationId="{1A460257-F8FE-C72E-8050-1E2A8C259DE0}"/>
          </ac:spMkLst>
        </pc:spChg>
      </pc:sldChg>
      <pc:sldMasterChg chg="mod modSldLayout">
        <pc:chgData name="Florian Salzmann" userId="e8618ce9-f443-4c76-8ad6-3bcc77c9fb82" providerId="ADAL" clId="{1D644010-B9C8-4337-AC88-2FFB2ABA4F50}" dt="2026-02-27T10:42:47.365" v="242" actId="20577"/>
        <pc:sldMasterMkLst>
          <pc:docMk/>
          <pc:sldMasterMk cId="2050173058" sldId="2147483648"/>
        </pc:sldMasterMkLst>
        <pc:sldLayoutChg chg="modSp mod">
          <pc:chgData name="Florian Salzmann" userId="e8618ce9-f443-4c76-8ad6-3bcc77c9fb82" providerId="ADAL" clId="{1D644010-B9C8-4337-AC88-2FFB2ABA4F50}" dt="2026-02-27T10:42:47.365" v="242" actId="20577"/>
          <pc:sldLayoutMkLst>
            <pc:docMk/>
            <pc:sldMasterMk cId="2050173058" sldId="2147483648"/>
            <pc:sldLayoutMk cId="1245373086" sldId="2147483649"/>
          </pc:sldLayoutMkLst>
          <pc:spChg chg="mod">
            <ac:chgData name="Florian Salzmann" userId="e8618ce9-f443-4c76-8ad6-3bcc77c9fb82" providerId="ADAL" clId="{1D644010-B9C8-4337-AC88-2FFB2ABA4F50}" dt="2026-02-27T10:42:47.365" v="242" actId="20577"/>
            <ac:spMkLst>
              <pc:docMk/>
              <pc:sldMasterMk cId="2050173058" sldId="2147483648"/>
              <pc:sldLayoutMk cId="1245373086" sldId="2147483649"/>
              <ac:spMk id="3" creationId="{D14FA849-1D80-F1B1-77A7-FFDAD6B52C30}"/>
            </ac:spMkLst>
          </pc:spChg>
        </pc:sldLayoutChg>
        <pc:sldLayoutChg chg="addSp delSp modSp mod">
          <pc:chgData name="Florian Salzmann" userId="e8618ce9-f443-4c76-8ad6-3bcc77c9fb82" providerId="ADAL" clId="{1D644010-B9C8-4337-AC88-2FFB2ABA4F50}" dt="2026-02-27T10:38:13.010" v="117" actId="20577"/>
          <pc:sldLayoutMkLst>
            <pc:docMk/>
            <pc:sldMasterMk cId="2050173058" sldId="2147483648"/>
            <pc:sldLayoutMk cId="4260278199" sldId="2147483659"/>
          </pc:sldLayoutMkLst>
          <pc:spChg chg="mod">
            <ac:chgData name="Florian Salzmann" userId="e8618ce9-f443-4c76-8ad6-3bcc77c9fb82" providerId="ADAL" clId="{1D644010-B9C8-4337-AC88-2FFB2ABA4F50}" dt="2026-02-27T10:38:13.010" v="117" actId="20577"/>
            <ac:spMkLst>
              <pc:docMk/>
              <pc:sldMasterMk cId="2050173058" sldId="2147483648"/>
              <pc:sldLayoutMk cId="4260278199" sldId="2147483659"/>
              <ac:spMk id="2" creationId="{AB951E50-2063-FA33-0B34-D21ADFF20581}"/>
            </ac:spMkLst>
          </pc:spChg>
          <pc:spChg chg="add mod">
            <ac:chgData name="Florian Salzmann" userId="e8618ce9-f443-4c76-8ad6-3bcc77c9fb82" providerId="ADAL" clId="{1D644010-B9C8-4337-AC88-2FFB2ABA4F50}" dt="2026-02-27T10:37:09.724" v="77" actId="207"/>
            <ac:spMkLst>
              <pc:docMk/>
              <pc:sldMasterMk cId="2050173058" sldId="2147483648"/>
              <pc:sldLayoutMk cId="4260278199" sldId="2147483659"/>
              <ac:spMk id="3" creationId="{467BFAFE-288B-3886-6110-A6751A1DD902}"/>
            </ac:spMkLst>
          </pc:spChg>
          <pc:spChg chg="add mod">
            <ac:chgData name="Florian Salzmann" userId="e8618ce9-f443-4c76-8ad6-3bcc77c9fb82" providerId="ADAL" clId="{1D644010-B9C8-4337-AC88-2FFB2ABA4F50}" dt="2026-02-27T10:38:09.146" v="114" actId="20577"/>
            <ac:spMkLst>
              <pc:docMk/>
              <pc:sldMasterMk cId="2050173058" sldId="2147483648"/>
              <pc:sldLayoutMk cId="4260278199" sldId="2147483659"/>
              <ac:spMk id="5" creationId="{83CF0921-15A0-BDA5-A64A-B0A9457B2097}"/>
            </ac:spMkLst>
          </pc:spChg>
          <pc:spChg chg="add mod">
            <ac:chgData name="Florian Salzmann" userId="e8618ce9-f443-4c76-8ad6-3bcc77c9fb82" providerId="ADAL" clId="{1D644010-B9C8-4337-AC88-2FFB2ABA4F50}" dt="2026-02-27T10:37:42.563" v="88" actId="20577"/>
            <ac:spMkLst>
              <pc:docMk/>
              <pc:sldMasterMk cId="2050173058" sldId="2147483648"/>
              <pc:sldLayoutMk cId="4260278199" sldId="2147483659"/>
              <ac:spMk id="6" creationId="{70306778-5E18-7FB2-A782-06D1FB3A726E}"/>
            </ac:spMkLst>
          </pc:spChg>
          <pc:spChg chg="add mod">
            <ac:chgData name="Florian Salzmann" userId="e8618ce9-f443-4c76-8ad6-3bcc77c9fb82" providerId="ADAL" clId="{1D644010-B9C8-4337-AC88-2FFB2ABA4F50}" dt="2026-02-27T10:37:33.984" v="81" actId="403"/>
            <ac:spMkLst>
              <pc:docMk/>
              <pc:sldMasterMk cId="2050173058" sldId="2147483648"/>
              <pc:sldLayoutMk cId="4260278199" sldId="2147483659"/>
              <ac:spMk id="7" creationId="{16223F67-58F7-F89C-9FD2-9EEED72783FB}"/>
            </ac:spMkLst>
          </pc:spChg>
          <pc:spChg chg="add mod">
            <ac:chgData name="Florian Salzmann" userId="e8618ce9-f443-4c76-8ad6-3bcc77c9fb82" providerId="ADAL" clId="{1D644010-B9C8-4337-AC88-2FFB2ABA4F50}" dt="2026-02-27T10:37:51.516" v="101" actId="20577"/>
            <ac:spMkLst>
              <pc:docMk/>
              <pc:sldMasterMk cId="2050173058" sldId="2147483648"/>
              <pc:sldLayoutMk cId="4260278199" sldId="2147483659"/>
              <ac:spMk id="8" creationId="{E75EA038-29AB-9106-DE67-D795C16D0393}"/>
            </ac:spMkLst>
          </pc:spChg>
          <pc:picChg chg="add mod">
            <ac:chgData name="Florian Salzmann" userId="e8618ce9-f443-4c76-8ad6-3bcc77c9fb82" providerId="ADAL" clId="{1D644010-B9C8-4337-AC88-2FFB2ABA4F50}" dt="2026-02-27T10:36:41.127" v="76" actId="14826"/>
            <ac:picMkLst>
              <pc:docMk/>
              <pc:sldMasterMk cId="2050173058" sldId="2147483648"/>
              <pc:sldLayoutMk cId="4260278199" sldId="2147483659"/>
              <ac:picMk id="9" creationId="{5A08DE68-2F3E-B138-ED20-12616749BF6C}"/>
            </ac:picMkLst>
          </pc:picChg>
          <pc:picChg chg="add mod">
            <ac:chgData name="Florian Salzmann" userId="e8618ce9-f443-4c76-8ad6-3bcc77c9fb82" providerId="ADAL" clId="{1D644010-B9C8-4337-AC88-2FFB2ABA4F50}" dt="2026-02-27T10:35:10.042" v="75"/>
            <ac:picMkLst>
              <pc:docMk/>
              <pc:sldMasterMk cId="2050173058" sldId="2147483648"/>
              <pc:sldLayoutMk cId="4260278199" sldId="2147483659"/>
              <ac:picMk id="10" creationId="{DB639C70-EF01-3ADF-29EB-DE93601F5768}"/>
            </ac:picMkLst>
          </pc:picChg>
        </pc:sldLayoutChg>
        <pc:sldLayoutChg chg="addSp delSp modSp mod">
          <pc:chgData name="Florian Salzmann" userId="e8618ce9-f443-4c76-8ad6-3bcc77c9fb82" providerId="ADAL" clId="{1D644010-B9C8-4337-AC88-2FFB2ABA4F50}" dt="2026-02-27T10:27:47.188" v="1"/>
          <pc:sldLayoutMkLst>
            <pc:docMk/>
            <pc:sldMasterMk cId="2050173058" sldId="2147483648"/>
            <pc:sldLayoutMk cId="2308373418" sldId="2147483660"/>
          </pc:sldLayoutMkLst>
          <pc:spChg chg="add mod">
            <ac:chgData name="Florian Salzmann" userId="e8618ce9-f443-4c76-8ad6-3bcc77c9fb82" providerId="ADAL" clId="{1D644010-B9C8-4337-AC88-2FFB2ABA4F50}" dt="2026-02-27T10:27:47.188" v="1"/>
            <ac:spMkLst>
              <pc:docMk/>
              <pc:sldMasterMk cId="2050173058" sldId="2147483648"/>
              <pc:sldLayoutMk cId="2308373418" sldId="2147483660"/>
              <ac:spMk id="3" creationId="{E35315DD-807A-1F0A-FADB-DDA573F2690B}"/>
            </ac:spMkLst>
          </pc:spChg>
        </pc:sldLayoutChg>
      </pc:sldMasterChg>
      <pc:sldMasterChg chg="mod modSldLayout">
        <pc:chgData name="Florian Salzmann" userId="e8618ce9-f443-4c76-8ad6-3bcc77c9fb82" providerId="ADAL" clId="{1D644010-B9C8-4337-AC88-2FFB2ABA4F50}" dt="2026-02-27T10:42:55.709" v="244" actId="20577"/>
        <pc:sldMasterMkLst>
          <pc:docMk/>
          <pc:sldMasterMk cId="3482117495" sldId="2147483661"/>
        </pc:sldMasterMkLst>
        <pc:sldLayoutChg chg="modSp mod">
          <pc:chgData name="Florian Salzmann" userId="e8618ce9-f443-4c76-8ad6-3bcc77c9fb82" providerId="ADAL" clId="{1D644010-B9C8-4337-AC88-2FFB2ABA4F50}" dt="2026-02-27T10:42:55.709" v="244" actId="20577"/>
          <pc:sldLayoutMkLst>
            <pc:docMk/>
            <pc:sldMasterMk cId="3482117495" sldId="2147483661"/>
            <pc:sldLayoutMk cId="1933757742" sldId="2147483662"/>
          </pc:sldLayoutMkLst>
          <pc:spChg chg="mod">
            <ac:chgData name="Florian Salzmann" userId="e8618ce9-f443-4c76-8ad6-3bcc77c9fb82" providerId="ADAL" clId="{1D644010-B9C8-4337-AC88-2FFB2ABA4F50}" dt="2026-02-27T10:42:55.709" v="244" actId="20577"/>
            <ac:spMkLst>
              <pc:docMk/>
              <pc:sldMasterMk cId="3482117495" sldId="2147483661"/>
              <pc:sldLayoutMk cId="1933757742" sldId="2147483662"/>
              <ac:spMk id="3" creationId="{D14FA849-1D80-F1B1-77A7-FFDAD6B52C30}"/>
            </ac:spMkLst>
          </pc:spChg>
        </pc:sldLayoutChg>
        <pc:sldLayoutChg chg="addSp modSp mod">
          <pc:chgData name="Florian Salzmann" userId="e8618ce9-f443-4c76-8ad6-3bcc77c9fb82" providerId="ADAL" clId="{1D644010-B9C8-4337-AC88-2FFB2ABA4F50}" dt="2026-02-27T10:38:26.096" v="126"/>
          <pc:sldLayoutMkLst>
            <pc:docMk/>
            <pc:sldMasterMk cId="3482117495" sldId="2147483661"/>
            <pc:sldLayoutMk cId="3894384073" sldId="2147483664"/>
          </pc:sldLayoutMkLst>
          <pc:spChg chg="mod">
            <ac:chgData name="Florian Salzmann" userId="e8618ce9-f443-4c76-8ad6-3bcc77c9fb82" providerId="ADAL" clId="{1D644010-B9C8-4337-AC88-2FFB2ABA4F50}" dt="2026-02-27T10:38:24.345" v="125" actId="20577"/>
            <ac:spMkLst>
              <pc:docMk/>
              <pc:sldMasterMk cId="3482117495" sldId="2147483661"/>
              <pc:sldLayoutMk cId="3894384073" sldId="2147483664"/>
              <ac:spMk id="2" creationId="{AB951E50-2063-FA33-0B34-D21ADFF20581}"/>
            </ac:spMkLst>
          </pc:spChg>
          <pc:spChg chg="add mod">
            <ac:chgData name="Florian Salzmann" userId="e8618ce9-f443-4c76-8ad6-3bcc77c9fb82" providerId="ADAL" clId="{1D644010-B9C8-4337-AC88-2FFB2ABA4F50}" dt="2026-02-27T10:38:26.096" v="126"/>
            <ac:spMkLst>
              <pc:docMk/>
              <pc:sldMasterMk cId="3482117495" sldId="2147483661"/>
              <pc:sldLayoutMk cId="3894384073" sldId="2147483664"/>
              <ac:spMk id="3" creationId="{BFC227ED-65AF-98D5-23D3-08536175E396}"/>
            </ac:spMkLst>
          </pc:spChg>
          <pc:spChg chg="add mod">
            <ac:chgData name="Florian Salzmann" userId="e8618ce9-f443-4c76-8ad6-3bcc77c9fb82" providerId="ADAL" clId="{1D644010-B9C8-4337-AC88-2FFB2ABA4F50}" dt="2026-02-27T10:38:26.096" v="126"/>
            <ac:spMkLst>
              <pc:docMk/>
              <pc:sldMasterMk cId="3482117495" sldId="2147483661"/>
              <pc:sldLayoutMk cId="3894384073" sldId="2147483664"/>
              <ac:spMk id="4" creationId="{04E68CB4-2FB5-4D1B-9C7F-629DACA50E93}"/>
            </ac:spMkLst>
          </pc:spChg>
          <pc:spChg chg="add mod">
            <ac:chgData name="Florian Salzmann" userId="e8618ce9-f443-4c76-8ad6-3bcc77c9fb82" providerId="ADAL" clId="{1D644010-B9C8-4337-AC88-2FFB2ABA4F50}" dt="2026-02-27T10:38:26.096" v="126"/>
            <ac:spMkLst>
              <pc:docMk/>
              <pc:sldMasterMk cId="3482117495" sldId="2147483661"/>
              <pc:sldLayoutMk cId="3894384073" sldId="2147483664"/>
              <ac:spMk id="5" creationId="{E04F997D-24A4-CA77-8115-24C0C343B31B}"/>
            </ac:spMkLst>
          </pc:spChg>
          <pc:spChg chg="add mod">
            <ac:chgData name="Florian Salzmann" userId="e8618ce9-f443-4c76-8ad6-3bcc77c9fb82" providerId="ADAL" clId="{1D644010-B9C8-4337-AC88-2FFB2ABA4F50}" dt="2026-02-27T10:38:26.096" v="126"/>
            <ac:spMkLst>
              <pc:docMk/>
              <pc:sldMasterMk cId="3482117495" sldId="2147483661"/>
              <pc:sldLayoutMk cId="3894384073" sldId="2147483664"/>
              <ac:spMk id="6" creationId="{94E73FF5-FB4F-CF15-BD83-86513AE34679}"/>
            </ac:spMkLst>
          </pc:spChg>
          <pc:spChg chg="add mod">
            <ac:chgData name="Florian Salzmann" userId="e8618ce9-f443-4c76-8ad6-3bcc77c9fb82" providerId="ADAL" clId="{1D644010-B9C8-4337-AC88-2FFB2ABA4F50}" dt="2026-02-27T10:38:26.096" v="126"/>
            <ac:spMkLst>
              <pc:docMk/>
              <pc:sldMasterMk cId="3482117495" sldId="2147483661"/>
              <pc:sldLayoutMk cId="3894384073" sldId="2147483664"/>
              <ac:spMk id="7" creationId="{2AB0DFCB-2D92-3EDE-1961-09701A362D83}"/>
            </ac:spMkLst>
          </pc:spChg>
          <pc:picChg chg="add mod">
            <ac:chgData name="Florian Salzmann" userId="e8618ce9-f443-4c76-8ad6-3bcc77c9fb82" providerId="ADAL" clId="{1D644010-B9C8-4337-AC88-2FFB2ABA4F50}" dt="2026-02-27T10:38:26.096" v="126"/>
            <ac:picMkLst>
              <pc:docMk/>
              <pc:sldMasterMk cId="3482117495" sldId="2147483661"/>
              <pc:sldLayoutMk cId="3894384073" sldId="2147483664"/>
              <ac:picMk id="8" creationId="{5A0808A7-B361-A3D4-EFBD-8121FE7710AB}"/>
            </ac:picMkLst>
          </pc:picChg>
          <pc:picChg chg="add mod">
            <ac:chgData name="Florian Salzmann" userId="e8618ce9-f443-4c76-8ad6-3bcc77c9fb82" providerId="ADAL" clId="{1D644010-B9C8-4337-AC88-2FFB2ABA4F50}" dt="2026-02-27T10:38:26.096" v="126"/>
            <ac:picMkLst>
              <pc:docMk/>
              <pc:sldMasterMk cId="3482117495" sldId="2147483661"/>
              <pc:sldLayoutMk cId="3894384073" sldId="2147483664"/>
              <ac:picMk id="9" creationId="{286EFCFA-0A7B-6EB1-7550-897FC5812EA0}"/>
            </ac:picMkLst>
          </pc:picChg>
        </pc:sldLayoutChg>
        <pc:sldLayoutChg chg="addSp modSp mod">
          <pc:chgData name="Florian Salzmann" userId="e8618ce9-f443-4c76-8ad6-3bcc77c9fb82" providerId="ADAL" clId="{1D644010-B9C8-4337-AC88-2FFB2ABA4F50}" dt="2026-02-27T10:41:48.529" v="234" actId="20577"/>
          <pc:sldLayoutMkLst>
            <pc:docMk/>
            <pc:sldMasterMk cId="3482117495" sldId="2147483661"/>
            <pc:sldLayoutMk cId="545984888" sldId="2147483670"/>
          </pc:sldLayoutMkLst>
          <pc:spChg chg="mod">
            <ac:chgData name="Florian Salzmann" userId="e8618ce9-f443-4c76-8ad6-3bcc77c9fb82" providerId="ADAL" clId="{1D644010-B9C8-4337-AC88-2FFB2ABA4F50}" dt="2026-02-27T10:41:48.529" v="234" actId="20577"/>
            <ac:spMkLst>
              <pc:docMk/>
              <pc:sldMasterMk cId="3482117495" sldId="2147483661"/>
              <pc:sldLayoutMk cId="545984888" sldId="2147483670"/>
              <ac:spMk id="4" creationId="{F40BDC88-3ABE-D053-0125-AD286BFC3219}"/>
            </ac:spMkLst>
          </pc:spChg>
        </pc:sldLayoutChg>
        <pc:sldLayoutChg chg="addSp modSp mod">
          <pc:chgData name="Florian Salzmann" userId="e8618ce9-f443-4c76-8ad6-3bcc77c9fb82" providerId="ADAL" clId="{1D644010-B9C8-4337-AC88-2FFB2ABA4F50}" dt="2026-02-27T10:31:53.958" v="29" actId="207"/>
          <pc:sldLayoutMkLst>
            <pc:docMk/>
            <pc:sldMasterMk cId="3482117495" sldId="2147483661"/>
            <pc:sldLayoutMk cId="1193619355" sldId="2147483671"/>
          </pc:sldLayoutMkLst>
          <pc:spChg chg="add mod ord">
            <ac:chgData name="Florian Salzmann" userId="e8618ce9-f443-4c76-8ad6-3bcc77c9fb82" providerId="ADAL" clId="{1D644010-B9C8-4337-AC88-2FFB2ABA4F50}" dt="2026-02-27T10:31:53.958" v="29" actId="207"/>
            <ac:spMkLst>
              <pc:docMk/>
              <pc:sldMasterMk cId="3482117495" sldId="2147483661"/>
              <pc:sldLayoutMk cId="1193619355" sldId="2147483671"/>
              <ac:spMk id="2" creationId="{584788E9-A3B8-5070-145C-D8F1573AD183}"/>
            </ac:spMkLst>
          </pc:spChg>
          <pc:picChg chg="add mod">
            <ac:chgData name="Florian Salzmann" userId="e8618ce9-f443-4c76-8ad6-3bcc77c9fb82" providerId="ADAL" clId="{1D644010-B9C8-4337-AC88-2FFB2ABA4F50}" dt="2026-02-27T10:31:29.352" v="27"/>
            <ac:picMkLst>
              <pc:docMk/>
              <pc:sldMasterMk cId="3482117495" sldId="2147483661"/>
              <pc:sldLayoutMk cId="1193619355" sldId="2147483671"/>
              <ac:picMk id="4" creationId="{62F88BB0-9015-FE6C-DAF4-86A77815A35B}"/>
            </ac:picMkLst>
          </pc:picChg>
        </pc:sldLayoutChg>
      </pc:sldMasterChg>
    </pc:docChg>
  </pc:docChgLst>
  <pc:docChgLst>
    <pc:chgData name="Florian Salzmann" userId="e8618ce9-f443-4c76-8ad6-3bcc77c9fb82" providerId="ADAL" clId="{EAAC6FE4-745C-5134-8D15-636D0B56719A}"/>
    <pc:docChg chg="modSld modMainMaster">
      <pc:chgData name="Florian Salzmann" userId="e8618ce9-f443-4c76-8ad6-3bcc77c9fb82" providerId="ADAL" clId="{EAAC6FE4-745C-5134-8D15-636D0B56719A}" dt="2026-03-02T08:12:46.004" v="26"/>
      <pc:docMkLst>
        <pc:docMk/>
      </pc:docMkLst>
      <pc:sldChg chg="addSp delSp modSp mod">
        <pc:chgData name="Florian Salzmann" userId="e8618ce9-f443-4c76-8ad6-3bcc77c9fb82" providerId="ADAL" clId="{EAAC6FE4-745C-5134-8D15-636D0B56719A}" dt="2026-03-02T08:12:46.004" v="26"/>
        <pc:sldMkLst>
          <pc:docMk/>
          <pc:sldMk cId="1371834097" sldId="256"/>
        </pc:sldMkLst>
        <pc:spChg chg="add del mod">
          <ac:chgData name="Florian Salzmann" userId="e8618ce9-f443-4c76-8ad6-3bcc77c9fb82" providerId="ADAL" clId="{EAAC6FE4-745C-5134-8D15-636D0B56719A}" dt="2026-03-02T08:12:46.004" v="26"/>
          <ac:spMkLst>
            <pc:docMk/>
            <pc:sldMk cId="1371834097" sldId="256"/>
            <ac:spMk id="4" creationId="{2B4289EF-A8EE-54CE-0B38-BBB16E75E85E}"/>
          </ac:spMkLst>
        </pc:spChg>
      </pc:sldChg>
      <pc:sldChg chg="modSp mod">
        <pc:chgData name="Florian Salzmann" userId="e8618ce9-f443-4c76-8ad6-3bcc77c9fb82" providerId="ADAL" clId="{EAAC6FE4-745C-5134-8D15-636D0B56719A}" dt="2026-03-02T08:12:26.585" v="22" actId="20577"/>
        <pc:sldMkLst>
          <pc:docMk/>
          <pc:sldMk cId="2240816432" sldId="257"/>
        </pc:sldMkLst>
        <pc:spChg chg="mod">
          <ac:chgData name="Florian Salzmann" userId="e8618ce9-f443-4c76-8ad6-3bcc77c9fb82" providerId="ADAL" clId="{EAAC6FE4-745C-5134-8D15-636D0B56719A}" dt="2026-03-02T08:12:26.585" v="22" actId="20577"/>
          <ac:spMkLst>
            <pc:docMk/>
            <pc:sldMk cId="2240816432" sldId="257"/>
            <ac:spMk id="2" creationId="{A6207CCE-77D8-4244-5E63-D809606A3255}"/>
          </ac:spMkLst>
        </pc:spChg>
      </pc:sldChg>
      <pc:sldChg chg="modSp mod">
        <pc:chgData name="Florian Salzmann" userId="e8618ce9-f443-4c76-8ad6-3bcc77c9fb82" providerId="ADAL" clId="{EAAC6FE4-745C-5134-8D15-636D0B56719A}" dt="2026-03-02T08:12:35.453" v="23" actId="20577"/>
        <pc:sldMkLst>
          <pc:docMk/>
          <pc:sldMk cId="2095200897" sldId="258"/>
        </pc:sldMkLst>
        <pc:spChg chg="mod">
          <ac:chgData name="Florian Salzmann" userId="e8618ce9-f443-4c76-8ad6-3bcc77c9fb82" providerId="ADAL" clId="{EAAC6FE4-745C-5134-8D15-636D0B56719A}" dt="2026-03-02T08:12:35.453" v="23" actId="20577"/>
          <ac:spMkLst>
            <pc:docMk/>
            <pc:sldMk cId="2095200897" sldId="258"/>
            <ac:spMk id="4" creationId="{1BB6D923-AAE0-B196-0C43-3F66E57D9E75}"/>
          </ac:spMkLst>
        </pc:spChg>
      </pc:sldChg>
      <pc:sldMasterChg chg="modSldLayout">
        <pc:chgData name="Florian Salzmann" userId="e8618ce9-f443-4c76-8ad6-3bcc77c9fb82" providerId="ADAL" clId="{EAAC6FE4-745C-5134-8D15-636D0B56719A}" dt="2026-03-02T08:11:35.389" v="17" actId="1076"/>
        <pc:sldMasterMkLst>
          <pc:docMk/>
          <pc:sldMasterMk cId="2050173058" sldId="2147483648"/>
        </pc:sldMasterMkLst>
        <pc:sldLayoutChg chg="addSp delSp modSp mod">
          <pc:chgData name="Florian Salzmann" userId="e8618ce9-f443-4c76-8ad6-3bcc77c9fb82" providerId="ADAL" clId="{EAAC6FE4-745C-5134-8D15-636D0B56719A}" dt="2026-03-02T08:11:35.389" v="17" actId="1076"/>
          <pc:sldLayoutMkLst>
            <pc:docMk/>
            <pc:sldMasterMk cId="2050173058" sldId="2147483648"/>
            <pc:sldLayoutMk cId="2308373418" sldId="2147483660"/>
          </pc:sldLayoutMkLst>
          <pc:picChg chg="add mod">
            <ac:chgData name="Florian Salzmann" userId="e8618ce9-f443-4c76-8ad6-3bcc77c9fb82" providerId="ADAL" clId="{EAAC6FE4-745C-5134-8D15-636D0B56719A}" dt="2026-03-02T08:11:27.489" v="15" actId="1076"/>
            <ac:picMkLst>
              <pc:docMk/>
              <pc:sldMasterMk cId="2050173058" sldId="2147483648"/>
              <pc:sldLayoutMk cId="2308373418" sldId="2147483660"/>
              <ac:picMk id="4" creationId="{A5208D69-A465-8239-73B8-B03C9C529EEE}"/>
            </ac:picMkLst>
          </pc:picChg>
          <pc:picChg chg="del">
            <ac:chgData name="Florian Salzmann" userId="e8618ce9-f443-4c76-8ad6-3bcc77c9fb82" providerId="ADAL" clId="{EAAC6FE4-745C-5134-8D15-636D0B56719A}" dt="2026-03-02T08:10:28.646" v="1" actId="478"/>
            <ac:picMkLst>
              <pc:docMk/>
              <pc:sldMasterMk cId="2050173058" sldId="2147483648"/>
              <pc:sldLayoutMk cId="2308373418" sldId="2147483660"/>
              <ac:picMk id="1036" creationId="{D909ACF5-C8FD-21B3-EF44-C05CBB427491}"/>
            </ac:picMkLst>
          </pc:picChg>
          <pc:picChg chg="mod">
            <ac:chgData name="Florian Salzmann" userId="e8618ce9-f443-4c76-8ad6-3bcc77c9fb82" providerId="ADAL" clId="{EAAC6FE4-745C-5134-8D15-636D0B56719A}" dt="2026-03-02T08:11:30.640" v="16" actId="1076"/>
            <ac:picMkLst>
              <pc:docMk/>
              <pc:sldMasterMk cId="2050173058" sldId="2147483648"/>
              <pc:sldLayoutMk cId="2308373418" sldId="2147483660"/>
              <ac:picMk id="1038" creationId="{3E8DEE1E-9CCE-31C2-0856-F5FB7662AD1C}"/>
            </ac:picMkLst>
          </pc:picChg>
          <pc:picChg chg="mod">
            <ac:chgData name="Florian Salzmann" userId="e8618ce9-f443-4c76-8ad6-3bcc77c9fb82" providerId="ADAL" clId="{EAAC6FE4-745C-5134-8D15-636D0B56719A}" dt="2026-03-02T08:11:35.389" v="17" actId="1076"/>
            <ac:picMkLst>
              <pc:docMk/>
              <pc:sldMasterMk cId="2050173058" sldId="2147483648"/>
              <pc:sldLayoutMk cId="2308373418" sldId="2147483660"/>
              <ac:picMk id="1050" creationId="{7DD87DF5-770E-A4AF-6AFA-47A0A728542D}"/>
            </ac:picMkLst>
          </pc:picChg>
        </pc:sldLayoutChg>
      </pc:sldMasterChg>
      <pc:sldMasterChg chg="modSldLayout">
        <pc:chgData name="Florian Salzmann" userId="e8618ce9-f443-4c76-8ad6-3bcc77c9fb82" providerId="ADAL" clId="{EAAC6FE4-745C-5134-8D15-636D0B56719A}" dt="2026-03-02T08:12:01.147" v="19"/>
        <pc:sldMasterMkLst>
          <pc:docMk/>
          <pc:sldMasterMk cId="3482117495" sldId="2147483661"/>
        </pc:sldMasterMkLst>
        <pc:sldLayoutChg chg="addSp delSp modSp">
          <pc:chgData name="Florian Salzmann" userId="e8618ce9-f443-4c76-8ad6-3bcc77c9fb82" providerId="ADAL" clId="{EAAC6FE4-745C-5134-8D15-636D0B56719A}" dt="2026-03-02T08:12:01.147" v="19"/>
          <pc:sldLayoutMkLst>
            <pc:docMk/>
            <pc:sldMasterMk cId="3482117495" sldId="2147483661"/>
            <pc:sldLayoutMk cId="1193619355" sldId="2147483671"/>
          </pc:sldLayoutMkLst>
          <pc:picChg chg="del">
            <ac:chgData name="Florian Salzmann" userId="e8618ce9-f443-4c76-8ad6-3bcc77c9fb82" providerId="ADAL" clId="{EAAC6FE4-745C-5134-8D15-636D0B56719A}" dt="2026-03-02T08:12:00.101" v="18" actId="478"/>
            <ac:picMkLst>
              <pc:docMk/>
              <pc:sldMasterMk cId="3482117495" sldId="2147483661"/>
              <pc:sldLayoutMk cId="1193619355" sldId="2147483671"/>
              <ac:picMk id="5" creationId="{2AEBB4C8-4C47-4302-C038-545910B20D94}"/>
            </ac:picMkLst>
          </pc:picChg>
          <pc:picChg chg="add mod">
            <ac:chgData name="Florian Salzmann" userId="e8618ce9-f443-4c76-8ad6-3bcc77c9fb82" providerId="ADAL" clId="{EAAC6FE4-745C-5134-8D15-636D0B56719A}" dt="2026-03-02T08:12:01.147" v="19"/>
            <ac:picMkLst>
              <pc:docMk/>
              <pc:sldMasterMk cId="3482117495" sldId="2147483661"/>
              <pc:sldLayoutMk cId="1193619355" sldId="2147483671"/>
              <ac:picMk id="6" creationId="{03B5A938-4D44-4A06-F146-46CEE9491096}"/>
            </ac:picMkLst>
          </pc:picChg>
          <pc:picChg chg="add mod">
            <ac:chgData name="Florian Salzmann" userId="e8618ce9-f443-4c76-8ad6-3bcc77c9fb82" providerId="ADAL" clId="{EAAC6FE4-745C-5134-8D15-636D0B56719A}" dt="2026-03-02T08:12:01.147" v="19"/>
            <ac:picMkLst>
              <pc:docMk/>
              <pc:sldMasterMk cId="3482117495" sldId="2147483661"/>
              <pc:sldLayoutMk cId="1193619355" sldId="2147483671"/>
              <ac:picMk id="8" creationId="{08FA9514-AA2E-A046-E3B6-997C0DD0F368}"/>
            </ac:picMkLst>
          </pc:picChg>
          <pc:picChg chg="add mod">
            <ac:chgData name="Florian Salzmann" userId="e8618ce9-f443-4c76-8ad6-3bcc77c9fb82" providerId="ADAL" clId="{EAAC6FE4-745C-5134-8D15-636D0B56719A}" dt="2026-03-02T08:12:01.147" v="19"/>
            <ac:picMkLst>
              <pc:docMk/>
              <pc:sldMasterMk cId="3482117495" sldId="2147483661"/>
              <pc:sldLayoutMk cId="1193619355" sldId="2147483671"/>
              <ac:picMk id="9" creationId="{E0CF11FA-A2D7-AD59-8BA7-4A4CB7B6893C}"/>
            </ac:picMkLst>
          </pc:picChg>
          <pc:picChg chg="add mod">
            <ac:chgData name="Florian Salzmann" userId="e8618ce9-f443-4c76-8ad6-3bcc77c9fb82" providerId="ADAL" clId="{EAAC6FE4-745C-5134-8D15-636D0B56719A}" dt="2026-03-02T08:12:01.147" v="19"/>
            <ac:picMkLst>
              <pc:docMk/>
              <pc:sldMasterMk cId="3482117495" sldId="2147483661"/>
              <pc:sldLayoutMk cId="1193619355" sldId="2147483671"/>
              <ac:picMk id="10" creationId="{4DB8D7A8-B42E-2EDA-0F66-5241451512FE}"/>
            </ac:picMkLst>
          </pc:picChg>
          <pc:picChg chg="add mod">
            <ac:chgData name="Florian Salzmann" userId="e8618ce9-f443-4c76-8ad6-3bcc77c9fb82" providerId="ADAL" clId="{EAAC6FE4-745C-5134-8D15-636D0B56719A}" dt="2026-03-02T08:12:01.147" v="19"/>
            <ac:picMkLst>
              <pc:docMk/>
              <pc:sldMasterMk cId="3482117495" sldId="2147483661"/>
              <pc:sldLayoutMk cId="1193619355" sldId="2147483671"/>
              <ac:picMk id="11" creationId="{9826FAAD-C9A0-D274-D54C-7C58CE662EFD}"/>
            </ac:picMkLst>
          </pc:picChg>
          <pc:picChg chg="del">
            <ac:chgData name="Florian Salzmann" userId="e8618ce9-f443-4c76-8ad6-3bcc77c9fb82" providerId="ADAL" clId="{EAAC6FE4-745C-5134-8D15-636D0B56719A}" dt="2026-03-02T08:12:00.101" v="18" actId="478"/>
            <ac:picMkLst>
              <pc:docMk/>
              <pc:sldMasterMk cId="3482117495" sldId="2147483661"/>
              <pc:sldLayoutMk cId="1193619355" sldId="2147483671"/>
              <ac:picMk id="1028" creationId="{1A4420FA-E624-83C3-9664-3273A1883E34}"/>
            </ac:picMkLst>
          </pc:picChg>
          <pc:picChg chg="del">
            <ac:chgData name="Florian Salzmann" userId="e8618ce9-f443-4c76-8ad6-3bcc77c9fb82" providerId="ADAL" clId="{EAAC6FE4-745C-5134-8D15-636D0B56719A}" dt="2026-03-02T08:12:00.101" v="18" actId="478"/>
            <ac:picMkLst>
              <pc:docMk/>
              <pc:sldMasterMk cId="3482117495" sldId="2147483661"/>
              <pc:sldLayoutMk cId="1193619355" sldId="2147483671"/>
              <ac:picMk id="1036" creationId="{D909ACF5-C8FD-21B3-EF44-C05CBB427491}"/>
            </ac:picMkLst>
          </pc:picChg>
          <pc:picChg chg="del">
            <ac:chgData name="Florian Salzmann" userId="e8618ce9-f443-4c76-8ad6-3bcc77c9fb82" providerId="ADAL" clId="{EAAC6FE4-745C-5134-8D15-636D0B56719A}" dt="2026-03-02T08:12:00.101" v="18" actId="478"/>
            <ac:picMkLst>
              <pc:docMk/>
              <pc:sldMasterMk cId="3482117495" sldId="2147483661"/>
              <pc:sldLayoutMk cId="1193619355" sldId="2147483671"/>
              <ac:picMk id="1038" creationId="{3E8DEE1E-9CCE-31C2-0856-F5FB7662AD1C}"/>
            </ac:picMkLst>
          </pc:picChg>
          <pc:picChg chg="del">
            <ac:chgData name="Florian Salzmann" userId="e8618ce9-f443-4c76-8ad6-3bcc77c9fb82" providerId="ADAL" clId="{EAAC6FE4-745C-5134-8D15-636D0B56719A}" dt="2026-03-02T08:12:00.101" v="18" actId="478"/>
            <ac:picMkLst>
              <pc:docMk/>
              <pc:sldMasterMk cId="3482117495" sldId="2147483661"/>
              <pc:sldLayoutMk cId="1193619355" sldId="2147483671"/>
              <ac:picMk id="1050" creationId="{7DD87DF5-770E-A4AF-6AFA-47A0A728542D}"/>
            </ac:picMkLst>
          </pc:picChg>
        </pc:sldLayoutChg>
      </pc:sldMasterChg>
    </pc:docChg>
  </pc:docChgLst>
  <pc:docChgLst>
    <pc:chgData name="Florian Salzmann" userId="e8618ce9-f443-4c76-8ad6-3bcc77c9fb82" providerId="ADAL" clId="{7B2FA39A-A2DB-46E1-A87D-D5E39CD42978}"/>
    <pc:docChg chg="undo custSel addSld modSld addMainMaster delMainMaster modMainMaster">
      <pc:chgData name="Florian Salzmann" userId="e8618ce9-f443-4c76-8ad6-3bcc77c9fb82" providerId="ADAL" clId="{7B2FA39A-A2DB-46E1-A87D-D5E39CD42978}" dt="2026-02-23T09:58:15.137" v="344"/>
      <pc:docMkLst>
        <pc:docMk/>
      </pc:docMkLst>
      <pc:sldChg chg="modSp new mod">
        <pc:chgData name="Florian Salzmann" userId="e8618ce9-f443-4c76-8ad6-3bcc77c9fb82" providerId="ADAL" clId="{7B2FA39A-A2DB-46E1-A87D-D5E39CD42978}" dt="2026-02-20T13:57:40.906" v="197" actId="20577"/>
        <pc:sldMkLst>
          <pc:docMk/>
          <pc:sldMk cId="2240816432" sldId="257"/>
        </pc:sldMkLst>
        <pc:spChg chg="mod">
          <ac:chgData name="Florian Salzmann" userId="e8618ce9-f443-4c76-8ad6-3bcc77c9fb82" providerId="ADAL" clId="{7B2FA39A-A2DB-46E1-A87D-D5E39CD42978}" dt="2026-02-20T13:57:40.906" v="197" actId="20577"/>
          <ac:spMkLst>
            <pc:docMk/>
            <pc:sldMk cId="2240816432" sldId="257"/>
            <ac:spMk id="2" creationId="{A6207CCE-77D8-4244-5E63-D809606A3255}"/>
          </ac:spMkLst>
        </pc:spChg>
      </pc:sldChg>
      <pc:sldChg chg="addSp delSp modSp new mod modClrScheme chgLayout">
        <pc:chgData name="Florian Salzmann" userId="e8618ce9-f443-4c76-8ad6-3bcc77c9fb82" providerId="ADAL" clId="{7B2FA39A-A2DB-46E1-A87D-D5E39CD42978}" dt="2026-02-20T13:58:18.806" v="245" actId="5793"/>
        <pc:sldMkLst>
          <pc:docMk/>
          <pc:sldMk cId="2095200897" sldId="258"/>
        </pc:sldMkLst>
        <pc:spChg chg="add mod ord">
          <ac:chgData name="Florian Salzmann" userId="e8618ce9-f443-4c76-8ad6-3bcc77c9fb82" providerId="ADAL" clId="{7B2FA39A-A2DB-46E1-A87D-D5E39CD42978}" dt="2026-02-20T13:57:53.387" v="206" actId="20577"/>
          <ac:spMkLst>
            <pc:docMk/>
            <pc:sldMk cId="2095200897" sldId="258"/>
            <ac:spMk id="3" creationId="{39327209-38D3-F746-F72A-F65B79B0F13F}"/>
          </ac:spMkLst>
        </pc:spChg>
        <pc:spChg chg="add mod ord">
          <ac:chgData name="Florian Salzmann" userId="e8618ce9-f443-4c76-8ad6-3bcc77c9fb82" providerId="ADAL" clId="{7B2FA39A-A2DB-46E1-A87D-D5E39CD42978}" dt="2026-02-20T13:58:18.806" v="245" actId="5793"/>
          <ac:spMkLst>
            <pc:docMk/>
            <pc:sldMk cId="2095200897" sldId="258"/>
            <ac:spMk id="4" creationId="{1BB6D923-AAE0-B196-0C43-3F66E57D9E75}"/>
          </ac:spMkLst>
        </pc:spChg>
      </pc:sldChg>
      <pc:sldChg chg="addSp delSp modSp new mod modClrScheme chgLayout">
        <pc:chgData name="Florian Salzmann" userId="e8618ce9-f443-4c76-8ad6-3bcc77c9fb82" providerId="ADAL" clId="{7B2FA39A-A2DB-46E1-A87D-D5E39CD42978}" dt="2026-02-20T13:58:44.334" v="252" actId="22"/>
        <pc:sldMkLst>
          <pc:docMk/>
          <pc:sldMk cId="324365760" sldId="259"/>
        </pc:sldMkLst>
        <pc:spChg chg="add mod ord">
          <ac:chgData name="Florian Salzmann" userId="e8618ce9-f443-4c76-8ad6-3bcc77c9fb82" providerId="ADAL" clId="{7B2FA39A-A2DB-46E1-A87D-D5E39CD42978}" dt="2026-02-20T13:58:32.465" v="250" actId="20577"/>
          <ac:spMkLst>
            <pc:docMk/>
            <pc:sldMk cId="324365760" sldId="259"/>
            <ac:spMk id="4" creationId="{17F0CADD-9B15-42AF-ABA3-F2E3A11197EE}"/>
          </ac:spMkLst>
        </pc:spChg>
        <pc:spChg chg="add mod ord">
          <ac:chgData name="Florian Salzmann" userId="e8618ce9-f443-4c76-8ad6-3bcc77c9fb82" providerId="ADAL" clId="{7B2FA39A-A2DB-46E1-A87D-D5E39CD42978}" dt="2026-02-20T13:58:29.606" v="246" actId="700"/>
          <ac:spMkLst>
            <pc:docMk/>
            <pc:sldMk cId="324365760" sldId="259"/>
            <ac:spMk id="5" creationId="{29A57CC0-AE68-0FDA-88C1-B6A5A5624AAB}"/>
          </ac:spMkLst>
        </pc:spChg>
      </pc:sldChg>
      <pc:sldChg chg="addSp delSp modSp new mod modClrScheme chgLayout">
        <pc:chgData name="Florian Salzmann" userId="e8618ce9-f443-4c76-8ad6-3bcc77c9fb82" providerId="ADAL" clId="{7B2FA39A-A2DB-46E1-A87D-D5E39CD42978}" dt="2026-02-20T13:58:49.977" v="254" actId="700"/>
        <pc:sldMkLst>
          <pc:docMk/>
          <pc:sldMk cId="4141414754" sldId="260"/>
        </pc:sldMkLst>
      </pc:sldChg>
      <pc:sldMasterChg chg="modSp mod modSldLayout">
        <pc:chgData name="Florian Salzmann" userId="e8618ce9-f443-4c76-8ad6-3bcc77c9fb82" providerId="ADAL" clId="{7B2FA39A-A2DB-46E1-A87D-D5E39CD42978}" dt="2026-02-23T09:58:15.137" v="344"/>
        <pc:sldMasterMkLst>
          <pc:docMk/>
          <pc:sldMasterMk cId="2050173058" sldId="2147483648"/>
        </pc:sldMasterMkLst>
        <pc:spChg chg="mod">
          <ac:chgData name="Florian Salzmann" userId="e8618ce9-f443-4c76-8ad6-3bcc77c9fb82" providerId="ADAL" clId="{7B2FA39A-A2DB-46E1-A87D-D5E39CD42978}" dt="2026-02-20T13:55:45.977" v="114" actId="14100"/>
          <ac:spMkLst>
            <pc:docMk/>
            <pc:sldMasterMk cId="2050173058" sldId="2147483648"/>
            <ac:spMk id="2" creationId="{CABC52F2-FB65-DBA0-2DF8-F3AF55DC2C00}"/>
          </ac:spMkLst>
        </pc:spChg>
        <pc:sldLayoutChg chg="addSp modSp mod">
          <pc:chgData name="Florian Salzmann" userId="e8618ce9-f443-4c76-8ad6-3bcc77c9fb82" providerId="ADAL" clId="{7B2FA39A-A2DB-46E1-A87D-D5E39CD42978}" dt="2026-02-23T09:58:10.089" v="341"/>
          <pc:sldLayoutMkLst>
            <pc:docMk/>
            <pc:sldMasterMk cId="2050173058" sldId="2147483648"/>
            <pc:sldLayoutMk cId="1245373086" sldId="2147483649"/>
          </pc:sldLayoutMkLst>
          <pc:picChg chg="add mod ord">
            <ac:chgData name="Florian Salzmann" userId="e8618ce9-f443-4c76-8ad6-3bcc77c9fb82" providerId="ADAL" clId="{7B2FA39A-A2DB-46E1-A87D-D5E39CD42978}" dt="2026-02-23T09:45:19.804" v="291" actId="167"/>
            <ac:picMkLst>
              <pc:docMk/>
              <pc:sldMasterMk cId="2050173058" sldId="2147483648"/>
              <pc:sldLayoutMk cId="1245373086" sldId="2147483649"/>
              <ac:picMk id="5" creationId="{C7B2E678-4C4D-DE50-AACE-D72BE36D1582}"/>
            </ac:picMkLst>
          </pc:picChg>
          <pc:picChg chg="add mod">
            <ac:chgData name="Florian Salzmann" userId="e8618ce9-f443-4c76-8ad6-3bcc77c9fb82" providerId="ADAL" clId="{7B2FA39A-A2DB-46E1-A87D-D5E39CD42978}" dt="2026-02-23T09:58:10.089" v="341"/>
            <ac:picMkLst>
              <pc:docMk/>
              <pc:sldMasterMk cId="2050173058" sldId="2147483648"/>
              <pc:sldLayoutMk cId="1245373086" sldId="2147483649"/>
              <ac:picMk id="6" creationId="{5917EFFC-9315-71E4-ED2C-8A49AEFC6ACD}"/>
            </ac:picMkLst>
          </pc:picChg>
        </pc:sldLayoutChg>
        <pc:sldLayoutChg chg="addSp modSp">
          <pc:chgData name="Florian Salzmann" userId="e8618ce9-f443-4c76-8ad6-3bcc77c9fb82" providerId="ADAL" clId="{7B2FA39A-A2DB-46E1-A87D-D5E39CD42978}" dt="2026-02-23T09:58:11.579" v="342"/>
          <pc:sldLayoutMkLst>
            <pc:docMk/>
            <pc:sldMasterMk cId="2050173058" sldId="2147483648"/>
            <pc:sldLayoutMk cId="1006043579" sldId="2147483650"/>
          </pc:sldLayoutMkLst>
          <pc:picChg chg="add mod">
            <ac:chgData name="Florian Salzmann" userId="e8618ce9-f443-4c76-8ad6-3bcc77c9fb82" providerId="ADAL" clId="{7B2FA39A-A2DB-46E1-A87D-D5E39CD42978}" dt="2026-02-23T09:58:11.579" v="342"/>
            <ac:picMkLst>
              <pc:docMk/>
              <pc:sldMasterMk cId="2050173058" sldId="2147483648"/>
              <pc:sldLayoutMk cId="1006043579" sldId="2147483650"/>
              <ac:picMk id="4" creationId="{ED86B963-4214-9C01-5557-EB4E18BE45D0}"/>
            </ac:picMkLst>
          </pc:picChg>
        </pc:sldLayoutChg>
        <pc:sldLayoutChg chg="addSp modSp">
          <pc:chgData name="Florian Salzmann" userId="e8618ce9-f443-4c76-8ad6-3bcc77c9fb82" providerId="ADAL" clId="{7B2FA39A-A2DB-46E1-A87D-D5E39CD42978}" dt="2026-02-23T09:58:13.382" v="343"/>
          <pc:sldLayoutMkLst>
            <pc:docMk/>
            <pc:sldMasterMk cId="2050173058" sldId="2147483648"/>
            <pc:sldLayoutMk cId="3914863978" sldId="2147483651"/>
          </pc:sldLayoutMkLst>
          <pc:picChg chg="add mod">
            <ac:chgData name="Florian Salzmann" userId="e8618ce9-f443-4c76-8ad6-3bcc77c9fb82" providerId="ADAL" clId="{7B2FA39A-A2DB-46E1-A87D-D5E39CD42978}" dt="2026-02-23T09:58:13.382" v="343"/>
            <ac:picMkLst>
              <pc:docMk/>
              <pc:sldMasterMk cId="2050173058" sldId="2147483648"/>
              <pc:sldLayoutMk cId="3914863978" sldId="2147483651"/>
              <ac:picMk id="4" creationId="{2A087953-501D-A47A-75FB-EDB020190E00}"/>
            </ac:picMkLst>
          </pc:picChg>
        </pc:sldLayoutChg>
        <pc:sldLayoutChg chg="addSp modSp">
          <pc:chgData name="Florian Salzmann" userId="e8618ce9-f443-4c76-8ad6-3bcc77c9fb82" providerId="ADAL" clId="{7B2FA39A-A2DB-46E1-A87D-D5E39CD42978}" dt="2026-02-23T09:58:15.137" v="344"/>
          <pc:sldLayoutMkLst>
            <pc:docMk/>
            <pc:sldMasterMk cId="2050173058" sldId="2147483648"/>
            <pc:sldLayoutMk cId="2245993748" sldId="2147483652"/>
          </pc:sldLayoutMkLst>
          <pc:picChg chg="add mod">
            <ac:chgData name="Florian Salzmann" userId="e8618ce9-f443-4c76-8ad6-3bcc77c9fb82" providerId="ADAL" clId="{7B2FA39A-A2DB-46E1-A87D-D5E39CD42978}" dt="2026-02-23T09:58:15.137" v="344"/>
            <ac:picMkLst>
              <pc:docMk/>
              <pc:sldMasterMk cId="2050173058" sldId="2147483648"/>
              <pc:sldLayoutMk cId="2245993748" sldId="2147483652"/>
              <ac:picMk id="5" creationId="{F76148B7-E7C6-B2A5-2112-31B2DE1CEF1F}"/>
            </ac:picMkLst>
          </pc:picChg>
        </pc:sldLayoutChg>
        <pc:sldLayoutChg chg="modSp mod">
          <pc:chgData name="Florian Salzmann" userId="e8618ce9-f443-4c76-8ad6-3bcc77c9fb82" providerId="ADAL" clId="{7B2FA39A-A2DB-46E1-A87D-D5E39CD42978}" dt="2026-02-20T13:55:54.610" v="115" actId="14100"/>
          <pc:sldLayoutMkLst>
            <pc:docMk/>
            <pc:sldMasterMk cId="2050173058" sldId="2147483648"/>
            <pc:sldLayoutMk cId="2659371874" sldId="2147483653"/>
          </pc:sldLayoutMkLst>
          <pc:spChg chg="mod">
            <ac:chgData name="Florian Salzmann" userId="e8618ce9-f443-4c76-8ad6-3bcc77c9fb82" providerId="ADAL" clId="{7B2FA39A-A2DB-46E1-A87D-D5E39CD42978}" dt="2026-02-20T13:55:54.610" v="115" actId="14100"/>
            <ac:spMkLst>
              <pc:docMk/>
              <pc:sldMasterMk cId="2050173058" sldId="2147483648"/>
              <pc:sldLayoutMk cId="2659371874" sldId="2147483653"/>
              <ac:spMk id="2" creationId="{ED67F897-7BD7-0193-51EA-6786C71467C0}"/>
            </ac:spMkLst>
          </pc:spChg>
        </pc:sldLayoutChg>
        <pc:sldLayoutChg chg="modSp mod">
          <pc:chgData name="Florian Salzmann" userId="e8618ce9-f443-4c76-8ad6-3bcc77c9fb82" providerId="ADAL" clId="{7B2FA39A-A2DB-46E1-A87D-D5E39CD42978}" dt="2026-02-20T13:56:14.731" v="134" actId="20577"/>
          <pc:sldLayoutMkLst>
            <pc:docMk/>
            <pc:sldMasterMk cId="2050173058" sldId="2147483648"/>
            <pc:sldLayoutMk cId="1564949383" sldId="2147483657"/>
          </pc:sldLayoutMkLst>
          <pc:spChg chg="mod">
            <ac:chgData name="Florian Salzmann" userId="e8618ce9-f443-4c76-8ad6-3bcc77c9fb82" providerId="ADAL" clId="{7B2FA39A-A2DB-46E1-A87D-D5E39CD42978}" dt="2026-02-20T13:56:14.731" v="134" actId="20577"/>
            <ac:spMkLst>
              <pc:docMk/>
              <pc:sldMasterMk cId="2050173058" sldId="2147483648"/>
              <pc:sldLayoutMk cId="1564949383" sldId="2147483657"/>
              <ac:spMk id="4" creationId="{F40BDC88-3ABE-D053-0125-AD286BFC3219}"/>
            </ac:spMkLst>
          </pc:spChg>
        </pc:sldLayoutChg>
        <pc:sldLayoutChg chg="modSp mod">
          <pc:chgData name="Florian Salzmann" userId="e8618ce9-f443-4c76-8ad6-3bcc77c9fb82" providerId="ADAL" clId="{7B2FA39A-A2DB-46E1-A87D-D5E39CD42978}" dt="2026-02-20T13:57:01.811" v="187" actId="20577"/>
          <pc:sldLayoutMkLst>
            <pc:docMk/>
            <pc:sldMasterMk cId="2050173058" sldId="2147483648"/>
            <pc:sldLayoutMk cId="698693857" sldId="2147483658"/>
          </pc:sldLayoutMkLst>
          <pc:spChg chg="mod">
            <ac:chgData name="Florian Salzmann" userId="e8618ce9-f443-4c76-8ad6-3bcc77c9fb82" providerId="ADAL" clId="{7B2FA39A-A2DB-46E1-A87D-D5E39CD42978}" dt="2026-02-20T13:57:01.811" v="187" actId="20577"/>
            <ac:spMkLst>
              <pc:docMk/>
              <pc:sldMasterMk cId="2050173058" sldId="2147483648"/>
              <pc:sldLayoutMk cId="698693857" sldId="2147483658"/>
              <ac:spMk id="4" creationId="{F40BDC88-3ABE-D053-0125-AD286BFC3219}"/>
            </ac:spMkLst>
          </pc:spChg>
        </pc:sldLayoutChg>
        <pc:sldLayoutChg chg="addSp delSp modSp mod">
          <pc:chgData name="Florian Salzmann" userId="e8618ce9-f443-4c76-8ad6-3bcc77c9fb82" providerId="ADAL" clId="{7B2FA39A-A2DB-46E1-A87D-D5E39CD42978}" dt="2026-02-23T09:56:45.500" v="327" actId="1076"/>
          <pc:sldLayoutMkLst>
            <pc:docMk/>
            <pc:sldMasterMk cId="2050173058" sldId="2147483648"/>
            <pc:sldLayoutMk cId="2308373418" sldId="2147483660"/>
          </pc:sldLayoutMkLst>
          <pc:picChg chg="add mod">
            <ac:chgData name="Florian Salzmann" userId="e8618ce9-f443-4c76-8ad6-3bcc77c9fb82" providerId="ADAL" clId="{7B2FA39A-A2DB-46E1-A87D-D5E39CD42978}" dt="2026-02-23T09:56:06.786" v="319" actId="1076"/>
            <ac:picMkLst>
              <pc:docMk/>
              <pc:sldMasterMk cId="2050173058" sldId="2147483648"/>
              <pc:sldLayoutMk cId="2308373418" sldId="2147483660"/>
              <ac:picMk id="5" creationId="{2AEBB4C8-4C47-4302-C038-545910B20D94}"/>
            </ac:picMkLst>
          </pc:picChg>
          <pc:picChg chg="add mod modCrop">
            <ac:chgData name="Florian Salzmann" userId="e8618ce9-f443-4c76-8ad6-3bcc77c9fb82" providerId="ADAL" clId="{7B2FA39A-A2DB-46E1-A87D-D5E39CD42978}" dt="2026-02-23T09:56:45.500" v="327" actId="1076"/>
            <ac:picMkLst>
              <pc:docMk/>
              <pc:sldMasterMk cId="2050173058" sldId="2147483648"/>
              <pc:sldLayoutMk cId="2308373418" sldId="2147483660"/>
              <ac:picMk id="7" creationId="{5E6ADCD6-844A-589F-CA73-1CE384FE5C30}"/>
            </ac:picMkLst>
          </pc:picChg>
          <pc:picChg chg="add mod">
            <ac:chgData name="Florian Salzmann" userId="e8618ce9-f443-4c76-8ad6-3bcc77c9fb82" providerId="ADAL" clId="{7B2FA39A-A2DB-46E1-A87D-D5E39CD42978}" dt="2026-02-20T13:53:06.087" v="90" actId="1076"/>
            <ac:picMkLst>
              <pc:docMk/>
              <pc:sldMasterMk cId="2050173058" sldId="2147483648"/>
              <pc:sldLayoutMk cId="2308373418" sldId="2147483660"/>
              <ac:picMk id="1026" creationId="{EAE241B1-5EE6-88D2-A3DB-00FED22D2DD4}"/>
            </ac:picMkLst>
          </pc:picChg>
          <pc:picChg chg="add mod">
            <ac:chgData name="Florian Salzmann" userId="e8618ce9-f443-4c76-8ad6-3bcc77c9fb82" providerId="ADAL" clId="{7B2FA39A-A2DB-46E1-A87D-D5E39CD42978}" dt="2026-02-20T13:55:27.090" v="111" actId="1076"/>
            <ac:picMkLst>
              <pc:docMk/>
              <pc:sldMasterMk cId="2050173058" sldId="2147483648"/>
              <pc:sldLayoutMk cId="2308373418" sldId="2147483660"/>
              <ac:picMk id="1028" creationId="{1A4420FA-E624-83C3-9664-3273A1883E34}"/>
            </ac:picMkLst>
          </pc:picChg>
          <pc:picChg chg="add mod">
            <ac:chgData name="Florian Salzmann" userId="e8618ce9-f443-4c76-8ad6-3bcc77c9fb82" providerId="ADAL" clId="{7B2FA39A-A2DB-46E1-A87D-D5E39CD42978}" dt="2026-02-20T13:55:27.090" v="111" actId="1076"/>
            <ac:picMkLst>
              <pc:docMk/>
              <pc:sldMasterMk cId="2050173058" sldId="2147483648"/>
              <pc:sldLayoutMk cId="2308373418" sldId="2147483660"/>
              <ac:picMk id="1038" creationId="{3E8DEE1E-9CCE-31C2-0856-F5FB7662AD1C}"/>
            </ac:picMkLst>
          </pc:picChg>
          <pc:picChg chg="add mod">
            <ac:chgData name="Florian Salzmann" userId="e8618ce9-f443-4c76-8ad6-3bcc77c9fb82" providerId="ADAL" clId="{7B2FA39A-A2DB-46E1-A87D-D5E39CD42978}" dt="2026-02-20T13:55:32.348" v="112" actId="1076"/>
            <ac:picMkLst>
              <pc:docMk/>
              <pc:sldMasterMk cId="2050173058" sldId="2147483648"/>
              <pc:sldLayoutMk cId="2308373418" sldId="2147483660"/>
              <ac:picMk id="1046" creationId="{F3D6E333-02F9-08E8-5153-C8A7E52E39C3}"/>
            </ac:picMkLst>
          </pc:picChg>
          <pc:picChg chg="add mod">
            <ac:chgData name="Florian Salzmann" userId="e8618ce9-f443-4c76-8ad6-3bcc77c9fb82" providerId="ADAL" clId="{7B2FA39A-A2DB-46E1-A87D-D5E39CD42978}" dt="2026-02-20T13:55:27.090" v="111" actId="1076"/>
            <ac:picMkLst>
              <pc:docMk/>
              <pc:sldMasterMk cId="2050173058" sldId="2147483648"/>
              <pc:sldLayoutMk cId="2308373418" sldId="2147483660"/>
              <ac:picMk id="1050" creationId="{7DD87DF5-770E-A4AF-6AFA-47A0A728542D}"/>
            </ac:picMkLst>
          </pc:picChg>
          <pc:picChg chg="add mod">
            <ac:chgData name="Florian Salzmann" userId="e8618ce9-f443-4c76-8ad6-3bcc77c9fb82" providerId="ADAL" clId="{7B2FA39A-A2DB-46E1-A87D-D5E39CD42978}" dt="2026-02-20T13:55:32.348" v="112" actId="1076"/>
            <ac:picMkLst>
              <pc:docMk/>
              <pc:sldMasterMk cId="2050173058" sldId="2147483648"/>
              <pc:sldLayoutMk cId="2308373418" sldId="2147483660"/>
              <ac:picMk id="1054" creationId="{34AEE84A-0E43-3712-B00F-C2F5F687985E}"/>
            </ac:picMkLst>
          </pc:picChg>
        </pc:sldLayoutChg>
      </pc:sldMasterChg>
      <pc:sldMasterChg chg="addSp delSp modSp add mod addSldLayout modSldLayout">
        <pc:chgData name="Florian Salzmann" userId="e8618ce9-f443-4c76-8ad6-3bcc77c9fb82" providerId="ADAL" clId="{7B2FA39A-A2DB-46E1-A87D-D5E39CD42978}" dt="2026-02-23T09:58:06.815" v="340"/>
        <pc:sldMasterMkLst>
          <pc:docMk/>
          <pc:sldMasterMk cId="3482117495" sldId="2147483661"/>
        </pc:sldMasterMkLst>
        <pc:spChg chg="mod">
          <ac:chgData name="Florian Salzmann" userId="e8618ce9-f443-4c76-8ad6-3bcc77c9fb82" providerId="ADAL" clId="{7B2FA39A-A2DB-46E1-A87D-D5E39CD42978}" dt="2026-02-23T09:44:40.185" v="282" actId="207"/>
          <ac:spMkLst>
            <pc:docMk/>
            <pc:sldMasterMk cId="3482117495" sldId="2147483661"/>
            <ac:spMk id="2" creationId="{CABC52F2-FB65-DBA0-2DF8-F3AF55DC2C00}"/>
          </ac:spMkLst>
        </pc:spChg>
        <pc:spChg chg="mod">
          <ac:chgData name="Florian Salzmann" userId="e8618ce9-f443-4c76-8ad6-3bcc77c9fb82" providerId="ADAL" clId="{7B2FA39A-A2DB-46E1-A87D-D5E39CD42978}" dt="2026-02-23T09:44:44.555" v="283" actId="207"/>
          <ac:spMkLst>
            <pc:docMk/>
            <pc:sldMasterMk cId="3482117495" sldId="2147483661"/>
            <ac:spMk id="3" creationId="{4B176F1B-AEC3-DD39-CA1A-34BA90F2889D}"/>
          </ac:spMkLst>
        </pc:spChg>
        <pc:picChg chg="add mod ord">
          <ac:chgData name="Florian Salzmann" userId="e8618ce9-f443-4c76-8ad6-3bcc77c9fb82" providerId="ADAL" clId="{7B2FA39A-A2DB-46E1-A87D-D5E39CD42978}" dt="2026-02-23T09:44:32.387" v="279" actId="167"/>
          <ac:picMkLst>
            <pc:docMk/>
            <pc:sldMasterMk cId="3482117495" sldId="2147483661"/>
            <ac:picMk id="5" creationId="{ECF26CA4-108A-DD75-2E82-209A0558EEDA}"/>
          </ac:picMkLst>
        </pc:picChg>
        <pc:picChg chg="ord">
          <ac:chgData name="Florian Salzmann" userId="e8618ce9-f443-4c76-8ad6-3bcc77c9fb82" providerId="ADAL" clId="{7B2FA39A-A2DB-46E1-A87D-D5E39CD42978}" dt="2026-02-23T09:45:35.039" v="294" actId="166"/>
          <ac:picMkLst>
            <pc:docMk/>
            <pc:sldMasterMk cId="3482117495" sldId="2147483661"/>
            <ac:picMk id="10" creationId="{18D7A058-D1BE-09E0-530D-7DF7EC5B6D81}"/>
          </ac:picMkLst>
        </pc:picChg>
        <pc:sldLayoutChg chg="addSp modSp add mod replId">
          <pc:chgData name="Florian Salzmann" userId="e8618ce9-f443-4c76-8ad6-3bcc77c9fb82" providerId="ADAL" clId="{7B2FA39A-A2DB-46E1-A87D-D5E39CD42978}" dt="2026-02-23T09:57:59.319" v="337"/>
          <pc:sldLayoutMkLst>
            <pc:docMk/>
            <pc:sldMasterMk cId="3482117495" sldId="2147483661"/>
            <pc:sldLayoutMk cId="1933757742" sldId="2147483662"/>
          </pc:sldLayoutMkLst>
          <pc:picChg chg="add mod ord">
            <ac:chgData name="Florian Salzmann" userId="e8618ce9-f443-4c76-8ad6-3bcc77c9fb82" providerId="ADAL" clId="{7B2FA39A-A2DB-46E1-A87D-D5E39CD42978}" dt="2026-02-23T09:45:30.860" v="293" actId="167"/>
            <ac:picMkLst>
              <pc:docMk/>
              <pc:sldMasterMk cId="3482117495" sldId="2147483661"/>
              <pc:sldLayoutMk cId="1933757742" sldId="2147483662"/>
              <ac:picMk id="5" creationId="{18F91F5B-AF2D-EDD9-CC68-98766633130C}"/>
            </ac:picMkLst>
          </pc:picChg>
          <pc:picChg chg="add mod">
            <ac:chgData name="Florian Salzmann" userId="e8618ce9-f443-4c76-8ad6-3bcc77c9fb82" providerId="ADAL" clId="{7B2FA39A-A2DB-46E1-A87D-D5E39CD42978}" dt="2026-02-23T09:57:59.319" v="337"/>
            <ac:picMkLst>
              <pc:docMk/>
              <pc:sldMasterMk cId="3482117495" sldId="2147483661"/>
              <pc:sldLayoutMk cId="1933757742" sldId="2147483662"/>
              <ac:picMk id="6" creationId="{FCF46FA0-2778-7D15-6CB9-BE768F5F20B7}"/>
            </ac:picMkLst>
          </pc:picChg>
        </pc:sldLayoutChg>
        <pc:sldLayoutChg chg="add mod replId">
          <pc:chgData name="Florian Salzmann" userId="e8618ce9-f443-4c76-8ad6-3bcc77c9fb82" providerId="ADAL" clId="{7B2FA39A-A2DB-46E1-A87D-D5E39CD42978}" dt="2026-02-23T09:44:19.996" v="275" actId="2890"/>
          <pc:sldLayoutMkLst>
            <pc:docMk/>
            <pc:sldMasterMk cId="3482117495" sldId="2147483661"/>
            <pc:sldLayoutMk cId="3894384073" sldId="2147483664"/>
          </pc:sldLayoutMkLst>
        </pc:sldLayoutChg>
        <pc:sldLayoutChg chg="addSp delSp modSp add mod replId">
          <pc:chgData name="Florian Salzmann" userId="e8618ce9-f443-4c76-8ad6-3bcc77c9fb82" providerId="ADAL" clId="{7B2FA39A-A2DB-46E1-A87D-D5E39CD42978}" dt="2026-02-23T09:46:44.648" v="303" actId="478"/>
          <pc:sldLayoutMkLst>
            <pc:docMk/>
            <pc:sldMasterMk cId="3482117495" sldId="2147483661"/>
            <pc:sldLayoutMk cId="1645008534" sldId="2147483665"/>
          </pc:sldLayoutMkLst>
        </pc:sldLayoutChg>
        <pc:sldLayoutChg chg="addSp delSp modSp add mod replId">
          <pc:chgData name="Florian Salzmann" userId="e8618ce9-f443-4c76-8ad6-3bcc77c9fb82" providerId="ADAL" clId="{7B2FA39A-A2DB-46E1-A87D-D5E39CD42978}" dt="2026-02-23T09:58:04.425" v="339"/>
          <pc:sldLayoutMkLst>
            <pc:docMk/>
            <pc:sldMasterMk cId="3482117495" sldId="2147483661"/>
            <pc:sldLayoutMk cId="3491003411" sldId="2147483666"/>
          </pc:sldLayoutMkLst>
          <pc:picChg chg="add mod ord">
            <ac:chgData name="Florian Salzmann" userId="e8618ce9-f443-4c76-8ad6-3bcc77c9fb82" providerId="ADAL" clId="{7B2FA39A-A2DB-46E1-A87D-D5E39CD42978}" dt="2026-02-23T09:47:03.315" v="308" actId="167"/>
            <ac:picMkLst>
              <pc:docMk/>
              <pc:sldMasterMk cId="3482117495" sldId="2147483661"/>
              <pc:sldLayoutMk cId="3491003411" sldId="2147483666"/>
              <ac:picMk id="5" creationId="{18DC3E66-E4FD-6CC3-8AE0-17DAC357BFF0}"/>
            </ac:picMkLst>
          </pc:picChg>
          <pc:picChg chg="add mod">
            <ac:chgData name="Florian Salzmann" userId="e8618ce9-f443-4c76-8ad6-3bcc77c9fb82" providerId="ADAL" clId="{7B2FA39A-A2DB-46E1-A87D-D5E39CD42978}" dt="2026-02-23T09:58:04.425" v="339"/>
            <ac:picMkLst>
              <pc:docMk/>
              <pc:sldMasterMk cId="3482117495" sldId="2147483661"/>
              <pc:sldLayoutMk cId="3491003411" sldId="2147483666"/>
              <ac:picMk id="6" creationId="{772DAB95-64C8-1169-54C7-E522358DC344}"/>
            </ac:picMkLst>
          </pc:picChg>
        </pc:sldLayoutChg>
        <pc:sldLayoutChg chg="delSp add mod replId">
          <pc:chgData name="Florian Salzmann" userId="e8618ce9-f443-4c76-8ad6-3bcc77c9fb82" providerId="ADAL" clId="{7B2FA39A-A2DB-46E1-A87D-D5E39CD42978}" dt="2026-02-23T09:47:08.242" v="309" actId="478"/>
          <pc:sldLayoutMkLst>
            <pc:docMk/>
            <pc:sldMasterMk cId="3482117495" sldId="2147483661"/>
            <pc:sldLayoutMk cId="2705682666" sldId="2147483667"/>
          </pc:sldLayoutMkLst>
        </pc:sldLayoutChg>
        <pc:sldLayoutChg chg="add mod replId">
          <pc:chgData name="Florian Salzmann" userId="e8618ce9-f443-4c76-8ad6-3bcc77c9fb82" providerId="ADAL" clId="{7B2FA39A-A2DB-46E1-A87D-D5E39CD42978}" dt="2026-02-23T09:44:19.996" v="275" actId="2890"/>
          <pc:sldLayoutMkLst>
            <pc:docMk/>
            <pc:sldMasterMk cId="3482117495" sldId="2147483661"/>
            <pc:sldLayoutMk cId="783215718" sldId="2147483668"/>
          </pc:sldLayoutMkLst>
        </pc:sldLayoutChg>
        <pc:sldLayoutChg chg="addSp modSp add mod replId">
          <pc:chgData name="Florian Salzmann" userId="e8618ce9-f443-4c76-8ad6-3bcc77c9fb82" providerId="ADAL" clId="{7B2FA39A-A2DB-46E1-A87D-D5E39CD42978}" dt="2026-02-23T09:58:06.815" v="340"/>
          <pc:sldLayoutMkLst>
            <pc:docMk/>
            <pc:sldMasterMk cId="3482117495" sldId="2147483661"/>
            <pc:sldLayoutMk cId="630111860" sldId="2147483669"/>
          </pc:sldLayoutMkLst>
          <pc:picChg chg="add mod ord">
            <ac:chgData name="Florian Salzmann" userId="e8618ce9-f443-4c76-8ad6-3bcc77c9fb82" providerId="ADAL" clId="{7B2FA39A-A2DB-46E1-A87D-D5E39CD42978}" dt="2026-02-23T09:47:26.417" v="313" actId="167"/>
            <ac:picMkLst>
              <pc:docMk/>
              <pc:sldMasterMk cId="3482117495" sldId="2147483661"/>
              <pc:sldLayoutMk cId="630111860" sldId="2147483669"/>
              <ac:picMk id="5" creationId="{A8CDB6BE-135D-67B1-B9DC-3EB35642E573}"/>
            </ac:picMkLst>
          </pc:picChg>
          <pc:picChg chg="add mod">
            <ac:chgData name="Florian Salzmann" userId="e8618ce9-f443-4c76-8ad6-3bcc77c9fb82" providerId="ADAL" clId="{7B2FA39A-A2DB-46E1-A87D-D5E39CD42978}" dt="2026-02-23T09:58:06.815" v="340"/>
            <ac:picMkLst>
              <pc:docMk/>
              <pc:sldMasterMk cId="3482117495" sldId="2147483661"/>
              <pc:sldLayoutMk cId="630111860" sldId="2147483669"/>
              <ac:picMk id="6" creationId="{5C1CF791-3BAD-314D-4600-EC78A1F572DA}"/>
            </ac:picMkLst>
          </pc:picChg>
        </pc:sldLayoutChg>
        <pc:sldLayoutChg chg="add mod replId">
          <pc:chgData name="Florian Salzmann" userId="e8618ce9-f443-4c76-8ad6-3bcc77c9fb82" providerId="ADAL" clId="{7B2FA39A-A2DB-46E1-A87D-D5E39CD42978}" dt="2026-02-23T09:44:19.996" v="275" actId="2890"/>
          <pc:sldLayoutMkLst>
            <pc:docMk/>
            <pc:sldMasterMk cId="3482117495" sldId="2147483661"/>
            <pc:sldLayoutMk cId="545984888" sldId="214748367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C99406-DF3B-03DC-97C3-D92AE502A8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EDF6D-A6A8-0B0F-9F3B-3FB8264216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E287F-46ED-4CE2-9477-66AB83905408}" type="datetimeFigureOut">
              <a:rPr lang="LID4096" smtClean="0"/>
              <a:t>4/15/26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1FD12-5606-8C77-7964-9C166DE1AC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9AB85-D30A-35E7-8A46-80CE6CF913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33736-C7B3-4BDD-B620-81D03B2D654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46473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B2E678-4C4D-DE50-AACE-D72BE36D15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44D370-82B5-4767-7635-5A433D45C3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586" y="2970827"/>
            <a:ext cx="10943303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Your Fabulous Session Title</a:t>
            </a:r>
            <a:endParaRPr lang="LID4096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4FA849-1D80-F1B1-77A7-FFDAD6B52C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7586" y="5358427"/>
            <a:ext cx="9144000" cy="767070"/>
          </a:xfrm>
        </p:spPr>
        <p:txBody>
          <a:bodyPr/>
          <a:lstStyle>
            <a:lvl1pPr marL="0" indent="0" algn="l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by Speaker 1 (and Speaker 2)</a:t>
            </a:r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17EFFC-9315-71E4-ED2C-8A49AEFC6A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0" y="0"/>
            <a:ext cx="237744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73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gradFill flip="none" rotWithShape="1">
          <a:gsLst>
            <a:gs pos="12000">
              <a:srgbClr val="A13DB8"/>
            </a:gs>
            <a:gs pos="100000">
              <a:schemeClr val="bg1"/>
            </a:gs>
            <a:gs pos="0">
              <a:srgbClr val="53457E"/>
            </a:gs>
            <a:gs pos="21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with white dots and lines&#10;&#10;Description automatically generated">
            <a:extLst>
              <a:ext uri="{FF2B5EF4-FFF2-40B4-BE49-F238E27FC236}">
                <a16:creationId xmlns:a16="http://schemas.microsoft.com/office/drawing/2014/main" id="{8952A44E-EB21-5C33-E0A5-3AA591BD94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050193" y="0"/>
            <a:ext cx="1141807" cy="114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92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F91F5B-AF2D-EDD9-CC68-9876663313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44D370-82B5-4767-7635-5A433D45C3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586" y="2970827"/>
            <a:ext cx="10943303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Your Fabulous Session Title</a:t>
            </a:r>
            <a:endParaRPr lang="LID4096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4FA849-1D80-F1B1-77A7-FFDAD6B52C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7586" y="5358427"/>
            <a:ext cx="9144000" cy="767070"/>
          </a:xfrm>
        </p:spPr>
        <p:txBody>
          <a:bodyPr/>
          <a:lstStyle>
            <a:lvl1pPr marL="0" indent="0" algn="l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by Speaker 1 (and </a:t>
            </a:r>
            <a:r>
              <a:rPr lang="en-US"/>
              <a:t>Speaker 2)</a:t>
            </a:r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F46FA0-2778-7D15-6CB9-BE768F5F20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0" y="0"/>
            <a:ext cx="237744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57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4788E9-A3B8-5070-145C-D8F1573AD183}"/>
              </a:ext>
            </a:extLst>
          </p:cNvPr>
          <p:cNvSpPr/>
          <p:nvPr userDrawn="1"/>
        </p:nvSpPr>
        <p:spPr>
          <a:xfrm>
            <a:off x="1" y="1804087"/>
            <a:ext cx="12192000" cy="50539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026" name="Picture 2" descr="OneDeploy">
            <a:extLst>
              <a:ext uri="{FF2B5EF4-FFF2-40B4-BE49-F238E27FC236}">
                <a16:creationId xmlns:a16="http://schemas.microsoft.com/office/drawing/2014/main" id="{EAE241B1-5EE6-88D2-A3DB-00FED22D2D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17049"/>
            <a:ext cx="356056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Download Microsoft Logo in SVG Vector or PNG File Format - Logo.wine">
            <a:extLst>
              <a:ext uri="{FF2B5EF4-FFF2-40B4-BE49-F238E27FC236}">
                <a16:creationId xmlns:a16="http://schemas.microsoft.com/office/drawing/2014/main" id="{F3D6E333-02F9-08E8-5153-C8A7E52E39C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t="37171" r="10371" b="37324"/>
          <a:stretch>
            <a:fillRect/>
          </a:stretch>
        </p:blipFill>
        <p:spPr bwMode="auto">
          <a:xfrm>
            <a:off x="7171706" y="5348141"/>
            <a:ext cx="2106169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artners AppManagEvent 2025">
            <a:extLst>
              <a:ext uri="{FF2B5EF4-FFF2-40B4-BE49-F238E27FC236}">
                <a16:creationId xmlns:a16="http://schemas.microsoft.com/office/drawing/2014/main" id="{34AEE84A-0E43-3712-B00F-C2F5F687985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2" b="38976"/>
          <a:stretch>
            <a:fillRect/>
          </a:stretch>
        </p:blipFill>
        <p:spPr bwMode="auto">
          <a:xfrm>
            <a:off x="838200" y="5348141"/>
            <a:ext cx="239412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6ADCD6-844A-589F-CA73-1CE384FE5C3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1" b="31234"/>
          <a:stretch>
            <a:fillRect/>
          </a:stretch>
        </p:blipFill>
        <p:spPr>
          <a:xfrm>
            <a:off x="3807561" y="5314796"/>
            <a:ext cx="2788904" cy="457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35315DD-807A-1F0A-FADB-DDA573F26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05452" cy="1325563"/>
          </a:xfrm>
        </p:spPr>
        <p:txBody>
          <a:bodyPr/>
          <a:lstStyle/>
          <a:p>
            <a:r>
              <a:rPr lang="de-CH" dirty="0"/>
              <a:t>Sponsors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F88BB0-9015-FE6C-DAF4-86A77815A3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0" y="0"/>
            <a:ext cx="2377440" cy="2377440"/>
          </a:xfrm>
          <a:prstGeom prst="rect">
            <a:avLst/>
          </a:prstGeom>
        </p:spPr>
      </p:pic>
      <p:pic>
        <p:nvPicPr>
          <p:cNvPr id="6" name="Picture 4" descr="Zerotouch">
            <a:extLst>
              <a:ext uri="{FF2B5EF4-FFF2-40B4-BE49-F238E27FC236}">
                <a16:creationId xmlns:a16="http://schemas.microsoft.com/office/drawing/2014/main" id="{03B5A938-4D44-4A06-F146-46CEE94910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74035"/>
            <a:ext cx="739634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PATCH MY PC">
            <a:extLst>
              <a:ext uri="{FF2B5EF4-FFF2-40B4-BE49-F238E27FC236}">
                <a16:creationId xmlns:a16="http://schemas.microsoft.com/office/drawing/2014/main" id="{08FA9514-AA2E-A046-E3B6-997C0DD0F3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622" y="3842355"/>
            <a:ext cx="641435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6" descr="Rimo3">
            <a:extLst>
              <a:ext uri="{FF2B5EF4-FFF2-40B4-BE49-F238E27FC236}">
                <a16:creationId xmlns:a16="http://schemas.microsoft.com/office/drawing/2014/main" id="{E0CF11FA-A2D7-AD59-8BA7-4A4CB7B689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231" y="3842355"/>
            <a:ext cx="1425287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B8D7A8-B42E-2EDA-0F66-5241451512F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304" y="3874035"/>
            <a:ext cx="1755648" cy="731520"/>
          </a:xfrm>
          <a:prstGeom prst="rect">
            <a:avLst/>
          </a:prstGeom>
        </p:spPr>
      </p:pic>
      <p:pic>
        <p:nvPicPr>
          <p:cNvPr id="11" name="Picture 10" descr="A black background with white spots&#10;&#10;AI-generated content may be incorrect.">
            <a:extLst>
              <a:ext uri="{FF2B5EF4-FFF2-40B4-BE49-F238E27FC236}">
                <a16:creationId xmlns:a16="http://schemas.microsoft.com/office/drawing/2014/main" id="{9826FAAD-C9A0-D274-D54C-7C58CE662EF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66" y="3902115"/>
            <a:ext cx="2445242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19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51E50-2063-FA33-0B34-D21ADFF205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That’s me</a:t>
            </a:r>
            <a:endParaRPr lang="LID4096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C227ED-65AF-98D5-23D3-08536175E396}"/>
              </a:ext>
            </a:extLst>
          </p:cNvPr>
          <p:cNvSpPr/>
          <p:nvPr userDrawn="1"/>
        </p:nvSpPr>
        <p:spPr>
          <a:xfrm>
            <a:off x="3220995" y="1474573"/>
            <a:ext cx="8971005" cy="538342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4E68CB4-2FB5-4D1B-9C7F-629DACA50E93}"/>
              </a:ext>
            </a:extLst>
          </p:cNvPr>
          <p:cNvSpPr/>
          <p:nvPr userDrawn="1"/>
        </p:nvSpPr>
        <p:spPr>
          <a:xfrm>
            <a:off x="5106443" y="1708980"/>
            <a:ext cx="4095221" cy="953869"/>
          </a:xfrm>
          <a:prstGeom prst="roundRect">
            <a:avLst/>
          </a:prstGeom>
          <a:solidFill>
            <a:srgbClr val="105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400" b="1">
                <a:solidFill>
                  <a:srgbClr val="FFFFFF"/>
                </a:solidFill>
              </a:defRPr>
            </a:pPr>
            <a:r>
              <a:rPr lang="de-CH" sz="1600" dirty="0"/>
              <a:t>Michael Scott</a:t>
            </a:r>
            <a:endParaRPr sz="1600" dirty="0"/>
          </a:p>
          <a:p>
            <a:pPr>
              <a:defRPr sz="1200">
                <a:solidFill>
                  <a:srgbClr val="EBF0FF"/>
                </a:solidFill>
              </a:defRPr>
            </a:pPr>
            <a:r>
              <a:rPr sz="1200" dirty="0"/>
              <a:t>Microsoft MVP · Endpoint &amp; Security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04F997D-24A4-CA77-8115-24C0C343B31B}"/>
              </a:ext>
            </a:extLst>
          </p:cNvPr>
          <p:cNvSpPr/>
          <p:nvPr userDrawn="1"/>
        </p:nvSpPr>
        <p:spPr>
          <a:xfrm>
            <a:off x="5106443" y="2818428"/>
            <a:ext cx="4095221" cy="953869"/>
          </a:xfrm>
          <a:prstGeom prst="roundRect">
            <a:avLst/>
          </a:prstGeom>
          <a:solidFill>
            <a:srgbClr val="1A83F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400" b="1">
                <a:solidFill>
                  <a:srgbClr val="FFFFFF"/>
                </a:solidFill>
              </a:defRPr>
            </a:pPr>
            <a:r>
              <a:rPr sz="1600" dirty="0"/>
              <a:t>Role</a:t>
            </a:r>
          </a:p>
          <a:p>
            <a:pPr>
              <a:defRPr sz="1200">
                <a:solidFill>
                  <a:srgbClr val="EBF0FF"/>
                </a:solidFill>
              </a:defRPr>
            </a:pPr>
            <a:r>
              <a:rPr lang="de-CH" sz="1200" dirty="0"/>
              <a:t>Manager</a:t>
            </a:r>
            <a:endParaRPr sz="12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4E73FF5-FB4F-CF15-BD83-86513AE34679}"/>
              </a:ext>
            </a:extLst>
          </p:cNvPr>
          <p:cNvSpPr/>
          <p:nvPr userDrawn="1"/>
        </p:nvSpPr>
        <p:spPr>
          <a:xfrm>
            <a:off x="5106443" y="3928043"/>
            <a:ext cx="4095221" cy="953702"/>
          </a:xfrm>
          <a:prstGeom prst="roundRect">
            <a:avLst/>
          </a:prstGeom>
          <a:solidFill>
            <a:srgbClr val="BDD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400" b="1">
                <a:solidFill>
                  <a:srgbClr val="FFFFFF"/>
                </a:solidFill>
              </a:defRPr>
            </a:pPr>
            <a:r>
              <a:rPr sz="1600" dirty="0">
                <a:solidFill>
                  <a:schemeClr val="tx1"/>
                </a:solidFill>
              </a:rPr>
              <a:t>Focus</a:t>
            </a:r>
          </a:p>
          <a:p>
            <a:pPr>
              <a:defRPr sz="1200">
                <a:solidFill>
                  <a:srgbClr val="EBF0FF"/>
                </a:solidFill>
              </a:defRPr>
            </a:pPr>
            <a:r>
              <a:rPr sz="1200" dirty="0">
                <a:solidFill>
                  <a:schemeClr val="tx1"/>
                </a:solidFill>
              </a:rPr>
              <a:t>Intune · Windows 365 · Security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2AB0DFCB-2D92-3EDE-1961-09701A362D83}"/>
              </a:ext>
            </a:extLst>
          </p:cNvPr>
          <p:cNvSpPr/>
          <p:nvPr userDrawn="1"/>
        </p:nvSpPr>
        <p:spPr>
          <a:xfrm>
            <a:off x="5106443" y="5037491"/>
            <a:ext cx="4095221" cy="1363309"/>
          </a:xfrm>
          <a:prstGeom prst="roundRect">
            <a:avLst/>
          </a:prstGeom>
          <a:solidFill>
            <a:srgbClr val="BCBCB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400" b="1">
                <a:solidFill>
                  <a:srgbClr val="FFFFFF"/>
                </a:solidFill>
              </a:defRPr>
            </a:pPr>
            <a:r>
              <a:rPr lang="de-CH" sz="1600" dirty="0">
                <a:solidFill>
                  <a:schemeClr val="tx1"/>
                </a:solidFill>
              </a:rPr>
              <a:t>Blog, Hobbies and </a:t>
            </a:r>
            <a:r>
              <a:rPr lang="de-CH" sz="1600" dirty="0" err="1">
                <a:solidFill>
                  <a:schemeClr val="tx1"/>
                </a:solidFill>
              </a:rPr>
              <a:t>more</a:t>
            </a:r>
            <a:endParaRPr sz="1600" dirty="0">
              <a:solidFill>
                <a:schemeClr val="tx1"/>
              </a:solidFill>
            </a:endParaRPr>
          </a:p>
          <a:p>
            <a:pPr>
              <a:defRPr sz="1200">
                <a:solidFill>
                  <a:srgbClr val="EBF0FF"/>
                </a:solidFill>
              </a:defRPr>
            </a:pPr>
            <a:r>
              <a:rPr lang="en-US" sz="1600" dirty="0">
                <a:solidFill>
                  <a:schemeClr val="tx1"/>
                </a:solidFill>
              </a:rPr>
              <a:t>Being awesome</a:t>
            </a:r>
          </a:p>
          <a:p>
            <a:pPr>
              <a:defRPr sz="1200">
                <a:solidFill>
                  <a:srgbClr val="EBF0FF"/>
                </a:solidFill>
              </a:defRPr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0808A7-B361-A3D4-EFBD-8121FE7710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0421" y="2534416"/>
            <a:ext cx="2347329" cy="2347329"/>
          </a:xfrm>
          <a:prstGeom prst="ellipse">
            <a:avLst/>
          </a:prstGeom>
          <a:ln w="76200" cap="rnd">
            <a:solidFill>
              <a:schemeClr val="bg1"/>
            </a:solidFill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6EFCFA-0A7B-6EB1-7550-897FC5812E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0" y="0"/>
            <a:ext cx="237744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84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21419-FA7C-2860-8941-7A7A2838A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32BBF-C026-6215-8C75-6C49B4619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45008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DC3E66-E4FD-6CC3-8AE0-17DAC357B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86DCC3-397A-E193-A892-7005A997E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9A370D-E01E-14ED-06E2-884968F78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DAB95-64C8-1169-54C7-E522358DC3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0" y="0"/>
            <a:ext cx="237744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03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A88E6-3263-EEC2-5049-94A6FBA43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BB6BD-E44A-36CF-4823-F485312A80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4FCB84-810D-9CEA-A465-B8DD6D698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05682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7F897-7BD7-0193-51EA-6786C7146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189115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6856B-661C-BB62-0085-868548C07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98DE3B-1134-5C7E-2D9A-401B097A0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ID4096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64FAAF-B21A-123D-1102-0B9101D7A1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065A88-CB20-200E-664E-AF89F529AB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83215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CDB6BE-135D-67B1-B9DC-3EB35642E5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585167-8B1E-659B-4B6F-807D9F87E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268670"/>
            <a:ext cx="3932237" cy="1160329"/>
          </a:xfrm>
        </p:spPr>
        <p:txBody>
          <a:bodyPr anchor="b"/>
          <a:lstStyle>
            <a:lvl1pPr>
              <a:defRPr sz="3200" b="0"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 dirty="0"/>
              <a:t>Demo</a:t>
            </a:r>
            <a:endParaRPr lang="LID4096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BDC88-3ABE-D053-0125-AD286BFC321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3429000"/>
            <a:ext cx="3932237" cy="2439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Some nice text….</a:t>
            </a:r>
          </a:p>
        </p:txBody>
      </p:sp>
      <p:grpSp>
        <p:nvGrpSpPr>
          <p:cNvPr id="8" name="Google Shape;465;p57">
            <a:extLst>
              <a:ext uri="{FF2B5EF4-FFF2-40B4-BE49-F238E27FC236}">
                <a16:creationId xmlns:a16="http://schemas.microsoft.com/office/drawing/2014/main" id="{1DE1B4CA-2CD9-5ECE-AF4E-3D681689913F}"/>
              </a:ext>
            </a:extLst>
          </p:cNvPr>
          <p:cNvGrpSpPr/>
          <p:nvPr userDrawn="1"/>
        </p:nvGrpSpPr>
        <p:grpSpPr>
          <a:xfrm>
            <a:off x="6552796" y="2176089"/>
            <a:ext cx="3432984" cy="2496295"/>
            <a:chOff x="331763" y="414153"/>
            <a:chExt cx="6903246" cy="5019697"/>
          </a:xfrm>
        </p:grpSpPr>
        <p:sp>
          <p:nvSpPr>
            <p:cNvPr id="9" name="Google Shape;466;p57">
              <a:extLst>
                <a:ext uri="{FF2B5EF4-FFF2-40B4-BE49-F238E27FC236}">
                  <a16:creationId xmlns:a16="http://schemas.microsoft.com/office/drawing/2014/main" id="{6548A2AB-A867-431C-EB0D-2FB67C2FDC31}"/>
                </a:ext>
              </a:extLst>
            </p:cNvPr>
            <p:cNvSpPr/>
            <p:nvPr/>
          </p:nvSpPr>
          <p:spPr>
            <a:xfrm>
              <a:off x="2953125" y="4725150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67;p57">
              <a:extLst>
                <a:ext uri="{FF2B5EF4-FFF2-40B4-BE49-F238E27FC236}">
                  <a16:creationId xmlns:a16="http://schemas.microsoft.com/office/drawing/2014/main" id="{9A19FC47-A2EB-9262-EF00-DF0330EBB16F}"/>
                </a:ext>
              </a:extLst>
            </p:cNvPr>
            <p:cNvSpPr/>
            <p:nvPr/>
          </p:nvSpPr>
          <p:spPr>
            <a:xfrm>
              <a:off x="331763" y="414153"/>
              <a:ext cx="6903246" cy="4353879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68;p57">
              <a:extLst>
                <a:ext uri="{FF2B5EF4-FFF2-40B4-BE49-F238E27FC236}">
                  <a16:creationId xmlns:a16="http://schemas.microsoft.com/office/drawing/2014/main" id="{B0195634-351A-3A08-9F43-039955D3A732}"/>
                </a:ext>
              </a:extLst>
            </p:cNvPr>
            <p:cNvSpPr/>
            <p:nvPr/>
          </p:nvSpPr>
          <p:spPr>
            <a:xfrm>
              <a:off x="547300" y="600323"/>
              <a:ext cx="6472159" cy="3981525"/>
            </a:xfrm>
            <a:custGeom>
              <a:avLst/>
              <a:gdLst/>
              <a:ahLst/>
              <a:cxnLst/>
              <a:rect l="l" t="t" r="r" b="b"/>
              <a:pathLst>
                <a:path w="232665" h="165707" extrusionOk="0">
                  <a:moveTo>
                    <a:pt x="1" y="1"/>
                  </a:moveTo>
                  <a:lnTo>
                    <a:pt x="1" y="24307"/>
                  </a:lnTo>
                  <a:lnTo>
                    <a:pt x="1" y="165707"/>
                  </a:lnTo>
                  <a:lnTo>
                    <a:pt x="232665" y="165707"/>
                  </a:lnTo>
                  <a:lnTo>
                    <a:pt x="232665" y="121532"/>
                  </a:lnTo>
                  <a:lnTo>
                    <a:pt x="2326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69;p57">
              <a:extLst>
                <a:ext uri="{FF2B5EF4-FFF2-40B4-BE49-F238E27FC236}">
                  <a16:creationId xmlns:a16="http://schemas.microsoft.com/office/drawing/2014/main" id="{EC8971AA-98C8-3C43-B4AE-94DC65D48909}"/>
                </a:ext>
              </a:extLst>
            </p:cNvPr>
            <p:cNvSpPr/>
            <p:nvPr/>
          </p:nvSpPr>
          <p:spPr>
            <a:xfrm>
              <a:off x="2772650" y="5206975"/>
              <a:ext cx="2020025" cy="226875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8E16ABC-DAF0-B309-DD77-86F4BB323D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59626" y="2268671"/>
            <a:ext cx="3218604" cy="19800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1CF791-3BAD-314D-4600-EC78A1F572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0" y="0"/>
            <a:ext cx="237744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11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&amp; Ra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85167-8B1E-659B-4B6F-807D9F87E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143" y="4943044"/>
            <a:ext cx="6180444" cy="1160329"/>
          </a:xfrm>
        </p:spPr>
        <p:txBody>
          <a:bodyPr anchor="b">
            <a:noAutofit/>
          </a:bodyPr>
          <a:lstStyle>
            <a:lvl1pPr>
              <a:defRPr sz="8000" b="0"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 dirty="0"/>
              <a:t>Thanks!</a:t>
            </a:r>
            <a:endParaRPr lang="LID4096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BDC88-3ABE-D053-0125-AD286BFC321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215143" y="893841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ym typeface="Wingdings" panose="05000000000000000000" pitchFamily="2" charset="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Please rate this session on Sched.com  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We would love to hear what you liked and how we could improve! </a:t>
            </a:r>
          </a:p>
        </p:txBody>
      </p:sp>
    </p:spTree>
    <p:extLst>
      <p:ext uri="{BB962C8B-B14F-4D97-AF65-F5344CB8AC3E}">
        <p14:creationId xmlns:p14="http://schemas.microsoft.com/office/powerpoint/2010/main" val="545984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neDeploy">
            <a:extLst>
              <a:ext uri="{FF2B5EF4-FFF2-40B4-BE49-F238E27FC236}">
                <a16:creationId xmlns:a16="http://schemas.microsoft.com/office/drawing/2014/main" id="{EAE241B1-5EE6-88D2-A3DB-00FED22D2D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17049"/>
            <a:ext cx="356056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erotouch">
            <a:extLst>
              <a:ext uri="{FF2B5EF4-FFF2-40B4-BE49-F238E27FC236}">
                <a16:creationId xmlns:a16="http://schemas.microsoft.com/office/drawing/2014/main" id="{1A4420FA-E624-83C3-9664-3273A1883E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74035"/>
            <a:ext cx="739634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ATCH MY PC">
            <a:extLst>
              <a:ext uri="{FF2B5EF4-FFF2-40B4-BE49-F238E27FC236}">
                <a16:creationId xmlns:a16="http://schemas.microsoft.com/office/drawing/2014/main" id="{3E8DEE1E-9CCE-31C2-0856-F5FB7662AD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622" y="3842355"/>
            <a:ext cx="641435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Download Microsoft Logo in SVG Vector or PNG File Format - Logo.wine">
            <a:extLst>
              <a:ext uri="{FF2B5EF4-FFF2-40B4-BE49-F238E27FC236}">
                <a16:creationId xmlns:a16="http://schemas.microsoft.com/office/drawing/2014/main" id="{F3D6E333-02F9-08E8-5153-C8A7E52E39C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t="37171" r="10371" b="37324"/>
          <a:stretch>
            <a:fillRect/>
          </a:stretch>
        </p:blipFill>
        <p:spPr bwMode="auto">
          <a:xfrm>
            <a:off x="7171706" y="5348141"/>
            <a:ext cx="2106169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Rimo3">
            <a:extLst>
              <a:ext uri="{FF2B5EF4-FFF2-40B4-BE49-F238E27FC236}">
                <a16:creationId xmlns:a16="http://schemas.microsoft.com/office/drawing/2014/main" id="{7DD87DF5-770E-A4AF-6AFA-47A0A72854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231" y="3842355"/>
            <a:ext cx="1425287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artners AppManagEvent 2025">
            <a:extLst>
              <a:ext uri="{FF2B5EF4-FFF2-40B4-BE49-F238E27FC236}">
                <a16:creationId xmlns:a16="http://schemas.microsoft.com/office/drawing/2014/main" id="{34AEE84A-0E43-3712-B00F-C2F5F687985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2" b="38976"/>
          <a:stretch>
            <a:fillRect/>
          </a:stretch>
        </p:blipFill>
        <p:spPr bwMode="auto">
          <a:xfrm>
            <a:off x="838200" y="5348141"/>
            <a:ext cx="239412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EBB4C8-4C47-4302-C038-545910B20D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304" y="3874035"/>
            <a:ext cx="1755648" cy="731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6ADCD6-844A-589F-CA73-1CE384FE5C3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1" b="31234"/>
          <a:stretch>
            <a:fillRect/>
          </a:stretch>
        </p:blipFill>
        <p:spPr>
          <a:xfrm>
            <a:off x="3807561" y="5314796"/>
            <a:ext cx="2788904" cy="457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35315DD-807A-1F0A-FADB-DDA573F26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05452" cy="1325563"/>
          </a:xfrm>
        </p:spPr>
        <p:txBody>
          <a:bodyPr/>
          <a:lstStyle/>
          <a:p>
            <a:r>
              <a:rPr lang="de-CH" dirty="0"/>
              <a:t>Sponsors</a:t>
            </a:r>
            <a:endParaRPr lang="en-US" dirty="0"/>
          </a:p>
        </p:txBody>
      </p:sp>
      <p:pic>
        <p:nvPicPr>
          <p:cNvPr id="4" name="Picture 3" descr="A black background with white spots&#10;&#10;AI-generated content may be incorrect.">
            <a:extLst>
              <a:ext uri="{FF2B5EF4-FFF2-40B4-BE49-F238E27FC236}">
                <a16:creationId xmlns:a16="http://schemas.microsoft.com/office/drawing/2014/main" id="{A5208D69-A465-8239-73B8-B03C9C529EE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66" y="3902115"/>
            <a:ext cx="2445242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73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51E50-2063-FA33-0B34-D21ADFF205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That’s me</a:t>
            </a:r>
            <a:endParaRPr lang="LID4096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7BFAFE-288B-3886-6110-A6751A1DD902}"/>
              </a:ext>
            </a:extLst>
          </p:cNvPr>
          <p:cNvSpPr/>
          <p:nvPr userDrawn="1"/>
        </p:nvSpPr>
        <p:spPr>
          <a:xfrm>
            <a:off x="3220995" y="1474573"/>
            <a:ext cx="8971005" cy="538342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3CF0921-15A0-BDA5-A64A-B0A9457B2097}"/>
              </a:ext>
            </a:extLst>
          </p:cNvPr>
          <p:cNvSpPr/>
          <p:nvPr userDrawn="1"/>
        </p:nvSpPr>
        <p:spPr>
          <a:xfrm>
            <a:off x="5106443" y="1708980"/>
            <a:ext cx="4095221" cy="953869"/>
          </a:xfrm>
          <a:prstGeom prst="roundRect">
            <a:avLst/>
          </a:prstGeom>
          <a:solidFill>
            <a:srgbClr val="105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400" b="1">
                <a:solidFill>
                  <a:srgbClr val="FFFFFF"/>
                </a:solidFill>
              </a:defRPr>
            </a:pPr>
            <a:r>
              <a:rPr lang="de-CH" sz="1600" dirty="0"/>
              <a:t>Michael Scott</a:t>
            </a:r>
            <a:endParaRPr sz="1600" dirty="0"/>
          </a:p>
          <a:p>
            <a:pPr>
              <a:defRPr sz="1200">
                <a:solidFill>
                  <a:srgbClr val="EBF0FF"/>
                </a:solidFill>
              </a:defRPr>
            </a:pPr>
            <a:r>
              <a:rPr sz="1200" dirty="0"/>
              <a:t>Microsoft MVP · Endpoint &amp; Security</a:t>
            </a: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70306778-5E18-7FB2-A782-06D1FB3A726E}"/>
              </a:ext>
            </a:extLst>
          </p:cNvPr>
          <p:cNvSpPr/>
          <p:nvPr userDrawn="1"/>
        </p:nvSpPr>
        <p:spPr>
          <a:xfrm>
            <a:off x="5106443" y="2818428"/>
            <a:ext cx="4095221" cy="953869"/>
          </a:xfrm>
          <a:prstGeom prst="roundRect">
            <a:avLst/>
          </a:prstGeom>
          <a:solidFill>
            <a:srgbClr val="1A83F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400" b="1">
                <a:solidFill>
                  <a:srgbClr val="FFFFFF"/>
                </a:solidFill>
              </a:defRPr>
            </a:pPr>
            <a:r>
              <a:rPr sz="1600" dirty="0"/>
              <a:t>Role</a:t>
            </a:r>
          </a:p>
          <a:p>
            <a:pPr>
              <a:defRPr sz="1200">
                <a:solidFill>
                  <a:srgbClr val="EBF0FF"/>
                </a:solidFill>
              </a:defRPr>
            </a:pPr>
            <a:r>
              <a:rPr lang="de-CH" sz="1200" dirty="0"/>
              <a:t>Manager</a:t>
            </a:r>
            <a:endParaRPr sz="1200" dirty="0"/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16223F67-58F7-F89C-9FD2-9EEED72783FB}"/>
              </a:ext>
            </a:extLst>
          </p:cNvPr>
          <p:cNvSpPr/>
          <p:nvPr userDrawn="1"/>
        </p:nvSpPr>
        <p:spPr>
          <a:xfrm>
            <a:off x="5106443" y="3928043"/>
            <a:ext cx="4095221" cy="953702"/>
          </a:xfrm>
          <a:prstGeom prst="roundRect">
            <a:avLst/>
          </a:prstGeom>
          <a:solidFill>
            <a:srgbClr val="BDD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400" b="1">
                <a:solidFill>
                  <a:srgbClr val="FFFFFF"/>
                </a:solidFill>
              </a:defRPr>
            </a:pPr>
            <a:r>
              <a:rPr sz="1600" dirty="0">
                <a:solidFill>
                  <a:schemeClr val="tx1"/>
                </a:solidFill>
              </a:rPr>
              <a:t>Focus</a:t>
            </a:r>
          </a:p>
          <a:p>
            <a:pPr>
              <a:defRPr sz="1200">
                <a:solidFill>
                  <a:srgbClr val="EBF0FF"/>
                </a:solidFill>
              </a:defRPr>
            </a:pPr>
            <a:r>
              <a:rPr sz="1200" dirty="0">
                <a:solidFill>
                  <a:schemeClr val="tx1"/>
                </a:solidFill>
              </a:rPr>
              <a:t>Intune · Windows 365 · Security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E75EA038-29AB-9106-DE67-D795C16D0393}"/>
              </a:ext>
            </a:extLst>
          </p:cNvPr>
          <p:cNvSpPr/>
          <p:nvPr userDrawn="1"/>
        </p:nvSpPr>
        <p:spPr>
          <a:xfrm>
            <a:off x="5106443" y="5037491"/>
            <a:ext cx="4095221" cy="1363309"/>
          </a:xfrm>
          <a:prstGeom prst="roundRect">
            <a:avLst/>
          </a:prstGeom>
          <a:solidFill>
            <a:srgbClr val="BCBCB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400" b="1">
                <a:solidFill>
                  <a:srgbClr val="FFFFFF"/>
                </a:solidFill>
              </a:defRPr>
            </a:pPr>
            <a:r>
              <a:rPr lang="de-CH" sz="1600" dirty="0">
                <a:solidFill>
                  <a:schemeClr val="tx1"/>
                </a:solidFill>
              </a:rPr>
              <a:t>Blog, Hobbies and </a:t>
            </a:r>
            <a:r>
              <a:rPr lang="de-CH" sz="1600" dirty="0" err="1">
                <a:solidFill>
                  <a:schemeClr val="tx1"/>
                </a:solidFill>
              </a:rPr>
              <a:t>more</a:t>
            </a:r>
            <a:endParaRPr sz="1600" dirty="0">
              <a:solidFill>
                <a:schemeClr val="tx1"/>
              </a:solidFill>
            </a:endParaRPr>
          </a:p>
          <a:p>
            <a:pPr>
              <a:defRPr sz="1200">
                <a:solidFill>
                  <a:srgbClr val="EBF0FF"/>
                </a:solidFill>
              </a:defRPr>
            </a:pPr>
            <a:r>
              <a:rPr lang="en-US" sz="1600" dirty="0">
                <a:solidFill>
                  <a:schemeClr val="tx1"/>
                </a:solidFill>
              </a:rPr>
              <a:t>Being awesome</a:t>
            </a:r>
          </a:p>
          <a:p>
            <a:pPr>
              <a:defRPr sz="1200">
                <a:solidFill>
                  <a:srgbClr val="EBF0FF"/>
                </a:solidFill>
              </a:defRPr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08DE68-2F3E-B138-ED20-12616749B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0421" y="2534416"/>
            <a:ext cx="2347329" cy="2347329"/>
          </a:xfrm>
          <a:prstGeom prst="ellipse">
            <a:avLst/>
          </a:prstGeom>
          <a:ln w="76200" cap="rnd">
            <a:solidFill>
              <a:schemeClr val="bg1"/>
            </a:solidFill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639C70-EF01-3ADF-29EB-DE93601F57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0" y="0"/>
            <a:ext cx="237744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78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F57680-9324-36BF-EB15-A034098BB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B21419-FA7C-2860-8941-7A7A2838A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32BBF-C026-6215-8C75-6C49B4619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86B963-4214-9C01-5557-EB4E18BE45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0" y="0"/>
            <a:ext cx="237744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43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96BEB4B-BCE0-2201-1CDE-518BEE07DE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86DCC3-397A-E193-A892-7005A997E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9A370D-E01E-14ED-06E2-884968F78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087953-501D-A47A-75FB-EDB020190E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0" y="0"/>
            <a:ext cx="237744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63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899A15D-CBF1-14A9-BD00-AB2A2469B4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6" y="0"/>
            <a:ext cx="1220920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CA88E6-3263-EEC2-5049-94A6FBA43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BB6BD-E44A-36CF-4823-F485312A80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4FCB84-810D-9CEA-A465-B8DD6D698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6148B7-E7C6-B2A5-2112-31B2DE1CEF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0" y="0"/>
            <a:ext cx="237744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93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7F897-7BD7-0193-51EA-6786C7146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189115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6856B-661C-BB62-0085-868548C07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98DE3B-1134-5C7E-2D9A-401B097A0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ID4096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64FAAF-B21A-123D-1102-0B9101D7A1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065A88-CB20-200E-664E-AF89F529AB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5937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85167-8B1E-659B-4B6F-807D9F87E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268670"/>
            <a:ext cx="3932237" cy="1160329"/>
          </a:xfrm>
        </p:spPr>
        <p:txBody>
          <a:bodyPr anchor="b"/>
          <a:lstStyle>
            <a:lvl1pPr>
              <a:defRPr sz="3200" b="0"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 dirty="0"/>
              <a:t>Demo</a:t>
            </a:r>
            <a:endParaRPr lang="LID4096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BDC88-3ABE-D053-0125-AD286BFC321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3429000"/>
            <a:ext cx="3932237" cy="2439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Some nice text….</a:t>
            </a:r>
          </a:p>
        </p:txBody>
      </p:sp>
      <p:grpSp>
        <p:nvGrpSpPr>
          <p:cNvPr id="8" name="Google Shape;465;p57">
            <a:extLst>
              <a:ext uri="{FF2B5EF4-FFF2-40B4-BE49-F238E27FC236}">
                <a16:creationId xmlns:a16="http://schemas.microsoft.com/office/drawing/2014/main" id="{1DE1B4CA-2CD9-5ECE-AF4E-3D681689913F}"/>
              </a:ext>
            </a:extLst>
          </p:cNvPr>
          <p:cNvGrpSpPr/>
          <p:nvPr userDrawn="1"/>
        </p:nvGrpSpPr>
        <p:grpSpPr>
          <a:xfrm>
            <a:off x="6552796" y="2176089"/>
            <a:ext cx="3432984" cy="2496295"/>
            <a:chOff x="331763" y="414153"/>
            <a:chExt cx="6903246" cy="5019697"/>
          </a:xfrm>
        </p:grpSpPr>
        <p:sp>
          <p:nvSpPr>
            <p:cNvPr id="9" name="Google Shape;466;p57">
              <a:extLst>
                <a:ext uri="{FF2B5EF4-FFF2-40B4-BE49-F238E27FC236}">
                  <a16:creationId xmlns:a16="http://schemas.microsoft.com/office/drawing/2014/main" id="{6548A2AB-A867-431C-EB0D-2FB67C2FDC31}"/>
                </a:ext>
              </a:extLst>
            </p:cNvPr>
            <p:cNvSpPr/>
            <p:nvPr/>
          </p:nvSpPr>
          <p:spPr>
            <a:xfrm>
              <a:off x="2953125" y="4725150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67;p57">
              <a:extLst>
                <a:ext uri="{FF2B5EF4-FFF2-40B4-BE49-F238E27FC236}">
                  <a16:creationId xmlns:a16="http://schemas.microsoft.com/office/drawing/2014/main" id="{9A19FC47-A2EB-9262-EF00-DF0330EBB16F}"/>
                </a:ext>
              </a:extLst>
            </p:cNvPr>
            <p:cNvSpPr/>
            <p:nvPr/>
          </p:nvSpPr>
          <p:spPr>
            <a:xfrm>
              <a:off x="331763" y="414153"/>
              <a:ext cx="6903246" cy="4353879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68;p57">
              <a:extLst>
                <a:ext uri="{FF2B5EF4-FFF2-40B4-BE49-F238E27FC236}">
                  <a16:creationId xmlns:a16="http://schemas.microsoft.com/office/drawing/2014/main" id="{B0195634-351A-3A08-9F43-039955D3A732}"/>
                </a:ext>
              </a:extLst>
            </p:cNvPr>
            <p:cNvSpPr/>
            <p:nvPr/>
          </p:nvSpPr>
          <p:spPr>
            <a:xfrm>
              <a:off x="547300" y="600323"/>
              <a:ext cx="6472159" cy="3981525"/>
            </a:xfrm>
            <a:custGeom>
              <a:avLst/>
              <a:gdLst/>
              <a:ahLst/>
              <a:cxnLst/>
              <a:rect l="l" t="t" r="r" b="b"/>
              <a:pathLst>
                <a:path w="232665" h="165707" extrusionOk="0">
                  <a:moveTo>
                    <a:pt x="1" y="1"/>
                  </a:moveTo>
                  <a:lnTo>
                    <a:pt x="1" y="24307"/>
                  </a:lnTo>
                  <a:lnTo>
                    <a:pt x="1" y="165707"/>
                  </a:lnTo>
                  <a:lnTo>
                    <a:pt x="232665" y="165707"/>
                  </a:lnTo>
                  <a:lnTo>
                    <a:pt x="232665" y="121532"/>
                  </a:lnTo>
                  <a:lnTo>
                    <a:pt x="2326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69;p57">
              <a:extLst>
                <a:ext uri="{FF2B5EF4-FFF2-40B4-BE49-F238E27FC236}">
                  <a16:creationId xmlns:a16="http://schemas.microsoft.com/office/drawing/2014/main" id="{EC8971AA-98C8-3C43-B4AE-94DC65D48909}"/>
                </a:ext>
              </a:extLst>
            </p:cNvPr>
            <p:cNvSpPr/>
            <p:nvPr/>
          </p:nvSpPr>
          <p:spPr>
            <a:xfrm>
              <a:off x="2772650" y="5206975"/>
              <a:ext cx="2020025" cy="226875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8E16ABC-DAF0-B309-DD77-86F4BB323D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59626" y="2268671"/>
            <a:ext cx="3218604" cy="198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49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&amp; 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85167-8B1E-659B-4B6F-807D9F87E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143" y="4943044"/>
            <a:ext cx="6180444" cy="1160329"/>
          </a:xfrm>
        </p:spPr>
        <p:txBody>
          <a:bodyPr anchor="b">
            <a:noAutofit/>
          </a:bodyPr>
          <a:lstStyle>
            <a:lvl1pPr>
              <a:defRPr sz="8000" b="0"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 dirty="0"/>
              <a:t>Thanks!</a:t>
            </a:r>
            <a:endParaRPr lang="LID4096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BDC88-3ABE-D053-0125-AD286BFC321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434343" y="687895"/>
            <a:ext cx="3932237" cy="2439988"/>
          </a:xfrm>
        </p:spPr>
        <p:txBody>
          <a:bodyPr/>
          <a:lstStyle>
            <a:lvl1pPr marL="0" indent="0">
              <a:buNone/>
              <a:defRPr sz="1600">
                <a:sym typeface="Wingdings" panose="05000000000000000000" pitchFamily="2" charset="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Don’t forget to Rate this Session :)</a:t>
            </a:r>
          </a:p>
        </p:txBody>
      </p:sp>
    </p:spTree>
    <p:extLst>
      <p:ext uri="{BB962C8B-B14F-4D97-AF65-F5344CB8AC3E}">
        <p14:creationId xmlns:p14="http://schemas.microsoft.com/office/powerpoint/2010/main" val="698693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60AB95-47FF-7BE2-3989-2289B15DF71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BC52F2-FB65-DBA0-2DF8-F3AF55DC2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128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176F1B-AEC3-DD39-CA1A-34BA90F28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ID4096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D7A058-D1BE-09E0-530D-7DF7EC5B6D8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0" y="0"/>
            <a:ext cx="237744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7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9" r:id="rId3"/>
    <p:sldLayoutId id="2147483650" r:id="rId4"/>
    <p:sldLayoutId id="2147483651" r:id="rId5"/>
    <p:sldLayoutId id="2147483652" r:id="rId6"/>
    <p:sldLayoutId id="2147483653" r:id="rId7"/>
    <p:sldLayoutId id="2147483657" r:id="rId8"/>
    <p:sldLayoutId id="2147483658" r:id="rId9"/>
    <p:sldLayoutId id="214748367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Sans Display Semibold" pitchFamily="2" charset="0"/>
          <a:ea typeface="+mj-ea"/>
          <a:cs typeface="Segoe Sans Display Semibold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Sans Display" pitchFamily="2" charset="0"/>
          <a:ea typeface="+mn-ea"/>
          <a:cs typeface="Segoe Sans Display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Sans Display" pitchFamily="2" charset="0"/>
          <a:ea typeface="+mn-ea"/>
          <a:cs typeface="Segoe Sans Display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Sans Display" pitchFamily="2" charset="0"/>
          <a:ea typeface="+mn-ea"/>
          <a:cs typeface="Segoe Sans Display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Sans Display" pitchFamily="2" charset="0"/>
          <a:ea typeface="+mn-ea"/>
          <a:cs typeface="Segoe Sans Display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Sans Display" pitchFamily="2" charset="0"/>
          <a:ea typeface="+mn-ea"/>
          <a:cs typeface="Segoe Sans Display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F26CA4-108A-DD75-2E82-209A0558EED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BC52F2-FB65-DBA0-2DF8-F3AF55DC2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128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176F1B-AEC3-DD39-CA1A-34BA90F28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ID4096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D7A058-D1BE-09E0-530D-7DF7EC5B6D8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0" y="0"/>
            <a:ext cx="237744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1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1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>
              <a:lumMod val="85000"/>
            </a:schemeClr>
          </a:solidFill>
          <a:latin typeface="Segoe Sans Display Semibold" pitchFamily="2" charset="0"/>
          <a:ea typeface="+mj-ea"/>
          <a:cs typeface="Segoe Sans Display Semibold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85000"/>
            </a:schemeClr>
          </a:solidFill>
          <a:latin typeface="Segoe Sans Display" pitchFamily="2" charset="0"/>
          <a:ea typeface="+mn-ea"/>
          <a:cs typeface="Segoe Sans Display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85000"/>
            </a:schemeClr>
          </a:solidFill>
          <a:latin typeface="Segoe Sans Display" pitchFamily="2" charset="0"/>
          <a:ea typeface="+mn-ea"/>
          <a:cs typeface="Segoe Sans Display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85000"/>
            </a:schemeClr>
          </a:solidFill>
          <a:latin typeface="Segoe Sans Display" pitchFamily="2" charset="0"/>
          <a:ea typeface="+mn-ea"/>
          <a:cs typeface="Segoe Sans Display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85000"/>
            </a:schemeClr>
          </a:solidFill>
          <a:latin typeface="Segoe Sans Display" pitchFamily="2" charset="0"/>
          <a:ea typeface="+mn-ea"/>
          <a:cs typeface="Segoe Sans Display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85000"/>
            </a:schemeClr>
          </a:solidFill>
          <a:latin typeface="Segoe Sans Display" pitchFamily="2" charset="0"/>
          <a:ea typeface="+mn-ea"/>
          <a:cs typeface="Segoe Sans Display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hyperlink" Target="http://www.intuneirl.com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A131B-5348-8878-DB19-06B3460FCC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Apple Device Administration Essentials</a:t>
            </a:r>
            <a:br>
              <a:rPr lang="en-US" b="1" dirty="0"/>
            </a:br>
            <a:r>
              <a:rPr lang="en-US" sz="1600" b="1" i="1" dirty="0"/>
              <a:t>A Beginner's Guide &amp; Best Practices for Deploying Apple Devices</a:t>
            </a:r>
            <a:endParaRPr lang="LID4096" i="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F638AD-8E23-C115-45ED-A0CA5A1FC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586" y="5821414"/>
            <a:ext cx="9144000" cy="382616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Somesh Pathak &amp; </a:t>
            </a:r>
            <a:r>
              <a:rPr lang="nl-NL" dirty="0" err="1"/>
              <a:t>Oktay</a:t>
            </a:r>
            <a:r>
              <a:rPr lang="nl-NL" dirty="0"/>
              <a:t> Sari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371834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60E17-2523-F891-8AB2-674D2F76D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4A108-93C5-1057-4A97-E3BF948933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05765" y="179931"/>
            <a:ext cx="9212826" cy="585324"/>
          </a:xfrm>
        </p:spPr>
        <p:txBody>
          <a:bodyPr>
            <a:normAutofit/>
          </a:bodyPr>
          <a:lstStyle/>
          <a:p>
            <a:r>
              <a:rPr lang="en-US" sz="3600" dirty="0"/>
              <a:t>Device Supervision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E026C2-D814-E91F-D54E-E63EFC84683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05765" y="972274"/>
            <a:ext cx="10230307" cy="5705795"/>
            <a:chOff x="305765" y="972274"/>
            <a:chExt cx="10230307" cy="570579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F9A42F-268C-14B1-D984-24950F60299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5765" y="972274"/>
              <a:ext cx="96021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buNone/>
              </a:pPr>
              <a:r>
                <a:rPr lang="en-US" b="0" i="0">
                  <a:solidFill>
                    <a:srgbClr val="000000"/>
                  </a:solidFill>
                  <a:effectLst/>
                </a:rPr>
                <a:t>Supervision is a special mode that gives IT </a:t>
              </a:r>
              <a:r>
                <a:rPr lang="en-US" b="1" i="0">
                  <a:solidFill>
                    <a:srgbClr val="000000"/>
                  </a:solidFill>
                  <a:effectLst/>
                </a:rPr>
                <a:t>full management control over a device</a:t>
              </a:r>
              <a:r>
                <a:rPr lang="en-US" b="0" i="0">
                  <a:solidFill>
                    <a:srgbClr val="000000"/>
                  </a:solidFill>
                  <a:effectLst/>
                </a:rPr>
                <a:t>. It can only be enabled through ADE or Apple Configurator — not after initial setup without a wipe.</a:t>
              </a:r>
              <a:endParaRPr lang="en-US" b="0" i="0" dirty="0">
                <a:solidFill>
                  <a:srgbClr val="000000"/>
                </a:solidFill>
                <a:effectLst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7D9E7DB-4B09-E608-BABF-E4BBC5D4E9D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65" y="2033517"/>
              <a:ext cx="10230307" cy="4644552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</p:grpSp>
    </p:spTree>
    <p:extLst>
      <p:ext uri="{BB962C8B-B14F-4D97-AF65-F5344CB8AC3E}">
        <p14:creationId xmlns:p14="http://schemas.microsoft.com/office/powerpoint/2010/main" val="397174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CBCDC-0E93-C3DB-F25B-839E43515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542E2-0907-B73A-9003-DAE83E1AA4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05765" y="179931"/>
            <a:ext cx="9212826" cy="585324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Apple Business Manager — Setup &amp; Overview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8A7010-C56A-F153-00CB-F413DA31168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50125" y="972274"/>
            <a:ext cx="10509191" cy="6076794"/>
            <a:chOff x="150125" y="972274"/>
            <a:chExt cx="10509191" cy="607679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D5B95E-F6EC-1F93-2548-A64B8802CCA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5765" y="972274"/>
              <a:ext cx="960216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buNone/>
              </a:pPr>
              <a:r>
                <a:rPr lang="en-US" b="0" i="0" dirty="0">
                  <a:solidFill>
                    <a:srgbClr val="000000"/>
                  </a:solidFill>
                  <a:effectLst/>
                </a:rPr>
                <a:t>ABM is your organization's free portal to Apple's deployment ecosystem — covering device enrollment, app licensing, and identity management. Start the enrollment process early; Apple's verification takes time.</a:t>
              </a:r>
            </a:p>
          </p:txBody>
        </p:sp>
        <p:pic>
          <p:nvPicPr>
            <p:cNvPr id="4" name="Picture 3" descr="Generated image: MDM setup step-by-step guide">
              <a:extLst>
                <a:ext uri="{FF2B5EF4-FFF2-40B4-BE49-F238E27FC236}">
                  <a16:creationId xmlns:a16="http://schemas.microsoft.com/office/drawing/2014/main" id="{6BB243B6-7F04-E04E-F4F9-DFCE628B6C8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125" y="1651380"/>
              <a:ext cx="10509191" cy="5397688"/>
            </a:xfrm>
            <a:prstGeom prst="rect">
              <a:avLst/>
            </a:prstGeom>
            <a:ln>
              <a:noFill/>
            </a:ln>
            <a:effectLst>
              <a:softEdge rad="317500"/>
            </a:effectLst>
          </p:spPr>
        </p:pic>
      </p:grpSp>
    </p:spTree>
    <p:extLst>
      <p:ext uri="{BB962C8B-B14F-4D97-AF65-F5344CB8AC3E}">
        <p14:creationId xmlns:p14="http://schemas.microsoft.com/office/powerpoint/2010/main" val="3038094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D6249-9E70-B1F8-D544-579B1FD59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21A7E-D0B6-5367-06A2-3E251DFC24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05765" y="179931"/>
            <a:ext cx="9212826" cy="585324"/>
          </a:xfrm>
        </p:spPr>
        <p:txBody>
          <a:bodyPr>
            <a:normAutofit/>
          </a:bodyPr>
          <a:lstStyle/>
          <a:p>
            <a:r>
              <a:rPr lang="en-US" sz="3600" dirty="0"/>
              <a:t>Managed Apple Accounts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3CE469-AC37-C806-790F-127DE43AA41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22829" y="972274"/>
            <a:ext cx="10249469" cy="5981261"/>
            <a:chOff x="122829" y="972274"/>
            <a:chExt cx="10249469" cy="598126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8D3FCE-6526-BDDE-D6EE-078ABB23AD1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5765" y="972274"/>
              <a:ext cx="96021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buNone/>
              </a:pPr>
              <a:r>
                <a:rPr lang="en-US" b="0" i="0" dirty="0">
                  <a:solidFill>
                    <a:srgbClr val="000000"/>
                  </a:solidFill>
                  <a:effectLst/>
                </a:rPr>
                <a:t>Organizational Apple IDs created and owned by your company through ABM — separate from personal Apple IDs and fully under IT control.</a:t>
              </a:r>
            </a:p>
          </p:txBody>
        </p:sp>
        <p:pic>
          <p:nvPicPr>
            <p:cNvPr id="6" name="Picture 5" descr="Generated image: Key features and Entra ID federation">
              <a:extLst>
                <a:ext uri="{FF2B5EF4-FFF2-40B4-BE49-F238E27FC236}">
                  <a16:creationId xmlns:a16="http://schemas.microsoft.com/office/drawing/2014/main" id="{5FE0A6F3-24B9-67CA-2102-FE70F2EB2F8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829" y="1520108"/>
              <a:ext cx="10249469" cy="5433427"/>
            </a:xfrm>
            <a:prstGeom prst="rect">
              <a:avLst/>
            </a:prstGeom>
            <a:ln>
              <a:noFill/>
            </a:ln>
            <a:effectLst>
              <a:softEdge rad="231674"/>
            </a:effectLst>
          </p:spPr>
        </p:pic>
      </p:grpSp>
    </p:spTree>
    <p:extLst>
      <p:ext uri="{BB962C8B-B14F-4D97-AF65-F5344CB8AC3E}">
        <p14:creationId xmlns:p14="http://schemas.microsoft.com/office/powerpoint/2010/main" val="1831666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265C1-BF62-3AB0-7144-89FEFFBF6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079D6-F594-E5F1-9A2D-E13F8D8CDD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05765" y="179931"/>
            <a:ext cx="9212826" cy="585324"/>
          </a:xfrm>
        </p:spPr>
        <p:txBody>
          <a:bodyPr>
            <a:normAutofit/>
          </a:bodyPr>
          <a:lstStyle/>
          <a:p>
            <a:r>
              <a:rPr lang="en-US" sz="3600" dirty="0"/>
              <a:t>Enrollment Methods for Apple Devices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FB8BD6D-6D1F-2130-B7D6-F32193E817C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63772" y="972274"/>
            <a:ext cx="10549721" cy="5885726"/>
            <a:chOff x="163772" y="972274"/>
            <a:chExt cx="10549721" cy="588572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941AD54-3F75-EC75-910D-79FB450001D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5765" y="972274"/>
              <a:ext cx="96021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buNone/>
              </a:pPr>
              <a:r>
                <a:rPr lang="en-US" b="0" i="0" dirty="0">
                  <a:solidFill>
                    <a:srgbClr val="000000"/>
                  </a:solidFill>
                  <a:effectLst/>
                </a:rPr>
                <a:t>Apple offers three enrollment methods, each suited to a different ownership scenario. The right choice depends on who owns the device.</a:t>
              </a:r>
            </a:p>
          </p:txBody>
        </p:sp>
        <p:pic>
          <p:nvPicPr>
            <p:cNvPr id="6" name="Picture 5" descr="Generated image: Device enrollment options overview">
              <a:extLst>
                <a:ext uri="{FF2B5EF4-FFF2-40B4-BE49-F238E27FC236}">
                  <a16:creationId xmlns:a16="http://schemas.microsoft.com/office/drawing/2014/main" id="{5D402AF6-236E-BEB2-1281-B87389004C7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772" y="1618605"/>
              <a:ext cx="10549721" cy="5239395"/>
            </a:xfrm>
            <a:prstGeom prst="rect">
              <a:avLst/>
            </a:prstGeom>
            <a:ln>
              <a:noFill/>
            </a:ln>
            <a:effectLst>
              <a:softEdge rad="253958"/>
            </a:effectLst>
          </p:spPr>
        </p:pic>
      </p:grpSp>
    </p:spTree>
    <p:extLst>
      <p:ext uri="{BB962C8B-B14F-4D97-AF65-F5344CB8AC3E}">
        <p14:creationId xmlns:p14="http://schemas.microsoft.com/office/powerpoint/2010/main" val="4147588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CF57F-602F-0A62-6937-1AF1E5237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B0787-0531-58E5-833E-716B609970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05765" y="179931"/>
            <a:ext cx="9212826" cy="585324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Choosing a Device Management Service (MDM)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B91471C-3479-B65E-47C2-0359CABB89D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05765" y="972274"/>
            <a:ext cx="10011943" cy="6042675"/>
            <a:chOff x="305765" y="972274"/>
            <a:chExt cx="10011943" cy="60426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E2DB2-B5AD-C93B-C40E-A35D57AC56E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5765" y="972274"/>
              <a:ext cx="96021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buNone/>
              </a:pPr>
              <a:r>
                <a:rPr lang="en-US" b="0" i="0" dirty="0">
                  <a:solidFill>
                    <a:srgbClr val="000000"/>
                  </a:solidFill>
                  <a:effectLst/>
                </a:rPr>
                <a:t>Your MDM is the central platform for managing Apple devices. Evaluate candidates against these criteria before committing.</a:t>
              </a:r>
            </a:p>
          </p:txBody>
        </p:sp>
        <p:pic>
          <p:nvPicPr>
            <p:cNvPr id="6" name="Picture 5" descr="Generated image: MDM feature list and solutions guide">
              <a:extLst>
                <a:ext uri="{FF2B5EF4-FFF2-40B4-BE49-F238E27FC236}">
                  <a16:creationId xmlns:a16="http://schemas.microsoft.com/office/drawing/2014/main" id="{772817D6-1D35-3E6A-D0A1-82F998A8C78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9418" y="1618605"/>
              <a:ext cx="10008290" cy="5396344"/>
            </a:xfrm>
            <a:prstGeom prst="rect">
              <a:avLst/>
            </a:prstGeom>
            <a:ln>
              <a:noFill/>
            </a:ln>
            <a:effectLst>
              <a:softEdge rad="228469"/>
            </a:effectLst>
          </p:spPr>
        </p:pic>
      </p:grpSp>
    </p:spTree>
    <p:extLst>
      <p:ext uri="{BB962C8B-B14F-4D97-AF65-F5344CB8AC3E}">
        <p14:creationId xmlns:p14="http://schemas.microsoft.com/office/powerpoint/2010/main" val="4008755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A8E5A-49E2-573C-052B-C2B8000C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F8C2A-17F5-67FE-7732-10B58D8AA4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05764" y="179931"/>
            <a:ext cx="9602163" cy="585324"/>
          </a:xfrm>
        </p:spPr>
        <p:txBody>
          <a:bodyPr>
            <a:noAutofit/>
          </a:bodyPr>
          <a:lstStyle/>
          <a:p>
            <a:r>
              <a:rPr lang="en-US" sz="2800" dirty="0"/>
              <a:t>Setup Assistant — Controlling the First-Run Experience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F289D8-DA42-21AB-B9CA-49D8CEB5EE2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05764" y="972274"/>
            <a:ext cx="10162069" cy="5882845"/>
            <a:chOff x="305764" y="972274"/>
            <a:chExt cx="10162069" cy="588284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9BBE657-CC62-1813-ADD4-9A5D7986F8F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5765" y="972274"/>
              <a:ext cx="96021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buNone/>
              </a:pPr>
              <a:r>
                <a:rPr lang="en-US" b="0" i="0" dirty="0">
                  <a:solidFill>
                    <a:srgbClr val="000000"/>
                  </a:solidFill>
                  <a:effectLst/>
                </a:rPr>
                <a:t>Setup Assistant is what users see on first power-on. With MDM and ADE, you control every screen they encounter.</a:t>
              </a:r>
            </a:p>
          </p:txBody>
        </p:sp>
        <p:pic>
          <p:nvPicPr>
            <p:cNvPr id="9" name="Picture 8" descr="Generated image: UI layout for customization and best practices">
              <a:extLst>
                <a:ext uri="{FF2B5EF4-FFF2-40B4-BE49-F238E27FC236}">
                  <a16:creationId xmlns:a16="http://schemas.microsoft.com/office/drawing/2014/main" id="{6F79BD43-67E4-9E4C-E98D-A4C7462C698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5764" y="1618605"/>
              <a:ext cx="10162069" cy="5236514"/>
            </a:xfrm>
            <a:prstGeom prst="rect">
              <a:avLst/>
            </a:prstGeom>
            <a:ln>
              <a:noFill/>
            </a:ln>
            <a:effectLst>
              <a:softEdge rad="190454"/>
            </a:effectLst>
          </p:spPr>
        </p:pic>
      </p:grpSp>
    </p:spTree>
    <p:extLst>
      <p:ext uri="{BB962C8B-B14F-4D97-AF65-F5344CB8AC3E}">
        <p14:creationId xmlns:p14="http://schemas.microsoft.com/office/powerpoint/2010/main" val="49567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AA1AD-4953-E1B0-6C4F-192F77653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29B11-0C25-96E7-06CA-4C84ADA0B9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288682" y="520860"/>
            <a:ext cx="8207136" cy="66265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Part 2 — Identity, Configuration &amp; Content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BCCB1-1965-397A-C617-1564F52504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462302" y="2314286"/>
            <a:ext cx="9144000" cy="3160540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Connecting Identity Providers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Configuring Devices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Deploying Apps, and Managing Updates</a:t>
            </a:r>
          </a:p>
        </p:txBody>
      </p:sp>
    </p:spTree>
    <p:extLst>
      <p:ext uri="{BB962C8B-B14F-4D97-AF65-F5344CB8AC3E}">
        <p14:creationId xmlns:p14="http://schemas.microsoft.com/office/powerpoint/2010/main" val="720125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BE766-E9E6-7833-B657-4B2E07AA8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3DE28-49F0-3EEF-A961-3A954DEA51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05764" y="179931"/>
            <a:ext cx="9602163" cy="585324"/>
          </a:xfrm>
        </p:spPr>
        <p:txBody>
          <a:bodyPr>
            <a:noAutofit/>
          </a:bodyPr>
          <a:lstStyle/>
          <a:p>
            <a:r>
              <a:rPr lang="en-US" sz="2800" dirty="0"/>
              <a:t>Prepare Your Environment — Network &amp; APNs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CF90ED6-8ED3-6B35-3584-5CFF8BF099F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05764" y="972274"/>
            <a:ext cx="9957352" cy="5885725"/>
            <a:chOff x="305764" y="972274"/>
            <a:chExt cx="9957352" cy="58857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1EA910-194B-C804-8D7E-4B8310CF85E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5765" y="972274"/>
              <a:ext cx="96021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buNone/>
              </a:pPr>
              <a:r>
                <a:rPr lang="en-US" b="0" i="0" dirty="0">
                  <a:solidFill>
                    <a:srgbClr val="000000"/>
                  </a:solidFill>
                  <a:effectLst/>
                </a:rPr>
                <a:t>Test APNs connectivity before enrollment. A silently blocked port 443 or 2197 will break MDM with no clear error.</a:t>
              </a:r>
            </a:p>
          </p:txBody>
        </p:sp>
        <p:pic>
          <p:nvPicPr>
            <p:cNvPr id="7" name="Picture 6" descr="Generated image: Apple Push Notification Service overview">
              <a:extLst>
                <a:ext uri="{FF2B5EF4-FFF2-40B4-BE49-F238E27FC236}">
                  <a16:creationId xmlns:a16="http://schemas.microsoft.com/office/drawing/2014/main" id="{E1B2426B-CE14-9E5E-45FE-7C71E9BAD17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5764" y="1529450"/>
              <a:ext cx="9957352" cy="5328549"/>
            </a:xfrm>
            <a:prstGeom prst="rect">
              <a:avLst/>
            </a:prstGeom>
            <a:ln>
              <a:noFill/>
            </a:ln>
            <a:effectLst>
              <a:softEdge rad="187189"/>
            </a:effectLst>
          </p:spPr>
        </p:pic>
      </p:grpSp>
    </p:spTree>
    <p:extLst>
      <p:ext uri="{BB962C8B-B14F-4D97-AF65-F5344CB8AC3E}">
        <p14:creationId xmlns:p14="http://schemas.microsoft.com/office/powerpoint/2010/main" val="3343834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E9">
            <a:alpha val="8787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A4EC60-0657-9AEA-2CFE-23222B1D3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09B13-676E-95BF-920A-57D8590570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05764" y="179931"/>
            <a:ext cx="9602163" cy="585324"/>
          </a:xfrm>
        </p:spPr>
        <p:txBody>
          <a:bodyPr>
            <a:noAutofit/>
          </a:bodyPr>
          <a:lstStyle/>
          <a:p>
            <a:r>
              <a:rPr lang="en-US" sz="2800" dirty="0"/>
              <a:t>SSO Overview — Why Identity Integration Matters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E8E2DE-2069-9377-FD3A-AB1986EE7CC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62046" y="972274"/>
            <a:ext cx="10139421" cy="5885726"/>
            <a:chOff x="162046" y="972274"/>
            <a:chExt cx="10139421" cy="588572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24D9683-28EB-1190-9BC8-36BDF097655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5765" y="972274"/>
              <a:ext cx="96021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buNone/>
              </a:pPr>
              <a:r>
                <a:rPr lang="en-US" b="0" i="0" dirty="0">
                  <a:solidFill>
                    <a:srgbClr val="000000"/>
                  </a:solidFill>
                  <a:effectLst/>
                </a:rPr>
                <a:t>Apple devices support enterprise identity services for seamless, secure authentication — reducing friction for users and strengthening compliance for IT.</a:t>
              </a:r>
            </a:p>
          </p:txBody>
        </p:sp>
        <p:pic>
          <p:nvPicPr>
            <p:cNvPr id="13" name="Picture 12" descr="Generated image: Modern UI design for SSO features">
              <a:extLst>
                <a:ext uri="{FF2B5EF4-FFF2-40B4-BE49-F238E27FC236}">
                  <a16:creationId xmlns:a16="http://schemas.microsoft.com/office/drawing/2014/main" id="{A28F802C-AEB0-1E44-0A89-9186882D8D4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046" y="1530228"/>
              <a:ext cx="10139421" cy="53277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571848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870341-F119-2C94-7972-3BE65A0B5769}"/>
              </a:ext>
            </a:extLst>
          </p:cNvPr>
          <p:cNvSpPr txBox="1"/>
          <p:nvPr/>
        </p:nvSpPr>
        <p:spPr>
          <a:xfrm>
            <a:off x="130670" y="313403"/>
            <a:ext cx="7553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Platform SSO for macOS</a:t>
            </a:r>
            <a:endParaRPr lang="en-US" sz="2800" dirty="0">
              <a:latin typeface="Segoe Sans Display Semibold" pitchFamily="2" charset="0"/>
              <a:ea typeface="+mj-ea"/>
              <a:cs typeface="Segoe Sans Display Semibold" pitchFamily="2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CC4F01A-560F-78BA-3A07-DF58082D7D86}"/>
              </a:ext>
            </a:extLst>
          </p:cNvPr>
          <p:cNvSpPr/>
          <p:nvPr/>
        </p:nvSpPr>
        <p:spPr>
          <a:xfrm>
            <a:off x="627321" y="1201479"/>
            <a:ext cx="1075903" cy="4368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200" dirty="0">
                <a:solidFill>
                  <a:schemeClr val="tx1"/>
                </a:solidFill>
              </a:rPr>
              <a:t>macOS User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1DD4CA2-2213-8953-CBF4-F72480F06EC3}"/>
              </a:ext>
            </a:extLst>
          </p:cNvPr>
          <p:cNvSpPr/>
          <p:nvPr/>
        </p:nvSpPr>
        <p:spPr>
          <a:xfrm>
            <a:off x="10229485" y="1135969"/>
            <a:ext cx="1262676" cy="5321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200" dirty="0">
                <a:solidFill>
                  <a:schemeClr val="tx1"/>
                </a:solidFill>
              </a:rPr>
              <a:t>SSO Extension App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121AF89-5E48-8190-9DC1-4D1A800307F3}"/>
              </a:ext>
            </a:extLst>
          </p:cNvPr>
          <p:cNvSpPr/>
          <p:nvPr/>
        </p:nvSpPr>
        <p:spPr>
          <a:xfrm>
            <a:off x="4239811" y="1189647"/>
            <a:ext cx="1075903" cy="4368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200" dirty="0">
                <a:solidFill>
                  <a:schemeClr val="tx1"/>
                </a:solidFill>
              </a:rPr>
              <a:t>Single Sign-On Platform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732CCCC-2B40-3814-4934-275329A7E99C}"/>
              </a:ext>
            </a:extLst>
          </p:cNvPr>
          <p:cNvSpPr/>
          <p:nvPr/>
        </p:nvSpPr>
        <p:spPr>
          <a:xfrm>
            <a:off x="7862167" y="1189646"/>
            <a:ext cx="1075903" cy="4368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200" dirty="0">
                <a:solidFill>
                  <a:schemeClr val="tx1"/>
                </a:solidFill>
              </a:rPr>
              <a:t>Identity Provider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7DE8B13-6447-B26D-E43E-7703E4605A19}"/>
              </a:ext>
            </a:extLst>
          </p:cNvPr>
          <p:cNvSpPr/>
          <p:nvPr/>
        </p:nvSpPr>
        <p:spPr>
          <a:xfrm>
            <a:off x="627321" y="6380260"/>
            <a:ext cx="1075903" cy="3975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200" dirty="0">
                <a:solidFill>
                  <a:schemeClr val="tx1"/>
                </a:solidFill>
              </a:rPr>
              <a:t>macOS User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A1A4120-E2C9-61BA-5B40-97359E5BC23E}"/>
              </a:ext>
            </a:extLst>
          </p:cNvPr>
          <p:cNvGrpSpPr/>
          <p:nvPr/>
        </p:nvGrpSpPr>
        <p:grpSpPr>
          <a:xfrm>
            <a:off x="1238448" y="1628211"/>
            <a:ext cx="9756000" cy="307777"/>
            <a:chOff x="1236664" y="1409796"/>
            <a:chExt cx="9757776" cy="368061"/>
          </a:xfrm>
          <a:noFill/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921864E-E7DA-BD4C-A26E-D23AFE376124}"/>
                </a:ext>
              </a:extLst>
            </p:cNvPr>
            <p:cNvCxnSpPr>
              <a:cxnSpLocks/>
            </p:cNvCxnSpPr>
            <p:nvPr/>
          </p:nvCxnSpPr>
          <p:spPr>
            <a:xfrm>
              <a:off x="1236664" y="1768387"/>
              <a:ext cx="9757776" cy="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1DA8F1-0C71-D367-6195-963698097467}"/>
                </a:ext>
              </a:extLst>
            </p:cNvPr>
            <p:cNvSpPr txBox="1"/>
            <p:nvPr/>
          </p:nvSpPr>
          <p:spPr>
            <a:xfrm>
              <a:off x="5337064" y="1409796"/>
              <a:ext cx="2685173" cy="3680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NL" sz="1400" dirty="0"/>
                <a:t>Request access to app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BAE8D-0E63-E081-9B2D-F37D717C7CEF}"/>
              </a:ext>
            </a:extLst>
          </p:cNvPr>
          <p:cNvGrpSpPr/>
          <p:nvPr/>
        </p:nvGrpSpPr>
        <p:grpSpPr>
          <a:xfrm>
            <a:off x="1165830" y="3969034"/>
            <a:ext cx="3594496" cy="307777"/>
            <a:chOff x="1165175" y="3759131"/>
            <a:chExt cx="3595151" cy="368061"/>
          </a:xfrm>
          <a:noFill/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0BEF631-40EC-70FF-823A-F1FE5EF49F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5175" y="4066908"/>
              <a:ext cx="3595151" cy="0"/>
            </a:xfrm>
            <a:prstGeom prst="straightConnector1">
              <a:avLst/>
            </a:prstGeom>
            <a:grp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24092C-20F3-18CD-B6DA-B18042A28C85}"/>
                </a:ext>
              </a:extLst>
            </p:cNvPr>
            <p:cNvSpPr txBox="1"/>
            <p:nvPr/>
          </p:nvSpPr>
          <p:spPr>
            <a:xfrm>
              <a:off x="2061707" y="3759131"/>
              <a:ext cx="1920669" cy="3680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NL" sz="1400" dirty="0"/>
                <a:t>Grant access token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5DC458-F203-4E98-0CC3-971E9FF080AC}"/>
              </a:ext>
            </a:extLst>
          </p:cNvPr>
          <p:cNvGrpSpPr/>
          <p:nvPr/>
        </p:nvGrpSpPr>
        <p:grpSpPr>
          <a:xfrm>
            <a:off x="4784727" y="2134937"/>
            <a:ext cx="3574534" cy="338385"/>
            <a:chOff x="4784076" y="1909164"/>
            <a:chExt cx="3575185" cy="404664"/>
          </a:xfrm>
          <a:noFill/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D96EB33-9BCE-EE0D-3E53-D73FB8089760}"/>
                </a:ext>
              </a:extLst>
            </p:cNvPr>
            <p:cNvCxnSpPr>
              <a:cxnSpLocks/>
            </p:cNvCxnSpPr>
            <p:nvPr/>
          </p:nvCxnSpPr>
          <p:spPr>
            <a:xfrm>
              <a:off x="4784076" y="2313828"/>
              <a:ext cx="3575185" cy="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63932C4-3426-CDC3-6CA9-E60D84F9760B}"/>
                </a:ext>
              </a:extLst>
            </p:cNvPr>
            <p:cNvSpPr txBox="1"/>
            <p:nvPr/>
          </p:nvSpPr>
          <p:spPr>
            <a:xfrm>
              <a:off x="5019681" y="1909164"/>
              <a:ext cx="3180206" cy="36806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NL" sz="1400" dirty="0"/>
                <a:t>Redirect to IDP for authentication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E1091FD-A302-1D45-D5D3-1D919957553E}"/>
              </a:ext>
            </a:extLst>
          </p:cNvPr>
          <p:cNvGrpSpPr/>
          <p:nvPr/>
        </p:nvGrpSpPr>
        <p:grpSpPr>
          <a:xfrm>
            <a:off x="1187748" y="2642847"/>
            <a:ext cx="7176290" cy="307777"/>
            <a:chOff x="1165175" y="2430834"/>
            <a:chExt cx="7177597" cy="368061"/>
          </a:xfrm>
          <a:solidFill>
            <a:schemeClr val="tx1"/>
          </a:solidFill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814B896-14B2-9E26-DCAE-8293E2B3B2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5175" y="2751466"/>
              <a:ext cx="7177597" cy="0"/>
            </a:xfrm>
            <a:prstGeom prst="straightConnector1">
              <a:avLst/>
            </a:prstGeom>
            <a:grp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FD8E402-DD95-E609-BA9A-E73537176D8F}"/>
                </a:ext>
              </a:extLst>
            </p:cNvPr>
            <p:cNvSpPr txBox="1"/>
            <p:nvPr/>
          </p:nvSpPr>
          <p:spPr>
            <a:xfrm>
              <a:off x="3387418" y="2430834"/>
              <a:ext cx="4068546" cy="3680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NL" sz="1400" dirty="0"/>
                <a:t>Presents authentication interface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49A59EC-857C-CFAD-E580-DBFE55B1471E}"/>
              </a:ext>
            </a:extLst>
          </p:cNvPr>
          <p:cNvGrpSpPr/>
          <p:nvPr/>
        </p:nvGrpSpPr>
        <p:grpSpPr>
          <a:xfrm>
            <a:off x="1166482" y="3180802"/>
            <a:ext cx="7176290" cy="307777"/>
            <a:chOff x="1165175" y="2968211"/>
            <a:chExt cx="7177597" cy="368060"/>
          </a:xfrm>
          <a:noFill/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6FD960B-9C79-36B1-A363-71215B668A56}"/>
                </a:ext>
              </a:extLst>
            </p:cNvPr>
            <p:cNvCxnSpPr>
              <a:cxnSpLocks/>
            </p:cNvCxnSpPr>
            <p:nvPr/>
          </p:nvCxnSpPr>
          <p:spPr>
            <a:xfrm>
              <a:off x="1165175" y="3292370"/>
              <a:ext cx="7177597" cy="0"/>
            </a:xfrm>
            <a:prstGeom prst="straightConnector1">
              <a:avLst/>
            </a:prstGeom>
            <a:grp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7095829-7D0A-DE18-C621-8EF809E1331F}"/>
                </a:ext>
              </a:extLst>
            </p:cNvPr>
            <p:cNvSpPr txBox="1"/>
            <p:nvPr/>
          </p:nvSpPr>
          <p:spPr>
            <a:xfrm>
              <a:off x="3906795" y="2968211"/>
              <a:ext cx="2110085" cy="3680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NL" sz="1400" dirty="0"/>
                <a:t>User enters credentials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92A571C-F097-F8D7-ED36-C688016A96D8}"/>
              </a:ext>
            </a:extLst>
          </p:cNvPr>
          <p:cNvGrpSpPr/>
          <p:nvPr/>
        </p:nvGrpSpPr>
        <p:grpSpPr>
          <a:xfrm>
            <a:off x="4760974" y="3696805"/>
            <a:ext cx="3558048" cy="307777"/>
            <a:chOff x="4760326" y="3486902"/>
            <a:chExt cx="3558696" cy="368061"/>
          </a:xfrm>
          <a:noFill/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8996271-11E2-3D78-B1CC-B7E461D057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60326" y="3784843"/>
              <a:ext cx="3558696" cy="0"/>
            </a:xfrm>
            <a:prstGeom prst="straightConnector1">
              <a:avLst/>
            </a:prstGeom>
            <a:grp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E7A262D-E078-2749-2457-ACA50432FA7F}"/>
                </a:ext>
              </a:extLst>
            </p:cNvPr>
            <p:cNvSpPr txBox="1"/>
            <p:nvPr/>
          </p:nvSpPr>
          <p:spPr>
            <a:xfrm>
              <a:off x="4957082" y="3486902"/>
              <a:ext cx="3054372" cy="3680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NL" sz="1400" dirty="0"/>
                <a:t>Validate credentials &amp; issues SSO token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7A97DA2-4A87-498C-2DFD-5E381656A446}"/>
              </a:ext>
            </a:extLst>
          </p:cNvPr>
          <p:cNvGrpSpPr/>
          <p:nvPr/>
        </p:nvGrpSpPr>
        <p:grpSpPr>
          <a:xfrm>
            <a:off x="1220353" y="4422106"/>
            <a:ext cx="9806472" cy="307777"/>
            <a:chOff x="1218567" y="4203872"/>
            <a:chExt cx="9808258" cy="368061"/>
          </a:xfrm>
          <a:noFill/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B2BE443-DC64-59A0-74C9-E696C0B46776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67" y="4541940"/>
              <a:ext cx="9808258" cy="20573"/>
            </a:xfrm>
            <a:prstGeom prst="straightConnector1">
              <a:avLst/>
            </a:prstGeom>
            <a:grp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FF138DA-A6A6-CF52-23D1-8D6B22401811}"/>
                </a:ext>
              </a:extLst>
            </p:cNvPr>
            <p:cNvSpPr txBox="1"/>
            <p:nvPr/>
          </p:nvSpPr>
          <p:spPr>
            <a:xfrm>
              <a:off x="5182686" y="4203872"/>
              <a:ext cx="2396620" cy="3680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NL" sz="1400" dirty="0"/>
                <a:t>Access app with token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413D671-26E8-040C-DA0B-2063AD138CD9}"/>
              </a:ext>
            </a:extLst>
          </p:cNvPr>
          <p:cNvGrpSpPr/>
          <p:nvPr/>
        </p:nvGrpSpPr>
        <p:grpSpPr>
          <a:xfrm>
            <a:off x="4785213" y="4946373"/>
            <a:ext cx="6241612" cy="307777"/>
            <a:chOff x="4784076" y="4736471"/>
            <a:chExt cx="6242749" cy="368061"/>
          </a:xfrm>
          <a:noFill/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5CC91C4-F1F8-3A40-5A87-CABB1ABE03E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84076" y="5032874"/>
              <a:ext cx="6242749" cy="11374"/>
            </a:xfrm>
            <a:prstGeom prst="straightConnector1">
              <a:avLst/>
            </a:prstGeom>
            <a:grp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1B166A0-83A4-2272-B2C4-F64B5302CFA2}"/>
                </a:ext>
              </a:extLst>
            </p:cNvPr>
            <p:cNvSpPr txBox="1"/>
            <p:nvPr/>
          </p:nvSpPr>
          <p:spPr>
            <a:xfrm>
              <a:off x="6815673" y="4736471"/>
              <a:ext cx="2391562" cy="3680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NL" sz="1400" dirty="0"/>
                <a:t>Checks validity of token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F7163AE-414B-6A5F-FC6F-AC2FBE2797C9}"/>
              </a:ext>
            </a:extLst>
          </p:cNvPr>
          <p:cNvGrpSpPr/>
          <p:nvPr/>
        </p:nvGrpSpPr>
        <p:grpSpPr>
          <a:xfrm>
            <a:off x="4785213" y="5430204"/>
            <a:ext cx="6241612" cy="307777"/>
            <a:chOff x="4784076" y="5216031"/>
            <a:chExt cx="6242749" cy="368061"/>
          </a:xfrm>
          <a:noFill/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B1B9FB5-C00E-1E70-20B0-ADEEE33367C5}"/>
                </a:ext>
              </a:extLst>
            </p:cNvPr>
            <p:cNvCxnSpPr>
              <a:cxnSpLocks/>
            </p:cNvCxnSpPr>
            <p:nvPr/>
          </p:nvCxnSpPr>
          <p:spPr>
            <a:xfrm>
              <a:off x="4784076" y="5549826"/>
              <a:ext cx="6242749" cy="0"/>
            </a:xfrm>
            <a:prstGeom prst="straightConnector1">
              <a:avLst/>
            </a:prstGeom>
            <a:grp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0EB2E52-1685-5C78-8F40-615CEF7B94F9}"/>
                </a:ext>
              </a:extLst>
            </p:cNvPr>
            <p:cNvSpPr txBox="1"/>
            <p:nvPr/>
          </p:nvSpPr>
          <p:spPr>
            <a:xfrm>
              <a:off x="5971601" y="5216031"/>
              <a:ext cx="2428420" cy="3680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NL" sz="1400" dirty="0"/>
                <a:t>Confirm token validity</a:t>
              </a:r>
            </a:p>
          </p:txBody>
        </p:sp>
      </p:grp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D4253FCC-F728-D7C9-89B2-B7CAB1A966E4}"/>
              </a:ext>
            </a:extLst>
          </p:cNvPr>
          <p:cNvSpPr/>
          <p:nvPr/>
        </p:nvSpPr>
        <p:spPr>
          <a:xfrm>
            <a:off x="4205134" y="6382803"/>
            <a:ext cx="1075903" cy="4105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200" dirty="0">
                <a:solidFill>
                  <a:schemeClr val="tx1"/>
                </a:solidFill>
              </a:rPr>
              <a:t>Single Sign-on Platform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CFF80BA-5F7E-C4D0-3472-441715CCCDE3}"/>
              </a:ext>
            </a:extLst>
          </p:cNvPr>
          <p:cNvGrpSpPr/>
          <p:nvPr/>
        </p:nvGrpSpPr>
        <p:grpSpPr>
          <a:xfrm>
            <a:off x="1181293" y="5814177"/>
            <a:ext cx="9845532" cy="326233"/>
            <a:chOff x="1179499" y="5590789"/>
            <a:chExt cx="9847326" cy="390132"/>
          </a:xfrm>
          <a:noFill/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B4E9693-08F1-071E-AD0F-D51EC6D4F7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79499" y="5980921"/>
              <a:ext cx="9847326" cy="0"/>
            </a:xfrm>
            <a:prstGeom prst="straightConnector1">
              <a:avLst/>
            </a:prstGeom>
            <a:grp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935C021-8C11-F0CF-333B-822A6EDE3CEE}"/>
                </a:ext>
              </a:extLst>
            </p:cNvPr>
            <p:cNvSpPr txBox="1"/>
            <p:nvPr/>
          </p:nvSpPr>
          <p:spPr>
            <a:xfrm>
              <a:off x="2959028" y="5590789"/>
              <a:ext cx="2970617" cy="3680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NL" sz="1400" dirty="0"/>
                <a:t>Grant accesss to app</a:t>
              </a:r>
            </a:p>
          </p:txBody>
        </p: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3EE9857-521E-3E8E-CD12-53EC2705BBEF}"/>
              </a:ext>
            </a:extLst>
          </p:cNvPr>
          <p:cNvCxnSpPr>
            <a:stCxn id="4" idx="3"/>
            <a:endCxn id="6" idx="1"/>
          </p:cNvCxnSpPr>
          <p:nvPr/>
        </p:nvCxnSpPr>
        <p:spPr>
          <a:xfrm flipV="1">
            <a:off x="1703224" y="1408071"/>
            <a:ext cx="2536587" cy="11832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6FB01ED-6B60-D15F-129F-664F19B087B3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5315714" y="1408070"/>
            <a:ext cx="2546453" cy="1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C60843D-D162-BF51-DDE4-3A2D97B24940}"/>
              </a:ext>
            </a:extLst>
          </p:cNvPr>
          <p:cNvCxnSpPr>
            <a:cxnSpLocks/>
            <a:stCxn id="7" idx="3"/>
            <a:endCxn id="5" idx="1"/>
          </p:cNvCxnSpPr>
          <p:nvPr/>
        </p:nvCxnSpPr>
        <p:spPr>
          <a:xfrm flipV="1">
            <a:off x="8938070" y="1402020"/>
            <a:ext cx="1291415" cy="605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873E873B-10D6-0557-7512-13D5912D9A27}"/>
              </a:ext>
            </a:extLst>
          </p:cNvPr>
          <p:cNvSpPr/>
          <p:nvPr/>
        </p:nvSpPr>
        <p:spPr>
          <a:xfrm>
            <a:off x="7850625" y="6391707"/>
            <a:ext cx="1075903" cy="3999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200" dirty="0">
                <a:solidFill>
                  <a:schemeClr val="tx1"/>
                </a:solidFill>
              </a:rPr>
              <a:t>Identity Provider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4C91F11-D12E-A9D2-9DAB-4F1499E73273}"/>
              </a:ext>
            </a:extLst>
          </p:cNvPr>
          <p:cNvCxnSpPr>
            <a:cxnSpLocks/>
            <a:stCxn id="8" idx="3"/>
            <a:endCxn id="48" idx="1"/>
          </p:cNvCxnSpPr>
          <p:nvPr/>
        </p:nvCxnSpPr>
        <p:spPr>
          <a:xfrm>
            <a:off x="1703224" y="6579031"/>
            <a:ext cx="2501910" cy="9034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DD1F207-8539-BD88-7AA2-8E73869D47B1}"/>
              </a:ext>
            </a:extLst>
          </p:cNvPr>
          <p:cNvCxnSpPr>
            <a:cxnSpLocks/>
            <a:stCxn id="48" idx="3"/>
            <a:endCxn id="55" idx="1"/>
          </p:cNvCxnSpPr>
          <p:nvPr/>
        </p:nvCxnSpPr>
        <p:spPr>
          <a:xfrm>
            <a:off x="5281037" y="6588065"/>
            <a:ext cx="2569588" cy="3604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7560703-3670-D0A2-2412-8FF5C4283638}"/>
              </a:ext>
            </a:extLst>
          </p:cNvPr>
          <p:cNvCxnSpPr>
            <a:cxnSpLocks/>
            <a:stCxn id="55" idx="3"/>
            <a:endCxn id="63" idx="1"/>
          </p:cNvCxnSpPr>
          <p:nvPr/>
        </p:nvCxnSpPr>
        <p:spPr>
          <a:xfrm>
            <a:off x="8926528" y="6591669"/>
            <a:ext cx="1574854" cy="1005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5B61025-D029-C60B-FDCE-308AE6CED131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1165273" y="1638327"/>
            <a:ext cx="0" cy="474193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6052992-DEA5-2AD5-0A80-FD441EDC610D}"/>
              </a:ext>
            </a:extLst>
          </p:cNvPr>
          <p:cNvCxnSpPr>
            <a:cxnSpLocks/>
            <a:stCxn id="48" idx="0"/>
          </p:cNvCxnSpPr>
          <p:nvPr/>
        </p:nvCxnSpPr>
        <p:spPr>
          <a:xfrm flipV="1">
            <a:off x="4743086" y="1633856"/>
            <a:ext cx="8811" cy="4748947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C0ED011-3AE9-FAC6-7E84-3B1496E5161D}"/>
              </a:ext>
            </a:extLst>
          </p:cNvPr>
          <p:cNvCxnSpPr>
            <a:cxnSpLocks/>
            <a:stCxn id="55" idx="0"/>
          </p:cNvCxnSpPr>
          <p:nvPr/>
        </p:nvCxnSpPr>
        <p:spPr>
          <a:xfrm flipH="1" flipV="1">
            <a:off x="8384621" y="1644836"/>
            <a:ext cx="3956" cy="4746871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0356A61-9D57-E957-DB66-44D30182C73C}"/>
              </a:ext>
            </a:extLst>
          </p:cNvPr>
          <p:cNvCxnSpPr>
            <a:cxnSpLocks/>
            <a:stCxn id="63" idx="0"/>
          </p:cNvCxnSpPr>
          <p:nvPr/>
        </p:nvCxnSpPr>
        <p:spPr>
          <a:xfrm flipH="1" flipV="1">
            <a:off x="11039112" y="1633856"/>
            <a:ext cx="29535" cy="4740394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C761C8BF-8CE1-B0FC-2390-D7ECCFA891D4}"/>
              </a:ext>
            </a:extLst>
          </p:cNvPr>
          <p:cNvSpPr/>
          <p:nvPr/>
        </p:nvSpPr>
        <p:spPr>
          <a:xfrm>
            <a:off x="10501382" y="6374250"/>
            <a:ext cx="1134530" cy="4368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200" dirty="0">
                <a:solidFill>
                  <a:schemeClr val="tx1"/>
                </a:solidFill>
              </a:rPr>
              <a:t>SSO Extension App</a:t>
            </a:r>
          </a:p>
        </p:txBody>
      </p:sp>
    </p:spTree>
    <p:extLst>
      <p:ext uri="{BB962C8B-B14F-4D97-AF65-F5344CB8AC3E}">
        <p14:creationId xmlns:p14="http://schemas.microsoft.com/office/powerpoint/2010/main" val="106487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07CCE-77D8-4244-5E63-D809606A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05452" cy="1325563"/>
          </a:xfrm>
        </p:spPr>
        <p:txBody>
          <a:bodyPr/>
          <a:lstStyle/>
          <a:p>
            <a:r>
              <a:rPr lang="de-CH" dirty="0"/>
              <a:t>Sponsors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816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E9">
            <a:alpha val="8787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9E38C9-5A62-F028-8B9F-F3CE12645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9A331-1C7E-7073-6A27-F95452B874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05764" y="179931"/>
            <a:ext cx="9602163" cy="585324"/>
          </a:xfrm>
        </p:spPr>
        <p:txBody>
          <a:bodyPr>
            <a:noAutofit/>
          </a:bodyPr>
          <a:lstStyle/>
          <a:p>
            <a:r>
              <a:rPr lang="en-US" sz="2800" dirty="0"/>
              <a:t>Integrate with Microsoft Entra ID</a:t>
            </a:r>
          </a:p>
        </p:txBody>
      </p:sp>
      <p:pic>
        <p:nvPicPr>
          <p:cNvPr id="4" name="Picture 3" descr="Generated image: Modern UI corporate feature overview">
            <a:extLst>
              <a:ext uri="{FF2B5EF4-FFF2-40B4-BE49-F238E27FC236}">
                <a16:creationId xmlns:a16="http://schemas.microsoft.com/office/drawing/2014/main" id="{9E2E7F46-BFBC-911B-CDD9-9A38BD3928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64" y="958186"/>
            <a:ext cx="9861818" cy="5899814"/>
          </a:xfrm>
          <a:prstGeom prst="rect">
            <a:avLst/>
          </a:prstGeom>
          <a:ln>
            <a:noFill/>
          </a:ln>
          <a:effectLst>
            <a:softEdge rad="212642"/>
          </a:effectLst>
        </p:spPr>
      </p:pic>
    </p:spTree>
    <p:extLst>
      <p:ext uri="{BB962C8B-B14F-4D97-AF65-F5344CB8AC3E}">
        <p14:creationId xmlns:p14="http://schemas.microsoft.com/office/powerpoint/2010/main" val="2492374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E9">
            <a:alpha val="8787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A6A77D-28A1-70DC-0955-20306ABBC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CAD79-4B3F-DCF6-50E4-1F410E8E4A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05764" y="179931"/>
            <a:ext cx="9602163" cy="585324"/>
          </a:xfrm>
        </p:spPr>
        <p:txBody>
          <a:bodyPr>
            <a:noAutofit/>
          </a:bodyPr>
          <a:lstStyle/>
          <a:p>
            <a:r>
              <a:rPr lang="en-US" sz="2800" dirty="0"/>
              <a:t>Device Management Configuration Options</a:t>
            </a:r>
          </a:p>
        </p:txBody>
      </p:sp>
      <p:pic>
        <p:nvPicPr>
          <p:cNvPr id="4" name="Picture 3" descr="Generated image: Device management: configuration vs. DDM">
            <a:extLst>
              <a:ext uri="{FF2B5EF4-FFF2-40B4-BE49-F238E27FC236}">
                <a16:creationId xmlns:a16="http://schemas.microsoft.com/office/drawing/2014/main" id="{C4FD07CE-7A9F-EC94-4885-2D73F1F0F8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48" y="1116607"/>
            <a:ext cx="10052886" cy="5561462"/>
          </a:xfrm>
          <a:prstGeom prst="rect">
            <a:avLst/>
          </a:prstGeom>
          <a:ln>
            <a:noFill/>
          </a:ln>
          <a:effectLst>
            <a:softEdge rad="166981"/>
          </a:effectLst>
        </p:spPr>
      </p:pic>
    </p:spTree>
    <p:extLst>
      <p:ext uri="{BB962C8B-B14F-4D97-AF65-F5344CB8AC3E}">
        <p14:creationId xmlns:p14="http://schemas.microsoft.com/office/powerpoint/2010/main" val="3023302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E9">
            <a:alpha val="8787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7279A0-A280-B70E-13DC-C0FD801DE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EB399-C9AD-C41B-52B0-E03CC2B3CE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05764" y="179931"/>
            <a:ext cx="9602163" cy="585324"/>
          </a:xfrm>
        </p:spPr>
        <p:txBody>
          <a:bodyPr>
            <a:noAutofit/>
          </a:bodyPr>
          <a:lstStyle/>
          <a:p>
            <a:r>
              <a:rPr lang="en-US" sz="2800" dirty="0"/>
              <a:t>Configuration Profiles &amp; Security Baselines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B488CF5-E036-A62F-9863-3AE6848B5D0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41991" y="765255"/>
            <a:ext cx="10080182" cy="6228673"/>
            <a:chOff x="141991" y="765255"/>
            <a:chExt cx="10080182" cy="622867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8A148FB-F0DB-50DA-1D9B-C8EA057E10D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5764" y="765255"/>
              <a:ext cx="96021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buNone/>
              </a:pPr>
              <a:r>
                <a:rPr lang="en-US" b="0" i="0" dirty="0">
                  <a:solidFill>
                    <a:srgbClr val="000000"/>
                  </a:solidFill>
                  <a:effectLst/>
                </a:rPr>
                <a:t>Payloads pushed silently via MDM. Can be scoped at the device level or user level — no user interaction required.</a:t>
              </a:r>
            </a:p>
          </p:txBody>
        </p:sp>
        <p:pic>
          <p:nvPicPr>
            <p:cNvPr id="8" name="Picture 7" descr="Generated image: Essential security baselines overview">
              <a:extLst>
                <a:ext uri="{FF2B5EF4-FFF2-40B4-BE49-F238E27FC236}">
                  <a16:creationId xmlns:a16="http://schemas.microsoft.com/office/drawing/2014/main" id="{23BD9A85-A772-F6E2-107B-E10A596F996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991" y="1411586"/>
              <a:ext cx="10080182" cy="5582342"/>
            </a:xfrm>
            <a:prstGeom prst="rect">
              <a:avLst/>
            </a:prstGeom>
            <a:ln>
              <a:noFill/>
            </a:ln>
            <a:effectLst>
              <a:softEdge rad="145975"/>
            </a:effectLst>
          </p:spPr>
        </p:pic>
      </p:grpSp>
    </p:spTree>
    <p:extLst>
      <p:ext uri="{BB962C8B-B14F-4D97-AF65-F5344CB8AC3E}">
        <p14:creationId xmlns:p14="http://schemas.microsoft.com/office/powerpoint/2010/main" val="4090826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E9">
            <a:alpha val="8787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96A2B8-CAE8-E4E6-C130-17B2A9491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CD197-4750-3012-4455-B66BCA7CEF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05764" y="179931"/>
            <a:ext cx="9602163" cy="585324"/>
          </a:xfrm>
        </p:spPr>
        <p:txBody>
          <a:bodyPr>
            <a:noAutofit/>
          </a:bodyPr>
          <a:lstStyle/>
          <a:p>
            <a:r>
              <a:rPr lang="en-US" sz="2800" dirty="0"/>
              <a:t>Manage Software Updates</a:t>
            </a:r>
          </a:p>
        </p:txBody>
      </p:sp>
      <p:pic>
        <p:nvPicPr>
          <p:cNvPr id="3" name="Picture 2" descr="Generated image: MDM update controls and phased enforcement">
            <a:extLst>
              <a:ext uri="{FF2B5EF4-FFF2-40B4-BE49-F238E27FC236}">
                <a16:creationId xmlns:a16="http://schemas.microsoft.com/office/drawing/2014/main" id="{479EC724-9F57-CCF0-50F5-B1BC81A9BF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64" y="765255"/>
            <a:ext cx="10025591" cy="625522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1539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E9">
            <a:alpha val="8787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AD6E06-1D08-DE05-5767-CDEE10B15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759F7-68CB-B6B4-86E6-562A2499FC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05764" y="179931"/>
            <a:ext cx="9602163" cy="585324"/>
          </a:xfrm>
        </p:spPr>
        <p:txBody>
          <a:bodyPr>
            <a:noAutofit/>
          </a:bodyPr>
          <a:lstStyle/>
          <a:p>
            <a:r>
              <a:rPr lang="en-US" sz="2800" dirty="0"/>
              <a:t>Distribute Content — Apps &amp; Books (VPP)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3937CED-10A4-F167-BC3C-4B94B5480B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77421" y="765255"/>
            <a:ext cx="10304060" cy="6193956"/>
            <a:chOff x="177421" y="765255"/>
            <a:chExt cx="10304060" cy="619395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7282176-05AF-CA63-AA04-AF4DB97419B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5764" y="765255"/>
              <a:ext cx="960216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buNone/>
              </a:pPr>
              <a:r>
                <a:rPr lang="en-US" b="0" i="0" dirty="0">
                  <a:solidFill>
                    <a:srgbClr val="000000"/>
                  </a:solidFill>
                  <a:effectLst/>
                </a:rPr>
                <a:t>Apple Business Manager's Apps &amp; Books (formerly VPP) is the central hub for licensing and distributing apps across your organization — silently, at scale, with no Apple ID required on supervised devices.</a:t>
              </a:r>
            </a:p>
          </p:txBody>
        </p:sp>
        <p:pic>
          <p:nvPicPr>
            <p:cNvPr id="7" name="Picture 6" descr="Generated image: Modern UI design for app management">
              <a:extLst>
                <a:ext uri="{FF2B5EF4-FFF2-40B4-BE49-F238E27FC236}">
                  <a16:creationId xmlns:a16="http://schemas.microsoft.com/office/drawing/2014/main" id="{84B65900-C2C2-7704-29C5-4B425BE6674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421" y="1528549"/>
              <a:ext cx="10304060" cy="5430662"/>
            </a:xfrm>
            <a:prstGeom prst="rect">
              <a:avLst/>
            </a:prstGeom>
            <a:ln>
              <a:noFill/>
            </a:ln>
            <a:effectLst>
              <a:softEdge rad="301539"/>
            </a:effectLst>
          </p:spPr>
        </p:pic>
      </p:grpSp>
    </p:spTree>
    <p:extLst>
      <p:ext uri="{BB962C8B-B14F-4D97-AF65-F5344CB8AC3E}">
        <p14:creationId xmlns:p14="http://schemas.microsoft.com/office/powerpoint/2010/main" val="3291396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E9">
            <a:alpha val="8787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4EB8DD-0A86-1180-F8A2-7505DD31E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C317D-1454-CC7E-D6F0-14D8AB2D00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05764" y="179931"/>
            <a:ext cx="9602163" cy="585324"/>
          </a:xfrm>
        </p:spPr>
        <p:txBody>
          <a:bodyPr>
            <a:noAutofit/>
          </a:bodyPr>
          <a:lstStyle/>
          <a:p>
            <a:r>
              <a:rPr lang="en-US" sz="2800" dirty="0"/>
              <a:t>Networks — Wi-Fi, VPN &amp; Relays</a:t>
            </a:r>
          </a:p>
        </p:txBody>
      </p:sp>
      <p:pic>
        <p:nvPicPr>
          <p:cNvPr id="7" name="Picture 6" descr="Generated image: MDM capabilities overview infographic">
            <a:extLst>
              <a:ext uri="{FF2B5EF4-FFF2-40B4-BE49-F238E27FC236}">
                <a16:creationId xmlns:a16="http://schemas.microsoft.com/office/drawing/2014/main" id="{3AFABC04-ABC1-DAB5-4338-F9CD79C904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3" y="1036003"/>
            <a:ext cx="9602163" cy="5821997"/>
          </a:xfrm>
          <a:prstGeom prst="rect">
            <a:avLst/>
          </a:prstGeom>
          <a:ln>
            <a:noFill/>
          </a:ln>
          <a:effectLst>
            <a:softEdge rad="196272"/>
          </a:effectLst>
        </p:spPr>
      </p:pic>
    </p:spTree>
    <p:extLst>
      <p:ext uri="{BB962C8B-B14F-4D97-AF65-F5344CB8AC3E}">
        <p14:creationId xmlns:p14="http://schemas.microsoft.com/office/powerpoint/2010/main" val="3837242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E9">
            <a:alpha val="8787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171885-BBCF-D566-A7D8-9F61AEB13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E7A22-1406-5F36-C293-75354F986C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05764" y="179931"/>
            <a:ext cx="9602163" cy="585324"/>
          </a:xfrm>
        </p:spPr>
        <p:txBody>
          <a:bodyPr>
            <a:noAutofit/>
          </a:bodyPr>
          <a:lstStyle/>
          <a:p>
            <a:r>
              <a:rPr lang="en-US" sz="2800" dirty="0"/>
              <a:t>Content Caching — Speed Up Deployments</a:t>
            </a:r>
          </a:p>
        </p:txBody>
      </p:sp>
      <p:pic>
        <p:nvPicPr>
          <p:cNvPr id="5" name="Picture 4" descr="Generated image: Caching server setup and benefits">
            <a:extLst>
              <a:ext uri="{FF2B5EF4-FFF2-40B4-BE49-F238E27FC236}">
                <a16:creationId xmlns:a16="http://schemas.microsoft.com/office/drawing/2014/main" id="{0E504F7B-867C-DF4A-BF1C-91A649AF76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5" y="1050879"/>
            <a:ext cx="10167582" cy="5991024"/>
          </a:xfrm>
          <a:prstGeom prst="rect">
            <a:avLst/>
          </a:prstGeom>
          <a:ln>
            <a:noFill/>
          </a:ln>
          <a:effectLst>
            <a:softEdge rad="262149"/>
          </a:effectLst>
        </p:spPr>
      </p:pic>
    </p:spTree>
    <p:extLst>
      <p:ext uri="{BB962C8B-B14F-4D97-AF65-F5344CB8AC3E}">
        <p14:creationId xmlns:p14="http://schemas.microsoft.com/office/powerpoint/2010/main" val="2204042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880BC-F923-4A37-C46F-8CF344484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AE841-4F0E-B0CC-B176-BACE16DCE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682" y="520860"/>
            <a:ext cx="8207136" cy="662651"/>
          </a:xfrm>
        </p:spPr>
        <p:txBody>
          <a:bodyPr>
            <a:normAutofit/>
          </a:bodyPr>
          <a:lstStyle/>
          <a:p>
            <a:r>
              <a:rPr lang="en-US" sz="3600" dirty="0"/>
              <a:t>Part 3 — Security &amp; Scaling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22BD95-9405-20B5-8A7E-76C8DA384B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462302" y="2314286"/>
            <a:ext cx="9144000" cy="3160540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Securing devices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Understanding platform differences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Scaling your deployment, and governance essentials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Configuring Devices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Deploying Apps, and Managing Updates</a:t>
            </a:r>
          </a:p>
        </p:txBody>
      </p:sp>
    </p:spTree>
    <p:extLst>
      <p:ext uri="{BB962C8B-B14F-4D97-AF65-F5344CB8AC3E}">
        <p14:creationId xmlns:p14="http://schemas.microsoft.com/office/powerpoint/2010/main" val="4209291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34028-06CF-9139-1B6B-C2C006FCF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11B63-3657-7D24-BD36-49E85EF90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4" y="179931"/>
            <a:ext cx="9602163" cy="585324"/>
          </a:xfrm>
        </p:spPr>
        <p:txBody>
          <a:bodyPr>
            <a:noAutofit/>
          </a:bodyPr>
          <a:lstStyle/>
          <a:p>
            <a:r>
              <a:rPr lang="en-US" sz="2800" dirty="0"/>
              <a:t>Ensure Device Security — Overview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426B82-AEB4-93F9-3EAC-B5FDFC66029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05764" y="765255"/>
            <a:ext cx="9916409" cy="6092744"/>
            <a:chOff x="305764" y="765255"/>
            <a:chExt cx="9916409" cy="609274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CA57772-613E-192C-A2BE-E819C701C1B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5764" y="765255"/>
              <a:ext cx="96021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buNone/>
              </a:pPr>
              <a:r>
                <a:rPr lang="en-US" b="0" i="0" dirty="0">
                  <a:solidFill>
                    <a:srgbClr val="000000"/>
                  </a:solidFill>
                  <a:effectLst/>
                </a:rPr>
                <a:t>Apple devices ship with deep, layered security built in. MDM's role is to enforce organizational policy on top of that strong foundation.</a:t>
              </a:r>
            </a:p>
          </p:txBody>
        </p:sp>
        <p:pic>
          <p:nvPicPr>
            <p:cNvPr id="9" name="Picture 8" descr="Generated image: Apple security layers vs MDM features">
              <a:extLst>
                <a:ext uri="{FF2B5EF4-FFF2-40B4-BE49-F238E27FC236}">
                  <a16:creationId xmlns:a16="http://schemas.microsoft.com/office/drawing/2014/main" id="{D982D28F-4E11-A512-4019-3B5D4BAAA2C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5764" y="1529450"/>
              <a:ext cx="9916409" cy="5328549"/>
            </a:xfrm>
            <a:prstGeom prst="rect">
              <a:avLst/>
            </a:prstGeom>
            <a:ln>
              <a:noFill/>
            </a:ln>
            <a:effectLst>
              <a:softEdge rad="269820"/>
            </a:effectLst>
          </p:spPr>
        </p:pic>
      </p:grpSp>
    </p:spTree>
    <p:extLst>
      <p:ext uri="{BB962C8B-B14F-4D97-AF65-F5344CB8AC3E}">
        <p14:creationId xmlns:p14="http://schemas.microsoft.com/office/powerpoint/2010/main" val="3686784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EB8C2-69BE-5DE4-339C-B19AFA65E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7A503-71EA-B45A-1BAF-BCBA5C9556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05764" y="179931"/>
            <a:ext cx="9602163" cy="585324"/>
          </a:xfrm>
        </p:spPr>
        <p:txBody>
          <a:bodyPr>
            <a:noAutofit/>
          </a:bodyPr>
          <a:lstStyle/>
          <a:p>
            <a:r>
              <a:rPr lang="en-US" sz="2800" dirty="0"/>
              <a:t>Password Policies &amp; Activation Lock</a:t>
            </a:r>
          </a:p>
        </p:txBody>
      </p:sp>
      <p:pic>
        <p:nvPicPr>
          <p:cNvPr id="5" name="Picture 4" descr="Generated image: Passcode and password policy overview">
            <a:extLst>
              <a:ext uri="{FF2B5EF4-FFF2-40B4-BE49-F238E27FC236}">
                <a16:creationId xmlns:a16="http://schemas.microsoft.com/office/drawing/2014/main" id="{B906CBCB-2036-21BA-03A1-39FE07CC08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534" y="1048368"/>
            <a:ext cx="10417706" cy="5629701"/>
          </a:xfrm>
          <a:prstGeom prst="rect">
            <a:avLst/>
          </a:prstGeom>
          <a:ln>
            <a:noFill/>
          </a:ln>
          <a:effectLst>
            <a:softEdge rad="304752"/>
          </a:effectLst>
        </p:spPr>
      </p:pic>
    </p:spTree>
    <p:extLst>
      <p:ext uri="{BB962C8B-B14F-4D97-AF65-F5344CB8AC3E}">
        <p14:creationId xmlns:p14="http://schemas.microsoft.com/office/powerpoint/2010/main" val="1525242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6B4FF59-4695-6397-5172-8399730F203E}"/>
              </a:ext>
            </a:extLst>
          </p:cNvPr>
          <p:cNvSpPr/>
          <p:nvPr/>
        </p:nvSpPr>
        <p:spPr>
          <a:xfrm>
            <a:off x="5106443" y="1708980"/>
            <a:ext cx="4095221" cy="953869"/>
          </a:xfrm>
          <a:prstGeom prst="roundRect">
            <a:avLst/>
          </a:prstGeom>
          <a:solidFill>
            <a:srgbClr val="105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400" b="1">
                <a:solidFill>
                  <a:srgbClr val="FFFFFF"/>
                </a:solidFill>
              </a:defRPr>
            </a:pPr>
            <a:r>
              <a:rPr lang="nl-NL" sz="1600" dirty="0"/>
              <a:t>Somesh Pathak</a:t>
            </a:r>
            <a:endParaRPr sz="1600" dirty="0"/>
          </a:p>
          <a:p>
            <a:pPr>
              <a:defRPr sz="1200">
                <a:solidFill>
                  <a:srgbClr val="EBF0FF"/>
                </a:solidFill>
              </a:defRPr>
            </a:pPr>
            <a:r>
              <a:rPr sz="1200" dirty="0"/>
              <a:t>Microsoft MVP · Security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61BA6EB-3E2E-08C6-D4C3-2C5B3EDC5A71}"/>
              </a:ext>
            </a:extLst>
          </p:cNvPr>
          <p:cNvSpPr/>
          <p:nvPr/>
        </p:nvSpPr>
        <p:spPr>
          <a:xfrm>
            <a:off x="5106443" y="2818428"/>
            <a:ext cx="4095221" cy="953869"/>
          </a:xfrm>
          <a:prstGeom prst="roundRect">
            <a:avLst/>
          </a:prstGeom>
          <a:solidFill>
            <a:srgbClr val="1A83F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400" b="1">
                <a:solidFill>
                  <a:srgbClr val="FFFFFF"/>
                </a:solidFill>
              </a:defRPr>
            </a:pPr>
            <a:r>
              <a:rPr sz="1600" dirty="0"/>
              <a:t>Role</a:t>
            </a:r>
          </a:p>
          <a:p>
            <a:pPr>
              <a:defRPr sz="1200">
                <a:solidFill>
                  <a:srgbClr val="EBF0FF"/>
                </a:solidFill>
              </a:defRPr>
            </a:pPr>
            <a:r>
              <a:rPr lang="de-CH" sz="1200" dirty="0"/>
              <a:t>Manager, Modern </a:t>
            </a:r>
            <a:r>
              <a:rPr lang="de-CH" sz="1200" dirty="0" err="1"/>
              <a:t>Workplace</a:t>
            </a:r>
            <a:r>
              <a:rPr lang="de-CH" sz="1200" dirty="0"/>
              <a:t> Engineering, </a:t>
            </a:r>
            <a:r>
              <a:rPr lang="de-CH" sz="1200" dirty="0" err="1"/>
              <a:t>Avanade</a:t>
            </a:r>
            <a:endParaRPr sz="12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EC7338E-D5DB-2CCA-2F6B-ECE52A8A63C8}"/>
              </a:ext>
            </a:extLst>
          </p:cNvPr>
          <p:cNvSpPr/>
          <p:nvPr/>
        </p:nvSpPr>
        <p:spPr>
          <a:xfrm>
            <a:off x="5106443" y="3928043"/>
            <a:ext cx="4095221" cy="953702"/>
          </a:xfrm>
          <a:prstGeom prst="roundRect">
            <a:avLst/>
          </a:prstGeom>
          <a:solidFill>
            <a:srgbClr val="BDD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400" b="1">
                <a:solidFill>
                  <a:srgbClr val="FFFFFF"/>
                </a:solidFill>
              </a:defRPr>
            </a:pPr>
            <a:r>
              <a:rPr sz="1600" dirty="0">
                <a:solidFill>
                  <a:schemeClr val="tx1"/>
                </a:solidFill>
              </a:rPr>
              <a:t>Focus</a:t>
            </a:r>
          </a:p>
          <a:p>
            <a:pPr>
              <a:defRPr sz="1200">
                <a:solidFill>
                  <a:srgbClr val="EBF0FF"/>
                </a:solidFill>
              </a:defRPr>
            </a:pPr>
            <a:r>
              <a:rPr sz="1200" dirty="0">
                <a:solidFill>
                  <a:schemeClr val="tx1"/>
                </a:solidFill>
              </a:rPr>
              <a:t>Intune · Security</a:t>
            </a:r>
            <a:r>
              <a:rPr lang="nl-NL" sz="1200" dirty="0">
                <a:solidFill>
                  <a:schemeClr val="tx1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· Copilot · M365 Administration 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6EEDBA84-6AC2-8B99-71BC-7881591255E0}"/>
              </a:ext>
            </a:extLst>
          </p:cNvPr>
          <p:cNvSpPr/>
          <p:nvPr/>
        </p:nvSpPr>
        <p:spPr>
          <a:xfrm>
            <a:off x="5106442" y="5037491"/>
            <a:ext cx="4095221" cy="1363309"/>
          </a:xfrm>
          <a:prstGeom prst="roundRect">
            <a:avLst/>
          </a:prstGeom>
          <a:solidFill>
            <a:srgbClr val="BCBCB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400" b="1">
                <a:solidFill>
                  <a:srgbClr val="FFFFFF"/>
                </a:solidFill>
              </a:defRPr>
            </a:pPr>
            <a:endParaRPr sz="16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9ACA14-0F8E-22D1-D4C1-3243FA93F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" r="3354"/>
          <a:stretch/>
        </p:blipFill>
        <p:spPr>
          <a:xfrm>
            <a:off x="1800421" y="2534416"/>
            <a:ext cx="2347329" cy="2347329"/>
          </a:xfrm>
          <a:prstGeom prst="ellipse">
            <a:avLst/>
          </a:prstGeom>
          <a:ln w="76200" cap="rnd">
            <a:solidFill>
              <a:schemeClr val="bg1"/>
            </a:solidFill>
          </a:ln>
          <a:effectLst/>
        </p:spPr>
      </p:pic>
      <p:pic>
        <p:nvPicPr>
          <p:cNvPr id="13" name="Graphic 12" descr="Blog outline">
            <a:extLst>
              <a:ext uri="{FF2B5EF4-FFF2-40B4-BE49-F238E27FC236}">
                <a16:creationId xmlns:a16="http://schemas.microsoft.com/office/drawing/2014/main" id="{2F683283-A172-C617-B780-6A5A9A8036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9241" y="5139848"/>
            <a:ext cx="386829" cy="3868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52C4D0-627F-8E71-998C-96CF104E297A}"/>
              </a:ext>
            </a:extLst>
          </p:cNvPr>
          <p:cNvSpPr txBox="1"/>
          <p:nvPr/>
        </p:nvSpPr>
        <p:spPr>
          <a:xfrm>
            <a:off x="5677469" y="5139848"/>
            <a:ext cx="2829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www.intuneirl.com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23721A-9681-B3F7-A4FA-03A5367F9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0640" y="5582517"/>
            <a:ext cx="325430" cy="3254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4E3DDD-5D04-DF63-725D-CF40E087DC86}"/>
              </a:ext>
            </a:extLst>
          </p:cNvPr>
          <p:cNvSpPr txBox="1"/>
          <p:nvPr/>
        </p:nvSpPr>
        <p:spPr>
          <a:xfrm>
            <a:off x="5739234" y="5611537"/>
            <a:ext cx="2829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in/</a:t>
            </a:r>
            <a:r>
              <a:rPr lang="en-US" dirty="0" err="1"/>
              <a:t>someshpathak</a:t>
            </a:r>
            <a:r>
              <a:rPr lang="en-US" dirty="0"/>
              <a:t>/</a:t>
            </a:r>
          </a:p>
        </p:txBody>
      </p:sp>
      <p:pic>
        <p:nvPicPr>
          <p:cNvPr id="18" name="Graphic 17" descr="Newspaper outline">
            <a:extLst>
              <a:ext uri="{FF2B5EF4-FFF2-40B4-BE49-F238E27FC236}">
                <a16:creationId xmlns:a16="http://schemas.microsoft.com/office/drawing/2014/main" id="{6AF6F368-4828-8900-6FC8-C65D2012A7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00958" y="5923927"/>
            <a:ext cx="504793" cy="5047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DB63A09-ADD4-A381-79A8-780079C6ACC1}"/>
              </a:ext>
            </a:extLst>
          </p:cNvPr>
          <p:cNvSpPr txBox="1"/>
          <p:nvPr/>
        </p:nvSpPr>
        <p:spPr>
          <a:xfrm>
            <a:off x="5739234" y="5991657"/>
            <a:ext cx="2829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newsletters/life-in-tremors</a:t>
            </a:r>
          </a:p>
        </p:txBody>
      </p:sp>
    </p:spTree>
    <p:extLst>
      <p:ext uri="{BB962C8B-B14F-4D97-AF65-F5344CB8AC3E}">
        <p14:creationId xmlns:p14="http://schemas.microsoft.com/office/powerpoint/2010/main" val="41056779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1C461-7D58-689A-C64E-D4272FF84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C178D-2166-D8E5-258C-5D85E2EB4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4" y="179931"/>
            <a:ext cx="9602163" cy="585324"/>
          </a:xfrm>
        </p:spPr>
        <p:txBody>
          <a:bodyPr>
            <a:noAutofit/>
          </a:bodyPr>
          <a:lstStyle/>
          <a:p>
            <a:r>
              <a:rPr lang="en-US" sz="2800" dirty="0" err="1"/>
              <a:t>FileVault</a:t>
            </a:r>
            <a:r>
              <a:rPr lang="en-US" sz="2800" dirty="0"/>
              <a:t> &amp; Disk Encryption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7F4E09-ADDB-2C1E-44B3-4C89AC287E0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05763" y="765255"/>
            <a:ext cx="9943705" cy="6125084"/>
            <a:chOff x="305763" y="765255"/>
            <a:chExt cx="9943705" cy="612508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30DDB1D-E106-A653-B1BF-80A73A23A0D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5764" y="765255"/>
              <a:ext cx="96021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buNone/>
              </a:pPr>
              <a:r>
                <a:rPr lang="en-US" b="0" i="0" dirty="0" err="1">
                  <a:solidFill>
                    <a:srgbClr val="000000"/>
                  </a:solidFill>
                  <a:effectLst/>
                </a:rPr>
                <a:t>FileVault</a:t>
              </a:r>
              <a:r>
                <a:rPr lang="en-US" b="0" i="0" dirty="0">
                  <a:solidFill>
                    <a:srgbClr val="000000"/>
                  </a:solidFill>
                  <a:effectLst/>
                </a:rPr>
                <a:t> is macOS full-disk encryption — essential for protecting data on lost or stolen machines.</a:t>
              </a:r>
            </a:p>
          </p:txBody>
        </p:sp>
        <p:pic>
          <p:nvPicPr>
            <p:cNvPr id="4" name="Picture 3" descr="Generated image: Secure file management best practices">
              <a:extLst>
                <a:ext uri="{FF2B5EF4-FFF2-40B4-BE49-F238E27FC236}">
                  <a16:creationId xmlns:a16="http://schemas.microsoft.com/office/drawing/2014/main" id="{5363F985-286F-B655-6AAB-33E30DA7020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5763" y="1411587"/>
              <a:ext cx="9943705" cy="5478752"/>
            </a:xfrm>
            <a:prstGeom prst="rect">
              <a:avLst/>
            </a:prstGeom>
            <a:ln>
              <a:noFill/>
            </a:ln>
            <a:effectLst>
              <a:softEdge rad="247538"/>
            </a:effectLst>
          </p:spPr>
        </p:pic>
      </p:grpSp>
    </p:spTree>
    <p:extLst>
      <p:ext uri="{BB962C8B-B14F-4D97-AF65-F5344CB8AC3E}">
        <p14:creationId xmlns:p14="http://schemas.microsoft.com/office/powerpoint/2010/main" val="3571590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D63F7-48E4-CDE7-A589-EC816BEB4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9A871-6E85-AA64-7775-3035B559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4" y="179931"/>
            <a:ext cx="9602163" cy="585324"/>
          </a:xfrm>
        </p:spPr>
        <p:txBody>
          <a:bodyPr>
            <a:noAutofit/>
          </a:bodyPr>
          <a:lstStyle/>
          <a:p>
            <a:r>
              <a:rPr lang="en-US" sz="2800" dirty="0"/>
              <a:t>macOS System Security — Extensions &amp; Startup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B5702B-63F9-4501-619E-5ACBC4A290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05764" y="765255"/>
            <a:ext cx="9833147" cy="5912813"/>
            <a:chOff x="305764" y="765255"/>
            <a:chExt cx="9833147" cy="591281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BE3AB81-571E-440F-5918-FD61B3BB395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5764" y="765255"/>
              <a:ext cx="96021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buNone/>
              </a:pPr>
              <a:r>
                <a:rPr lang="en-US" b="0" i="0" dirty="0">
                  <a:solidFill>
                    <a:srgbClr val="000000"/>
                  </a:solidFill>
                  <a:effectLst/>
                </a:rPr>
                <a:t>macOS has unique security layers that IT admins must understand and configure before deployment.</a:t>
              </a:r>
            </a:p>
          </p:txBody>
        </p:sp>
        <p:pic>
          <p:nvPicPr>
            <p:cNvPr id="5" name="Picture 4" descr="Generated image: Security best practices for Apple Silicon">
              <a:extLst>
                <a:ext uri="{FF2B5EF4-FFF2-40B4-BE49-F238E27FC236}">
                  <a16:creationId xmlns:a16="http://schemas.microsoft.com/office/drawing/2014/main" id="{D497E2DF-6D08-496E-2061-F840970C342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5764" y="1411585"/>
              <a:ext cx="9833147" cy="5266483"/>
            </a:xfrm>
            <a:prstGeom prst="rect">
              <a:avLst/>
            </a:prstGeom>
            <a:ln>
              <a:noFill/>
            </a:ln>
            <a:effectLst>
              <a:softEdge rad="196784"/>
            </a:effectLst>
          </p:spPr>
        </p:pic>
      </p:grpSp>
    </p:spTree>
    <p:extLst>
      <p:ext uri="{BB962C8B-B14F-4D97-AF65-F5344CB8AC3E}">
        <p14:creationId xmlns:p14="http://schemas.microsoft.com/office/powerpoint/2010/main" val="26474469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344D4-9BEC-1F0F-D16D-DCF6F9204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97934-6418-5BA5-1DE9-EF2262498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4" y="179931"/>
            <a:ext cx="9602163" cy="585324"/>
          </a:xfrm>
        </p:spPr>
        <p:txBody>
          <a:bodyPr>
            <a:noAutofit/>
          </a:bodyPr>
          <a:lstStyle/>
          <a:p>
            <a:r>
              <a:rPr lang="en-US" sz="2800" dirty="0"/>
              <a:t>Certificates &amp; Managed Device Attestation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0C659D-36DE-F400-817C-D9FD2EC9063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50125" y="765255"/>
            <a:ext cx="10372299" cy="5912814"/>
            <a:chOff x="150125" y="765255"/>
            <a:chExt cx="10372299" cy="591281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EE03709-FE71-D046-C28A-8FF2858A281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5764" y="765255"/>
              <a:ext cx="96021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buNone/>
              </a:pPr>
              <a:r>
                <a:rPr lang="en-US" b="0" i="0" dirty="0">
                  <a:solidFill>
                    <a:srgbClr val="000000"/>
                  </a:solidFill>
                  <a:effectLst/>
                </a:rPr>
                <a:t>Certificate management and device trust verification are foundational for secure access to corporate resources.</a:t>
              </a:r>
            </a:p>
          </p:txBody>
        </p:sp>
        <p:pic>
          <p:nvPicPr>
            <p:cNvPr id="4" name="Picture 3" descr="Generated image: Corporate security management overview">
              <a:extLst>
                <a:ext uri="{FF2B5EF4-FFF2-40B4-BE49-F238E27FC236}">
                  <a16:creationId xmlns:a16="http://schemas.microsoft.com/office/drawing/2014/main" id="{7E6B86D6-4D1A-8721-B0E2-63FC57B6769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125" y="1524477"/>
              <a:ext cx="10372299" cy="5153592"/>
            </a:xfrm>
            <a:prstGeom prst="rect">
              <a:avLst/>
            </a:prstGeom>
            <a:ln>
              <a:noFill/>
            </a:ln>
            <a:effectLst>
              <a:softEdge rad="257170"/>
            </a:effectLst>
          </p:spPr>
        </p:pic>
      </p:grpSp>
    </p:spTree>
    <p:extLst>
      <p:ext uri="{BB962C8B-B14F-4D97-AF65-F5344CB8AC3E}">
        <p14:creationId xmlns:p14="http://schemas.microsoft.com/office/powerpoint/2010/main" val="4344671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0899F-ABBE-E793-EDE9-01A4127A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90B7E-85A5-3528-D6B7-174BE4A94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4" y="179931"/>
            <a:ext cx="9602163" cy="585324"/>
          </a:xfrm>
        </p:spPr>
        <p:txBody>
          <a:bodyPr>
            <a:noAutofit/>
          </a:bodyPr>
          <a:lstStyle/>
          <a:p>
            <a:r>
              <a:rPr lang="en-US" sz="2800" dirty="0"/>
              <a:t>macOS vs. iOS vs. iPadOS — Platform Differences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A1EB33-5C75-275C-A4C0-DE4F3CEFFB6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05763" y="765255"/>
            <a:ext cx="10148421" cy="5912814"/>
            <a:chOff x="305763" y="765255"/>
            <a:chExt cx="10148421" cy="591281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87F4E10-E39C-F2A1-E473-66A6F88806F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5764" y="765255"/>
              <a:ext cx="96021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buNone/>
              </a:pPr>
              <a:r>
                <a:rPr lang="en-US" b="0" i="0" dirty="0">
                  <a:solidFill>
                    <a:srgbClr val="000000"/>
                  </a:solidFill>
                  <a:effectLst/>
                </a:rPr>
                <a:t>Each Apple platform has unique management capabilities. Do not assume one-size-fits-all. Plan, configure, and test per platform.</a:t>
              </a:r>
            </a:p>
          </p:txBody>
        </p:sp>
        <p:pic>
          <p:nvPicPr>
            <p:cNvPr id="5" name="Picture 4" descr="Generated image: Platform configuration best practices infographic">
              <a:extLst>
                <a:ext uri="{FF2B5EF4-FFF2-40B4-BE49-F238E27FC236}">
                  <a16:creationId xmlns:a16="http://schemas.microsoft.com/office/drawing/2014/main" id="{864DBD97-F82C-1ACD-1FCA-C2AC28622C2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5763" y="1530046"/>
              <a:ext cx="10148421" cy="5148023"/>
            </a:xfrm>
            <a:prstGeom prst="rect">
              <a:avLst/>
            </a:prstGeom>
            <a:ln>
              <a:noFill/>
            </a:ln>
            <a:effectLst>
              <a:softEdge rad="242795"/>
            </a:effectLst>
          </p:spPr>
        </p:pic>
      </p:grpSp>
    </p:spTree>
    <p:extLst>
      <p:ext uri="{BB962C8B-B14F-4D97-AF65-F5344CB8AC3E}">
        <p14:creationId xmlns:p14="http://schemas.microsoft.com/office/powerpoint/2010/main" val="22628506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21B21-7DA3-B696-2D95-77E015AAA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80A10-4163-12D1-891F-EC57D2F67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4" y="179931"/>
            <a:ext cx="9602163" cy="585324"/>
          </a:xfrm>
        </p:spPr>
        <p:txBody>
          <a:bodyPr>
            <a:noAutofit/>
          </a:bodyPr>
          <a:lstStyle/>
          <a:p>
            <a:r>
              <a:rPr lang="en-US" sz="2800" dirty="0"/>
              <a:t>Scaling from 1 to 1,000+ Devices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7B440EF-D699-C763-9321-15CBA7AF09E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05764" y="765255"/>
            <a:ext cx="9916409" cy="5912814"/>
            <a:chOff x="305764" y="765255"/>
            <a:chExt cx="9916409" cy="591281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E41B501-90CA-AD67-9F9E-88C6BBB30E8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5764" y="765255"/>
              <a:ext cx="96021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buNone/>
              </a:pPr>
              <a:r>
                <a:rPr lang="en-US" b="0" i="0" dirty="0">
                  <a:solidFill>
                    <a:srgbClr val="000000"/>
                  </a:solidFill>
                  <a:effectLst/>
                </a:rPr>
                <a:t>Scaling Apple device management requires deliberate planning, automation, and clear communication before you grow.</a:t>
              </a:r>
            </a:p>
          </p:txBody>
        </p:sp>
        <p:pic>
          <p:nvPicPr>
            <p:cNvPr id="4" name="Picture 3" descr="Generated image: Corporate process flow checklist design">
              <a:extLst>
                <a:ext uri="{FF2B5EF4-FFF2-40B4-BE49-F238E27FC236}">
                  <a16:creationId xmlns:a16="http://schemas.microsoft.com/office/drawing/2014/main" id="{2592FF10-079C-8D01-4B81-3E0945F3056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5764" y="1482563"/>
              <a:ext cx="9916409" cy="5195506"/>
            </a:xfrm>
            <a:prstGeom prst="rect">
              <a:avLst/>
            </a:prstGeom>
            <a:ln>
              <a:noFill/>
            </a:ln>
            <a:effectLst>
              <a:softEdge rad="304656"/>
            </a:effectLst>
          </p:spPr>
        </p:pic>
      </p:grpSp>
    </p:spTree>
    <p:extLst>
      <p:ext uri="{BB962C8B-B14F-4D97-AF65-F5344CB8AC3E}">
        <p14:creationId xmlns:p14="http://schemas.microsoft.com/office/powerpoint/2010/main" val="35204834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B967F-A2C8-8996-ED62-D6252D67E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7A4B4-E3D7-CDB4-23E4-590BF74B9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4" y="179931"/>
            <a:ext cx="9602163" cy="585324"/>
          </a:xfrm>
        </p:spPr>
        <p:txBody>
          <a:bodyPr>
            <a:noAutofit/>
          </a:bodyPr>
          <a:lstStyle/>
          <a:p>
            <a:r>
              <a:rPr lang="en-US" sz="2800" dirty="0"/>
              <a:t>Governance — Renewals, Maintenance &amp; Documentation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12D4E8-330A-9145-292C-CF736776C59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765255"/>
            <a:ext cx="10402293" cy="6092745"/>
            <a:chOff x="0" y="765255"/>
            <a:chExt cx="10402293" cy="609274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4CE3208-8E30-DA4D-37DF-C684944B64C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5764" y="765255"/>
              <a:ext cx="96021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buNone/>
              </a:pPr>
              <a:r>
                <a:rPr lang="en-US" b="0" i="0" dirty="0">
                  <a:solidFill>
                    <a:srgbClr val="000000"/>
                  </a:solidFill>
                  <a:effectLst/>
                </a:rPr>
                <a:t>Ongoing governance keeps your deployment healthy and prevents sudden, painful outages.</a:t>
              </a:r>
            </a:p>
          </p:txBody>
        </p:sp>
        <p:pic>
          <p:nvPicPr>
            <p:cNvPr id="4" name="Picture 3" descr="Generated image: Annual renewals and maintenance checklist">
              <a:extLst>
                <a:ext uri="{FF2B5EF4-FFF2-40B4-BE49-F238E27FC236}">
                  <a16:creationId xmlns:a16="http://schemas.microsoft.com/office/drawing/2014/main" id="{94C965FA-227E-4F80-01EB-A68853155BE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50579"/>
              <a:ext cx="10402293" cy="5507421"/>
            </a:xfrm>
            <a:prstGeom prst="rect">
              <a:avLst/>
            </a:prstGeom>
            <a:ln>
              <a:noFill/>
            </a:ln>
            <a:effectLst>
              <a:softEdge rad="241923"/>
            </a:effectLst>
          </p:spPr>
        </p:pic>
      </p:grpSp>
    </p:spTree>
    <p:extLst>
      <p:ext uri="{BB962C8B-B14F-4D97-AF65-F5344CB8AC3E}">
        <p14:creationId xmlns:p14="http://schemas.microsoft.com/office/powerpoint/2010/main" val="21380553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096FC-D730-9BFD-C0A3-7AE1751EE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C7D5D-73F4-168E-713B-45AA4B6B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4" y="179931"/>
            <a:ext cx="9602163" cy="585324"/>
          </a:xfrm>
        </p:spPr>
        <p:txBody>
          <a:bodyPr>
            <a:noAutofit/>
          </a:bodyPr>
          <a:lstStyle/>
          <a:p>
            <a:r>
              <a:rPr lang="en-US" sz="2800" dirty="0"/>
              <a:t>Key Takeaways &amp; Resources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81E77B-0023-A363-E93E-E269AE8A9A1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96582" y="765255"/>
            <a:ext cx="10093829" cy="5733942"/>
            <a:chOff x="196582" y="765255"/>
            <a:chExt cx="10093829" cy="5733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1AEFC43-05DA-1611-2939-A80C9DFFAB3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5764" y="765255"/>
              <a:ext cx="96021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buNone/>
              </a:pPr>
              <a:r>
                <a:rPr lang="en-US" b="0" i="0" dirty="0">
                  <a:solidFill>
                    <a:srgbClr val="000000"/>
                  </a:solidFill>
                  <a:effectLst/>
                </a:rPr>
                <a:t>Ongoing governance keeps your deployment healthy and prevents sudden, painful outages.</a:t>
              </a:r>
            </a:p>
          </p:txBody>
        </p:sp>
        <p:pic>
          <p:nvPicPr>
            <p:cNvPr id="4" name="Picture 3" descr="Generated image: Apple deployment guide infographic">
              <a:extLst>
                <a:ext uri="{FF2B5EF4-FFF2-40B4-BE49-F238E27FC236}">
                  <a16:creationId xmlns:a16="http://schemas.microsoft.com/office/drawing/2014/main" id="{AD62F773-DCA6-5B5F-06EE-2CF209AFFB8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582" y="1350579"/>
              <a:ext cx="10093829" cy="5148618"/>
            </a:xfrm>
            <a:prstGeom prst="rect">
              <a:avLst/>
            </a:prstGeom>
            <a:ln>
              <a:noFill/>
            </a:ln>
            <a:effectLst>
              <a:softEdge rad="130358"/>
            </a:effectLst>
          </p:spPr>
        </p:pic>
      </p:grpSp>
    </p:spTree>
    <p:extLst>
      <p:ext uri="{BB962C8B-B14F-4D97-AF65-F5344CB8AC3E}">
        <p14:creationId xmlns:p14="http://schemas.microsoft.com/office/powerpoint/2010/main" val="25713131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05B78-9CF1-345B-2B0E-B50C2D618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143" y="4943044"/>
            <a:ext cx="6180444" cy="1160329"/>
          </a:xfrm>
        </p:spPr>
        <p:txBody>
          <a:bodyPr anchor="b">
            <a:noAutofit/>
          </a:bodyPr>
          <a:lstStyle>
            <a:lvl1pPr>
              <a:defRPr sz="8000" b="0"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 dirty="0"/>
              <a:t>Thanks!</a:t>
            </a:r>
            <a:endParaRPr lang="LID4096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1AD459A-2209-C135-439F-FBEB5936113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215143" y="893841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ym typeface="Wingdings" panose="05000000000000000000" pitchFamily="2" charset="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Please rate this session on Sched.com  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We would love to hear what you liked and how we could improve! </a:t>
            </a:r>
          </a:p>
        </p:txBody>
      </p:sp>
    </p:spTree>
    <p:extLst>
      <p:ext uri="{BB962C8B-B14F-4D97-AF65-F5344CB8AC3E}">
        <p14:creationId xmlns:p14="http://schemas.microsoft.com/office/powerpoint/2010/main" val="4141414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4BAC7E-51FD-D431-0295-341C3E10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Boots on the Ground, Head in the Cloud - Just a digital Cowboy, Ridin' the Rains of Change! 🤠💨</a:t>
            </a:r>
            <a:endParaRPr lang="LID4096" sz="320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6B4FF59-4695-6397-5172-8399730F203E}"/>
              </a:ext>
            </a:extLst>
          </p:cNvPr>
          <p:cNvSpPr/>
          <p:nvPr/>
        </p:nvSpPr>
        <p:spPr>
          <a:xfrm>
            <a:off x="5106443" y="1708980"/>
            <a:ext cx="4095221" cy="953869"/>
          </a:xfrm>
          <a:prstGeom prst="roundRect">
            <a:avLst/>
          </a:prstGeom>
          <a:solidFill>
            <a:srgbClr val="105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400" b="1">
                <a:solidFill>
                  <a:srgbClr val="FFFFFF"/>
                </a:solidFill>
              </a:defRPr>
            </a:pPr>
            <a:r>
              <a:rPr lang="nl-NL" sz="1600" dirty="0"/>
              <a:t>Oktay Sari</a:t>
            </a:r>
            <a:endParaRPr sz="1600" dirty="0"/>
          </a:p>
          <a:p>
            <a:pPr>
              <a:defRPr sz="1200">
                <a:solidFill>
                  <a:srgbClr val="EBF0FF"/>
                </a:solidFill>
              </a:defRPr>
            </a:pPr>
            <a:r>
              <a:rPr sz="1200" dirty="0"/>
              <a:t>Microsoft MVP · Security</a:t>
            </a:r>
            <a:r>
              <a:rPr lang="nl-NL" sz="1200" dirty="0"/>
              <a:t> &amp; Windows </a:t>
            </a:r>
            <a:r>
              <a:rPr lang="nl-NL" sz="1200" dirty="0" err="1"/>
              <a:t>and</a:t>
            </a:r>
            <a:r>
              <a:rPr lang="nl-NL" sz="1200" dirty="0"/>
              <a:t> Devices</a:t>
            </a:r>
            <a:endParaRPr sz="1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61BA6EB-3E2E-08C6-D4C3-2C5B3EDC5A71}"/>
              </a:ext>
            </a:extLst>
          </p:cNvPr>
          <p:cNvSpPr/>
          <p:nvPr/>
        </p:nvSpPr>
        <p:spPr>
          <a:xfrm>
            <a:off x="5106443" y="2818428"/>
            <a:ext cx="4095221" cy="953869"/>
          </a:xfrm>
          <a:prstGeom prst="roundRect">
            <a:avLst/>
          </a:prstGeom>
          <a:solidFill>
            <a:srgbClr val="1A83F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400" b="1">
                <a:solidFill>
                  <a:srgbClr val="FFFFFF"/>
                </a:solidFill>
              </a:defRPr>
            </a:pPr>
            <a:r>
              <a:rPr sz="1600" dirty="0"/>
              <a:t>Role</a:t>
            </a:r>
          </a:p>
          <a:p>
            <a:pPr>
              <a:defRPr sz="1200">
                <a:solidFill>
                  <a:srgbClr val="EBF0FF"/>
                </a:solidFill>
              </a:defRPr>
            </a:pPr>
            <a:r>
              <a:rPr lang="de-CH" sz="1200" dirty="0"/>
              <a:t>Self </a:t>
            </a:r>
            <a:r>
              <a:rPr lang="de-CH" sz="1200" dirty="0" err="1"/>
              <a:t>Employed</a:t>
            </a:r>
            <a:r>
              <a:rPr lang="de-CH" sz="1200" dirty="0"/>
              <a:t>, Modern Workplace Consultant </a:t>
            </a:r>
          </a:p>
          <a:p>
            <a:pPr>
              <a:defRPr sz="1200">
                <a:solidFill>
                  <a:srgbClr val="EBF0FF"/>
                </a:solidFill>
              </a:defRPr>
            </a:pPr>
            <a:r>
              <a:rPr lang="de-CH" sz="1200" dirty="0"/>
              <a:t>@All Things Cloud BV</a:t>
            </a:r>
            <a:endParaRPr sz="12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EC7338E-D5DB-2CCA-2F6B-ECE52A8A63C8}"/>
              </a:ext>
            </a:extLst>
          </p:cNvPr>
          <p:cNvSpPr/>
          <p:nvPr/>
        </p:nvSpPr>
        <p:spPr>
          <a:xfrm>
            <a:off x="5106443" y="3928043"/>
            <a:ext cx="4095221" cy="953702"/>
          </a:xfrm>
          <a:prstGeom prst="roundRect">
            <a:avLst/>
          </a:prstGeom>
          <a:solidFill>
            <a:srgbClr val="BDD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400" b="1">
                <a:solidFill>
                  <a:srgbClr val="FFFFFF"/>
                </a:solidFill>
              </a:defRPr>
            </a:pPr>
            <a:r>
              <a:rPr sz="1600" dirty="0">
                <a:solidFill>
                  <a:schemeClr val="tx1"/>
                </a:solidFill>
              </a:rPr>
              <a:t>Focus</a:t>
            </a:r>
          </a:p>
          <a:p>
            <a:pPr>
              <a:defRPr sz="1200">
                <a:solidFill>
                  <a:srgbClr val="EBF0FF"/>
                </a:solidFill>
              </a:defRPr>
            </a:pPr>
            <a:r>
              <a:rPr sz="1200" dirty="0">
                <a:solidFill>
                  <a:schemeClr val="tx1"/>
                </a:solidFill>
              </a:rPr>
              <a:t>Intune · </a:t>
            </a:r>
            <a:r>
              <a:rPr lang="nl-NL" sz="1200" dirty="0">
                <a:solidFill>
                  <a:schemeClr val="tx1"/>
                </a:solidFill>
              </a:rPr>
              <a:t>Security </a:t>
            </a:r>
            <a:r>
              <a:rPr lang="en-US" sz="1200" dirty="0">
                <a:solidFill>
                  <a:schemeClr val="tx1"/>
                </a:solidFill>
              </a:rPr>
              <a:t> · macOS  · </a:t>
            </a:r>
            <a:r>
              <a:rPr sz="1200" dirty="0">
                <a:solidFill>
                  <a:schemeClr val="tx1"/>
                </a:solidFill>
              </a:rPr>
              <a:t>Windows 365 · </a:t>
            </a:r>
            <a:r>
              <a:rPr lang="nl-NL" sz="1200" dirty="0">
                <a:solidFill>
                  <a:schemeClr val="tx1"/>
                </a:solidFill>
              </a:rPr>
              <a:t>CIS </a:t>
            </a:r>
            <a:r>
              <a:rPr lang="en-US" sz="1200" dirty="0">
                <a:solidFill>
                  <a:schemeClr val="tx1"/>
                </a:solidFill>
              </a:rPr>
              <a:t> · NIST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6EEDBA84-6AC2-8B99-71BC-7881591255E0}"/>
              </a:ext>
            </a:extLst>
          </p:cNvPr>
          <p:cNvSpPr/>
          <p:nvPr/>
        </p:nvSpPr>
        <p:spPr>
          <a:xfrm>
            <a:off x="5106443" y="5037491"/>
            <a:ext cx="4095221" cy="1363309"/>
          </a:xfrm>
          <a:prstGeom prst="roundRect">
            <a:avLst/>
          </a:prstGeom>
          <a:solidFill>
            <a:srgbClr val="BCBCB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200">
                <a:solidFill>
                  <a:srgbClr val="EBF0FF"/>
                </a:solidFill>
              </a:defRPr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9ACA14-0F8E-22D1-D4C1-3243FA93F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 t="2744" r="9184" b="1"/>
          <a:stretch>
            <a:fillRect/>
          </a:stretch>
        </p:blipFill>
        <p:spPr>
          <a:xfrm>
            <a:off x="1790440" y="1793467"/>
            <a:ext cx="2399792" cy="3957660"/>
          </a:xfrm>
          <a:prstGeom prst="ellipse">
            <a:avLst/>
          </a:prstGeom>
          <a:ln w="76200" cap="rnd">
            <a:solidFill>
              <a:schemeClr val="bg1"/>
            </a:solidFill>
          </a:ln>
          <a:effectLst/>
        </p:spPr>
      </p:pic>
      <p:pic>
        <p:nvPicPr>
          <p:cNvPr id="10" name="Graphic 9" descr="Blog outline">
            <a:extLst>
              <a:ext uri="{FF2B5EF4-FFF2-40B4-BE49-F238E27FC236}">
                <a16:creationId xmlns:a16="http://schemas.microsoft.com/office/drawing/2014/main" id="{647AA2F8-61EC-95C2-070C-EB4AF42DC2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9241" y="5139848"/>
            <a:ext cx="386829" cy="3868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9F1CB7-249D-0255-1328-EB8A91025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640" y="5582517"/>
            <a:ext cx="325430" cy="3254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C94619-AC58-F53E-6AA6-40AE48DDB14C}"/>
              </a:ext>
            </a:extLst>
          </p:cNvPr>
          <p:cNvSpPr txBox="1"/>
          <p:nvPr/>
        </p:nvSpPr>
        <p:spPr>
          <a:xfrm>
            <a:off x="5781452" y="5655622"/>
            <a:ext cx="3254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www.linkedin.com</a:t>
            </a:r>
            <a:r>
              <a:rPr lang="en-US" sz="1400" dirty="0"/>
              <a:t>/in/</a:t>
            </a:r>
            <a:r>
              <a:rPr lang="en-US" sz="1400" dirty="0" err="1"/>
              <a:t>oktaysari</a:t>
            </a:r>
            <a:r>
              <a:rPr lang="en-US" sz="1400" dirty="0"/>
              <a:t>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73CE64-D234-8195-9F36-BA029F472028}"/>
              </a:ext>
            </a:extLst>
          </p:cNvPr>
          <p:cNvSpPr txBox="1"/>
          <p:nvPr/>
        </p:nvSpPr>
        <p:spPr>
          <a:xfrm>
            <a:off x="5781452" y="5218900"/>
            <a:ext cx="3254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allthingscloud.blog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57385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nerated image: Fast pace and focused presentation">
            <a:extLst>
              <a:ext uri="{FF2B5EF4-FFF2-40B4-BE49-F238E27FC236}">
                <a16:creationId xmlns:a16="http://schemas.microsoft.com/office/drawing/2014/main" id="{F6FB99FD-DFF1-ABB2-982B-05B787FFB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972"/>
            <a:ext cx="12192000" cy="689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93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327209-38D3-F746-F72A-F65B79B0F1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365126"/>
            <a:ext cx="9212826" cy="873366"/>
          </a:xfrm>
        </p:spPr>
        <p:txBody>
          <a:bodyPr/>
          <a:lstStyle/>
          <a:p>
            <a:r>
              <a:rPr lang="de-CH" dirty="0"/>
              <a:t>Agenda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B6D923-AAE0-B196-0C43-3F66E57D9E7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745602" y="2550230"/>
            <a:ext cx="10515600" cy="326723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de-CH" sz="2400" dirty="0"/>
              <a:t>Foundations &amp; </a:t>
            </a:r>
            <a:r>
              <a:rPr lang="de-CH" sz="2400" dirty="0" err="1"/>
              <a:t>Planning</a:t>
            </a:r>
            <a:endParaRPr lang="de-CH" sz="2400" dirty="0"/>
          </a:p>
          <a:p>
            <a:pPr>
              <a:lnSpc>
                <a:spcPct val="200000"/>
              </a:lnSpc>
            </a:pPr>
            <a:r>
              <a:rPr lang="de-CH" sz="2400" dirty="0"/>
              <a:t>Identity, </a:t>
            </a:r>
            <a:r>
              <a:rPr lang="de-CH" sz="2400" dirty="0" err="1"/>
              <a:t>Config</a:t>
            </a:r>
            <a:r>
              <a:rPr lang="de-CH" sz="2400" dirty="0"/>
              <a:t> &amp; Content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Security, Scaling &amp; Wrap-up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4E66ED-6CC9-83B5-10E9-E1EA4EF2D69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1136" y="1502459"/>
            <a:ext cx="9042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Three parts covering everything you need to confidently deploy and manage Apple devices in your organization.</a:t>
            </a:r>
          </a:p>
        </p:txBody>
      </p:sp>
    </p:spTree>
    <p:extLst>
      <p:ext uri="{BB962C8B-B14F-4D97-AF65-F5344CB8AC3E}">
        <p14:creationId xmlns:p14="http://schemas.microsoft.com/office/powerpoint/2010/main" val="2095200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FEFD4-CAFF-1694-FF8F-C7E3B2D77C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288682" y="520860"/>
            <a:ext cx="8207136" cy="662651"/>
          </a:xfrm>
        </p:spPr>
        <p:txBody>
          <a:bodyPr>
            <a:normAutofit/>
          </a:bodyPr>
          <a:lstStyle/>
          <a:p>
            <a:r>
              <a:rPr lang="en-US" sz="3600" dirty="0"/>
              <a:t>Part 1 — Foundations &amp; Planning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7D76E6-E8C1-FA73-8379-AF52755681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462302" y="2314286"/>
            <a:ext cx="9144000" cy="3160540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Apple ecosystem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Apple Business Manager/ Apple School Manager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Managed Apple Accounts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Enrollment methods,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MDM selection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Setup Assistant</a:t>
            </a:r>
          </a:p>
        </p:txBody>
      </p:sp>
    </p:spTree>
    <p:extLst>
      <p:ext uri="{BB962C8B-B14F-4D97-AF65-F5344CB8AC3E}">
        <p14:creationId xmlns:p14="http://schemas.microsoft.com/office/powerpoint/2010/main" val="2817602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B44F0-2121-C875-1109-BCDD5CA9BF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05765" y="179931"/>
            <a:ext cx="9212826" cy="585324"/>
          </a:xfrm>
        </p:spPr>
        <p:txBody>
          <a:bodyPr>
            <a:normAutofit/>
          </a:bodyPr>
          <a:lstStyle/>
          <a:p>
            <a:r>
              <a:rPr lang="en-US" sz="3600" dirty="0"/>
              <a:t>Intro to Apple Platform Deployment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7A0F82-2129-3C9A-511C-9F8AC9E36AA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05764" y="972274"/>
            <a:ext cx="9998295" cy="5885726"/>
            <a:chOff x="305764" y="972274"/>
            <a:chExt cx="9998295" cy="588572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59B96B9-25B6-42B7-14B6-3C5BA82BCF2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5765" y="972274"/>
              <a:ext cx="96021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buNone/>
              </a:pPr>
              <a:r>
                <a:rPr lang="en-US" b="0" i="0" dirty="0">
                  <a:solidFill>
                    <a:srgbClr val="000000"/>
                  </a:solidFill>
                  <a:effectLst/>
                </a:rPr>
                <a:t>Apple devices are designed to be managed as an integrated system — hardware, software, apps, and services working together through six core building blocks.</a:t>
              </a:r>
            </a:p>
          </p:txBody>
        </p:sp>
        <p:pic>
          <p:nvPicPr>
            <p:cNvPr id="7" name="Picture 6" descr="Generated image: Dashboard UI with clean orange accents">
              <a:extLst>
                <a:ext uri="{FF2B5EF4-FFF2-40B4-BE49-F238E27FC236}">
                  <a16:creationId xmlns:a16="http://schemas.microsoft.com/office/drawing/2014/main" id="{AB85600E-6A89-0985-C484-21BD9F3A3B2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5764" y="1825624"/>
              <a:ext cx="9998295" cy="5032376"/>
            </a:xfrm>
            <a:prstGeom prst="rect">
              <a:avLst/>
            </a:prstGeom>
            <a:ln>
              <a:noFill/>
            </a:ln>
            <a:effectLst>
              <a:softEdge rad="262912"/>
            </a:effectLst>
          </p:spPr>
        </p:pic>
      </p:grpSp>
    </p:spTree>
    <p:extLst>
      <p:ext uri="{BB962C8B-B14F-4D97-AF65-F5344CB8AC3E}">
        <p14:creationId xmlns:p14="http://schemas.microsoft.com/office/powerpoint/2010/main" val="1401296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36106-BEFA-054D-078F-624853C44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EF64-58EF-4C40-6548-89E265E24B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05765" y="179931"/>
            <a:ext cx="9212826" cy="585324"/>
          </a:xfrm>
        </p:spPr>
        <p:txBody>
          <a:bodyPr>
            <a:normAutofit/>
          </a:bodyPr>
          <a:lstStyle/>
          <a:p>
            <a:r>
              <a:rPr lang="en-US" sz="3600" dirty="0"/>
              <a:t>Choosing a Deployment Model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C7610A-5044-0CEF-43F6-716DCF993DC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05765" y="972274"/>
            <a:ext cx="10284898" cy="5590572"/>
            <a:chOff x="305765" y="972274"/>
            <a:chExt cx="10284898" cy="559057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23D73B-4820-A7B0-5894-32A7ADC1025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5765" y="972274"/>
              <a:ext cx="96021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buNone/>
              </a:pPr>
              <a:r>
                <a:rPr lang="en-US" b="0" i="0" dirty="0">
                  <a:solidFill>
                    <a:srgbClr val="000000"/>
                  </a:solidFill>
                  <a:effectLst/>
                </a:rPr>
                <a:t>Your deployment model determines the enrollment method and level of IT control. Apple supports three primary models.</a:t>
              </a:r>
            </a:p>
          </p:txBody>
        </p:sp>
        <p:pic>
          <p:nvPicPr>
            <p:cNvPr id="3" name="Picture 2" descr="Modern device management solutions layout">
              <a:extLst>
                <a:ext uri="{FF2B5EF4-FFF2-40B4-BE49-F238E27FC236}">
                  <a16:creationId xmlns:a16="http://schemas.microsoft.com/office/drawing/2014/main" id="{0ABE7003-A696-6027-A614-0666DD4F127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5765" y="2011672"/>
              <a:ext cx="10284898" cy="4551174"/>
            </a:xfrm>
            <a:prstGeom prst="rect">
              <a:avLst/>
            </a:prstGeom>
            <a:ln>
              <a:noFill/>
            </a:ln>
            <a:effectLst>
              <a:softEdge rad="127000"/>
            </a:effectLst>
          </p:spPr>
        </p:pic>
      </p:grpSp>
    </p:spTree>
    <p:extLst>
      <p:ext uri="{BB962C8B-B14F-4D97-AF65-F5344CB8AC3E}">
        <p14:creationId xmlns:p14="http://schemas.microsoft.com/office/powerpoint/2010/main" val="1306241504"/>
      </p:ext>
    </p:extLst>
  </p:cSld>
  <p:clrMapOvr>
    <a:masterClrMapping/>
  </p:clrMapOvr>
</p:sld>
</file>

<file path=ppt/theme/theme1.xml><?xml version="1.0" encoding="utf-8"?>
<a:theme xmlns:a="http://schemas.openxmlformats.org/drawingml/2006/main" name="MEM Summit - Light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EM Summit - Dark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E48FB5531C544FB9FD86F8BE3E5C12" ma:contentTypeVersion="12" ma:contentTypeDescription="Create a new document." ma:contentTypeScope="" ma:versionID="32e1c65078f9b1eb251956e3d229ac8c">
  <xsd:schema xmlns:xsd="http://www.w3.org/2001/XMLSchema" xmlns:xs="http://www.w3.org/2001/XMLSchema" xmlns:p="http://schemas.microsoft.com/office/2006/metadata/properties" xmlns:ns2="c8772c62-8f02-40bf-9380-46a0168a2fbc" xmlns:ns3="afd971dc-6c1d-4ac1-8936-593a4f941994" targetNamespace="http://schemas.microsoft.com/office/2006/metadata/properties" ma:root="true" ma:fieldsID="f4b1afa12a85344a31abbf238143cacb" ns2:_="" ns3:_="">
    <xsd:import namespace="c8772c62-8f02-40bf-9380-46a0168a2fbc"/>
    <xsd:import namespace="afd971dc-6c1d-4ac1-8936-593a4f9419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772c62-8f02-40bf-9380-46a0168a2f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21b10cd-ab27-435a-87d1-4965fbb6f1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d971dc-6c1d-4ac1-8936-593a4f94199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0c3ee7e0-5397-415d-a760-9a4c12b6e265}" ma:internalName="TaxCatchAll" ma:showField="CatchAllData" ma:web="afd971dc-6c1d-4ac1-8936-593a4f9419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8772c62-8f02-40bf-9380-46a0168a2fbc">
      <Terms xmlns="http://schemas.microsoft.com/office/infopath/2007/PartnerControls"/>
    </lcf76f155ced4ddcb4097134ff3c332f>
    <TaxCatchAll xmlns="afd971dc-6c1d-4ac1-8936-593a4f941994" xsi:nil="true"/>
  </documentManagement>
</p:properties>
</file>

<file path=customXml/itemProps1.xml><?xml version="1.0" encoding="utf-8"?>
<ds:datastoreItem xmlns:ds="http://schemas.openxmlformats.org/officeDocument/2006/customXml" ds:itemID="{AEA71E37-F28F-499C-9BA5-28E6F4A4D2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6A295D-7157-4071-9014-BE360A64B8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772c62-8f02-40bf-9380-46a0168a2fbc"/>
    <ds:schemaRef ds:uri="afd971dc-6c1d-4ac1-8936-593a4f9419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43664B9-76BD-4E68-8478-230051E22FE3}">
  <ds:schemaRefs>
    <ds:schemaRef ds:uri="http://purl.org/dc/elements/1.1/"/>
    <ds:schemaRef ds:uri="http://schemas.microsoft.com/office/2006/documentManagement/types"/>
    <ds:schemaRef ds:uri="afd971dc-6c1d-4ac1-8936-593a4f941994"/>
    <ds:schemaRef ds:uri="http://schemas.microsoft.com/office/infopath/2007/PartnerControls"/>
    <ds:schemaRef ds:uri="http://purl.org/dc/terms/"/>
    <ds:schemaRef ds:uri="http://schemas.microsoft.com/office/2006/metadata/properties"/>
    <ds:schemaRef ds:uri="c8772c62-8f02-40bf-9380-46a0168a2fbc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2798</TotalTime>
  <Words>907</Words>
  <Application>Microsoft Macintosh PowerPoint</Application>
  <PresentationFormat>Widescreen</PresentationFormat>
  <Paragraphs>113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Aptos</vt:lpstr>
      <vt:lpstr>Arial</vt:lpstr>
      <vt:lpstr>Segoe Sans Display</vt:lpstr>
      <vt:lpstr>Segoe Sans Display Semibold</vt:lpstr>
      <vt:lpstr>Wingdings</vt:lpstr>
      <vt:lpstr>MEM Summit - Light</vt:lpstr>
      <vt:lpstr>MEM Summit - Dark</vt:lpstr>
      <vt:lpstr>Apple Device Administration Essentials A Beginner's Guide &amp; Best Practices for Deploying Apple Devices</vt:lpstr>
      <vt:lpstr>Sponsors </vt:lpstr>
      <vt:lpstr>PowerPoint Presentation</vt:lpstr>
      <vt:lpstr>Boots on the Ground, Head in the Cloud - Just a digital Cowboy, Ridin' the Rains of Change! 🤠💨</vt:lpstr>
      <vt:lpstr>PowerPoint Presentation</vt:lpstr>
      <vt:lpstr>Agenda</vt:lpstr>
      <vt:lpstr>Part 1 — Foundations &amp; Planning</vt:lpstr>
      <vt:lpstr>Intro to Apple Platform Deployment</vt:lpstr>
      <vt:lpstr>Choosing a Deployment Model</vt:lpstr>
      <vt:lpstr>Device Supervision</vt:lpstr>
      <vt:lpstr>Apple Business Manager — Setup &amp; Overview</vt:lpstr>
      <vt:lpstr>Managed Apple Accounts</vt:lpstr>
      <vt:lpstr>Enrollment Methods for Apple Devices</vt:lpstr>
      <vt:lpstr>Choosing a Device Management Service (MDM)</vt:lpstr>
      <vt:lpstr>Setup Assistant — Controlling the First-Run Experience</vt:lpstr>
      <vt:lpstr>Part 2 — Identity, Configuration &amp; Content</vt:lpstr>
      <vt:lpstr>Prepare Your Environment — Network &amp; APNs</vt:lpstr>
      <vt:lpstr>SSO Overview — Why Identity Integration Matters</vt:lpstr>
      <vt:lpstr>PowerPoint Presentation</vt:lpstr>
      <vt:lpstr>Integrate with Microsoft Entra ID</vt:lpstr>
      <vt:lpstr>Device Management Configuration Options</vt:lpstr>
      <vt:lpstr>Configuration Profiles &amp; Security Baselines</vt:lpstr>
      <vt:lpstr>Manage Software Updates</vt:lpstr>
      <vt:lpstr>Distribute Content — Apps &amp; Books (VPP)</vt:lpstr>
      <vt:lpstr>Networks — Wi-Fi, VPN &amp; Relays</vt:lpstr>
      <vt:lpstr>Content Caching — Speed Up Deployments</vt:lpstr>
      <vt:lpstr>Part 3 — Security &amp; Scaling</vt:lpstr>
      <vt:lpstr>Ensure Device Security — Overview</vt:lpstr>
      <vt:lpstr>Password Policies &amp; Activation Lock</vt:lpstr>
      <vt:lpstr>FileVault &amp; Disk Encryption</vt:lpstr>
      <vt:lpstr>macOS System Security — Extensions &amp; Startup</vt:lpstr>
      <vt:lpstr>Certificates &amp; Managed Device Attestation</vt:lpstr>
      <vt:lpstr>macOS vs. iOS vs. iPadOS — Platform Differences</vt:lpstr>
      <vt:lpstr>Scaling from 1 to 1,000+ Devices</vt:lpstr>
      <vt:lpstr>Governance — Renewals, Maintenance &amp; Documentation</vt:lpstr>
      <vt:lpstr>Key Takeaways &amp; Resources</vt:lpstr>
      <vt:lpstr>Thanks!</vt:lpstr>
    </vt:vector>
  </TitlesOfParts>
  <Company>UMB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Florian Salzmann</dc:creator>
  <cp:lastModifiedBy>Somesh Pathak</cp:lastModifiedBy>
  <cp:revision>28</cp:revision>
  <dcterms:created xsi:type="dcterms:W3CDTF">2026-02-16T19:12:19Z</dcterms:created>
  <dcterms:modified xsi:type="dcterms:W3CDTF">2026-04-15T08:39:09Z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0x01010034E48FB5531C544FB9FD86F8BE3E5C12</vt:lpwstr>
  </property>
  <property fmtid="{D5CDD505-2E9C-101B-9397-08002B2CF9AE}" pid="3" name="MediaServiceImageTags">
    <vt:lpwstr/>
  </property>
</Properties>
</file>