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3.xml.rels" ContentType="application/vnd.openxmlformats-package.relationships+xml"/>
  <Override PartName="/customXml/_rels/item2.xml.rels" ContentType="application/vnd.openxmlformats-package.relationships+xml"/>
  <Override PartName="/customXml/_rels/item1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_rels/slideMaster2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2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_rels/presentation.xml.rels" ContentType="application/vnd.openxmlformats-package.relationships+xml"/>
  <Override PartName="/ppt/media/image29.png" ContentType="image/png"/>
  <Override PartName="/ppt/media/image2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3.png" ContentType="image/png"/>
  <Override PartName="/ppt/media/image17.png" ContentType="image/png"/>
  <Override PartName="/ppt/media/image18.png" ContentType="image/png"/>
  <Override PartName="/ppt/media/image9.png" ContentType="image/png"/>
  <Override PartName="/ppt/media/image20.png" ContentType="image/png"/>
  <Override PartName="/ppt/media/image12.png" ContentType="image/png"/>
  <Override PartName="/ppt/media/image35.png" ContentType="image/png"/>
  <Override PartName="/ppt/media/image3.png" ContentType="image/png"/>
  <Override PartName="/ppt/media/image13.png" ContentType="image/png"/>
  <Override PartName="/ppt/media/image36.png" ContentType="image/png"/>
  <Override PartName="/ppt/media/image4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11.png" ContentType="image/png"/>
  <Override PartName="/ppt/media/image2.png" ContentType="image/png"/>
  <Override PartName="/ppt/media/image34.png" ContentType="image/png"/>
  <Override PartName="/ppt/media/image39.png" ContentType="image/png"/>
  <Override PartName="/ppt/media/image7.png" ContentType="image/png"/>
  <Override PartName="/ppt/media/image16.png" ContentType="image/png"/>
  <Override PartName="/ppt/media/image10.png" ContentType="image/png"/>
  <Override PartName="/ppt/media/image1.png" ContentType="image/png"/>
  <Override PartName="/ppt/media/image33.png" ContentType="image/png"/>
  <Override PartName="/ppt/media/image38.png" ContentType="image/png"/>
  <Override PartName="/ppt/media/image6.png" ContentType="image/png"/>
  <Override PartName="/ppt/media/image15.png" ContentType="image/png"/>
  <Override PartName="/ppt/media/image37.png" ContentType="image/png"/>
  <Override PartName="/ppt/media/image5.png" ContentType="image/png"/>
  <Override PartName="/ppt/media/image8.png" ContentType="image/png"/>
  <Override PartName="/ppt/media/image14.jpeg" ContentType="image/jpeg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8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60" r:id="rId4"/>
    <p:sldMasterId id="2147483662" r:id="rId5"/>
    <p:sldMasterId id="2147483672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11.xml"/><Relationship Id="rId5" Type="http://schemas.openxmlformats.org/officeDocument/2006/relationships/slideMaster" Target="slideMasters/slideMaster12.xml"/><Relationship Id="rId6" Type="http://schemas.openxmlformats.org/officeDocument/2006/relationships/slideMaster" Target="slideMasters/slideMaster2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5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5.png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2.png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5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12.png"/><Relationship Id="rId8" Type="http://schemas.openxmlformats.org/officeDocument/2006/relationships/image" Target="../media/image2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9.png"/><Relationship Id="rId12" Type="http://schemas.openxmlformats.org/officeDocument/2006/relationships/image" Target="../media/image11.png"/><Relationship Id="rId13" Type="http://schemas.openxmlformats.org/officeDocument/2006/relationships/image" Target="../media/image13.png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5.png"/><Relationship Id="rId3" Type="http://schemas.openxmlformats.org/officeDocument/2006/relationships/image" Target="../media/image2.png"/><Relationship Id="rId4" Type="http://schemas.openxmlformats.org/officeDocument/2006/relationships/image" Target="../media/image14.jpeg"/><Relationship Id="rId5" Type="http://schemas.openxmlformats.org/officeDocument/2006/relationships/image" Target="../media/image2.png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5.png"/><Relationship Id="rId3" Type="http://schemas.openxmlformats.org/officeDocument/2006/relationships/image" Target="../media/image2.png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5.png"/><Relationship Id="rId3" Type="http://schemas.openxmlformats.org/officeDocument/2006/relationships/image" Target="../media/image2.png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5.png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2.png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5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5.png"/><Relationship Id="rId3" Type="http://schemas.openxmlformats.org/officeDocument/2006/relationships/image" Target="../media/image2.png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2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4.jpeg"/><Relationship Id="rId5" Type="http://schemas.openxmlformats.org/officeDocument/2006/relationships/image" Target="../media/image2.png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2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.png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2.png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2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7" descr=""/>
          <p:cNvPicPr/>
          <p:nvPr/>
        </p:nvPicPr>
        <p:blipFill>
          <a:blip r:embed="rId2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1" name="Picture 9" descr=""/>
          <p:cNvPicPr/>
          <p:nvPr/>
        </p:nvPicPr>
        <p:blipFill>
          <a:blip r:embed="rId3"/>
          <a:stretch/>
        </p:blipFill>
        <p:spPr>
          <a:xfrm>
            <a:off x="9814680" y="0"/>
            <a:ext cx="2376720" cy="2376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9188280" cy="132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Segoe Sans Display Semibold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000" cy="82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Click to edit Master text styles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000" cy="3683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Click to edit Master text styles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Second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Third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Fourth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Fifth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560" cy="82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Click to edit Master text styles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560" cy="3683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Click to edit Master text styles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Second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Third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Fourth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Fifth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hanks &amp; Rating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4" descr=""/>
          <p:cNvPicPr/>
          <p:nvPr/>
        </p:nvPicPr>
        <p:blipFill>
          <a:blip r:embed="rId2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0" name="Picture 9" descr=""/>
          <p:cNvPicPr/>
          <p:nvPr/>
        </p:nvPicPr>
        <p:blipFill>
          <a:blip r:embed="rId3"/>
          <a:stretch/>
        </p:blipFill>
        <p:spPr>
          <a:xfrm>
            <a:off x="9814680" y="0"/>
            <a:ext cx="2376720" cy="2376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43320" y="4943160"/>
            <a:ext cx="6179760" cy="1159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80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 Semibold"/>
              </a:rPr>
              <a:t>Thanks!</a:t>
            </a:r>
            <a:endParaRPr b="0" lang="en-GB" sz="8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215320" y="893880"/>
            <a:ext cx="3931560" cy="24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24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Please rate this session on Sched.com  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24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We would love to hear what you liked and how we could improve! 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4" descr=""/>
          <p:cNvPicPr/>
          <p:nvPr/>
        </p:nvPicPr>
        <p:blipFill>
          <a:blip r:embed="rId2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4" name="Picture 9" descr=""/>
          <p:cNvPicPr/>
          <p:nvPr/>
        </p:nvPicPr>
        <p:blipFill>
          <a:blip r:embed="rId3"/>
          <a:stretch/>
        </p:blipFill>
        <p:spPr>
          <a:xfrm>
            <a:off x="9814680" y="0"/>
            <a:ext cx="2376720" cy="2376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5" name="Picture 4" descr=""/>
          <p:cNvPicPr/>
          <p:nvPr/>
        </p:nvPicPr>
        <p:blipFill>
          <a:blip r:embed="rId4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727560" y="2970720"/>
            <a:ext cx="10942560" cy="2386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60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 Semibold"/>
              </a:rPr>
              <a:t>Your Fabulous Session Title</a:t>
            </a:r>
            <a:endParaRPr b="0" lang="en-GB" sz="6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7" name="Picture 5" descr=""/>
          <p:cNvPicPr/>
          <p:nvPr/>
        </p:nvPicPr>
        <p:blipFill>
          <a:blip r:embed="rId5"/>
          <a:stretch/>
        </p:blipFill>
        <p:spPr>
          <a:xfrm>
            <a:off x="9814680" y="0"/>
            <a:ext cx="2376720" cy="2376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8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Click to edit the outline text format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Second Outline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Third Outline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Fourth Outline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Fifth Outline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Sixth Outline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Seventh Outline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4" descr=""/>
          <p:cNvPicPr/>
          <p:nvPr/>
        </p:nvPicPr>
        <p:blipFill>
          <a:blip r:embed="rId2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0" name="Picture 9" descr=""/>
          <p:cNvPicPr/>
          <p:nvPr/>
        </p:nvPicPr>
        <p:blipFill>
          <a:blip r:embed="rId3"/>
          <a:stretch/>
        </p:blipFill>
        <p:spPr>
          <a:xfrm>
            <a:off x="9814680" y="0"/>
            <a:ext cx="2376720" cy="2376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1" name="Rectangle 1"/>
          <p:cNvSpPr/>
          <p:nvPr/>
        </p:nvSpPr>
        <p:spPr>
          <a:xfrm>
            <a:off x="0" y="1803960"/>
            <a:ext cx="12191400" cy="5053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GB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pic>
        <p:nvPicPr>
          <p:cNvPr id="102" name="Picture 2" descr="OneDeploy"/>
          <p:cNvPicPr/>
          <p:nvPr/>
        </p:nvPicPr>
        <p:blipFill>
          <a:blip r:embed="rId4"/>
          <a:stretch/>
        </p:blipFill>
        <p:spPr>
          <a:xfrm>
            <a:off x="838080" y="2216880"/>
            <a:ext cx="3559680" cy="913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3" name="Picture 22" descr="Download Microsoft Logo in SVG Vector or PNG File Format - Logo.wine"/>
          <p:cNvPicPr/>
          <p:nvPr/>
        </p:nvPicPr>
        <p:blipFill>
          <a:blip r:embed="rId5"/>
          <a:srcRect l="11300" t="37169" r="10371" b="37325"/>
          <a:stretch/>
        </p:blipFill>
        <p:spPr>
          <a:xfrm>
            <a:off x="7171560" y="5348160"/>
            <a:ext cx="2105280" cy="456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4" name="Picture 30" descr="Partners AppManagEvent 2025"/>
          <p:cNvPicPr/>
          <p:nvPr/>
        </p:nvPicPr>
        <p:blipFill>
          <a:blip r:embed="rId6"/>
          <a:srcRect l="0" t="13287" r="0" b="38976"/>
          <a:stretch/>
        </p:blipFill>
        <p:spPr>
          <a:xfrm>
            <a:off x="838080" y="5348160"/>
            <a:ext cx="2393280" cy="456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5" name="Picture 6" descr=""/>
          <p:cNvPicPr/>
          <p:nvPr/>
        </p:nvPicPr>
        <p:blipFill>
          <a:blip r:embed="rId7"/>
          <a:srcRect l="0" t="29420" r="0" b="31234"/>
          <a:stretch/>
        </p:blipFill>
        <p:spPr>
          <a:xfrm>
            <a:off x="3807720" y="5314680"/>
            <a:ext cx="2788200" cy="456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9204840" cy="132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CH" sz="44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 Semibold"/>
              </a:rPr>
              <a:t>Sponsors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7" name="Picture 3" descr=""/>
          <p:cNvPicPr/>
          <p:nvPr/>
        </p:nvPicPr>
        <p:blipFill>
          <a:blip r:embed="rId8"/>
          <a:stretch/>
        </p:blipFill>
        <p:spPr>
          <a:xfrm>
            <a:off x="9814680" y="0"/>
            <a:ext cx="2376720" cy="2376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8" name="Picture 4" descr="Zerotouch"/>
          <p:cNvPicPr/>
          <p:nvPr/>
        </p:nvPicPr>
        <p:blipFill>
          <a:blip r:embed="rId9"/>
          <a:stretch/>
        </p:blipFill>
        <p:spPr>
          <a:xfrm>
            <a:off x="838080" y="3873960"/>
            <a:ext cx="739080" cy="730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Picture 14" descr="PATCH MY PC"/>
          <p:cNvPicPr/>
          <p:nvPr/>
        </p:nvPicPr>
        <p:blipFill>
          <a:blip r:embed="rId10"/>
          <a:stretch/>
        </p:blipFill>
        <p:spPr>
          <a:xfrm>
            <a:off x="7344720" y="3842280"/>
            <a:ext cx="640800" cy="730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0" name="Picture 26" descr="Rimo3"/>
          <p:cNvPicPr/>
          <p:nvPr/>
        </p:nvPicPr>
        <p:blipFill>
          <a:blip r:embed="rId11"/>
          <a:stretch/>
        </p:blipFill>
        <p:spPr>
          <a:xfrm>
            <a:off x="8565120" y="3842280"/>
            <a:ext cx="1424520" cy="639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1" name="Picture 9" descr=""/>
          <p:cNvPicPr/>
          <p:nvPr/>
        </p:nvPicPr>
        <p:blipFill>
          <a:blip r:embed="rId12"/>
          <a:stretch/>
        </p:blipFill>
        <p:spPr>
          <a:xfrm>
            <a:off x="2329200" y="3873960"/>
            <a:ext cx="1755000" cy="730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2" name="Picture 10" descr="A black background with white spots&#10;&#10;AI-generated content may be incorrect."/>
          <p:cNvPicPr/>
          <p:nvPr/>
        </p:nvPicPr>
        <p:blipFill>
          <a:blip r:embed="rId13"/>
          <a:stretch/>
        </p:blipFill>
        <p:spPr>
          <a:xfrm>
            <a:off x="4492080" y="3902040"/>
            <a:ext cx="2444400" cy="611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8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Click to edit the outline text format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Second Outline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Third Outline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Fourth Outline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Fifth Outline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Sixth Outline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Seventh Outline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4" descr=""/>
          <p:cNvPicPr/>
          <p:nvPr/>
        </p:nvPicPr>
        <p:blipFill>
          <a:blip r:embed="rId2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5" name="Picture 9" descr=""/>
          <p:cNvPicPr/>
          <p:nvPr/>
        </p:nvPicPr>
        <p:blipFill>
          <a:blip r:embed="rId3"/>
          <a:stretch/>
        </p:blipFill>
        <p:spPr>
          <a:xfrm>
            <a:off x="9814680" y="0"/>
            <a:ext cx="2376720" cy="2376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9212040" cy="132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 Semibold"/>
              </a:rPr>
              <a:t>That’s me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7" name="Rectangle 2"/>
          <p:cNvSpPr/>
          <p:nvPr/>
        </p:nvSpPr>
        <p:spPr>
          <a:xfrm>
            <a:off x="3220920" y="1474560"/>
            <a:ext cx="8970120" cy="53827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18" name="Rounded Rectangle 3"/>
          <p:cNvSpPr/>
          <p:nvPr/>
        </p:nvSpPr>
        <p:spPr>
          <a:xfrm>
            <a:off x="5106600" y="1708920"/>
            <a:ext cx="4094640" cy="953280"/>
          </a:xfrm>
          <a:prstGeom prst="roundRect">
            <a:avLst>
              <a:gd name="adj" fmla="val 16667"/>
            </a:avLst>
          </a:prstGeom>
          <a:solidFill>
            <a:srgbClr val="1055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1" lang="de-CH" sz="1600" strike="noStrike" u="none">
                <a:solidFill>
                  <a:srgbClr val="ffffff"/>
                </a:solidFill>
                <a:effectLst/>
                <a:uFillTx/>
                <a:latin typeface="Aptos"/>
              </a:rPr>
              <a:t>Michael Scott</a:t>
            </a:r>
            <a:endParaRPr b="0" lang="en-GB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de-CH" sz="1200" strike="noStrike" u="none">
                <a:solidFill>
                  <a:srgbClr val="ebf0ff"/>
                </a:solidFill>
                <a:effectLst/>
                <a:uFillTx/>
                <a:latin typeface="Aptos"/>
              </a:rPr>
              <a:t>Microsoft MVP · Endpoint &amp; Security</a:t>
            </a:r>
            <a:endParaRPr b="0" lang="en-GB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9" name="Rounded Rectangle 4"/>
          <p:cNvSpPr/>
          <p:nvPr/>
        </p:nvSpPr>
        <p:spPr>
          <a:xfrm>
            <a:off x="5106600" y="2818440"/>
            <a:ext cx="4094640" cy="953280"/>
          </a:xfrm>
          <a:prstGeom prst="roundRect">
            <a:avLst>
              <a:gd name="adj" fmla="val 16667"/>
            </a:avLst>
          </a:prstGeom>
          <a:solidFill>
            <a:srgbClr val="1a83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1" lang="en-GB" sz="1600" strike="noStrike" u="none">
                <a:solidFill>
                  <a:srgbClr val="ffffff"/>
                </a:solidFill>
                <a:effectLst/>
                <a:uFillTx/>
                <a:latin typeface="Aptos"/>
              </a:rPr>
              <a:t>Role</a:t>
            </a:r>
            <a:endParaRPr b="0" lang="en-GB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de-CH" sz="1200" strike="noStrike" u="none">
                <a:solidFill>
                  <a:srgbClr val="ebf0ff"/>
                </a:solidFill>
                <a:effectLst/>
                <a:uFillTx/>
                <a:latin typeface="Aptos"/>
              </a:rPr>
              <a:t>Manager</a:t>
            </a:r>
            <a:endParaRPr b="0" lang="en-GB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0" name="Rounded Rectangle 5"/>
          <p:cNvSpPr/>
          <p:nvPr/>
        </p:nvSpPr>
        <p:spPr>
          <a:xfrm>
            <a:off x="5106600" y="3927960"/>
            <a:ext cx="4094640" cy="952920"/>
          </a:xfrm>
          <a:prstGeom prst="roundRect">
            <a:avLst>
              <a:gd name="adj" fmla="val 16667"/>
            </a:avLst>
          </a:prstGeom>
          <a:solidFill>
            <a:srgbClr val="bdd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1" lang="en-GB" sz="16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Focus</a:t>
            </a:r>
            <a:endParaRPr b="0" lang="en-GB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GB" sz="1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Intune · Windows 365 · Security</a:t>
            </a:r>
            <a:endParaRPr b="0" lang="en-GB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" name="Rounded Rectangle 5"/>
          <p:cNvSpPr/>
          <p:nvPr/>
        </p:nvSpPr>
        <p:spPr>
          <a:xfrm>
            <a:off x="5106600" y="5037480"/>
            <a:ext cx="4094640" cy="1362600"/>
          </a:xfrm>
          <a:prstGeom prst="roundRect">
            <a:avLst>
              <a:gd name="adj" fmla="val 16667"/>
            </a:avLst>
          </a:prstGeom>
          <a:solidFill>
            <a:srgbClr val="bcbcb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1" lang="de-CH" sz="16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Blog, Hobbies and more</a:t>
            </a:r>
            <a:endParaRPr b="0" lang="en-GB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Being awesome</a:t>
            </a:r>
            <a:endParaRPr b="0" lang="en-GB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GB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" name="Picture 7"/>
          <p:cNvSpPr/>
          <p:nvPr/>
        </p:nvSpPr>
        <p:spPr>
          <a:xfrm>
            <a:off x="1800360" y="2534400"/>
            <a:ext cx="2346480" cy="2346480"/>
          </a:xfrm>
          <a:prstGeom prst="ellipse">
            <a:avLst/>
          </a:prstGeom>
          <a:blipFill rotWithShape="0">
            <a:blip r:embed="rId4"/>
            <a:srcRect/>
            <a:stretch/>
          </a:blipFill>
          <a:ln cap="rnd" w="762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3" name="Picture 8" descr=""/>
          <p:cNvPicPr/>
          <p:nvPr/>
        </p:nvPicPr>
        <p:blipFill>
          <a:blip r:embed="rId5"/>
          <a:stretch/>
        </p:blipFill>
        <p:spPr>
          <a:xfrm>
            <a:off x="9814680" y="0"/>
            <a:ext cx="2376720" cy="2376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8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Click to edit the outline text format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Second Outline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Third Outline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Fourth Outline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Fifth Outline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Sixth Outline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Seventh Outline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4" descr=""/>
          <p:cNvPicPr/>
          <p:nvPr/>
        </p:nvPicPr>
        <p:blipFill>
          <a:blip r:embed="rId2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6" name="Picture 9" descr=""/>
          <p:cNvPicPr/>
          <p:nvPr/>
        </p:nvPicPr>
        <p:blipFill>
          <a:blip r:embed="rId3"/>
          <a:stretch/>
        </p:blipFill>
        <p:spPr>
          <a:xfrm>
            <a:off x="9814680" y="0"/>
            <a:ext cx="2376720" cy="2376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9212040" cy="132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 Semibold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d9d9d9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Click to edit Master text styles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d9d9d9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Second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d9d9d9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Third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d9d9d9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Fourth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d9d9d9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Fifth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4" descr=""/>
          <p:cNvPicPr/>
          <p:nvPr/>
        </p:nvPicPr>
        <p:blipFill>
          <a:blip r:embed="rId2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0" name="Picture 9" descr=""/>
          <p:cNvPicPr/>
          <p:nvPr/>
        </p:nvPicPr>
        <p:blipFill>
          <a:blip r:embed="rId3"/>
          <a:stretch/>
        </p:blipFill>
        <p:spPr>
          <a:xfrm>
            <a:off x="9814680" y="0"/>
            <a:ext cx="2376720" cy="2376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9212040" cy="132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 Semibold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d9d9d9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Click to edit Master text styles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d9d9d9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Second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d9d9d9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Third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d9d9d9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Fourth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d9d9d9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Fifth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4" descr=""/>
          <p:cNvPicPr/>
          <p:nvPr/>
        </p:nvPicPr>
        <p:blipFill>
          <a:blip r:embed="rId2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4" name="Picture 9" descr=""/>
          <p:cNvPicPr/>
          <p:nvPr/>
        </p:nvPicPr>
        <p:blipFill>
          <a:blip r:embed="rId3"/>
          <a:stretch/>
        </p:blipFill>
        <p:spPr>
          <a:xfrm>
            <a:off x="9814680" y="0"/>
            <a:ext cx="2376720" cy="2376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5" name="Picture 4" descr=""/>
          <p:cNvPicPr/>
          <p:nvPr/>
        </p:nvPicPr>
        <p:blipFill>
          <a:blip r:embed="rId4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4880" cy="285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60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 Semibold"/>
              </a:rPr>
              <a:t>Click to edit Master title style</a:t>
            </a:r>
            <a:endParaRPr b="0" lang="en-GB" sz="6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4880" cy="1499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Segoe Sans Display"/>
              </a:rPr>
              <a:t>Click to edit Master text styles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8" name="Picture 5" descr=""/>
          <p:cNvPicPr/>
          <p:nvPr/>
        </p:nvPicPr>
        <p:blipFill>
          <a:blip r:embed="rId5"/>
          <a:stretch/>
        </p:blipFill>
        <p:spPr>
          <a:xfrm>
            <a:off x="9814680" y="0"/>
            <a:ext cx="2376720" cy="237672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4" descr=""/>
          <p:cNvPicPr/>
          <p:nvPr/>
        </p:nvPicPr>
        <p:blipFill>
          <a:blip r:embed="rId2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0" name="Picture 9" descr=""/>
          <p:cNvPicPr/>
          <p:nvPr/>
        </p:nvPicPr>
        <p:blipFill>
          <a:blip r:embed="rId3"/>
          <a:stretch/>
        </p:blipFill>
        <p:spPr>
          <a:xfrm>
            <a:off x="9814680" y="0"/>
            <a:ext cx="2376720" cy="2376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9212040" cy="132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 Semibold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0760" cy="435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d9d9d9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Click to edit Master text styles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d9d9d9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Second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d9d9d9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Third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d9d9d9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Fourth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d9d9d9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Fifth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0760" cy="435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d9d9d9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Click to edit Master text styles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d9d9d9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Second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d9d9d9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Third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d9d9d9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Fourth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d9d9d9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Fifth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hanks &amp; Rat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"/>
          <p:cNvPicPr/>
          <p:nvPr/>
        </p:nvPicPr>
        <p:blipFill>
          <a:blip r:embed="rId2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" name="Picture 9" descr=""/>
          <p:cNvPicPr/>
          <p:nvPr/>
        </p:nvPicPr>
        <p:blipFill>
          <a:blip r:embed="rId3"/>
          <a:stretch/>
        </p:blipFill>
        <p:spPr>
          <a:xfrm>
            <a:off x="9814680" y="0"/>
            <a:ext cx="2376720" cy="2376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43320" y="4943160"/>
            <a:ext cx="6179760" cy="1159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8000" strike="noStrike" u="none">
                <a:solidFill>
                  <a:schemeClr val="dk1"/>
                </a:solidFill>
                <a:effectLst/>
                <a:uFillTx/>
                <a:latin typeface="Segoe Sans Display Semibold"/>
              </a:rPr>
              <a:t>Thanks!</a:t>
            </a:r>
            <a:endParaRPr b="0" lang="en-GB" sz="8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434280" y="687960"/>
            <a:ext cx="3931560" cy="24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16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Don’t forget to Rate this Session :)</a:t>
            </a:r>
            <a:endParaRPr b="0" lang="en-GB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4" descr=""/>
          <p:cNvPicPr/>
          <p:nvPr/>
        </p:nvPicPr>
        <p:blipFill>
          <a:blip r:embed="rId2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5" name="Picture 9" descr=""/>
          <p:cNvPicPr/>
          <p:nvPr/>
        </p:nvPicPr>
        <p:blipFill>
          <a:blip r:embed="rId3"/>
          <a:stretch/>
        </p:blipFill>
        <p:spPr>
          <a:xfrm>
            <a:off x="9814680" y="0"/>
            <a:ext cx="2376720" cy="2376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9188280" cy="132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 Semibold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000" cy="82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Click to edit Master text styles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000" cy="3683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d9d9d9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Click to edit Master text styles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d9d9d9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Second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d9d9d9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Third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d9d9d9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Fourth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d9d9d9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Fifth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560" cy="82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Click to edit Master text styles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560" cy="3683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d9d9d9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Click to edit Master text styles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d9d9d9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Second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d9d9d9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Third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d9d9d9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Fourth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d9d9d9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Fifth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"/>
          <p:cNvPicPr/>
          <p:nvPr/>
        </p:nvPicPr>
        <p:blipFill>
          <a:blip r:embed="rId2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" name="Picture 9" descr=""/>
          <p:cNvPicPr/>
          <p:nvPr/>
        </p:nvPicPr>
        <p:blipFill>
          <a:blip r:embed="rId3"/>
          <a:stretch/>
        </p:blipFill>
        <p:spPr>
          <a:xfrm>
            <a:off x="9814680" y="0"/>
            <a:ext cx="2376720" cy="2376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" name="Picture 4" descr=""/>
          <p:cNvPicPr/>
          <p:nvPr/>
        </p:nvPicPr>
        <p:blipFill>
          <a:blip r:embed="rId4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727560" y="2970720"/>
            <a:ext cx="10942560" cy="2386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6000" strike="noStrike" u="none">
                <a:solidFill>
                  <a:schemeClr val="dk1"/>
                </a:solidFill>
                <a:effectLst/>
                <a:uFillTx/>
                <a:latin typeface="Segoe Sans Display Semibold"/>
              </a:rPr>
              <a:t>Your Fabulous Session Title</a:t>
            </a:r>
            <a:endParaRPr b="0" lang="en-GB" sz="6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" name="Picture 5" descr=""/>
          <p:cNvPicPr/>
          <p:nvPr/>
        </p:nvPicPr>
        <p:blipFill>
          <a:blip r:embed="rId5"/>
          <a:stretch/>
        </p:blipFill>
        <p:spPr>
          <a:xfrm>
            <a:off x="9814680" y="0"/>
            <a:ext cx="2376720" cy="2376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8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Click to edit the outline text format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Second Outline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Third Outline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Fourth Outline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Fifth Outline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Sixth Outline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Seventh Outline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ponsor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7" descr=""/>
          <p:cNvPicPr/>
          <p:nvPr/>
        </p:nvPicPr>
        <p:blipFill>
          <a:blip r:embed="rId2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" name="Picture 9" descr=""/>
          <p:cNvPicPr/>
          <p:nvPr/>
        </p:nvPicPr>
        <p:blipFill>
          <a:blip r:embed="rId3"/>
          <a:stretch/>
        </p:blipFill>
        <p:spPr>
          <a:xfrm>
            <a:off x="9814680" y="0"/>
            <a:ext cx="2376720" cy="2376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" name="Picture 2" descr="OneDeploy"/>
          <p:cNvPicPr/>
          <p:nvPr/>
        </p:nvPicPr>
        <p:blipFill>
          <a:blip r:embed="rId4"/>
          <a:stretch/>
        </p:blipFill>
        <p:spPr>
          <a:xfrm>
            <a:off x="838080" y="2216880"/>
            <a:ext cx="3559680" cy="913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" name="Picture 4" descr="Zerotouch"/>
          <p:cNvPicPr/>
          <p:nvPr/>
        </p:nvPicPr>
        <p:blipFill>
          <a:blip r:embed="rId5"/>
          <a:stretch/>
        </p:blipFill>
        <p:spPr>
          <a:xfrm>
            <a:off x="838080" y="3873960"/>
            <a:ext cx="739080" cy="730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" name="Picture 14" descr="PATCH MY PC"/>
          <p:cNvPicPr/>
          <p:nvPr/>
        </p:nvPicPr>
        <p:blipFill>
          <a:blip r:embed="rId6"/>
          <a:stretch/>
        </p:blipFill>
        <p:spPr>
          <a:xfrm>
            <a:off x="7344720" y="3842280"/>
            <a:ext cx="640800" cy="730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" name="Picture 22" descr="Download Microsoft Logo in SVG Vector or PNG File Format - Logo.wine"/>
          <p:cNvPicPr/>
          <p:nvPr/>
        </p:nvPicPr>
        <p:blipFill>
          <a:blip r:embed="rId7"/>
          <a:srcRect l="11300" t="37169" r="10371" b="37325"/>
          <a:stretch/>
        </p:blipFill>
        <p:spPr>
          <a:xfrm>
            <a:off x="7171560" y="5348160"/>
            <a:ext cx="2105280" cy="456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" name="Picture 26" descr="Rimo3"/>
          <p:cNvPicPr/>
          <p:nvPr/>
        </p:nvPicPr>
        <p:blipFill>
          <a:blip r:embed="rId8"/>
          <a:stretch/>
        </p:blipFill>
        <p:spPr>
          <a:xfrm>
            <a:off x="8565120" y="3842280"/>
            <a:ext cx="1424520" cy="639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" name="Picture 30" descr="Partners AppManagEvent 2025"/>
          <p:cNvPicPr/>
          <p:nvPr/>
        </p:nvPicPr>
        <p:blipFill>
          <a:blip r:embed="rId9"/>
          <a:srcRect l="0" t="13287" r="0" b="38976"/>
          <a:stretch/>
        </p:blipFill>
        <p:spPr>
          <a:xfrm>
            <a:off x="838080" y="5348160"/>
            <a:ext cx="2393280" cy="456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" name="Picture 4" descr=""/>
          <p:cNvPicPr/>
          <p:nvPr/>
        </p:nvPicPr>
        <p:blipFill>
          <a:blip r:embed="rId10"/>
          <a:stretch/>
        </p:blipFill>
        <p:spPr>
          <a:xfrm>
            <a:off x="2329200" y="3873960"/>
            <a:ext cx="1755000" cy="730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" name="Picture 6" descr=""/>
          <p:cNvPicPr/>
          <p:nvPr/>
        </p:nvPicPr>
        <p:blipFill>
          <a:blip r:embed="rId11"/>
          <a:srcRect l="0" t="29420" r="0" b="31234"/>
          <a:stretch/>
        </p:blipFill>
        <p:spPr>
          <a:xfrm>
            <a:off x="3807720" y="5314680"/>
            <a:ext cx="2788200" cy="456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9204840" cy="132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CH" sz="4400" strike="noStrike" u="none">
                <a:solidFill>
                  <a:schemeClr val="dk1"/>
                </a:solidFill>
                <a:effectLst/>
                <a:uFillTx/>
                <a:latin typeface="Segoe Sans Display Semibold"/>
              </a:rPr>
              <a:t>Sponsors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1" name="Picture 3" descr="A black background with white spots&#10;&#10;AI-generated content may be incorrect."/>
          <p:cNvPicPr/>
          <p:nvPr/>
        </p:nvPicPr>
        <p:blipFill>
          <a:blip r:embed="rId12"/>
          <a:stretch/>
        </p:blipFill>
        <p:spPr>
          <a:xfrm>
            <a:off x="4492080" y="3902040"/>
            <a:ext cx="2444400" cy="611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8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Click to edit the outline text format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Second Outline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Third Outline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Fourth Outline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Fifth Outline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Sixth Outline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Seventh Outline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Abou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"/>
          <p:cNvPicPr/>
          <p:nvPr/>
        </p:nvPicPr>
        <p:blipFill>
          <a:blip r:embed="rId2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4" name="Picture 9" descr=""/>
          <p:cNvPicPr/>
          <p:nvPr/>
        </p:nvPicPr>
        <p:blipFill>
          <a:blip r:embed="rId3"/>
          <a:stretch/>
        </p:blipFill>
        <p:spPr>
          <a:xfrm>
            <a:off x="9814680" y="0"/>
            <a:ext cx="2376720" cy="2376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9212040" cy="132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Segoe Sans Display Semibold"/>
              </a:rPr>
              <a:t>That’s me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" name="Rectangle 2"/>
          <p:cNvSpPr/>
          <p:nvPr/>
        </p:nvSpPr>
        <p:spPr>
          <a:xfrm>
            <a:off x="3220920" y="1474560"/>
            <a:ext cx="8970120" cy="53827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7" name="Rounded Rectangle 3"/>
          <p:cNvSpPr/>
          <p:nvPr/>
        </p:nvSpPr>
        <p:spPr>
          <a:xfrm>
            <a:off x="5106600" y="1708920"/>
            <a:ext cx="4094640" cy="953280"/>
          </a:xfrm>
          <a:prstGeom prst="roundRect">
            <a:avLst>
              <a:gd name="adj" fmla="val 16667"/>
            </a:avLst>
          </a:prstGeom>
          <a:solidFill>
            <a:srgbClr val="1055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1" lang="de-CH" sz="1600" strike="noStrike" u="none">
                <a:solidFill>
                  <a:srgbClr val="ffffff"/>
                </a:solidFill>
                <a:effectLst/>
                <a:uFillTx/>
                <a:latin typeface="Aptos"/>
              </a:rPr>
              <a:t>Michael Scott</a:t>
            </a:r>
            <a:endParaRPr b="0" lang="en-GB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de-CH" sz="1200" strike="noStrike" u="none">
                <a:solidFill>
                  <a:srgbClr val="ebf0ff"/>
                </a:solidFill>
                <a:effectLst/>
                <a:uFillTx/>
                <a:latin typeface="Aptos"/>
              </a:rPr>
              <a:t>Microsoft MVP · Endpoint &amp; Security</a:t>
            </a:r>
            <a:endParaRPr b="0" lang="en-GB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8" name="Rounded Rectangle 4"/>
          <p:cNvSpPr/>
          <p:nvPr/>
        </p:nvSpPr>
        <p:spPr>
          <a:xfrm>
            <a:off x="5106600" y="2818440"/>
            <a:ext cx="4094640" cy="953280"/>
          </a:xfrm>
          <a:prstGeom prst="roundRect">
            <a:avLst>
              <a:gd name="adj" fmla="val 16667"/>
            </a:avLst>
          </a:prstGeom>
          <a:solidFill>
            <a:srgbClr val="1a83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1" lang="en-GB" sz="1600" strike="noStrike" u="none">
                <a:solidFill>
                  <a:srgbClr val="ffffff"/>
                </a:solidFill>
                <a:effectLst/>
                <a:uFillTx/>
                <a:latin typeface="Aptos"/>
              </a:rPr>
              <a:t>Role</a:t>
            </a:r>
            <a:endParaRPr b="0" lang="en-GB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de-CH" sz="1200" strike="noStrike" u="none">
                <a:solidFill>
                  <a:srgbClr val="ebf0ff"/>
                </a:solidFill>
                <a:effectLst/>
                <a:uFillTx/>
                <a:latin typeface="Aptos"/>
              </a:rPr>
              <a:t>Manager</a:t>
            </a:r>
            <a:endParaRPr b="0" lang="en-GB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9" name="Rounded Rectangle 5"/>
          <p:cNvSpPr/>
          <p:nvPr/>
        </p:nvSpPr>
        <p:spPr>
          <a:xfrm>
            <a:off x="5106600" y="3927960"/>
            <a:ext cx="4094640" cy="952920"/>
          </a:xfrm>
          <a:prstGeom prst="roundRect">
            <a:avLst>
              <a:gd name="adj" fmla="val 16667"/>
            </a:avLst>
          </a:prstGeom>
          <a:solidFill>
            <a:srgbClr val="bdd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1" lang="en-GB" sz="16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Focus</a:t>
            </a:r>
            <a:endParaRPr b="0" lang="en-GB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GB" sz="1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Intune · Windows 365 · Security</a:t>
            </a:r>
            <a:endParaRPr b="0" lang="en-GB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" name="Rounded Rectangle 5"/>
          <p:cNvSpPr/>
          <p:nvPr/>
        </p:nvSpPr>
        <p:spPr>
          <a:xfrm>
            <a:off x="5106600" y="5037480"/>
            <a:ext cx="4094640" cy="1362600"/>
          </a:xfrm>
          <a:prstGeom prst="roundRect">
            <a:avLst>
              <a:gd name="adj" fmla="val 16667"/>
            </a:avLst>
          </a:prstGeom>
          <a:solidFill>
            <a:srgbClr val="bcbcb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1" lang="de-CH" sz="16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Blog, Hobbies and more</a:t>
            </a:r>
            <a:endParaRPr b="0" lang="en-GB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Being awesome</a:t>
            </a:r>
            <a:endParaRPr b="0" lang="en-GB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GB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" name="Picture 8"/>
          <p:cNvSpPr/>
          <p:nvPr/>
        </p:nvSpPr>
        <p:spPr>
          <a:xfrm>
            <a:off x="1800360" y="2534400"/>
            <a:ext cx="2346480" cy="2346480"/>
          </a:xfrm>
          <a:prstGeom prst="ellipse">
            <a:avLst/>
          </a:prstGeom>
          <a:blipFill rotWithShape="0">
            <a:blip r:embed="rId4"/>
            <a:srcRect/>
            <a:stretch/>
          </a:blipFill>
          <a:ln cap="rnd" w="762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2" name="Picture 9" descr=""/>
          <p:cNvPicPr/>
          <p:nvPr/>
        </p:nvPicPr>
        <p:blipFill>
          <a:blip r:embed="rId5"/>
          <a:stretch/>
        </p:blipFill>
        <p:spPr>
          <a:xfrm>
            <a:off x="9814680" y="0"/>
            <a:ext cx="2376720" cy="2376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8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Click to edit the outline text format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Second Outline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Third Outline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Fourth Outline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Fifth Outline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Sixth Outline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Seventh Outline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7" descr=""/>
          <p:cNvPicPr/>
          <p:nvPr/>
        </p:nvPicPr>
        <p:blipFill>
          <a:blip r:embed="rId2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5" name="Picture 9" descr=""/>
          <p:cNvPicPr/>
          <p:nvPr/>
        </p:nvPicPr>
        <p:blipFill>
          <a:blip r:embed="rId3"/>
          <a:stretch/>
        </p:blipFill>
        <p:spPr>
          <a:xfrm>
            <a:off x="9814680" y="0"/>
            <a:ext cx="2376720" cy="2376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6" name="Picture 7" descr=""/>
          <p:cNvPicPr/>
          <p:nvPr/>
        </p:nvPicPr>
        <p:blipFill>
          <a:blip r:embed="rId4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9212040" cy="132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Segoe Sans Display Semibold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Click to edit Master text styles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Second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Third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Fourth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Fifth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9" name="Picture 3" descr=""/>
          <p:cNvPicPr/>
          <p:nvPr/>
        </p:nvPicPr>
        <p:blipFill>
          <a:blip r:embed="rId5"/>
          <a:stretch/>
        </p:blipFill>
        <p:spPr>
          <a:xfrm>
            <a:off x="9814680" y="0"/>
            <a:ext cx="2376720" cy="237672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7" descr=""/>
          <p:cNvPicPr/>
          <p:nvPr/>
        </p:nvPicPr>
        <p:blipFill>
          <a:blip r:embed="rId2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1" name="Picture 9" descr=""/>
          <p:cNvPicPr/>
          <p:nvPr/>
        </p:nvPicPr>
        <p:blipFill>
          <a:blip r:embed="rId3"/>
          <a:stretch/>
        </p:blipFill>
        <p:spPr>
          <a:xfrm>
            <a:off x="9814680" y="0"/>
            <a:ext cx="2376720" cy="2376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2" name="Picture 7" descr=""/>
          <p:cNvPicPr/>
          <p:nvPr/>
        </p:nvPicPr>
        <p:blipFill>
          <a:blip r:embed="rId4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4880" cy="285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6000" strike="noStrike" u="none">
                <a:solidFill>
                  <a:schemeClr val="dk1"/>
                </a:solidFill>
                <a:effectLst/>
                <a:uFillTx/>
                <a:latin typeface="Segoe Sans Display Semibold"/>
              </a:rPr>
              <a:t>Click to edit Master title style</a:t>
            </a:r>
            <a:endParaRPr b="0" lang="en-GB" sz="6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4880" cy="1499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Segoe Sans Display"/>
              </a:rPr>
              <a:t>Click to edit Master text styles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5" name="Picture 3" descr=""/>
          <p:cNvPicPr/>
          <p:nvPr/>
        </p:nvPicPr>
        <p:blipFill>
          <a:blip r:embed="rId5"/>
          <a:stretch/>
        </p:blipFill>
        <p:spPr>
          <a:xfrm>
            <a:off x="9814680" y="0"/>
            <a:ext cx="2376720" cy="237672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7" descr=""/>
          <p:cNvPicPr/>
          <p:nvPr/>
        </p:nvPicPr>
        <p:blipFill>
          <a:blip r:embed="rId2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7" name="Picture 9" descr=""/>
          <p:cNvPicPr/>
          <p:nvPr/>
        </p:nvPicPr>
        <p:blipFill>
          <a:blip r:embed="rId3"/>
          <a:stretch/>
        </p:blipFill>
        <p:spPr>
          <a:xfrm>
            <a:off x="9814680" y="0"/>
            <a:ext cx="2376720" cy="2376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8" name="Picture 10" descr=""/>
          <p:cNvPicPr/>
          <p:nvPr/>
        </p:nvPicPr>
        <p:blipFill>
          <a:blip r:embed="rId4"/>
          <a:stretch/>
        </p:blipFill>
        <p:spPr>
          <a:xfrm>
            <a:off x="-17280" y="0"/>
            <a:ext cx="12208320" cy="685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9212040" cy="132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Segoe Sans Display Semibold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0760" cy="435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Click to edit Master text styles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Second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Third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Fourth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Fifth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0760" cy="435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Click to edit Master text styles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Second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Third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Fourth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Fifth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2" name="Picture 4" descr=""/>
          <p:cNvPicPr/>
          <p:nvPr/>
        </p:nvPicPr>
        <p:blipFill>
          <a:blip r:embed="rId5"/>
          <a:stretch/>
        </p:blipFill>
        <p:spPr>
          <a:xfrm>
            <a:off x="9814680" y="0"/>
            <a:ext cx="2376720" cy="237672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7" descr=""/>
          <p:cNvPicPr/>
          <p:nvPr/>
        </p:nvPicPr>
        <p:blipFill>
          <a:blip r:embed="rId2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4" name="Picture 9" descr=""/>
          <p:cNvPicPr/>
          <p:nvPr/>
        </p:nvPicPr>
        <p:blipFill>
          <a:blip r:embed="rId3"/>
          <a:stretch/>
        </p:blipFill>
        <p:spPr>
          <a:xfrm>
            <a:off x="9814680" y="0"/>
            <a:ext cx="2376720" cy="2376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5" name="Picture 10" descr=""/>
          <p:cNvPicPr/>
          <p:nvPr/>
        </p:nvPicPr>
        <p:blipFill>
          <a:blip r:embed="rId4"/>
          <a:stretch/>
        </p:blipFill>
        <p:spPr>
          <a:xfrm>
            <a:off x="-17280" y="0"/>
            <a:ext cx="12208320" cy="685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9212040" cy="132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Segoe Sans Display Semibold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0760" cy="435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Click to edit Master text styles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Second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Third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Fourth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Fifth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0760" cy="435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Click to edit Master text styles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Second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Third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Fourth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Fifth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9" name="Picture 4" descr=""/>
          <p:cNvPicPr/>
          <p:nvPr/>
        </p:nvPicPr>
        <p:blipFill>
          <a:blip r:embed="rId5"/>
          <a:stretch/>
        </p:blipFill>
        <p:spPr>
          <a:xfrm>
            <a:off x="9814680" y="0"/>
            <a:ext cx="2376720" cy="237672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5.png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5.png"/><Relationship Id="rId3" Type="http://schemas.openxmlformats.org/officeDocument/2006/relationships/image" Target="../media/image2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8.png"/><Relationship Id="rId15" Type="http://schemas.openxmlformats.org/officeDocument/2006/relationships/slideLayout" Target="../slideLayouts/slideLayout2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7" descr=""/>
          <p:cNvPicPr/>
          <p:nvPr/>
        </p:nvPicPr>
        <p:blipFill>
          <a:blip r:embed="rId2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" name="Picture 9" descr=""/>
          <p:cNvPicPr/>
          <p:nvPr/>
        </p:nvPicPr>
        <p:blipFill>
          <a:blip r:embed="rId3"/>
          <a:stretch/>
        </p:blipFill>
        <p:spPr>
          <a:xfrm>
            <a:off x="9814680" y="0"/>
            <a:ext cx="2376720" cy="2376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9880" y="2268720"/>
            <a:ext cx="3931560" cy="1159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Segoe Sans Display Semibold"/>
              </a:rPr>
              <a:t>Demo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839880" y="3429000"/>
            <a:ext cx="3931560" cy="24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1600" strike="noStrike" u="none">
                <a:solidFill>
                  <a:schemeClr val="dk1"/>
                </a:solidFill>
                <a:effectLst/>
                <a:uFillTx/>
                <a:latin typeface="Segoe Sans Display"/>
              </a:rPr>
              <a:t>Some nice text….</a:t>
            </a:r>
            <a:endParaRPr b="0" lang="en-GB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" name="Google Shape;465;p57"/>
          <p:cNvGrpSpPr/>
          <p:nvPr/>
        </p:nvGrpSpPr>
        <p:grpSpPr>
          <a:xfrm>
            <a:off x="6552720" y="2176200"/>
            <a:ext cx="3432240" cy="2495520"/>
            <a:chOff x="6552720" y="2176200"/>
            <a:chExt cx="3432240" cy="2495520"/>
          </a:xfrm>
        </p:grpSpPr>
        <p:sp>
          <p:nvSpPr>
            <p:cNvPr id="5" name="Google Shape;466;p57"/>
            <p:cNvSpPr/>
            <p:nvPr/>
          </p:nvSpPr>
          <p:spPr>
            <a:xfrm>
              <a:off x="7856280" y="4320000"/>
              <a:ext cx="825120" cy="351720"/>
            </a:xfrm>
            <a:custGeom>
              <a:avLst/>
              <a:gdLst>
                <a:gd name="textAreaLeft" fmla="*/ 0 w 825120"/>
                <a:gd name="textAreaRight" fmla="*/ 825840 w 825120"/>
                <a:gd name="textAreaTop" fmla="*/ 0 h 351720"/>
                <a:gd name="textAreaBottom" fmla="*/ 352440 h 351720"/>
              </a:gdLst>
              <a:ahLst/>
              <a:cxnLst/>
              <a:rect l="textAreaLeft" t="textAreaTop" r="textAreaRight" b="textAreaBottom"/>
              <a:pathLst>
                <a:path w="66429" h="28348">
                  <a:moveTo>
                    <a:pt x="6889" y="1"/>
                  </a:moveTo>
                  <a:lnTo>
                    <a:pt x="1" y="28347"/>
                  </a:lnTo>
                  <a:lnTo>
                    <a:pt x="66429" y="28347"/>
                  </a:lnTo>
                  <a:lnTo>
                    <a:pt x="59475" y="1"/>
                  </a:lnTo>
                  <a:lnTo>
                    <a:pt x="33182" y="464"/>
                  </a:lnTo>
                  <a:lnTo>
                    <a:pt x="6889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GB" sz="1800" strike="noStrike" u="none">
                <a:solidFill>
                  <a:schemeClr val="dk1"/>
                </a:solidFill>
                <a:effectLst/>
                <a:uFillTx/>
                <a:latin typeface="Aptos"/>
              </a:endParaRPr>
            </a:p>
          </p:txBody>
        </p:sp>
        <p:sp>
          <p:nvSpPr>
            <p:cNvPr id="6" name="Google Shape;467;p57"/>
            <p:cNvSpPr/>
            <p:nvPr/>
          </p:nvSpPr>
          <p:spPr>
            <a:xfrm>
              <a:off x="6552720" y="2176200"/>
              <a:ext cx="3432240" cy="2164320"/>
            </a:xfrm>
            <a:custGeom>
              <a:avLst/>
              <a:gdLst>
                <a:gd name="textAreaLeft" fmla="*/ 0 w 3432240"/>
                <a:gd name="textAreaRight" fmla="*/ 3432960 w 3432240"/>
                <a:gd name="textAreaTop" fmla="*/ 0 h 2164320"/>
                <a:gd name="textAreaBottom" fmla="*/ 2165040 h 2164320"/>
              </a:gdLst>
              <a:ahLst/>
              <a:cxnLst/>
              <a:rect l="textAreaLeft" t="textAreaTop" r="textAreaRight" b="textAreaBottom"/>
              <a:pathLst>
                <a:path w="248162" h="181204">
                  <a:moveTo>
                    <a:pt x="4636" y="0"/>
                  </a:moveTo>
                  <a:cubicBezTo>
                    <a:pt x="2053" y="0"/>
                    <a:pt x="0" y="2053"/>
                    <a:pt x="0" y="4636"/>
                  </a:cubicBezTo>
                  <a:lnTo>
                    <a:pt x="0" y="176634"/>
                  </a:lnTo>
                  <a:cubicBezTo>
                    <a:pt x="0" y="179151"/>
                    <a:pt x="2053" y="181204"/>
                    <a:pt x="4636" y="181204"/>
                  </a:cubicBezTo>
                  <a:lnTo>
                    <a:pt x="243526" y="181204"/>
                  </a:lnTo>
                  <a:cubicBezTo>
                    <a:pt x="246109" y="181204"/>
                    <a:pt x="248162" y="179151"/>
                    <a:pt x="248162" y="176634"/>
                  </a:cubicBezTo>
                  <a:lnTo>
                    <a:pt x="248162" y="4636"/>
                  </a:lnTo>
                  <a:cubicBezTo>
                    <a:pt x="248162" y="2053"/>
                    <a:pt x="246109" y="0"/>
                    <a:pt x="24352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GB" sz="1800" strike="noStrike" u="none">
                <a:solidFill>
                  <a:schemeClr val="dk1"/>
                </a:solidFill>
                <a:effectLst/>
                <a:uFillTx/>
                <a:latin typeface="Aptos"/>
              </a:endParaRPr>
            </a:p>
          </p:txBody>
        </p:sp>
        <p:sp>
          <p:nvSpPr>
            <p:cNvPr id="7" name="Google Shape;468;p57"/>
            <p:cNvSpPr/>
            <p:nvPr/>
          </p:nvSpPr>
          <p:spPr>
            <a:xfrm>
              <a:off x="6660000" y="2268720"/>
              <a:ext cx="3218040" cy="1979280"/>
            </a:xfrm>
            <a:custGeom>
              <a:avLst/>
              <a:gdLst>
                <a:gd name="textAreaLeft" fmla="*/ 0 w 3218040"/>
                <a:gd name="textAreaRight" fmla="*/ 3218760 w 3218040"/>
                <a:gd name="textAreaTop" fmla="*/ 0 h 1979280"/>
                <a:gd name="textAreaBottom" fmla="*/ 1980000 h 1979280"/>
              </a:gdLst>
              <a:ahLst/>
              <a:cxnLst/>
              <a:rect l="textAreaLeft" t="textAreaTop" r="textAreaRight" b="textAreaBottom"/>
              <a:pathLst>
                <a:path w="232665" h="165707">
                  <a:moveTo>
                    <a:pt x="1" y="1"/>
                  </a:moveTo>
                  <a:lnTo>
                    <a:pt x="1" y="24307"/>
                  </a:lnTo>
                  <a:lnTo>
                    <a:pt x="1" y="165707"/>
                  </a:lnTo>
                  <a:lnTo>
                    <a:pt x="232665" y="165707"/>
                  </a:lnTo>
                  <a:lnTo>
                    <a:pt x="232665" y="121532"/>
                  </a:lnTo>
                  <a:lnTo>
                    <a:pt x="232665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GB" sz="1800" strike="noStrike" u="none">
                <a:solidFill>
                  <a:schemeClr val="dk1"/>
                </a:solidFill>
                <a:effectLst/>
                <a:uFillTx/>
                <a:latin typeface="Aptos"/>
              </a:endParaRPr>
            </a:p>
          </p:txBody>
        </p:sp>
        <p:sp>
          <p:nvSpPr>
            <p:cNvPr id="8" name="Google Shape;469;p57"/>
            <p:cNvSpPr/>
            <p:nvPr/>
          </p:nvSpPr>
          <p:spPr>
            <a:xfrm>
              <a:off x="7766640" y="4559400"/>
              <a:ext cx="1003680" cy="111960"/>
            </a:xfrm>
            <a:custGeom>
              <a:avLst/>
              <a:gdLst>
                <a:gd name="textAreaLeft" fmla="*/ 0 w 1003680"/>
                <a:gd name="textAreaRight" fmla="*/ 1004400 w 1003680"/>
                <a:gd name="textAreaTop" fmla="*/ 0 h 111960"/>
                <a:gd name="textAreaBottom" fmla="*/ 112680 h 111960"/>
              </a:gdLst>
              <a:ahLst/>
              <a:cxnLst/>
              <a:rect l="textAreaLeft" t="textAreaTop" r="textAreaRight" b="textAreaBottom"/>
              <a:pathLst>
                <a:path w="80801" h="9075">
                  <a:moveTo>
                    <a:pt x="4571" y="1"/>
                  </a:moveTo>
                  <a:cubicBezTo>
                    <a:pt x="2054" y="1"/>
                    <a:pt x="1" y="2054"/>
                    <a:pt x="1" y="4570"/>
                  </a:cubicBezTo>
                  <a:cubicBezTo>
                    <a:pt x="1" y="7021"/>
                    <a:pt x="2054" y="9074"/>
                    <a:pt x="4571" y="9074"/>
                  </a:cubicBezTo>
                  <a:lnTo>
                    <a:pt x="76297" y="9074"/>
                  </a:lnTo>
                  <a:cubicBezTo>
                    <a:pt x="78814" y="9074"/>
                    <a:pt x="80801" y="7021"/>
                    <a:pt x="80801" y="4570"/>
                  </a:cubicBezTo>
                  <a:cubicBezTo>
                    <a:pt x="80801" y="2054"/>
                    <a:pt x="78814" y="1"/>
                    <a:pt x="76297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6160" bIns="5616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GB" sz="1800" strike="noStrike" u="none">
                <a:solidFill>
                  <a:schemeClr val="dk1"/>
                </a:solidFill>
                <a:effectLst/>
                <a:uFillTx/>
                <a:latin typeface="Aptos"/>
              </a:endParaRPr>
            </a:p>
          </p:txBody>
        </p:sp>
      </p:grpSp>
      <p:pic>
        <p:nvPicPr>
          <p:cNvPr id="9" name="Picture 12" descr=""/>
          <p:cNvPicPr/>
          <p:nvPr/>
        </p:nvPicPr>
        <p:blipFill>
          <a:blip r:embed="rId4"/>
          <a:stretch/>
        </p:blipFill>
        <p:spPr>
          <a:xfrm>
            <a:off x="6659640" y="2268720"/>
            <a:ext cx="3218040" cy="1979280"/>
          </a:xfrm>
          <a:prstGeom prst="rect">
            <a:avLst/>
          </a:prstGeom>
          <a:noFill/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4" descr=""/>
          <p:cNvPicPr/>
          <p:nvPr/>
        </p:nvPicPr>
        <p:blipFill>
          <a:blip r:embed="rId2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8" name="Picture 9" descr=""/>
          <p:cNvPicPr/>
          <p:nvPr/>
        </p:nvPicPr>
        <p:blipFill>
          <a:blip r:embed="rId3"/>
          <a:stretch/>
        </p:blipFill>
        <p:spPr>
          <a:xfrm>
            <a:off x="9814680" y="0"/>
            <a:ext cx="2376720" cy="2376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9" name="Picture 4" descr=""/>
          <p:cNvPicPr/>
          <p:nvPr/>
        </p:nvPicPr>
        <p:blipFill>
          <a:blip r:embed="rId4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839880" y="2268720"/>
            <a:ext cx="3931560" cy="1159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2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 Semibold"/>
              </a:rPr>
              <a:t>Demo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839880" y="3429000"/>
            <a:ext cx="3931560" cy="24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16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Some nice text….</a:t>
            </a:r>
            <a:endParaRPr b="0" lang="en-GB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82" name="Google Shape;465;p57"/>
          <p:cNvGrpSpPr/>
          <p:nvPr/>
        </p:nvGrpSpPr>
        <p:grpSpPr>
          <a:xfrm>
            <a:off x="6552720" y="2176200"/>
            <a:ext cx="3432240" cy="2495520"/>
            <a:chOff x="6552720" y="2176200"/>
            <a:chExt cx="3432240" cy="2495520"/>
          </a:xfrm>
        </p:grpSpPr>
        <p:sp>
          <p:nvSpPr>
            <p:cNvPr id="83" name="Google Shape;466;p57"/>
            <p:cNvSpPr/>
            <p:nvPr/>
          </p:nvSpPr>
          <p:spPr>
            <a:xfrm>
              <a:off x="7856280" y="4320000"/>
              <a:ext cx="825120" cy="351720"/>
            </a:xfrm>
            <a:custGeom>
              <a:avLst/>
              <a:gdLst>
                <a:gd name="textAreaLeft" fmla="*/ 0 w 825120"/>
                <a:gd name="textAreaRight" fmla="*/ 825840 w 825120"/>
                <a:gd name="textAreaTop" fmla="*/ 0 h 351720"/>
                <a:gd name="textAreaBottom" fmla="*/ 352440 h 351720"/>
              </a:gdLst>
              <a:ahLst/>
              <a:cxnLst/>
              <a:rect l="textAreaLeft" t="textAreaTop" r="textAreaRight" b="textAreaBottom"/>
              <a:pathLst>
                <a:path w="66429" h="28348">
                  <a:moveTo>
                    <a:pt x="6889" y="1"/>
                  </a:moveTo>
                  <a:lnTo>
                    <a:pt x="1" y="28347"/>
                  </a:lnTo>
                  <a:lnTo>
                    <a:pt x="66429" y="28347"/>
                  </a:lnTo>
                  <a:lnTo>
                    <a:pt x="59475" y="1"/>
                  </a:lnTo>
                  <a:lnTo>
                    <a:pt x="33182" y="464"/>
                  </a:lnTo>
                  <a:lnTo>
                    <a:pt x="6889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GB" sz="1800" strike="noStrike" u="none">
                <a:solidFill>
                  <a:schemeClr val="dk1"/>
                </a:solidFill>
                <a:effectLst/>
                <a:uFillTx/>
                <a:latin typeface="Aptos"/>
              </a:endParaRPr>
            </a:p>
          </p:txBody>
        </p:sp>
        <p:sp>
          <p:nvSpPr>
            <p:cNvPr id="84" name="Google Shape;467;p57"/>
            <p:cNvSpPr/>
            <p:nvPr/>
          </p:nvSpPr>
          <p:spPr>
            <a:xfrm>
              <a:off x="6552720" y="2176200"/>
              <a:ext cx="3432240" cy="2164320"/>
            </a:xfrm>
            <a:custGeom>
              <a:avLst/>
              <a:gdLst>
                <a:gd name="textAreaLeft" fmla="*/ 0 w 3432240"/>
                <a:gd name="textAreaRight" fmla="*/ 3432960 w 3432240"/>
                <a:gd name="textAreaTop" fmla="*/ 0 h 2164320"/>
                <a:gd name="textAreaBottom" fmla="*/ 2165040 h 2164320"/>
              </a:gdLst>
              <a:ahLst/>
              <a:cxnLst/>
              <a:rect l="textAreaLeft" t="textAreaTop" r="textAreaRight" b="textAreaBottom"/>
              <a:pathLst>
                <a:path w="248162" h="181204">
                  <a:moveTo>
                    <a:pt x="4636" y="0"/>
                  </a:moveTo>
                  <a:cubicBezTo>
                    <a:pt x="2053" y="0"/>
                    <a:pt x="0" y="2053"/>
                    <a:pt x="0" y="4636"/>
                  </a:cubicBezTo>
                  <a:lnTo>
                    <a:pt x="0" y="176634"/>
                  </a:lnTo>
                  <a:cubicBezTo>
                    <a:pt x="0" y="179151"/>
                    <a:pt x="2053" y="181204"/>
                    <a:pt x="4636" y="181204"/>
                  </a:cubicBezTo>
                  <a:lnTo>
                    <a:pt x="243526" y="181204"/>
                  </a:lnTo>
                  <a:cubicBezTo>
                    <a:pt x="246109" y="181204"/>
                    <a:pt x="248162" y="179151"/>
                    <a:pt x="248162" y="176634"/>
                  </a:cubicBezTo>
                  <a:lnTo>
                    <a:pt x="248162" y="4636"/>
                  </a:lnTo>
                  <a:cubicBezTo>
                    <a:pt x="248162" y="2053"/>
                    <a:pt x="246109" y="0"/>
                    <a:pt x="24352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GB" sz="1800" strike="noStrike" u="none">
                <a:solidFill>
                  <a:schemeClr val="dk1"/>
                </a:solidFill>
                <a:effectLst/>
                <a:uFillTx/>
                <a:latin typeface="Aptos"/>
              </a:endParaRPr>
            </a:p>
          </p:txBody>
        </p:sp>
        <p:sp>
          <p:nvSpPr>
            <p:cNvPr id="85" name="Google Shape;468;p57"/>
            <p:cNvSpPr/>
            <p:nvPr/>
          </p:nvSpPr>
          <p:spPr>
            <a:xfrm>
              <a:off x="6660000" y="2268720"/>
              <a:ext cx="3218040" cy="1979280"/>
            </a:xfrm>
            <a:custGeom>
              <a:avLst/>
              <a:gdLst>
                <a:gd name="textAreaLeft" fmla="*/ 0 w 3218040"/>
                <a:gd name="textAreaRight" fmla="*/ 3218760 w 3218040"/>
                <a:gd name="textAreaTop" fmla="*/ 0 h 1979280"/>
                <a:gd name="textAreaBottom" fmla="*/ 1980000 h 1979280"/>
              </a:gdLst>
              <a:ahLst/>
              <a:cxnLst/>
              <a:rect l="textAreaLeft" t="textAreaTop" r="textAreaRight" b="textAreaBottom"/>
              <a:pathLst>
                <a:path w="232665" h="165707">
                  <a:moveTo>
                    <a:pt x="1" y="1"/>
                  </a:moveTo>
                  <a:lnTo>
                    <a:pt x="1" y="24307"/>
                  </a:lnTo>
                  <a:lnTo>
                    <a:pt x="1" y="165707"/>
                  </a:lnTo>
                  <a:lnTo>
                    <a:pt x="232665" y="165707"/>
                  </a:lnTo>
                  <a:lnTo>
                    <a:pt x="232665" y="121532"/>
                  </a:lnTo>
                  <a:lnTo>
                    <a:pt x="232665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GB" sz="1800" strike="noStrike" u="none">
                <a:solidFill>
                  <a:schemeClr val="dk1"/>
                </a:solidFill>
                <a:effectLst/>
                <a:uFillTx/>
                <a:latin typeface="Aptos"/>
              </a:endParaRPr>
            </a:p>
          </p:txBody>
        </p:sp>
        <p:sp>
          <p:nvSpPr>
            <p:cNvPr id="86" name="Google Shape;469;p57"/>
            <p:cNvSpPr/>
            <p:nvPr/>
          </p:nvSpPr>
          <p:spPr>
            <a:xfrm>
              <a:off x="7766640" y="4559400"/>
              <a:ext cx="1003680" cy="111960"/>
            </a:xfrm>
            <a:custGeom>
              <a:avLst/>
              <a:gdLst>
                <a:gd name="textAreaLeft" fmla="*/ 0 w 1003680"/>
                <a:gd name="textAreaRight" fmla="*/ 1004400 w 1003680"/>
                <a:gd name="textAreaTop" fmla="*/ 0 h 111960"/>
                <a:gd name="textAreaBottom" fmla="*/ 112680 h 111960"/>
              </a:gdLst>
              <a:ahLst/>
              <a:cxnLst/>
              <a:rect l="textAreaLeft" t="textAreaTop" r="textAreaRight" b="textAreaBottom"/>
              <a:pathLst>
                <a:path w="80801" h="9075">
                  <a:moveTo>
                    <a:pt x="4571" y="1"/>
                  </a:moveTo>
                  <a:cubicBezTo>
                    <a:pt x="2054" y="1"/>
                    <a:pt x="1" y="2054"/>
                    <a:pt x="1" y="4570"/>
                  </a:cubicBezTo>
                  <a:cubicBezTo>
                    <a:pt x="1" y="7021"/>
                    <a:pt x="2054" y="9074"/>
                    <a:pt x="4571" y="9074"/>
                  </a:cubicBezTo>
                  <a:lnTo>
                    <a:pt x="76297" y="9074"/>
                  </a:lnTo>
                  <a:cubicBezTo>
                    <a:pt x="78814" y="9074"/>
                    <a:pt x="80801" y="7021"/>
                    <a:pt x="80801" y="4570"/>
                  </a:cubicBezTo>
                  <a:cubicBezTo>
                    <a:pt x="80801" y="2054"/>
                    <a:pt x="78814" y="1"/>
                    <a:pt x="76297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6160" bIns="5616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GB" sz="1800" strike="noStrike" u="none">
                <a:solidFill>
                  <a:schemeClr val="dk1"/>
                </a:solidFill>
                <a:effectLst/>
                <a:uFillTx/>
                <a:latin typeface="Aptos"/>
              </a:endParaRPr>
            </a:p>
          </p:txBody>
        </p:sp>
      </p:grpSp>
      <p:pic>
        <p:nvPicPr>
          <p:cNvPr id="87" name="Picture 12" descr=""/>
          <p:cNvPicPr/>
          <p:nvPr/>
        </p:nvPicPr>
        <p:blipFill>
          <a:blip r:embed="rId5"/>
          <a:stretch/>
        </p:blipFill>
        <p:spPr>
          <a:xfrm>
            <a:off x="6659640" y="2268720"/>
            <a:ext cx="3218040" cy="197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8" name="Picture 5" descr=""/>
          <p:cNvPicPr/>
          <p:nvPr/>
        </p:nvPicPr>
        <p:blipFill>
          <a:blip r:embed="rId6"/>
          <a:stretch/>
        </p:blipFill>
        <p:spPr>
          <a:xfrm>
            <a:off x="9814680" y="0"/>
            <a:ext cx="2376720" cy="2376720"/>
          </a:xfrm>
          <a:prstGeom prst="rect">
            <a:avLst/>
          </a:prstGeom>
          <a:noFill/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7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4" descr="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2" name="Picture 9" descr=""/>
          <p:cNvPicPr/>
          <p:nvPr/>
        </p:nvPicPr>
        <p:blipFill>
          <a:blip r:embed="rId3"/>
          <a:stretch/>
        </p:blipFill>
        <p:spPr>
          <a:xfrm>
            <a:off x="9814680" y="0"/>
            <a:ext cx="2377080" cy="2377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3" name="Rectangle 1"/>
          <p:cNvSpPr/>
          <p:nvPr/>
        </p:nvSpPr>
        <p:spPr>
          <a:xfrm>
            <a:off x="0" y="1803960"/>
            <a:ext cx="12191760" cy="5053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endParaRPr b="0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920520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de-CH" sz="44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 Semibold"/>
              </a:rPr>
              <a:t>Sponsors</a:t>
            </a:r>
            <a:endParaRPr b="0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pic>
        <p:nvPicPr>
          <p:cNvPr id="155" name="Picture 3" descr=""/>
          <p:cNvPicPr/>
          <p:nvPr/>
        </p:nvPicPr>
        <p:blipFill>
          <a:blip r:embed="rId4"/>
          <a:stretch/>
        </p:blipFill>
        <p:spPr>
          <a:xfrm>
            <a:off x="9814680" y="0"/>
            <a:ext cx="2377080" cy="2377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6" name="Picture 2" descr="OneDeploy"/>
          <p:cNvPicPr/>
          <p:nvPr/>
        </p:nvPicPr>
        <p:blipFill>
          <a:blip r:embed="rId5"/>
          <a:stretch/>
        </p:blipFill>
        <p:spPr>
          <a:xfrm>
            <a:off x="838080" y="2216880"/>
            <a:ext cx="3560040" cy="914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7" name="Picture 4" descr="Zerotouch"/>
          <p:cNvPicPr/>
          <p:nvPr/>
        </p:nvPicPr>
        <p:blipFill>
          <a:blip r:embed="rId6"/>
          <a:stretch/>
        </p:blipFill>
        <p:spPr>
          <a:xfrm>
            <a:off x="838080" y="3873960"/>
            <a:ext cx="739440" cy="731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8" name="Picture 14" descr="PATCH MY PC"/>
          <p:cNvPicPr/>
          <p:nvPr/>
        </p:nvPicPr>
        <p:blipFill>
          <a:blip r:embed="rId7"/>
          <a:stretch/>
        </p:blipFill>
        <p:spPr>
          <a:xfrm>
            <a:off x="7344720" y="3842280"/>
            <a:ext cx="641160" cy="731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9" name="Picture 22" descr="Download Microsoft Logo in SVG Vector or PNG File Format - Logo.wine"/>
          <p:cNvPicPr/>
          <p:nvPr/>
        </p:nvPicPr>
        <p:blipFill>
          <a:blip r:embed="rId8"/>
          <a:srcRect l="11300" t="37169" r="10371" b="37325"/>
          <a:stretch/>
        </p:blipFill>
        <p:spPr>
          <a:xfrm>
            <a:off x="5891760" y="5350680"/>
            <a:ext cx="1684440" cy="365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0" name="Picture 26" descr="Rimo3"/>
          <p:cNvPicPr/>
          <p:nvPr/>
        </p:nvPicPr>
        <p:blipFill>
          <a:blip r:embed="rId9"/>
          <a:stretch/>
        </p:blipFill>
        <p:spPr>
          <a:xfrm>
            <a:off x="9761400" y="5342760"/>
            <a:ext cx="813960" cy="365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1" name="Picture 30" descr="Partners AppManagEvent 2025"/>
          <p:cNvPicPr/>
          <p:nvPr/>
        </p:nvPicPr>
        <p:blipFill>
          <a:blip r:embed="rId10"/>
          <a:srcRect l="0" t="13287" r="0" b="38976"/>
          <a:stretch/>
        </p:blipFill>
        <p:spPr>
          <a:xfrm>
            <a:off x="838080" y="5348160"/>
            <a:ext cx="1914840" cy="365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2" name="Picture 16" descr=""/>
          <p:cNvPicPr/>
          <p:nvPr/>
        </p:nvPicPr>
        <p:blipFill>
          <a:blip r:embed="rId11"/>
          <a:stretch/>
        </p:blipFill>
        <p:spPr>
          <a:xfrm>
            <a:off x="2329200" y="3873960"/>
            <a:ext cx="1755360" cy="731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3" name="Picture 17" descr=""/>
          <p:cNvPicPr/>
          <p:nvPr/>
        </p:nvPicPr>
        <p:blipFill>
          <a:blip r:embed="rId12"/>
          <a:srcRect l="0" t="29420" r="0" b="31234"/>
          <a:stretch/>
        </p:blipFill>
        <p:spPr>
          <a:xfrm>
            <a:off x="3207240" y="5342760"/>
            <a:ext cx="2230920" cy="365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4" name="Picture 18" descr="A black background with white spots&#10;&#10;AI-generated content may be incorrect."/>
          <p:cNvPicPr/>
          <p:nvPr/>
        </p:nvPicPr>
        <p:blipFill>
          <a:blip r:embed="rId13"/>
          <a:stretch/>
        </p:blipFill>
        <p:spPr>
          <a:xfrm>
            <a:off x="4492080" y="3902040"/>
            <a:ext cx="2444760" cy="611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5" name="Picture 2" descr="Eido"/>
          <p:cNvPicPr/>
          <p:nvPr/>
        </p:nvPicPr>
        <p:blipFill>
          <a:blip r:embed="rId14"/>
          <a:srcRect l="0" t="10584" r="0" b="17785"/>
          <a:stretch/>
        </p:blipFill>
        <p:spPr>
          <a:xfrm>
            <a:off x="8030520" y="5342760"/>
            <a:ext cx="1276920" cy="365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sz="28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Click to edit the outline text format</a:t>
            </a:r>
            <a:endParaRPr b="0" sz="2800" strike="noStrike" u="none">
              <a:solidFill>
                <a:schemeClr val="lt1">
                  <a:lumMod val="85000"/>
                </a:schemeClr>
              </a:solidFill>
              <a:effectLst/>
              <a:uFillTx/>
              <a:latin typeface="Segoe Sans Display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sz="20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Second Outline Level</a:t>
            </a:r>
            <a:endParaRPr b="0" sz="2000" strike="noStrike" u="none">
              <a:solidFill>
                <a:schemeClr val="lt1">
                  <a:lumMod val="85000"/>
                </a:schemeClr>
              </a:solidFill>
              <a:effectLst/>
              <a:uFillTx/>
              <a:latin typeface="Segoe Sans Display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sz="18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Third Outline Level</a:t>
            </a:r>
            <a:endParaRPr b="0" sz="1800" strike="noStrike" u="none">
              <a:solidFill>
                <a:schemeClr val="lt1">
                  <a:lumMod val="85000"/>
                </a:schemeClr>
              </a:solidFill>
              <a:effectLst/>
              <a:uFillTx/>
              <a:latin typeface="Segoe Sans Display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sz="18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Fourth Outline Level</a:t>
            </a:r>
            <a:endParaRPr b="0" sz="1800" strike="noStrike" u="none">
              <a:solidFill>
                <a:schemeClr val="lt1">
                  <a:lumMod val="85000"/>
                </a:schemeClr>
              </a:solidFill>
              <a:effectLst/>
              <a:uFillTx/>
              <a:latin typeface="Segoe Sans Display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sz="20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Fifth Outline Level</a:t>
            </a:r>
            <a:endParaRPr b="0" sz="2000" strike="noStrike" u="none">
              <a:solidFill>
                <a:schemeClr val="lt1">
                  <a:lumMod val="85000"/>
                </a:schemeClr>
              </a:solidFill>
              <a:effectLst/>
              <a:uFillTx/>
              <a:latin typeface="Segoe Sans Display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sz="20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Sixth Outline Level</a:t>
            </a:r>
            <a:endParaRPr b="0" sz="2000" strike="noStrike" u="none">
              <a:solidFill>
                <a:schemeClr val="lt1">
                  <a:lumMod val="85000"/>
                </a:schemeClr>
              </a:solidFill>
              <a:effectLst/>
              <a:uFillTx/>
              <a:latin typeface="Segoe Sans Display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sz="20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Seventh Outline Level</a:t>
            </a:r>
            <a:endParaRPr b="0" sz="2000" strike="noStrike" u="none">
              <a:solidFill>
                <a:schemeClr val="lt1">
                  <a:lumMod val="85000"/>
                </a:schemeClr>
              </a:solidFill>
              <a:effectLst/>
              <a:uFillTx/>
              <a:latin typeface="Segoe Sans Display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hyperlink" Target="https://andrewstaylor.com/2022/04/19/demystifying-intune-custom-app-detection-scripts/" TargetMode="External"/><Relationship Id="rId3" Type="http://schemas.openxmlformats.org/officeDocument/2006/relationships/slideLayout" Target="../slideLayouts/slideLayout16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6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6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6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6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16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6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6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6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6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6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6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1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727560" y="2970720"/>
            <a:ext cx="10942560" cy="2386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GB" sz="60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 Semibold"/>
              </a:rPr>
              <a:t>Top 18 mistakes when setting up a new environment</a:t>
            </a:r>
            <a:endParaRPr b="0" lang="en-GB" sz="6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subTitle"/>
          </p:nvPr>
        </p:nvSpPr>
        <p:spPr>
          <a:xfrm>
            <a:off x="727560" y="5358600"/>
            <a:ext cx="9143280" cy="766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buNone/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GB" sz="4400" strike="noStrike" u="none">
                <a:solidFill>
                  <a:srgbClr val="ffffff"/>
                </a:solidFill>
                <a:effectLst/>
                <a:uFillTx/>
                <a:latin typeface="Aptos Display"/>
              </a:rPr>
              <a:t>Detection Script on user installs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92" name="Picture 8" descr=""/>
          <p:cNvPicPr/>
          <p:nvPr/>
        </p:nvPicPr>
        <p:blipFill>
          <a:blip r:embed="rId1"/>
          <a:stretch/>
        </p:blipFill>
        <p:spPr>
          <a:xfrm>
            <a:off x="1513440" y="1521360"/>
            <a:ext cx="9305280" cy="4475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3" name="TextBox 1"/>
          <p:cNvSpPr/>
          <p:nvPr/>
        </p:nvSpPr>
        <p:spPr>
          <a:xfrm>
            <a:off x="1948320" y="6471000"/>
            <a:ext cx="9828720" cy="67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trike="noStrike" u="sng">
                <a:solidFill>
                  <a:schemeClr val="dk1"/>
                </a:solidFill>
                <a:effectLst/>
                <a:uFillTx/>
                <a:latin typeface="Aptos"/>
                <a:hlinkClick r:id="rId2"/>
              </a:rPr>
              <a:t>https://andrewstaylor.com/2022/04/19/demystifying-intune-custom-app-detection-scripts/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GB" sz="4400" strike="noStrike" u="none">
                <a:solidFill>
                  <a:srgbClr val="ffffff"/>
                </a:solidFill>
                <a:effectLst/>
                <a:uFillTx/>
                <a:latin typeface="Aptos Display"/>
              </a:rPr>
              <a:t>Personal devices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95" name="Picture 9" descr=""/>
          <p:cNvPicPr/>
          <p:nvPr/>
        </p:nvPicPr>
        <p:blipFill>
          <a:blip r:embed="rId1"/>
          <a:stretch/>
        </p:blipFill>
        <p:spPr>
          <a:xfrm>
            <a:off x="709560" y="1532880"/>
            <a:ext cx="10341000" cy="4427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GB" sz="4400" strike="noStrike" u="none">
                <a:solidFill>
                  <a:srgbClr val="ffffff"/>
                </a:solidFill>
                <a:effectLst/>
                <a:uFillTx/>
                <a:latin typeface="Aptos Display"/>
              </a:rPr>
              <a:t>Policy sets (preview)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97" name="Picture 13" descr=""/>
          <p:cNvPicPr/>
          <p:nvPr/>
        </p:nvPicPr>
        <p:blipFill>
          <a:blip r:embed="rId1"/>
          <a:stretch/>
        </p:blipFill>
        <p:spPr>
          <a:xfrm>
            <a:off x="2107440" y="1481040"/>
            <a:ext cx="8699040" cy="4238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GB" sz="4400" strike="noStrike" u="none">
                <a:solidFill>
                  <a:srgbClr val="ffffff"/>
                </a:solidFill>
                <a:effectLst/>
                <a:uFillTx/>
                <a:latin typeface="Aptos Display"/>
              </a:rPr>
              <a:t>Massive compliance policies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99" name="Picture 12" descr=""/>
          <p:cNvPicPr/>
          <p:nvPr/>
        </p:nvPicPr>
        <p:blipFill>
          <a:blip r:embed="rId1"/>
          <a:stretch/>
        </p:blipFill>
        <p:spPr>
          <a:xfrm>
            <a:off x="4381920" y="1411560"/>
            <a:ext cx="2861640" cy="5080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GB" sz="4400" strike="noStrike" u="none">
                <a:solidFill>
                  <a:srgbClr val="ffffff"/>
                </a:solidFill>
                <a:effectLst/>
                <a:uFillTx/>
                <a:latin typeface="Aptos Display"/>
              </a:rPr>
              <a:t>MDE not onboarding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1" name="Picture 15" descr=""/>
          <p:cNvPicPr/>
          <p:nvPr/>
        </p:nvPicPr>
        <p:blipFill>
          <a:blip r:embed="rId1"/>
          <a:stretch/>
        </p:blipFill>
        <p:spPr>
          <a:xfrm>
            <a:off x="0" y="2679480"/>
            <a:ext cx="12191400" cy="1497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GB" sz="4400" strike="noStrike" u="none">
                <a:solidFill>
                  <a:srgbClr val="ffffff"/>
                </a:solidFill>
                <a:effectLst/>
                <a:uFillTx/>
                <a:latin typeface="Aptos Display"/>
              </a:rPr>
              <a:t>Not monitoring Apple certs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3" name="Picture 14" descr=""/>
          <p:cNvPicPr/>
          <p:nvPr/>
        </p:nvPicPr>
        <p:blipFill>
          <a:blip r:embed="rId1"/>
          <a:stretch/>
        </p:blipFill>
        <p:spPr>
          <a:xfrm>
            <a:off x="0" y="1690560"/>
            <a:ext cx="12191400" cy="1065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4" name="Picture 17" descr=""/>
          <p:cNvPicPr/>
          <p:nvPr/>
        </p:nvPicPr>
        <p:blipFill>
          <a:blip r:embed="rId2"/>
          <a:stretch/>
        </p:blipFill>
        <p:spPr>
          <a:xfrm>
            <a:off x="290160" y="3195360"/>
            <a:ext cx="7552440" cy="2609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GB" sz="4400" strike="noStrike" u="none">
                <a:solidFill>
                  <a:srgbClr val="ffffff"/>
                </a:solidFill>
                <a:effectLst/>
                <a:uFillTx/>
                <a:latin typeface="Aptos Display"/>
              </a:rPr>
              <a:t>Default compliance without policy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6" name="Picture 16" descr=""/>
          <p:cNvPicPr/>
          <p:nvPr/>
        </p:nvPicPr>
        <p:blipFill>
          <a:blip r:embed="rId1"/>
          <a:stretch/>
        </p:blipFill>
        <p:spPr>
          <a:xfrm>
            <a:off x="1152360" y="2462040"/>
            <a:ext cx="9886320" cy="19328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GB" sz="4400" strike="noStrike" u="none">
                <a:solidFill>
                  <a:srgbClr val="ffffff"/>
                </a:solidFill>
                <a:effectLst/>
                <a:uFillTx/>
                <a:latin typeface="Aptos Display"/>
              </a:rPr>
              <a:t>Compliance without CA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8" name="Picture 19" descr=""/>
          <p:cNvPicPr/>
          <p:nvPr/>
        </p:nvPicPr>
        <p:blipFill>
          <a:blip r:embed="rId1"/>
          <a:stretch/>
        </p:blipFill>
        <p:spPr>
          <a:xfrm>
            <a:off x="4257720" y="1390680"/>
            <a:ext cx="3675960" cy="4075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GB" sz="4400" strike="noStrike" u="none">
                <a:solidFill>
                  <a:srgbClr val="ffffff"/>
                </a:solidFill>
                <a:effectLst/>
                <a:uFillTx/>
                <a:latin typeface="Aptos Display"/>
              </a:rPr>
              <a:t>Lift and shift GPOs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10" name="Picture 18" descr=""/>
          <p:cNvPicPr/>
          <p:nvPr/>
        </p:nvPicPr>
        <p:blipFill>
          <a:blip r:embed="rId1"/>
          <a:stretch/>
        </p:blipFill>
        <p:spPr>
          <a:xfrm>
            <a:off x="0" y="2895120"/>
            <a:ext cx="12191400" cy="1067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GB" sz="4400" strike="noStrike" u="none">
                <a:solidFill>
                  <a:srgbClr val="ffffff"/>
                </a:solidFill>
                <a:effectLst/>
                <a:uFillTx/>
                <a:latin typeface="Aptos Display"/>
              </a:rPr>
              <a:t>Adding scope tags after building environment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12" name="Picture 21" descr=""/>
          <p:cNvPicPr/>
          <p:nvPr/>
        </p:nvPicPr>
        <p:blipFill>
          <a:blip r:embed="rId1"/>
          <a:stretch/>
        </p:blipFill>
        <p:spPr>
          <a:xfrm>
            <a:off x="69840" y="1766880"/>
            <a:ext cx="12191400" cy="4456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920520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de-CH" sz="44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 Semibold"/>
              </a:rPr>
              <a:t>Sponsors</a:t>
            </a:r>
            <a:endParaRPr b="0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GB" sz="4400" strike="noStrike" u="none">
                <a:solidFill>
                  <a:srgbClr val="ffffff"/>
                </a:solidFill>
                <a:effectLst/>
                <a:uFillTx/>
                <a:latin typeface="Aptos Display"/>
              </a:rPr>
              <a:t>Using a DEM account or enrolling with admin account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4" name="TextBox 4"/>
          <p:cNvSpPr/>
          <p:nvPr/>
        </p:nvSpPr>
        <p:spPr>
          <a:xfrm>
            <a:off x="2699640" y="6383520"/>
            <a:ext cx="8267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https://call4cloud.nl/using-a-dem-account-windows-autopilot-is-a-bad-idea/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15" name="Picture 20" descr=""/>
          <p:cNvPicPr/>
          <p:nvPr/>
        </p:nvPicPr>
        <p:blipFill>
          <a:blip r:embed="rId1"/>
          <a:stretch/>
        </p:blipFill>
        <p:spPr>
          <a:xfrm>
            <a:off x="414360" y="1967040"/>
            <a:ext cx="11362680" cy="2923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GB" sz="4400" strike="noStrike" u="none">
                <a:solidFill>
                  <a:srgbClr val="ffffff"/>
                </a:solidFill>
                <a:effectLst/>
                <a:uFillTx/>
                <a:latin typeface="Aptos Display"/>
              </a:rPr>
              <a:t>Hybrid Autopilot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7" name="TextBox 3"/>
          <p:cNvSpPr/>
          <p:nvPr/>
        </p:nvSpPr>
        <p:spPr>
          <a:xfrm>
            <a:off x="4016160" y="1027800"/>
            <a:ext cx="4913280" cy="389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25000" strike="noStrike" u="none">
                <a:solidFill>
                  <a:srgbClr val="ffffff"/>
                </a:solidFill>
                <a:effectLst/>
                <a:uFillTx/>
                <a:latin typeface="Aptos"/>
              </a:rPr>
              <a:t>no.</a:t>
            </a:r>
            <a:endParaRPr b="0" lang="en-GB" sz="25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itle 1"/>
          <p:cNvSpPr/>
          <p:nvPr/>
        </p:nvSpPr>
        <p:spPr>
          <a:xfrm>
            <a:off x="795600" y="5095440"/>
            <a:ext cx="6179760" cy="11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defTabSz="914400">
              <a:lnSpc>
                <a:spcPct val="90000"/>
              </a:lnSpc>
            </a:pPr>
            <a:r>
              <a:rPr b="0" lang="en-US" sz="80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 Semibold"/>
              </a:rPr>
              <a:t>Thanks!</a:t>
            </a:r>
            <a:endParaRPr b="0" lang="en-GB" sz="8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9" name="Text Placeholder 3"/>
          <p:cNvSpPr/>
          <p:nvPr/>
        </p:nvSpPr>
        <p:spPr>
          <a:xfrm>
            <a:off x="5367600" y="1046160"/>
            <a:ext cx="3931560" cy="243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GB" sz="24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Please rate this session on Sched.com </a:t>
            </a:r>
            <a:r>
              <a:rPr b="1" lang="en-GB" sz="2800" strike="noStrike" u="none">
                <a:solidFill>
                  <a:srgbClr val="ffff00"/>
                </a:solidFill>
                <a:effectLst/>
                <a:uFillTx/>
                <a:latin typeface="Segoe Sans Display"/>
              </a:rPr>
              <a:t>(highly)</a:t>
            </a:r>
            <a:r>
              <a:rPr b="0" lang="en-GB" sz="24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  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GB" sz="24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We would love to hear what you liked </a:t>
            </a:r>
            <a:r>
              <a:rPr b="0" lang="en-GB" sz="2400" strike="sng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and how we could improve</a:t>
            </a:r>
            <a:r>
              <a:rPr b="0" lang="en-GB" sz="24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"/>
              </a:rPr>
              <a:t>! 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9212040" cy="132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GB" sz="4400" strike="noStrike" u="none">
                <a:solidFill>
                  <a:schemeClr val="lt1">
                    <a:lumMod val="85000"/>
                  </a:schemeClr>
                </a:solidFill>
                <a:effectLst/>
                <a:uFillTx/>
                <a:latin typeface="Segoe Sans Display Semibold"/>
              </a:rPr>
              <a:t>About me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1" name="Rounded Rectangle 3"/>
          <p:cNvSpPr/>
          <p:nvPr/>
        </p:nvSpPr>
        <p:spPr>
          <a:xfrm>
            <a:off x="5106600" y="1708920"/>
            <a:ext cx="4094640" cy="953280"/>
          </a:xfrm>
          <a:prstGeom prst="roundRect">
            <a:avLst>
              <a:gd name="adj" fmla="val 16667"/>
            </a:avLst>
          </a:prstGeom>
          <a:solidFill>
            <a:srgbClr val="1055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1" lang="de-CH" sz="1600" strike="noStrike" u="none">
                <a:solidFill>
                  <a:srgbClr val="ffffff"/>
                </a:solidFill>
                <a:effectLst/>
                <a:uFillTx/>
                <a:latin typeface="Aptos"/>
              </a:rPr>
              <a:t>Andrew Taylor</a:t>
            </a:r>
            <a:endParaRPr b="0" lang="en-GB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de-CH" sz="1200" strike="noStrike" u="none">
                <a:solidFill>
                  <a:srgbClr val="ebf0ff"/>
                </a:solidFill>
                <a:effectLst/>
                <a:uFillTx/>
                <a:latin typeface="Aptos"/>
              </a:rPr>
              <a:t>Microsoft MVP · Microsoft Intune &amp; Security Copilot</a:t>
            </a:r>
            <a:endParaRPr b="0" lang="en-GB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2" name="Rounded Rectangle 4"/>
          <p:cNvSpPr/>
          <p:nvPr/>
        </p:nvSpPr>
        <p:spPr>
          <a:xfrm>
            <a:off x="5106600" y="2818440"/>
            <a:ext cx="4094640" cy="953280"/>
          </a:xfrm>
          <a:prstGeom prst="roundRect">
            <a:avLst>
              <a:gd name="adj" fmla="val 16667"/>
            </a:avLst>
          </a:prstGeom>
          <a:solidFill>
            <a:srgbClr val="1a83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1" lang="en-GB" sz="1600" strike="noStrike" u="none">
                <a:solidFill>
                  <a:srgbClr val="ffffff"/>
                </a:solidFill>
                <a:effectLst/>
                <a:uFillTx/>
                <a:latin typeface="Aptos"/>
              </a:rPr>
              <a:t>Role</a:t>
            </a:r>
            <a:endParaRPr b="0" lang="en-GB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de-CH" sz="1200" strike="noStrike" u="none">
                <a:solidFill>
                  <a:srgbClr val="ebf0ff"/>
                </a:solidFill>
                <a:effectLst/>
                <a:uFillTx/>
                <a:latin typeface="Aptos"/>
              </a:rPr>
              <a:t>CTO at Software Central</a:t>
            </a:r>
            <a:endParaRPr b="0" lang="en-GB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3" name="Rounded Rectangle 5"/>
          <p:cNvSpPr/>
          <p:nvPr/>
        </p:nvSpPr>
        <p:spPr>
          <a:xfrm>
            <a:off x="5106600" y="3927960"/>
            <a:ext cx="4094640" cy="952920"/>
          </a:xfrm>
          <a:prstGeom prst="roundRect">
            <a:avLst>
              <a:gd name="adj" fmla="val 16667"/>
            </a:avLst>
          </a:prstGeom>
          <a:solidFill>
            <a:srgbClr val="bdd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1" lang="en-GB" sz="16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Focus</a:t>
            </a:r>
            <a:endParaRPr b="0" lang="en-GB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GB" sz="1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Intune · Graph · PowerShell</a:t>
            </a:r>
            <a:endParaRPr b="0" lang="en-GB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4" name="Rounded Rectangle 5"/>
          <p:cNvSpPr/>
          <p:nvPr/>
        </p:nvSpPr>
        <p:spPr>
          <a:xfrm>
            <a:off x="5085000" y="5040000"/>
            <a:ext cx="4094640" cy="1362600"/>
          </a:xfrm>
          <a:prstGeom prst="roundRect">
            <a:avLst>
              <a:gd name="adj" fmla="val 16667"/>
            </a:avLst>
          </a:prstGeom>
          <a:solidFill>
            <a:srgbClr val="bcbcb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GB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GB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GB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5" name="Picture 7"/>
          <p:cNvSpPr/>
          <p:nvPr/>
        </p:nvSpPr>
        <p:spPr>
          <a:xfrm>
            <a:off x="1800360" y="2534400"/>
            <a:ext cx="2346480" cy="2346480"/>
          </a:xfrm>
          <a:prstGeom prst="ellipse">
            <a:avLst/>
          </a:prstGeom>
          <a:blipFill rotWithShape="0">
            <a:blip r:embed="rId1"/>
            <a:srcRect/>
            <a:stretch/>
          </a:blipFill>
          <a:ln cap="rnd" w="762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GB" sz="4400" strike="noStrike" u="none">
                <a:solidFill>
                  <a:srgbClr val="ffffff"/>
                </a:solidFill>
                <a:effectLst/>
                <a:uFillTx/>
                <a:latin typeface="Aptos Display"/>
              </a:rPr>
              <a:t>MDM off, or set to O365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7" name="Picture 3" descr="A screenshot of a computer&#10;&#10;AI-generated content may be incorrect."/>
          <p:cNvPicPr/>
          <p:nvPr/>
        </p:nvPicPr>
        <p:blipFill>
          <a:blip r:embed="rId1"/>
          <a:stretch/>
        </p:blipFill>
        <p:spPr>
          <a:xfrm>
            <a:off x="569520" y="1595520"/>
            <a:ext cx="7830000" cy="2238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8" name="Picture 4" descr=""/>
          <p:cNvPicPr/>
          <p:nvPr/>
        </p:nvPicPr>
        <p:blipFill>
          <a:blip r:embed="rId2"/>
          <a:stretch/>
        </p:blipFill>
        <p:spPr>
          <a:xfrm>
            <a:off x="6648840" y="2438280"/>
            <a:ext cx="5052960" cy="3722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GB" sz="4400" strike="noStrike" u="none">
                <a:solidFill>
                  <a:srgbClr val="ffffff"/>
                </a:solidFill>
                <a:effectLst/>
                <a:uFillTx/>
                <a:latin typeface="Aptos Display"/>
              </a:rPr>
              <a:t>VPP Apps set to User license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0" name="Picture 1" descr=""/>
          <p:cNvPicPr/>
          <p:nvPr/>
        </p:nvPicPr>
        <p:blipFill>
          <a:blip r:embed="rId1"/>
          <a:stretch/>
        </p:blipFill>
        <p:spPr>
          <a:xfrm>
            <a:off x="2671920" y="1480320"/>
            <a:ext cx="5463000" cy="5219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GB" sz="4400" strike="noStrike" u="none">
                <a:solidFill>
                  <a:srgbClr val="ffffff"/>
                </a:solidFill>
                <a:effectLst/>
                <a:uFillTx/>
                <a:latin typeface="Aptos Display"/>
              </a:rPr>
              <a:t>MSI LOB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2" name="Picture 2" descr=""/>
          <p:cNvPicPr/>
          <p:nvPr/>
        </p:nvPicPr>
        <p:blipFill>
          <a:blip r:embed="rId1"/>
          <a:stretch/>
        </p:blipFill>
        <p:spPr>
          <a:xfrm>
            <a:off x="1533600" y="2747880"/>
            <a:ext cx="9124200" cy="1361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GB" sz="4400" strike="noStrike" u="none">
                <a:solidFill>
                  <a:srgbClr val="ffffff"/>
                </a:solidFill>
                <a:effectLst/>
                <a:uFillTx/>
                <a:latin typeface="Aptos Display"/>
              </a:rPr>
              <a:t>Security Baselines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4" name="Picture 5" descr=""/>
          <p:cNvPicPr/>
          <p:nvPr/>
        </p:nvPicPr>
        <p:blipFill>
          <a:blip r:embed="rId1"/>
          <a:stretch/>
        </p:blipFill>
        <p:spPr>
          <a:xfrm>
            <a:off x="0" y="1595880"/>
            <a:ext cx="12191400" cy="36658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GB" sz="4400" strike="noStrike" u="none">
                <a:solidFill>
                  <a:srgbClr val="ffffff"/>
                </a:solidFill>
                <a:effectLst/>
                <a:uFillTx/>
                <a:latin typeface="Aptos Display"/>
              </a:rPr>
              <a:t>Platform scripts stalling ESP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6" name="Picture 6" descr="A screenshot of a computer&#10;&#10;AI-generated content may be incorrect."/>
          <p:cNvPicPr/>
          <p:nvPr/>
        </p:nvPicPr>
        <p:blipFill>
          <a:blip r:embed="rId1"/>
          <a:stretch/>
        </p:blipFill>
        <p:spPr>
          <a:xfrm>
            <a:off x="2529000" y="1365840"/>
            <a:ext cx="8007480" cy="5430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GB" sz="4400" strike="noStrike" u="none">
                <a:solidFill>
                  <a:srgbClr val="ffffff"/>
                </a:solidFill>
                <a:effectLst/>
                <a:uFillTx/>
                <a:latin typeface="Aptos Display"/>
              </a:rPr>
              <a:t>32-bit PowerShell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8" name="Picture 10" descr=""/>
          <p:cNvPicPr/>
          <p:nvPr/>
        </p:nvPicPr>
        <p:blipFill>
          <a:blip r:embed="rId1"/>
          <a:stretch/>
        </p:blipFill>
        <p:spPr>
          <a:xfrm>
            <a:off x="1328760" y="1288080"/>
            <a:ext cx="9743400" cy="1999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9" name="Picture 11" descr=""/>
          <p:cNvPicPr/>
          <p:nvPr/>
        </p:nvPicPr>
        <p:blipFill>
          <a:blip r:embed="rId2"/>
          <a:stretch/>
        </p:blipFill>
        <p:spPr>
          <a:xfrm>
            <a:off x="1328760" y="3745800"/>
            <a:ext cx="9533880" cy="2256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0" name="TextBox 2"/>
          <p:cNvSpPr/>
          <p:nvPr/>
        </p:nvSpPr>
        <p:spPr>
          <a:xfrm>
            <a:off x="1471680" y="6339960"/>
            <a:ext cx="82033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https://call4cloud.nl/sysnative-64-bit-ime-intune-syswow64-wow6432node/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MEM Summit - Light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 pitchFamily="0" charset="1"/>
        <a:ea typeface=""/>
        <a:cs typeface=""/>
      </a:majorFont>
      <a:minorFont>
        <a:latin typeface="Aptos" panose="021100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EM Summit - Light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 pitchFamily="0" charset="1"/>
        <a:ea typeface=""/>
        <a:cs typeface=""/>
      </a:majorFont>
      <a:minorFont>
        <a:latin typeface="Aptos" panose="021100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EM Summit - Dark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 pitchFamily="0" charset="1"/>
        <a:ea typeface=""/>
        <a:cs typeface=""/>
      </a:majorFont>
      <a:minorFont>
        <a:latin typeface="Aptos" panose="021100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EM Summit - Dark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 pitchFamily="0" charset="1"/>
        <a:ea typeface=""/>
        <a:cs typeface=""/>
      </a:majorFont>
      <a:minorFont>
        <a:latin typeface="Aptos" panose="021100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MEM Summit - Dark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 pitchFamily="0" charset="1"/>
        <a:ea typeface=""/>
        <a:cs typeface=""/>
      </a:majorFont>
      <a:minorFont>
        <a:latin typeface="Aptos" panose="021100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E48FB5531C544FB9FD86F8BE3E5C12" ma:contentTypeVersion="12" ma:contentTypeDescription="Create a new document." ma:contentTypeScope="" ma:versionID="32e1c65078f9b1eb251956e3d229ac8c">
  <xsd:schema xmlns:xsd="http://www.w3.org/2001/XMLSchema" xmlns:xs="http://www.w3.org/2001/XMLSchema" xmlns:p="http://schemas.microsoft.com/office/2006/metadata/properties" xmlns:ns2="c8772c62-8f02-40bf-9380-46a0168a2fbc" xmlns:ns3="afd971dc-6c1d-4ac1-8936-593a4f941994" targetNamespace="http://schemas.microsoft.com/office/2006/metadata/properties" ma:root="true" ma:fieldsID="f4b1afa12a85344a31abbf238143cacb" ns2:_="" ns3:_="">
    <xsd:import namespace="c8772c62-8f02-40bf-9380-46a0168a2fbc"/>
    <xsd:import namespace="afd971dc-6c1d-4ac1-8936-593a4f9419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772c62-8f02-40bf-9380-46a0168a2f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21b10cd-ab27-435a-87d1-4965fbb6f1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d971dc-6c1d-4ac1-8936-593a4f94199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0c3ee7e0-5397-415d-a760-9a4c12b6e265}" ma:internalName="TaxCatchAll" ma:showField="CatchAllData" ma:web="afd971dc-6c1d-4ac1-8936-593a4f9419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772c62-8f02-40bf-9380-46a0168a2fbc">
      <Terms xmlns="http://schemas.microsoft.com/office/infopath/2007/PartnerControls"/>
    </lcf76f155ced4ddcb4097134ff3c332f>
    <TaxCatchAll xmlns="afd971dc-6c1d-4ac1-8936-593a4f941994" xsi:nil="true"/>
  </documentManagement>
</p:properties>
</file>

<file path=customXml/itemProps1.xml><?xml version="1.0" encoding="utf-8"?>
<ds:datastoreItem xmlns:ds="http://schemas.openxmlformats.org/officeDocument/2006/customXml" ds:itemID="{AEA71E37-F28F-499C-9BA5-28E6F4A4D2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6A295D-7157-4071-9014-BE360A64B8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772c62-8f02-40bf-9380-46a0168a2fbc"/>
    <ds:schemaRef ds:uri="afd971dc-6c1d-4ac1-8936-593a4f9419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3664B9-76BD-4E68-8478-230051E22FE3}">
  <ds:schemaRefs>
    <ds:schemaRef ds:uri="http://purl.org/dc/elements/1.1/"/>
    <ds:schemaRef ds:uri="http://schemas.microsoft.com/office/2006/documentManagement/types"/>
    <ds:schemaRef ds:uri="afd971dc-6c1d-4ac1-8936-593a4f941994"/>
    <ds:schemaRef ds:uri="http://schemas.microsoft.com/office/infopath/2007/PartnerControls"/>
    <ds:schemaRef ds:uri="http://purl.org/dc/terms/"/>
    <ds:schemaRef ds:uri="http://schemas.microsoft.com/office/2006/metadata/properties"/>
    <ds:schemaRef ds:uri="c8772c62-8f02-40bf-9380-46a0168a2fbc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Application>LibreOffice/25.2.3.2$Linux_X86_64 LibreOffice_project/520$Build-2</Application>
  <AppVersion>15.0000</AppVersion>
  <Words>122</Words>
  <Paragraphs>36</Paragraphs>
  <Company>UMB AG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2026-02-16T19:12:19Z</dcterms:created>
  <dc:creator>Florian Salzmann</dc:creator>
  <dc:description/>
  <dc:language>en-GB</dc:language>
  <cp:lastModifiedBy/>
  <dcterms:modified xsi:type="dcterms:W3CDTF">2026-04-18T18:51:29Z</dcterms:modified>
  <cp:revision>4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0x01010034E48FB5531C544FB9FD86F8BE3E5C12</vt:lpwstr>
  </property>
  <property fmtid="{D5CDD505-2E9C-101B-9397-08002B2CF9AE}" pid="3" name="MediaServiceImageTags">
    <vt:lpwstr/>
  </property>
  <property fmtid="{D5CDD505-2E9C-101B-9397-08002B2CF9AE}" pid="4" name="PresentationFormat">
    <vt:lpwstr>Widescreen</vt:lpwstr>
  </property>
  <property fmtid="{D5CDD505-2E9C-101B-9397-08002B2CF9AE}" pid="5" name="Slides">
    <vt:i4>12</vt:i4>
  </property>
</Properties>
</file>