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3" r:id="rId6"/>
    <p:sldId id="260" r:id="rId7"/>
    <p:sldId id="261" r:id="rId8"/>
    <p:sldId id="262" r:id="rId9"/>
    <p:sldId id="264" r:id="rId10"/>
    <p:sldId id="265" r:id="rId11"/>
    <p:sldId id="266" r:id="rId12"/>
    <p:sldId id="267" r:id="rId13"/>
    <p:sldId id="268" r:id="rId14"/>
    <p:sldId id="269" r:id="rId15"/>
    <p:sldId id="270" r:id="rId16"/>
  </p:sldIdLst>
  <p:sldSz cx="16256000" cy="9144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9" d="100"/>
          <a:sy n="49" d="100"/>
        </p:scale>
        <p:origin x="888"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2A00EF-8555-4B96-8CA6-CC6FCAE45B23}"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DB1990-D6F7-4778-9B92-BCC7E14B1EA5}" type="slidenum">
              <a:rPr lang="en-US" smtClean="0"/>
              <a:t>‹#›</a:t>
            </a:fld>
            <a:endParaRPr lang="en-US"/>
          </a:p>
        </p:txBody>
      </p:sp>
    </p:spTree>
    <p:extLst>
      <p:ext uri="{BB962C8B-B14F-4D97-AF65-F5344CB8AC3E}">
        <p14:creationId xmlns:p14="http://schemas.microsoft.com/office/powerpoint/2010/main" val="2179683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3"/>
          <p:cNvSpPr/>
          <p:nvPr/>
        </p:nvSpPr>
        <p:spPr>
          <a:xfrm>
            <a:off x="0" y="0"/>
            <a:ext cx="16321020" cy="10261842"/>
          </a:xfrm>
          <a:custGeom>
            <a:avLst/>
            <a:gdLst/>
            <a:ahLst/>
            <a:cxnLst/>
            <a:rect l="l" t="t" r="r" b="b"/>
            <a:pathLst>
              <a:path w="18361148" h="11544572" extrusionOk="0">
                <a:moveTo>
                  <a:pt x="0" y="0"/>
                </a:moveTo>
                <a:lnTo>
                  <a:pt x="18361148" y="0"/>
                </a:lnTo>
                <a:lnTo>
                  <a:pt x="18361148" y="11544572"/>
                </a:lnTo>
                <a:lnTo>
                  <a:pt x="0" y="11544572"/>
                </a:lnTo>
                <a:lnTo>
                  <a:pt x="0" y="0"/>
                </a:lnTo>
                <a:close/>
              </a:path>
            </a:pathLst>
          </a:custGeom>
          <a:blipFill rotWithShape="1">
            <a:blip r:embed="rId3">
              <a:alphaModFix/>
            </a:blip>
            <a:stretch>
              <a:fillRect/>
            </a:stretch>
          </a:blipFill>
          <a:ln>
            <a:noFill/>
          </a:ln>
        </p:spPr>
        <p:txBody>
          <a:bodyPr/>
          <a:lstStyle/>
          <a:p>
            <a:endParaRPr lang="en-US" sz="1600"/>
          </a:p>
        </p:txBody>
      </p:sp>
      <p:sp>
        <p:nvSpPr>
          <p:cNvPr id="111" name="Google Shape;111;p3"/>
          <p:cNvSpPr/>
          <p:nvPr/>
        </p:nvSpPr>
        <p:spPr>
          <a:xfrm>
            <a:off x="2340762" y="1316444"/>
            <a:ext cx="13729828" cy="7705866"/>
          </a:xfrm>
          <a:custGeom>
            <a:avLst/>
            <a:gdLst/>
            <a:ahLst/>
            <a:cxnLst/>
            <a:rect l="l" t="t" r="r" b="b"/>
            <a:pathLst>
              <a:path w="15446056" h="8669099" extrusionOk="0">
                <a:moveTo>
                  <a:pt x="0" y="0"/>
                </a:moveTo>
                <a:lnTo>
                  <a:pt x="15446056" y="0"/>
                </a:lnTo>
                <a:lnTo>
                  <a:pt x="15446056" y="8669099"/>
                </a:lnTo>
                <a:lnTo>
                  <a:pt x="0" y="8669099"/>
                </a:lnTo>
                <a:lnTo>
                  <a:pt x="0" y="0"/>
                </a:lnTo>
                <a:close/>
              </a:path>
            </a:pathLst>
          </a:custGeom>
          <a:blipFill rotWithShape="1">
            <a:blip r:embed="rId4">
              <a:alphaModFix/>
            </a:blip>
            <a:stretch>
              <a:fillRect/>
            </a:stretch>
          </a:blipFill>
          <a:ln>
            <a:noFill/>
          </a:ln>
        </p:spPr>
        <p:txBody>
          <a:bodyPr/>
          <a:lstStyle/>
          <a:p>
            <a:endParaRPr lang="en-US" sz="1600"/>
          </a:p>
        </p:txBody>
      </p:sp>
      <p:sp>
        <p:nvSpPr>
          <p:cNvPr id="112" name="Google Shape;112;p3"/>
          <p:cNvSpPr/>
          <p:nvPr/>
        </p:nvSpPr>
        <p:spPr>
          <a:xfrm>
            <a:off x="12372347" y="-113475"/>
            <a:ext cx="3486254" cy="3486254"/>
          </a:xfrm>
          <a:custGeom>
            <a:avLst/>
            <a:gdLst/>
            <a:ahLst/>
            <a:cxnLst/>
            <a:rect l="l" t="t" r="r" b="b"/>
            <a:pathLst>
              <a:path w="3922036" h="3922036" extrusionOk="0">
                <a:moveTo>
                  <a:pt x="0" y="0"/>
                </a:moveTo>
                <a:lnTo>
                  <a:pt x="3922036" y="0"/>
                </a:lnTo>
                <a:lnTo>
                  <a:pt x="3922036" y="3922036"/>
                </a:lnTo>
                <a:lnTo>
                  <a:pt x="0" y="3922036"/>
                </a:lnTo>
                <a:lnTo>
                  <a:pt x="0" y="0"/>
                </a:lnTo>
                <a:close/>
              </a:path>
            </a:pathLst>
          </a:custGeom>
          <a:blipFill rotWithShape="1">
            <a:blip r:embed="rId5">
              <a:alphaModFix/>
            </a:blip>
            <a:stretch>
              <a:fillRect/>
            </a:stretch>
          </a:blipFill>
          <a:ln>
            <a:noFill/>
          </a:ln>
        </p:spPr>
        <p:txBody>
          <a:bodyPr/>
          <a:lstStyle/>
          <a:p>
            <a:endParaRPr lang="en-US" sz="1600"/>
          </a:p>
        </p:txBody>
      </p:sp>
      <p:pic>
        <p:nvPicPr>
          <p:cNvPr id="113" name="Google Shape;113;p3"/>
          <p:cNvPicPr preferRelativeResize="0"/>
          <p:nvPr/>
        </p:nvPicPr>
        <p:blipFill rotWithShape="1">
          <a:blip r:embed="rId6">
            <a:alphaModFix/>
          </a:blip>
          <a:srcRect/>
          <a:stretch/>
        </p:blipFill>
        <p:spPr>
          <a:xfrm>
            <a:off x="3493800" y="6091294"/>
            <a:ext cx="3197473" cy="3197473"/>
          </a:xfrm>
          <a:prstGeom prst="rect">
            <a:avLst/>
          </a:prstGeom>
          <a:noFill/>
          <a:ln>
            <a:noFill/>
          </a:ln>
        </p:spPr>
      </p:pic>
      <p:sp>
        <p:nvSpPr>
          <p:cNvPr id="114" name="Google Shape;114;p3"/>
          <p:cNvSpPr/>
          <p:nvPr/>
        </p:nvSpPr>
        <p:spPr>
          <a:xfrm>
            <a:off x="741407" y="7334279"/>
            <a:ext cx="2817822" cy="711500"/>
          </a:xfrm>
          <a:custGeom>
            <a:avLst/>
            <a:gdLst/>
            <a:ahLst/>
            <a:cxnLst/>
            <a:rect l="l" t="t" r="r" b="b"/>
            <a:pathLst>
              <a:path w="3170050" h="800438" extrusionOk="0">
                <a:moveTo>
                  <a:pt x="0" y="0"/>
                </a:moveTo>
                <a:lnTo>
                  <a:pt x="3170050" y="0"/>
                </a:lnTo>
                <a:lnTo>
                  <a:pt x="3170050" y="800438"/>
                </a:lnTo>
                <a:lnTo>
                  <a:pt x="0" y="800438"/>
                </a:lnTo>
                <a:lnTo>
                  <a:pt x="0" y="0"/>
                </a:lnTo>
                <a:close/>
              </a:path>
            </a:pathLst>
          </a:custGeom>
          <a:blipFill rotWithShape="1">
            <a:blip r:embed="rId7">
              <a:alphaModFix/>
            </a:blip>
            <a:stretch>
              <a:fillRect/>
            </a:stretch>
          </a:blipFill>
          <a:ln>
            <a:noFill/>
          </a:ln>
        </p:spPr>
        <p:txBody>
          <a:bodyPr/>
          <a:lstStyle/>
          <a:p>
            <a:endParaRPr lang="en-US" sz="1600"/>
          </a:p>
        </p:txBody>
      </p:sp>
      <p:sp>
        <p:nvSpPr>
          <p:cNvPr id="115" name="Google Shape;115;p3"/>
          <p:cNvSpPr/>
          <p:nvPr/>
        </p:nvSpPr>
        <p:spPr>
          <a:xfrm rot="-1405459">
            <a:off x="-14082" y="903397"/>
            <a:ext cx="5707655" cy="2796751"/>
          </a:xfrm>
          <a:custGeom>
            <a:avLst/>
            <a:gdLst/>
            <a:ahLst/>
            <a:cxnLst/>
            <a:rect l="l" t="t" r="r" b="b"/>
            <a:pathLst>
              <a:path w="6421714" h="3146640" extrusionOk="0">
                <a:moveTo>
                  <a:pt x="0" y="0"/>
                </a:moveTo>
                <a:lnTo>
                  <a:pt x="6421714" y="0"/>
                </a:lnTo>
                <a:lnTo>
                  <a:pt x="6421714" y="3146640"/>
                </a:lnTo>
                <a:lnTo>
                  <a:pt x="0" y="3146640"/>
                </a:lnTo>
                <a:lnTo>
                  <a:pt x="0" y="0"/>
                </a:lnTo>
                <a:close/>
              </a:path>
            </a:pathLst>
          </a:custGeom>
          <a:blipFill rotWithShape="1">
            <a:blip r:embed="rId8">
              <a:alphaModFix/>
            </a:blip>
            <a:stretch>
              <a:fillRect/>
            </a:stretch>
          </a:blipFill>
          <a:ln>
            <a:noFill/>
          </a:ln>
        </p:spPr>
        <p:txBody>
          <a:bodyPr/>
          <a:lstStyle/>
          <a:p>
            <a:endParaRPr lang="en-US" sz="1600"/>
          </a:p>
        </p:txBody>
      </p:sp>
      <p:sp>
        <p:nvSpPr>
          <p:cNvPr id="116" name="Google Shape;116;p3"/>
          <p:cNvSpPr txBox="1"/>
          <p:nvPr/>
        </p:nvSpPr>
        <p:spPr>
          <a:xfrm>
            <a:off x="3072082" y="2324125"/>
            <a:ext cx="12522396" cy="1072473"/>
          </a:xfrm>
          <a:prstGeom prst="rect">
            <a:avLst/>
          </a:prstGeom>
          <a:noFill/>
          <a:ln>
            <a:noFill/>
          </a:ln>
        </p:spPr>
        <p:txBody>
          <a:bodyPr spcFirstLastPara="1" wrap="square" lIns="0" tIns="0" rIns="0" bIns="0" anchor="t" anchorCtr="0">
            <a:spAutoFit/>
          </a:bodyPr>
          <a:lstStyle/>
          <a:p>
            <a:pPr algn="ctr">
              <a:lnSpc>
                <a:spcPct val="140000"/>
              </a:lnSpc>
            </a:pPr>
            <a:r>
              <a:rPr lang="en-US" sz="4978">
                <a:solidFill>
                  <a:srgbClr val="FCFCFD"/>
                </a:solidFill>
                <a:latin typeface="Arial"/>
                <a:ea typeface="Arial"/>
                <a:cs typeface="Arial"/>
                <a:sym typeface="Arial"/>
              </a:rPr>
              <a:t>Want Attendance Credit?</a:t>
            </a:r>
            <a:endParaRPr sz="1600"/>
          </a:p>
        </p:txBody>
      </p:sp>
      <p:sp>
        <p:nvSpPr>
          <p:cNvPr id="117" name="Google Shape;117;p3"/>
          <p:cNvSpPr txBox="1"/>
          <p:nvPr/>
        </p:nvSpPr>
        <p:spPr>
          <a:xfrm>
            <a:off x="5257412" y="5636794"/>
            <a:ext cx="9564000" cy="819135"/>
          </a:xfrm>
          <a:prstGeom prst="rect">
            <a:avLst/>
          </a:prstGeom>
          <a:noFill/>
          <a:ln>
            <a:noFill/>
          </a:ln>
        </p:spPr>
        <p:txBody>
          <a:bodyPr spcFirstLastPara="1" wrap="square" lIns="0" tIns="0" rIns="0" bIns="0" anchor="t" anchorCtr="0">
            <a:spAutoFit/>
          </a:bodyPr>
          <a:lstStyle/>
          <a:p>
            <a:pPr algn="ctr">
              <a:lnSpc>
                <a:spcPct val="139981"/>
              </a:lnSpc>
            </a:pPr>
            <a:r>
              <a:rPr lang="en-US" sz="3802" b="1">
                <a:solidFill>
                  <a:srgbClr val="FFDE59"/>
                </a:solidFill>
                <a:latin typeface="Playfair Display"/>
                <a:ea typeface="Playfair Display"/>
                <a:cs typeface="Playfair Display"/>
                <a:sym typeface="Playfair Display"/>
              </a:rPr>
              <a:t>https://tinyurl.com/ENGAGE26FB</a:t>
            </a:r>
            <a:endParaRPr sz="1600">
              <a:latin typeface="Playfair Display"/>
              <a:ea typeface="Playfair Display"/>
              <a:cs typeface="Playfair Display"/>
              <a:sym typeface="Playfair Display"/>
            </a:endParaRPr>
          </a:p>
        </p:txBody>
      </p:sp>
      <p:sp>
        <p:nvSpPr>
          <p:cNvPr id="118" name="Google Shape;118;p3"/>
          <p:cNvSpPr txBox="1"/>
          <p:nvPr/>
        </p:nvSpPr>
        <p:spPr>
          <a:xfrm>
            <a:off x="3992224" y="3214957"/>
            <a:ext cx="11244800" cy="2489143"/>
          </a:xfrm>
          <a:prstGeom prst="rect">
            <a:avLst/>
          </a:prstGeom>
          <a:noFill/>
          <a:ln>
            <a:noFill/>
          </a:ln>
        </p:spPr>
        <p:txBody>
          <a:bodyPr spcFirstLastPara="1" wrap="square" lIns="0" tIns="0" rIns="0" bIns="0" anchor="t" anchorCtr="0">
            <a:spAutoFit/>
          </a:bodyPr>
          <a:lstStyle/>
          <a:p>
            <a:pPr algn="ctr">
              <a:lnSpc>
                <a:spcPct val="140000"/>
              </a:lnSpc>
            </a:pPr>
            <a:r>
              <a:rPr lang="en-US" sz="2311">
                <a:solidFill>
                  <a:srgbClr val="FCFCFD"/>
                </a:solidFill>
                <a:latin typeface="Playfair Display"/>
                <a:ea typeface="Playfair Display"/>
                <a:cs typeface="Playfair Display"/>
                <a:sym typeface="Playfair Display"/>
              </a:rPr>
              <a:t>To receive attendance credit for all sessions, you </a:t>
            </a:r>
            <a:r>
              <a:rPr lang="en-US" sz="2311" b="1" u="sng">
                <a:solidFill>
                  <a:srgbClr val="FFDE59"/>
                </a:solidFill>
                <a:latin typeface="Playfair Display"/>
                <a:ea typeface="Playfair Display"/>
                <a:cs typeface="Playfair Display"/>
                <a:sym typeface="Playfair Display"/>
              </a:rPr>
              <a:t>must fill</a:t>
            </a:r>
            <a:r>
              <a:rPr lang="en-US" sz="2311" b="1">
                <a:solidFill>
                  <a:srgbClr val="8D0505"/>
                </a:solidFill>
                <a:latin typeface="Playfair Display"/>
                <a:ea typeface="Playfair Display"/>
                <a:cs typeface="Playfair Display"/>
                <a:sym typeface="Playfair Display"/>
              </a:rPr>
              <a:t> </a:t>
            </a:r>
            <a:r>
              <a:rPr lang="en-US" sz="2311">
                <a:solidFill>
                  <a:srgbClr val="FCFCFD"/>
                </a:solidFill>
                <a:latin typeface="Playfair Display"/>
                <a:ea typeface="Playfair Display"/>
                <a:cs typeface="Playfair Display"/>
                <a:sym typeface="Playfair Display"/>
              </a:rPr>
              <a:t>out the feedback form after each session. You can get to the feedback form by using the tinyurl below or scanning the QR code. Please do so within 30 minutes of the session ending. You will receive a copy of your response, so you can make sure you did your survey and to check attendance. </a:t>
            </a:r>
            <a:r>
              <a:rPr lang="en-US" sz="2311" b="1" u="sng">
                <a:solidFill>
                  <a:srgbClr val="FCFCFD"/>
                </a:solidFill>
                <a:latin typeface="Playfair Display"/>
                <a:ea typeface="Playfair Display"/>
                <a:cs typeface="Playfair Display"/>
                <a:sym typeface="Playfair Display"/>
              </a:rPr>
              <a:t>Save this for your records</a:t>
            </a:r>
            <a:r>
              <a:rPr lang="en-US" sz="2311">
                <a:solidFill>
                  <a:srgbClr val="FCFCFD"/>
                </a:solidFill>
                <a:latin typeface="Playfair Display"/>
                <a:ea typeface="Playfair Display"/>
                <a:cs typeface="Playfair Display"/>
                <a:sym typeface="Playfair Display"/>
              </a:rPr>
              <a:t>!</a:t>
            </a:r>
            <a:endParaRPr sz="978">
              <a:latin typeface="Playfair Display"/>
              <a:ea typeface="Playfair Display"/>
              <a:cs typeface="Playfair Display"/>
              <a:sym typeface="Playfair Display"/>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88</Words>
  <Application>Microsoft Office PowerPoint</Application>
  <PresentationFormat>Custom</PresentationFormat>
  <Paragraphs>3</Paragraphs>
  <Slides>15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Calibri</vt:lpstr>
      <vt:lpstr>Playfair Display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jenni</dc:creator>
  <cp:lastModifiedBy>jenniferhaden01@gmail.com</cp:lastModifiedBy>
  <cp:revision>2</cp:revision>
  <dcterms:created xsi:type="dcterms:W3CDTF">2006-08-16T00:00:00Z</dcterms:created>
  <dcterms:modified xsi:type="dcterms:W3CDTF">2026-07-16T19:12:48Z</dcterms:modified>
</cp:coreProperties>
</file>