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10287000" cx="18288000"/>
  <p:notesSz cx="6858000" cy="9144000"/>
  <p:embeddedFontLst>
    <p:embeddedFont>
      <p:font typeface="Playfair Display"/>
      <p:regular r:id="rId35"/>
      <p:bold r:id="rId36"/>
      <p:italic r:id="rId37"/>
      <p:boldItalic r:id="rId38"/>
    </p:embeddedFont>
    <p:embeddedFont>
      <p:font typeface="Lato"/>
      <p:regular r:id="rId39"/>
      <p:bold r:id="rId40"/>
      <p:italic r:id="rId41"/>
      <p:boldItalic r:id="rId42"/>
    </p:embeddedFont>
    <p:embeddedFont>
      <p:font typeface="Alfa Slab One"/>
      <p:regular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44" roundtripDataSignature="AMtx7mjjNksrmxxpqIDlVfVdrncv/bFz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Lato-bold.fntdata"/><Relationship Id="rId20" Type="http://schemas.openxmlformats.org/officeDocument/2006/relationships/slide" Target="slides/slide15.xml"/><Relationship Id="rId42" Type="http://schemas.openxmlformats.org/officeDocument/2006/relationships/font" Target="fonts/Lato-boldItalic.fntdata"/><Relationship Id="rId41" Type="http://schemas.openxmlformats.org/officeDocument/2006/relationships/font" Target="fonts/Lato-italic.fntdata"/><Relationship Id="rId22" Type="http://schemas.openxmlformats.org/officeDocument/2006/relationships/slide" Target="slides/slide17.xml"/><Relationship Id="rId44" Type="http://customschemas.google.com/relationships/presentationmetadata" Target="metadata"/><Relationship Id="rId21" Type="http://schemas.openxmlformats.org/officeDocument/2006/relationships/slide" Target="slides/slide16.xml"/><Relationship Id="rId43" Type="http://schemas.openxmlformats.org/officeDocument/2006/relationships/font" Target="fonts/AlfaSlabOne-regular.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PlayfairDisplay-regular.fntdata"/><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PlayfairDisplay-italic.fntdata"/><Relationship Id="rId14" Type="http://schemas.openxmlformats.org/officeDocument/2006/relationships/slide" Target="slides/slide9.xml"/><Relationship Id="rId36" Type="http://schemas.openxmlformats.org/officeDocument/2006/relationships/font" Target="fonts/PlayfairDisplay-bold.fntdata"/><Relationship Id="rId17" Type="http://schemas.openxmlformats.org/officeDocument/2006/relationships/slide" Target="slides/slide12.xml"/><Relationship Id="rId39" Type="http://schemas.openxmlformats.org/officeDocument/2006/relationships/font" Target="fonts/Lato-regular.fntdata"/><Relationship Id="rId16" Type="http://schemas.openxmlformats.org/officeDocument/2006/relationships/slide" Target="slides/slide11.xml"/><Relationship Id="rId38" Type="http://schemas.openxmlformats.org/officeDocument/2006/relationships/font" Target="fonts/PlayfairDisplay-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6" name="Google Shape;6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f586d24830_1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f586d24830_1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f586d24830_0_4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f586d24830_0_4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f586d24830_1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f586d24830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f586d24830_1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f586d24830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f586d24830_1_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f586d24830_1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f586d24830_1_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3f586d24830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f07790dc9b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0" name="Google Shape;190;g3f07790dc9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f586d24830_1_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6" name="Google Shape;196;g3f586d24830_1_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f586d24830_1_1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f586d24830_1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f586d24830_1_9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f586d24830_1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3" name="Google Shape;7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f586d24830_1_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3f586d24830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f586d24830_1_1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f586d24830_1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f586d24830_1_1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3f586d24830_1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f586d24830_1_1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3f586d24830_1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f586d24830_1_10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3f586d24830_1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f586d24830_1_1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3f586d24830_1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f586d24830_1_1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f586d24830_1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f586d24830_1_1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f586d24830_1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f950b2ddeb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f950b2ddeb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5" name="Google Shape;28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f586d24830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f586d2483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f586d24830_0_3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f586d24830_0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f586d24830_0_39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f586d24830_0_3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f586d24830_0_40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f586d24830_0_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f586d24830_0_4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f586d24830_0_4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f586d24830_1_3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f586d24830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f586d24830_1_4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f586d24830_1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g3f586d24830_0_325"/>
          <p:cNvSpPr/>
          <p:nvPr/>
        </p:nvSpPr>
        <p:spPr>
          <a:xfrm>
            <a:off x="1173441" y="0"/>
            <a:ext cx="15941400" cy="133200"/>
          </a:xfrm>
          <a:prstGeom prst="rect">
            <a:avLst/>
          </a:prstGeom>
          <a:solidFill>
            <a:schemeClr val="dk1"/>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
        <p:nvSpPr>
          <p:cNvPr id="11" name="Google Shape;11;g3f586d24830_0_325"/>
          <p:cNvSpPr/>
          <p:nvPr/>
        </p:nvSpPr>
        <p:spPr>
          <a:xfrm>
            <a:off x="1173441" y="10153800"/>
            <a:ext cx="15941400" cy="133200"/>
          </a:xfrm>
          <a:prstGeom prst="rect">
            <a:avLst/>
          </a:prstGeom>
          <a:solidFill>
            <a:schemeClr val="accent1"/>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cxnSp>
        <p:nvCxnSpPr>
          <p:cNvPr id="12" name="Google Shape;12;g3f586d24830_0_325"/>
          <p:cNvCxnSpPr/>
          <p:nvPr/>
        </p:nvCxnSpPr>
        <p:spPr>
          <a:xfrm>
            <a:off x="1466438" y="4470701"/>
            <a:ext cx="770400" cy="0"/>
          </a:xfrm>
          <a:prstGeom prst="straightConnector1">
            <a:avLst/>
          </a:prstGeom>
          <a:noFill/>
          <a:ln cap="flat" cmpd="sng" w="57150">
            <a:solidFill>
              <a:schemeClr val="dk1"/>
            </a:solidFill>
            <a:prstDash val="solid"/>
            <a:round/>
            <a:headEnd len="sm" w="sm" type="none"/>
            <a:tailEnd len="sm" w="sm" type="none"/>
          </a:ln>
        </p:spPr>
      </p:cxnSp>
      <p:sp>
        <p:nvSpPr>
          <p:cNvPr id="13" name="Google Shape;13;g3f586d24830_0_325"/>
          <p:cNvSpPr txBox="1"/>
          <p:nvPr>
            <p:ph type="ctrTitle"/>
          </p:nvPr>
        </p:nvSpPr>
        <p:spPr>
          <a:xfrm>
            <a:off x="1261200" y="273600"/>
            <a:ext cx="15786000" cy="3707400"/>
          </a:xfrm>
          <a:prstGeom prst="rect">
            <a:avLst/>
          </a:prstGeom>
        </p:spPr>
        <p:txBody>
          <a:bodyPr anchorCtr="0" anchor="b" bIns="182850" lIns="182850" spcFirstLastPara="1" rIns="182850" wrap="square" tIns="182850">
            <a:normAutofit/>
          </a:bodyPr>
          <a:lstStyle>
            <a:lvl1pPr lvl="0">
              <a:spcBef>
                <a:spcPts val="2000"/>
              </a:spcBef>
              <a:spcAft>
                <a:spcPts val="0"/>
              </a:spcAft>
              <a:buSzPts val="9600"/>
              <a:buNone/>
              <a:defRPr sz="9600"/>
            </a:lvl1pPr>
            <a:lvl2pPr lvl="1">
              <a:spcBef>
                <a:spcPts val="0"/>
              </a:spcBef>
              <a:spcAft>
                <a:spcPts val="0"/>
              </a:spcAft>
              <a:buSzPts val="9600"/>
              <a:buNone/>
              <a:defRPr sz="9600"/>
            </a:lvl2pPr>
            <a:lvl3pPr lvl="2">
              <a:spcBef>
                <a:spcPts val="0"/>
              </a:spcBef>
              <a:spcAft>
                <a:spcPts val="0"/>
              </a:spcAft>
              <a:buSzPts val="9600"/>
              <a:buNone/>
              <a:defRPr sz="9600"/>
            </a:lvl3pPr>
            <a:lvl4pPr lvl="3">
              <a:spcBef>
                <a:spcPts val="0"/>
              </a:spcBef>
              <a:spcAft>
                <a:spcPts val="0"/>
              </a:spcAft>
              <a:buSzPts val="9600"/>
              <a:buNone/>
              <a:defRPr sz="9600"/>
            </a:lvl4pPr>
            <a:lvl5pPr lvl="4">
              <a:spcBef>
                <a:spcPts val="0"/>
              </a:spcBef>
              <a:spcAft>
                <a:spcPts val="0"/>
              </a:spcAft>
              <a:buSzPts val="9600"/>
              <a:buNone/>
              <a:defRPr sz="9600"/>
            </a:lvl5pPr>
            <a:lvl6pPr lvl="5">
              <a:spcBef>
                <a:spcPts val="0"/>
              </a:spcBef>
              <a:spcAft>
                <a:spcPts val="0"/>
              </a:spcAft>
              <a:buSzPts val="9600"/>
              <a:buNone/>
              <a:defRPr sz="9600"/>
            </a:lvl6pPr>
            <a:lvl7pPr lvl="6">
              <a:spcBef>
                <a:spcPts val="0"/>
              </a:spcBef>
              <a:spcAft>
                <a:spcPts val="0"/>
              </a:spcAft>
              <a:buSzPts val="9600"/>
              <a:buNone/>
              <a:defRPr sz="9600"/>
            </a:lvl7pPr>
            <a:lvl8pPr lvl="7">
              <a:spcBef>
                <a:spcPts val="0"/>
              </a:spcBef>
              <a:spcAft>
                <a:spcPts val="0"/>
              </a:spcAft>
              <a:buSzPts val="9600"/>
              <a:buNone/>
              <a:defRPr sz="9600"/>
            </a:lvl8pPr>
            <a:lvl9pPr lvl="8">
              <a:spcBef>
                <a:spcPts val="0"/>
              </a:spcBef>
              <a:spcAft>
                <a:spcPts val="0"/>
              </a:spcAft>
              <a:buSzPts val="9600"/>
              <a:buNone/>
              <a:defRPr sz="9600"/>
            </a:lvl9pPr>
          </a:lstStyle>
          <a:p/>
        </p:txBody>
      </p:sp>
      <p:sp>
        <p:nvSpPr>
          <p:cNvPr id="14" name="Google Shape;14;g3f586d24830_0_325"/>
          <p:cNvSpPr txBox="1"/>
          <p:nvPr>
            <p:ph idx="1" type="subTitle"/>
          </p:nvPr>
        </p:nvSpPr>
        <p:spPr>
          <a:xfrm>
            <a:off x="1261200" y="6456750"/>
            <a:ext cx="15786000" cy="2548200"/>
          </a:xfrm>
          <a:prstGeom prst="rect">
            <a:avLst/>
          </a:prstGeom>
        </p:spPr>
        <p:txBody>
          <a:bodyPr anchorCtr="0" anchor="b" bIns="182850" lIns="182850" spcFirstLastPara="1" rIns="182850" wrap="square" tIns="182850">
            <a:normAutofit/>
          </a:bodyPr>
          <a:lstStyle>
            <a:lvl1pPr lvl="0">
              <a:lnSpc>
                <a:spcPct val="100000"/>
              </a:lnSpc>
              <a:spcBef>
                <a:spcPts val="2000"/>
              </a:spcBef>
              <a:spcAft>
                <a:spcPts val="0"/>
              </a:spcAft>
              <a:buClr>
                <a:schemeClr val="accent6"/>
              </a:buClr>
              <a:buSzPts val="4800"/>
              <a:buNone/>
              <a:defRPr sz="4800">
                <a:solidFill>
                  <a:schemeClr val="accent6"/>
                </a:solidFill>
              </a:defRPr>
            </a:lvl1pPr>
            <a:lvl2pPr lvl="1">
              <a:lnSpc>
                <a:spcPct val="100000"/>
              </a:lnSpc>
              <a:spcBef>
                <a:spcPts val="0"/>
              </a:spcBef>
              <a:spcAft>
                <a:spcPts val="0"/>
              </a:spcAft>
              <a:buClr>
                <a:schemeClr val="accent6"/>
              </a:buClr>
              <a:buSzPts val="4800"/>
              <a:buNone/>
              <a:defRPr sz="4800">
                <a:solidFill>
                  <a:schemeClr val="accent6"/>
                </a:solidFill>
              </a:defRPr>
            </a:lvl2pPr>
            <a:lvl3pPr lvl="2">
              <a:lnSpc>
                <a:spcPct val="100000"/>
              </a:lnSpc>
              <a:spcBef>
                <a:spcPts val="0"/>
              </a:spcBef>
              <a:spcAft>
                <a:spcPts val="0"/>
              </a:spcAft>
              <a:buClr>
                <a:schemeClr val="accent6"/>
              </a:buClr>
              <a:buSzPts val="4800"/>
              <a:buNone/>
              <a:defRPr sz="4800">
                <a:solidFill>
                  <a:schemeClr val="accent6"/>
                </a:solidFill>
              </a:defRPr>
            </a:lvl3pPr>
            <a:lvl4pPr lvl="3">
              <a:lnSpc>
                <a:spcPct val="100000"/>
              </a:lnSpc>
              <a:spcBef>
                <a:spcPts val="0"/>
              </a:spcBef>
              <a:spcAft>
                <a:spcPts val="0"/>
              </a:spcAft>
              <a:buClr>
                <a:schemeClr val="accent6"/>
              </a:buClr>
              <a:buSzPts val="4800"/>
              <a:buNone/>
              <a:defRPr sz="4800">
                <a:solidFill>
                  <a:schemeClr val="accent6"/>
                </a:solidFill>
              </a:defRPr>
            </a:lvl4pPr>
            <a:lvl5pPr lvl="4">
              <a:lnSpc>
                <a:spcPct val="100000"/>
              </a:lnSpc>
              <a:spcBef>
                <a:spcPts val="0"/>
              </a:spcBef>
              <a:spcAft>
                <a:spcPts val="0"/>
              </a:spcAft>
              <a:buClr>
                <a:schemeClr val="accent6"/>
              </a:buClr>
              <a:buSzPts val="4800"/>
              <a:buNone/>
              <a:defRPr sz="4800">
                <a:solidFill>
                  <a:schemeClr val="accent6"/>
                </a:solidFill>
              </a:defRPr>
            </a:lvl5pPr>
            <a:lvl6pPr lvl="5">
              <a:lnSpc>
                <a:spcPct val="100000"/>
              </a:lnSpc>
              <a:spcBef>
                <a:spcPts val="0"/>
              </a:spcBef>
              <a:spcAft>
                <a:spcPts val="0"/>
              </a:spcAft>
              <a:buClr>
                <a:schemeClr val="accent6"/>
              </a:buClr>
              <a:buSzPts val="4800"/>
              <a:buNone/>
              <a:defRPr sz="4800">
                <a:solidFill>
                  <a:schemeClr val="accent6"/>
                </a:solidFill>
              </a:defRPr>
            </a:lvl6pPr>
            <a:lvl7pPr lvl="6">
              <a:lnSpc>
                <a:spcPct val="100000"/>
              </a:lnSpc>
              <a:spcBef>
                <a:spcPts val="0"/>
              </a:spcBef>
              <a:spcAft>
                <a:spcPts val="0"/>
              </a:spcAft>
              <a:buClr>
                <a:schemeClr val="accent6"/>
              </a:buClr>
              <a:buSzPts val="4800"/>
              <a:buNone/>
              <a:defRPr sz="4800">
                <a:solidFill>
                  <a:schemeClr val="accent6"/>
                </a:solidFill>
              </a:defRPr>
            </a:lvl7pPr>
            <a:lvl8pPr lvl="7">
              <a:lnSpc>
                <a:spcPct val="100000"/>
              </a:lnSpc>
              <a:spcBef>
                <a:spcPts val="0"/>
              </a:spcBef>
              <a:spcAft>
                <a:spcPts val="0"/>
              </a:spcAft>
              <a:buClr>
                <a:schemeClr val="accent6"/>
              </a:buClr>
              <a:buSzPts val="4800"/>
              <a:buNone/>
              <a:defRPr sz="4800">
                <a:solidFill>
                  <a:schemeClr val="accent6"/>
                </a:solidFill>
              </a:defRPr>
            </a:lvl8pPr>
            <a:lvl9pPr lvl="8">
              <a:lnSpc>
                <a:spcPct val="100000"/>
              </a:lnSpc>
              <a:spcBef>
                <a:spcPts val="0"/>
              </a:spcBef>
              <a:spcAft>
                <a:spcPts val="0"/>
              </a:spcAft>
              <a:buClr>
                <a:schemeClr val="accent6"/>
              </a:buClr>
              <a:buSzPts val="4800"/>
              <a:buNone/>
              <a:defRPr sz="4800">
                <a:solidFill>
                  <a:schemeClr val="accent6"/>
                </a:solidFill>
              </a:defRPr>
            </a:lvl9pPr>
          </a:lstStyle>
          <a:p/>
        </p:txBody>
      </p:sp>
      <p:sp>
        <p:nvSpPr>
          <p:cNvPr id="15" name="Google Shape;15;g3f586d24830_0_325"/>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6" name="Shape 56"/>
        <p:cNvGrpSpPr/>
        <p:nvPr/>
      </p:nvGrpSpPr>
      <p:grpSpPr>
        <a:xfrm>
          <a:off x="0" y="0"/>
          <a:ext cx="0" cy="0"/>
          <a:chOff x="0" y="0"/>
          <a:chExt cx="0" cy="0"/>
        </a:xfrm>
      </p:grpSpPr>
      <p:sp>
        <p:nvSpPr>
          <p:cNvPr id="57" name="Google Shape;57;g3f586d24830_0_372"/>
          <p:cNvSpPr/>
          <p:nvPr/>
        </p:nvSpPr>
        <p:spPr>
          <a:xfrm>
            <a:off x="1173441" y="0"/>
            <a:ext cx="15941400" cy="133200"/>
          </a:xfrm>
          <a:prstGeom prst="rect">
            <a:avLst/>
          </a:prstGeom>
          <a:solidFill>
            <a:schemeClr val="dk1"/>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
        <p:nvSpPr>
          <p:cNvPr id="58" name="Google Shape;58;g3f586d24830_0_372"/>
          <p:cNvSpPr/>
          <p:nvPr/>
        </p:nvSpPr>
        <p:spPr>
          <a:xfrm>
            <a:off x="1173441" y="10153800"/>
            <a:ext cx="15941400" cy="133200"/>
          </a:xfrm>
          <a:prstGeom prst="rect">
            <a:avLst/>
          </a:prstGeom>
          <a:solidFill>
            <a:schemeClr val="accent1"/>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
        <p:nvSpPr>
          <p:cNvPr id="59" name="Google Shape;59;g3f586d24830_0_372"/>
          <p:cNvSpPr txBox="1"/>
          <p:nvPr>
            <p:ph hasCustomPrompt="1" type="title"/>
          </p:nvPr>
        </p:nvSpPr>
        <p:spPr>
          <a:xfrm>
            <a:off x="1173450" y="2707575"/>
            <a:ext cx="15941400" cy="3076800"/>
          </a:xfrm>
          <a:prstGeom prst="rect">
            <a:avLst/>
          </a:prstGeom>
        </p:spPr>
        <p:txBody>
          <a:bodyPr anchorCtr="0" anchor="ctr" bIns="182850" lIns="182850" spcFirstLastPara="1" rIns="182850" wrap="square" tIns="182850">
            <a:normAutofit/>
          </a:bodyPr>
          <a:lstStyle>
            <a:lvl1pPr lvl="0" algn="ctr">
              <a:spcBef>
                <a:spcPts val="0"/>
              </a:spcBef>
              <a:spcAft>
                <a:spcPts val="0"/>
              </a:spcAft>
              <a:buClr>
                <a:schemeClr val="accent6"/>
              </a:buClr>
              <a:buSzPts val="21600"/>
              <a:buNone/>
              <a:defRPr sz="21600">
                <a:solidFill>
                  <a:schemeClr val="accent6"/>
                </a:solidFill>
              </a:defRPr>
            </a:lvl1pPr>
            <a:lvl2pPr lvl="1" algn="ctr">
              <a:spcBef>
                <a:spcPts val="0"/>
              </a:spcBef>
              <a:spcAft>
                <a:spcPts val="0"/>
              </a:spcAft>
              <a:buClr>
                <a:schemeClr val="accent6"/>
              </a:buClr>
              <a:buSzPts val="21600"/>
              <a:buNone/>
              <a:defRPr sz="21600">
                <a:solidFill>
                  <a:schemeClr val="accent6"/>
                </a:solidFill>
              </a:defRPr>
            </a:lvl2pPr>
            <a:lvl3pPr lvl="2" algn="ctr">
              <a:spcBef>
                <a:spcPts val="0"/>
              </a:spcBef>
              <a:spcAft>
                <a:spcPts val="0"/>
              </a:spcAft>
              <a:buClr>
                <a:schemeClr val="accent6"/>
              </a:buClr>
              <a:buSzPts val="21600"/>
              <a:buNone/>
              <a:defRPr sz="21600">
                <a:solidFill>
                  <a:schemeClr val="accent6"/>
                </a:solidFill>
              </a:defRPr>
            </a:lvl3pPr>
            <a:lvl4pPr lvl="3" algn="ctr">
              <a:spcBef>
                <a:spcPts val="0"/>
              </a:spcBef>
              <a:spcAft>
                <a:spcPts val="0"/>
              </a:spcAft>
              <a:buClr>
                <a:schemeClr val="accent6"/>
              </a:buClr>
              <a:buSzPts val="21600"/>
              <a:buNone/>
              <a:defRPr sz="21600">
                <a:solidFill>
                  <a:schemeClr val="accent6"/>
                </a:solidFill>
              </a:defRPr>
            </a:lvl4pPr>
            <a:lvl5pPr lvl="4" algn="ctr">
              <a:spcBef>
                <a:spcPts val="0"/>
              </a:spcBef>
              <a:spcAft>
                <a:spcPts val="0"/>
              </a:spcAft>
              <a:buClr>
                <a:schemeClr val="accent6"/>
              </a:buClr>
              <a:buSzPts val="21600"/>
              <a:buNone/>
              <a:defRPr sz="21600">
                <a:solidFill>
                  <a:schemeClr val="accent6"/>
                </a:solidFill>
              </a:defRPr>
            </a:lvl5pPr>
            <a:lvl6pPr lvl="5" algn="ctr">
              <a:spcBef>
                <a:spcPts val="0"/>
              </a:spcBef>
              <a:spcAft>
                <a:spcPts val="0"/>
              </a:spcAft>
              <a:buClr>
                <a:schemeClr val="accent6"/>
              </a:buClr>
              <a:buSzPts val="21600"/>
              <a:buNone/>
              <a:defRPr sz="21600">
                <a:solidFill>
                  <a:schemeClr val="accent6"/>
                </a:solidFill>
              </a:defRPr>
            </a:lvl6pPr>
            <a:lvl7pPr lvl="6" algn="ctr">
              <a:spcBef>
                <a:spcPts val="0"/>
              </a:spcBef>
              <a:spcAft>
                <a:spcPts val="0"/>
              </a:spcAft>
              <a:buClr>
                <a:schemeClr val="accent6"/>
              </a:buClr>
              <a:buSzPts val="21600"/>
              <a:buNone/>
              <a:defRPr sz="21600">
                <a:solidFill>
                  <a:schemeClr val="accent6"/>
                </a:solidFill>
              </a:defRPr>
            </a:lvl7pPr>
            <a:lvl8pPr lvl="7" algn="ctr">
              <a:spcBef>
                <a:spcPts val="0"/>
              </a:spcBef>
              <a:spcAft>
                <a:spcPts val="0"/>
              </a:spcAft>
              <a:buClr>
                <a:schemeClr val="accent6"/>
              </a:buClr>
              <a:buSzPts val="21600"/>
              <a:buNone/>
              <a:defRPr sz="21600">
                <a:solidFill>
                  <a:schemeClr val="accent6"/>
                </a:solidFill>
              </a:defRPr>
            </a:lvl8pPr>
            <a:lvl9pPr lvl="8" algn="ctr">
              <a:spcBef>
                <a:spcPts val="0"/>
              </a:spcBef>
              <a:spcAft>
                <a:spcPts val="0"/>
              </a:spcAft>
              <a:buClr>
                <a:schemeClr val="accent6"/>
              </a:buClr>
              <a:buSzPts val="21600"/>
              <a:buNone/>
              <a:defRPr sz="21600">
                <a:solidFill>
                  <a:schemeClr val="accent6"/>
                </a:solidFill>
              </a:defRPr>
            </a:lvl9pPr>
          </a:lstStyle>
          <a:p>
            <a:r>
              <a:t>xx%</a:t>
            </a:r>
          </a:p>
        </p:txBody>
      </p:sp>
      <p:sp>
        <p:nvSpPr>
          <p:cNvPr id="60" name="Google Shape;60;g3f586d24830_0_372"/>
          <p:cNvSpPr txBox="1"/>
          <p:nvPr>
            <p:ph idx="1" type="body"/>
          </p:nvPr>
        </p:nvSpPr>
        <p:spPr>
          <a:xfrm>
            <a:off x="1173450" y="5936775"/>
            <a:ext cx="15941400" cy="2143200"/>
          </a:xfrm>
          <a:prstGeom prst="rect">
            <a:avLst/>
          </a:prstGeom>
        </p:spPr>
        <p:txBody>
          <a:bodyPr anchorCtr="0" anchor="t" bIns="182850" lIns="182850" spcFirstLastPara="1" rIns="182850" wrap="square" tIns="182850">
            <a:normAutofit/>
          </a:bodyPr>
          <a:lstStyle>
            <a:lvl1pPr indent="-457200" lvl="0" marL="457200" algn="ctr">
              <a:spcBef>
                <a:spcPts val="0"/>
              </a:spcBef>
              <a:spcAft>
                <a:spcPts val="0"/>
              </a:spcAft>
              <a:buSzPts val="3600"/>
              <a:buChar char="●"/>
              <a:defRPr/>
            </a:lvl1pPr>
            <a:lvl2pPr indent="-406400" lvl="1" marL="914400" algn="ctr">
              <a:spcBef>
                <a:spcPts val="0"/>
              </a:spcBef>
              <a:spcAft>
                <a:spcPts val="0"/>
              </a:spcAft>
              <a:buSzPts val="2800"/>
              <a:buChar char="○"/>
              <a:defRPr/>
            </a:lvl2pPr>
            <a:lvl3pPr indent="-406400" lvl="2" marL="1371600" algn="ctr">
              <a:spcBef>
                <a:spcPts val="0"/>
              </a:spcBef>
              <a:spcAft>
                <a:spcPts val="0"/>
              </a:spcAft>
              <a:buSzPts val="2800"/>
              <a:buChar char="■"/>
              <a:defRPr/>
            </a:lvl3pPr>
            <a:lvl4pPr indent="-406400" lvl="3" marL="1828800" algn="ctr">
              <a:spcBef>
                <a:spcPts val="0"/>
              </a:spcBef>
              <a:spcAft>
                <a:spcPts val="0"/>
              </a:spcAft>
              <a:buSzPts val="2800"/>
              <a:buChar char="●"/>
              <a:defRPr/>
            </a:lvl4pPr>
            <a:lvl5pPr indent="-406400" lvl="4" marL="2286000" algn="ctr">
              <a:spcBef>
                <a:spcPts val="0"/>
              </a:spcBef>
              <a:spcAft>
                <a:spcPts val="0"/>
              </a:spcAft>
              <a:buSzPts val="2800"/>
              <a:buChar char="○"/>
              <a:defRPr/>
            </a:lvl5pPr>
            <a:lvl6pPr indent="-406400" lvl="5" marL="2743200" algn="ctr">
              <a:spcBef>
                <a:spcPts val="0"/>
              </a:spcBef>
              <a:spcAft>
                <a:spcPts val="0"/>
              </a:spcAft>
              <a:buSzPts val="2800"/>
              <a:buChar char="■"/>
              <a:defRPr/>
            </a:lvl6pPr>
            <a:lvl7pPr indent="-406400" lvl="6" marL="3200400" algn="ctr">
              <a:spcBef>
                <a:spcPts val="0"/>
              </a:spcBef>
              <a:spcAft>
                <a:spcPts val="0"/>
              </a:spcAft>
              <a:buSzPts val="2800"/>
              <a:buChar char="●"/>
              <a:defRPr/>
            </a:lvl7pPr>
            <a:lvl8pPr indent="-406400" lvl="7" marL="3657600" algn="ctr">
              <a:spcBef>
                <a:spcPts val="0"/>
              </a:spcBef>
              <a:spcAft>
                <a:spcPts val="0"/>
              </a:spcAft>
              <a:buSzPts val="2800"/>
              <a:buChar char="○"/>
              <a:defRPr/>
            </a:lvl8pPr>
            <a:lvl9pPr indent="-406400" lvl="8" marL="4114800" algn="ctr">
              <a:spcBef>
                <a:spcPts val="0"/>
              </a:spcBef>
              <a:spcAft>
                <a:spcPts val="0"/>
              </a:spcAft>
              <a:buSzPts val="2800"/>
              <a:buChar char="■"/>
              <a:defRPr/>
            </a:lvl9pPr>
          </a:lstStyle>
          <a:p/>
        </p:txBody>
      </p:sp>
      <p:sp>
        <p:nvSpPr>
          <p:cNvPr id="61" name="Google Shape;61;g3f586d24830_0_372"/>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2" name="Shape 62"/>
        <p:cNvGrpSpPr/>
        <p:nvPr/>
      </p:nvGrpSpPr>
      <p:grpSpPr>
        <a:xfrm>
          <a:off x="0" y="0"/>
          <a:ext cx="0" cy="0"/>
          <a:chOff x="0" y="0"/>
          <a:chExt cx="0" cy="0"/>
        </a:xfrm>
      </p:grpSpPr>
      <p:sp>
        <p:nvSpPr>
          <p:cNvPr id="63" name="Google Shape;63;g3f586d24830_0_378"/>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sp>
        <p:nvSpPr>
          <p:cNvPr id="17" name="Google Shape;17;g3f586d24830_0_332"/>
          <p:cNvSpPr/>
          <p:nvPr/>
        </p:nvSpPr>
        <p:spPr>
          <a:xfrm>
            <a:off x="1173441" y="10153800"/>
            <a:ext cx="15941400" cy="133200"/>
          </a:xfrm>
          <a:prstGeom prst="rect">
            <a:avLst/>
          </a:prstGeom>
          <a:solidFill>
            <a:schemeClr val="accent1"/>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
        <p:nvSpPr>
          <p:cNvPr id="18" name="Google Shape;18;g3f586d24830_0_332"/>
          <p:cNvSpPr/>
          <p:nvPr/>
        </p:nvSpPr>
        <p:spPr>
          <a:xfrm>
            <a:off x="1173441" y="0"/>
            <a:ext cx="15941400" cy="133200"/>
          </a:xfrm>
          <a:prstGeom prst="rect">
            <a:avLst/>
          </a:prstGeom>
          <a:solidFill>
            <a:schemeClr val="dk1"/>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
        <p:nvSpPr>
          <p:cNvPr id="19" name="Google Shape;19;g3f586d24830_0_332"/>
          <p:cNvSpPr txBox="1"/>
          <p:nvPr>
            <p:ph type="title"/>
          </p:nvPr>
        </p:nvSpPr>
        <p:spPr>
          <a:xfrm>
            <a:off x="1019100" y="3842700"/>
            <a:ext cx="16249800" cy="2601600"/>
          </a:xfrm>
          <a:prstGeom prst="rect">
            <a:avLst/>
          </a:prstGeom>
        </p:spPr>
        <p:txBody>
          <a:bodyPr anchorCtr="0" anchor="ctr" bIns="182850" lIns="182850" spcFirstLastPara="1" rIns="182850" wrap="square" tIns="182850">
            <a:normAutofit/>
          </a:bodyPr>
          <a:lstStyle>
            <a:lvl1pPr lvl="0" algn="ctr">
              <a:spcBef>
                <a:spcPts val="0"/>
              </a:spcBef>
              <a:spcAft>
                <a:spcPts val="0"/>
              </a:spcAft>
              <a:buSzPts val="7200"/>
              <a:buNone/>
              <a:defRPr sz="72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p:txBody>
      </p:sp>
      <p:sp>
        <p:nvSpPr>
          <p:cNvPr id="20" name="Google Shape;20;g3f586d24830_0_332"/>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g3f586d24830_0_337"/>
          <p:cNvSpPr/>
          <p:nvPr/>
        </p:nvSpPr>
        <p:spPr>
          <a:xfrm>
            <a:off x="-250" y="10091400"/>
            <a:ext cx="18288000" cy="195600"/>
          </a:xfrm>
          <a:prstGeom prst="rect">
            <a:avLst/>
          </a:prstGeom>
          <a:solidFill>
            <a:schemeClr val="accent6"/>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cxnSp>
        <p:nvCxnSpPr>
          <p:cNvPr id="23" name="Google Shape;23;g3f586d24830_0_337"/>
          <p:cNvCxnSpPr/>
          <p:nvPr/>
        </p:nvCxnSpPr>
        <p:spPr>
          <a:xfrm>
            <a:off x="838850" y="2308389"/>
            <a:ext cx="770400" cy="0"/>
          </a:xfrm>
          <a:prstGeom prst="straightConnector1">
            <a:avLst/>
          </a:prstGeom>
          <a:noFill/>
          <a:ln cap="flat" cmpd="sng" w="57150">
            <a:solidFill>
              <a:schemeClr val="dk1"/>
            </a:solidFill>
            <a:prstDash val="solid"/>
            <a:round/>
            <a:headEnd len="sm" w="sm" type="none"/>
            <a:tailEnd len="sm" w="sm" type="none"/>
          </a:ln>
        </p:spPr>
      </p:cxnSp>
      <p:sp>
        <p:nvSpPr>
          <p:cNvPr id="24" name="Google Shape;24;g3f586d24830_0_337"/>
          <p:cNvSpPr txBox="1"/>
          <p:nvPr>
            <p:ph type="title"/>
          </p:nvPr>
        </p:nvSpPr>
        <p:spPr>
          <a:xfrm>
            <a:off x="623400" y="745450"/>
            <a:ext cx="17041200" cy="1290000"/>
          </a:xfrm>
          <a:prstGeom prst="rect">
            <a:avLst/>
          </a:prstGeom>
        </p:spPr>
        <p:txBody>
          <a:bodyPr anchorCtr="0" anchor="t" bIns="182850" lIns="182850" spcFirstLastPara="1" rIns="182850" wrap="square" tIns="182850">
            <a:normAutofit/>
          </a:bodyPr>
          <a:lstStyle>
            <a:lvl1pPr lvl="0">
              <a:spcBef>
                <a:spcPts val="0"/>
              </a:spcBef>
              <a:spcAft>
                <a:spcPts val="0"/>
              </a:spcAft>
              <a:buSzPts val="6400"/>
              <a:buNone/>
              <a:defRPr/>
            </a:lvl1pPr>
            <a:lvl2pPr lvl="1">
              <a:spcBef>
                <a:spcPts val="0"/>
              </a:spcBef>
              <a:spcAft>
                <a:spcPts val="0"/>
              </a:spcAft>
              <a:buSzPts val="6400"/>
              <a:buNone/>
              <a:defRPr/>
            </a:lvl2pPr>
            <a:lvl3pPr lvl="2">
              <a:spcBef>
                <a:spcPts val="0"/>
              </a:spcBef>
              <a:spcAft>
                <a:spcPts val="0"/>
              </a:spcAft>
              <a:buSzPts val="6400"/>
              <a:buNone/>
              <a:defRPr/>
            </a:lvl3pPr>
            <a:lvl4pPr lvl="3">
              <a:spcBef>
                <a:spcPts val="0"/>
              </a:spcBef>
              <a:spcAft>
                <a:spcPts val="0"/>
              </a:spcAft>
              <a:buSzPts val="6400"/>
              <a:buNone/>
              <a:defRPr/>
            </a:lvl4pPr>
            <a:lvl5pPr lvl="4">
              <a:spcBef>
                <a:spcPts val="0"/>
              </a:spcBef>
              <a:spcAft>
                <a:spcPts val="0"/>
              </a:spcAft>
              <a:buSzPts val="6400"/>
              <a:buNone/>
              <a:defRPr/>
            </a:lvl5pPr>
            <a:lvl6pPr lvl="5">
              <a:spcBef>
                <a:spcPts val="0"/>
              </a:spcBef>
              <a:spcAft>
                <a:spcPts val="0"/>
              </a:spcAft>
              <a:buSzPts val="6400"/>
              <a:buNone/>
              <a:defRPr/>
            </a:lvl6pPr>
            <a:lvl7pPr lvl="6">
              <a:spcBef>
                <a:spcPts val="0"/>
              </a:spcBef>
              <a:spcAft>
                <a:spcPts val="0"/>
              </a:spcAft>
              <a:buSzPts val="6400"/>
              <a:buNone/>
              <a:defRPr/>
            </a:lvl7pPr>
            <a:lvl8pPr lvl="7">
              <a:spcBef>
                <a:spcPts val="0"/>
              </a:spcBef>
              <a:spcAft>
                <a:spcPts val="0"/>
              </a:spcAft>
              <a:buSzPts val="6400"/>
              <a:buNone/>
              <a:defRPr/>
            </a:lvl8pPr>
            <a:lvl9pPr lvl="8">
              <a:spcBef>
                <a:spcPts val="0"/>
              </a:spcBef>
              <a:spcAft>
                <a:spcPts val="0"/>
              </a:spcAft>
              <a:buSzPts val="6400"/>
              <a:buNone/>
              <a:defRPr/>
            </a:lvl9pPr>
          </a:lstStyle>
          <a:p/>
        </p:txBody>
      </p:sp>
      <p:sp>
        <p:nvSpPr>
          <p:cNvPr id="25" name="Google Shape;25;g3f586d24830_0_337"/>
          <p:cNvSpPr txBox="1"/>
          <p:nvPr>
            <p:ph idx="1" type="body"/>
          </p:nvPr>
        </p:nvSpPr>
        <p:spPr>
          <a:xfrm>
            <a:off x="623400" y="2835600"/>
            <a:ext cx="17041200" cy="6301800"/>
          </a:xfrm>
          <a:prstGeom prst="rect">
            <a:avLst/>
          </a:prstGeom>
        </p:spPr>
        <p:txBody>
          <a:bodyPr anchorCtr="0" anchor="t" bIns="182850" lIns="182850" spcFirstLastPara="1" rIns="182850" wrap="square" tIns="182850">
            <a:normAutofit/>
          </a:bodyPr>
          <a:lstStyle>
            <a:lvl1pPr indent="-457200" lvl="0" marL="457200">
              <a:spcBef>
                <a:spcPts val="0"/>
              </a:spcBef>
              <a:spcAft>
                <a:spcPts val="0"/>
              </a:spcAft>
              <a:buSzPts val="3600"/>
              <a:buChar char="●"/>
              <a:defRPr/>
            </a:lvl1pPr>
            <a:lvl2pPr indent="-406400" lvl="1" marL="914400">
              <a:spcBef>
                <a:spcPts val="0"/>
              </a:spcBef>
              <a:spcAft>
                <a:spcPts val="0"/>
              </a:spcAft>
              <a:buSzPts val="2800"/>
              <a:buChar char="○"/>
              <a:defRPr/>
            </a:lvl2pPr>
            <a:lvl3pPr indent="-406400" lvl="2" marL="1371600">
              <a:spcBef>
                <a:spcPts val="0"/>
              </a:spcBef>
              <a:spcAft>
                <a:spcPts val="0"/>
              </a:spcAft>
              <a:buSzPts val="2800"/>
              <a:buChar char="■"/>
              <a:defRPr/>
            </a:lvl3pPr>
            <a:lvl4pPr indent="-406400" lvl="3" marL="1828800">
              <a:spcBef>
                <a:spcPts val="0"/>
              </a:spcBef>
              <a:spcAft>
                <a:spcPts val="0"/>
              </a:spcAft>
              <a:buSzPts val="2800"/>
              <a:buChar char="●"/>
              <a:defRPr/>
            </a:lvl4pPr>
            <a:lvl5pPr indent="-406400" lvl="4" marL="2286000">
              <a:spcBef>
                <a:spcPts val="0"/>
              </a:spcBef>
              <a:spcAft>
                <a:spcPts val="0"/>
              </a:spcAft>
              <a:buSzPts val="2800"/>
              <a:buChar char="○"/>
              <a:defRPr/>
            </a:lvl5pPr>
            <a:lvl6pPr indent="-406400" lvl="5" marL="2743200">
              <a:spcBef>
                <a:spcPts val="0"/>
              </a:spcBef>
              <a:spcAft>
                <a:spcPts val="0"/>
              </a:spcAft>
              <a:buSzPts val="2800"/>
              <a:buChar char="■"/>
              <a:defRPr/>
            </a:lvl6pPr>
            <a:lvl7pPr indent="-406400" lvl="6" marL="3200400">
              <a:spcBef>
                <a:spcPts val="0"/>
              </a:spcBef>
              <a:spcAft>
                <a:spcPts val="0"/>
              </a:spcAft>
              <a:buSzPts val="2800"/>
              <a:buChar char="●"/>
              <a:defRPr/>
            </a:lvl7pPr>
            <a:lvl8pPr indent="-406400" lvl="7" marL="3657600">
              <a:spcBef>
                <a:spcPts val="0"/>
              </a:spcBef>
              <a:spcAft>
                <a:spcPts val="0"/>
              </a:spcAft>
              <a:buSzPts val="2800"/>
              <a:buChar char="○"/>
              <a:defRPr/>
            </a:lvl8pPr>
            <a:lvl9pPr indent="-406400" lvl="8" marL="4114800">
              <a:spcBef>
                <a:spcPts val="0"/>
              </a:spcBef>
              <a:spcAft>
                <a:spcPts val="0"/>
              </a:spcAft>
              <a:buSzPts val="2800"/>
              <a:buChar char="■"/>
              <a:defRPr/>
            </a:lvl9pPr>
          </a:lstStyle>
          <a:p/>
        </p:txBody>
      </p:sp>
      <p:sp>
        <p:nvSpPr>
          <p:cNvPr id="26" name="Google Shape;26;g3f586d24830_0_337"/>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7" name="Shape 27"/>
        <p:cNvGrpSpPr/>
        <p:nvPr/>
      </p:nvGrpSpPr>
      <p:grpSpPr>
        <a:xfrm>
          <a:off x="0" y="0"/>
          <a:ext cx="0" cy="0"/>
          <a:chOff x="0" y="0"/>
          <a:chExt cx="0" cy="0"/>
        </a:xfrm>
      </p:grpSpPr>
      <p:cxnSp>
        <p:nvCxnSpPr>
          <p:cNvPr id="28" name="Google Shape;28;g3f586d24830_0_343"/>
          <p:cNvCxnSpPr/>
          <p:nvPr/>
        </p:nvCxnSpPr>
        <p:spPr>
          <a:xfrm>
            <a:off x="838850" y="2308389"/>
            <a:ext cx="770400" cy="0"/>
          </a:xfrm>
          <a:prstGeom prst="straightConnector1">
            <a:avLst/>
          </a:prstGeom>
          <a:noFill/>
          <a:ln cap="flat" cmpd="sng" w="57150">
            <a:solidFill>
              <a:schemeClr val="dk1"/>
            </a:solidFill>
            <a:prstDash val="solid"/>
            <a:round/>
            <a:headEnd len="sm" w="sm" type="none"/>
            <a:tailEnd len="sm" w="sm" type="none"/>
          </a:ln>
        </p:spPr>
      </p:cxnSp>
      <p:sp>
        <p:nvSpPr>
          <p:cNvPr id="29" name="Google Shape;29;g3f586d24830_0_343"/>
          <p:cNvSpPr txBox="1"/>
          <p:nvPr>
            <p:ph type="title"/>
          </p:nvPr>
        </p:nvSpPr>
        <p:spPr>
          <a:xfrm>
            <a:off x="623400" y="745450"/>
            <a:ext cx="17041200" cy="1290000"/>
          </a:xfrm>
          <a:prstGeom prst="rect">
            <a:avLst/>
          </a:prstGeom>
        </p:spPr>
        <p:txBody>
          <a:bodyPr anchorCtr="0" anchor="t" bIns="182850" lIns="182850" spcFirstLastPara="1" rIns="182850" wrap="square" tIns="182850">
            <a:normAutofit/>
          </a:bodyPr>
          <a:lstStyle>
            <a:lvl1pPr lvl="0">
              <a:spcBef>
                <a:spcPts val="0"/>
              </a:spcBef>
              <a:spcAft>
                <a:spcPts val="0"/>
              </a:spcAft>
              <a:buSzPts val="6400"/>
              <a:buNone/>
              <a:defRPr/>
            </a:lvl1pPr>
            <a:lvl2pPr lvl="1">
              <a:spcBef>
                <a:spcPts val="0"/>
              </a:spcBef>
              <a:spcAft>
                <a:spcPts val="0"/>
              </a:spcAft>
              <a:buSzPts val="6400"/>
              <a:buNone/>
              <a:defRPr/>
            </a:lvl2pPr>
            <a:lvl3pPr lvl="2">
              <a:spcBef>
                <a:spcPts val="0"/>
              </a:spcBef>
              <a:spcAft>
                <a:spcPts val="0"/>
              </a:spcAft>
              <a:buSzPts val="6400"/>
              <a:buNone/>
              <a:defRPr/>
            </a:lvl3pPr>
            <a:lvl4pPr lvl="3">
              <a:spcBef>
                <a:spcPts val="0"/>
              </a:spcBef>
              <a:spcAft>
                <a:spcPts val="0"/>
              </a:spcAft>
              <a:buSzPts val="6400"/>
              <a:buNone/>
              <a:defRPr/>
            </a:lvl4pPr>
            <a:lvl5pPr lvl="4">
              <a:spcBef>
                <a:spcPts val="0"/>
              </a:spcBef>
              <a:spcAft>
                <a:spcPts val="0"/>
              </a:spcAft>
              <a:buSzPts val="6400"/>
              <a:buNone/>
              <a:defRPr/>
            </a:lvl5pPr>
            <a:lvl6pPr lvl="5">
              <a:spcBef>
                <a:spcPts val="0"/>
              </a:spcBef>
              <a:spcAft>
                <a:spcPts val="0"/>
              </a:spcAft>
              <a:buSzPts val="6400"/>
              <a:buNone/>
              <a:defRPr/>
            </a:lvl6pPr>
            <a:lvl7pPr lvl="6">
              <a:spcBef>
                <a:spcPts val="0"/>
              </a:spcBef>
              <a:spcAft>
                <a:spcPts val="0"/>
              </a:spcAft>
              <a:buSzPts val="6400"/>
              <a:buNone/>
              <a:defRPr/>
            </a:lvl7pPr>
            <a:lvl8pPr lvl="7">
              <a:spcBef>
                <a:spcPts val="0"/>
              </a:spcBef>
              <a:spcAft>
                <a:spcPts val="0"/>
              </a:spcAft>
              <a:buSzPts val="6400"/>
              <a:buNone/>
              <a:defRPr/>
            </a:lvl8pPr>
            <a:lvl9pPr lvl="8">
              <a:spcBef>
                <a:spcPts val="0"/>
              </a:spcBef>
              <a:spcAft>
                <a:spcPts val="0"/>
              </a:spcAft>
              <a:buSzPts val="6400"/>
              <a:buNone/>
              <a:defRPr/>
            </a:lvl9pPr>
          </a:lstStyle>
          <a:p/>
        </p:txBody>
      </p:sp>
      <p:sp>
        <p:nvSpPr>
          <p:cNvPr id="30" name="Google Shape;30;g3f586d24830_0_343"/>
          <p:cNvSpPr txBox="1"/>
          <p:nvPr>
            <p:ph idx="1" type="body"/>
          </p:nvPr>
        </p:nvSpPr>
        <p:spPr>
          <a:xfrm>
            <a:off x="623400" y="2835900"/>
            <a:ext cx="7999800" cy="6301800"/>
          </a:xfrm>
          <a:prstGeom prst="rect">
            <a:avLst/>
          </a:prstGeom>
        </p:spPr>
        <p:txBody>
          <a:bodyPr anchorCtr="0" anchor="t" bIns="182850" lIns="182850" spcFirstLastPara="1" rIns="182850" wrap="square" tIns="182850">
            <a:normAutofit/>
          </a:bodyPr>
          <a:lstStyle>
            <a:lvl1pPr indent="-406400" lvl="0" marL="457200">
              <a:spcBef>
                <a:spcPts val="0"/>
              </a:spcBef>
              <a:spcAft>
                <a:spcPts val="0"/>
              </a:spcAft>
              <a:buSzPts val="2800"/>
              <a:buChar char="●"/>
              <a:defRPr sz="28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31" name="Google Shape;31;g3f586d24830_0_343"/>
          <p:cNvSpPr txBox="1"/>
          <p:nvPr>
            <p:ph idx="2" type="body"/>
          </p:nvPr>
        </p:nvSpPr>
        <p:spPr>
          <a:xfrm>
            <a:off x="9664800" y="2835900"/>
            <a:ext cx="7999800" cy="6301800"/>
          </a:xfrm>
          <a:prstGeom prst="rect">
            <a:avLst/>
          </a:prstGeom>
        </p:spPr>
        <p:txBody>
          <a:bodyPr anchorCtr="0" anchor="t" bIns="182850" lIns="182850" spcFirstLastPara="1" rIns="182850" wrap="square" tIns="182850">
            <a:normAutofit/>
          </a:bodyPr>
          <a:lstStyle>
            <a:lvl1pPr indent="-406400" lvl="0" marL="457200">
              <a:spcBef>
                <a:spcPts val="0"/>
              </a:spcBef>
              <a:spcAft>
                <a:spcPts val="0"/>
              </a:spcAft>
              <a:buSzPts val="2800"/>
              <a:buChar char="●"/>
              <a:defRPr sz="28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32" name="Google Shape;32;g3f586d24830_0_343"/>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 name="Shape 33"/>
        <p:cNvGrpSpPr/>
        <p:nvPr/>
      </p:nvGrpSpPr>
      <p:grpSpPr>
        <a:xfrm>
          <a:off x="0" y="0"/>
          <a:ext cx="0" cy="0"/>
          <a:chOff x="0" y="0"/>
          <a:chExt cx="0" cy="0"/>
        </a:xfrm>
      </p:grpSpPr>
      <p:sp>
        <p:nvSpPr>
          <p:cNvPr id="34" name="Google Shape;34;g3f586d24830_0_349"/>
          <p:cNvSpPr txBox="1"/>
          <p:nvPr>
            <p:ph type="title"/>
          </p:nvPr>
        </p:nvSpPr>
        <p:spPr>
          <a:xfrm>
            <a:off x="623400" y="745450"/>
            <a:ext cx="17041200" cy="1290000"/>
          </a:xfrm>
          <a:prstGeom prst="rect">
            <a:avLst/>
          </a:prstGeom>
        </p:spPr>
        <p:txBody>
          <a:bodyPr anchorCtr="0" anchor="t" bIns="182850" lIns="182850" spcFirstLastPara="1" rIns="182850" wrap="square" tIns="182850">
            <a:normAutofit/>
          </a:bodyPr>
          <a:lstStyle>
            <a:lvl1pPr lvl="0">
              <a:spcBef>
                <a:spcPts val="0"/>
              </a:spcBef>
              <a:spcAft>
                <a:spcPts val="0"/>
              </a:spcAft>
              <a:buSzPts val="6400"/>
              <a:buNone/>
              <a:defRPr/>
            </a:lvl1pPr>
            <a:lvl2pPr lvl="1">
              <a:spcBef>
                <a:spcPts val="0"/>
              </a:spcBef>
              <a:spcAft>
                <a:spcPts val="0"/>
              </a:spcAft>
              <a:buSzPts val="6400"/>
              <a:buNone/>
              <a:defRPr/>
            </a:lvl2pPr>
            <a:lvl3pPr lvl="2">
              <a:spcBef>
                <a:spcPts val="0"/>
              </a:spcBef>
              <a:spcAft>
                <a:spcPts val="0"/>
              </a:spcAft>
              <a:buSzPts val="6400"/>
              <a:buNone/>
              <a:defRPr/>
            </a:lvl3pPr>
            <a:lvl4pPr lvl="3">
              <a:spcBef>
                <a:spcPts val="0"/>
              </a:spcBef>
              <a:spcAft>
                <a:spcPts val="0"/>
              </a:spcAft>
              <a:buSzPts val="6400"/>
              <a:buNone/>
              <a:defRPr/>
            </a:lvl4pPr>
            <a:lvl5pPr lvl="4">
              <a:spcBef>
                <a:spcPts val="0"/>
              </a:spcBef>
              <a:spcAft>
                <a:spcPts val="0"/>
              </a:spcAft>
              <a:buSzPts val="6400"/>
              <a:buNone/>
              <a:defRPr/>
            </a:lvl5pPr>
            <a:lvl6pPr lvl="5">
              <a:spcBef>
                <a:spcPts val="0"/>
              </a:spcBef>
              <a:spcAft>
                <a:spcPts val="0"/>
              </a:spcAft>
              <a:buSzPts val="6400"/>
              <a:buNone/>
              <a:defRPr/>
            </a:lvl6pPr>
            <a:lvl7pPr lvl="6">
              <a:spcBef>
                <a:spcPts val="0"/>
              </a:spcBef>
              <a:spcAft>
                <a:spcPts val="0"/>
              </a:spcAft>
              <a:buSzPts val="6400"/>
              <a:buNone/>
              <a:defRPr/>
            </a:lvl7pPr>
            <a:lvl8pPr lvl="7">
              <a:spcBef>
                <a:spcPts val="0"/>
              </a:spcBef>
              <a:spcAft>
                <a:spcPts val="0"/>
              </a:spcAft>
              <a:buSzPts val="6400"/>
              <a:buNone/>
              <a:defRPr/>
            </a:lvl8pPr>
            <a:lvl9pPr lvl="8">
              <a:spcBef>
                <a:spcPts val="0"/>
              </a:spcBef>
              <a:spcAft>
                <a:spcPts val="0"/>
              </a:spcAft>
              <a:buSzPts val="6400"/>
              <a:buNone/>
              <a:defRPr/>
            </a:lvl9pPr>
          </a:lstStyle>
          <a:p/>
        </p:txBody>
      </p:sp>
      <p:sp>
        <p:nvSpPr>
          <p:cNvPr id="35" name="Google Shape;35;g3f586d24830_0_349"/>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cxnSp>
        <p:nvCxnSpPr>
          <p:cNvPr id="37" name="Google Shape;37;g3f586d24830_0_352"/>
          <p:cNvCxnSpPr/>
          <p:nvPr/>
        </p:nvCxnSpPr>
        <p:spPr>
          <a:xfrm>
            <a:off x="822087" y="2835544"/>
            <a:ext cx="770400" cy="0"/>
          </a:xfrm>
          <a:prstGeom prst="straightConnector1">
            <a:avLst/>
          </a:prstGeom>
          <a:noFill/>
          <a:ln cap="flat" cmpd="sng" w="57150">
            <a:solidFill>
              <a:schemeClr val="dk1"/>
            </a:solidFill>
            <a:prstDash val="solid"/>
            <a:round/>
            <a:headEnd len="sm" w="sm" type="none"/>
            <a:tailEnd len="sm" w="sm" type="none"/>
          </a:ln>
        </p:spPr>
      </p:cxnSp>
      <p:sp>
        <p:nvSpPr>
          <p:cNvPr id="38" name="Google Shape;38;g3f586d24830_0_352"/>
          <p:cNvSpPr txBox="1"/>
          <p:nvPr>
            <p:ph type="title"/>
          </p:nvPr>
        </p:nvSpPr>
        <p:spPr>
          <a:xfrm>
            <a:off x="623400" y="1111200"/>
            <a:ext cx="5616000" cy="1511400"/>
          </a:xfrm>
          <a:prstGeom prst="rect">
            <a:avLst/>
          </a:prstGeom>
        </p:spPr>
        <p:txBody>
          <a:bodyPr anchorCtr="0" anchor="b" bIns="182850" lIns="182850" spcFirstLastPara="1" rIns="182850" wrap="square" tIns="18285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9" name="Google Shape;39;g3f586d24830_0_352"/>
          <p:cNvSpPr txBox="1"/>
          <p:nvPr>
            <p:ph idx="1" type="body"/>
          </p:nvPr>
        </p:nvSpPr>
        <p:spPr>
          <a:xfrm>
            <a:off x="623400" y="3280700"/>
            <a:ext cx="5616000" cy="5857800"/>
          </a:xfrm>
          <a:prstGeom prst="rect">
            <a:avLst/>
          </a:prstGeom>
        </p:spPr>
        <p:txBody>
          <a:bodyPr anchorCtr="0" anchor="t" bIns="182850" lIns="182850" spcFirstLastPara="1" rIns="182850" wrap="square" tIns="182850">
            <a:normAutofit/>
          </a:bodyPr>
          <a:lstStyle>
            <a:lvl1pPr indent="-381000" lvl="0" marL="457200">
              <a:spcBef>
                <a:spcPts val="0"/>
              </a:spcBef>
              <a:spcAft>
                <a:spcPts val="0"/>
              </a:spcAft>
              <a:buSzPts val="2400"/>
              <a:buChar char="●"/>
              <a:defRPr sz="24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40" name="Google Shape;40;g3f586d24830_0_352"/>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1" name="Shape 41"/>
        <p:cNvGrpSpPr/>
        <p:nvPr/>
      </p:nvGrpSpPr>
      <p:grpSpPr>
        <a:xfrm>
          <a:off x="0" y="0"/>
          <a:ext cx="0" cy="0"/>
          <a:chOff x="0" y="0"/>
          <a:chExt cx="0" cy="0"/>
        </a:xfrm>
      </p:grpSpPr>
      <p:sp>
        <p:nvSpPr>
          <p:cNvPr id="42" name="Google Shape;42;g3f586d24830_0_357"/>
          <p:cNvSpPr/>
          <p:nvPr/>
        </p:nvSpPr>
        <p:spPr>
          <a:xfrm>
            <a:off x="1173441" y="0"/>
            <a:ext cx="15941400" cy="133200"/>
          </a:xfrm>
          <a:prstGeom prst="rect">
            <a:avLst/>
          </a:prstGeom>
          <a:solidFill>
            <a:schemeClr val="dk1"/>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
        <p:nvSpPr>
          <p:cNvPr id="43" name="Google Shape;43;g3f586d24830_0_357"/>
          <p:cNvSpPr/>
          <p:nvPr/>
        </p:nvSpPr>
        <p:spPr>
          <a:xfrm>
            <a:off x="1173441" y="10153800"/>
            <a:ext cx="15941400" cy="133200"/>
          </a:xfrm>
          <a:prstGeom prst="rect">
            <a:avLst/>
          </a:prstGeom>
          <a:solidFill>
            <a:schemeClr val="accent1"/>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
        <p:nvSpPr>
          <p:cNvPr id="44" name="Google Shape;44;g3f586d24830_0_357"/>
          <p:cNvSpPr txBox="1"/>
          <p:nvPr>
            <p:ph type="title"/>
          </p:nvPr>
        </p:nvSpPr>
        <p:spPr>
          <a:xfrm>
            <a:off x="980500" y="1052700"/>
            <a:ext cx="11237400" cy="8181600"/>
          </a:xfrm>
          <a:prstGeom prst="rect">
            <a:avLst/>
          </a:prstGeom>
        </p:spPr>
        <p:txBody>
          <a:bodyPr anchorCtr="0" anchor="ctr" bIns="182850" lIns="182850" spcFirstLastPara="1" rIns="182850" wrap="square" tIns="182850">
            <a:normAutofit/>
          </a:bodyPr>
          <a:lstStyle>
            <a:lvl1pPr lvl="0">
              <a:spcBef>
                <a:spcPts val="0"/>
              </a:spcBef>
              <a:spcAft>
                <a:spcPts val="0"/>
              </a:spcAft>
              <a:buSzPts val="8400"/>
              <a:buNone/>
              <a:defRPr sz="8400"/>
            </a:lvl1pPr>
            <a:lvl2pPr lvl="1">
              <a:spcBef>
                <a:spcPts val="0"/>
              </a:spcBef>
              <a:spcAft>
                <a:spcPts val="0"/>
              </a:spcAft>
              <a:buSzPts val="8400"/>
              <a:buNone/>
              <a:defRPr sz="8400"/>
            </a:lvl2pPr>
            <a:lvl3pPr lvl="2">
              <a:spcBef>
                <a:spcPts val="0"/>
              </a:spcBef>
              <a:spcAft>
                <a:spcPts val="0"/>
              </a:spcAft>
              <a:buSzPts val="8400"/>
              <a:buNone/>
              <a:defRPr sz="8400"/>
            </a:lvl3pPr>
            <a:lvl4pPr lvl="3">
              <a:spcBef>
                <a:spcPts val="0"/>
              </a:spcBef>
              <a:spcAft>
                <a:spcPts val="0"/>
              </a:spcAft>
              <a:buSzPts val="8400"/>
              <a:buNone/>
              <a:defRPr sz="8400"/>
            </a:lvl4pPr>
            <a:lvl5pPr lvl="4">
              <a:spcBef>
                <a:spcPts val="0"/>
              </a:spcBef>
              <a:spcAft>
                <a:spcPts val="0"/>
              </a:spcAft>
              <a:buSzPts val="8400"/>
              <a:buNone/>
              <a:defRPr sz="8400"/>
            </a:lvl5pPr>
            <a:lvl6pPr lvl="5">
              <a:spcBef>
                <a:spcPts val="0"/>
              </a:spcBef>
              <a:spcAft>
                <a:spcPts val="0"/>
              </a:spcAft>
              <a:buSzPts val="8400"/>
              <a:buNone/>
              <a:defRPr sz="8400"/>
            </a:lvl6pPr>
            <a:lvl7pPr lvl="6">
              <a:spcBef>
                <a:spcPts val="0"/>
              </a:spcBef>
              <a:spcAft>
                <a:spcPts val="0"/>
              </a:spcAft>
              <a:buSzPts val="8400"/>
              <a:buNone/>
              <a:defRPr sz="8400"/>
            </a:lvl7pPr>
            <a:lvl8pPr lvl="7">
              <a:spcBef>
                <a:spcPts val="0"/>
              </a:spcBef>
              <a:spcAft>
                <a:spcPts val="0"/>
              </a:spcAft>
              <a:buSzPts val="8400"/>
              <a:buNone/>
              <a:defRPr sz="8400"/>
            </a:lvl8pPr>
            <a:lvl9pPr lvl="8">
              <a:spcBef>
                <a:spcPts val="0"/>
              </a:spcBef>
              <a:spcAft>
                <a:spcPts val="0"/>
              </a:spcAft>
              <a:buSzPts val="8400"/>
              <a:buNone/>
              <a:defRPr sz="8400"/>
            </a:lvl9pPr>
          </a:lstStyle>
          <a:p/>
        </p:txBody>
      </p:sp>
      <p:sp>
        <p:nvSpPr>
          <p:cNvPr id="45" name="Google Shape;45;g3f586d24830_0_357"/>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6" name="Shape 46"/>
        <p:cNvGrpSpPr/>
        <p:nvPr/>
      </p:nvGrpSpPr>
      <p:grpSpPr>
        <a:xfrm>
          <a:off x="0" y="0"/>
          <a:ext cx="0" cy="0"/>
          <a:chOff x="0" y="0"/>
          <a:chExt cx="0" cy="0"/>
        </a:xfrm>
      </p:grpSpPr>
      <p:sp>
        <p:nvSpPr>
          <p:cNvPr id="47" name="Google Shape;47;g3f586d24830_0_362"/>
          <p:cNvSpPr/>
          <p:nvPr/>
        </p:nvSpPr>
        <p:spPr>
          <a:xfrm>
            <a:off x="9144000" y="-200"/>
            <a:ext cx="9144000" cy="10287000"/>
          </a:xfrm>
          <a:prstGeom prst="rect">
            <a:avLst/>
          </a:prstGeom>
          <a:solidFill>
            <a:schemeClr val="dk1"/>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cxnSp>
        <p:nvCxnSpPr>
          <p:cNvPr id="48" name="Google Shape;48;g3f586d24830_0_362"/>
          <p:cNvCxnSpPr/>
          <p:nvPr/>
        </p:nvCxnSpPr>
        <p:spPr>
          <a:xfrm>
            <a:off x="10059350" y="8991000"/>
            <a:ext cx="936600" cy="0"/>
          </a:xfrm>
          <a:prstGeom prst="straightConnector1">
            <a:avLst/>
          </a:prstGeom>
          <a:noFill/>
          <a:ln cap="flat" cmpd="sng" w="38100">
            <a:solidFill>
              <a:schemeClr val="lt1"/>
            </a:solidFill>
            <a:prstDash val="solid"/>
            <a:round/>
            <a:headEnd len="sm" w="sm" type="none"/>
            <a:tailEnd len="sm" w="sm" type="none"/>
          </a:ln>
        </p:spPr>
      </p:cxnSp>
      <p:sp>
        <p:nvSpPr>
          <p:cNvPr id="49" name="Google Shape;49;g3f586d24830_0_362"/>
          <p:cNvSpPr txBox="1"/>
          <p:nvPr>
            <p:ph type="title"/>
          </p:nvPr>
        </p:nvSpPr>
        <p:spPr>
          <a:xfrm>
            <a:off x="531000" y="2169250"/>
            <a:ext cx="8090400" cy="34140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8400"/>
              <a:buNone/>
              <a:defRPr sz="8400"/>
            </a:lvl1pPr>
            <a:lvl2pPr lvl="1" algn="ctr">
              <a:spcBef>
                <a:spcPts val="0"/>
              </a:spcBef>
              <a:spcAft>
                <a:spcPts val="0"/>
              </a:spcAft>
              <a:buSzPts val="8400"/>
              <a:buNone/>
              <a:defRPr sz="8400"/>
            </a:lvl2pPr>
            <a:lvl3pPr lvl="2" algn="ctr">
              <a:spcBef>
                <a:spcPts val="0"/>
              </a:spcBef>
              <a:spcAft>
                <a:spcPts val="0"/>
              </a:spcAft>
              <a:buSzPts val="8400"/>
              <a:buNone/>
              <a:defRPr sz="8400"/>
            </a:lvl3pPr>
            <a:lvl4pPr lvl="3" algn="ctr">
              <a:spcBef>
                <a:spcPts val="0"/>
              </a:spcBef>
              <a:spcAft>
                <a:spcPts val="0"/>
              </a:spcAft>
              <a:buSzPts val="8400"/>
              <a:buNone/>
              <a:defRPr sz="8400"/>
            </a:lvl4pPr>
            <a:lvl5pPr lvl="4" algn="ctr">
              <a:spcBef>
                <a:spcPts val="0"/>
              </a:spcBef>
              <a:spcAft>
                <a:spcPts val="0"/>
              </a:spcAft>
              <a:buSzPts val="8400"/>
              <a:buNone/>
              <a:defRPr sz="8400"/>
            </a:lvl5pPr>
            <a:lvl6pPr lvl="5" algn="ctr">
              <a:spcBef>
                <a:spcPts val="0"/>
              </a:spcBef>
              <a:spcAft>
                <a:spcPts val="0"/>
              </a:spcAft>
              <a:buSzPts val="8400"/>
              <a:buNone/>
              <a:defRPr sz="8400"/>
            </a:lvl6pPr>
            <a:lvl7pPr lvl="6" algn="ctr">
              <a:spcBef>
                <a:spcPts val="0"/>
              </a:spcBef>
              <a:spcAft>
                <a:spcPts val="0"/>
              </a:spcAft>
              <a:buSzPts val="8400"/>
              <a:buNone/>
              <a:defRPr sz="8400"/>
            </a:lvl7pPr>
            <a:lvl8pPr lvl="7" algn="ctr">
              <a:spcBef>
                <a:spcPts val="0"/>
              </a:spcBef>
              <a:spcAft>
                <a:spcPts val="0"/>
              </a:spcAft>
              <a:buSzPts val="8400"/>
              <a:buNone/>
              <a:defRPr sz="8400"/>
            </a:lvl8pPr>
            <a:lvl9pPr lvl="8" algn="ctr">
              <a:spcBef>
                <a:spcPts val="0"/>
              </a:spcBef>
              <a:spcAft>
                <a:spcPts val="0"/>
              </a:spcAft>
              <a:buSzPts val="8400"/>
              <a:buNone/>
              <a:defRPr sz="8400"/>
            </a:lvl9pPr>
          </a:lstStyle>
          <a:p/>
        </p:txBody>
      </p:sp>
      <p:sp>
        <p:nvSpPr>
          <p:cNvPr id="50" name="Google Shape;50;g3f586d24830_0_362"/>
          <p:cNvSpPr txBox="1"/>
          <p:nvPr>
            <p:ph idx="1" type="subTitle"/>
          </p:nvPr>
        </p:nvSpPr>
        <p:spPr>
          <a:xfrm>
            <a:off x="531000" y="5690400"/>
            <a:ext cx="8090400" cy="2843400"/>
          </a:xfrm>
          <a:prstGeom prst="rect">
            <a:avLst/>
          </a:prstGeom>
        </p:spPr>
        <p:txBody>
          <a:bodyPr anchorCtr="0" anchor="t" bIns="182850" lIns="182850" spcFirstLastPara="1" rIns="182850" wrap="square" tIns="182850">
            <a:normAutofit/>
          </a:bodyPr>
          <a:lstStyle>
            <a:lvl1pPr lvl="0" algn="ctr">
              <a:lnSpc>
                <a:spcPct val="100000"/>
              </a:lnSpc>
              <a:spcBef>
                <a:spcPts val="0"/>
              </a:spcBef>
              <a:spcAft>
                <a:spcPts val="0"/>
              </a:spcAft>
              <a:buClr>
                <a:schemeClr val="accent6"/>
              </a:buClr>
              <a:buSzPts val="4200"/>
              <a:buNone/>
              <a:defRPr sz="4200">
                <a:solidFill>
                  <a:schemeClr val="accent6"/>
                </a:solidFill>
              </a:defRPr>
            </a:lvl1pPr>
            <a:lvl2pPr lvl="1" algn="ctr">
              <a:lnSpc>
                <a:spcPct val="100000"/>
              </a:lnSpc>
              <a:spcBef>
                <a:spcPts val="0"/>
              </a:spcBef>
              <a:spcAft>
                <a:spcPts val="0"/>
              </a:spcAft>
              <a:buClr>
                <a:schemeClr val="accent6"/>
              </a:buClr>
              <a:buSzPts val="4200"/>
              <a:buNone/>
              <a:defRPr sz="4200">
                <a:solidFill>
                  <a:schemeClr val="accent6"/>
                </a:solidFill>
              </a:defRPr>
            </a:lvl2pPr>
            <a:lvl3pPr lvl="2" algn="ctr">
              <a:lnSpc>
                <a:spcPct val="100000"/>
              </a:lnSpc>
              <a:spcBef>
                <a:spcPts val="0"/>
              </a:spcBef>
              <a:spcAft>
                <a:spcPts val="0"/>
              </a:spcAft>
              <a:buClr>
                <a:schemeClr val="accent6"/>
              </a:buClr>
              <a:buSzPts val="4200"/>
              <a:buNone/>
              <a:defRPr sz="4200">
                <a:solidFill>
                  <a:schemeClr val="accent6"/>
                </a:solidFill>
              </a:defRPr>
            </a:lvl3pPr>
            <a:lvl4pPr lvl="3" algn="ctr">
              <a:lnSpc>
                <a:spcPct val="100000"/>
              </a:lnSpc>
              <a:spcBef>
                <a:spcPts val="0"/>
              </a:spcBef>
              <a:spcAft>
                <a:spcPts val="0"/>
              </a:spcAft>
              <a:buClr>
                <a:schemeClr val="accent6"/>
              </a:buClr>
              <a:buSzPts val="4200"/>
              <a:buNone/>
              <a:defRPr sz="4200">
                <a:solidFill>
                  <a:schemeClr val="accent6"/>
                </a:solidFill>
              </a:defRPr>
            </a:lvl4pPr>
            <a:lvl5pPr lvl="4" algn="ctr">
              <a:lnSpc>
                <a:spcPct val="100000"/>
              </a:lnSpc>
              <a:spcBef>
                <a:spcPts val="0"/>
              </a:spcBef>
              <a:spcAft>
                <a:spcPts val="0"/>
              </a:spcAft>
              <a:buClr>
                <a:schemeClr val="accent6"/>
              </a:buClr>
              <a:buSzPts val="4200"/>
              <a:buNone/>
              <a:defRPr sz="4200">
                <a:solidFill>
                  <a:schemeClr val="accent6"/>
                </a:solidFill>
              </a:defRPr>
            </a:lvl5pPr>
            <a:lvl6pPr lvl="5" algn="ctr">
              <a:lnSpc>
                <a:spcPct val="100000"/>
              </a:lnSpc>
              <a:spcBef>
                <a:spcPts val="0"/>
              </a:spcBef>
              <a:spcAft>
                <a:spcPts val="0"/>
              </a:spcAft>
              <a:buClr>
                <a:schemeClr val="accent6"/>
              </a:buClr>
              <a:buSzPts val="4200"/>
              <a:buNone/>
              <a:defRPr sz="4200">
                <a:solidFill>
                  <a:schemeClr val="accent6"/>
                </a:solidFill>
              </a:defRPr>
            </a:lvl6pPr>
            <a:lvl7pPr lvl="6" algn="ctr">
              <a:lnSpc>
                <a:spcPct val="100000"/>
              </a:lnSpc>
              <a:spcBef>
                <a:spcPts val="0"/>
              </a:spcBef>
              <a:spcAft>
                <a:spcPts val="0"/>
              </a:spcAft>
              <a:buClr>
                <a:schemeClr val="accent6"/>
              </a:buClr>
              <a:buSzPts val="4200"/>
              <a:buNone/>
              <a:defRPr sz="4200">
                <a:solidFill>
                  <a:schemeClr val="accent6"/>
                </a:solidFill>
              </a:defRPr>
            </a:lvl7pPr>
            <a:lvl8pPr lvl="7" algn="ctr">
              <a:lnSpc>
                <a:spcPct val="100000"/>
              </a:lnSpc>
              <a:spcBef>
                <a:spcPts val="0"/>
              </a:spcBef>
              <a:spcAft>
                <a:spcPts val="0"/>
              </a:spcAft>
              <a:buClr>
                <a:schemeClr val="accent6"/>
              </a:buClr>
              <a:buSzPts val="4200"/>
              <a:buNone/>
              <a:defRPr sz="4200">
                <a:solidFill>
                  <a:schemeClr val="accent6"/>
                </a:solidFill>
              </a:defRPr>
            </a:lvl8pPr>
            <a:lvl9pPr lvl="8" algn="ctr">
              <a:lnSpc>
                <a:spcPct val="100000"/>
              </a:lnSpc>
              <a:spcBef>
                <a:spcPts val="0"/>
              </a:spcBef>
              <a:spcAft>
                <a:spcPts val="0"/>
              </a:spcAft>
              <a:buClr>
                <a:schemeClr val="accent6"/>
              </a:buClr>
              <a:buSzPts val="4200"/>
              <a:buNone/>
              <a:defRPr sz="4200">
                <a:solidFill>
                  <a:schemeClr val="accent6"/>
                </a:solidFill>
              </a:defRPr>
            </a:lvl9pPr>
          </a:lstStyle>
          <a:p/>
        </p:txBody>
      </p:sp>
      <p:sp>
        <p:nvSpPr>
          <p:cNvPr id="51" name="Google Shape;51;g3f586d24830_0_362"/>
          <p:cNvSpPr txBox="1"/>
          <p:nvPr>
            <p:ph idx="2" type="body"/>
          </p:nvPr>
        </p:nvSpPr>
        <p:spPr>
          <a:xfrm>
            <a:off x="9879000" y="1448400"/>
            <a:ext cx="7674000" cy="7390200"/>
          </a:xfrm>
          <a:prstGeom prst="rect">
            <a:avLst/>
          </a:prstGeom>
        </p:spPr>
        <p:txBody>
          <a:bodyPr anchorCtr="0" anchor="ctr" bIns="182850" lIns="182850" spcFirstLastPara="1" rIns="182850" wrap="square" tIns="182850">
            <a:normAutofit/>
          </a:bodyPr>
          <a:lstStyle>
            <a:lvl1pPr indent="-457200" lvl="0" marL="457200">
              <a:spcBef>
                <a:spcPts val="0"/>
              </a:spcBef>
              <a:spcAft>
                <a:spcPts val="0"/>
              </a:spcAft>
              <a:buClr>
                <a:schemeClr val="accent1"/>
              </a:buClr>
              <a:buSzPts val="3600"/>
              <a:buChar char="●"/>
              <a:defRPr>
                <a:solidFill>
                  <a:schemeClr val="accent1"/>
                </a:solidFill>
              </a:defRPr>
            </a:lvl1pPr>
            <a:lvl2pPr indent="-406400" lvl="1" marL="914400">
              <a:spcBef>
                <a:spcPts val="0"/>
              </a:spcBef>
              <a:spcAft>
                <a:spcPts val="0"/>
              </a:spcAft>
              <a:buClr>
                <a:schemeClr val="accent1"/>
              </a:buClr>
              <a:buSzPts val="2800"/>
              <a:buChar char="○"/>
              <a:defRPr>
                <a:solidFill>
                  <a:schemeClr val="accent1"/>
                </a:solidFill>
              </a:defRPr>
            </a:lvl2pPr>
            <a:lvl3pPr indent="-406400" lvl="2" marL="1371600">
              <a:spcBef>
                <a:spcPts val="0"/>
              </a:spcBef>
              <a:spcAft>
                <a:spcPts val="0"/>
              </a:spcAft>
              <a:buClr>
                <a:schemeClr val="accent1"/>
              </a:buClr>
              <a:buSzPts val="2800"/>
              <a:buChar char="■"/>
              <a:defRPr>
                <a:solidFill>
                  <a:schemeClr val="accent1"/>
                </a:solidFill>
              </a:defRPr>
            </a:lvl3pPr>
            <a:lvl4pPr indent="-406400" lvl="3" marL="1828800">
              <a:spcBef>
                <a:spcPts val="0"/>
              </a:spcBef>
              <a:spcAft>
                <a:spcPts val="0"/>
              </a:spcAft>
              <a:buClr>
                <a:schemeClr val="accent1"/>
              </a:buClr>
              <a:buSzPts val="2800"/>
              <a:buChar char="●"/>
              <a:defRPr>
                <a:solidFill>
                  <a:schemeClr val="accent1"/>
                </a:solidFill>
              </a:defRPr>
            </a:lvl4pPr>
            <a:lvl5pPr indent="-406400" lvl="4" marL="2286000">
              <a:spcBef>
                <a:spcPts val="0"/>
              </a:spcBef>
              <a:spcAft>
                <a:spcPts val="0"/>
              </a:spcAft>
              <a:buClr>
                <a:schemeClr val="accent1"/>
              </a:buClr>
              <a:buSzPts val="2800"/>
              <a:buChar char="○"/>
              <a:defRPr>
                <a:solidFill>
                  <a:schemeClr val="accent1"/>
                </a:solidFill>
              </a:defRPr>
            </a:lvl5pPr>
            <a:lvl6pPr indent="-406400" lvl="5" marL="2743200">
              <a:spcBef>
                <a:spcPts val="0"/>
              </a:spcBef>
              <a:spcAft>
                <a:spcPts val="0"/>
              </a:spcAft>
              <a:buClr>
                <a:schemeClr val="accent1"/>
              </a:buClr>
              <a:buSzPts val="2800"/>
              <a:buChar char="■"/>
              <a:defRPr>
                <a:solidFill>
                  <a:schemeClr val="accent1"/>
                </a:solidFill>
              </a:defRPr>
            </a:lvl6pPr>
            <a:lvl7pPr indent="-406400" lvl="6" marL="3200400">
              <a:spcBef>
                <a:spcPts val="0"/>
              </a:spcBef>
              <a:spcAft>
                <a:spcPts val="0"/>
              </a:spcAft>
              <a:buClr>
                <a:schemeClr val="accent1"/>
              </a:buClr>
              <a:buSzPts val="2800"/>
              <a:buChar char="●"/>
              <a:defRPr>
                <a:solidFill>
                  <a:schemeClr val="accent1"/>
                </a:solidFill>
              </a:defRPr>
            </a:lvl7pPr>
            <a:lvl8pPr indent="-406400" lvl="7" marL="3657600">
              <a:spcBef>
                <a:spcPts val="0"/>
              </a:spcBef>
              <a:spcAft>
                <a:spcPts val="0"/>
              </a:spcAft>
              <a:buClr>
                <a:schemeClr val="accent1"/>
              </a:buClr>
              <a:buSzPts val="2800"/>
              <a:buChar char="○"/>
              <a:defRPr>
                <a:solidFill>
                  <a:schemeClr val="accent1"/>
                </a:solidFill>
              </a:defRPr>
            </a:lvl8pPr>
            <a:lvl9pPr indent="-406400" lvl="8" marL="4114800">
              <a:spcBef>
                <a:spcPts val="0"/>
              </a:spcBef>
              <a:spcAft>
                <a:spcPts val="0"/>
              </a:spcAft>
              <a:buClr>
                <a:schemeClr val="accent1"/>
              </a:buClr>
              <a:buSzPts val="2800"/>
              <a:buChar char="■"/>
              <a:defRPr>
                <a:solidFill>
                  <a:schemeClr val="accent1"/>
                </a:solidFill>
              </a:defRPr>
            </a:lvl9pPr>
          </a:lstStyle>
          <a:p/>
        </p:txBody>
      </p:sp>
      <p:sp>
        <p:nvSpPr>
          <p:cNvPr id="52" name="Google Shape;52;g3f586d24830_0_362"/>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3" name="Shape 53"/>
        <p:cNvGrpSpPr/>
        <p:nvPr/>
      </p:nvGrpSpPr>
      <p:grpSpPr>
        <a:xfrm>
          <a:off x="0" y="0"/>
          <a:ext cx="0" cy="0"/>
          <a:chOff x="0" y="0"/>
          <a:chExt cx="0" cy="0"/>
        </a:xfrm>
      </p:grpSpPr>
      <p:sp>
        <p:nvSpPr>
          <p:cNvPr id="54" name="Google Shape;54;g3f586d24830_0_369"/>
          <p:cNvSpPr txBox="1"/>
          <p:nvPr>
            <p:ph idx="1" type="body"/>
          </p:nvPr>
        </p:nvSpPr>
        <p:spPr>
          <a:xfrm>
            <a:off x="639000" y="8461150"/>
            <a:ext cx="11997600" cy="1197600"/>
          </a:xfrm>
          <a:prstGeom prst="rect">
            <a:avLst/>
          </a:prstGeom>
        </p:spPr>
        <p:txBody>
          <a:bodyPr anchorCtr="0" anchor="ctr" bIns="182850" lIns="182850" spcFirstLastPara="1" rIns="182850" wrap="square" tIns="182850">
            <a:normAutofit/>
          </a:bodyPr>
          <a:lstStyle>
            <a:lvl1pPr indent="-228600" lvl="0" marL="457200">
              <a:lnSpc>
                <a:spcPct val="100000"/>
              </a:lnSpc>
              <a:spcBef>
                <a:spcPts val="0"/>
              </a:spcBef>
              <a:spcAft>
                <a:spcPts val="0"/>
              </a:spcAft>
              <a:buSzPts val="3600"/>
              <a:buNone/>
              <a:defRPr/>
            </a:lvl1pPr>
          </a:lstStyle>
          <a:p/>
        </p:txBody>
      </p:sp>
      <p:sp>
        <p:nvSpPr>
          <p:cNvPr id="55" name="Google Shape;55;g3f586d24830_0_369"/>
          <p:cNvSpPr txBox="1"/>
          <p:nvPr>
            <p:ph idx="12" type="sldNum"/>
          </p:nvPr>
        </p:nvSpPr>
        <p:spPr>
          <a:xfrm>
            <a:off x="16944916" y="9326434"/>
            <a:ext cx="1097400" cy="787200"/>
          </a:xfrm>
          <a:prstGeom prst="rect">
            <a:avLst/>
          </a:prstGeom>
        </p:spPr>
        <p:txBody>
          <a:bodyPr anchorCtr="0" anchor="ctr" bIns="182850" lIns="182850" spcFirstLastPara="1" rIns="182850" wrap="square" tIns="18285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lue-gold">
    <p:bg>
      <p:bgPr>
        <a:solidFill>
          <a:schemeClr val="lt1"/>
        </a:solidFill>
      </p:bgPr>
    </p:bg>
    <p:spTree>
      <p:nvGrpSpPr>
        <p:cNvPr id="5" name="Shape 5"/>
        <p:cNvGrpSpPr/>
        <p:nvPr/>
      </p:nvGrpSpPr>
      <p:grpSpPr>
        <a:xfrm>
          <a:off x="0" y="0"/>
          <a:ext cx="0" cy="0"/>
          <a:chOff x="0" y="0"/>
          <a:chExt cx="0" cy="0"/>
        </a:xfrm>
      </p:grpSpPr>
      <p:sp>
        <p:nvSpPr>
          <p:cNvPr id="6" name="Google Shape;6;g3f586d24830_0_321"/>
          <p:cNvSpPr txBox="1"/>
          <p:nvPr>
            <p:ph type="title"/>
          </p:nvPr>
        </p:nvSpPr>
        <p:spPr>
          <a:xfrm>
            <a:off x="623400" y="745450"/>
            <a:ext cx="17041200" cy="1290000"/>
          </a:xfrm>
          <a:prstGeom prst="rect">
            <a:avLst/>
          </a:prstGeom>
          <a:noFill/>
          <a:ln>
            <a:noFill/>
          </a:ln>
        </p:spPr>
        <p:txBody>
          <a:bodyPr anchorCtr="0" anchor="t" bIns="182850" lIns="182850" spcFirstLastPara="1" rIns="182850" wrap="square" tIns="182850">
            <a:normAutofit/>
          </a:bodyPr>
          <a:lstStyle>
            <a:lvl1pPr lvl="0">
              <a:spcBef>
                <a:spcPts val="0"/>
              </a:spcBef>
              <a:spcAft>
                <a:spcPts val="0"/>
              </a:spcAft>
              <a:buClr>
                <a:schemeClr val="dk1"/>
              </a:buClr>
              <a:buSzPts val="6400"/>
              <a:buFont typeface="Playfair Display"/>
              <a:buNone/>
              <a:defRPr b="1" sz="64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6400"/>
              <a:buFont typeface="Playfair Display"/>
              <a:buNone/>
              <a:defRPr b="1" sz="64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6400"/>
              <a:buFont typeface="Playfair Display"/>
              <a:buNone/>
              <a:defRPr b="1" sz="64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6400"/>
              <a:buFont typeface="Playfair Display"/>
              <a:buNone/>
              <a:defRPr b="1" sz="64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6400"/>
              <a:buFont typeface="Playfair Display"/>
              <a:buNone/>
              <a:defRPr b="1" sz="64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6400"/>
              <a:buFont typeface="Playfair Display"/>
              <a:buNone/>
              <a:defRPr b="1" sz="64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6400"/>
              <a:buFont typeface="Playfair Display"/>
              <a:buNone/>
              <a:defRPr b="1" sz="64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6400"/>
              <a:buFont typeface="Playfair Display"/>
              <a:buNone/>
              <a:defRPr b="1" sz="64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6400"/>
              <a:buFont typeface="Playfair Display"/>
              <a:buNone/>
              <a:defRPr b="1" sz="6400">
                <a:solidFill>
                  <a:schemeClr val="dk1"/>
                </a:solidFill>
                <a:latin typeface="Playfair Display"/>
                <a:ea typeface="Playfair Display"/>
                <a:cs typeface="Playfair Display"/>
                <a:sym typeface="Playfair Display"/>
              </a:defRPr>
            </a:lvl9pPr>
          </a:lstStyle>
          <a:p/>
        </p:txBody>
      </p:sp>
      <p:sp>
        <p:nvSpPr>
          <p:cNvPr id="7" name="Google Shape;7;g3f586d24830_0_321"/>
          <p:cNvSpPr txBox="1"/>
          <p:nvPr>
            <p:ph idx="1" type="body"/>
          </p:nvPr>
        </p:nvSpPr>
        <p:spPr>
          <a:xfrm>
            <a:off x="623400" y="2835600"/>
            <a:ext cx="17041200" cy="6301800"/>
          </a:xfrm>
          <a:prstGeom prst="rect">
            <a:avLst/>
          </a:prstGeom>
          <a:noFill/>
          <a:ln>
            <a:noFill/>
          </a:ln>
        </p:spPr>
        <p:txBody>
          <a:bodyPr anchorCtr="0" anchor="t" bIns="182850" lIns="182850" spcFirstLastPara="1" rIns="182850" wrap="square" tIns="182850">
            <a:normAutofit/>
          </a:bodyPr>
          <a:lstStyle>
            <a:lvl1pPr indent="-457200" lvl="0" marL="457200">
              <a:lnSpc>
                <a:spcPct val="115000"/>
              </a:lnSpc>
              <a:spcBef>
                <a:spcPts val="0"/>
              </a:spcBef>
              <a:spcAft>
                <a:spcPts val="0"/>
              </a:spcAft>
              <a:buClr>
                <a:schemeClr val="dk1"/>
              </a:buClr>
              <a:buSzPts val="3600"/>
              <a:buFont typeface="Lato"/>
              <a:buChar char="●"/>
              <a:defRPr sz="3600">
                <a:solidFill>
                  <a:schemeClr val="dk1"/>
                </a:solidFill>
                <a:latin typeface="Lato"/>
                <a:ea typeface="Lato"/>
                <a:cs typeface="Lato"/>
                <a:sym typeface="Lato"/>
              </a:defRPr>
            </a:lvl1pPr>
            <a:lvl2pPr indent="-406400" lvl="1" marL="914400">
              <a:lnSpc>
                <a:spcPct val="115000"/>
              </a:lnSpc>
              <a:spcBef>
                <a:spcPts val="0"/>
              </a:spcBef>
              <a:spcAft>
                <a:spcPts val="0"/>
              </a:spcAft>
              <a:buClr>
                <a:schemeClr val="dk1"/>
              </a:buClr>
              <a:buSzPts val="2800"/>
              <a:buFont typeface="Lato"/>
              <a:buChar char="○"/>
              <a:defRPr sz="2800">
                <a:solidFill>
                  <a:schemeClr val="dk1"/>
                </a:solidFill>
                <a:latin typeface="Lato"/>
                <a:ea typeface="Lato"/>
                <a:cs typeface="Lato"/>
                <a:sym typeface="Lato"/>
              </a:defRPr>
            </a:lvl2pPr>
            <a:lvl3pPr indent="-406400" lvl="2" marL="1371600">
              <a:lnSpc>
                <a:spcPct val="115000"/>
              </a:lnSpc>
              <a:spcBef>
                <a:spcPts val="0"/>
              </a:spcBef>
              <a:spcAft>
                <a:spcPts val="0"/>
              </a:spcAft>
              <a:buClr>
                <a:schemeClr val="dk1"/>
              </a:buClr>
              <a:buSzPts val="2800"/>
              <a:buFont typeface="Lato"/>
              <a:buChar char="■"/>
              <a:defRPr sz="2800">
                <a:solidFill>
                  <a:schemeClr val="dk1"/>
                </a:solidFill>
                <a:latin typeface="Lato"/>
                <a:ea typeface="Lato"/>
                <a:cs typeface="Lato"/>
                <a:sym typeface="Lato"/>
              </a:defRPr>
            </a:lvl3pPr>
            <a:lvl4pPr indent="-406400" lvl="3" marL="1828800">
              <a:lnSpc>
                <a:spcPct val="115000"/>
              </a:lnSpc>
              <a:spcBef>
                <a:spcPts val="0"/>
              </a:spcBef>
              <a:spcAft>
                <a:spcPts val="0"/>
              </a:spcAft>
              <a:buClr>
                <a:schemeClr val="dk1"/>
              </a:buClr>
              <a:buSzPts val="2800"/>
              <a:buFont typeface="Lato"/>
              <a:buChar char="●"/>
              <a:defRPr sz="2800">
                <a:solidFill>
                  <a:schemeClr val="dk1"/>
                </a:solidFill>
                <a:latin typeface="Lato"/>
                <a:ea typeface="Lato"/>
                <a:cs typeface="Lato"/>
                <a:sym typeface="Lato"/>
              </a:defRPr>
            </a:lvl4pPr>
            <a:lvl5pPr indent="-406400" lvl="4" marL="2286000">
              <a:lnSpc>
                <a:spcPct val="115000"/>
              </a:lnSpc>
              <a:spcBef>
                <a:spcPts val="0"/>
              </a:spcBef>
              <a:spcAft>
                <a:spcPts val="0"/>
              </a:spcAft>
              <a:buClr>
                <a:schemeClr val="dk1"/>
              </a:buClr>
              <a:buSzPts val="2800"/>
              <a:buFont typeface="Lato"/>
              <a:buChar char="○"/>
              <a:defRPr sz="2800">
                <a:solidFill>
                  <a:schemeClr val="dk1"/>
                </a:solidFill>
                <a:latin typeface="Lato"/>
                <a:ea typeface="Lato"/>
                <a:cs typeface="Lato"/>
                <a:sym typeface="Lato"/>
              </a:defRPr>
            </a:lvl5pPr>
            <a:lvl6pPr indent="-406400" lvl="5" marL="2743200">
              <a:lnSpc>
                <a:spcPct val="115000"/>
              </a:lnSpc>
              <a:spcBef>
                <a:spcPts val="0"/>
              </a:spcBef>
              <a:spcAft>
                <a:spcPts val="0"/>
              </a:spcAft>
              <a:buClr>
                <a:schemeClr val="dk1"/>
              </a:buClr>
              <a:buSzPts val="2800"/>
              <a:buFont typeface="Lato"/>
              <a:buChar char="■"/>
              <a:defRPr sz="2800">
                <a:solidFill>
                  <a:schemeClr val="dk1"/>
                </a:solidFill>
                <a:latin typeface="Lato"/>
                <a:ea typeface="Lato"/>
                <a:cs typeface="Lato"/>
                <a:sym typeface="Lato"/>
              </a:defRPr>
            </a:lvl6pPr>
            <a:lvl7pPr indent="-406400" lvl="6" marL="3200400">
              <a:lnSpc>
                <a:spcPct val="115000"/>
              </a:lnSpc>
              <a:spcBef>
                <a:spcPts val="0"/>
              </a:spcBef>
              <a:spcAft>
                <a:spcPts val="0"/>
              </a:spcAft>
              <a:buClr>
                <a:schemeClr val="dk1"/>
              </a:buClr>
              <a:buSzPts val="2800"/>
              <a:buFont typeface="Lato"/>
              <a:buChar char="●"/>
              <a:defRPr sz="2800">
                <a:solidFill>
                  <a:schemeClr val="dk1"/>
                </a:solidFill>
                <a:latin typeface="Lato"/>
                <a:ea typeface="Lato"/>
                <a:cs typeface="Lato"/>
                <a:sym typeface="Lato"/>
              </a:defRPr>
            </a:lvl7pPr>
            <a:lvl8pPr indent="-406400" lvl="7" marL="3657600">
              <a:lnSpc>
                <a:spcPct val="115000"/>
              </a:lnSpc>
              <a:spcBef>
                <a:spcPts val="0"/>
              </a:spcBef>
              <a:spcAft>
                <a:spcPts val="0"/>
              </a:spcAft>
              <a:buClr>
                <a:schemeClr val="dk1"/>
              </a:buClr>
              <a:buSzPts val="2800"/>
              <a:buFont typeface="Lato"/>
              <a:buChar char="○"/>
              <a:defRPr sz="2800">
                <a:solidFill>
                  <a:schemeClr val="dk1"/>
                </a:solidFill>
                <a:latin typeface="Lato"/>
                <a:ea typeface="Lato"/>
                <a:cs typeface="Lato"/>
                <a:sym typeface="Lato"/>
              </a:defRPr>
            </a:lvl8pPr>
            <a:lvl9pPr indent="-406400" lvl="8" marL="4114800">
              <a:lnSpc>
                <a:spcPct val="115000"/>
              </a:lnSpc>
              <a:spcBef>
                <a:spcPts val="0"/>
              </a:spcBef>
              <a:spcAft>
                <a:spcPts val="0"/>
              </a:spcAft>
              <a:buClr>
                <a:schemeClr val="dk1"/>
              </a:buClr>
              <a:buSzPts val="2800"/>
              <a:buFont typeface="Lato"/>
              <a:buChar char="■"/>
              <a:defRPr sz="2800">
                <a:solidFill>
                  <a:schemeClr val="dk1"/>
                </a:solidFill>
                <a:latin typeface="Lato"/>
                <a:ea typeface="Lato"/>
                <a:cs typeface="Lato"/>
                <a:sym typeface="Lato"/>
              </a:defRPr>
            </a:lvl9pPr>
          </a:lstStyle>
          <a:p/>
        </p:txBody>
      </p:sp>
      <p:sp>
        <p:nvSpPr>
          <p:cNvPr id="8" name="Google Shape;8;g3f586d24830_0_321"/>
          <p:cNvSpPr txBox="1"/>
          <p:nvPr>
            <p:ph idx="12" type="sldNum"/>
          </p:nvPr>
        </p:nvSpPr>
        <p:spPr>
          <a:xfrm>
            <a:off x="16944916" y="9326434"/>
            <a:ext cx="1097400" cy="787200"/>
          </a:xfrm>
          <a:prstGeom prst="rect">
            <a:avLst/>
          </a:prstGeom>
          <a:noFill/>
          <a:ln>
            <a:noFill/>
          </a:ln>
        </p:spPr>
        <p:txBody>
          <a:bodyPr anchorCtr="0" anchor="ctr" bIns="182850" lIns="182850" spcFirstLastPara="1" rIns="182850" wrap="square" tIns="182850">
            <a:normAutofit/>
          </a:bodyPr>
          <a:lstStyle>
            <a:lvl1pPr lvl="0" algn="r">
              <a:buNone/>
              <a:defRPr sz="2000">
                <a:solidFill>
                  <a:schemeClr val="dk1"/>
                </a:solidFill>
                <a:latin typeface="Lato"/>
                <a:ea typeface="Lato"/>
                <a:cs typeface="Lato"/>
                <a:sym typeface="Lato"/>
              </a:defRPr>
            </a:lvl1pPr>
            <a:lvl2pPr lvl="1" algn="r">
              <a:buNone/>
              <a:defRPr sz="2000">
                <a:solidFill>
                  <a:schemeClr val="dk1"/>
                </a:solidFill>
                <a:latin typeface="Lato"/>
                <a:ea typeface="Lato"/>
                <a:cs typeface="Lato"/>
                <a:sym typeface="Lato"/>
              </a:defRPr>
            </a:lvl2pPr>
            <a:lvl3pPr lvl="2" algn="r">
              <a:buNone/>
              <a:defRPr sz="2000">
                <a:solidFill>
                  <a:schemeClr val="dk1"/>
                </a:solidFill>
                <a:latin typeface="Lato"/>
                <a:ea typeface="Lato"/>
                <a:cs typeface="Lato"/>
                <a:sym typeface="Lato"/>
              </a:defRPr>
            </a:lvl3pPr>
            <a:lvl4pPr lvl="3" algn="r">
              <a:buNone/>
              <a:defRPr sz="2000">
                <a:solidFill>
                  <a:schemeClr val="dk1"/>
                </a:solidFill>
                <a:latin typeface="Lato"/>
                <a:ea typeface="Lato"/>
                <a:cs typeface="Lato"/>
                <a:sym typeface="Lato"/>
              </a:defRPr>
            </a:lvl4pPr>
            <a:lvl5pPr lvl="4" algn="r">
              <a:buNone/>
              <a:defRPr sz="2000">
                <a:solidFill>
                  <a:schemeClr val="dk1"/>
                </a:solidFill>
                <a:latin typeface="Lato"/>
                <a:ea typeface="Lato"/>
                <a:cs typeface="Lato"/>
                <a:sym typeface="Lato"/>
              </a:defRPr>
            </a:lvl5pPr>
            <a:lvl6pPr lvl="5" algn="r">
              <a:buNone/>
              <a:defRPr sz="2000">
                <a:solidFill>
                  <a:schemeClr val="dk1"/>
                </a:solidFill>
                <a:latin typeface="Lato"/>
                <a:ea typeface="Lato"/>
                <a:cs typeface="Lato"/>
                <a:sym typeface="Lato"/>
              </a:defRPr>
            </a:lvl6pPr>
            <a:lvl7pPr lvl="6" algn="r">
              <a:buNone/>
              <a:defRPr sz="2000">
                <a:solidFill>
                  <a:schemeClr val="dk1"/>
                </a:solidFill>
                <a:latin typeface="Lato"/>
                <a:ea typeface="Lato"/>
                <a:cs typeface="Lato"/>
                <a:sym typeface="Lato"/>
              </a:defRPr>
            </a:lvl7pPr>
            <a:lvl8pPr lvl="7" algn="r">
              <a:buNone/>
              <a:defRPr sz="2000">
                <a:solidFill>
                  <a:schemeClr val="dk1"/>
                </a:solidFill>
                <a:latin typeface="Lato"/>
                <a:ea typeface="Lato"/>
                <a:cs typeface="Lato"/>
                <a:sym typeface="Lato"/>
              </a:defRPr>
            </a:lvl8pPr>
            <a:lvl9pPr lvl="8" algn="r">
              <a:buNone/>
              <a:defRPr sz="2000">
                <a:solidFill>
                  <a:schemeClr val="dk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9.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2.gif"/><Relationship Id="rId4" Type="http://schemas.openxmlformats.org/officeDocument/2006/relationships/image" Target="../media/image8.jpg"/><Relationship Id="rId5" Type="http://schemas.openxmlformats.org/officeDocument/2006/relationships/image" Target="../media/image4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7.jpg"/><Relationship Id="rId4" Type="http://schemas.openxmlformats.org/officeDocument/2006/relationships/image" Target="../media/image45.jpg"/><Relationship Id="rId5"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48.jpg"/><Relationship Id="rId4" Type="http://schemas.openxmlformats.org/officeDocument/2006/relationships/image" Target="../media/image43.jpg"/><Relationship Id="rId5" Type="http://schemas.openxmlformats.org/officeDocument/2006/relationships/image" Target="../media/image13.png"/><Relationship Id="rId6" Type="http://schemas.openxmlformats.org/officeDocument/2006/relationships/image" Target="../media/image16.jpg"/><Relationship Id="rId7" Type="http://schemas.openxmlformats.org/officeDocument/2006/relationships/hyperlink" Target="https://www.libib.com/dashboards" TargetMode="External"/><Relationship Id="rId8"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46.jpg"/><Relationship Id="rId4" Type="http://schemas.openxmlformats.org/officeDocument/2006/relationships/image" Target="../media/image31.jpg"/><Relationship Id="rId5"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49.jpg"/><Relationship Id="rId4" Type="http://schemas.openxmlformats.org/officeDocument/2006/relationships/image" Target="../media/image5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57.jpg"/><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1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22.jpg"/><Relationship Id="rId4" Type="http://schemas.openxmlformats.org/officeDocument/2006/relationships/image" Target="../media/image24.jpg"/><Relationship Id="rId5" Type="http://schemas.openxmlformats.org/officeDocument/2006/relationships/image" Target="../media/image2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23.jpg"/><Relationship Id="rId4" Type="http://schemas.openxmlformats.org/officeDocument/2006/relationships/image" Target="../media/image27.jpg"/><Relationship Id="rId5" Type="http://schemas.openxmlformats.org/officeDocument/2006/relationships/image" Target="../media/image2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26.jpg"/><Relationship Id="rId4" Type="http://schemas.openxmlformats.org/officeDocument/2006/relationships/image" Target="../media/image2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55.jpg"/><Relationship Id="rId4" Type="http://schemas.openxmlformats.org/officeDocument/2006/relationships/image" Target="../media/image40.jpg"/><Relationship Id="rId5" Type="http://schemas.openxmlformats.org/officeDocument/2006/relationships/image" Target="../media/image59.jpg"/><Relationship Id="rId6" Type="http://schemas.openxmlformats.org/officeDocument/2006/relationships/image" Target="../media/image3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30.jpg"/><Relationship Id="rId4" Type="http://schemas.openxmlformats.org/officeDocument/2006/relationships/image" Target="../media/image3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32.jpg"/><Relationship Id="rId4" Type="http://schemas.openxmlformats.org/officeDocument/2006/relationships/image" Target="../media/image51.jpg"/><Relationship Id="rId5" Type="http://schemas.openxmlformats.org/officeDocument/2006/relationships/image" Target="../media/image3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5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hyperlink" Target="https://www.facebook.com/share/v/19H3ZWLcop/"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hyperlink" Target="https://www.instagram.com/reel/DafXPxUhIAx/?utm_source=ig_web_copy_link&amp;igsh=MzRlODBiNWFlZA==" TargetMode="External"/><Relationship Id="rId4" Type="http://schemas.openxmlformats.org/officeDocument/2006/relationships/hyperlink" Target="https://www.instagram.com/reel/DafXPxUhIAx/?utm_source=ig_web_copy_link&amp;igsh=MzRlODBiNWFlZA=="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37.jpg"/><Relationship Id="rId4" Type="http://schemas.openxmlformats.org/officeDocument/2006/relationships/image" Target="../media/image36.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41.png"/><Relationship Id="rId8" Type="http://schemas.openxmlformats.org/officeDocument/2006/relationships/image" Target="../media/image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2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5.jpg"/><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6.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56.jpg"/><Relationship Id="rId4" Type="http://schemas.openxmlformats.org/officeDocument/2006/relationships/image" Target="../media/image5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47.jpg"/><Relationship Id="rId4" Type="http://schemas.openxmlformats.org/officeDocument/2006/relationships/image" Target="../media/image5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52.jpg"/><Relationship Id="rId4" Type="http://schemas.openxmlformats.org/officeDocument/2006/relationships/hyperlink" Target="http://drive.google.com/file/d/1XkMYAZpJ9tbbsoMCiQjwKk0__BJDG2Lt/view" TargetMode="External"/><Relationship Id="rId5"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
          <p:cNvSpPr/>
          <p:nvPr/>
        </p:nvSpPr>
        <p:spPr>
          <a:xfrm>
            <a:off x="0" y="-2397656"/>
            <a:ext cx="18397697" cy="12970376"/>
          </a:xfrm>
          <a:custGeom>
            <a:rect b="b" l="l" r="r" t="t"/>
            <a:pathLst>
              <a:path extrusionOk="0" h="12970376" w="18397697">
                <a:moveTo>
                  <a:pt x="0" y="0"/>
                </a:moveTo>
                <a:lnTo>
                  <a:pt x="18397697" y="0"/>
                </a:lnTo>
                <a:lnTo>
                  <a:pt x="18397697" y="12970377"/>
                </a:lnTo>
                <a:lnTo>
                  <a:pt x="0" y="12970377"/>
                </a:lnTo>
                <a:lnTo>
                  <a:pt x="0" y="0"/>
                </a:lnTo>
                <a:close/>
              </a:path>
            </a:pathLst>
          </a:custGeom>
          <a:blipFill rotWithShape="1">
            <a:blip r:embed="rId3">
              <a:alphaModFix/>
            </a:blip>
            <a:stretch>
              <a:fillRect b="0" l="0" r="0" t="0"/>
            </a:stretch>
          </a:blipFill>
          <a:ln>
            <a:noFill/>
          </a:ln>
        </p:spPr>
      </p:sp>
      <p:sp>
        <p:nvSpPr>
          <p:cNvPr id="69" name="Google Shape;69;p1"/>
          <p:cNvSpPr/>
          <p:nvPr/>
        </p:nvSpPr>
        <p:spPr>
          <a:xfrm>
            <a:off x="1224950" y="2075475"/>
            <a:ext cx="16357124" cy="4504599"/>
          </a:xfrm>
          <a:custGeom>
            <a:rect b="b" l="l" r="r" t="t"/>
            <a:pathLst>
              <a:path extrusionOk="0" h="4259668" w="17038671">
                <a:moveTo>
                  <a:pt x="0" y="0"/>
                </a:moveTo>
                <a:lnTo>
                  <a:pt x="17038671" y="0"/>
                </a:lnTo>
                <a:lnTo>
                  <a:pt x="17038671" y="4259668"/>
                </a:lnTo>
                <a:lnTo>
                  <a:pt x="0" y="4259668"/>
                </a:lnTo>
                <a:lnTo>
                  <a:pt x="0" y="0"/>
                </a:lnTo>
                <a:close/>
              </a:path>
            </a:pathLst>
          </a:custGeom>
          <a:blipFill rotWithShape="1">
            <a:blip r:embed="rId4">
              <a:alphaModFix/>
            </a:blip>
            <a:stretch>
              <a:fillRect b="0" l="0" r="0" t="0"/>
            </a:stretch>
          </a:blipFill>
          <a:ln>
            <a:noFill/>
          </a:ln>
        </p:spPr>
      </p:sp>
      <p:sp>
        <p:nvSpPr>
          <p:cNvPr id="70" name="Google Shape;70;p1"/>
          <p:cNvSpPr txBox="1"/>
          <p:nvPr/>
        </p:nvSpPr>
        <p:spPr>
          <a:xfrm>
            <a:off x="2405675" y="1413725"/>
            <a:ext cx="13250100" cy="4082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g3f586d24830_1_22"/>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The Game: </a:t>
            </a:r>
            <a:endParaRPr sz="7260">
              <a:solidFill>
                <a:schemeClr val="accent6"/>
              </a:solidFill>
            </a:endParaRPr>
          </a:p>
          <a:p>
            <a:pPr indent="0" lvl="0" marL="0" rtl="0" algn="l">
              <a:spcBef>
                <a:spcPts val="0"/>
              </a:spcBef>
              <a:spcAft>
                <a:spcPts val="0"/>
              </a:spcAft>
              <a:buSzPts val="990"/>
              <a:buNone/>
            </a:pPr>
            <a:r>
              <a:rPr lang="en-US" sz="7260">
                <a:solidFill>
                  <a:schemeClr val="accent6"/>
                </a:solidFill>
              </a:rPr>
              <a:t>Building a Community of Readers</a:t>
            </a:r>
            <a:endParaRPr sz="7260">
              <a:solidFill>
                <a:schemeClr val="accent6"/>
              </a:solidFill>
            </a:endParaRPr>
          </a:p>
        </p:txBody>
      </p:sp>
      <p:pic>
        <p:nvPicPr>
          <p:cNvPr descr="a fox standing in front of a sign that says ' pepsicicle ' (Provided by Tenor)" id="140" name="Google Shape;140;g3f586d24830_1_22"/>
          <p:cNvPicPr preferRelativeResize="0"/>
          <p:nvPr/>
        </p:nvPicPr>
        <p:blipFill>
          <a:blip r:embed="rId3">
            <a:alphaModFix/>
          </a:blip>
          <a:stretch>
            <a:fillRect/>
          </a:stretch>
        </p:blipFill>
        <p:spPr>
          <a:xfrm>
            <a:off x="211925" y="5663301"/>
            <a:ext cx="7618550" cy="4346475"/>
          </a:xfrm>
          <a:prstGeom prst="rect">
            <a:avLst/>
          </a:prstGeom>
          <a:noFill/>
          <a:ln>
            <a:noFill/>
          </a:ln>
        </p:spPr>
      </p:pic>
      <p:pic>
        <p:nvPicPr>
          <p:cNvPr id="141" name="Google Shape;141;g3f586d24830_1_22" title="IMG_6548.JPG"/>
          <p:cNvPicPr preferRelativeResize="0"/>
          <p:nvPr/>
        </p:nvPicPr>
        <p:blipFill>
          <a:blip r:embed="rId4">
            <a:alphaModFix/>
          </a:blip>
          <a:stretch>
            <a:fillRect/>
          </a:stretch>
        </p:blipFill>
        <p:spPr>
          <a:xfrm>
            <a:off x="6755938" y="3429000"/>
            <a:ext cx="4090331" cy="5453774"/>
          </a:xfrm>
          <a:prstGeom prst="rect">
            <a:avLst/>
          </a:prstGeom>
          <a:noFill/>
          <a:ln>
            <a:noFill/>
          </a:ln>
        </p:spPr>
      </p:pic>
      <p:pic>
        <p:nvPicPr>
          <p:cNvPr id="142" name="Google Shape;142;g3f586d24830_1_22" title="IMG_4940.HEIC"/>
          <p:cNvPicPr preferRelativeResize="0"/>
          <p:nvPr/>
        </p:nvPicPr>
        <p:blipFill>
          <a:blip r:embed="rId5">
            <a:alphaModFix/>
          </a:blip>
          <a:stretch>
            <a:fillRect/>
          </a:stretch>
        </p:blipFill>
        <p:spPr>
          <a:xfrm>
            <a:off x="11107675" y="3894650"/>
            <a:ext cx="6940298" cy="520523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g3f586d24830_0_422"/>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The Game Plan: Acquisitions</a:t>
            </a:r>
            <a:endParaRPr sz="7260">
              <a:solidFill>
                <a:schemeClr val="accent6"/>
              </a:solidFill>
            </a:endParaRPr>
          </a:p>
        </p:txBody>
      </p:sp>
      <p:sp>
        <p:nvSpPr>
          <p:cNvPr id="148" name="Google Shape;148;g3f586d24830_0_422"/>
          <p:cNvSpPr txBox="1"/>
          <p:nvPr/>
        </p:nvSpPr>
        <p:spPr>
          <a:xfrm>
            <a:off x="2035450" y="2733600"/>
            <a:ext cx="6103500" cy="6515100"/>
          </a:xfrm>
          <a:prstGeom prst="rect">
            <a:avLst/>
          </a:prstGeom>
          <a:noFill/>
          <a:ln>
            <a:noFill/>
          </a:ln>
        </p:spPr>
        <p:txBody>
          <a:bodyPr anchorCtr="0" anchor="t" bIns="91425" lIns="91425" spcFirstLastPara="1" rIns="91425" wrap="square" tIns="91425">
            <a:noAutofit/>
          </a:bodyPr>
          <a:lstStyle/>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family collection</a:t>
            </a:r>
            <a:endParaRPr sz="5100">
              <a:solidFill>
                <a:schemeClr val="dk1"/>
              </a:solidFill>
              <a:latin typeface="Lato"/>
              <a:ea typeface="Lato"/>
              <a:cs typeface="Lato"/>
              <a:sym typeface="Lato"/>
            </a:endParaRPr>
          </a:p>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classroom library</a:t>
            </a:r>
            <a:endParaRPr sz="5100">
              <a:solidFill>
                <a:schemeClr val="dk1"/>
              </a:solidFill>
              <a:latin typeface="Lato"/>
              <a:ea typeface="Lato"/>
              <a:cs typeface="Lato"/>
              <a:sym typeface="Lato"/>
            </a:endParaRPr>
          </a:p>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donations, donations, donations</a:t>
            </a:r>
            <a:endParaRPr sz="5100">
              <a:solidFill>
                <a:schemeClr val="dk1"/>
              </a:solidFill>
              <a:latin typeface="Lato"/>
              <a:ea typeface="Lato"/>
              <a:cs typeface="Lato"/>
              <a:sym typeface="Lato"/>
            </a:endParaRPr>
          </a:p>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partnerships</a:t>
            </a:r>
            <a:endParaRPr sz="5100">
              <a:solidFill>
                <a:schemeClr val="dk1"/>
              </a:solidFill>
              <a:latin typeface="Lato"/>
              <a:ea typeface="Lato"/>
              <a:cs typeface="Lato"/>
              <a:sym typeface="Lato"/>
            </a:endParaRPr>
          </a:p>
          <a:p>
            <a:pPr indent="0" lvl="0" marL="457200" rtl="0" algn="l">
              <a:spcBef>
                <a:spcPts val="0"/>
              </a:spcBef>
              <a:spcAft>
                <a:spcPts val="0"/>
              </a:spcAft>
              <a:buNone/>
            </a:pPr>
            <a:r>
              <a:t/>
            </a:r>
            <a:endParaRPr sz="3600">
              <a:solidFill>
                <a:schemeClr val="dk1"/>
              </a:solidFill>
              <a:latin typeface="Lato"/>
              <a:ea typeface="Lato"/>
              <a:cs typeface="Lato"/>
              <a:sym typeface="Lato"/>
            </a:endParaRPr>
          </a:p>
        </p:txBody>
      </p:sp>
      <p:pic>
        <p:nvPicPr>
          <p:cNvPr id="149" name="Google Shape;149;g3f586d24830_0_422" title="IMG_20220527_131334429_HDR.jpg"/>
          <p:cNvPicPr preferRelativeResize="0"/>
          <p:nvPr/>
        </p:nvPicPr>
        <p:blipFill>
          <a:blip r:embed="rId3">
            <a:alphaModFix/>
          </a:blip>
          <a:stretch>
            <a:fillRect/>
          </a:stretch>
        </p:blipFill>
        <p:spPr>
          <a:xfrm>
            <a:off x="6544125" y="4859575"/>
            <a:ext cx="6931773" cy="5198826"/>
          </a:xfrm>
          <a:prstGeom prst="rect">
            <a:avLst/>
          </a:prstGeom>
          <a:noFill/>
          <a:ln>
            <a:noFill/>
          </a:ln>
        </p:spPr>
      </p:pic>
      <p:pic>
        <p:nvPicPr>
          <p:cNvPr id="150" name="Google Shape;150;g3f586d24830_0_422" title="IMG_2945.HEIC"/>
          <p:cNvPicPr preferRelativeResize="0"/>
          <p:nvPr/>
        </p:nvPicPr>
        <p:blipFill rotWithShape="1">
          <a:blip r:embed="rId4">
            <a:alphaModFix/>
          </a:blip>
          <a:srcRect b="0" l="24580" r="0" t="0"/>
          <a:stretch/>
        </p:blipFill>
        <p:spPr>
          <a:xfrm>
            <a:off x="12590023" y="2022928"/>
            <a:ext cx="5074575" cy="5046136"/>
          </a:xfrm>
          <a:prstGeom prst="rect">
            <a:avLst/>
          </a:prstGeom>
          <a:noFill/>
          <a:ln>
            <a:noFill/>
          </a:ln>
        </p:spPr>
      </p:pic>
      <p:pic>
        <p:nvPicPr>
          <p:cNvPr id="151" name="Google Shape;151;g3f586d24830_0_422"/>
          <p:cNvPicPr preferRelativeResize="0"/>
          <p:nvPr/>
        </p:nvPicPr>
        <p:blipFill>
          <a:blip r:embed="rId5">
            <a:alphaModFix/>
          </a:blip>
          <a:stretch>
            <a:fillRect/>
          </a:stretch>
        </p:blipFill>
        <p:spPr>
          <a:xfrm>
            <a:off x="13984138" y="7324335"/>
            <a:ext cx="3701299" cy="27759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g3f586d24830_1_1"/>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The Game Plan: Management</a:t>
            </a:r>
            <a:endParaRPr sz="7260">
              <a:solidFill>
                <a:schemeClr val="accent6"/>
              </a:solidFill>
            </a:endParaRPr>
          </a:p>
        </p:txBody>
      </p:sp>
      <p:sp>
        <p:nvSpPr>
          <p:cNvPr id="157" name="Google Shape;157;g3f586d24830_1_1"/>
          <p:cNvSpPr txBox="1"/>
          <p:nvPr/>
        </p:nvSpPr>
        <p:spPr>
          <a:xfrm>
            <a:off x="1520250" y="2733600"/>
            <a:ext cx="6103500" cy="6515100"/>
          </a:xfrm>
          <a:prstGeom prst="rect">
            <a:avLst/>
          </a:prstGeom>
          <a:noFill/>
          <a:ln>
            <a:noFill/>
          </a:ln>
        </p:spPr>
        <p:txBody>
          <a:bodyPr anchorCtr="0" anchor="t" bIns="91425" lIns="91425" spcFirstLastPara="1" rIns="91425" wrap="square" tIns="91425">
            <a:noAutofit/>
          </a:bodyPr>
          <a:lstStyle/>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library cards</a:t>
            </a:r>
            <a:endParaRPr sz="5100">
              <a:solidFill>
                <a:schemeClr val="dk1"/>
              </a:solidFill>
              <a:latin typeface="Lato"/>
              <a:ea typeface="Lato"/>
              <a:cs typeface="Lato"/>
              <a:sym typeface="Lato"/>
            </a:endParaRPr>
          </a:p>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checkout cards</a:t>
            </a:r>
            <a:endParaRPr sz="5100">
              <a:solidFill>
                <a:schemeClr val="dk1"/>
              </a:solidFill>
              <a:latin typeface="Lato"/>
              <a:ea typeface="Lato"/>
              <a:cs typeface="Lato"/>
              <a:sym typeface="Lato"/>
            </a:endParaRPr>
          </a:p>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collections management</a:t>
            </a:r>
            <a:endParaRPr sz="5100">
              <a:solidFill>
                <a:schemeClr val="dk1"/>
              </a:solidFill>
              <a:latin typeface="Lato"/>
              <a:ea typeface="Lato"/>
              <a:cs typeface="Lato"/>
              <a:sym typeface="Lato"/>
            </a:endParaRPr>
          </a:p>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weeding</a:t>
            </a:r>
            <a:endParaRPr sz="5100">
              <a:solidFill>
                <a:schemeClr val="dk1"/>
              </a:solidFill>
              <a:latin typeface="Lato"/>
              <a:ea typeface="Lato"/>
              <a:cs typeface="Lato"/>
              <a:sym typeface="Lato"/>
            </a:endParaRPr>
          </a:p>
          <a:p>
            <a:pPr indent="0" lvl="0" marL="457200" rtl="0" algn="l">
              <a:spcBef>
                <a:spcPts val="0"/>
              </a:spcBef>
              <a:spcAft>
                <a:spcPts val="0"/>
              </a:spcAft>
              <a:buNone/>
            </a:pPr>
            <a:r>
              <a:t/>
            </a:r>
            <a:endParaRPr sz="3600">
              <a:solidFill>
                <a:schemeClr val="dk1"/>
              </a:solidFill>
              <a:latin typeface="Lato"/>
              <a:ea typeface="Lato"/>
              <a:cs typeface="Lato"/>
              <a:sym typeface="Lato"/>
            </a:endParaRPr>
          </a:p>
        </p:txBody>
      </p:sp>
      <p:pic>
        <p:nvPicPr>
          <p:cNvPr id="158" name="Google Shape;158;g3f586d24830_1_1" title="IMG_6903.HEIC"/>
          <p:cNvPicPr preferRelativeResize="0"/>
          <p:nvPr/>
        </p:nvPicPr>
        <p:blipFill>
          <a:blip r:embed="rId3">
            <a:alphaModFix/>
          </a:blip>
          <a:stretch>
            <a:fillRect/>
          </a:stretch>
        </p:blipFill>
        <p:spPr>
          <a:xfrm>
            <a:off x="10856000" y="1966875"/>
            <a:ext cx="6808602" cy="5106451"/>
          </a:xfrm>
          <a:prstGeom prst="rect">
            <a:avLst/>
          </a:prstGeom>
          <a:noFill/>
          <a:ln>
            <a:noFill/>
          </a:ln>
        </p:spPr>
      </p:pic>
      <p:pic>
        <p:nvPicPr>
          <p:cNvPr id="159" name="Google Shape;159;g3f586d24830_1_1" title="IMG_6543.JPG"/>
          <p:cNvPicPr preferRelativeResize="0"/>
          <p:nvPr/>
        </p:nvPicPr>
        <p:blipFill>
          <a:blip r:embed="rId4">
            <a:alphaModFix/>
          </a:blip>
          <a:stretch>
            <a:fillRect/>
          </a:stretch>
        </p:blipFill>
        <p:spPr>
          <a:xfrm>
            <a:off x="7777550" y="4146427"/>
            <a:ext cx="3190979" cy="4254623"/>
          </a:xfrm>
          <a:prstGeom prst="rect">
            <a:avLst/>
          </a:prstGeom>
          <a:noFill/>
          <a:ln>
            <a:noFill/>
          </a:ln>
        </p:spPr>
      </p:pic>
      <p:pic>
        <p:nvPicPr>
          <p:cNvPr id="160" name="Google Shape;160;g3f586d24830_1_1" title="Books Are Escape.png"/>
          <p:cNvPicPr preferRelativeResize="0"/>
          <p:nvPr/>
        </p:nvPicPr>
        <p:blipFill>
          <a:blip r:embed="rId5">
            <a:alphaModFix/>
          </a:blip>
          <a:stretch>
            <a:fillRect/>
          </a:stretch>
        </p:blipFill>
        <p:spPr>
          <a:xfrm>
            <a:off x="11943304" y="7225726"/>
            <a:ext cx="4556790" cy="2908873"/>
          </a:xfrm>
          <a:prstGeom prst="rect">
            <a:avLst/>
          </a:prstGeom>
          <a:noFill/>
          <a:ln>
            <a:noFill/>
          </a:ln>
        </p:spPr>
      </p:pic>
      <p:pic>
        <p:nvPicPr>
          <p:cNvPr id="161" name="Google Shape;161;g3f586d24830_1_1" title="IMG_6545.JPG"/>
          <p:cNvPicPr preferRelativeResize="0"/>
          <p:nvPr/>
        </p:nvPicPr>
        <p:blipFill>
          <a:blip r:embed="rId6">
            <a:alphaModFix/>
          </a:blip>
          <a:stretch>
            <a:fillRect/>
          </a:stretch>
        </p:blipFill>
        <p:spPr>
          <a:xfrm>
            <a:off x="7212300" y="6893474"/>
            <a:ext cx="4321474" cy="3241125"/>
          </a:xfrm>
          <a:prstGeom prst="rect">
            <a:avLst/>
          </a:prstGeom>
          <a:noFill/>
          <a:ln>
            <a:noFill/>
          </a:ln>
        </p:spPr>
      </p:pic>
      <p:pic>
        <p:nvPicPr>
          <p:cNvPr id="162" name="Google Shape;162;g3f586d24830_1_1">
            <a:hlinkClick r:id="rId7"/>
          </p:cNvPr>
          <p:cNvPicPr preferRelativeResize="0"/>
          <p:nvPr/>
        </p:nvPicPr>
        <p:blipFill>
          <a:blip r:embed="rId8">
            <a:alphaModFix/>
          </a:blip>
          <a:stretch>
            <a:fillRect/>
          </a:stretch>
        </p:blipFill>
        <p:spPr>
          <a:xfrm>
            <a:off x="1520250" y="7416223"/>
            <a:ext cx="5155850" cy="15175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g3f586d24830_1_12"/>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The Game Plan: Events</a:t>
            </a:r>
            <a:endParaRPr sz="7260">
              <a:solidFill>
                <a:schemeClr val="accent6"/>
              </a:solidFill>
            </a:endParaRPr>
          </a:p>
          <a:p>
            <a:pPr indent="0" lvl="0" marL="0" rtl="0" algn="l">
              <a:spcBef>
                <a:spcPts val="0"/>
              </a:spcBef>
              <a:spcAft>
                <a:spcPts val="0"/>
              </a:spcAft>
              <a:buSzPts val="990"/>
              <a:buNone/>
            </a:pPr>
            <a:r>
              <a:t/>
            </a:r>
            <a:endParaRPr sz="7260">
              <a:solidFill>
                <a:schemeClr val="accent6"/>
              </a:solidFill>
            </a:endParaRPr>
          </a:p>
        </p:txBody>
      </p:sp>
      <p:pic>
        <p:nvPicPr>
          <p:cNvPr id="168" name="Google Shape;168;g3f586d24830_1_12" title="IMG_4897.HEIC"/>
          <p:cNvPicPr preferRelativeResize="0"/>
          <p:nvPr/>
        </p:nvPicPr>
        <p:blipFill>
          <a:blip r:embed="rId3">
            <a:alphaModFix/>
          </a:blip>
          <a:stretch>
            <a:fillRect/>
          </a:stretch>
        </p:blipFill>
        <p:spPr>
          <a:xfrm>
            <a:off x="623400" y="2228850"/>
            <a:ext cx="5766001" cy="4324500"/>
          </a:xfrm>
          <a:prstGeom prst="rect">
            <a:avLst/>
          </a:prstGeom>
          <a:noFill/>
          <a:ln>
            <a:noFill/>
          </a:ln>
        </p:spPr>
      </p:pic>
      <p:pic>
        <p:nvPicPr>
          <p:cNvPr id="169" name="Google Shape;169;g3f586d24830_1_12" title="IMG_4900.HEIC"/>
          <p:cNvPicPr preferRelativeResize="0"/>
          <p:nvPr/>
        </p:nvPicPr>
        <p:blipFill>
          <a:blip r:embed="rId4">
            <a:alphaModFix/>
          </a:blip>
          <a:stretch>
            <a:fillRect/>
          </a:stretch>
        </p:blipFill>
        <p:spPr>
          <a:xfrm>
            <a:off x="2363699" y="6113200"/>
            <a:ext cx="2873192" cy="3830902"/>
          </a:xfrm>
          <a:prstGeom prst="rect">
            <a:avLst/>
          </a:prstGeom>
          <a:noFill/>
          <a:ln>
            <a:noFill/>
          </a:ln>
        </p:spPr>
      </p:pic>
      <p:sp>
        <p:nvSpPr>
          <p:cNvPr id="170" name="Google Shape;170;g3f586d24830_1_12"/>
          <p:cNvSpPr txBox="1"/>
          <p:nvPr/>
        </p:nvSpPr>
        <p:spPr>
          <a:xfrm>
            <a:off x="11636650" y="2425000"/>
            <a:ext cx="6027900" cy="7059000"/>
          </a:xfrm>
          <a:prstGeom prst="rect">
            <a:avLst/>
          </a:prstGeom>
          <a:noFill/>
          <a:ln>
            <a:noFill/>
          </a:ln>
        </p:spPr>
        <p:txBody>
          <a:bodyPr anchorCtr="0" anchor="t" bIns="91425" lIns="91425" spcFirstLastPara="1" rIns="91425" wrap="square" tIns="91425">
            <a:noAutofit/>
          </a:bodyPr>
          <a:lstStyle/>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Game Night</a:t>
            </a:r>
            <a:endParaRPr sz="5100">
              <a:solidFill>
                <a:schemeClr val="dk1"/>
              </a:solidFill>
              <a:latin typeface="Lato"/>
              <a:ea typeface="Lato"/>
              <a:cs typeface="Lato"/>
              <a:sym typeface="Lato"/>
            </a:endParaRPr>
          </a:p>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Pokemon</a:t>
            </a:r>
            <a:endParaRPr sz="5100">
              <a:solidFill>
                <a:schemeClr val="dk1"/>
              </a:solidFill>
              <a:latin typeface="Lato"/>
              <a:ea typeface="Lato"/>
              <a:cs typeface="Lato"/>
              <a:sym typeface="Lato"/>
            </a:endParaRPr>
          </a:p>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Crafts</a:t>
            </a:r>
            <a:endParaRPr sz="5100">
              <a:solidFill>
                <a:schemeClr val="dk1"/>
              </a:solidFill>
              <a:latin typeface="Lato"/>
              <a:ea typeface="Lato"/>
              <a:cs typeface="Lato"/>
              <a:sym typeface="Lato"/>
            </a:endParaRPr>
          </a:p>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Poetry Night</a:t>
            </a:r>
            <a:endParaRPr sz="5100">
              <a:solidFill>
                <a:schemeClr val="dk1"/>
              </a:solidFill>
              <a:latin typeface="Lato"/>
              <a:ea typeface="Lato"/>
              <a:cs typeface="Lato"/>
              <a:sym typeface="Lato"/>
            </a:endParaRPr>
          </a:p>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Christmas in July</a:t>
            </a:r>
            <a:endParaRPr sz="5100">
              <a:solidFill>
                <a:schemeClr val="dk1"/>
              </a:solidFill>
              <a:latin typeface="Lato"/>
              <a:ea typeface="Lato"/>
              <a:cs typeface="Lato"/>
              <a:sym typeface="Lato"/>
            </a:endParaRPr>
          </a:p>
          <a:p>
            <a:pPr indent="0" lvl="0" marL="457200" rtl="0" algn="l">
              <a:spcBef>
                <a:spcPts val="0"/>
              </a:spcBef>
              <a:spcAft>
                <a:spcPts val="0"/>
              </a:spcAft>
              <a:buNone/>
            </a:pPr>
            <a:r>
              <a:rPr lang="en-US" sz="5100">
                <a:solidFill>
                  <a:schemeClr val="dk1"/>
                </a:solidFill>
                <a:latin typeface="Lato"/>
                <a:ea typeface="Lato"/>
                <a:cs typeface="Lato"/>
                <a:sym typeface="Lato"/>
              </a:rPr>
              <a:t>and…</a:t>
            </a:r>
            <a:endParaRPr sz="5100">
              <a:solidFill>
                <a:schemeClr val="dk1"/>
              </a:solidFill>
              <a:latin typeface="Lato"/>
              <a:ea typeface="Lato"/>
              <a:cs typeface="Lato"/>
              <a:sym typeface="Lato"/>
            </a:endParaRPr>
          </a:p>
        </p:txBody>
      </p:sp>
      <p:pic>
        <p:nvPicPr>
          <p:cNvPr id="171" name="Google Shape;171;g3f586d24830_1_12" title="IMG_20220710_182527290_HDR.jpg"/>
          <p:cNvPicPr preferRelativeResize="0"/>
          <p:nvPr/>
        </p:nvPicPr>
        <p:blipFill>
          <a:blip r:embed="rId5">
            <a:alphaModFix/>
          </a:blip>
          <a:stretch>
            <a:fillRect/>
          </a:stretch>
        </p:blipFill>
        <p:spPr>
          <a:xfrm>
            <a:off x="5739187" y="5437624"/>
            <a:ext cx="5395174" cy="404637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g3f586d24830_1_51"/>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The Game Plan: Events</a:t>
            </a:r>
            <a:endParaRPr sz="7260">
              <a:solidFill>
                <a:schemeClr val="accent6"/>
              </a:solidFill>
            </a:endParaRPr>
          </a:p>
          <a:p>
            <a:pPr indent="0" lvl="0" marL="0" rtl="0" algn="l">
              <a:spcBef>
                <a:spcPts val="0"/>
              </a:spcBef>
              <a:spcAft>
                <a:spcPts val="0"/>
              </a:spcAft>
              <a:buSzPts val="990"/>
              <a:buNone/>
            </a:pPr>
            <a:r>
              <a:t/>
            </a:r>
            <a:endParaRPr sz="7260">
              <a:solidFill>
                <a:schemeClr val="accent6"/>
              </a:solidFill>
            </a:endParaRPr>
          </a:p>
        </p:txBody>
      </p:sp>
      <p:sp>
        <p:nvSpPr>
          <p:cNvPr id="177" name="Google Shape;177;g3f586d24830_1_51"/>
          <p:cNvSpPr txBox="1"/>
          <p:nvPr/>
        </p:nvSpPr>
        <p:spPr>
          <a:xfrm>
            <a:off x="11636650" y="2425000"/>
            <a:ext cx="6027900" cy="7059000"/>
          </a:xfrm>
          <a:prstGeom prst="rect">
            <a:avLst/>
          </a:prstGeom>
          <a:noFill/>
          <a:ln>
            <a:noFill/>
          </a:ln>
        </p:spPr>
        <p:txBody>
          <a:bodyPr anchorCtr="0" anchor="t" bIns="91425" lIns="91425" spcFirstLastPara="1" rIns="91425" wrap="square" tIns="91425">
            <a:noAutofit/>
          </a:bodyPr>
          <a:lstStyle/>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Local celebrity read alouds!!!</a:t>
            </a:r>
            <a:endParaRPr sz="5100">
              <a:solidFill>
                <a:schemeClr val="dk1"/>
              </a:solidFill>
              <a:latin typeface="Lato"/>
              <a:ea typeface="Lato"/>
              <a:cs typeface="Lato"/>
              <a:sym typeface="Lato"/>
            </a:endParaRPr>
          </a:p>
        </p:txBody>
      </p:sp>
      <p:pic>
        <p:nvPicPr>
          <p:cNvPr id="178" name="Google Shape;178;g3f586d24830_1_51" title="IMG_6270.HEIC"/>
          <p:cNvPicPr preferRelativeResize="0"/>
          <p:nvPr/>
        </p:nvPicPr>
        <p:blipFill rotWithShape="1">
          <a:blip r:embed="rId3">
            <a:alphaModFix/>
          </a:blip>
          <a:srcRect b="0" l="0" r="0" t="16632"/>
          <a:stretch/>
        </p:blipFill>
        <p:spPr>
          <a:xfrm>
            <a:off x="10134600" y="4520325"/>
            <a:ext cx="7938524" cy="4963676"/>
          </a:xfrm>
          <a:prstGeom prst="rect">
            <a:avLst/>
          </a:prstGeom>
          <a:noFill/>
          <a:ln>
            <a:noFill/>
          </a:ln>
        </p:spPr>
      </p:pic>
      <p:pic>
        <p:nvPicPr>
          <p:cNvPr id="179" name="Google Shape;179;g3f586d24830_1_51" title="IMG_5016.HEIC"/>
          <p:cNvPicPr preferRelativeResize="0"/>
          <p:nvPr/>
        </p:nvPicPr>
        <p:blipFill>
          <a:blip r:embed="rId4">
            <a:alphaModFix/>
          </a:blip>
          <a:stretch>
            <a:fillRect/>
          </a:stretch>
        </p:blipFill>
        <p:spPr>
          <a:xfrm>
            <a:off x="152400" y="2119270"/>
            <a:ext cx="10687104" cy="801532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3f586d24830_1_62"/>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The Game Plan: Events</a:t>
            </a:r>
            <a:endParaRPr sz="7260">
              <a:solidFill>
                <a:schemeClr val="accent6"/>
              </a:solidFill>
            </a:endParaRPr>
          </a:p>
          <a:p>
            <a:pPr indent="0" lvl="0" marL="0" rtl="0" algn="l">
              <a:spcBef>
                <a:spcPts val="0"/>
              </a:spcBef>
              <a:spcAft>
                <a:spcPts val="0"/>
              </a:spcAft>
              <a:buSzPts val="990"/>
              <a:buNone/>
            </a:pPr>
            <a:r>
              <a:t/>
            </a:r>
            <a:endParaRPr sz="7260">
              <a:solidFill>
                <a:schemeClr val="accent6"/>
              </a:solidFill>
            </a:endParaRPr>
          </a:p>
        </p:txBody>
      </p:sp>
      <p:pic>
        <p:nvPicPr>
          <p:cNvPr id="185" name="Google Shape;185;g3f586d24830_1_62" title="IMG_6459.HEIC"/>
          <p:cNvPicPr preferRelativeResize="0"/>
          <p:nvPr/>
        </p:nvPicPr>
        <p:blipFill>
          <a:blip r:embed="rId3">
            <a:alphaModFix/>
          </a:blip>
          <a:stretch>
            <a:fillRect/>
          </a:stretch>
        </p:blipFill>
        <p:spPr>
          <a:xfrm>
            <a:off x="242400" y="2686236"/>
            <a:ext cx="8715377" cy="6536525"/>
          </a:xfrm>
          <a:prstGeom prst="rect">
            <a:avLst/>
          </a:prstGeom>
          <a:noFill/>
          <a:ln>
            <a:noFill/>
          </a:ln>
        </p:spPr>
      </p:pic>
      <p:sp>
        <p:nvSpPr>
          <p:cNvPr id="186" name="Google Shape;186;g3f586d24830_1_62"/>
          <p:cNvSpPr txBox="1"/>
          <p:nvPr/>
        </p:nvSpPr>
        <p:spPr>
          <a:xfrm>
            <a:off x="11636650" y="2425000"/>
            <a:ext cx="6027900" cy="70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5100">
              <a:solidFill>
                <a:schemeClr val="dk1"/>
              </a:solidFill>
              <a:latin typeface="Lato"/>
              <a:ea typeface="Lato"/>
              <a:cs typeface="Lato"/>
              <a:sym typeface="Lato"/>
            </a:endParaRPr>
          </a:p>
        </p:txBody>
      </p:sp>
      <p:pic>
        <p:nvPicPr>
          <p:cNvPr id="187" name="Google Shape;187;g3f586d24830_1_62" title="IMG_6547.JPG"/>
          <p:cNvPicPr preferRelativeResize="0"/>
          <p:nvPr/>
        </p:nvPicPr>
        <p:blipFill>
          <a:blip r:embed="rId4">
            <a:alphaModFix/>
          </a:blip>
          <a:stretch>
            <a:fillRect/>
          </a:stretch>
        </p:blipFill>
        <p:spPr>
          <a:xfrm>
            <a:off x="9320213" y="2687425"/>
            <a:ext cx="8715375" cy="65341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g3f07790dc9b_0_0"/>
          <p:cNvSpPr/>
          <p:nvPr/>
        </p:nvSpPr>
        <p:spPr>
          <a:xfrm>
            <a:off x="0" y="-2397656"/>
            <a:ext cx="18397697" cy="12970376"/>
          </a:xfrm>
          <a:custGeom>
            <a:rect b="b" l="l" r="r" t="t"/>
            <a:pathLst>
              <a:path extrusionOk="0" h="12970376" w="18397697">
                <a:moveTo>
                  <a:pt x="0" y="0"/>
                </a:moveTo>
                <a:lnTo>
                  <a:pt x="18397697" y="0"/>
                </a:lnTo>
                <a:lnTo>
                  <a:pt x="18397697" y="12970377"/>
                </a:lnTo>
                <a:lnTo>
                  <a:pt x="0" y="12970377"/>
                </a:lnTo>
                <a:lnTo>
                  <a:pt x="0" y="0"/>
                </a:lnTo>
                <a:close/>
              </a:path>
            </a:pathLst>
          </a:custGeom>
          <a:blipFill rotWithShape="1">
            <a:blip r:embed="rId3">
              <a:alphaModFix/>
            </a:blip>
            <a:stretch>
              <a:fillRect b="0" l="0" r="0" t="0"/>
            </a:stretch>
          </a:blipFill>
          <a:ln>
            <a:noFill/>
          </a:ln>
        </p:spPr>
      </p:sp>
      <p:sp>
        <p:nvSpPr>
          <p:cNvPr id="193" name="Google Shape;193;g3f07790dc9b_0_0"/>
          <p:cNvSpPr txBox="1"/>
          <p:nvPr/>
        </p:nvSpPr>
        <p:spPr>
          <a:xfrm>
            <a:off x="1540750" y="3676650"/>
            <a:ext cx="15316200" cy="5676900"/>
          </a:xfrm>
          <a:prstGeom prst="rect">
            <a:avLst/>
          </a:prstGeom>
          <a:noFill/>
          <a:ln>
            <a:noFill/>
          </a:ln>
          <a:effectLst>
            <a:outerShdw blurRad="57150" rotWithShape="0" algn="bl" dir="3660000" dist="22860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US" sz="25000">
                <a:solidFill>
                  <a:schemeClr val="accent2"/>
                </a:solidFill>
                <a:latin typeface="Alfa Slab One"/>
                <a:ea typeface="Alfa Slab One"/>
                <a:cs typeface="Alfa Slab One"/>
                <a:sym typeface="Alfa Slab One"/>
              </a:rPr>
              <a:t>Halftime</a:t>
            </a:r>
            <a:endParaRPr sz="25000">
              <a:solidFill>
                <a:schemeClr val="accent2"/>
              </a:solidFill>
              <a:latin typeface="Alfa Slab One"/>
              <a:ea typeface="Alfa Slab One"/>
              <a:cs typeface="Alfa Slab One"/>
              <a:sym typeface="Alfa Slab One"/>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g3f586d24830_1_81"/>
          <p:cNvSpPr/>
          <p:nvPr/>
        </p:nvSpPr>
        <p:spPr>
          <a:xfrm>
            <a:off x="0" y="-2397656"/>
            <a:ext cx="18397697" cy="12970376"/>
          </a:xfrm>
          <a:custGeom>
            <a:rect b="b" l="l" r="r" t="t"/>
            <a:pathLst>
              <a:path extrusionOk="0" h="12970376" w="18397697">
                <a:moveTo>
                  <a:pt x="0" y="0"/>
                </a:moveTo>
                <a:lnTo>
                  <a:pt x="18397697" y="0"/>
                </a:lnTo>
                <a:lnTo>
                  <a:pt x="18397697" y="12970377"/>
                </a:lnTo>
                <a:lnTo>
                  <a:pt x="0" y="12970377"/>
                </a:lnTo>
                <a:lnTo>
                  <a:pt x="0" y="0"/>
                </a:lnTo>
                <a:close/>
              </a:path>
            </a:pathLst>
          </a:custGeom>
          <a:blipFill rotWithShape="1">
            <a:blip r:embed="rId3">
              <a:alphaModFix/>
            </a:blip>
            <a:stretch>
              <a:fillRect b="0" l="0" r="0" t="0"/>
            </a:stretch>
          </a:blipFill>
          <a:ln>
            <a:noFill/>
          </a:ln>
        </p:spPr>
      </p:sp>
      <p:sp>
        <p:nvSpPr>
          <p:cNvPr id="199" name="Google Shape;199;g3f586d24830_1_81"/>
          <p:cNvSpPr/>
          <p:nvPr/>
        </p:nvSpPr>
        <p:spPr>
          <a:xfrm>
            <a:off x="2953150" y="-230210"/>
            <a:ext cx="12491400" cy="8635500"/>
          </a:xfrm>
          <a:prstGeom prst="wedgeRoundRectCallout">
            <a:avLst>
              <a:gd fmla="val -20833" name="adj1"/>
              <a:gd fmla="val 62500"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Lato"/>
              <a:ea typeface="Lato"/>
              <a:cs typeface="Lato"/>
              <a:sym typeface="Lato"/>
            </a:endParaRPr>
          </a:p>
        </p:txBody>
      </p:sp>
      <p:sp>
        <p:nvSpPr>
          <p:cNvPr id="200" name="Google Shape;200;g3f586d24830_1_81"/>
          <p:cNvSpPr txBox="1"/>
          <p:nvPr/>
        </p:nvSpPr>
        <p:spPr>
          <a:xfrm>
            <a:off x="3781750" y="642488"/>
            <a:ext cx="10834200" cy="689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9300">
                <a:solidFill>
                  <a:schemeClr val="dk2"/>
                </a:solidFill>
                <a:latin typeface="Lato"/>
                <a:ea typeface="Lato"/>
                <a:cs typeface="Lato"/>
                <a:sym typeface="Lato"/>
              </a:rPr>
              <a:t>Ten Words or Less</a:t>
            </a:r>
            <a:endParaRPr sz="9300">
              <a:solidFill>
                <a:schemeClr val="dk2"/>
              </a:solidFill>
              <a:latin typeface="Lato"/>
              <a:ea typeface="Lato"/>
              <a:cs typeface="Lato"/>
              <a:sym typeface="Lato"/>
            </a:endParaRPr>
          </a:p>
          <a:p>
            <a:pPr indent="0" lvl="0" marL="0" rtl="0" algn="l">
              <a:spcBef>
                <a:spcPts val="0"/>
              </a:spcBef>
              <a:spcAft>
                <a:spcPts val="0"/>
              </a:spcAft>
              <a:buNone/>
            </a:pPr>
            <a:r>
              <a:rPr lang="en-US" sz="5900">
                <a:solidFill>
                  <a:schemeClr val="dk2"/>
                </a:solidFill>
                <a:latin typeface="Lato"/>
                <a:ea typeface="Lato"/>
                <a:cs typeface="Lato"/>
                <a:sym typeface="Lato"/>
              </a:rPr>
              <a:t>Describe/summarize one of our library’s most popular books in ten words or less.</a:t>
            </a:r>
            <a:endParaRPr sz="5900">
              <a:solidFill>
                <a:schemeClr val="dk2"/>
              </a:solidFill>
              <a:latin typeface="Lato"/>
              <a:ea typeface="Lato"/>
              <a:cs typeface="Lato"/>
              <a:sym typeface="Lato"/>
            </a:endParaRPr>
          </a:p>
          <a:p>
            <a:pPr indent="-603250" lvl="0" marL="457200" rtl="0" algn="l">
              <a:spcBef>
                <a:spcPts val="0"/>
              </a:spcBef>
              <a:spcAft>
                <a:spcPts val="0"/>
              </a:spcAft>
              <a:buClr>
                <a:schemeClr val="dk2"/>
              </a:buClr>
              <a:buSzPts val="5900"/>
              <a:buFont typeface="Lato"/>
              <a:buChar char="●"/>
            </a:pPr>
            <a:r>
              <a:rPr lang="en-US" sz="5900">
                <a:solidFill>
                  <a:schemeClr val="dk2"/>
                </a:solidFill>
                <a:latin typeface="Lato"/>
                <a:ea typeface="Lato"/>
                <a:cs typeface="Lato"/>
                <a:sym typeface="Lato"/>
              </a:rPr>
              <a:t>no words from the title</a:t>
            </a:r>
            <a:endParaRPr sz="5900">
              <a:solidFill>
                <a:schemeClr val="dk2"/>
              </a:solidFill>
              <a:latin typeface="Lato"/>
              <a:ea typeface="Lato"/>
              <a:cs typeface="Lato"/>
              <a:sym typeface="Lato"/>
            </a:endParaRPr>
          </a:p>
          <a:p>
            <a:pPr indent="-603250" lvl="0" marL="457200" rtl="0" algn="l">
              <a:spcBef>
                <a:spcPts val="0"/>
              </a:spcBef>
              <a:spcAft>
                <a:spcPts val="0"/>
              </a:spcAft>
              <a:buClr>
                <a:schemeClr val="dk2"/>
              </a:buClr>
              <a:buSzPts val="5900"/>
              <a:buFont typeface="Lato"/>
              <a:buChar char="●"/>
            </a:pPr>
            <a:r>
              <a:rPr lang="en-US" sz="5900">
                <a:solidFill>
                  <a:schemeClr val="dk2"/>
                </a:solidFill>
                <a:latin typeface="Lato"/>
                <a:ea typeface="Lato"/>
                <a:cs typeface="Lato"/>
                <a:sym typeface="Lato"/>
              </a:rPr>
              <a:t>no character names</a:t>
            </a:r>
            <a:endParaRPr sz="5900">
              <a:solidFill>
                <a:schemeClr val="dk2"/>
              </a:solidFill>
              <a:latin typeface="Lato"/>
              <a:ea typeface="Lato"/>
              <a:cs typeface="Lato"/>
              <a:sym typeface="Lato"/>
            </a:endParaRPr>
          </a:p>
          <a:p>
            <a:pPr indent="-603250" lvl="0" marL="457200" rtl="0" algn="l">
              <a:spcBef>
                <a:spcPts val="0"/>
              </a:spcBef>
              <a:spcAft>
                <a:spcPts val="0"/>
              </a:spcAft>
              <a:buClr>
                <a:schemeClr val="dk2"/>
              </a:buClr>
              <a:buSzPts val="5900"/>
              <a:buFont typeface="Lato"/>
              <a:buChar char="●"/>
            </a:pPr>
            <a:r>
              <a:rPr lang="en-US" sz="5900">
                <a:solidFill>
                  <a:schemeClr val="dk2"/>
                </a:solidFill>
                <a:latin typeface="Lato"/>
                <a:ea typeface="Lato"/>
                <a:cs typeface="Lato"/>
                <a:sym typeface="Lato"/>
              </a:rPr>
              <a:t>PRIZES</a:t>
            </a:r>
            <a:endParaRPr sz="5900">
              <a:solidFill>
                <a:schemeClr val="dk2"/>
              </a:solidFill>
              <a:latin typeface="Lato"/>
              <a:ea typeface="Lato"/>
              <a:cs typeface="Lato"/>
              <a:sym typeface="La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g3f586d24830_1_112"/>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The Game Plan: Communication</a:t>
            </a:r>
            <a:endParaRPr sz="7260">
              <a:solidFill>
                <a:schemeClr val="accent6"/>
              </a:solidFill>
            </a:endParaRPr>
          </a:p>
          <a:p>
            <a:pPr indent="0" lvl="0" marL="0" rtl="0" algn="l">
              <a:spcBef>
                <a:spcPts val="0"/>
              </a:spcBef>
              <a:spcAft>
                <a:spcPts val="0"/>
              </a:spcAft>
              <a:buSzPts val="990"/>
              <a:buNone/>
            </a:pPr>
            <a:r>
              <a:t/>
            </a:r>
            <a:endParaRPr sz="7260">
              <a:solidFill>
                <a:schemeClr val="accent6"/>
              </a:solidFill>
            </a:endParaRPr>
          </a:p>
        </p:txBody>
      </p:sp>
      <p:sp>
        <p:nvSpPr>
          <p:cNvPr id="206" name="Google Shape;206;g3f586d24830_1_112"/>
          <p:cNvSpPr txBox="1"/>
          <p:nvPr/>
        </p:nvSpPr>
        <p:spPr>
          <a:xfrm>
            <a:off x="10300725" y="2425000"/>
            <a:ext cx="7363800" cy="7059000"/>
          </a:xfrm>
          <a:prstGeom prst="rect">
            <a:avLst/>
          </a:prstGeom>
          <a:noFill/>
          <a:ln>
            <a:noFill/>
          </a:ln>
        </p:spPr>
        <p:txBody>
          <a:bodyPr anchorCtr="0" anchor="t" bIns="91425" lIns="91425" spcFirstLastPara="1" rIns="91425" wrap="square" tIns="91425">
            <a:noAutofit/>
          </a:bodyPr>
          <a:lstStyle/>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Facebook</a:t>
            </a:r>
            <a:endParaRPr sz="5100">
              <a:solidFill>
                <a:schemeClr val="dk1"/>
              </a:solidFill>
              <a:latin typeface="Lato"/>
              <a:ea typeface="Lato"/>
              <a:cs typeface="Lato"/>
              <a:sym typeface="Lato"/>
            </a:endParaRPr>
          </a:p>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Instagram</a:t>
            </a:r>
            <a:endParaRPr sz="5100">
              <a:solidFill>
                <a:schemeClr val="dk1"/>
              </a:solidFill>
              <a:latin typeface="Lato"/>
              <a:ea typeface="Lato"/>
              <a:cs typeface="Lato"/>
              <a:sym typeface="Lato"/>
            </a:endParaRPr>
          </a:p>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neighborhood pages</a:t>
            </a:r>
            <a:endParaRPr sz="5100">
              <a:solidFill>
                <a:schemeClr val="dk1"/>
              </a:solidFill>
              <a:latin typeface="Lato"/>
              <a:ea typeface="Lato"/>
              <a:cs typeface="Lato"/>
              <a:sym typeface="Lato"/>
            </a:endParaRPr>
          </a:p>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school related outlets</a:t>
            </a:r>
            <a:endParaRPr sz="5100">
              <a:solidFill>
                <a:schemeClr val="dk1"/>
              </a:solidFill>
              <a:latin typeface="Lato"/>
              <a:ea typeface="Lato"/>
              <a:cs typeface="Lato"/>
              <a:sym typeface="Lato"/>
            </a:endParaRPr>
          </a:p>
          <a:p>
            <a:pPr indent="-552450" lvl="0" marL="457200" rtl="0" algn="l">
              <a:spcBef>
                <a:spcPts val="0"/>
              </a:spcBef>
              <a:spcAft>
                <a:spcPts val="0"/>
              </a:spcAft>
              <a:buClr>
                <a:schemeClr val="dk1"/>
              </a:buClr>
              <a:buSzPts val="5100"/>
              <a:buFont typeface="Lato"/>
              <a:buChar char="●"/>
            </a:pPr>
            <a:r>
              <a:rPr lang="en-US" sz="5100">
                <a:solidFill>
                  <a:schemeClr val="dk1"/>
                </a:solidFill>
                <a:latin typeface="Lato"/>
                <a:ea typeface="Lato"/>
                <a:cs typeface="Lato"/>
                <a:sym typeface="Lato"/>
              </a:rPr>
              <a:t>signs</a:t>
            </a:r>
            <a:endParaRPr sz="5100">
              <a:solidFill>
                <a:schemeClr val="dk1"/>
              </a:solidFill>
              <a:latin typeface="Lato"/>
              <a:ea typeface="Lato"/>
              <a:cs typeface="Lato"/>
              <a:sym typeface="Lato"/>
            </a:endParaRPr>
          </a:p>
          <a:p>
            <a:pPr indent="0" lvl="0" marL="457200" rtl="0" algn="l">
              <a:spcBef>
                <a:spcPts val="0"/>
              </a:spcBef>
              <a:spcAft>
                <a:spcPts val="0"/>
              </a:spcAft>
              <a:buNone/>
            </a:pPr>
            <a:r>
              <a:t/>
            </a:r>
            <a:endParaRPr sz="5100">
              <a:solidFill>
                <a:schemeClr val="dk1"/>
              </a:solidFill>
              <a:latin typeface="Lato"/>
              <a:ea typeface="Lato"/>
              <a:cs typeface="Lato"/>
              <a:sym typeface="Lato"/>
            </a:endParaRPr>
          </a:p>
        </p:txBody>
      </p:sp>
      <p:pic>
        <p:nvPicPr>
          <p:cNvPr id="207" name="Google Shape;207;g3f586d24830_1_112" title="IMG_6565.JPG"/>
          <p:cNvPicPr preferRelativeResize="0"/>
          <p:nvPr/>
        </p:nvPicPr>
        <p:blipFill>
          <a:blip r:embed="rId3">
            <a:alphaModFix/>
          </a:blip>
          <a:stretch>
            <a:fillRect/>
          </a:stretch>
        </p:blipFill>
        <p:spPr>
          <a:xfrm>
            <a:off x="1295400" y="1946832"/>
            <a:ext cx="6011498" cy="801533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g3f586d24830_1_90"/>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Team History</a:t>
            </a:r>
            <a:endParaRPr sz="7260">
              <a:solidFill>
                <a:schemeClr val="accent6"/>
              </a:solidFill>
            </a:endParaRPr>
          </a:p>
          <a:p>
            <a:pPr indent="0" lvl="0" marL="0" rtl="0" algn="l">
              <a:spcBef>
                <a:spcPts val="0"/>
              </a:spcBef>
              <a:spcAft>
                <a:spcPts val="0"/>
              </a:spcAft>
              <a:buSzPts val="990"/>
              <a:buNone/>
            </a:pPr>
            <a:r>
              <a:t/>
            </a:r>
            <a:endParaRPr sz="7260">
              <a:solidFill>
                <a:schemeClr val="accent6"/>
              </a:solidFill>
            </a:endParaRPr>
          </a:p>
        </p:txBody>
      </p:sp>
      <p:sp>
        <p:nvSpPr>
          <p:cNvPr id="213" name="Google Shape;213;g3f586d24830_1_90"/>
          <p:cNvSpPr txBox="1"/>
          <p:nvPr/>
        </p:nvSpPr>
        <p:spPr>
          <a:xfrm>
            <a:off x="11636650" y="2425000"/>
            <a:ext cx="6027900" cy="70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5100">
              <a:solidFill>
                <a:schemeClr val="dk1"/>
              </a:solidFill>
              <a:latin typeface="Lato"/>
              <a:ea typeface="Lato"/>
              <a:cs typeface="Lato"/>
              <a:sym typeface="Lato"/>
            </a:endParaRPr>
          </a:p>
        </p:txBody>
      </p:sp>
      <p:pic>
        <p:nvPicPr>
          <p:cNvPr id="214" name="Google Shape;214;g3f586d24830_1_90" title="IMG_6559.JPG"/>
          <p:cNvPicPr preferRelativeResize="0"/>
          <p:nvPr/>
        </p:nvPicPr>
        <p:blipFill>
          <a:blip r:embed="rId3">
            <a:alphaModFix/>
          </a:blip>
          <a:stretch>
            <a:fillRect/>
          </a:stretch>
        </p:blipFill>
        <p:spPr>
          <a:xfrm>
            <a:off x="356725" y="2182063"/>
            <a:ext cx="7897150" cy="5922869"/>
          </a:xfrm>
          <a:prstGeom prst="rect">
            <a:avLst/>
          </a:prstGeom>
          <a:noFill/>
          <a:ln>
            <a:noFill/>
          </a:ln>
        </p:spPr>
      </p:pic>
      <p:pic>
        <p:nvPicPr>
          <p:cNvPr id="215" name="Google Shape;215;g3f586d24830_1_90" title="IMG_6561.JPG"/>
          <p:cNvPicPr preferRelativeResize="0"/>
          <p:nvPr/>
        </p:nvPicPr>
        <p:blipFill>
          <a:blip r:embed="rId4">
            <a:alphaModFix/>
          </a:blip>
          <a:stretch>
            <a:fillRect/>
          </a:stretch>
        </p:blipFill>
        <p:spPr>
          <a:xfrm>
            <a:off x="9081600" y="467575"/>
            <a:ext cx="7897150" cy="5922862"/>
          </a:xfrm>
          <a:prstGeom prst="rect">
            <a:avLst/>
          </a:prstGeom>
          <a:noFill/>
          <a:ln>
            <a:noFill/>
          </a:ln>
        </p:spPr>
      </p:pic>
      <p:pic>
        <p:nvPicPr>
          <p:cNvPr id="216" name="Google Shape;216;g3f586d24830_1_90" title="IMG_0925.JPG"/>
          <p:cNvPicPr preferRelativeResize="0"/>
          <p:nvPr/>
        </p:nvPicPr>
        <p:blipFill>
          <a:blip r:embed="rId5">
            <a:alphaModFix/>
          </a:blip>
          <a:stretch>
            <a:fillRect/>
          </a:stretch>
        </p:blipFill>
        <p:spPr>
          <a:xfrm>
            <a:off x="7148975" y="5308836"/>
            <a:ext cx="6027900" cy="452096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2"/>
          <p:cNvSpPr/>
          <p:nvPr/>
        </p:nvSpPr>
        <p:spPr>
          <a:xfrm>
            <a:off x="0" y="-5704226"/>
            <a:ext cx="18760479" cy="18070957"/>
          </a:xfrm>
          <a:custGeom>
            <a:rect b="b" l="l" r="r" t="t"/>
            <a:pathLst>
              <a:path extrusionOk="0" h="18070957" w="18760479">
                <a:moveTo>
                  <a:pt x="0" y="0"/>
                </a:moveTo>
                <a:lnTo>
                  <a:pt x="18760479" y="0"/>
                </a:lnTo>
                <a:lnTo>
                  <a:pt x="18760479" y="18070957"/>
                </a:lnTo>
                <a:lnTo>
                  <a:pt x="0" y="18070957"/>
                </a:lnTo>
                <a:lnTo>
                  <a:pt x="0" y="0"/>
                </a:lnTo>
                <a:close/>
              </a:path>
            </a:pathLst>
          </a:custGeom>
          <a:blipFill rotWithShape="1">
            <a:blip r:embed="rId3">
              <a:alphaModFix/>
            </a:blip>
            <a:stretch>
              <a:fillRect b="-1907" l="0" r="0" t="-1907"/>
            </a:stretch>
          </a:blipFill>
          <a:ln>
            <a:noFill/>
          </a:ln>
        </p:spPr>
      </p:sp>
      <p:sp>
        <p:nvSpPr>
          <p:cNvPr id="76" name="Google Shape;76;p2"/>
          <p:cNvSpPr/>
          <p:nvPr/>
        </p:nvSpPr>
        <p:spPr>
          <a:xfrm>
            <a:off x="10209747" y="3947446"/>
            <a:ext cx="8078253" cy="6226987"/>
          </a:xfrm>
          <a:custGeom>
            <a:rect b="b" l="l" r="r" t="t"/>
            <a:pathLst>
              <a:path extrusionOk="0" h="6226987" w="8078253">
                <a:moveTo>
                  <a:pt x="0" y="0"/>
                </a:moveTo>
                <a:lnTo>
                  <a:pt x="8078253" y="0"/>
                </a:lnTo>
                <a:lnTo>
                  <a:pt x="8078253" y="6226986"/>
                </a:lnTo>
                <a:lnTo>
                  <a:pt x="0" y="6226986"/>
                </a:lnTo>
                <a:lnTo>
                  <a:pt x="0" y="0"/>
                </a:lnTo>
                <a:close/>
              </a:path>
            </a:pathLst>
          </a:custGeom>
          <a:blipFill rotWithShape="1">
            <a:blip r:embed="rId4">
              <a:alphaModFix/>
            </a:blip>
            <a:stretch>
              <a:fillRect b="0" l="0" r="0" t="0"/>
            </a:stretch>
          </a:blipFill>
          <a:ln>
            <a:noFill/>
          </a:ln>
        </p:spPr>
      </p:sp>
      <p:sp>
        <p:nvSpPr>
          <p:cNvPr id="77" name="Google Shape;77;p2"/>
          <p:cNvSpPr txBox="1"/>
          <p:nvPr/>
        </p:nvSpPr>
        <p:spPr>
          <a:xfrm>
            <a:off x="254714" y="299896"/>
            <a:ext cx="17778572" cy="3789046"/>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Clr>
                <a:srgbClr val="000000"/>
              </a:buClr>
              <a:buSzPts val="7199"/>
              <a:buFont typeface="Arial"/>
              <a:buNone/>
            </a:pPr>
            <a:r>
              <a:rPr b="0" i="0" lang="en-US" sz="7199" u="none" cap="none" strike="noStrike">
                <a:solidFill>
                  <a:srgbClr val="FCFCFD"/>
                </a:solidFill>
                <a:latin typeface="Arial"/>
                <a:ea typeface="Arial"/>
                <a:cs typeface="Arial"/>
                <a:sym typeface="Arial"/>
              </a:rPr>
              <a:t>To Receive Credit for this session, make sure you complete the survey at the end</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g3f586d24830_1_97"/>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Team History</a:t>
            </a:r>
            <a:endParaRPr sz="7260">
              <a:solidFill>
                <a:schemeClr val="accent6"/>
              </a:solidFill>
            </a:endParaRPr>
          </a:p>
          <a:p>
            <a:pPr indent="0" lvl="0" marL="0" rtl="0" algn="l">
              <a:spcBef>
                <a:spcPts val="0"/>
              </a:spcBef>
              <a:spcAft>
                <a:spcPts val="0"/>
              </a:spcAft>
              <a:buSzPts val="990"/>
              <a:buNone/>
            </a:pPr>
            <a:r>
              <a:t/>
            </a:r>
            <a:endParaRPr sz="7260">
              <a:solidFill>
                <a:schemeClr val="accent6"/>
              </a:solidFill>
            </a:endParaRPr>
          </a:p>
        </p:txBody>
      </p:sp>
      <p:sp>
        <p:nvSpPr>
          <p:cNvPr id="222" name="Google Shape;222;g3f586d24830_1_97"/>
          <p:cNvSpPr txBox="1"/>
          <p:nvPr/>
        </p:nvSpPr>
        <p:spPr>
          <a:xfrm>
            <a:off x="11636650" y="2425000"/>
            <a:ext cx="6027900" cy="70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5100">
              <a:solidFill>
                <a:schemeClr val="dk1"/>
              </a:solidFill>
              <a:latin typeface="Lato"/>
              <a:ea typeface="Lato"/>
              <a:cs typeface="Lato"/>
              <a:sym typeface="Lato"/>
            </a:endParaRPr>
          </a:p>
        </p:txBody>
      </p:sp>
      <p:pic>
        <p:nvPicPr>
          <p:cNvPr id="223" name="Google Shape;223;g3f586d24830_1_97" title="IMG_6557.JPG"/>
          <p:cNvPicPr preferRelativeResize="0"/>
          <p:nvPr/>
        </p:nvPicPr>
        <p:blipFill>
          <a:blip r:embed="rId3">
            <a:alphaModFix/>
          </a:blip>
          <a:stretch>
            <a:fillRect/>
          </a:stretch>
        </p:blipFill>
        <p:spPr>
          <a:xfrm>
            <a:off x="623400" y="4079701"/>
            <a:ext cx="7478124" cy="5608600"/>
          </a:xfrm>
          <a:prstGeom prst="rect">
            <a:avLst/>
          </a:prstGeom>
          <a:noFill/>
          <a:ln>
            <a:noFill/>
          </a:ln>
        </p:spPr>
      </p:pic>
      <p:pic>
        <p:nvPicPr>
          <p:cNvPr id="224" name="Google Shape;224;g3f586d24830_1_97" title="IMG_6564.JPG"/>
          <p:cNvPicPr preferRelativeResize="0"/>
          <p:nvPr/>
        </p:nvPicPr>
        <p:blipFill>
          <a:blip r:embed="rId4">
            <a:alphaModFix/>
          </a:blip>
          <a:stretch>
            <a:fillRect/>
          </a:stretch>
        </p:blipFill>
        <p:spPr>
          <a:xfrm>
            <a:off x="7176525" y="411687"/>
            <a:ext cx="7478124" cy="5577425"/>
          </a:xfrm>
          <a:prstGeom prst="rect">
            <a:avLst/>
          </a:prstGeom>
          <a:noFill/>
          <a:ln>
            <a:noFill/>
          </a:ln>
        </p:spPr>
      </p:pic>
      <p:pic>
        <p:nvPicPr>
          <p:cNvPr id="225" name="Google Shape;225;g3f586d24830_1_97" title="IMG_0930.JPG"/>
          <p:cNvPicPr preferRelativeResize="0"/>
          <p:nvPr/>
        </p:nvPicPr>
        <p:blipFill>
          <a:blip r:embed="rId5">
            <a:alphaModFix/>
          </a:blip>
          <a:stretch>
            <a:fillRect/>
          </a:stretch>
        </p:blipFill>
        <p:spPr>
          <a:xfrm>
            <a:off x="10806550" y="4544800"/>
            <a:ext cx="6858000" cy="514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g3f586d24830_1_150"/>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Team History</a:t>
            </a:r>
            <a:endParaRPr sz="7260">
              <a:solidFill>
                <a:schemeClr val="accent6"/>
              </a:solidFill>
            </a:endParaRPr>
          </a:p>
          <a:p>
            <a:pPr indent="0" lvl="0" marL="0" rtl="0" algn="l">
              <a:spcBef>
                <a:spcPts val="0"/>
              </a:spcBef>
              <a:spcAft>
                <a:spcPts val="0"/>
              </a:spcAft>
              <a:buSzPts val="990"/>
              <a:buNone/>
            </a:pPr>
            <a:r>
              <a:t/>
            </a:r>
            <a:endParaRPr sz="7260">
              <a:solidFill>
                <a:schemeClr val="accent6"/>
              </a:solidFill>
            </a:endParaRPr>
          </a:p>
        </p:txBody>
      </p:sp>
      <p:sp>
        <p:nvSpPr>
          <p:cNvPr id="231" name="Google Shape;231;g3f586d24830_1_150"/>
          <p:cNvSpPr txBox="1"/>
          <p:nvPr/>
        </p:nvSpPr>
        <p:spPr>
          <a:xfrm>
            <a:off x="11636650" y="2425000"/>
            <a:ext cx="6027900" cy="70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5100">
              <a:solidFill>
                <a:schemeClr val="dk1"/>
              </a:solidFill>
              <a:latin typeface="Lato"/>
              <a:ea typeface="Lato"/>
              <a:cs typeface="Lato"/>
              <a:sym typeface="Lato"/>
            </a:endParaRPr>
          </a:p>
        </p:txBody>
      </p:sp>
      <p:pic>
        <p:nvPicPr>
          <p:cNvPr id="232" name="Google Shape;232;g3f586d24830_1_150" title="IMG_6563.JPG"/>
          <p:cNvPicPr preferRelativeResize="0"/>
          <p:nvPr/>
        </p:nvPicPr>
        <p:blipFill>
          <a:blip r:embed="rId3">
            <a:alphaModFix/>
          </a:blip>
          <a:stretch>
            <a:fillRect/>
          </a:stretch>
        </p:blipFill>
        <p:spPr>
          <a:xfrm>
            <a:off x="623400" y="3429000"/>
            <a:ext cx="7939342" cy="5954501"/>
          </a:xfrm>
          <a:prstGeom prst="rect">
            <a:avLst/>
          </a:prstGeom>
          <a:noFill/>
          <a:ln>
            <a:noFill/>
          </a:ln>
        </p:spPr>
      </p:pic>
      <p:pic>
        <p:nvPicPr>
          <p:cNvPr id="233" name="Google Shape;233;g3f586d24830_1_150" title="FB_IMG_1569020380591.jpg"/>
          <p:cNvPicPr preferRelativeResize="0"/>
          <p:nvPr/>
        </p:nvPicPr>
        <p:blipFill>
          <a:blip r:embed="rId4">
            <a:alphaModFix/>
          </a:blip>
          <a:stretch>
            <a:fillRect/>
          </a:stretch>
        </p:blipFill>
        <p:spPr>
          <a:xfrm>
            <a:off x="8284875" y="1281074"/>
            <a:ext cx="9149424" cy="60996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g3f586d24830_1_168"/>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Team History</a:t>
            </a:r>
            <a:endParaRPr sz="7260">
              <a:solidFill>
                <a:schemeClr val="accent6"/>
              </a:solidFill>
            </a:endParaRPr>
          </a:p>
          <a:p>
            <a:pPr indent="0" lvl="0" marL="0" rtl="0" algn="l">
              <a:spcBef>
                <a:spcPts val="0"/>
              </a:spcBef>
              <a:spcAft>
                <a:spcPts val="0"/>
              </a:spcAft>
              <a:buSzPts val="990"/>
              <a:buNone/>
            </a:pPr>
            <a:r>
              <a:t/>
            </a:r>
            <a:endParaRPr sz="7260">
              <a:solidFill>
                <a:schemeClr val="accent6"/>
              </a:solidFill>
            </a:endParaRPr>
          </a:p>
        </p:txBody>
      </p:sp>
      <p:sp>
        <p:nvSpPr>
          <p:cNvPr id="239" name="Google Shape;239;g3f586d24830_1_168"/>
          <p:cNvSpPr txBox="1"/>
          <p:nvPr/>
        </p:nvSpPr>
        <p:spPr>
          <a:xfrm>
            <a:off x="11636650" y="2425000"/>
            <a:ext cx="6027900" cy="70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5100">
              <a:solidFill>
                <a:schemeClr val="dk1"/>
              </a:solidFill>
              <a:latin typeface="Lato"/>
              <a:ea typeface="Lato"/>
              <a:cs typeface="Lato"/>
              <a:sym typeface="Lato"/>
            </a:endParaRPr>
          </a:p>
        </p:txBody>
      </p:sp>
      <p:pic>
        <p:nvPicPr>
          <p:cNvPr id="240" name="Google Shape;240;g3f586d24830_1_168" title="IMG_0944.HEIC"/>
          <p:cNvPicPr preferRelativeResize="0"/>
          <p:nvPr/>
        </p:nvPicPr>
        <p:blipFill>
          <a:blip r:embed="rId3">
            <a:alphaModFix/>
          </a:blip>
          <a:stretch>
            <a:fillRect/>
          </a:stretch>
        </p:blipFill>
        <p:spPr>
          <a:xfrm>
            <a:off x="872500" y="2197374"/>
            <a:ext cx="7856323" cy="5892250"/>
          </a:xfrm>
          <a:prstGeom prst="rect">
            <a:avLst/>
          </a:prstGeom>
          <a:noFill/>
          <a:ln>
            <a:noFill/>
          </a:ln>
        </p:spPr>
      </p:pic>
      <p:pic>
        <p:nvPicPr>
          <p:cNvPr id="241" name="Google Shape;241;g3f586d24830_1_168" title="IMG_0951.HEIC"/>
          <p:cNvPicPr preferRelativeResize="0"/>
          <p:nvPr/>
        </p:nvPicPr>
        <p:blipFill rotWithShape="1">
          <a:blip r:embed="rId4">
            <a:alphaModFix/>
          </a:blip>
          <a:srcRect b="0" l="0" r="0" t="25329"/>
          <a:stretch/>
        </p:blipFill>
        <p:spPr>
          <a:xfrm>
            <a:off x="9646925" y="5427275"/>
            <a:ext cx="8405212" cy="4707325"/>
          </a:xfrm>
          <a:prstGeom prst="rect">
            <a:avLst/>
          </a:prstGeom>
          <a:noFill/>
          <a:ln>
            <a:noFill/>
          </a:ln>
        </p:spPr>
      </p:pic>
      <p:pic>
        <p:nvPicPr>
          <p:cNvPr id="242" name="Google Shape;242;g3f586d24830_1_168" title="IMG_0963.HEIC"/>
          <p:cNvPicPr preferRelativeResize="0"/>
          <p:nvPr/>
        </p:nvPicPr>
        <p:blipFill>
          <a:blip r:embed="rId5">
            <a:alphaModFix/>
          </a:blip>
          <a:stretch>
            <a:fillRect/>
          </a:stretch>
        </p:blipFill>
        <p:spPr>
          <a:xfrm>
            <a:off x="3651658" y="5868925"/>
            <a:ext cx="5687567" cy="4265676"/>
          </a:xfrm>
          <a:prstGeom prst="rect">
            <a:avLst/>
          </a:prstGeom>
          <a:noFill/>
          <a:ln>
            <a:noFill/>
          </a:ln>
        </p:spPr>
      </p:pic>
      <p:pic>
        <p:nvPicPr>
          <p:cNvPr id="243" name="Google Shape;243;g3f586d24830_1_168" title="IMG_0968.HEIC"/>
          <p:cNvPicPr preferRelativeResize="0"/>
          <p:nvPr/>
        </p:nvPicPr>
        <p:blipFill>
          <a:blip r:embed="rId6">
            <a:alphaModFix/>
          </a:blip>
          <a:stretch>
            <a:fillRect/>
          </a:stretch>
        </p:blipFill>
        <p:spPr>
          <a:xfrm>
            <a:off x="10983950" y="416825"/>
            <a:ext cx="6680602" cy="501045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3f586d24830_1_102"/>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Team History</a:t>
            </a:r>
            <a:endParaRPr sz="7260">
              <a:solidFill>
                <a:schemeClr val="accent6"/>
              </a:solidFill>
            </a:endParaRPr>
          </a:p>
          <a:p>
            <a:pPr indent="0" lvl="0" marL="0" rtl="0" algn="l">
              <a:spcBef>
                <a:spcPts val="0"/>
              </a:spcBef>
              <a:spcAft>
                <a:spcPts val="0"/>
              </a:spcAft>
              <a:buSzPts val="990"/>
              <a:buNone/>
            </a:pPr>
            <a:r>
              <a:t/>
            </a:r>
            <a:endParaRPr sz="7260">
              <a:solidFill>
                <a:schemeClr val="accent6"/>
              </a:solidFill>
            </a:endParaRPr>
          </a:p>
        </p:txBody>
      </p:sp>
      <p:sp>
        <p:nvSpPr>
          <p:cNvPr id="249" name="Google Shape;249;g3f586d24830_1_102"/>
          <p:cNvSpPr txBox="1"/>
          <p:nvPr/>
        </p:nvSpPr>
        <p:spPr>
          <a:xfrm>
            <a:off x="11636650" y="2425000"/>
            <a:ext cx="6027900" cy="70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5100">
              <a:solidFill>
                <a:schemeClr val="dk1"/>
              </a:solidFill>
              <a:latin typeface="Lato"/>
              <a:ea typeface="Lato"/>
              <a:cs typeface="Lato"/>
              <a:sym typeface="Lato"/>
            </a:endParaRPr>
          </a:p>
        </p:txBody>
      </p:sp>
      <p:pic>
        <p:nvPicPr>
          <p:cNvPr id="250" name="Google Shape;250;g3f586d24830_1_102" title="IMG_6549.JPG"/>
          <p:cNvPicPr preferRelativeResize="0"/>
          <p:nvPr/>
        </p:nvPicPr>
        <p:blipFill>
          <a:blip r:embed="rId3">
            <a:alphaModFix/>
          </a:blip>
          <a:stretch>
            <a:fillRect/>
          </a:stretch>
        </p:blipFill>
        <p:spPr>
          <a:xfrm>
            <a:off x="8814900" y="334750"/>
            <a:ext cx="9144000" cy="6819900"/>
          </a:xfrm>
          <a:prstGeom prst="rect">
            <a:avLst/>
          </a:prstGeom>
          <a:noFill/>
          <a:ln>
            <a:noFill/>
          </a:ln>
        </p:spPr>
      </p:pic>
      <p:pic>
        <p:nvPicPr>
          <p:cNvPr id="251" name="Google Shape;251;g3f586d24830_1_102" title="IMG_0911.JPG"/>
          <p:cNvPicPr preferRelativeResize="0"/>
          <p:nvPr/>
        </p:nvPicPr>
        <p:blipFill>
          <a:blip r:embed="rId4">
            <a:alphaModFix/>
          </a:blip>
          <a:stretch>
            <a:fillRect/>
          </a:stretch>
        </p:blipFill>
        <p:spPr>
          <a:xfrm>
            <a:off x="623400" y="3067778"/>
            <a:ext cx="9628099" cy="641622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g3f586d24830_1_107"/>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SGL Franchise:</a:t>
            </a:r>
            <a:endParaRPr sz="7260">
              <a:solidFill>
                <a:schemeClr val="accent6"/>
              </a:solidFill>
            </a:endParaRPr>
          </a:p>
          <a:p>
            <a:pPr indent="0" lvl="0" marL="0" rtl="0" algn="l">
              <a:spcBef>
                <a:spcPts val="0"/>
              </a:spcBef>
              <a:spcAft>
                <a:spcPts val="0"/>
              </a:spcAft>
              <a:buSzPts val="990"/>
              <a:buNone/>
            </a:pPr>
            <a:r>
              <a:rPr lang="en-US" sz="7260">
                <a:solidFill>
                  <a:schemeClr val="accent6"/>
                </a:solidFill>
              </a:rPr>
              <a:t>Building Your Community of Readers</a:t>
            </a:r>
            <a:endParaRPr sz="7260">
              <a:solidFill>
                <a:schemeClr val="accent6"/>
              </a:solidFill>
            </a:endParaRPr>
          </a:p>
          <a:p>
            <a:pPr indent="0" lvl="0" marL="0" rtl="0" algn="l">
              <a:spcBef>
                <a:spcPts val="0"/>
              </a:spcBef>
              <a:spcAft>
                <a:spcPts val="0"/>
              </a:spcAft>
              <a:buSzPts val="990"/>
              <a:buNone/>
            </a:pPr>
            <a:r>
              <a:t/>
            </a:r>
            <a:endParaRPr sz="7260">
              <a:solidFill>
                <a:schemeClr val="accent6"/>
              </a:solidFill>
            </a:endParaRPr>
          </a:p>
        </p:txBody>
      </p:sp>
      <p:sp>
        <p:nvSpPr>
          <p:cNvPr id="257" name="Google Shape;257;g3f586d24830_1_107"/>
          <p:cNvSpPr txBox="1"/>
          <p:nvPr/>
        </p:nvSpPr>
        <p:spPr>
          <a:xfrm>
            <a:off x="11636650" y="2425000"/>
            <a:ext cx="6027900" cy="70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5100">
              <a:solidFill>
                <a:schemeClr val="dk1"/>
              </a:solidFill>
              <a:latin typeface="Lato"/>
              <a:ea typeface="Lato"/>
              <a:cs typeface="Lato"/>
              <a:sym typeface="Lato"/>
            </a:endParaRPr>
          </a:p>
        </p:txBody>
      </p:sp>
      <p:pic>
        <p:nvPicPr>
          <p:cNvPr id="258" name="Google Shape;258;g3f586d24830_1_107" title="FB_IMG_1559779344024~2.jpg"/>
          <p:cNvPicPr preferRelativeResize="0"/>
          <p:nvPr/>
        </p:nvPicPr>
        <p:blipFill>
          <a:blip r:embed="rId3">
            <a:alphaModFix/>
          </a:blip>
          <a:stretch>
            <a:fillRect/>
          </a:stretch>
        </p:blipFill>
        <p:spPr>
          <a:xfrm>
            <a:off x="11940212" y="4386875"/>
            <a:ext cx="5420775" cy="4961251"/>
          </a:xfrm>
          <a:prstGeom prst="rect">
            <a:avLst/>
          </a:prstGeom>
          <a:noFill/>
          <a:ln>
            <a:noFill/>
          </a:ln>
        </p:spPr>
      </p:pic>
      <p:pic>
        <p:nvPicPr>
          <p:cNvPr id="259" name="Google Shape;259;g3f586d24830_1_107" title="IMG_0108.heic"/>
          <p:cNvPicPr preferRelativeResize="0"/>
          <p:nvPr/>
        </p:nvPicPr>
        <p:blipFill rotWithShape="1">
          <a:blip r:embed="rId4">
            <a:alphaModFix/>
          </a:blip>
          <a:srcRect b="31661" l="0" r="0" t="0"/>
          <a:stretch/>
        </p:blipFill>
        <p:spPr>
          <a:xfrm>
            <a:off x="772125" y="3187487"/>
            <a:ext cx="7599759" cy="6067425"/>
          </a:xfrm>
          <a:prstGeom prst="rect">
            <a:avLst/>
          </a:prstGeom>
          <a:noFill/>
          <a:ln>
            <a:noFill/>
          </a:ln>
        </p:spPr>
      </p:pic>
      <p:pic>
        <p:nvPicPr>
          <p:cNvPr id="260" name="Google Shape;260;g3f586d24830_1_107" title="IMG_6540.JPG"/>
          <p:cNvPicPr preferRelativeResize="0"/>
          <p:nvPr/>
        </p:nvPicPr>
        <p:blipFill>
          <a:blip r:embed="rId5">
            <a:alphaModFix/>
          </a:blip>
          <a:stretch>
            <a:fillRect/>
          </a:stretch>
        </p:blipFill>
        <p:spPr>
          <a:xfrm>
            <a:off x="7086045" y="3833778"/>
            <a:ext cx="4550596" cy="606745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g3f586d24830_1_120"/>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Texas Bluebonnet Books</a:t>
            </a:r>
            <a:r>
              <a:rPr lang="en-US" sz="7260">
                <a:solidFill>
                  <a:schemeClr val="accent6"/>
                </a:solidFill>
              </a:rPr>
              <a:t>:</a:t>
            </a:r>
            <a:endParaRPr sz="7260">
              <a:solidFill>
                <a:schemeClr val="accent6"/>
              </a:solidFill>
            </a:endParaRPr>
          </a:p>
          <a:p>
            <a:pPr indent="0" lvl="0" marL="0" rtl="0" algn="l">
              <a:spcBef>
                <a:spcPts val="0"/>
              </a:spcBef>
              <a:spcAft>
                <a:spcPts val="0"/>
              </a:spcAft>
              <a:buSzPts val="990"/>
              <a:buNone/>
            </a:pPr>
            <a:r>
              <a:t/>
            </a:r>
            <a:endParaRPr sz="7260">
              <a:solidFill>
                <a:schemeClr val="accent6"/>
              </a:solidFill>
            </a:endParaRPr>
          </a:p>
        </p:txBody>
      </p:sp>
      <p:pic>
        <p:nvPicPr>
          <p:cNvPr id="266" name="Google Shape;266;g3f586d24830_1_120"/>
          <p:cNvPicPr preferRelativeResize="0"/>
          <p:nvPr/>
        </p:nvPicPr>
        <p:blipFill>
          <a:blip r:embed="rId3">
            <a:alphaModFix/>
          </a:blip>
          <a:stretch>
            <a:fillRect/>
          </a:stretch>
        </p:blipFill>
        <p:spPr>
          <a:xfrm>
            <a:off x="1867163" y="2195477"/>
            <a:ext cx="14553675" cy="735695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g3f586d24830_1_126"/>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Texas Bluebonnet Books: Book Tasting</a:t>
            </a:r>
            <a:endParaRPr sz="7260">
              <a:solidFill>
                <a:schemeClr val="accent6"/>
              </a:solidFill>
            </a:endParaRPr>
          </a:p>
          <a:p>
            <a:pPr indent="0" lvl="0" marL="0" rtl="0" algn="l">
              <a:spcBef>
                <a:spcPts val="0"/>
              </a:spcBef>
              <a:spcAft>
                <a:spcPts val="0"/>
              </a:spcAft>
              <a:buSzPts val="990"/>
              <a:buNone/>
            </a:pPr>
            <a:r>
              <a:t/>
            </a:r>
            <a:endParaRPr sz="7260">
              <a:solidFill>
                <a:schemeClr val="accent6"/>
              </a:solidFill>
            </a:endParaRPr>
          </a:p>
        </p:txBody>
      </p:sp>
      <p:sp>
        <p:nvSpPr>
          <p:cNvPr id="272" name="Google Shape;272;g3f586d24830_1_126"/>
          <p:cNvSpPr txBox="1"/>
          <p:nvPr/>
        </p:nvSpPr>
        <p:spPr>
          <a:xfrm>
            <a:off x="3390900" y="3685025"/>
            <a:ext cx="11506200" cy="32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5000" u="sng">
                <a:solidFill>
                  <a:schemeClr val="hlink"/>
                </a:solidFill>
                <a:latin typeface="Lato"/>
                <a:ea typeface="Lato"/>
                <a:cs typeface="Lato"/>
                <a:sym typeface="Lato"/>
                <a:hlinkClick r:id="rId3"/>
              </a:rPr>
              <a:t>Book Tasting How To</a:t>
            </a:r>
            <a:endParaRPr sz="15000">
              <a:solidFill>
                <a:schemeClr val="dk1"/>
              </a:solidFill>
              <a:latin typeface="Lato"/>
              <a:ea typeface="Lato"/>
              <a:cs typeface="Lato"/>
              <a:sym typeface="La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g3f586d24830_1_132"/>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Texas Bluebonnet Books:</a:t>
            </a:r>
            <a:endParaRPr sz="7260">
              <a:solidFill>
                <a:schemeClr val="accent6"/>
              </a:solidFill>
            </a:endParaRPr>
          </a:p>
          <a:p>
            <a:pPr indent="0" lvl="0" marL="0" rtl="0" algn="l">
              <a:spcBef>
                <a:spcPts val="0"/>
              </a:spcBef>
              <a:spcAft>
                <a:spcPts val="0"/>
              </a:spcAft>
              <a:buSzPts val="990"/>
              <a:buNone/>
            </a:pPr>
            <a:r>
              <a:rPr lang="en-US" sz="7260">
                <a:solidFill>
                  <a:schemeClr val="accent6"/>
                </a:solidFill>
              </a:rPr>
              <a:t>Book Talk Tips</a:t>
            </a:r>
            <a:endParaRPr sz="7260">
              <a:solidFill>
                <a:schemeClr val="accent6"/>
              </a:solidFill>
            </a:endParaRPr>
          </a:p>
          <a:p>
            <a:pPr indent="-619760" lvl="0" marL="457200" rtl="0" algn="l">
              <a:spcBef>
                <a:spcPts val="0"/>
              </a:spcBef>
              <a:spcAft>
                <a:spcPts val="0"/>
              </a:spcAft>
              <a:buClr>
                <a:schemeClr val="accent2"/>
              </a:buClr>
              <a:buSzPts val="6160"/>
              <a:buChar char="●"/>
            </a:pPr>
            <a:r>
              <a:rPr lang="en-US" sz="6160">
                <a:solidFill>
                  <a:schemeClr val="accent2"/>
                </a:solidFill>
              </a:rPr>
              <a:t>Keep it brief (30 sec. to 2 min.)</a:t>
            </a:r>
            <a:endParaRPr sz="6160">
              <a:solidFill>
                <a:schemeClr val="accent2"/>
              </a:solidFill>
            </a:endParaRPr>
          </a:p>
          <a:p>
            <a:pPr indent="-619760" lvl="0" marL="457200" rtl="0" algn="l">
              <a:spcBef>
                <a:spcPts val="0"/>
              </a:spcBef>
              <a:spcAft>
                <a:spcPts val="0"/>
              </a:spcAft>
              <a:buClr>
                <a:schemeClr val="accent2"/>
              </a:buClr>
              <a:buSzPts val="6160"/>
              <a:buChar char="●"/>
            </a:pPr>
            <a:r>
              <a:rPr lang="en-US" sz="6160">
                <a:solidFill>
                  <a:schemeClr val="accent2"/>
                </a:solidFill>
              </a:rPr>
              <a:t>Hook-question, dramatic scene, awesome fact</a:t>
            </a:r>
            <a:endParaRPr sz="6160">
              <a:solidFill>
                <a:schemeClr val="accent2"/>
              </a:solidFill>
            </a:endParaRPr>
          </a:p>
          <a:p>
            <a:pPr indent="-619760" lvl="0" marL="457200" rtl="0" algn="l">
              <a:spcBef>
                <a:spcPts val="0"/>
              </a:spcBef>
              <a:spcAft>
                <a:spcPts val="0"/>
              </a:spcAft>
              <a:buClr>
                <a:schemeClr val="accent2"/>
              </a:buClr>
              <a:buSzPts val="6160"/>
              <a:buChar char="●"/>
            </a:pPr>
            <a:r>
              <a:rPr lang="en-US" sz="6160">
                <a:solidFill>
                  <a:schemeClr val="accent2"/>
                </a:solidFill>
              </a:rPr>
              <a:t>Big Ideas-characters, conflict, setting, genre (no spoilers)</a:t>
            </a:r>
            <a:endParaRPr sz="6160">
              <a:solidFill>
                <a:schemeClr val="accent2"/>
              </a:solidFill>
            </a:endParaRPr>
          </a:p>
          <a:p>
            <a:pPr indent="-619760" lvl="0" marL="457200" rtl="0" algn="l">
              <a:spcBef>
                <a:spcPts val="0"/>
              </a:spcBef>
              <a:spcAft>
                <a:spcPts val="0"/>
              </a:spcAft>
              <a:buClr>
                <a:schemeClr val="accent2"/>
              </a:buClr>
              <a:buSzPts val="6160"/>
              <a:buChar char="●"/>
            </a:pPr>
            <a:r>
              <a:rPr lang="en-US" sz="6160">
                <a:solidFill>
                  <a:schemeClr val="accent2"/>
                </a:solidFill>
              </a:rPr>
              <a:t>Connections-personal, text to text, why you love it</a:t>
            </a:r>
            <a:endParaRPr sz="6160">
              <a:solidFill>
                <a:schemeClr val="accent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g3f950b2ddeb_0_4"/>
          <p:cNvSpPr txBox="1"/>
          <p:nvPr/>
        </p:nvSpPr>
        <p:spPr>
          <a:xfrm>
            <a:off x="2515525" y="2425000"/>
            <a:ext cx="13441800" cy="5109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5000" u="sng">
                <a:solidFill>
                  <a:schemeClr val="hlink"/>
                </a:solidFill>
                <a:latin typeface="Lato"/>
                <a:ea typeface="Lato"/>
                <a:cs typeface="Lato"/>
                <a:sym typeface="Lato"/>
                <a:hlinkClick r:id="rId3"/>
              </a:rPr>
              <a:t>Colby Sharp </a:t>
            </a:r>
            <a:endParaRPr sz="15000">
              <a:solidFill>
                <a:schemeClr val="dk1"/>
              </a:solidFill>
              <a:latin typeface="Lato"/>
              <a:ea typeface="Lato"/>
              <a:cs typeface="Lato"/>
              <a:sym typeface="Lato"/>
            </a:endParaRPr>
          </a:p>
          <a:p>
            <a:pPr indent="0" lvl="0" marL="0" rtl="0" algn="ctr">
              <a:spcBef>
                <a:spcPts val="0"/>
              </a:spcBef>
              <a:spcAft>
                <a:spcPts val="0"/>
              </a:spcAft>
              <a:buNone/>
            </a:pPr>
            <a:r>
              <a:rPr lang="en-US" sz="15000" u="sng">
                <a:solidFill>
                  <a:schemeClr val="hlink"/>
                </a:solidFill>
                <a:latin typeface="Lato"/>
                <a:ea typeface="Lato"/>
                <a:cs typeface="Lato"/>
                <a:sym typeface="Lato"/>
                <a:hlinkClick r:id="rId4"/>
              </a:rPr>
              <a:t>Skeleton and Cat</a:t>
            </a:r>
            <a:endParaRPr sz="15000">
              <a:solidFill>
                <a:schemeClr val="dk1"/>
              </a:solidFill>
              <a:latin typeface="Lato"/>
              <a:ea typeface="Lato"/>
              <a:cs typeface="Lato"/>
              <a:sym typeface="La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3"/>
          <p:cNvSpPr/>
          <p:nvPr/>
        </p:nvSpPr>
        <p:spPr>
          <a:xfrm>
            <a:off x="0" y="0"/>
            <a:ext cx="18361148" cy="11544572"/>
          </a:xfrm>
          <a:custGeom>
            <a:rect b="b" l="l" r="r" t="t"/>
            <a:pathLst>
              <a:path extrusionOk="0" h="11544572" w="18361148">
                <a:moveTo>
                  <a:pt x="0" y="0"/>
                </a:moveTo>
                <a:lnTo>
                  <a:pt x="18361148" y="0"/>
                </a:lnTo>
                <a:lnTo>
                  <a:pt x="18361148" y="11544572"/>
                </a:lnTo>
                <a:lnTo>
                  <a:pt x="0" y="11544572"/>
                </a:lnTo>
                <a:lnTo>
                  <a:pt x="0" y="0"/>
                </a:lnTo>
                <a:close/>
              </a:path>
            </a:pathLst>
          </a:custGeom>
          <a:blipFill rotWithShape="1">
            <a:blip r:embed="rId3">
              <a:alphaModFix/>
            </a:blip>
            <a:stretch>
              <a:fillRect b="0" l="0" r="0" t="0"/>
            </a:stretch>
          </a:blipFill>
          <a:ln>
            <a:noFill/>
          </a:ln>
        </p:spPr>
      </p:sp>
      <p:sp>
        <p:nvSpPr>
          <p:cNvPr id="288" name="Google Shape;288;p3"/>
          <p:cNvSpPr/>
          <p:nvPr/>
        </p:nvSpPr>
        <p:spPr>
          <a:xfrm>
            <a:off x="2633357" y="1480999"/>
            <a:ext cx="15446056" cy="8669099"/>
          </a:xfrm>
          <a:custGeom>
            <a:rect b="b" l="l" r="r" t="t"/>
            <a:pathLst>
              <a:path extrusionOk="0" h="8669099" w="15446056">
                <a:moveTo>
                  <a:pt x="0" y="0"/>
                </a:moveTo>
                <a:lnTo>
                  <a:pt x="15446056" y="0"/>
                </a:lnTo>
                <a:lnTo>
                  <a:pt x="15446056" y="8669099"/>
                </a:lnTo>
                <a:lnTo>
                  <a:pt x="0" y="8669099"/>
                </a:lnTo>
                <a:lnTo>
                  <a:pt x="0" y="0"/>
                </a:lnTo>
                <a:close/>
              </a:path>
            </a:pathLst>
          </a:custGeom>
          <a:blipFill rotWithShape="1">
            <a:blip r:embed="rId4">
              <a:alphaModFix/>
            </a:blip>
            <a:stretch>
              <a:fillRect b="0" l="0" r="0" t="0"/>
            </a:stretch>
          </a:blipFill>
          <a:ln>
            <a:noFill/>
          </a:ln>
        </p:spPr>
      </p:sp>
      <p:sp>
        <p:nvSpPr>
          <p:cNvPr id="289" name="Google Shape;289;p3"/>
          <p:cNvSpPr/>
          <p:nvPr/>
        </p:nvSpPr>
        <p:spPr>
          <a:xfrm>
            <a:off x="13918890" y="-127659"/>
            <a:ext cx="3922036" cy="3922036"/>
          </a:xfrm>
          <a:custGeom>
            <a:rect b="b" l="l" r="r" t="t"/>
            <a:pathLst>
              <a:path extrusionOk="0" h="3922036" w="3922036">
                <a:moveTo>
                  <a:pt x="0" y="0"/>
                </a:moveTo>
                <a:lnTo>
                  <a:pt x="3922036" y="0"/>
                </a:lnTo>
                <a:lnTo>
                  <a:pt x="3922036" y="3922036"/>
                </a:lnTo>
                <a:lnTo>
                  <a:pt x="0" y="3922036"/>
                </a:lnTo>
                <a:lnTo>
                  <a:pt x="0" y="0"/>
                </a:lnTo>
                <a:close/>
              </a:path>
            </a:pathLst>
          </a:custGeom>
          <a:blipFill rotWithShape="1">
            <a:blip r:embed="rId5">
              <a:alphaModFix/>
            </a:blip>
            <a:stretch>
              <a:fillRect b="0" l="0" r="0" t="0"/>
            </a:stretch>
          </a:blipFill>
          <a:ln>
            <a:noFill/>
          </a:ln>
        </p:spPr>
      </p:sp>
      <p:pic>
        <p:nvPicPr>
          <p:cNvPr id="290" name="Google Shape;290;p3"/>
          <p:cNvPicPr preferRelativeResize="0"/>
          <p:nvPr/>
        </p:nvPicPr>
        <p:blipFill rotWithShape="1">
          <a:blip r:embed="rId6">
            <a:alphaModFix/>
          </a:blip>
          <a:srcRect b="0" l="0" r="0" t="0"/>
          <a:stretch/>
        </p:blipFill>
        <p:spPr>
          <a:xfrm>
            <a:off x="3930524" y="6852705"/>
            <a:ext cx="3597157" cy="3597157"/>
          </a:xfrm>
          <a:prstGeom prst="rect">
            <a:avLst/>
          </a:prstGeom>
          <a:noFill/>
          <a:ln>
            <a:noFill/>
          </a:ln>
        </p:spPr>
      </p:pic>
      <p:sp>
        <p:nvSpPr>
          <p:cNvPr id="291" name="Google Shape;291;p3"/>
          <p:cNvSpPr/>
          <p:nvPr/>
        </p:nvSpPr>
        <p:spPr>
          <a:xfrm>
            <a:off x="834083" y="8251064"/>
            <a:ext cx="3170050" cy="800438"/>
          </a:xfrm>
          <a:custGeom>
            <a:rect b="b" l="l" r="r" t="t"/>
            <a:pathLst>
              <a:path extrusionOk="0" h="800438" w="3170050">
                <a:moveTo>
                  <a:pt x="0" y="0"/>
                </a:moveTo>
                <a:lnTo>
                  <a:pt x="3170050" y="0"/>
                </a:lnTo>
                <a:lnTo>
                  <a:pt x="3170050" y="800438"/>
                </a:lnTo>
                <a:lnTo>
                  <a:pt x="0" y="800438"/>
                </a:lnTo>
                <a:lnTo>
                  <a:pt x="0" y="0"/>
                </a:lnTo>
                <a:close/>
              </a:path>
            </a:pathLst>
          </a:custGeom>
          <a:blipFill rotWithShape="1">
            <a:blip r:embed="rId7">
              <a:alphaModFix/>
            </a:blip>
            <a:stretch>
              <a:fillRect b="0" l="0" r="0" t="0"/>
            </a:stretch>
          </a:blipFill>
          <a:ln>
            <a:noFill/>
          </a:ln>
        </p:spPr>
      </p:sp>
      <p:sp>
        <p:nvSpPr>
          <p:cNvPr id="292" name="Google Shape;292;p3"/>
          <p:cNvSpPr/>
          <p:nvPr/>
        </p:nvSpPr>
        <p:spPr>
          <a:xfrm rot="-1405459">
            <a:off x="-15842" y="1016321"/>
            <a:ext cx="6421112" cy="3146345"/>
          </a:xfrm>
          <a:custGeom>
            <a:rect b="b" l="l" r="r" t="t"/>
            <a:pathLst>
              <a:path extrusionOk="0" h="3146640" w="6421714">
                <a:moveTo>
                  <a:pt x="0" y="0"/>
                </a:moveTo>
                <a:lnTo>
                  <a:pt x="6421714" y="0"/>
                </a:lnTo>
                <a:lnTo>
                  <a:pt x="6421714" y="3146640"/>
                </a:lnTo>
                <a:lnTo>
                  <a:pt x="0" y="3146640"/>
                </a:lnTo>
                <a:lnTo>
                  <a:pt x="0" y="0"/>
                </a:lnTo>
                <a:close/>
              </a:path>
            </a:pathLst>
          </a:custGeom>
          <a:blipFill rotWithShape="1">
            <a:blip r:embed="rId8">
              <a:alphaModFix/>
            </a:blip>
            <a:stretch>
              <a:fillRect b="0" l="0" r="0" t="0"/>
            </a:stretch>
          </a:blipFill>
          <a:ln>
            <a:noFill/>
          </a:ln>
        </p:spPr>
      </p:sp>
      <p:sp>
        <p:nvSpPr>
          <p:cNvPr id="293" name="Google Shape;293;p3"/>
          <p:cNvSpPr txBox="1"/>
          <p:nvPr/>
        </p:nvSpPr>
        <p:spPr>
          <a:xfrm>
            <a:off x="3456092" y="2614640"/>
            <a:ext cx="14087695" cy="9626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5600"/>
              <a:buFont typeface="Arial"/>
              <a:buNone/>
            </a:pPr>
            <a:r>
              <a:rPr b="0" i="0" lang="en-US" sz="5600" u="none" cap="none" strike="noStrike">
                <a:solidFill>
                  <a:srgbClr val="FCFCFD"/>
                </a:solidFill>
                <a:latin typeface="Arial"/>
                <a:ea typeface="Arial"/>
                <a:cs typeface="Arial"/>
                <a:sym typeface="Arial"/>
              </a:rPr>
              <a:t>Want Attendance Credit?</a:t>
            </a:r>
            <a:endParaRPr b="0" i="0" sz="1400" u="none" cap="none" strike="noStrike">
              <a:solidFill>
                <a:srgbClr val="000000"/>
              </a:solidFill>
              <a:latin typeface="Arial"/>
              <a:ea typeface="Arial"/>
              <a:cs typeface="Arial"/>
              <a:sym typeface="Arial"/>
            </a:endParaRPr>
          </a:p>
        </p:txBody>
      </p:sp>
      <p:sp>
        <p:nvSpPr>
          <p:cNvPr id="294" name="Google Shape;294;p3"/>
          <p:cNvSpPr txBox="1"/>
          <p:nvPr/>
        </p:nvSpPr>
        <p:spPr>
          <a:xfrm>
            <a:off x="5914589" y="6341393"/>
            <a:ext cx="10759500" cy="658200"/>
          </a:xfrm>
          <a:prstGeom prst="rect">
            <a:avLst/>
          </a:prstGeom>
          <a:noFill/>
          <a:ln>
            <a:noFill/>
          </a:ln>
        </p:spPr>
        <p:txBody>
          <a:bodyPr anchorCtr="0" anchor="t" bIns="0" lIns="0" spcFirstLastPara="1" rIns="0" wrap="square" tIns="0">
            <a:spAutoFit/>
          </a:bodyPr>
          <a:lstStyle/>
          <a:p>
            <a:pPr indent="0" lvl="0" marL="0" marR="0" rtl="0" algn="ctr">
              <a:lnSpc>
                <a:spcPct val="139981"/>
              </a:lnSpc>
              <a:spcBef>
                <a:spcPts val="0"/>
              </a:spcBef>
              <a:spcAft>
                <a:spcPts val="0"/>
              </a:spcAft>
              <a:buClr>
                <a:srgbClr val="000000"/>
              </a:buClr>
              <a:buSzPts val="4277"/>
              <a:buFont typeface="Arial"/>
              <a:buNone/>
            </a:pPr>
            <a:r>
              <a:rPr b="1" i="0" lang="en-US" sz="4277" u="none" cap="none" strike="noStrike">
                <a:solidFill>
                  <a:srgbClr val="FFDE59"/>
                </a:solidFill>
                <a:latin typeface="Playfair Display"/>
                <a:ea typeface="Playfair Display"/>
                <a:cs typeface="Playfair Display"/>
                <a:sym typeface="Playfair Display"/>
              </a:rPr>
              <a:t>https://tinyurl.com/ENGAGE26FB</a:t>
            </a:r>
            <a:endParaRPr b="0" i="0" sz="1400" u="none" cap="none" strike="noStrike">
              <a:solidFill>
                <a:srgbClr val="000000"/>
              </a:solidFill>
              <a:latin typeface="Playfair Display"/>
              <a:ea typeface="Playfair Display"/>
              <a:cs typeface="Playfair Display"/>
              <a:sym typeface="Playfair Display"/>
            </a:endParaRPr>
          </a:p>
        </p:txBody>
      </p:sp>
      <p:sp>
        <p:nvSpPr>
          <p:cNvPr id="295" name="Google Shape;295;p3"/>
          <p:cNvSpPr txBox="1"/>
          <p:nvPr/>
        </p:nvSpPr>
        <p:spPr>
          <a:xfrm>
            <a:off x="4491252" y="3616827"/>
            <a:ext cx="12650400" cy="2641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2600"/>
              <a:buFont typeface="Arial"/>
              <a:buNone/>
            </a:pPr>
            <a:r>
              <a:rPr b="0" i="0" lang="en-US" sz="2600" u="none" cap="none" strike="noStrike">
                <a:solidFill>
                  <a:srgbClr val="FCFCFD"/>
                </a:solidFill>
                <a:latin typeface="Playfair Display"/>
                <a:ea typeface="Playfair Display"/>
                <a:cs typeface="Playfair Display"/>
                <a:sym typeface="Playfair Display"/>
              </a:rPr>
              <a:t>To receive attendance credit for all sessions, you </a:t>
            </a:r>
            <a:r>
              <a:rPr b="1" i="0" lang="en-US" sz="2600" u="sng" cap="none" strike="noStrike">
                <a:solidFill>
                  <a:srgbClr val="FFDE59"/>
                </a:solidFill>
                <a:latin typeface="Playfair Display"/>
                <a:ea typeface="Playfair Display"/>
                <a:cs typeface="Playfair Display"/>
                <a:sym typeface="Playfair Display"/>
              </a:rPr>
              <a:t>must fill</a:t>
            </a:r>
            <a:r>
              <a:rPr b="1" i="0" lang="en-US" sz="2600" u="none" cap="none" strike="noStrike">
                <a:solidFill>
                  <a:srgbClr val="8D0505"/>
                </a:solidFill>
                <a:latin typeface="Playfair Display"/>
                <a:ea typeface="Playfair Display"/>
                <a:cs typeface="Playfair Display"/>
                <a:sym typeface="Playfair Display"/>
              </a:rPr>
              <a:t> </a:t>
            </a:r>
            <a:r>
              <a:rPr b="0" i="0" lang="en-US" sz="2600" u="none" cap="none" strike="noStrike">
                <a:solidFill>
                  <a:srgbClr val="FCFCFD"/>
                </a:solidFill>
                <a:latin typeface="Playfair Display"/>
                <a:ea typeface="Playfair Display"/>
                <a:cs typeface="Playfair Display"/>
                <a:sym typeface="Playfair Display"/>
              </a:rPr>
              <a:t>out the feedback form after each session. You can get to the feedback form by using the tinyurl below or scanning the QR code. Please do so within 30 minutes of the session ending. You will receive a copy of your response, so you can make sure you did your survey and to check attendance. </a:t>
            </a:r>
            <a:r>
              <a:rPr b="1" i="0" lang="en-US" sz="2600" u="sng" cap="none" strike="noStrike">
                <a:solidFill>
                  <a:srgbClr val="FCFCFD"/>
                </a:solidFill>
                <a:latin typeface="Playfair Display"/>
                <a:ea typeface="Playfair Display"/>
                <a:cs typeface="Playfair Display"/>
                <a:sym typeface="Playfair Display"/>
              </a:rPr>
              <a:t>Save this for your records</a:t>
            </a:r>
            <a:r>
              <a:rPr b="0" i="0" lang="en-US" sz="2600" u="none" cap="none" strike="noStrike">
                <a:solidFill>
                  <a:srgbClr val="FCFCFD"/>
                </a:solidFill>
                <a:latin typeface="Playfair Display"/>
                <a:ea typeface="Playfair Display"/>
                <a:cs typeface="Playfair Display"/>
                <a:sym typeface="Playfair Display"/>
              </a:rPr>
              <a:t>!</a:t>
            </a:r>
            <a:endParaRPr b="0" i="0" sz="1100" u="none" cap="none" strike="noStrike">
              <a:solidFill>
                <a:srgbClr val="000000"/>
              </a:solidFill>
              <a:latin typeface="Playfair Display"/>
              <a:ea typeface="Playfair Display"/>
              <a:cs typeface="Playfair Display"/>
              <a:sym typeface="Playfair Displa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g3f586d24830_0_0"/>
          <p:cNvSpPr txBox="1"/>
          <p:nvPr>
            <p:ph type="ctrTitle"/>
          </p:nvPr>
        </p:nvSpPr>
        <p:spPr>
          <a:xfrm>
            <a:off x="260000" y="-445775"/>
            <a:ext cx="6500700" cy="4949400"/>
          </a:xfrm>
          <a:prstGeom prst="rect">
            <a:avLst/>
          </a:prstGeom>
        </p:spPr>
        <p:txBody>
          <a:bodyPr anchorCtr="0" anchor="b" bIns="182850" lIns="182850" spcFirstLastPara="1" rIns="182850" wrap="square" tIns="182850">
            <a:normAutofit fontScale="90000"/>
          </a:bodyPr>
          <a:lstStyle/>
          <a:p>
            <a:pPr indent="0" lvl="0" marL="0" rtl="0" algn="ctr">
              <a:lnSpc>
                <a:spcPct val="55000"/>
              </a:lnSpc>
              <a:spcBef>
                <a:spcPts val="2000"/>
              </a:spcBef>
              <a:spcAft>
                <a:spcPts val="0"/>
              </a:spcAft>
              <a:buNone/>
            </a:pPr>
            <a:r>
              <a:rPr lang="en-US" sz="7200">
                <a:solidFill>
                  <a:schemeClr val="accent5"/>
                </a:solidFill>
              </a:rPr>
              <a:t>The</a:t>
            </a:r>
            <a:r>
              <a:rPr lang="en-US">
                <a:solidFill>
                  <a:schemeClr val="accent5"/>
                </a:solidFill>
              </a:rPr>
              <a:t> </a:t>
            </a:r>
            <a:r>
              <a:rPr lang="en-US" sz="12856">
                <a:solidFill>
                  <a:schemeClr val="accent5"/>
                </a:solidFill>
              </a:rPr>
              <a:t>Summer Garage Library</a:t>
            </a:r>
            <a:endParaRPr sz="12856">
              <a:solidFill>
                <a:schemeClr val="accent5"/>
              </a:solidFill>
            </a:endParaRPr>
          </a:p>
        </p:txBody>
      </p:sp>
      <p:sp>
        <p:nvSpPr>
          <p:cNvPr id="83" name="Google Shape;83;g3f586d24830_0_0"/>
          <p:cNvSpPr txBox="1"/>
          <p:nvPr>
            <p:ph idx="1" type="subTitle"/>
          </p:nvPr>
        </p:nvSpPr>
        <p:spPr>
          <a:xfrm>
            <a:off x="472550" y="4709375"/>
            <a:ext cx="6500700" cy="2548200"/>
          </a:xfrm>
          <a:prstGeom prst="rect">
            <a:avLst/>
          </a:prstGeom>
        </p:spPr>
        <p:txBody>
          <a:bodyPr anchorCtr="0" anchor="b" bIns="182850" lIns="182850" spcFirstLastPara="1" rIns="182850" wrap="square" tIns="182850">
            <a:normAutofit/>
          </a:bodyPr>
          <a:lstStyle/>
          <a:p>
            <a:pPr indent="0" lvl="0" marL="0" rtl="0" algn="ctr">
              <a:spcBef>
                <a:spcPts val="2000"/>
              </a:spcBef>
              <a:spcAft>
                <a:spcPts val="0"/>
              </a:spcAft>
              <a:buNone/>
            </a:pPr>
            <a:r>
              <a:rPr lang="en-US" sz="6800"/>
              <a:t>No Offseason for Reading</a:t>
            </a:r>
            <a:endParaRPr sz="6800"/>
          </a:p>
        </p:txBody>
      </p:sp>
      <p:pic>
        <p:nvPicPr>
          <p:cNvPr id="84" name="Google Shape;84;g3f586d24830_0_0" title="IMG_6539.JPG"/>
          <p:cNvPicPr preferRelativeResize="0"/>
          <p:nvPr/>
        </p:nvPicPr>
        <p:blipFill rotWithShape="1">
          <a:blip r:embed="rId3">
            <a:alphaModFix/>
          </a:blip>
          <a:srcRect b="10430" l="0" r="2162" t="8971"/>
          <a:stretch/>
        </p:blipFill>
        <p:spPr>
          <a:xfrm>
            <a:off x="6760700" y="1645925"/>
            <a:ext cx="11527301" cy="71227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g3f586d24830_0_383"/>
          <p:cNvSpPr txBox="1"/>
          <p:nvPr>
            <p:ph idx="1" type="body"/>
          </p:nvPr>
        </p:nvSpPr>
        <p:spPr>
          <a:xfrm>
            <a:off x="639000" y="8461150"/>
            <a:ext cx="8425800" cy="1825800"/>
          </a:xfrm>
          <a:prstGeom prst="rect">
            <a:avLst/>
          </a:prstGeom>
        </p:spPr>
        <p:txBody>
          <a:bodyPr anchorCtr="0" anchor="ctr" bIns="182850" lIns="182850" spcFirstLastPara="1" rIns="182850" wrap="square" tIns="182850">
            <a:noAutofit/>
          </a:bodyPr>
          <a:lstStyle/>
          <a:p>
            <a:pPr indent="0" lvl="0" marL="0" rtl="0" algn="l">
              <a:lnSpc>
                <a:spcPct val="80000"/>
              </a:lnSpc>
              <a:spcBef>
                <a:spcPts val="0"/>
              </a:spcBef>
              <a:spcAft>
                <a:spcPts val="0"/>
              </a:spcAft>
              <a:buNone/>
            </a:pPr>
            <a:r>
              <a:rPr lang="en-US" sz="4100"/>
              <a:t>Clark Droege-Byron Nelson Junior, Teaching and Training Program, fisherman</a:t>
            </a:r>
            <a:endParaRPr sz="4100"/>
          </a:p>
        </p:txBody>
      </p:sp>
      <p:pic>
        <p:nvPicPr>
          <p:cNvPr id="90" name="Google Shape;90;g3f586d24830_0_383" title="IMG_6538.JPG"/>
          <p:cNvPicPr preferRelativeResize="0"/>
          <p:nvPr/>
        </p:nvPicPr>
        <p:blipFill>
          <a:blip r:embed="rId3">
            <a:alphaModFix/>
          </a:blip>
          <a:stretch>
            <a:fillRect/>
          </a:stretch>
        </p:blipFill>
        <p:spPr>
          <a:xfrm>
            <a:off x="3883438" y="407650"/>
            <a:ext cx="10521124" cy="7890851"/>
          </a:xfrm>
          <a:prstGeom prst="rect">
            <a:avLst/>
          </a:prstGeom>
          <a:noFill/>
          <a:ln>
            <a:noFill/>
          </a:ln>
        </p:spPr>
      </p:pic>
      <p:sp>
        <p:nvSpPr>
          <p:cNvPr id="91" name="Google Shape;91;g3f586d24830_0_383"/>
          <p:cNvSpPr txBox="1"/>
          <p:nvPr>
            <p:ph idx="1" type="body"/>
          </p:nvPr>
        </p:nvSpPr>
        <p:spPr>
          <a:xfrm>
            <a:off x="9862200" y="8461150"/>
            <a:ext cx="8425800" cy="1825800"/>
          </a:xfrm>
          <a:prstGeom prst="rect">
            <a:avLst/>
          </a:prstGeom>
        </p:spPr>
        <p:txBody>
          <a:bodyPr anchorCtr="0" anchor="ctr" bIns="182850" lIns="182850" spcFirstLastPara="1" rIns="182850" wrap="square" tIns="182850">
            <a:noAutofit/>
          </a:bodyPr>
          <a:lstStyle/>
          <a:p>
            <a:pPr indent="0" lvl="0" marL="0" rtl="0" algn="l">
              <a:lnSpc>
                <a:spcPct val="80000"/>
              </a:lnSpc>
              <a:spcBef>
                <a:spcPts val="0"/>
              </a:spcBef>
              <a:spcAft>
                <a:spcPts val="0"/>
              </a:spcAft>
              <a:buNone/>
            </a:pPr>
            <a:r>
              <a:rPr lang="en-US" sz="4100"/>
              <a:t>Brian Droege-4th Grade Teacher at Kay Granger (10th year), father of four</a:t>
            </a:r>
            <a:endParaRPr sz="41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g3f586d24830_0_391" title="IMG_6537.JPG"/>
          <p:cNvPicPr preferRelativeResize="0"/>
          <p:nvPr/>
        </p:nvPicPr>
        <p:blipFill rotWithShape="1">
          <a:blip r:embed="rId3">
            <a:alphaModFix/>
          </a:blip>
          <a:srcRect b="8917" l="0" r="0" t="6157"/>
          <a:stretch/>
        </p:blipFill>
        <p:spPr>
          <a:xfrm>
            <a:off x="9199087" y="783875"/>
            <a:ext cx="7700463" cy="8719252"/>
          </a:xfrm>
          <a:prstGeom prst="rect">
            <a:avLst/>
          </a:prstGeom>
          <a:noFill/>
          <a:ln>
            <a:noFill/>
          </a:ln>
        </p:spPr>
      </p:pic>
      <p:sp>
        <p:nvSpPr>
          <p:cNvPr id="97" name="Google Shape;97;g3f586d24830_0_391"/>
          <p:cNvSpPr txBox="1"/>
          <p:nvPr>
            <p:ph type="title"/>
          </p:nvPr>
        </p:nvSpPr>
        <p:spPr>
          <a:xfrm>
            <a:off x="623400" y="74545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060">
                <a:solidFill>
                  <a:schemeClr val="accent6"/>
                </a:solidFill>
              </a:rPr>
              <a:t>The SGL Team</a:t>
            </a:r>
            <a:endParaRPr sz="7060">
              <a:solidFill>
                <a:schemeClr val="accent6"/>
              </a:solidFill>
            </a:endParaRPr>
          </a:p>
        </p:txBody>
      </p:sp>
      <p:sp>
        <p:nvSpPr>
          <p:cNvPr id="98" name="Google Shape;98;g3f586d24830_0_391"/>
          <p:cNvSpPr txBox="1"/>
          <p:nvPr/>
        </p:nvSpPr>
        <p:spPr>
          <a:xfrm>
            <a:off x="623400" y="2623200"/>
            <a:ext cx="6172200" cy="161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600">
                <a:solidFill>
                  <a:schemeClr val="dk1"/>
                </a:solidFill>
                <a:latin typeface="Lato"/>
                <a:ea typeface="Lato"/>
                <a:cs typeface="Lato"/>
                <a:sym typeface="Lato"/>
              </a:rPr>
              <a:t>Edmund- freshman, Colorado School of Mines</a:t>
            </a:r>
            <a:endParaRPr sz="3600">
              <a:solidFill>
                <a:schemeClr val="dk1"/>
              </a:solidFill>
              <a:latin typeface="Lato"/>
              <a:ea typeface="Lato"/>
              <a:cs typeface="Lato"/>
              <a:sym typeface="Lato"/>
            </a:endParaRPr>
          </a:p>
        </p:txBody>
      </p:sp>
      <p:cxnSp>
        <p:nvCxnSpPr>
          <p:cNvPr id="99" name="Google Shape;99;g3f586d24830_0_391"/>
          <p:cNvCxnSpPr>
            <a:stCxn id="98" idx="3"/>
          </p:cNvCxnSpPr>
          <p:nvPr/>
        </p:nvCxnSpPr>
        <p:spPr>
          <a:xfrm>
            <a:off x="6795600" y="3429000"/>
            <a:ext cx="2577900" cy="230400"/>
          </a:xfrm>
          <a:prstGeom prst="straightConnector1">
            <a:avLst/>
          </a:prstGeom>
          <a:noFill/>
          <a:ln cap="flat" cmpd="sng" w="9525">
            <a:solidFill>
              <a:schemeClr val="dk2"/>
            </a:solidFill>
            <a:prstDash val="solid"/>
            <a:round/>
            <a:headEnd len="med" w="med" type="none"/>
            <a:tailEnd len="med" w="med" type="none"/>
          </a:ln>
        </p:spPr>
      </p:cxnSp>
      <p:sp>
        <p:nvSpPr>
          <p:cNvPr id="100" name="Google Shape;100;g3f586d24830_0_391"/>
          <p:cNvSpPr txBox="1"/>
          <p:nvPr/>
        </p:nvSpPr>
        <p:spPr>
          <a:xfrm>
            <a:off x="2696050" y="4362450"/>
            <a:ext cx="6172200" cy="161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600">
                <a:solidFill>
                  <a:schemeClr val="dk1"/>
                </a:solidFill>
                <a:latin typeface="Lato"/>
                <a:ea typeface="Lato"/>
                <a:cs typeface="Lato"/>
                <a:sym typeface="Lato"/>
              </a:rPr>
              <a:t>Dax-freshman, Byron Nelson, Culinary Program</a:t>
            </a:r>
            <a:endParaRPr sz="3600">
              <a:solidFill>
                <a:schemeClr val="dk1"/>
              </a:solidFill>
              <a:latin typeface="Lato"/>
              <a:ea typeface="Lato"/>
              <a:cs typeface="Lato"/>
              <a:sym typeface="Lato"/>
            </a:endParaRPr>
          </a:p>
        </p:txBody>
      </p:sp>
      <p:cxnSp>
        <p:nvCxnSpPr>
          <p:cNvPr id="101" name="Google Shape;101;g3f586d24830_0_391"/>
          <p:cNvCxnSpPr>
            <a:endCxn id="100" idx="3"/>
          </p:cNvCxnSpPr>
          <p:nvPr/>
        </p:nvCxnSpPr>
        <p:spPr>
          <a:xfrm flipH="1">
            <a:off x="8868250" y="3428850"/>
            <a:ext cx="6026100" cy="1739400"/>
          </a:xfrm>
          <a:prstGeom prst="straightConnector1">
            <a:avLst/>
          </a:prstGeom>
          <a:noFill/>
          <a:ln cap="flat" cmpd="sng" w="9525">
            <a:solidFill>
              <a:schemeClr val="dk2"/>
            </a:solidFill>
            <a:prstDash val="solid"/>
            <a:round/>
            <a:headEnd len="med" w="med" type="none"/>
            <a:tailEnd len="med" w="med" type="none"/>
          </a:ln>
        </p:spPr>
      </p:cxnSp>
      <p:sp>
        <p:nvSpPr>
          <p:cNvPr id="102" name="Google Shape;102;g3f586d24830_0_391"/>
          <p:cNvSpPr txBox="1"/>
          <p:nvPr/>
        </p:nvSpPr>
        <p:spPr>
          <a:xfrm>
            <a:off x="173825" y="6101700"/>
            <a:ext cx="6172200" cy="161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600">
                <a:solidFill>
                  <a:schemeClr val="dk1"/>
                </a:solidFill>
                <a:latin typeface="Lato"/>
                <a:ea typeface="Lato"/>
                <a:cs typeface="Lato"/>
                <a:sym typeface="Lato"/>
              </a:rPr>
              <a:t>Penelope-senior, Byron Nelson (aka-girl with the most books)</a:t>
            </a:r>
            <a:endParaRPr sz="3600">
              <a:solidFill>
                <a:schemeClr val="dk1"/>
              </a:solidFill>
              <a:latin typeface="Lato"/>
              <a:ea typeface="Lato"/>
              <a:cs typeface="Lato"/>
              <a:sym typeface="Lato"/>
            </a:endParaRPr>
          </a:p>
        </p:txBody>
      </p:sp>
      <p:cxnSp>
        <p:nvCxnSpPr>
          <p:cNvPr id="103" name="Google Shape;103;g3f586d24830_0_391"/>
          <p:cNvCxnSpPr>
            <a:endCxn id="102" idx="3"/>
          </p:cNvCxnSpPr>
          <p:nvPr/>
        </p:nvCxnSpPr>
        <p:spPr>
          <a:xfrm flipH="1">
            <a:off x="6346025" y="6368400"/>
            <a:ext cx="5496300" cy="539100"/>
          </a:xfrm>
          <a:prstGeom prst="straightConnector1">
            <a:avLst/>
          </a:prstGeom>
          <a:noFill/>
          <a:ln cap="flat" cmpd="sng" w="9525">
            <a:solidFill>
              <a:schemeClr val="dk2"/>
            </a:solidFill>
            <a:prstDash val="solid"/>
            <a:round/>
            <a:headEnd len="med" w="med" type="none"/>
            <a:tailEnd len="med" w="med" type="none"/>
          </a:ln>
        </p:spPr>
      </p:cxnSp>
      <p:sp>
        <p:nvSpPr>
          <p:cNvPr id="104" name="Google Shape;104;g3f586d24830_0_391"/>
          <p:cNvSpPr txBox="1"/>
          <p:nvPr/>
        </p:nvSpPr>
        <p:spPr>
          <a:xfrm>
            <a:off x="2383625" y="7891525"/>
            <a:ext cx="6172200" cy="161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600">
                <a:solidFill>
                  <a:schemeClr val="dk1"/>
                </a:solidFill>
                <a:latin typeface="Lato"/>
                <a:ea typeface="Lato"/>
                <a:cs typeface="Lato"/>
                <a:sym typeface="Lato"/>
              </a:rPr>
              <a:t>Diana Brodeur-marketing and communications professional, swim coach, mother of four</a:t>
            </a:r>
            <a:endParaRPr sz="3600">
              <a:solidFill>
                <a:schemeClr val="dk1"/>
              </a:solidFill>
              <a:latin typeface="Lato"/>
              <a:ea typeface="Lato"/>
              <a:cs typeface="Lato"/>
              <a:sym typeface="Lato"/>
            </a:endParaRPr>
          </a:p>
        </p:txBody>
      </p:sp>
      <p:cxnSp>
        <p:nvCxnSpPr>
          <p:cNvPr id="105" name="Google Shape;105;g3f586d24830_0_391"/>
          <p:cNvCxnSpPr>
            <a:endCxn id="104" idx="3"/>
          </p:cNvCxnSpPr>
          <p:nvPr/>
        </p:nvCxnSpPr>
        <p:spPr>
          <a:xfrm flipH="1">
            <a:off x="8555825" y="7328425"/>
            <a:ext cx="5001000" cy="1368900"/>
          </a:xfrm>
          <a:prstGeom prst="straightConnector1">
            <a:avLst/>
          </a:prstGeom>
          <a:noFill/>
          <a:ln cap="flat" cmpd="sng" w="9525">
            <a:solidFill>
              <a:schemeClr val="dk2"/>
            </a:solidFill>
            <a:prstDash val="solid"/>
            <a:round/>
            <a:headEnd len="med" w="med" type="none"/>
            <a:tailEnd len="med" w="med" type="none"/>
          </a:ln>
        </p:spPr>
      </p:cxnSp>
      <p:pic>
        <p:nvPicPr>
          <p:cNvPr id="106" name="Google Shape;106;g3f586d24830_0_391" title="IMG_6550.JPG"/>
          <p:cNvPicPr preferRelativeResize="0"/>
          <p:nvPr/>
        </p:nvPicPr>
        <p:blipFill>
          <a:blip r:embed="rId4">
            <a:alphaModFix/>
          </a:blip>
          <a:stretch>
            <a:fillRect/>
          </a:stretch>
        </p:blipFill>
        <p:spPr>
          <a:xfrm>
            <a:off x="384863" y="2035450"/>
            <a:ext cx="9144000"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06"/>
                                        </p:tgtEl>
                                        <p:attrNameLst>
                                          <p:attrName>style.visibility</p:attrName>
                                        </p:attrNameLst>
                                      </p:cBhvr>
                                      <p:to>
                                        <p:strVal val="visible"/>
                                      </p:to>
                                    </p:set>
                                    <p:anim calcmode="lin" valueType="num">
                                      <p:cBhvr additive="base">
                                        <p:cTn dur="1000"/>
                                        <p:tgtEl>
                                          <p:spTgt spid="10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g3f586d24830_0_405"/>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Head Librarian</a:t>
            </a:r>
            <a:endParaRPr sz="7260">
              <a:solidFill>
                <a:schemeClr val="accent6"/>
              </a:solidFill>
            </a:endParaRPr>
          </a:p>
        </p:txBody>
      </p:sp>
      <p:pic>
        <p:nvPicPr>
          <p:cNvPr id="112" name="Google Shape;112;g3f586d24830_0_405" title="IMG_6551.JPG"/>
          <p:cNvPicPr preferRelativeResize="0"/>
          <p:nvPr/>
        </p:nvPicPr>
        <p:blipFill>
          <a:blip r:embed="rId3">
            <a:alphaModFix/>
          </a:blip>
          <a:stretch>
            <a:fillRect/>
          </a:stretch>
        </p:blipFill>
        <p:spPr>
          <a:xfrm>
            <a:off x="2072640" y="2187850"/>
            <a:ext cx="5960063" cy="7946750"/>
          </a:xfrm>
          <a:prstGeom prst="rect">
            <a:avLst/>
          </a:prstGeom>
          <a:noFill/>
          <a:ln>
            <a:noFill/>
          </a:ln>
        </p:spPr>
      </p:pic>
      <p:pic>
        <p:nvPicPr>
          <p:cNvPr id="113" name="Google Shape;113;g3f586d24830_0_405" title="IMG_6544.JPG"/>
          <p:cNvPicPr preferRelativeResize="0"/>
          <p:nvPr/>
        </p:nvPicPr>
        <p:blipFill>
          <a:blip r:embed="rId4">
            <a:alphaModFix/>
          </a:blip>
          <a:stretch>
            <a:fillRect/>
          </a:stretch>
        </p:blipFill>
        <p:spPr>
          <a:xfrm>
            <a:off x="11225175" y="745450"/>
            <a:ext cx="6439427" cy="858590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g3f586d24830_0_411"/>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The Game: </a:t>
            </a:r>
            <a:endParaRPr sz="7260">
              <a:solidFill>
                <a:schemeClr val="accent6"/>
              </a:solidFill>
            </a:endParaRPr>
          </a:p>
          <a:p>
            <a:pPr indent="0" lvl="0" marL="0" rtl="0" algn="l">
              <a:spcBef>
                <a:spcPts val="0"/>
              </a:spcBef>
              <a:spcAft>
                <a:spcPts val="0"/>
              </a:spcAft>
              <a:buSzPts val="990"/>
              <a:buNone/>
            </a:pPr>
            <a:r>
              <a:rPr lang="en-US" sz="7260">
                <a:solidFill>
                  <a:schemeClr val="accent6"/>
                </a:solidFill>
              </a:rPr>
              <a:t>Building a Community of Readers</a:t>
            </a:r>
            <a:endParaRPr sz="7260">
              <a:solidFill>
                <a:schemeClr val="accent6"/>
              </a:solidFill>
            </a:endParaRPr>
          </a:p>
        </p:txBody>
      </p:sp>
      <p:pic>
        <p:nvPicPr>
          <p:cNvPr id="119" name="Google Shape;119;g3f586d24830_0_411" title="IMG_6520.HEIC"/>
          <p:cNvPicPr preferRelativeResize="0"/>
          <p:nvPr/>
        </p:nvPicPr>
        <p:blipFill rotWithShape="1">
          <a:blip r:embed="rId3">
            <a:alphaModFix/>
          </a:blip>
          <a:srcRect b="14234" l="0" r="0" t="5483"/>
          <a:stretch/>
        </p:blipFill>
        <p:spPr>
          <a:xfrm>
            <a:off x="152400" y="3796600"/>
            <a:ext cx="8940800" cy="5383526"/>
          </a:xfrm>
          <a:prstGeom prst="rect">
            <a:avLst/>
          </a:prstGeom>
          <a:noFill/>
          <a:ln>
            <a:noFill/>
          </a:ln>
        </p:spPr>
      </p:pic>
      <p:pic>
        <p:nvPicPr>
          <p:cNvPr id="120" name="Google Shape;120;g3f586d24830_0_411" title="IMG_6444.HEIC"/>
          <p:cNvPicPr preferRelativeResize="0"/>
          <p:nvPr/>
        </p:nvPicPr>
        <p:blipFill>
          <a:blip r:embed="rId4">
            <a:alphaModFix/>
          </a:blip>
          <a:stretch>
            <a:fillRect/>
          </a:stretch>
        </p:blipFill>
        <p:spPr>
          <a:xfrm>
            <a:off x="10279500" y="3718949"/>
            <a:ext cx="7385098" cy="55388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g3f586d24830_1_31"/>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The Game: </a:t>
            </a:r>
            <a:endParaRPr sz="7260">
              <a:solidFill>
                <a:schemeClr val="accent6"/>
              </a:solidFill>
            </a:endParaRPr>
          </a:p>
          <a:p>
            <a:pPr indent="0" lvl="0" marL="0" rtl="0" algn="l">
              <a:spcBef>
                <a:spcPts val="0"/>
              </a:spcBef>
              <a:spcAft>
                <a:spcPts val="0"/>
              </a:spcAft>
              <a:buSzPts val="990"/>
              <a:buNone/>
            </a:pPr>
            <a:r>
              <a:rPr lang="en-US" sz="7260">
                <a:solidFill>
                  <a:schemeClr val="accent6"/>
                </a:solidFill>
              </a:rPr>
              <a:t>Building a Community of Readers</a:t>
            </a:r>
            <a:endParaRPr sz="7260">
              <a:solidFill>
                <a:schemeClr val="accent6"/>
              </a:solidFill>
            </a:endParaRPr>
          </a:p>
        </p:txBody>
      </p:sp>
      <p:pic>
        <p:nvPicPr>
          <p:cNvPr id="126" name="Google Shape;126;g3f586d24830_1_31" title="IMG_4756.HEIC"/>
          <p:cNvPicPr preferRelativeResize="0"/>
          <p:nvPr/>
        </p:nvPicPr>
        <p:blipFill>
          <a:blip r:embed="rId3">
            <a:alphaModFix/>
          </a:blip>
          <a:stretch>
            <a:fillRect/>
          </a:stretch>
        </p:blipFill>
        <p:spPr>
          <a:xfrm>
            <a:off x="623400" y="3429000"/>
            <a:ext cx="8399677" cy="6299750"/>
          </a:xfrm>
          <a:prstGeom prst="rect">
            <a:avLst/>
          </a:prstGeom>
          <a:noFill/>
          <a:ln>
            <a:noFill/>
          </a:ln>
        </p:spPr>
      </p:pic>
      <p:pic>
        <p:nvPicPr>
          <p:cNvPr id="127" name="Google Shape;127;g3f586d24830_1_31" title="IMG_4938.HEIC"/>
          <p:cNvPicPr preferRelativeResize="0"/>
          <p:nvPr/>
        </p:nvPicPr>
        <p:blipFill>
          <a:blip r:embed="rId4">
            <a:alphaModFix/>
          </a:blip>
          <a:stretch>
            <a:fillRect/>
          </a:stretch>
        </p:blipFill>
        <p:spPr>
          <a:xfrm>
            <a:off x="9264925" y="3429012"/>
            <a:ext cx="8399677" cy="629973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g3f586d24830_1_40"/>
          <p:cNvSpPr txBox="1"/>
          <p:nvPr>
            <p:ph type="title"/>
          </p:nvPr>
        </p:nvSpPr>
        <p:spPr>
          <a:xfrm>
            <a:off x="623400" y="676870"/>
            <a:ext cx="17041200" cy="1290000"/>
          </a:xfrm>
          <a:prstGeom prst="rect">
            <a:avLst/>
          </a:prstGeom>
        </p:spPr>
        <p:txBody>
          <a:bodyPr anchorCtr="0" anchor="t" bIns="182850" lIns="182850" spcFirstLastPara="1" rIns="182850" wrap="square" tIns="182850">
            <a:noAutofit/>
          </a:bodyPr>
          <a:lstStyle/>
          <a:p>
            <a:pPr indent="0" lvl="0" marL="0" rtl="0" algn="l">
              <a:spcBef>
                <a:spcPts val="0"/>
              </a:spcBef>
              <a:spcAft>
                <a:spcPts val="0"/>
              </a:spcAft>
              <a:buSzPts val="990"/>
              <a:buNone/>
            </a:pPr>
            <a:r>
              <a:rPr lang="en-US" sz="7260">
                <a:solidFill>
                  <a:schemeClr val="accent6"/>
                </a:solidFill>
              </a:rPr>
              <a:t>The Game: </a:t>
            </a:r>
            <a:endParaRPr sz="7260">
              <a:solidFill>
                <a:schemeClr val="accent6"/>
              </a:solidFill>
            </a:endParaRPr>
          </a:p>
          <a:p>
            <a:pPr indent="0" lvl="0" marL="0" rtl="0" algn="l">
              <a:spcBef>
                <a:spcPts val="0"/>
              </a:spcBef>
              <a:spcAft>
                <a:spcPts val="0"/>
              </a:spcAft>
              <a:buSzPts val="990"/>
              <a:buNone/>
            </a:pPr>
            <a:r>
              <a:rPr lang="en-US" sz="7260">
                <a:solidFill>
                  <a:schemeClr val="accent6"/>
                </a:solidFill>
              </a:rPr>
              <a:t>Building a Community of Readers</a:t>
            </a:r>
            <a:endParaRPr sz="7260">
              <a:solidFill>
                <a:schemeClr val="accent6"/>
              </a:solidFill>
            </a:endParaRPr>
          </a:p>
        </p:txBody>
      </p:sp>
      <p:pic>
        <p:nvPicPr>
          <p:cNvPr id="133" name="Google Shape;133;g3f586d24830_1_40" title="IMG_6437.HEIC"/>
          <p:cNvPicPr preferRelativeResize="0"/>
          <p:nvPr/>
        </p:nvPicPr>
        <p:blipFill>
          <a:blip r:embed="rId3">
            <a:alphaModFix/>
          </a:blip>
          <a:stretch>
            <a:fillRect/>
          </a:stretch>
        </p:blipFill>
        <p:spPr>
          <a:xfrm>
            <a:off x="623400" y="3429000"/>
            <a:ext cx="8633574" cy="6475173"/>
          </a:xfrm>
          <a:prstGeom prst="rect">
            <a:avLst/>
          </a:prstGeom>
          <a:noFill/>
          <a:ln>
            <a:noFill/>
          </a:ln>
        </p:spPr>
      </p:pic>
      <p:pic>
        <p:nvPicPr>
          <p:cNvPr id="134" name="Google Shape;134;g3f586d24830_1_40" title="IMG_0494.MOV">
            <a:hlinkClick r:id="rId4"/>
          </p:cNvPr>
          <p:cNvPicPr preferRelativeResize="0"/>
          <p:nvPr/>
        </p:nvPicPr>
        <p:blipFill>
          <a:blip r:embed="rId5">
            <a:alphaModFix/>
          </a:blip>
          <a:stretch>
            <a:fillRect/>
          </a:stretch>
        </p:blipFill>
        <p:spPr>
          <a:xfrm>
            <a:off x="12076375" y="3429000"/>
            <a:ext cx="3686179" cy="6553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10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Blue &amp; Gold">
  <a:themeElements>
    <a:clrScheme name="Blue &amp; Gold">
      <a:dk1>
        <a:srgbClr val="FFFFFF"/>
      </a:dk1>
      <a:lt1>
        <a:srgbClr val="01AFD1"/>
      </a:lt1>
      <a:dk2>
        <a:srgbClr val="1E2D31"/>
      </a:dk2>
      <a:lt2>
        <a:srgbClr val="BFC7CA"/>
      </a:lt2>
      <a:accent1>
        <a:srgbClr val="006F85"/>
      </a:accent1>
      <a:accent2>
        <a:srgbClr val="AF4345"/>
      </a:accent2>
      <a:accent3>
        <a:srgbClr val="47D06A"/>
      </a:accent3>
      <a:accent4>
        <a:srgbClr val="F58F8F"/>
      </a:accent4>
      <a:accent5>
        <a:srgbClr val="F6CD4C"/>
      </a:accent5>
      <a:accent6>
        <a:srgbClr val="F8E71C"/>
      </a:accent6>
      <a:hlink>
        <a:srgbClr val="F6CD4C"/>
      </a:hlink>
      <a:folHlink>
        <a:srgbClr val="F6CD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