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Canva Sans" charset="1" panose="020B0503030501040103"/>
      <p:regular r:id="rId24"/>
    </p:embeddedFont>
    <p:embeddedFont>
      <p:font typeface="Canva Sans Bold" charset="1" panose="020B0803030501040103"/>
      <p:regular r:id="rId25"/>
    </p:embeddedFont>
    <p:embeddedFont>
      <p:font typeface="Canva Student Font" charset="1" panose="000000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5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1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20.png" Type="http://schemas.openxmlformats.org/officeDocument/2006/relationships/image"/><Relationship Id="rId8" Target="../media/image2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2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jpe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2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https://nisdtxorg-my.sharepoint.com/personal/amy_lawson_nisdtx_org/_layouts/15/Doc.aspx?sourcedoc=%7B46af773f-6f1f-4ee5-afaa-503a81f61330%7D&amp;action=edit&amp;wd=target%28Facilitation%20Support.one%7C48eff8a3-1b1d-45e1-b2c1-4643eef00ef9%2FTeacher%20Facilitation%20Moves%20Table%203.2%7Cabd2fcce-5260-49f0-b55c-2a3194006e58%2F%29&amp;wdorigin=NavigationUrl" TargetMode="External" Type="http://schemas.openxmlformats.org/officeDocument/2006/relationships/hyperlink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9.png" Type="http://schemas.openxmlformats.org/officeDocument/2006/relationships/image"/><Relationship Id="rId7" Target="https://sites.google.com/nisdtx.org/nisd-instructional-framework/critical-components/planning" TargetMode="External" Type="http://schemas.openxmlformats.org/officeDocument/2006/relationships/hyperlink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2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11" Target="../media/image15.png" Type="http://schemas.openxmlformats.org/officeDocument/2006/relationships/image"/><Relationship Id="rId12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11.png" Type="http://schemas.openxmlformats.org/officeDocument/2006/relationships/image"/><Relationship Id="rId8" Target="../media/image12.pn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1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Relationship Id="rId7" Target="../media/image1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https://handsdownspeakout.wordpress.com/blog/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3800240" y="3392206"/>
            <a:ext cx="5377866" cy="6813769"/>
          </a:xfrm>
          <a:custGeom>
            <a:avLst/>
            <a:gdLst/>
            <a:ahLst/>
            <a:cxnLst/>
            <a:rect r="r" b="b" t="t" l="l"/>
            <a:pathLst>
              <a:path h="6813769" w="5377866">
                <a:moveTo>
                  <a:pt x="0" y="0"/>
                </a:moveTo>
                <a:lnTo>
                  <a:pt x="5377866" y="0"/>
                </a:lnTo>
                <a:lnTo>
                  <a:pt x="5377866" y="6813769"/>
                </a:lnTo>
                <a:lnTo>
                  <a:pt x="0" y="68137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0129921" y="4355428"/>
            <a:ext cx="938466" cy="862216"/>
          </a:xfrm>
          <a:custGeom>
            <a:avLst/>
            <a:gdLst/>
            <a:ahLst/>
            <a:cxnLst/>
            <a:rect r="r" b="b" t="t" l="l"/>
            <a:pathLst>
              <a:path h="862216" w="938466">
                <a:moveTo>
                  <a:pt x="0" y="0"/>
                </a:moveTo>
                <a:lnTo>
                  <a:pt x="938466" y="0"/>
                </a:lnTo>
                <a:lnTo>
                  <a:pt x="938466" y="862216"/>
                </a:lnTo>
                <a:lnTo>
                  <a:pt x="0" y="8622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-9107" y="225461"/>
            <a:ext cx="18069817" cy="2742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79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Giving Students Ownership Through Student Discrourse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786899" y="4454250"/>
            <a:ext cx="7273812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Learning Target</a:t>
            </a: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 I will be able to   facilitate purposeful, hands-down discussions that increase student thinking, engagement, and academic discourse throughout a lesson.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863244" y="95395"/>
            <a:ext cx="14356367" cy="10273775"/>
          </a:xfrm>
          <a:custGeom>
            <a:avLst/>
            <a:gdLst/>
            <a:ahLst/>
            <a:cxnLst/>
            <a:rect r="r" b="b" t="t" l="l"/>
            <a:pathLst>
              <a:path h="10273775" w="14356367">
                <a:moveTo>
                  <a:pt x="0" y="0"/>
                </a:moveTo>
                <a:lnTo>
                  <a:pt x="14356367" y="0"/>
                </a:lnTo>
                <a:lnTo>
                  <a:pt x="14356367" y="10273775"/>
                </a:lnTo>
                <a:lnTo>
                  <a:pt x="0" y="102737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2880166" y="1956482"/>
            <a:ext cx="5257023" cy="1811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Where does this fit in?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820759" y="735299"/>
            <a:ext cx="7405863" cy="8975584"/>
          </a:xfrm>
          <a:custGeom>
            <a:avLst/>
            <a:gdLst/>
            <a:ahLst/>
            <a:cxnLst/>
            <a:rect r="r" b="b" t="t" l="l"/>
            <a:pathLst>
              <a:path h="8975584" w="7405863">
                <a:moveTo>
                  <a:pt x="0" y="0"/>
                </a:moveTo>
                <a:lnTo>
                  <a:pt x="7405863" y="0"/>
                </a:lnTo>
                <a:lnTo>
                  <a:pt x="7405863" y="8975584"/>
                </a:lnTo>
                <a:lnTo>
                  <a:pt x="0" y="89755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8613952" y="724598"/>
            <a:ext cx="7397779" cy="8973306"/>
          </a:xfrm>
          <a:custGeom>
            <a:avLst/>
            <a:gdLst/>
            <a:ahLst/>
            <a:cxnLst/>
            <a:rect r="r" b="b" t="t" l="l"/>
            <a:pathLst>
              <a:path h="8973306" w="7397779">
                <a:moveTo>
                  <a:pt x="0" y="0"/>
                </a:moveTo>
                <a:lnTo>
                  <a:pt x="7397779" y="0"/>
                </a:lnTo>
                <a:lnTo>
                  <a:pt x="7397779" y="8973305"/>
                </a:lnTo>
                <a:lnTo>
                  <a:pt x="0" y="897330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3910894" y="136418"/>
            <a:ext cx="7897736" cy="10214920"/>
          </a:xfrm>
          <a:custGeom>
            <a:avLst/>
            <a:gdLst/>
            <a:ahLst/>
            <a:cxnLst/>
            <a:rect r="r" b="b" t="t" l="l"/>
            <a:pathLst>
              <a:path h="10214920" w="7897736">
                <a:moveTo>
                  <a:pt x="0" y="0"/>
                </a:moveTo>
                <a:lnTo>
                  <a:pt x="7897736" y="0"/>
                </a:lnTo>
                <a:lnTo>
                  <a:pt x="7897736" y="10214920"/>
                </a:lnTo>
                <a:lnTo>
                  <a:pt x="0" y="102149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2735" y="103544"/>
            <a:ext cx="4929872" cy="7394807"/>
          </a:xfrm>
          <a:custGeom>
            <a:avLst/>
            <a:gdLst/>
            <a:ahLst/>
            <a:cxnLst/>
            <a:rect r="r" b="b" t="t" l="l"/>
            <a:pathLst>
              <a:path h="7394807" w="4929872">
                <a:moveTo>
                  <a:pt x="0" y="0"/>
                </a:moveTo>
                <a:lnTo>
                  <a:pt x="4929871" y="0"/>
                </a:lnTo>
                <a:lnTo>
                  <a:pt x="4929871" y="7394807"/>
                </a:lnTo>
                <a:lnTo>
                  <a:pt x="0" y="73948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664786" y="2295071"/>
            <a:ext cx="5741457" cy="7655277"/>
          </a:xfrm>
          <a:custGeom>
            <a:avLst/>
            <a:gdLst/>
            <a:ahLst/>
            <a:cxnLst/>
            <a:rect r="r" b="b" t="t" l="l"/>
            <a:pathLst>
              <a:path h="7655277" w="5741457">
                <a:moveTo>
                  <a:pt x="0" y="0"/>
                </a:moveTo>
                <a:lnTo>
                  <a:pt x="5741457" y="0"/>
                </a:lnTo>
                <a:lnTo>
                  <a:pt x="5741457" y="7655276"/>
                </a:lnTo>
                <a:lnTo>
                  <a:pt x="0" y="76552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993997" y="7572"/>
            <a:ext cx="4895992" cy="7318972"/>
          </a:xfrm>
          <a:custGeom>
            <a:avLst/>
            <a:gdLst/>
            <a:ahLst/>
            <a:cxnLst/>
            <a:rect r="r" b="b" t="t" l="l"/>
            <a:pathLst>
              <a:path h="7318972" w="4895992">
                <a:moveTo>
                  <a:pt x="0" y="0"/>
                </a:moveTo>
                <a:lnTo>
                  <a:pt x="4895992" y="0"/>
                </a:lnTo>
                <a:lnTo>
                  <a:pt x="4895992" y="7318972"/>
                </a:lnTo>
                <a:lnTo>
                  <a:pt x="0" y="73189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552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5525525" y="1090709"/>
            <a:ext cx="6309178" cy="9418049"/>
          </a:xfrm>
          <a:custGeom>
            <a:avLst/>
            <a:gdLst/>
            <a:ahLst/>
            <a:cxnLst/>
            <a:rect r="r" b="b" t="t" l="l"/>
            <a:pathLst>
              <a:path h="9418049" w="6309178">
                <a:moveTo>
                  <a:pt x="0" y="0"/>
                </a:moveTo>
                <a:lnTo>
                  <a:pt x="6309178" y="0"/>
                </a:lnTo>
                <a:lnTo>
                  <a:pt x="6309178" y="9418049"/>
                </a:lnTo>
                <a:lnTo>
                  <a:pt x="0" y="94180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736795" y="203614"/>
            <a:ext cx="14449068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important about the Earth’s Climate?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943438" y="3629571"/>
            <a:ext cx="14191416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Question:</a:t>
            </a:r>
          </a:p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does human activities that release</a:t>
            </a:r>
          </a:p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greenhouse gases influence Earth’s climate?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30997" y="7732083"/>
            <a:ext cx="18297107" cy="3611792"/>
            <a:chOff x="0" y="0"/>
            <a:chExt cx="6378077" cy="125901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972811" y="4511594"/>
            <a:ext cx="10413478" cy="1434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88"/>
              </a:lnSpc>
            </a:pPr>
            <a:r>
              <a:rPr lang="en-US" b="true" sz="8420" u="sng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7" tooltip="https://nisdtxorg-my.sharepoint.com/personal/amy_lawson_nisdtx_org/_layouts/15/Doc.aspx?sourcedoc=%7B46af773f-6f1f-4ee5-afaa-503a81f61330%7D&amp;action=edit&amp;wd=target%28Facilitation%20Support.one%7C48eff8a3-1b1d-45e1-b2c1-4643eef00ef9%2FTeacher%20Facilitation%20Moves%20Table%203.2%7Cabd2fcce-5260-49f0-b55c-2a3194006e58%2F%29&amp;wdorigin=NavigationUrl"/>
              </a:rPr>
              <a:t>Facilitation Support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0" y="7742987"/>
            <a:ext cx="18297107" cy="3611792"/>
            <a:chOff x="0" y="0"/>
            <a:chExt cx="6378077" cy="125901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1" id="31">
            <a:hlinkClick r:id="rId7" tooltip="https://sites.google.com/nisdtx.org/nisd-instructional-framework/critical-components/planning"/>
          </p:cNvPr>
          <p:cNvSpPr/>
          <p:nvPr/>
        </p:nvSpPr>
        <p:spPr>
          <a:xfrm flipH="false" flipV="false" rot="0">
            <a:off x="5378991" y="229948"/>
            <a:ext cx="7466057" cy="9743630"/>
          </a:xfrm>
          <a:custGeom>
            <a:avLst/>
            <a:gdLst/>
            <a:ahLst/>
            <a:cxnLst/>
            <a:rect r="r" b="b" t="t" l="l"/>
            <a:pathLst>
              <a:path h="9743630" w="7466057">
                <a:moveTo>
                  <a:pt x="0" y="0"/>
                </a:moveTo>
                <a:lnTo>
                  <a:pt x="7466057" y="0"/>
                </a:lnTo>
                <a:lnTo>
                  <a:pt x="7466057" y="9743631"/>
                </a:lnTo>
                <a:lnTo>
                  <a:pt x="0" y="97436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30997" y="7732083"/>
            <a:ext cx="18297107" cy="3611792"/>
            <a:chOff x="0" y="0"/>
            <a:chExt cx="6378077" cy="125901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30997" y="70752"/>
            <a:ext cx="18422858" cy="10395437"/>
          </a:xfrm>
          <a:custGeom>
            <a:avLst/>
            <a:gdLst/>
            <a:ahLst/>
            <a:cxnLst/>
            <a:rect r="r" b="b" t="t" l="l"/>
            <a:pathLst>
              <a:path h="10395437" w="18422858">
                <a:moveTo>
                  <a:pt x="0" y="0"/>
                </a:moveTo>
                <a:lnTo>
                  <a:pt x="18422858" y="0"/>
                </a:lnTo>
                <a:lnTo>
                  <a:pt x="18422858" y="10395437"/>
                </a:lnTo>
                <a:lnTo>
                  <a:pt x="0" y="103954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78657"/>
          </a:xfrm>
          <a:custGeom>
            <a:avLst/>
            <a:gdLst/>
            <a:ahLst/>
            <a:cxnLst/>
            <a:rect r="r" b="b" t="t" l="l"/>
            <a:pathLst>
              <a:path h="10278657" w="18288000">
                <a:moveTo>
                  <a:pt x="0" y="0"/>
                </a:moveTo>
                <a:lnTo>
                  <a:pt x="18288000" y="0"/>
                </a:lnTo>
                <a:lnTo>
                  <a:pt x="18288000" y="10278657"/>
                </a:lnTo>
                <a:lnTo>
                  <a:pt x="0" y="102786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5751293" y="394855"/>
            <a:ext cx="6902512" cy="9661188"/>
          </a:xfrm>
          <a:custGeom>
            <a:avLst/>
            <a:gdLst/>
            <a:ahLst/>
            <a:cxnLst/>
            <a:rect r="r" b="b" t="t" l="l"/>
            <a:pathLst>
              <a:path h="9661188" w="6902512">
                <a:moveTo>
                  <a:pt x="0" y="0"/>
                </a:moveTo>
                <a:lnTo>
                  <a:pt x="6902512" y="0"/>
                </a:lnTo>
                <a:lnTo>
                  <a:pt x="6902512" y="9661188"/>
                </a:lnTo>
                <a:lnTo>
                  <a:pt x="0" y="96611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0" y="7742987"/>
            <a:ext cx="18297107" cy="3611792"/>
            <a:chOff x="0" y="0"/>
            <a:chExt cx="6378077" cy="125901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5378991" y="229948"/>
            <a:ext cx="7466057" cy="9743630"/>
          </a:xfrm>
          <a:custGeom>
            <a:avLst/>
            <a:gdLst/>
            <a:ahLst/>
            <a:cxnLst/>
            <a:rect r="r" b="b" t="t" l="l"/>
            <a:pathLst>
              <a:path h="9743630" w="7466057">
                <a:moveTo>
                  <a:pt x="0" y="0"/>
                </a:moveTo>
                <a:lnTo>
                  <a:pt x="7466057" y="0"/>
                </a:lnTo>
                <a:lnTo>
                  <a:pt x="7466057" y="9743631"/>
                </a:lnTo>
                <a:lnTo>
                  <a:pt x="0" y="97436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552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6657815" y="4816921"/>
            <a:ext cx="5724094" cy="4600090"/>
          </a:xfrm>
          <a:custGeom>
            <a:avLst/>
            <a:gdLst/>
            <a:ahLst/>
            <a:cxnLst/>
            <a:rect r="r" b="b" t="t" l="l"/>
            <a:pathLst>
              <a:path h="4600090" w="5724094">
                <a:moveTo>
                  <a:pt x="0" y="0"/>
                </a:moveTo>
                <a:lnTo>
                  <a:pt x="5724095" y="0"/>
                </a:lnTo>
                <a:lnTo>
                  <a:pt x="5724095" y="4600090"/>
                </a:lnTo>
                <a:lnTo>
                  <a:pt x="0" y="46000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6317261" y="3278747"/>
            <a:ext cx="5190292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Which is bigger?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9552" y="4160712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652882" y="195643"/>
            <a:ext cx="5923178" cy="7403973"/>
          </a:xfrm>
          <a:custGeom>
            <a:avLst/>
            <a:gdLst/>
            <a:ahLst/>
            <a:cxnLst/>
            <a:rect r="r" b="b" t="t" l="l"/>
            <a:pathLst>
              <a:path h="7403973" w="5923178">
                <a:moveTo>
                  <a:pt x="0" y="0"/>
                </a:moveTo>
                <a:lnTo>
                  <a:pt x="5923178" y="0"/>
                </a:lnTo>
                <a:lnTo>
                  <a:pt x="5923178" y="7403974"/>
                </a:lnTo>
                <a:lnTo>
                  <a:pt x="0" y="74039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738857" y="1163614"/>
            <a:ext cx="6357366" cy="8229600"/>
          </a:xfrm>
          <a:custGeom>
            <a:avLst/>
            <a:gdLst/>
            <a:ahLst/>
            <a:cxnLst/>
            <a:rect r="r" b="b" t="t" l="l"/>
            <a:pathLst>
              <a:path h="8229600" w="6357366">
                <a:moveTo>
                  <a:pt x="0" y="0"/>
                </a:moveTo>
                <a:lnTo>
                  <a:pt x="6357366" y="0"/>
                </a:lnTo>
                <a:lnTo>
                  <a:pt x="635736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8803820" y="2258097"/>
            <a:ext cx="979879" cy="963413"/>
            <a:chOff x="0" y="0"/>
            <a:chExt cx="1306506" cy="128455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619784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66937" y="664766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686721" y="642275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5"/>
                  </a:lnTo>
                  <a:lnTo>
                    <a:pt x="0" y="619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10493027" y="2290830"/>
            <a:ext cx="979879" cy="963413"/>
            <a:chOff x="0" y="0"/>
            <a:chExt cx="1306506" cy="128455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619784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66937" y="664766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686721" y="642275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5"/>
                  </a:lnTo>
                  <a:lnTo>
                    <a:pt x="0" y="619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12260001" y="2191509"/>
            <a:ext cx="979879" cy="963413"/>
            <a:chOff x="0" y="0"/>
            <a:chExt cx="1306506" cy="128455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619784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66937" y="664766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686721" y="642275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5"/>
                  </a:lnTo>
                  <a:lnTo>
                    <a:pt x="0" y="619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8346410" y="3649488"/>
            <a:ext cx="979879" cy="963413"/>
            <a:chOff x="0" y="0"/>
            <a:chExt cx="1306506" cy="128455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619784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66937" y="664766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686721" y="642275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5"/>
                  </a:lnTo>
                  <a:lnTo>
                    <a:pt x="0" y="619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9777137" y="3579233"/>
            <a:ext cx="979879" cy="963413"/>
            <a:chOff x="0" y="0"/>
            <a:chExt cx="1306506" cy="128455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619784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66937" y="664766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686721" y="642275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5"/>
                  </a:lnTo>
                  <a:lnTo>
                    <a:pt x="0" y="619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9" id="59"/>
          <p:cNvGrpSpPr/>
          <p:nvPr/>
        </p:nvGrpSpPr>
        <p:grpSpPr>
          <a:xfrm rot="0">
            <a:off x="11376330" y="3491337"/>
            <a:ext cx="979879" cy="963413"/>
            <a:chOff x="0" y="0"/>
            <a:chExt cx="1306506" cy="128455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619784" y="0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66937" y="664766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4" y="0"/>
                  </a:lnTo>
                  <a:lnTo>
                    <a:pt x="619784" y="619784"/>
                  </a:lnTo>
                  <a:lnTo>
                    <a:pt x="0" y="619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686721" y="642275"/>
              <a:ext cx="619784" cy="619784"/>
            </a:xfrm>
            <a:custGeom>
              <a:avLst/>
              <a:gdLst/>
              <a:ahLst/>
              <a:cxnLst/>
              <a:rect r="r" b="b" t="t" l="l"/>
              <a:pathLst>
                <a:path h="619784" w="619784">
                  <a:moveTo>
                    <a:pt x="0" y="0"/>
                  </a:moveTo>
                  <a:lnTo>
                    <a:pt x="619785" y="0"/>
                  </a:lnTo>
                  <a:lnTo>
                    <a:pt x="619785" y="619785"/>
                  </a:lnTo>
                  <a:lnTo>
                    <a:pt x="0" y="619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64" id="64"/>
          <p:cNvSpPr txBox="true"/>
          <p:nvPr/>
        </p:nvSpPr>
        <p:spPr>
          <a:xfrm rot="0">
            <a:off x="12649200" y="4326853"/>
            <a:ext cx="1414462" cy="2910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Vocabulary: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Area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Length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Width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Perpendicular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Base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Height</a:t>
            </a:r>
          </a:p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__________</a:t>
            </a:r>
          </a:p>
          <a:p>
            <a:pPr algn="l">
              <a:lnSpc>
                <a:spcPts val="3780"/>
              </a:lnSpc>
            </a:pPr>
          </a:p>
          <a:p>
            <a:pPr algn="l">
              <a:lnSpc>
                <a:spcPts val="3780"/>
              </a:lnSpc>
            </a:pPr>
          </a:p>
        </p:txBody>
      </p:sp>
      <p:grpSp>
        <p:nvGrpSpPr>
          <p:cNvPr name="Group 65" id="65"/>
          <p:cNvGrpSpPr/>
          <p:nvPr/>
        </p:nvGrpSpPr>
        <p:grpSpPr>
          <a:xfrm rot="0">
            <a:off x="9490710" y="2671762"/>
            <a:ext cx="1394460" cy="282892"/>
            <a:chOff x="0" y="0"/>
            <a:chExt cx="1859280" cy="37719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50639" y="49289"/>
              <a:ext cx="1756571" cy="279324"/>
            </a:xfrm>
            <a:custGeom>
              <a:avLst/>
              <a:gdLst/>
              <a:ahLst/>
              <a:cxnLst/>
              <a:rect r="r" b="b" t="t" l="l"/>
              <a:pathLst>
                <a:path h="279324" w="1756571">
                  <a:moveTo>
                    <a:pt x="59851" y="58661"/>
                  </a:moveTo>
                  <a:cubicBezTo>
                    <a:pt x="523401" y="1511"/>
                    <a:pt x="575471" y="-3569"/>
                    <a:pt x="691041" y="1511"/>
                  </a:cubicBezTo>
                  <a:cubicBezTo>
                    <a:pt x="914561" y="9131"/>
                    <a:pt x="1554641" y="85331"/>
                    <a:pt x="1674021" y="112001"/>
                  </a:cubicBezTo>
                  <a:cubicBezTo>
                    <a:pt x="1701961" y="118351"/>
                    <a:pt x="1710851" y="117081"/>
                    <a:pt x="1723551" y="128511"/>
                  </a:cubicBezTo>
                  <a:cubicBezTo>
                    <a:pt x="1740061" y="143751"/>
                    <a:pt x="1756571" y="178041"/>
                    <a:pt x="1756571" y="199631"/>
                  </a:cubicBezTo>
                  <a:cubicBezTo>
                    <a:pt x="1756571" y="217411"/>
                    <a:pt x="1747681" y="236461"/>
                    <a:pt x="1736251" y="249161"/>
                  </a:cubicBezTo>
                  <a:cubicBezTo>
                    <a:pt x="1726091" y="260591"/>
                    <a:pt x="1708311" y="272021"/>
                    <a:pt x="1691801" y="275831"/>
                  </a:cubicBezTo>
                  <a:cubicBezTo>
                    <a:pt x="1675291" y="279641"/>
                    <a:pt x="1653701" y="278371"/>
                    <a:pt x="1638461" y="269481"/>
                  </a:cubicBezTo>
                  <a:cubicBezTo>
                    <a:pt x="1620681" y="259321"/>
                    <a:pt x="1595281" y="230111"/>
                    <a:pt x="1592741" y="207251"/>
                  </a:cubicBezTo>
                  <a:cubicBezTo>
                    <a:pt x="1588931" y="185661"/>
                    <a:pt x="1600361" y="150101"/>
                    <a:pt x="1616871" y="134861"/>
                  </a:cubicBezTo>
                  <a:cubicBezTo>
                    <a:pt x="1633381" y="118351"/>
                    <a:pt x="1670211" y="109461"/>
                    <a:pt x="1691801" y="114541"/>
                  </a:cubicBezTo>
                  <a:cubicBezTo>
                    <a:pt x="1714661" y="119621"/>
                    <a:pt x="1742601" y="143751"/>
                    <a:pt x="1750221" y="164071"/>
                  </a:cubicBezTo>
                  <a:cubicBezTo>
                    <a:pt x="1759111" y="185661"/>
                    <a:pt x="1752761" y="222491"/>
                    <a:pt x="1742601" y="241541"/>
                  </a:cubicBezTo>
                  <a:cubicBezTo>
                    <a:pt x="1733711" y="256781"/>
                    <a:pt x="1718471" y="266941"/>
                    <a:pt x="1699421" y="273291"/>
                  </a:cubicBezTo>
                  <a:cubicBezTo>
                    <a:pt x="1672751" y="282181"/>
                    <a:pt x="1643541" y="279641"/>
                    <a:pt x="1588931" y="275831"/>
                  </a:cubicBezTo>
                  <a:cubicBezTo>
                    <a:pt x="1433991" y="265671"/>
                    <a:pt x="899321" y="145021"/>
                    <a:pt x="693581" y="133591"/>
                  </a:cubicBezTo>
                  <a:cubicBezTo>
                    <a:pt x="585631" y="127241"/>
                    <a:pt x="537371" y="136131"/>
                    <a:pt x="447201" y="145021"/>
                  </a:cubicBezTo>
                  <a:cubicBezTo>
                    <a:pt x="334171" y="156451"/>
                    <a:pt x="133511" y="211061"/>
                    <a:pt x="67471" y="202171"/>
                  </a:cubicBezTo>
                  <a:cubicBezTo>
                    <a:pt x="44611" y="198361"/>
                    <a:pt x="31911" y="192011"/>
                    <a:pt x="20481" y="180581"/>
                  </a:cubicBezTo>
                  <a:cubicBezTo>
                    <a:pt x="9051" y="169151"/>
                    <a:pt x="1431" y="150101"/>
                    <a:pt x="161" y="133591"/>
                  </a:cubicBezTo>
                  <a:cubicBezTo>
                    <a:pt x="-1109" y="118351"/>
                    <a:pt x="5241" y="98031"/>
                    <a:pt x="15401" y="85331"/>
                  </a:cubicBezTo>
                  <a:cubicBezTo>
                    <a:pt x="25561" y="72631"/>
                    <a:pt x="59851" y="58661"/>
                    <a:pt x="59851" y="58661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67" id="67"/>
          <p:cNvGrpSpPr/>
          <p:nvPr/>
        </p:nvGrpSpPr>
        <p:grpSpPr>
          <a:xfrm rot="0">
            <a:off x="10525125" y="3085148"/>
            <a:ext cx="483870" cy="727710"/>
            <a:chOff x="0" y="0"/>
            <a:chExt cx="645160" cy="97028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49567" y="50639"/>
              <a:ext cx="543858" cy="868524"/>
            </a:xfrm>
            <a:custGeom>
              <a:avLst/>
              <a:gdLst/>
              <a:ahLst/>
              <a:cxnLst/>
              <a:rect r="r" b="b" t="t" l="l"/>
              <a:pathLst>
                <a:path h="868524" w="543858">
                  <a:moveTo>
                    <a:pt x="533363" y="114461"/>
                  </a:moveTo>
                  <a:cubicBezTo>
                    <a:pt x="290793" y="499271"/>
                    <a:pt x="238723" y="599601"/>
                    <a:pt x="201893" y="679611"/>
                  </a:cubicBezTo>
                  <a:cubicBezTo>
                    <a:pt x="173953" y="740571"/>
                    <a:pt x="166333" y="816771"/>
                    <a:pt x="135853" y="844711"/>
                  </a:cubicBezTo>
                  <a:cubicBezTo>
                    <a:pt x="115533" y="863761"/>
                    <a:pt x="86323" y="871381"/>
                    <a:pt x="64733" y="867571"/>
                  </a:cubicBezTo>
                  <a:cubicBezTo>
                    <a:pt x="43143" y="863761"/>
                    <a:pt x="16473" y="839631"/>
                    <a:pt x="6313" y="821851"/>
                  </a:cubicBezTo>
                  <a:cubicBezTo>
                    <a:pt x="-1307" y="806611"/>
                    <a:pt x="-1307" y="786291"/>
                    <a:pt x="2503" y="771051"/>
                  </a:cubicBezTo>
                  <a:cubicBezTo>
                    <a:pt x="6313" y="755811"/>
                    <a:pt x="15203" y="738031"/>
                    <a:pt x="29173" y="727871"/>
                  </a:cubicBezTo>
                  <a:cubicBezTo>
                    <a:pt x="45683" y="716441"/>
                    <a:pt x="81243" y="707551"/>
                    <a:pt x="101563" y="713901"/>
                  </a:cubicBezTo>
                  <a:cubicBezTo>
                    <a:pt x="123153" y="718981"/>
                    <a:pt x="147283" y="746921"/>
                    <a:pt x="154903" y="765971"/>
                  </a:cubicBezTo>
                  <a:cubicBezTo>
                    <a:pt x="161253" y="781211"/>
                    <a:pt x="158713" y="801531"/>
                    <a:pt x="153633" y="815501"/>
                  </a:cubicBezTo>
                  <a:cubicBezTo>
                    <a:pt x="148553" y="830741"/>
                    <a:pt x="137123" y="847251"/>
                    <a:pt x="123153" y="856141"/>
                  </a:cubicBezTo>
                  <a:cubicBezTo>
                    <a:pt x="104103" y="865031"/>
                    <a:pt x="68543" y="868841"/>
                    <a:pt x="48223" y="862491"/>
                  </a:cubicBezTo>
                  <a:cubicBezTo>
                    <a:pt x="32983" y="857411"/>
                    <a:pt x="19013" y="842171"/>
                    <a:pt x="10123" y="829471"/>
                  </a:cubicBezTo>
                  <a:cubicBezTo>
                    <a:pt x="2503" y="815501"/>
                    <a:pt x="-1307" y="800261"/>
                    <a:pt x="1233" y="778671"/>
                  </a:cubicBezTo>
                  <a:cubicBezTo>
                    <a:pt x="2503" y="744381"/>
                    <a:pt x="26633" y="692311"/>
                    <a:pt x="49493" y="641511"/>
                  </a:cubicBezTo>
                  <a:cubicBezTo>
                    <a:pt x="78703" y="574201"/>
                    <a:pt x="124423" y="499271"/>
                    <a:pt x="173953" y="414181"/>
                  </a:cubicBezTo>
                  <a:cubicBezTo>
                    <a:pt x="239993" y="299881"/>
                    <a:pt x="359373" y="71281"/>
                    <a:pt x="415253" y="21751"/>
                  </a:cubicBezTo>
                  <a:cubicBezTo>
                    <a:pt x="434303" y="5241"/>
                    <a:pt x="447003" y="1431"/>
                    <a:pt x="463513" y="161"/>
                  </a:cubicBezTo>
                  <a:cubicBezTo>
                    <a:pt x="481293" y="-1109"/>
                    <a:pt x="501613" y="5241"/>
                    <a:pt x="515583" y="15401"/>
                  </a:cubicBezTo>
                  <a:cubicBezTo>
                    <a:pt x="528283" y="25561"/>
                    <a:pt x="539713" y="44611"/>
                    <a:pt x="543523" y="61121"/>
                  </a:cubicBezTo>
                  <a:cubicBezTo>
                    <a:pt x="546063" y="77631"/>
                    <a:pt x="533363" y="114461"/>
                    <a:pt x="533363" y="114461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69" id="69"/>
          <p:cNvGrpSpPr/>
          <p:nvPr/>
        </p:nvGrpSpPr>
        <p:grpSpPr>
          <a:xfrm rot="0">
            <a:off x="11234738" y="2538412"/>
            <a:ext cx="1280160" cy="758190"/>
            <a:chOff x="0" y="0"/>
            <a:chExt cx="1706880" cy="101092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48657" y="48297"/>
              <a:ext cx="1606293" cy="915589"/>
            </a:xfrm>
            <a:custGeom>
              <a:avLst/>
              <a:gdLst/>
              <a:ahLst/>
              <a:cxnLst/>
              <a:rect r="r" b="b" t="t" l="l"/>
              <a:pathLst>
                <a:path h="915589" w="1606293">
                  <a:moveTo>
                    <a:pt x="30083" y="794983"/>
                  </a:moveTo>
                  <a:cubicBezTo>
                    <a:pt x="696833" y="411443"/>
                    <a:pt x="1114663" y="222213"/>
                    <a:pt x="1301353" y="124423"/>
                  </a:cubicBezTo>
                  <a:cubicBezTo>
                    <a:pt x="1397873" y="73623"/>
                    <a:pt x="1470263" y="13933"/>
                    <a:pt x="1517253" y="3773"/>
                  </a:cubicBezTo>
                  <a:cubicBezTo>
                    <a:pt x="1536303" y="-1307"/>
                    <a:pt x="1547733" y="-37"/>
                    <a:pt x="1561703" y="5043"/>
                  </a:cubicBezTo>
                  <a:cubicBezTo>
                    <a:pt x="1574403" y="10123"/>
                    <a:pt x="1589643" y="20283"/>
                    <a:pt x="1595993" y="32983"/>
                  </a:cubicBezTo>
                  <a:cubicBezTo>
                    <a:pt x="1604883" y="49493"/>
                    <a:pt x="1606153" y="82513"/>
                    <a:pt x="1599803" y="99023"/>
                  </a:cubicBezTo>
                  <a:cubicBezTo>
                    <a:pt x="1595993" y="112993"/>
                    <a:pt x="1583293" y="125693"/>
                    <a:pt x="1570593" y="132043"/>
                  </a:cubicBezTo>
                  <a:cubicBezTo>
                    <a:pt x="1554083" y="139663"/>
                    <a:pt x="1521063" y="139663"/>
                    <a:pt x="1504553" y="133313"/>
                  </a:cubicBezTo>
                  <a:cubicBezTo>
                    <a:pt x="1490583" y="126963"/>
                    <a:pt x="1479153" y="112993"/>
                    <a:pt x="1472803" y="100293"/>
                  </a:cubicBezTo>
                  <a:cubicBezTo>
                    <a:pt x="1466453" y="87593"/>
                    <a:pt x="1463913" y="71083"/>
                    <a:pt x="1467723" y="55843"/>
                  </a:cubicBezTo>
                  <a:cubicBezTo>
                    <a:pt x="1472803" y="39333"/>
                    <a:pt x="1493123" y="13933"/>
                    <a:pt x="1509633" y="6313"/>
                  </a:cubicBezTo>
                  <a:cubicBezTo>
                    <a:pt x="1522333" y="-1307"/>
                    <a:pt x="1540113" y="-1307"/>
                    <a:pt x="1554083" y="2503"/>
                  </a:cubicBezTo>
                  <a:cubicBezTo>
                    <a:pt x="1568053" y="6313"/>
                    <a:pt x="1583293" y="16473"/>
                    <a:pt x="1592183" y="27903"/>
                  </a:cubicBezTo>
                  <a:cubicBezTo>
                    <a:pt x="1599803" y="38063"/>
                    <a:pt x="1607423" y="54573"/>
                    <a:pt x="1606153" y="69813"/>
                  </a:cubicBezTo>
                  <a:cubicBezTo>
                    <a:pt x="1604883" y="87593"/>
                    <a:pt x="1599803" y="105373"/>
                    <a:pt x="1576943" y="128233"/>
                  </a:cubicBezTo>
                  <a:cubicBezTo>
                    <a:pt x="1484233" y="217133"/>
                    <a:pt x="950833" y="412713"/>
                    <a:pt x="686673" y="554953"/>
                  </a:cubicBezTo>
                  <a:cubicBezTo>
                    <a:pt x="463153" y="674333"/>
                    <a:pt x="174863" y="888963"/>
                    <a:pt x="85963" y="911823"/>
                  </a:cubicBezTo>
                  <a:cubicBezTo>
                    <a:pt x="63103" y="918173"/>
                    <a:pt x="52943" y="915633"/>
                    <a:pt x="38973" y="910553"/>
                  </a:cubicBezTo>
                  <a:cubicBezTo>
                    <a:pt x="26273" y="904203"/>
                    <a:pt x="12303" y="891503"/>
                    <a:pt x="5953" y="877533"/>
                  </a:cubicBezTo>
                  <a:cubicBezTo>
                    <a:pt x="-397" y="864833"/>
                    <a:pt x="-1667" y="845783"/>
                    <a:pt x="2143" y="831813"/>
                  </a:cubicBezTo>
                  <a:cubicBezTo>
                    <a:pt x="5953" y="817843"/>
                    <a:pt x="30083" y="794983"/>
                    <a:pt x="30083" y="794983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11185207" y="2543175"/>
            <a:ext cx="1280160" cy="677228"/>
            <a:chOff x="0" y="0"/>
            <a:chExt cx="1706880" cy="90297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49050" y="48542"/>
              <a:ext cx="1606713" cy="804854"/>
            </a:xfrm>
            <a:custGeom>
              <a:avLst/>
              <a:gdLst/>
              <a:ahLst/>
              <a:cxnLst/>
              <a:rect r="r" b="b" t="t" l="l"/>
              <a:pathLst>
                <a:path h="804854" w="1606713">
                  <a:moveTo>
                    <a:pt x="89380" y="2258"/>
                  </a:moveTo>
                  <a:cubicBezTo>
                    <a:pt x="796770" y="295628"/>
                    <a:pt x="1308580" y="529308"/>
                    <a:pt x="1469870" y="614398"/>
                  </a:cubicBezTo>
                  <a:cubicBezTo>
                    <a:pt x="1528290" y="646148"/>
                    <a:pt x="1563850" y="661388"/>
                    <a:pt x="1585440" y="684248"/>
                  </a:cubicBezTo>
                  <a:cubicBezTo>
                    <a:pt x="1598140" y="698218"/>
                    <a:pt x="1604490" y="709648"/>
                    <a:pt x="1605760" y="723618"/>
                  </a:cubicBezTo>
                  <a:cubicBezTo>
                    <a:pt x="1608300" y="737588"/>
                    <a:pt x="1605760" y="755368"/>
                    <a:pt x="1598140" y="768068"/>
                  </a:cubicBezTo>
                  <a:cubicBezTo>
                    <a:pt x="1591790" y="780768"/>
                    <a:pt x="1580360" y="793468"/>
                    <a:pt x="1566390" y="798548"/>
                  </a:cubicBezTo>
                  <a:cubicBezTo>
                    <a:pt x="1548610" y="804898"/>
                    <a:pt x="1516860" y="804898"/>
                    <a:pt x="1500350" y="794738"/>
                  </a:cubicBezTo>
                  <a:cubicBezTo>
                    <a:pt x="1483840" y="784578"/>
                    <a:pt x="1468600" y="757908"/>
                    <a:pt x="1467330" y="737588"/>
                  </a:cubicBezTo>
                  <a:cubicBezTo>
                    <a:pt x="1466060" y="718538"/>
                    <a:pt x="1480030" y="690598"/>
                    <a:pt x="1495270" y="679168"/>
                  </a:cubicBezTo>
                  <a:cubicBezTo>
                    <a:pt x="1510510" y="667738"/>
                    <a:pt x="1542260" y="662658"/>
                    <a:pt x="1560040" y="669008"/>
                  </a:cubicBezTo>
                  <a:cubicBezTo>
                    <a:pt x="1577820" y="675358"/>
                    <a:pt x="1599410" y="698218"/>
                    <a:pt x="1604490" y="717268"/>
                  </a:cubicBezTo>
                  <a:cubicBezTo>
                    <a:pt x="1609570" y="735048"/>
                    <a:pt x="1600680" y="765528"/>
                    <a:pt x="1590520" y="780768"/>
                  </a:cubicBezTo>
                  <a:cubicBezTo>
                    <a:pt x="1581630" y="792198"/>
                    <a:pt x="1565120" y="799818"/>
                    <a:pt x="1551150" y="803628"/>
                  </a:cubicBezTo>
                  <a:cubicBezTo>
                    <a:pt x="1538450" y="806168"/>
                    <a:pt x="1528290" y="804898"/>
                    <a:pt x="1507970" y="798548"/>
                  </a:cubicBezTo>
                  <a:cubicBezTo>
                    <a:pt x="1439390" y="775688"/>
                    <a:pt x="1260320" y="644878"/>
                    <a:pt x="1102840" y="566138"/>
                  </a:cubicBezTo>
                  <a:cubicBezTo>
                    <a:pt x="898370" y="463268"/>
                    <a:pt x="573250" y="328648"/>
                    <a:pt x="373860" y="247368"/>
                  </a:cubicBezTo>
                  <a:cubicBezTo>
                    <a:pt x="237970" y="192758"/>
                    <a:pt x="76680" y="155928"/>
                    <a:pt x="28420" y="117828"/>
                  </a:cubicBezTo>
                  <a:cubicBezTo>
                    <a:pt x="10640" y="103858"/>
                    <a:pt x="5560" y="93698"/>
                    <a:pt x="1750" y="79728"/>
                  </a:cubicBezTo>
                  <a:cubicBezTo>
                    <a:pt x="-2060" y="65758"/>
                    <a:pt x="480" y="45438"/>
                    <a:pt x="8100" y="32738"/>
                  </a:cubicBezTo>
                  <a:cubicBezTo>
                    <a:pt x="14450" y="20038"/>
                    <a:pt x="28420" y="7338"/>
                    <a:pt x="42390" y="2258"/>
                  </a:cubicBezTo>
                  <a:cubicBezTo>
                    <a:pt x="56360" y="-2822"/>
                    <a:pt x="89380" y="2258"/>
                    <a:pt x="89380" y="2258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12123420" y="3156585"/>
            <a:ext cx="1103948" cy="533400"/>
            <a:chOff x="0" y="0"/>
            <a:chExt cx="1471930" cy="71120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48719" y="50462"/>
              <a:ext cx="1371379" cy="612707"/>
            </a:xfrm>
            <a:custGeom>
              <a:avLst/>
              <a:gdLst/>
              <a:ahLst/>
              <a:cxnLst/>
              <a:rect r="r" b="b" t="t" l="l"/>
              <a:pathLst>
                <a:path h="612707" w="1371379">
                  <a:moveTo>
                    <a:pt x="1320341" y="132418"/>
                  </a:moveTo>
                  <a:cubicBezTo>
                    <a:pt x="808531" y="282278"/>
                    <a:pt x="220521" y="597238"/>
                    <a:pt x="89711" y="609938"/>
                  </a:cubicBezTo>
                  <a:cubicBezTo>
                    <a:pt x="55421" y="613748"/>
                    <a:pt x="40181" y="607398"/>
                    <a:pt x="24941" y="595968"/>
                  </a:cubicBezTo>
                  <a:cubicBezTo>
                    <a:pt x="12241" y="587078"/>
                    <a:pt x="4621" y="571838"/>
                    <a:pt x="2081" y="557868"/>
                  </a:cubicBezTo>
                  <a:cubicBezTo>
                    <a:pt x="-1729" y="543898"/>
                    <a:pt x="811" y="526118"/>
                    <a:pt x="5891" y="513418"/>
                  </a:cubicBezTo>
                  <a:cubicBezTo>
                    <a:pt x="12241" y="500718"/>
                    <a:pt x="23671" y="486748"/>
                    <a:pt x="37641" y="480398"/>
                  </a:cubicBezTo>
                  <a:cubicBezTo>
                    <a:pt x="54151" y="474048"/>
                    <a:pt x="85901" y="474048"/>
                    <a:pt x="102411" y="480398"/>
                  </a:cubicBezTo>
                  <a:cubicBezTo>
                    <a:pt x="116381" y="486748"/>
                    <a:pt x="127811" y="499448"/>
                    <a:pt x="134161" y="513418"/>
                  </a:cubicBezTo>
                  <a:cubicBezTo>
                    <a:pt x="140511" y="529928"/>
                    <a:pt x="137971" y="561678"/>
                    <a:pt x="130351" y="578188"/>
                  </a:cubicBezTo>
                  <a:cubicBezTo>
                    <a:pt x="124001" y="592158"/>
                    <a:pt x="108761" y="602318"/>
                    <a:pt x="96061" y="607398"/>
                  </a:cubicBezTo>
                  <a:cubicBezTo>
                    <a:pt x="83361" y="612478"/>
                    <a:pt x="65581" y="615018"/>
                    <a:pt x="51611" y="609938"/>
                  </a:cubicBezTo>
                  <a:cubicBezTo>
                    <a:pt x="35101" y="603588"/>
                    <a:pt x="10971" y="581998"/>
                    <a:pt x="3351" y="565488"/>
                  </a:cubicBezTo>
                  <a:cubicBezTo>
                    <a:pt x="-1729" y="551518"/>
                    <a:pt x="-459" y="533738"/>
                    <a:pt x="3351" y="521038"/>
                  </a:cubicBezTo>
                  <a:cubicBezTo>
                    <a:pt x="8431" y="507068"/>
                    <a:pt x="12241" y="499448"/>
                    <a:pt x="30021" y="485478"/>
                  </a:cubicBezTo>
                  <a:cubicBezTo>
                    <a:pt x="106221" y="427058"/>
                    <a:pt x="564691" y="279738"/>
                    <a:pt x="742491" y="203538"/>
                  </a:cubicBezTo>
                  <a:cubicBezTo>
                    <a:pt x="850441" y="157818"/>
                    <a:pt x="906321" y="117178"/>
                    <a:pt x="997761" y="84158"/>
                  </a:cubicBezTo>
                  <a:cubicBezTo>
                    <a:pt x="1098091" y="48598"/>
                    <a:pt x="1270811" y="-4742"/>
                    <a:pt x="1319071" y="338"/>
                  </a:cubicBezTo>
                  <a:cubicBezTo>
                    <a:pt x="1335581" y="2878"/>
                    <a:pt x="1340661" y="7958"/>
                    <a:pt x="1348281" y="15578"/>
                  </a:cubicBezTo>
                  <a:cubicBezTo>
                    <a:pt x="1358441" y="25738"/>
                    <a:pt x="1368601" y="43518"/>
                    <a:pt x="1371141" y="58758"/>
                  </a:cubicBezTo>
                  <a:cubicBezTo>
                    <a:pt x="1372411" y="72728"/>
                    <a:pt x="1368601" y="93048"/>
                    <a:pt x="1359711" y="104478"/>
                  </a:cubicBezTo>
                  <a:cubicBezTo>
                    <a:pt x="1350821" y="117178"/>
                    <a:pt x="1320341" y="132418"/>
                    <a:pt x="1320341" y="132418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5" id="75"/>
          <p:cNvGrpSpPr/>
          <p:nvPr/>
        </p:nvGrpSpPr>
        <p:grpSpPr>
          <a:xfrm rot="0">
            <a:off x="12009120" y="2728912"/>
            <a:ext cx="493395" cy="1123950"/>
            <a:chOff x="0" y="0"/>
            <a:chExt cx="657860" cy="149860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50721" y="48727"/>
              <a:ext cx="555134" cy="1401613"/>
            </a:xfrm>
            <a:custGeom>
              <a:avLst/>
              <a:gdLst/>
              <a:ahLst/>
              <a:cxnLst/>
              <a:rect r="r" b="b" t="t" l="l"/>
              <a:pathLst>
                <a:path h="1401613" w="555134">
                  <a:moveTo>
                    <a:pt x="79" y="1313983"/>
                  </a:moveTo>
                  <a:cubicBezTo>
                    <a:pt x="132159" y="920283"/>
                    <a:pt x="227409" y="737403"/>
                    <a:pt x="270589" y="628183"/>
                  </a:cubicBezTo>
                  <a:cubicBezTo>
                    <a:pt x="298529" y="559603"/>
                    <a:pt x="311229" y="527853"/>
                    <a:pt x="330279" y="458003"/>
                  </a:cubicBezTo>
                  <a:cubicBezTo>
                    <a:pt x="359489" y="351323"/>
                    <a:pt x="370919" y="110023"/>
                    <a:pt x="411559" y="45253"/>
                  </a:cubicBezTo>
                  <a:cubicBezTo>
                    <a:pt x="428069" y="18583"/>
                    <a:pt x="448389" y="7153"/>
                    <a:pt x="467439" y="2073"/>
                  </a:cubicBezTo>
                  <a:cubicBezTo>
                    <a:pt x="482679" y="-3007"/>
                    <a:pt x="501729" y="2073"/>
                    <a:pt x="514429" y="8423"/>
                  </a:cubicBezTo>
                  <a:cubicBezTo>
                    <a:pt x="528399" y="16043"/>
                    <a:pt x="542369" y="28743"/>
                    <a:pt x="548719" y="42713"/>
                  </a:cubicBezTo>
                  <a:cubicBezTo>
                    <a:pt x="555069" y="61763"/>
                    <a:pt x="556339" y="96053"/>
                    <a:pt x="544909" y="113833"/>
                  </a:cubicBezTo>
                  <a:cubicBezTo>
                    <a:pt x="534749" y="131613"/>
                    <a:pt x="504269" y="148123"/>
                    <a:pt x="485219" y="150663"/>
                  </a:cubicBezTo>
                  <a:cubicBezTo>
                    <a:pt x="468709" y="153203"/>
                    <a:pt x="450929" y="148123"/>
                    <a:pt x="438229" y="139233"/>
                  </a:cubicBezTo>
                  <a:cubicBezTo>
                    <a:pt x="422989" y="126533"/>
                    <a:pt x="406479" y="96053"/>
                    <a:pt x="405209" y="77003"/>
                  </a:cubicBezTo>
                  <a:cubicBezTo>
                    <a:pt x="402669" y="60493"/>
                    <a:pt x="410289" y="42713"/>
                    <a:pt x="419179" y="31283"/>
                  </a:cubicBezTo>
                  <a:cubicBezTo>
                    <a:pt x="428069" y="18583"/>
                    <a:pt x="444579" y="7153"/>
                    <a:pt x="458549" y="3343"/>
                  </a:cubicBezTo>
                  <a:cubicBezTo>
                    <a:pt x="473789" y="-467"/>
                    <a:pt x="492839" y="-467"/>
                    <a:pt x="506809" y="5883"/>
                  </a:cubicBezTo>
                  <a:cubicBezTo>
                    <a:pt x="522049" y="10963"/>
                    <a:pt x="536019" y="23663"/>
                    <a:pt x="544909" y="36363"/>
                  </a:cubicBezTo>
                  <a:cubicBezTo>
                    <a:pt x="552529" y="49063"/>
                    <a:pt x="555069" y="61763"/>
                    <a:pt x="555069" y="83353"/>
                  </a:cubicBezTo>
                  <a:cubicBezTo>
                    <a:pt x="556339" y="122723"/>
                    <a:pt x="538559" y="197653"/>
                    <a:pt x="523319" y="261153"/>
                  </a:cubicBezTo>
                  <a:cubicBezTo>
                    <a:pt x="506809" y="336083"/>
                    <a:pt x="491569" y="405933"/>
                    <a:pt x="458549" y="502453"/>
                  </a:cubicBezTo>
                  <a:cubicBezTo>
                    <a:pt x="405209" y="657393"/>
                    <a:pt x="266779" y="930443"/>
                    <a:pt x="209629" y="1091733"/>
                  </a:cubicBezTo>
                  <a:cubicBezTo>
                    <a:pt x="171529" y="1198413"/>
                    <a:pt x="160099" y="1319063"/>
                    <a:pt x="132159" y="1364783"/>
                  </a:cubicBezTo>
                  <a:cubicBezTo>
                    <a:pt x="119459" y="1383833"/>
                    <a:pt x="108029" y="1391453"/>
                    <a:pt x="94059" y="1397803"/>
                  </a:cubicBezTo>
                  <a:cubicBezTo>
                    <a:pt x="78819" y="1402883"/>
                    <a:pt x="58499" y="1402883"/>
                    <a:pt x="43259" y="1397803"/>
                  </a:cubicBezTo>
                  <a:cubicBezTo>
                    <a:pt x="29289" y="1391453"/>
                    <a:pt x="12779" y="1377483"/>
                    <a:pt x="6429" y="1363513"/>
                  </a:cubicBezTo>
                  <a:cubicBezTo>
                    <a:pt x="-1191" y="1349543"/>
                    <a:pt x="79" y="1313983"/>
                    <a:pt x="79" y="1313983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7" id="77"/>
          <p:cNvGrpSpPr/>
          <p:nvPr/>
        </p:nvGrpSpPr>
        <p:grpSpPr>
          <a:xfrm rot="0">
            <a:off x="12078652" y="2712720"/>
            <a:ext cx="1141095" cy="1654492"/>
            <a:chOff x="0" y="0"/>
            <a:chExt cx="1521460" cy="2205990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50637" y="50661"/>
              <a:ext cx="1421002" cy="2105482"/>
            </a:xfrm>
            <a:custGeom>
              <a:avLst/>
              <a:gdLst/>
              <a:ahLst/>
              <a:cxnLst/>
              <a:rect r="r" b="b" t="t" l="l"/>
              <a:pathLst>
                <a:path h="2105482" w="1421002">
                  <a:moveTo>
                    <a:pt x="31913" y="1988959"/>
                  </a:moveTo>
                  <a:cubicBezTo>
                    <a:pt x="467523" y="1712099"/>
                    <a:pt x="671993" y="1566049"/>
                    <a:pt x="785023" y="1460639"/>
                  </a:cubicBezTo>
                  <a:cubicBezTo>
                    <a:pt x="863763" y="1386979"/>
                    <a:pt x="904403" y="1328559"/>
                    <a:pt x="964093" y="1253629"/>
                  </a:cubicBezTo>
                  <a:cubicBezTo>
                    <a:pt x="1028863" y="1171079"/>
                    <a:pt x="1108873" y="1078369"/>
                    <a:pt x="1158403" y="984389"/>
                  </a:cubicBezTo>
                  <a:cubicBezTo>
                    <a:pt x="1204123" y="898029"/>
                    <a:pt x="1232063" y="801509"/>
                    <a:pt x="1254923" y="713879"/>
                  </a:cubicBezTo>
                  <a:cubicBezTo>
                    <a:pt x="1273973" y="637679"/>
                    <a:pt x="1285403" y="546239"/>
                    <a:pt x="1291753" y="490359"/>
                  </a:cubicBezTo>
                  <a:cubicBezTo>
                    <a:pt x="1294293" y="457339"/>
                    <a:pt x="1295563" y="447179"/>
                    <a:pt x="1294293" y="411619"/>
                  </a:cubicBezTo>
                  <a:cubicBezTo>
                    <a:pt x="1290483" y="335419"/>
                    <a:pt x="1233333" y="110629"/>
                    <a:pt x="1247303" y="53479"/>
                  </a:cubicBezTo>
                  <a:cubicBezTo>
                    <a:pt x="1252383" y="33159"/>
                    <a:pt x="1262543" y="24269"/>
                    <a:pt x="1273973" y="15379"/>
                  </a:cubicBezTo>
                  <a:cubicBezTo>
                    <a:pt x="1286673" y="6489"/>
                    <a:pt x="1303183" y="-1131"/>
                    <a:pt x="1318423" y="139"/>
                  </a:cubicBezTo>
                  <a:cubicBezTo>
                    <a:pt x="1337473" y="2679"/>
                    <a:pt x="1367953" y="17919"/>
                    <a:pt x="1379383" y="33159"/>
                  </a:cubicBezTo>
                  <a:cubicBezTo>
                    <a:pt x="1389543" y="45859"/>
                    <a:pt x="1393353" y="63639"/>
                    <a:pt x="1390813" y="78879"/>
                  </a:cubicBezTo>
                  <a:cubicBezTo>
                    <a:pt x="1388273" y="97929"/>
                    <a:pt x="1373033" y="127139"/>
                    <a:pt x="1355253" y="137299"/>
                  </a:cubicBezTo>
                  <a:cubicBezTo>
                    <a:pt x="1337473" y="147459"/>
                    <a:pt x="1304453" y="148729"/>
                    <a:pt x="1286673" y="139839"/>
                  </a:cubicBezTo>
                  <a:cubicBezTo>
                    <a:pt x="1268893" y="130949"/>
                    <a:pt x="1249843" y="103009"/>
                    <a:pt x="1246033" y="85229"/>
                  </a:cubicBezTo>
                  <a:cubicBezTo>
                    <a:pt x="1242223" y="69989"/>
                    <a:pt x="1246033" y="52209"/>
                    <a:pt x="1253653" y="38239"/>
                  </a:cubicBezTo>
                  <a:cubicBezTo>
                    <a:pt x="1261273" y="25539"/>
                    <a:pt x="1272703" y="11569"/>
                    <a:pt x="1287943" y="6489"/>
                  </a:cubicBezTo>
                  <a:cubicBezTo>
                    <a:pt x="1305723" y="139"/>
                    <a:pt x="1340013" y="2679"/>
                    <a:pt x="1356523" y="11569"/>
                  </a:cubicBezTo>
                  <a:cubicBezTo>
                    <a:pt x="1370493" y="17919"/>
                    <a:pt x="1378113" y="26809"/>
                    <a:pt x="1387003" y="47129"/>
                  </a:cubicBezTo>
                  <a:cubicBezTo>
                    <a:pt x="1409863" y="105549"/>
                    <a:pt x="1425103" y="299859"/>
                    <a:pt x="1420023" y="419239"/>
                  </a:cubicBezTo>
                  <a:cubicBezTo>
                    <a:pt x="1416213" y="533539"/>
                    <a:pt x="1394623" y="642759"/>
                    <a:pt x="1366683" y="749439"/>
                  </a:cubicBezTo>
                  <a:cubicBezTo>
                    <a:pt x="1338743" y="853579"/>
                    <a:pt x="1304453" y="955179"/>
                    <a:pt x="1252383" y="1050429"/>
                  </a:cubicBezTo>
                  <a:cubicBezTo>
                    <a:pt x="1200313" y="1148219"/>
                    <a:pt x="1120303" y="1243469"/>
                    <a:pt x="1051723" y="1329829"/>
                  </a:cubicBezTo>
                  <a:cubicBezTo>
                    <a:pt x="988223" y="1409839"/>
                    <a:pt x="918373" y="1494929"/>
                    <a:pt x="858683" y="1550809"/>
                  </a:cubicBezTo>
                  <a:cubicBezTo>
                    <a:pt x="816773" y="1591449"/>
                    <a:pt x="791373" y="1606689"/>
                    <a:pt x="741843" y="1646059"/>
                  </a:cubicBezTo>
                  <a:cubicBezTo>
                    <a:pt x="658023" y="1712099"/>
                    <a:pt x="508163" y="1828939"/>
                    <a:pt x="396403" y="1906409"/>
                  </a:cubicBezTo>
                  <a:cubicBezTo>
                    <a:pt x="293533" y="1977529"/>
                    <a:pt x="151293" y="2075319"/>
                    <a:pt x="94143" y="2096909"/>
                  </a:cubicBezTo>
                  <a:cubicBezTo>
                    <a:pt x="73823" y="2104529"/>
                    <a:pt x="63663" y="2107069"/>
                    <a:pt x="50963" y="2104529"/>
                  </a:cubicBezTo>
                  <a:cubicBezTo>
                    <a:pt x="36993" y="2101989"/>
                    <a:pt x="21753" y="2091829"/>
                    <a:pt x="12863" y="2080399"/>
                  </a:cubicBezTo>
                  <a:cubicBezTo>
                    <a:pt x="5243" y="2070239"/>
                    <a:pt x="-1107" y="2052459"/>
                    <a:pt x="163" y="2038489"/>
                  </a:cubicBezTo>
                  <a:cubicBezTo>
                    <a:pt x="2703" y="2021979"/>
                    <a:pt x="31913" y="1988959"/>
                    <a:pt x="31913" y="1988959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79" id="79"/>
          <p:cNvGrpSpPr/>
          <p:nvPr/>
        </p:nvGrpSpPr>
        <p:grpSpPr>
          <a:xfrm rot="0">
            <a:off x="11293793" y="3133725"/>
            <a:ext cx="538162" cy="770572"/>
            <a:chOff x="0" y="0"/>
            <a:chExt cx="717550" cy="1027430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47905" y="50607"/>
              <a:ext cx="622825" cy="927774"/>
            </a:xfrm>
            <a:custGeom>
              <a:avLst/>
              <a:gdLst/>
              <a:ahLst/>
              <a:cxnLst/>
              <a:rect r="r" b="b" t="t" l="l"/>
              <a:pathLst>
                <a:path h="927774" w="622825">
                  <a:moveTo>
                    <a:pt x="489305" y="896813"/>
                  </a:moveTo>
                  <a:cubicBezTo>
                    <a:pt x="-3455" y="64963"/>
                    <a:pt x="1625" y="45913"/>
                    <a:pt x="14325" y="30673"/>
                  </a:cubicBezTo>
                  <a:cubicBezTo>
                    <a:pt x="25755" y="14163"/>
                    <a:pt x="57505" y="1463"/>
                    <a:pt x="77825" y="193"/>
                  </a:cubicBezTo>
                  <a:cubicBezTo>
                    <a:pt x="93065" y="193"/>
                    <a:pt x="109575" y="9083"/>
                    <a:pt x="122275" y="17973"/>
                  </a:cubicBezTo>
                  <a:cubicBezTo>
                    <a:pt x="133705" y="28133"/>
                    <a:pt x="143865" y="43373"/>
                    <a:pt x="146405" y="59883"/>
                  </a:cubicBezTo>
                  <a:cubicBezTo>
                    <a:pt x="148945" y="78933"/>
                    <a:pt x="141325" y="111953"/>
                    <a:pt x="127355" y="127193"/>
                  </a:cubicBezTo>
                  <a:cubicBezTo>
                    <a:pt x="113385" y="141163"/>
                    <a:pt x="81635" y="152593"/>
                    <a:pt x="61315" y="148783"/>
                  </a:cubicBezTo>
                  <a:cubicBezTo>
                    <a:pt x="40995" y="144973"/>
                    <a:pt x="14325" y="124653"/>
                    <a:pt x="5435" y="106873"/>
                  </a:cubicBezTo>
                  <a:cubicBezTo>
                    <a:pt x="-3455" y="87823"/>
                    <a:pt x="-915" y="54803"/>
                    <a:pt x="9245" y="37023"/>
                  </a:cubicBezTo>
                  <a:cubicBezTo>
                    <a:pt x="19405" y="19243"/>
                    <a:pt x="49885" y="2733"/>
                    <a:pt x="68935" y="193"/>
                  </a:cubicBezTo>
                  <a:cubicBezTo>
                    <a:pt x="85445" y="-1077"/>
                    <a:pt x="100685" y="4003"/>
                    <a:pt x="114655" y="12893"/>
                  </a:cubicBezTo>
                  <a:cubicBezTo>
                    <a:pt x="136245" y="26863"/>
                    <a:pt x="151485" y="52263"/>
                    <a:pt x="175615" y="87823"/>
                  </a:cubicBezTo>
                  <a:cubicBezTo>
                    <a:pt x="223875" y="161483"/>
                    <a:pt x="293725" y="324043"/>
                    <a:pt x="364845" y="443423"/>
                  </a:cubicBezTo>
                  <a:cubicBezTo>
                    <a:pt x="439775" y="570423"/>
                    <a:pt x="597255" y="757113"/>
                    <a:pt x="617575" y="828233"/>
                  </a:cubicBezTo>
                  <a:cubicBezTo>
                    <a:pt x="625195" y="852363"/>
                    <a:pt x="623925" y="865063"/>
                    <a:pt x="617575" y="880303"/>
                  </a:cubicBezTo>
                  <a:cubicBezTo>
                    <a:pt x="612495" y="895543"/>
                    <a:pt x="598525" y="912053"/>
                    <a:pt x="583285" y="919673"/>
                  </a:cubicBezTo>
                  <a:cubicBezTo>
                    <a:pt x="569315" y="927293"/>
                    <a:pt x="547725" y="929833"/>
                    <a:pt x="532485" y="926023"/>
                  </a:cubicBezTo>
                  <a:cubicBezTo>
                    <a:pt x="515975" y="922213"/>
                    <a:pt x="489305" y="896813"/>
                    <a:pt x="489305" y="896813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1" id="81"/>
          <p:cNvGrpSpPr/>
          <p:nvPr/>
        </p:nvGrpSpPr>
        <p:grpSpPr>
          <a:xfrm rot="0">
            <a:off x="11067098" y="3025140"/>
            <a:ext cx="539115" cy="847725"/>
            <a:chOff x="0" y="0"/>
            <a:chExt cx="718820" cy="1130300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48098" y="47665"/>
              <a:ext cx="620248" cy="1032059"/>
            </a:xfrm>
            <a:custGeom>
              <a:avLst/>
              <a:gdLst/>
              <a:ahLst/>
              <a:cxnLst/>
              <a:rect r="r" b="b" t="t" l="l"/>
              <a:pathLst>
                <a:path h="1032059" w="620248">
                  <a:moveTo>
                    <a:pt x="134782" y="34885"/>
                  </a:moveTo>
                  <a:cubicBezTo>
                    <a:pt x="621192" y="961985"/>
                    <a:pt x="621192" y="978495"/>
                    <a:pt x="611032" y="996275"/>
                  </a:cubicBezTo>
                  <a:cubicBezTo>
                    <a:pt x="600872" y="1012785"/>
                    <a:pt x="572932" y="1029295"/>
                    <a:pt x="552612" y="1030565"/>
                  </a:cubicBezTo>
                  <a:cubicBezTo>
                    <a:pt x="532292" y="1031835"/>
                    <a:pt x="503082" y="1019135"/>
                    <a:pt x="491652" y="1002625"/>
                  </a:cubicBezTo>
                  <a:cubicBezTo>
                    <a:pt x="478952" y="987385"/>
                    <a:pt x="473872" y="955635"/>
                    <a:pt x="480222" y="936585"/>
                  </a:cubicBezTo>
                  <a:cubicBezTo>
                    <a:pt x="486572" y="917535"/>
                    <a:pt x="509432" y="894675"/>
                    <a:pt x="528482" y="889595"/>
                  </a:cubicBezTo>
                  <a:cubicBezTo>
                    <a:pt x="547532" y="883245"/>
                    <a:pt x="579282" y="890865"/>
                    <a:pt x="594522" y="903565"/>
                  </a:cubicBezTo>
                  <a:cubicBezTo>
                    <a:pt x="609762" y="916265"/>
                    <a:pt x="622462" y="946745"/>
                    <a:pt x="619922" y="965795"/>
                  </a:cubicBezTo>
                  <a:cubicBezTo>
                    <a:pt x="618652" y="986115"/>
                    <a:pt x="598332" y="1012785"/>
                    <a:pt x="583092" y="1022945"/>
                  </a:cubicBezTo>
                  <a:cubicBezTo>
                    <a:pt x="569122" y="1030565"/>
                    <a:pt x="552612" y="1034375"/>
                    <a:pt x="537372" y="1030565"/>
                  </a:cubicBezTo>
                  <a:cubicBezTo>
                    <a:pt x="518322" y="1025485"/>
                    <a:pt x="503082" y="1014055"/>
                    <a:pt x="482762" y="989925"/>
                  </a:cubicBezTo>
                  <a:cubicBezTo>
                    <a:pt x="428152" y="923885"/>
                    <a:pt x="346872" y="699095"/>
                    <a:pt x="269402" y="553045"/>
                  </a:cubicBezTo>
                  <a:cubicBezTo>
                    <a:pt x="188122" y="400645"/>
                    <a:pt x="21752" y="170775"/>
                    <a:pt x="2702" y="93305"/>
                  </a:cubicBezTo>
                  <a:cubicBezTo>
                    <a:pt x="-2378" y="67905"/>
                    <a:pt x="162" y="56475"/>
                    <a:pt x="6512" y="41235"/>
                  </a:cubicBezTo>
                  <a:cubicBezTo>
                    <a:pt x="12862" y="27265"/>
                    <a:pt x="28102" y="12025"/>
                    <a:pt x="43342" y="5675"/>
                  </a:cubicBezTo>
                  <a:cubicBezTo>
                    <a:pt x="57312" y="-675"/>
                    <a:pt x="78902" y="-1945"/>
                    <a:pt x="94142" y="3135"/>
                  </a:cubicBezTo>
                  <a:cubicBezTo>
                    <a:pt x="109382" y="6945"/>
                    <a:pt x="134782" y="34885"/>
                    <a:pt x="134782" y="34885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3" id="83"/>
          <p:cNvGrpSpPr/>
          <p:nvPr/>
        </p:nvGrpSpPr>
        <p:grpSpPr>
          <a:xfrm rot="0">
            <a:off x="10693718" y="4322445"/>
            <a:ext cx="1089660" cy="197167"/>
            <a:chOff x="0" y="0"/>
            <a:chExt cx="1452880" cy="262890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49866" y="50726"/>
              <a:ext cx="1352214" cy="161364"/>
            </a:xfrm>
            <a:custGeom>
              <a:avLst/>
              <a:gdLst/>
              <a:ahLst/>
              <a:cxnLst/>
              <a:rect r="r" b="b" t="t" l="l"/>
              <a:pathLst>
                <a:path h="161364" w="1352214">
                  <a:moveTo>
                    <a:pt x="1287444" y="161364"/>
                  </a:moveTo>
                  <a:cubicBezTo>
                    <a:pt x="99994" y="153744"/>
                    <a:pt x="63164" y="147394"/>
                    <a:pt x="36494" y="132154"/>
                  </a:cubicBezTo>
                  <a:cubicBezTo>
                    <a:pt x="21254" y="123264"/>
                    <a:pt x="11094" y="113104"/>
                    <a:pt x="6014" y="99134"/>
                  </a:cubicBezTo>
                  <a:cubicBezTo>
                    <a:pt x="-336" y="81354"/>
                    <a:pt x="934" y="49604"/>
                    <a:pt x="11094" y="33094"/>
                  </a:cubicBezTo>
                  <a:cubicBezTo>
                    <a:pt x="21254" y="16584"/>
                    <a:pt x="47924" y="74"/>
                    <a:pt x="68244" y="74"/>
                  </a:cubicBezTo>
                  <a:cubicBezTo>
                    <a:pt x="87294" y="-1196"/>
                    <a:pt x="115234" y="14044"/>
                    <a:pt x="127934" y="28014"/>
                  </a:cubicBezTo>
                  <a:cubicBezTo>
                    <a:pt x="136824" y="39444"/>
                    <a:pt x="141904" y="57224"/>
                    <a:pt x="140634" y="71194"/>
                  </a:cubicBezTo>
                  <a:cubicBezTo>
                    <a:pt x="140634" y="85164"/>
                    <a:pt x="136824" y="102944"/>
                    <a:pt x="126664" y="113104"/>
                  </a:cubicBezTo>
                  <a:cubicBezTo>
                    <a:pt x="113964" y="127074"/>
                    <a:pt x="86024" y="142314"/>
                    <a:pt x="65704" y="141044"/>
                  </a:cubicBezTo>
                  <a:cubicBezTo>
                    <a:pt x="46654" y="139774"/>
                    <a:pt x="19984" y="120724"/>
                    <a:pt x="9824" y="105484"/>
                  </a:cubicBezTo>
                  <a:cubicBezTo>
                    <a:pt x="934" y="92784"/>
                    <a:pt x="-1606" y="76274"/>
                    <a:pt x="934" y="61034"/>
                  </a:cubicBezTo>
                  <a:cubicBezTo>
                    <a:pt x="2204" y="47064"/>
                    <a:pt x="8554" y="30554"/>
                    <a:pt x="19984" y="20394"/>
                  </a:cubicBezTo>
                  <a:cubicBezTo>
                    <a:pt x="33954" y="8964"/>
                    <a:pt x="60624" y="1344"/>
                    <a:pt x="83484" y="74"/>
                  </a:cubicBezTo>
                  <a:cubicBezTo>
                    <a:pt x="108884" y="74"/>
                    <a:pt x="125394" y="17854"/>
                    <a:pt x="166034" y="22934"/>
                  </a:cubicBezTo>
                  <a:cubicBezTo>
                    <a:pt x="266364" y="39444"/>
                    <a:pt x="525444" y="41984"/>
                    <a:pt x="709594" y="41984"/>
                  </a:cubicBezTo>
                  <a:cubicBezTo>
                    <a:pt x="901364" y="41984"/>
                    <a:pt x="1212514" y="2614"/>
                    <a:pt x="1293794" y="22934"/>
                  </a:cubicBezTo>
                  <a:cubicBezTo>
                    <a:pt x="1317924" y="29284"/>
                    <a:pt x="1326814" y="36904"/>
                    <a:pt x="1336974" y="48334"/>
                  </a:cubicBezTo>
                  <a:cubicBezTo>
                    <a:pt x="1345864" y="59764"/>
                    <a:pt x="1352214" y="80084"/>
                    <a:pt x="1352214" y="95324"/>
                  </a:cubicBezTo>
                  <a:cubicBezTo>
                    <a:pt x="1350944" y="110564"/>
                    <a:pt x="1343324" y="128344"/>
                    <a:pt x="1331894" y="139774"/>
                  </a:cubicBezTo>
                  <a:cubicBezTo>
                    <a:pt x="1321734" y="151204"/>
                    <a:pt x="1287444" y="161364"/>
                    <a:pt x="1287444" y="161364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5" id="85"/>
          <p:cNvGrpSpPr/>
          <p:nvPr/>
        </p:nvGrpSpPr>
        <p:grpSpPr>
          <a:xfrm rot="0">
            <a:off x="10506075" y="4005262"/>
            <a:ext cx="232410" cy="537210"/>
            <a:chOff x="0" y="0"/>
            <a:chExt cx="309880" cy="716280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49675" y="50208"/>
              <a:ext cx="211986" cy="615272"/>
            </a:xfrm>
            <a:custGeom>
              <a:avLst/>
              <a:gdLst/>
              <a:ahLst/>
              <a:cxnLst/>
              <a:rect r="r" b="b" t="t" l="l"/>
              <a:pathLst>
                <a:path h="615272" w="211986">
                  <a:moveTo>
                    <a:pt x="49385" y="526372"/>
                  </a:moveTo>
                  <a:cubicBezTo>
                    <a:pt x="60815" y="358732"/>
                    <a:pt x="-6495" y="139022"/>
                    <a:pt x="1125" y="75522"/>
                  </a:cubicBezTo>
                  <a:cubicBezTo>
                    <a:pt x="3665" y="51392"/>
                    <a:pt x="8745" y="38692"/>
                    <a:pt x="21445" y="27262"/>
                  </a:cubicBezTo>
                  <a:cubicBezTo>
                    <a:pt x="36685" y="12022"/>
                    <a:pt x="72245" y="-3218"/>
                    <a:pt x="93835" y="592"/>
                  </a:cubicBezTo>
                  <a:cubicBezTo>
                    <a:pt x="116695" y="3132"/>
                    <a:pt x="145905" y="27262"/>
                    <a:pt x="157335" y="46312"/>
                  </a:cubicBezTo>
                  <a:cubicBezTo>
                    <a:pt x="166225" y="61552"/>
                    <a:pt x="167495" y="81872"/>
                    <a:pt x="163685" y="98382"/>
                  </a:cubicBezTo>
                  <a:cubicBezTo>
                    <a:pt x="161145" y="114892"/>
                    <a:pt x="152255" y="132672"/>
                    <a:pt x="138285" y="144102"/>
                  </a:cubicBezTo>
                  <a:cubicBezTo>
                    <a:pt x="120505" y="156802"/>
                    <a:pt x="84945" y="168232"/>
                    <a:pt x="63355" y="161882"/>
                  </a:cubicBezTo>
                  <a:cubicBezTo>
                    <a:pt x="40495" y="156802"/>
                    <a:pt x="13825" y="130132"/>
                    <a:pt x="4935" y="111082"/>
                  </a:cubicBezTo>
                  <a:cubicBezTo>
                    <a:pt x="-1415" y="94572"/>
                    <a:pt x="-1415" y="74252"/>
                    <a:pt x="3665" y="57742"/>
                  </a:cubicBezTo>
                  <a:cubicBezTo>
                    <a:pt x="8745" y="42502"/>
                    <a:pt x="20175" y="24722"/>
                    <a:pt x="35415" y="14562"/>
                  </a:cubicBezTo>
                  <a:cubicBezTo>
                    <a:pt x="53195" y="4402"/>
                    <a:pt x="91295" y="-678"/>
                    <a:pt x="111615" y="4402"/>
                  </a:cubicBezTo>
                  <a:cubicBezTo>
                    <a:pt x="128125" y="9482"/>
                    <a:pt x="142095" y="22182"/>
                    <a:pt x="152255" y="38692"/>
                  </a:cubicBezTo>
                  <a:cubicBezTo>
                    <a:pt x="168765" y="60282"/>
                    <a:pt x="176385" y="97112"/>
                    <a:pt x="185275" y="135212"/>
                  </a:cubicBezTo>
                  <a:cubicBezTo>
                    <a:pt x="197975" y="192362"/>
                    <a:pt x="205595" y="274912"/>
                    <a:pt x="209405" y="343492"/>
                  </a:cubicBezTo>
                  <a:cubicBezTo>
                    <a:pt x="211945" y="412072"/>
                    <a:pt x="215755" y="504782"/>
                    <a:pt x="203055" y="547962"/>
                  </a:cubicBezTo>
                  <a:cubicBezTo>
                    <a:pt x="197975" y="570822"/>
                    <a:pt x="190355" y="584792"/>
                    <a:pt x="176385" y="596222"/>
                  </a:cubicBezTo>
                  <a:cubicBezTo>
                    <a:pt x="163685" y="607652"/>
                    <a:pt x="142095" y="615272"/>
                    <a:pt x="124315" y="615272"/>
                  </a:cubicBezTo>
                  <a:cubicBezTo>
                    <a:pt x="107805" y="614002"/>
                    <a:pt x="86215" y="607652"/>
                    <a:pt x="73515" y="593682"/>
                  </a:cubicBezTo>
                  <a:cubicBezTo>
                    <a:pt x="58275" y="579712"/>
                    <a:pt x="49385" y="526372"/>
                    <a:pt x="49385" y="526372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7" id="87"/>
          <p:cNvGrpSpPr/>
          <p:nvPr/>
        </p:nvGrpSpPr>
        <p:grpSpPr>
          <a:xfrm rot="0">
            <a:off x="10446068" y="3897630"/>
            <a:ext cx="252412" cy="399097"/>
            <a:chOff x="0" y="0"/>
            <a:chExt cx="336550" cy="532130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50800" y="49866"/>
              <a:ext cx="236917" cy="432000"/>
            </a:xfrm>
            <a:custGeom>
              <a:avLst/>
              <a:gdLst/>
              <a:ahLst/>
              <a:cxnLst/>
              <a:rect r="r" b="b" t="t" l="l"/>
              <a:pathLst>
                <a:path h="432000" w="236917">
                  <a:moveTo>
                    <a:pt x="88900" y="378124"/>
                  </a:moveTo>
                  <a:cubicBezTo>
                    <a:pt x="5080" y="112694"/>
                    <a:pt x="-2540" y="86024"/>
                    <a:pt x="1270" y="63164"/>
                  </a:cubicBezTo>
                  <a:cubicBezTo>
                    <a:pt x="3810" y="46654"/>
                    <a:pt x="12700" y="31414"/>
                    <a:pt x="22860" y="21254"/>
                  </a:cubicBezTo>
                  <a:cubicBezTo>
                    <a:pt x="34290" y="9824"/>
                    <a:pt x="52070" y="2204"/>
                    <a:pt x="66040" y="934"/>
                  </a:cubicBezTo>
                  <a:cubicBezTo>
                    <a:pt x="81280" y="-1606"/>
                    <a:pt x="100330" y="934"/>
                    <a:pt x="113030" y="9824"/>
                  </a:cubicBezTo>
                  <a:cubicBezTo>
                    <a:pt x="129540" y="21254"/>
                    <a:pt x="147320" y="50464"/>
                    <a:pt x="149860" y="69514"/>
                  </a:cubicBezTo>
                  <a:cubicBezTo>
                    <a:pt x="152400" y="86024"/>
                    <a:pt x="146050" y="103804"/>
                    <a:pt x="137160" y="116504"/>
                  </a:cubicBezTo>
                  <a:cubicBezTo>
                    <a:pt x="129540" y="129204"/>
                    <a:pt x="115570" y="141904"/>
                    <a:pt x="100330" y="145714"/>
                  </a:cubicBezTo>
                  <a:cubicBezTo>
                    <a:pt x="81280" y="150794"/>
                    <a:pt x="46990" y="146984"/>
                    <a:pt x="30480" y="134284"/>
                  </a:cubicBezTo>
                  <a:cubicBezTo>
                    <a:pt x="13970" y="122854"/>
                    <a:pt x="1270" y="91104"/>
                    <a:pt x="0" y="70784"/>
                  </a:cubicBezTo>
                  <a:cubicBezTo>
                    <a:pt x="0" y="55544"/>
                    <a:pt x="7620" y="37764"/>
                    <a:pt x="17780" y="26334"/>
                  </a:cubicBezTo>
                  <a:cubicBezTo>
                    <a:pt x="27940" y="14904"/>
                    <a:pt x="44450" y="4744"/>
                    <a:pt x="58420" y="2204"/>
                  </a:cubicBezTo>
                  <a:cubicBezTo>
                    <a:pt x="73660" y="-1606"/>
                    <a:pt x="92710" y="-336"/>
                    <a:pt x="106680" y="6014"/>
                  </a:cubicBezTo>
                  <a:cubicBezTo>
                    <a:pt x="119380" y="12364"/>
                    <a:pt x="129540" y="19984"/>
                    <a:pt x="140970" y="39034"/>
                  </a:cubicBezTo>
                  <a:cubicBezTo>
                    <a:pt x="171450" y="86024"/>
                    <a:pt x="227330" y="275254"/>
                    <a:pt x="234950" y="333674"/>
                  </a:cubicBezTo>
                  <a:cubicBezTo>
                    <a:pt x="237490" y="359074"/>
                    <a:pt x="238760" y="373044"/>
                    <a:pt x="231140" y="388284"/>
                  </a:cubicBezTo>
                  <a:cubicBezTo>
                    <a:pt x="220980" y="406064"/>
                    <a:pt x="194310" y="426384"/>
                    <a:pt x="175260" y="430194"/>
                  </a:cubicBezTo>
                  <a:cubicBezTo>
                    <a:pt x="157480" y="435274"/>
                    <a:pt x="135890" y="428924"/>
                    <a:pt x="121920" y="420034"/>
                  </a:cubicBezTo>
                  <a:cubicBezTo>
                    <a:pt x="107950" y="411144"/>
                    <a:pt x="88900" y="378124"/>
                    <a:pt x="88900" y="378124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89" id="89"/>
          <p:cNvGrpSpPr/>
          <p:nvPr/>
        </p:nvGrpSpPr>
        <p:grpSpPr>
          <a:xfrm rot="0">
            <a:off x="9460230" y="3007995"/>
            <a:ext cx="1102995" cy="842962"/>
            <a:chOff x="0" y="0"/>
            <a:chExt cx="1470660" cy="1123950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48727" y="50662"/>
              <a:ext cx="1370636" cy="1022168"/>
            </a:xfrm>
            <a:custGeom>
              <a:avLst/>
              <a:gdLst/>
              <a:ahLst/>
              <a:cxnLst/>
              <a:rect r="r" b="b" t="t" l="l"/>
              <a:pathLst>
                <a:path h="1022168" w="1370636">
                  <a:moveTo>
                    <a:pt x="1275883" y="1016138"/>
                  </a:moveTo>
                  <a:cubicBezTo>
                    <a:pt x="772963" y="731658"/>
                    <a:pt x="263693" y="341768"/>
                    <a:pt x="112563" y="204608"/>
                  </a:cubicBezTo>
                  <a:cubicBezTo>
                    <a:pt x="55413" y="151268"/>
                    <a:pt x="12233" y="115708"/>
                    <a:pt x="2073" y="83958"/>
                  </a:cubicBezTo>
                  <a:cubicBezTo>
                    <a:pt x="-3007" y="66178"/>
                    <a:pt x="2073" y="50938"/>
                    <a:pt x="8423" y="38238"/>
                  </a:cubicBezTo>
                  <a:cubicBezTo>
                    <a:pt x="14773" y="25538"/>
                    <a:pt x="26203" y="12838"/>
                    <a:pt x="40173" y="6488"/>
                  </a:cubicBezTo>
                  <a:cubicBezTo>
                    <a:pt x="56683" y="138"/>
                    <a:pt x="89703" y="138"/>
                    <a:pt x="106213" y="7758"/>
                  </a:cubicBezTo>
                  <a:cubicBezTo>
                    <a:pt x="120183" y="14108"/>
                    <a:pt x="131613" y="26808"/>
                    <a:pt x="136693" y="42048"/>
                  </a:cubicBezTo>
                  <a:cubicBezTo>
                    <a:pt x="141773" y="58558"/>
                    <a:pt x="139233" y="91578"/>
                    <a:pt x="131613" y="106818"/>
                  </a:cubicBezTo>
                  <a:cubicBezTo>
                    <a:pt x="123993" y="120788"/>
                    <a:pt x="111293" y="130948"/>
                    <a:pt x="96053" y="136028"/>
                  </a:cubicBezTo>
                  <a:cubicBezTo>
                    <a:pt x="78273" y="141108"/>
                    <a:pt x="46523" y="136028"/>
                    <a:pt x="31283" y="127138"/>
                  </a:cubicBezTo>
                  <a:cubicBezTo>
                    <a:pt x="17313" y="119518"/>
                    <a:pt x="7153" y="105548"/>
                    <a:pt x="4613" y="90308"/>
                  </a:cubicBezTo>
                  <a:cubicBezTo>
                    <a:pt x="803" y="72528"/>
                    <a:pt x="4613" y="40778"/>
                    <a:pt x="16043" y="25538"/>
                  </a:cubicBezTo>
                  <a:cubicBezTo>
                    <a:pt x="28743" y="10298"/>
                    <a:pt x="59223" y="138"/>
                    <a:pt x="77003" y="138"/>
                  </a:cubicBezTo>
                  <a:cubicBezTo>
                    <a:pt x="92243" y="-1132"/>
                    <a:pt x="102403" y="6488"/>
                    <a:pt x="118913" y="16648"/>
                  </a:cubicBezTo>
                  <a:cubicBezTo>
                    <a:pt x="153203" y="40778"/>
                    <a:pt x="190033" y="96658"/>
                    <a:pt x="257343" y="156348"/>
                  </a:cubicBezTo>
                  <a:cubicBezTo>
                    <a:pt x="411013" y="290968"/>
                    <a:pt x="839003" y="630058"/>
                    <a:pt x="1046013" y="758328"/>
                  </a:cubicBezTo>
                  <a:cubicBezTo>
                    <a:pt x="1165393" y="831988"/>
                    <a:pt x="1306363" y="866278"/>
                    <a:pt x="1348273" y="906918"/>
                  </a:cubicBezTo>
                  <a:cubicBezTo>
                    <a:pt x="1363513" y="922158"/>
                    <a:pt x="1368593" y="933588"/>
                    <a:pt x="1369863" y="947558"/>
                  </a:cubicBezTo>
                  <a:cubicBezTo>
                    <a:pt x="1372403" y="962798"/>
                    <a:pt x="1368593" y="981848"/>
                    <a:pt x="1359703" y="993278"/>
                  </a:cubicBezTo>
                  <a:cubicBezTo>
                    <a:pt x="1352083" y="1005978"/>
                    <a:pt x="1336843" y="1017408"/>
                    <a:pt x="1322873" y="1021218"/>
                  </a:cubicBezTo>
                  <a:cubicBezTo>
                    <a:pt x="1307633" y="1025028"/>
                    <a:pt x="1275883" y="1016138"/>
                    <a:pt x="1275883" y="1016138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91" id="91"/>
          <p:cNvGrpSpPr/>
          <p:nvPr/>
        </p:nvGrpSpPr>
        <p:grpSpPr>
          <a:xfrm rot="0">
            <a:off x="9335452" y="2397442"/>
            <a:ext cx="1696402" cy="397192"/>
            <a:chOff x="0" y="0"/>
            <a:chExt cx="2261870" cy="529590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50800" y="50800"/>
              <a:ext cx="2160587" cy="428146"/>
            </a:xfrm>
            <a:custGeom>
              <a:avLst/>
              <a:gdLst/>
              <a:ahLst/>
              <a:cxnLst/>
              <a:rect r="r" b="b" t="t" l="l"/>
              <a:pathLst>
                <a:path h="428146" w="2160587">
                  <a:moveTo>
                    <a:pt x="77470" y="0"/>
                  </a:moveTo>
                  <a:cubicBezTo>
                    <a:pt x="654050" y="114300"/>
                    <a:pt x="769620" y="125730"/>
                    <a:pt x="918210" y="138430"/>
                  </a:cubicBezTo>
                  <a:cubicBezTo>
                    <a:pt x="1102360" y="152400"/>
                    <a:pt x="1386840" y="148590"/>
                    <a:pt x="1543050" y="166370"/>
                  </a:cubicBezTo>
                  <a:cubicBezTo>
                    <a:pt x="1637030" y="176530"/>
                    <a:pt x="1685290" y="186690"/>
                    <a:pt x="1769110" y="207010"/>
                  </a:cubicBezTo>
                  <a:cubicBezTo>
                    <a:pt x="1877060" y="232410"/>
                    <a:pt x="2084070" y="278130"/>
                    <a:pt x="2132330" y="311150"/>
                  </a:cubicBezTo>
                  <a:cubicBezTo>
                    <a:pt x="2148840" y="322580"/>
                    <a:pt x="2152650" y="331470"/>
                    <a:pt x="2157730" y="344170"/>
                  </a:cubicBezTo>
                  <a:cubicBezTo>
                    <a:pt x="2161540" y="355600"/>
                    <a:pt x="2161540" y="372110"/>
                    <a:pt x="2157730" y="384810"/>
                  </a:cubicBezTo>
                  <a:cubicBezTo>
                    <a:pt x="2153920" y="396240"/>
                    <a:pt x="2143760" y="408940"/>
                    <a:pt x="2132330" y="416560"/>
                  </a:cubicBezTo>
                  <a:cubicBezTo>
                    <a:pt x="2122170" y="424180"/>
                    <a:pt x="2106930" y="427990"/>
                    <a:pt x="2094230" y="427990"/>
                  </a:cubicBezTo>
                  <a:cubicBezTo>
                    <a:pt x="2081530" y="426720"/>
                    <a:pt x="2066290" y="422910"/>
                    <a:pt x="2056130" y="412750"/>
                  </a:cubicBezTo>
                  <a:cubicBezTo>
                    <a:pt x="2044700" y="401320"/>
                    <a:pt x="2033270" y="373380"/>
                    <a:pt x="2034540" y="356870"/>
                  </a:cubicBezTo>
                  <a:cubicBezTo>
                    <a:pt x="2034540" y="344170"/>
                    <a:pt x="2040890" y="330200"/>
                    <a:pt x="2051050" y="320040"/>
                  </a:cubicBezTo>
                  <a:cubicBezTo>
                    <a:pt x="2063750" y="309880"/>
                    <a:pt x="2090420" y="299720"/>
                    <a:pt x="2106930" y="300990"/>
                  </a:cubicBezTo>
                  <a:cubicBezTo>
                    <a:pt x="2120900" y="302260"/>
                    <a:pt x="2134870" y="309880"/>
                    <a:pt x="2143760" y="320040"/>
                  </a:cubicBezTo>
                  <a:cubicBezTo>
                    <a:pt x="2153920" y="332740"/>
                    <a:pt x="2161540" y="361950"/>
                    <a:pt x="2159000" y="377190"/>
                  </a:cubicBezTo>
                  <a:cubicBezTo>
                    <a:pt x="2157730" y="391160"/>
                    <a:pt x="2147570" y="403860"/>
                    <a:pt x="2138680" y="412750"/>
                  </a:cubicBezTo>
                  <a:cubicBezTo>
                    <a:pt x="2128520" y="420370"/>
                    <a:pt x="2120900" y="426720"/>
                    <a:pt x="2100580" y="427990"/>
                  </a:cubicBezTo>
                  <a:cubicBezTo>
                    <a:pt x="2023110" y="433070"/>
                    <a:pt x="1727200" y="312420"/>
                    <a:pt x="1531620" y="283210"/>
                  </a:cubicBezTo>
                  <a:cubicBezTo>
                    <a:pt x="1329690" y="252730"/>
                    <a:pt x="1090930" y="269240"/>
                    <a:pt x="905510" y="254000"/>
                  </a:cubicBezTo>
                  <a:cubicBezTo>
                    <a:pt x="754380" y="242570"/>
                    <a:pt x="624840" y="228600"/>
                    <a:pt x="499110" y="210820"/>
                  </a:cubicBezTo>
                  <a:cubicBezTo>
                    <a:pt x="391160" y="195580"/>
                    <a:pt x="280670" y="175260"/>
                    <a:pt x="196850" y="158750"/>
                  </a:cubicBezTo>
                  <a:cubicBezTo>
                    <a:pt x="138430" y="146050"/>
                    <a:pt x="80010" y="137160"/>
                    <a:pt x="46990" y="121920"/>
                  </a:cubicBezTo>
                  <a:cubicBezTo>
                    <a:pt x="30480" y="114300"/>
                    <a:pt x="19050" y="106680"/>
                    <a:pt x="10160" y="96520"/>
                  </a:cubicBezTo>
                  <a:cubicBezTo>
                    <a:pt x="3810" y="88900"/>
                    <a:pt x="1270" y="78740"/>
                    <a:pt x="0" y="68580"/>
                  </a:cubicBezTo>
                  <a:cubicBezTo>
                    <a:pt x="0" y="55880"/>
                    <a:pt x="3810" y="35560"/>
                    <a:pt x="11430" y="25400"/>
                  </a:cubicBezTo>
                  <a:cubicBezTo>
                    <a:pt x="16510" y="16510"/>
                    <a:pt x="24130" y="10160"/>
                    <a:pt x="33020" y="5080"/>
                  </a:cubicBezTo>
                  <a:cubicBezTo>
                    <a:pt x="45720" y="0"/>
                    <a:pt x="77470" y="0"/>
                    <a:pt x="77470" y="0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93" id="93"/>
          <p:cNvGrpSpPr/>
          <p:nvPr/>
        </p:nvGrpSpPr>
        <p:grpSpPr>
          <a:xfrm rot="0">
            <a:off x="8967788" y="3694747"/>
            <a:ext cx="1090612" cy="409575"/>
            <a:chOff x="0" y="0"/>
            <a:chExt cx="1454150" cy="546100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50153" y="50159"/>
              <a:ext cx="1352843" cy="453488"/>
            </a:xfrm>
            <a:custGeom>
              <a:avLst/>
              <a:gdLst/>
              <a:ahLst/>
              <a:cxnLst/>
              <a:rect r="r" b="b" t="t" l="l"/>
              <a:pathLst>
                <a:path h="453488" w="1352843">
                  <a:moveTo>
                    <a:pt x="78117" y="288931"/>
                  </a:moveTo>
                  <a:cubicBezTo>
                    <a:pt x="414667" y="283851"/>
                    <a:pt x="432447" y="271151"/>
                    <a:pt x="462927" y="267341"/>
                  </a:cubicBezTo>
                  <a:cubicBezTo>
                    <a:pt x="495947" y="262261"/>
                    <a:pt x="523887" y="273691"/>
                    <a:pt x="568337" y="264801"/>
                  </a:cubicBezTo>
                  <a:cubicBezTo>
                    <a:pt x="655967" y="247021"/>
                    <a:pt x="855357" y="161931"/>
                    <a:pt x="941717" y="120021"/>
                  </a:cubicBezTo>
                  <a:cubicBezTo>
                    <a:pt x="988707" y="95891"/>
                    <a:pt x="1011567" y="67951"/>
                    <a:pt x="1048397" y="55251"/>
                  </a:cubicBezTo>
                  <a:cubicBezTo>
                    <a:pt x="1081417" y="45091"/>
                    <a:pt x="1115707" y="53981"/>
                    <a:pt x="1148727" y="45091"/>
                  </a:cubicBezTo>
                  <a:cubicBezTo>
                    <a:pt x="1184287" y="36201"/>
                    <a:pt x="1222387" y="1911"/>
                    <a:pt x="1255407" y="641"/>
                  </a:cubicBezTo>
                  <a:cubicBezTo>
                    <a:pt x="1282077" y="641"/>
                    <a:pt x="1313827" y="12071"/>
                    <a:pt x="1330337" y="27311"/>
                  </a:cubicBezTo>
                  <a:cubicBezTo>
                    <a:pt x="1343037" y="40011"/>
                    <a:pt x="1350657" y="60331"/>
                    <a:pt x="1351927" y="76841"/>
                  </a:cubicBezTo>
                  <a:cubicBezTo>
                    <a:pt x="1354467" y="93351"/>
                    <a:pt x="1349387" y="114941"/>
                    <a:pt x="1340497" y="130181"/>
                  </a:cubicBezTo>
                  <a:cubicBezTo>
                    <a:pt x="1331607" y="144151"/>
                    <a:pt x="1316367" y="159391"/>
                    <a:pt x="1298587" y="164471"/>
                  </a:cubicBezTo>
                  <a:cubicBezTo>
                    <a:pt x="1276997" y="170821"/>
                    <a:pt x="1238897" y="168281"/>
                    <a:pt x="1219847" y="155581"/>
                  </a:cubicBezTo>
                  <a:cubicBezTo>
                    <a:pt x="1199527" y="141611"/>
                    <a:pt x="1183017" y="107321"/>
                    <a:pt x="1183017" y="84461"/>
                  </a:cubicBezTo>
                  <a:cubicBezTo>
                    <a:pt x="1183017" y="60331"/>
                    <a:pt x="1203337" y="27311"/>
                    <a:pt x="1221117" y="14611"/>
                  </a:cubicBezTo>
                  <a:cubicBezTo>
                    <a:pt x="1235087" y="3181"/>
                    <a:pt x="1255407" y="-1899"/>
                    <a:pt x="1273187" y="641"/>
                  </a:cubicBezTo>
                  <a:cubicBezTo>
                    <a:pt x="1294777" y="3181"/>
                    <a:pt x="1329067" y="23501"/>
                    <a:pt x="1341767" y="42551"/>
                  </a:cubicBezTo>
                  <a:cubicBezTo>
                    <a:pt x="1351927" y="56521"/>
                    <a:pt x="1354467" y="78111"/>
                    <a:pt x="1351927" y="94621"/>
                  </a:cubicBezTo>
                  <a:cubicBezTo>
                    <a:pt x="1350657" y="112401"/>
                    <a:pt x="1340497" y="131451"/>
                    <a:pt x="1329067" y="144151"/>
                  </a:cubicBezTo>
                  <a:cubicBezTo>
                    <a:pt x="1317637" y="156851"/>
                    <a:pt x="1290967" y="170821"/>
                    <a:pt x="1280807" y="169551"/>
                  </a:cubicBezTo>
                  <a:cubicBezTo>
                    <a:pt x="1275727" y="168281"/>
                    <a:pt x="1274457" y="160661"/>
                    <a:pt x="1269377" y="159391"/>
                  </a:cubicBezTo>
                  <a:cubicBezTo>
                    <a:pt x="1255407" y="159391"/>
                    <a:pt x="1226197" y="197491"/>
                    <a:pt x="1199527" y="206381"/>
                  </a:cubicBezTo>
                  <a:cubicBezTo>
                    <a:pt x="1171587" y="215271"/>
                    <a:pt x="1142377" y="200031"/>
                    <a:pt x="1101737" y="211461"/>
                  </a:cubicBezTo>
                  <a:cubicBezTo>
                    <a:pt x="1022997" y="233051"/>
                    <a:pt x="855357" y="358781"/>
                    <a:pt x="776617" y="380371"/>
                  </a:cubicBezTo>
                  <a:cubicBezTo>
                    <a:pt x="737247" y="391801"/>
                    <a:pt x="711847" y="379101"/>
                    <a:pt x="680097" y="385451"/>
                  </a:cubicBezTo>
                  <a:cubicBezTo>
                    <a:pt x="644537" y="393071"/>
                    <a:pt x="607707" y="418471"/>
                    <a:pt x="570877" y="426091"/>
                  </a:cubicBezTo>
                  <a:cubicBezTo>
                    <a:pt x="535317" y="432441"/>
                    <a:pt x="493407" y="423551"/>
                    <a:pt x="460387" y="427361"/>
                  </a:cubicBezTo>
                  <a:cubicBezTo>
                    <a:pt x="431177" y="429901"/>
                    <a:pt x="414667" y="441331"/>
                    <a:pt x="379107" y="445141"/>
                  </a:cubicBezTo>
                  <a:cubicBezTo>
                    <a:pt x="307987" y="452761"/>
                    <a:pt x="116217" y="460381"/>
                    <a:pt x="59067" y="442601"/>
                  </a:cubicBezTo>
                  <a:cubicBezTo>
                    <a:pt x="34937" y="434981"/>
                    <a:pt x="23507" y="424821"/>
                    <a:pt x="13347" y="410851"/>
                  </a:cubicBezTo>
                  <a:cubicBezTo>
                    <a:pt x="3187" y="396881"/>
                    <a:pt x="-1893" y="374021"/>
                    <a:pt x="647" y="357511"/>
                  </a:cubicBezTo>
                  <a:cubicBezTo>
                    <a:pt x="1917" y="339731"/>
                    <a:pt x="13347" y="319411"/>
                    <a:pt x="26047" y="307981"/>
                  </a:cubicBezTo>
                  <a:cubicBezTo>
                    <a:pt x="38747" y="296551"/>
                    <a:pt x="78117" y="288931"/>
                    <a:pt x="78117" y="288931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95" id="95"/>
          <p:cNvGrpSpPr/>
          <p:nvPr/>
        </p:nvGrpSpPr>
        <p:grpSpPr>
          <a:xfrm rot="0">
            <a:off x="9806940" y="3777615"/>
            <a:ext cx="245745" cy="700088"/>
            <a:chOff x="0" y="0"/>
            <a:chExt cx="327660" cy="933450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47456" y="50567"/>
              <a:ext cx="231609" cy="830901"/>
            </a:xfrm>
            <a:custGeom>
              <a:avLst/>
              <a:gdLst/>
              <a:ahLst/>
              <a:cxnLst/>
              <a:rect r="r" b="b" t="t" l="l"/>
              <a:pathLst>
                <a:path h="830901" w="231609">
                  <a:moveTo>
                    <a:pt x="73194" y="753343"/>
                  </a:moveTo>
                  <a:cubicBezTo>
                    <a:pt x="71924" y="617453"/>
                    <a:pt x="63034" y="532363"/>
                    <a:pt x="52874" y="486643"/>
                  </a:cubicBezTo>
                  <a:cubicBezTo>
                    <a:pt x="46524" y="454893"/>
                    <a:pt x="36364" y="444733"/>
                    <a:pt x="30014" y="410443"/>
                  </a:cubicBezTo>
                  <a:cubicBezTo>
                    <a:pt x="17314" y="340593"/>
                    <a:pt x="-9356" y="150093"/>
                    <a:pt x="3344" y="82783"/>
                  </a:cubicBezTo>
                  <a:cubicBezTo>
                    <a:pt x="10964" y="49763"/>
                    <a:pt x="22394" y="28173"/>
                    <a:pt x="40174" y="14203"/>
                  </a:cubicBezTo>
                  <a:cubicBezTo>
                    <a:pt x="52874" y="2773"/>
                    <a:pt x="74464" y="-1037"/>
                    <a:pt x="90974" y="233"/>
                  </a:cubicBezTo>
                  <a:cubicBezTo>
                    <a:pt x="107484" y="233"/>
                    <a:pt x="126534" y="7853"/>
                    <a:pt x="140504" y="19283"/>
                  </a:cubicBezTo>
                  <a:cubicBezTo>
                    <a:pt x="153204" y="29443"/>
                    <a:pt x="164634" y="45953"/>
                    <a:pt x="167174" y="63733"/>
                  </a:cubicBezTo>
                  <a:cubicBezTo>
                    <a:pt x="170984" y="85323"/>
                    <a:pt x="160824" y="122153"/>
                    <a:pt x="146854" y="138663"/>
                  </a:cubicBezTo>
                  <a:cubicBezTo>
                    <a:pt x="136694" y="152633"/>
                    <a:pt x="117644" y="161523"/>
                    <a:pt x="101134" y="164063"/>
                  </a:cubicBezTo>
                  <a:cubicBezTo>
                    <a:pt x="84624" y="166603"/>
                    <a:pt x="63034" y="165333"/>
                    <a:pt x="47794" y="156443"/>
                  </a:cubicBezTo>
                  <a:cubicBezTo>
                    <a:pt x="30014" y="145013"/>
                    <a:pt x="7154" y="114533"/>
                    <a:pt x="4614" y="91673"/>
                  </a:cubicBezTo>
                  <a:cubicBezTo>
                    <a:pt x="2074" y="68813"/>
                    <a:pt x="17314" y="34523"/>
                    <a:pt x="32554" y="19283"/>
                  </a:cubicBezTo>
                  <a:cubicBezTo>
                    <a:pt x="45254" y="6583"/>
                    <a:pt x="65574" y="233"/>
                    <a:pt x="82084" y="233"/>
                  </a:cubicBezTo>
                  <a:cubicBezTo>
                    <a:pt x="98594" y="-1037"/>
                    <a:pt x="118914" y="4043"/>
                    <a:pt x="132884" y="12933"/>
                  </a:cubicBezTo>
                  <a:cubicBezTo>
                    <a:pt x="146854" y="23093"/>
                    <a:pt x="158284" y="34523"/>
                    <a:pt x="164634" y="54843"/>
                  </a:cubicBezTo>
                  <a:cubicBezTo>
                    <a:pt x="178604" y="94213"/>
                    <a:pt x="164634" y="174223"/>
                    <a:pt x="170984" y="244073"/>
                  </a:cubicBezTo>
                  <a:cubicBezTo>
                    <a:pt x="178604" y="330433"/>
                    <a:pt x="205274" y="444733"/>
                    <a:pt x="215434" y="534903"/>
                  </a:cubicBezTo>
                  <a:cubicBezTo>
                    <a:pt x="223054" y="612373"/>
                    <a:pt x="237024" y="706353"/>
                    <a:pt x="229404" y="753343"/>
                  </a:cubicBezTo>
                  <a:cubicBezTo>
                    <a:pt x="226864" y="777473"/>
                    <a:pt x="223054" y="792713"/>
                    <a:pt x="210354" y="805413"/>
                  </a:cubicBezTo>
                  <a:cubicBezTo>
                    <a:pt x="195114" y="819383"/>
                    <a:pt x="163364" y="832083"/>
                    <a:pt x="141774" y="830813"/>
                  </a:cubicBezTo>
                  <a:cubicBezTo>
                    <a:pt x="123994" y="829543"/>
                    <a:pt x="104944" y="818113"/>
                    <a:pt x="93514" y="805413"/>
                  </a:cubicBezTo>
                  <a:cubicBezTo>
                    <a:pt x="82084" y="792713"/>
                    <a:pt x="73194" y="753343"/>
                    <a:pt x="73194" y="753343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97" id="97"/>
          <p:cNvGrpSpPr/>
          <p:nvPr/>
        </p:nvGrpSpPr>
        <p:grpSpPr>
          <a:xfrm rot="0">
            <a:off x="9536430" y="2889885"/>
            <a:ext cx="1056323" cy="1051560"/>
            <a:chOff x="0" y="0"/>
            <a:chExt cx="1408430" cy="1402080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50800" y="50730"/>
              <a:ext cx="1306887" cy="1305023"/>
            </a:xfrm>
            <a:custGeom>
              <a:avLst/>
              <a:gdLst/>
              <a:ahLst/>
              <a:cxnLst/>
              <a:rect r="r" b="b" t="t" l="l"/>
              <a:pathLst>
                <a:path h="1305023" w="1306887">
                  <a:moveTo>
                    <a:pt x="121920" y="15310"/>
                  </a:moveTo>
                  <a:cubicBezTo>
                    <a:pt x="398780" y="235020"/>
                    <a:pt x="575310" y="431870"/>
                    <a:pt x="659130" y="505530"/>
                  </a:cubicBezTo>
                  <a:cubicBezTo>
                    <a:pt x="701040" y="542360"/>
                    <a:pt x="720090" y="544900"/>
                    <a:pt x="758190" y="580460"/>
                  </a:cubicBezTo>
                  <a:cubicBezTo>
                    <a:pt x="824230" y="642690"/>
                    <a:pt x="948690" y="788740"/>
                    <a:pt x="1005840" y="862400"/>
                  </a:cubicBezTo>
                  <a:cubicBezTo>
                    <a:pt x="1038860" y="905580"/>
                    <a:pt x="1049020" y="941140"/>
                    <a:pt x="1078230" y="970350"/>
                  </a:cubicBezTo>
                  <a:cubicBezTo>
                    <a:pt x="1106170" y="997020"/>
                    <a:pt x="1143000" y="1009720"/>
                    <a:pt x="1173480" y="1033850"/>
                  </a:cubicBezTo>
                  <a:cubicBezTo>
                    <a:pt x="1206500" y="1060520"/>
                    <a:pt x="1245870" y="1093540"/>
                    <a:pt x="1267460" y="1126560"/>
                  </a:cubicBezTo>
                  <a:cubicBezTo>
                    <a:pt x="1287780" y="1157040"/>
                    <a:pt x="1308100" y="1193870"/>
                    <a:pt x="1306830" y="1223080"/>
                  </a:cubicBezTo>
                  <a:cubicBezTo>
                    <a:pt x="1305560" y="1248480"/>
                    <a:pt x="1289050" y="1278960"/>
                    <a:pt x="1270000" y="1291660"/>
                  </a:cubicBezTo>
                  <a:cubicBezTo>
                    <a:pt x="1250950" y="1304360"/>
                    <a:pt x="1212850" y="1309440"/>
                    <a:pt x="1192530" y="1300550"/>
                  </a:cubicBezTo>
                  <a:cubicBezTo>
                    <a:pt x="1170940" y="1291660"/>
                    <a:pt x="1146810" y="1262450"/>
                    <a:pt x="1141730" y="1240860"/>
                  </a:cubicBezTo>
                  <a:cubicBezTo>
                    <a:pt x="1136650" y="1218000"/>
                    <a:pt x="1146810" y="1181170"/>
                    <a:pt x="1163320" y="1164660"/>
                  </a:cubicBezTo>
                  <a:cubicBezTo>
                    <a:pt x="1178560" y="1148150"/>
                    <a:pt x="1214120" y="1136720"/>
                    <a:pt x="1236980" y="1140530"/>
                  </a:cubicBezTo>
                  <a:cubicBezTo>
                    <a:pt x="1259840" y="1144340"/>
                    <a:pt x="1289050" y="1167200"/>
                    <a:pt x="1299210" y="1187520"/>
                  </a:cubicBezTo>
                  <a:cubicBezTo>
                    <a:pt x="1309370" y="1209110"/>
                    <a:pt x="1304290" y="1247210"/>
                    <a:pt x="1294130" y="1266260"/>
                  </a:cubicBezTo>
                  <a:cubicBezTo>
                    <a:pt x="1286510" y="1281500"/>
                    <a:pt x="1271270" y="1295470"/>
                    <a:pt x="1253490" y="1300550"/>
                  </a:cubicBezTo>
                  <a:cubicBezTo>
                    <a:pt x="1233170" y="1306900"/>
                    <a:pt x="1195070" y="1301820"/>
                    <a:pt x="1176020" y="1291660"/>
                  </a:cubicBezTo>
                  <a:cubicBezTo>
                    <a:pt x="1160780" y="1282770"/>
                    <a:pt x="1149350" y="1263720"/>
                    <a:pt x="1144270" y="1249750"/>
                  </a:cubicBezTo>
                  <a:cubicBezTo>
                    <a:pt x="1139190" y="1237050"/>
                    <a:pt x="1146810" y="1226890"/>
                    <a:pt x="1139190" y="1214190"/>
                  </a:cubicBezTo>
                  <a:cubicBezTo>
                    <a:pt x="1120140" y="1184980"/>
                    <a:pt x="1045210" y="1157040"/>
                    <a:pt x="989330" y="1104970"/>
                  </a:cubicBezTo>
                  <a:cubicBezTo>
                    <a:pt x="899160" y="1017340"/>
                    <a:pt x="755650" y="777310"/>
                    <a:pt x="674370" y="708730"/>
                  </a:cubicBezTo>
                  <a:cubicBezTo>
                    <a:pt x="636270" y="675710"/>
                    <a:pt x="609600" y="680790"/>
                    <a:pt x="576580" y="652850"/>
                  </a:cubicBezTo>
                  <a:cubicBezTo>
                    <a:pt x="530860" y="614750"/>
                    <a:pt x="480060" y="523310"/>
                    <a:pt x="439420" y="482670"/>
                  </a:cubicBezTo>
                  <a:cubicBezTo>
                    <a:pt x="412750" y="456000"/>
                    <a:pt x="388620" y="445840"/>
                    <a:pt x="365760" y="422980"/>
                  </a:cubicBezTo>
                  <a:cubicBezTo>
                    <a:pt x="340360" y="397580"/>
                    <a:pt x="326390" y="368370"/>
                    <a:pt x="290830" y="334080"/>
                  </a:cubicBezTo>
                  <a:cubicBezTo>
                    <a:pt x="231140" y="276930"/>
                    <a:pt x="53340" y="174060"/>
                    <a:pt x="17780" y="123260"/>
                  </a:cubicBezTo>
                  <a:cubicBezTo>
                    <a:pt x="2540" y="104210"/>
                    <a:pt x="0" y="88970"/>
                    <a:pt x="0" y="72460"/>
                  </a:cubicBezTo>
                  <a:cubicBezTo>
                    <a:pt x="1270" y="55950"/>
                    <a:pt x="10160" y="35630"/>
                    <a:pt x="21590" y="22930"/>
                  </a:cubicBezTo>
                  <a:cubicBezTo>
                    <a:pt x="33020" y="11500"/>
                    <a:pt x="53340" y="1340"/>
                    <a:pt x="69850" y="70"/>
                  </a:cubicBezTo>
                  <a:cubicBezTo>
                    <a:pt x="86360" y="-1200"/>
                    <a:pt x="121920" y="15310"/>
                    <a:pt x="121920" y="15310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99" id="99"/>
          <p:cNvGrpSpPr/>
          <p:nvPr/>
        </p:nvGrpSpPr>
        <p:grpSpPr>
          <a:xfrm rot="0">
            <a:off x="10375582" y="2923222"/>
            <a:ext cx="582930" cy="1022985"/>
            <a:chOff x="0" y="0"/>
            <a:chExt cx="777240" cy="1363980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48446" y="48720"/>
              <a:ext cx="679128" cy="1265233"/>
            </a:xfrm>
            <a:custGeom>
              <a:avLst/>
              <a:gdLst/>
              <a:ahLst/>
              <a:cxnLst/>
              <a:rect r="r" b="b" t="t" l="l"/>
              <a:pathLst>
                <a:path h="1265233" w="679128">
                  <a:moveTo>
                    <a:pt x="677994" y="101140"/>
                  </a:moveTo>
                  <a:cubicBezTo>
                    <a:pt x="380814" y="930450"/>
                    <a:pt x="211904" y="1179370"/>
                    <a:pt x="145864" y="1239060"/>
                  </a:cubicBezTo>
                  <a:cubicBezTo>
                    <a:pt x="126814" y="1256840"/>
                    <a:pt x="115384" y="1261920"/>
                    <a:pt x="97604" y="1264460"/>
                  </a:cubicBezTo>
                  <a:cubicBezTo>
                    <a:pt x="81094" y="1267000"/>
                    <a:pt x="59504" y="1263190"/>
                    <a:pt x="44264" y="1254300"/>
                  </a:cubicBezTo>
                  <a:cubicBezTo>
                    <a:pt x="30294" y="1246680"/>
                    <a:pt x="15054" y="1231440"/>
                    <a:pt x="7434" y="1214930"/>
                  </a:cubicBezTo>
                  <a:cubicBezTo>
                    <a:pt x="1084" y="1199690"/>
                    <a:pt x="-2726" y="1179370"/>
                    <a:pt x="2354" y="1161590"/>
                  </a:cubicBezTo>
                  <a:cubicBezTo>
                    <a:pt x="8704" y="1140000"/>
                    <a:pt x="34104" y="1110790"/>
                    <a:pt x="54424" y="1100630"/>
                  </a:cubicBezTo>
                  <a:cubicBezTo>
                    <a:pt x="70934" y="1093010"/>
                    <a:pt x="91254" y="1091740"/>
                    <a:pt x="107764" y="1098090"/>
                  </a:cubicBezTo>
                  <a:cubicBezTo>
                    <a:pt x="129354" y="1106980"/>
                    <a:pt x="158564" y="1131110"/>
                    <a:pt x="166184" y="1153970"/>
                  </a:cubicBezTo>
                  <a:cubicBezTo>
                    <a:pt x="172534" y="1175560"/>
                    <a:pt x="163644" y="1213660"/>
                    <a:pt x="152214" y="1231440"/>
                  </a:cubicBezTo>
                  <a:cubicBezTo>
                    <a:pt x="142054" y="1246680"/>
                    <a:pt x="124274" y="1258110"/>
                    <a:pt x="107764" y="1261920"/>
                  </a:cubicBezTo>
                  <a:cubicBezTo>
                    <a:pt x="91254" y="1267000"/>
                    <a:pt x="68394" y="1265730"/>
                    <a:pt x="53154" y="1259380"/>
                  </a:cubicBezTo>
                  <a:cubicBezTo>
                    <a:pt x="36644" y="1251760"/>
                    <a:pt x="20134" y="1240330"/>
                    <a:pt x="12514" y="1223820"/>
                  </a:cubicBezTo>
                  <a:cubicBezTo>
                    <a:pt x="2354" y="1203500"/>
                    <a:pt x="-1456" y="1178100"/>
                    <a:pt x="8704" y="1143810"/>
                  </a:cubicBezTo>
                  <a:cubicBezTo>
                    <a:pt x="29024" y="1067610"/>
                    <a:pt x="173804" y="873300"/>
                    <a:pt x="230954" y="805990"/>
                  </a:cubicBezTo>
                  <a:cubicBezTo>
                    <a:pt x="258894" y="772970"/>
                    <a:pt x="277944" y="774240"/>
                    <a:pt x="302074" y="739950"/>
                  </a:cubicBezTo>
                  <a:cubicBezTo>
                    <a:pt x="349064" y="667560"/>
                    <a:pt x="399864" y="484680"/>
                    <a:pt x="440504" y="362760"/>
                  </a:cubicBezTo>
                  <a:cubicBezTo>
                    <a:pt x="478604" y="251000"/>
                    <a:pt x="504004" y="85900"/>
                    <a:pt x="539564" y="35100"/>
                  </a:cubicBezTo>
                  <a:cubicBezTo>
                    <a:pt x="553534" y="14780"/>
                    <a:pt x="566234" y="7160"/>
                    <a:pt x="582744" y="2080"/>
                  </a:cubicBezTo>
                  <a:cubicBezTo>
                    <a:pt x="599254" y="-1730"/>
                    <a:pt x="622114" y="-460"/>
                    <a:pt x="637354" y="7160"/>
                  </a:cubicBezTo>
                  <a:cubicBezTo>
                    <a:pt x="652594" y="14780"/>
                    <a:pt x="669104" y="31290"/>
                    <a:pt x="675454" y="46530"/>
                  </a:cubicBezTo>
                  <a:cubicBezTo>
                    <a:pt x="681804" y="61770"/>
                    <a:pt x="677994" y="101140"/>
                    <a:pt x="677994" y="101140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name="Group 101" id="101"/>
          <p:cNvGrpSpPr/>
          <p:nvPr/>
        </p:nvGrpSpPr>
        <p:grpSpPr>
          <a:xfrm rot="0">
            <a:off x="11134725" y="2444115"/>
            <a:ext cx="1724025" cy="748665"/>
            <a:chOff x="0" y="0"/>
            <a:chExt cx="2298700" cy="998220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49050" y="50737"/>
              <a:ext cx="2198902" cy="895738"/>
            </a:xfrm>
            <a:custGeom>
              <a:avLst/>
              <a:gdLst/>
              <a:ahLst/>
              <a:cxnLst/>
              <a:rect r="r" b="b" t="t" l="l"/>
              <a:pathLst>
                <a:path h="895738" w="2198902">
                  <a:moveTo>
                    <a:pt x="91920" y="63"/>
                  </a:moveTo>
                  <a:cubicBezTo>
                    <a:pt x="1350490" y="485203"/>
                    <a:pt x="1389860" y="520763"/>
                    <a:pt x="1505430" y="565213"/>
                  </a:cubicBezTo>
                  <a:cubicBezTo>
                    <a:pt x="1679420" y="631253"/>
                    <a:pt x="2097250" y="706183"/>
                    <a:pt x="2170910" y="763333"/>
                  </a:cubicBezTo>
                  <a:cubicBezTo>
                    <a:pt x="2191230" y="779843"/>
                    <a:pt x="2195040" y="792543"/>
                    <a:pt x="2197580" y="809053"/>
                  </a:cubicBezTo>
                  <a:cubicBezTo>
                    <a:pt x="2200120" y="825563"/>
                    <a:pt x="2196310" y="847153"/>
                    <a:pt x="2187420" y="861123"/>
                  </a:cubicBezTo>
                  <a:cubicBezTo>
                    <a:pt x="2178530" y="875093"/>
                    <a:pt x="2160750" y="887793"/>
                    <a:pt x="2145510" y="892873"/>
                  </a:cubicBezTo>
                  <a:cubicBezTo>
                    <a:pt x="2129000" y="897953"/>
                    <a:pt x="2104870" y="892873"/>
                    <a:pt x="2092170" y="889063"/>
                  </a:cubicBezTo>
                  <a:cubicBezTo>
                    <a:pt x="2085820" y="886523"/>
                    <a:pt x="2082010" y="885253"/>
                    <a:pt x="2076930" y="878903"/>
                  </a:cubicBezTo>
                  <a:cubicBezTo>
                    <a:pt x="2066770" y="866203"/>
                    <a:pt x="2048990" y="821753"/>
                    <a:pt x="2052800" y="801433"/>
                  </a:cubicBezTo>
                  <a:cubicBezTo>
                    <a:pt x="2054070" y="784923"/>
                    <a:pt x="2065500" y="770953"/>
                    <a:pt x="2079470" y="762063"/>
                  </a:cubicBezTo>
                  <a:cubicBezTo>
                    <a:pt x="2095980" y="751903"/>
                    <a:pt x="2129000" y="744283"/>
                    <a:pt x="2148050" y="750633"/>
                  </a:cubicBezTo>
                  <a:cubicBezTo>
                    <a:pt x="2167100" y="758253"/>
                    <a:pt x="2189960" y="782383"/>
                    <a:pt x="2196310" y="801433"/>
                  </a:cubicBezTo>
                  <a:cubicBezTo>
                    <a:pt x="2201390" y="821753"/>
                    <a:pt x="2193770" y="854773"/>
                    <a:pt x="2179800" y="870013"/>
                  </a:cubicBezTo>
                  <a:cubicBezTo>
                    <a:pt x="2167100" y="885253"/>
                    <a:pt x="2135350" y="897953"/>
                    <a:pt x="2115030" y="895413"/>
                  </a:cubicBezTo>
                  <a:cubicBezTo>
                    <a:pt x="2094710" y="892873"/>
                    <a:pt x="2066770" y="873823"/>
                    <a:pt x="2057880" y="856043"/>
                  </a:cubicBezTo>
                  <a:cubicBezTo>
                    <a:pt x="2048990" y="838263"/>
                    <a:pt x="2050260" y="803973"/>
                    <a:pt x="2057880" y="786193"/>
                  </a:cubicBezTo>
                  <a:cubicBezTo>
                    <a:pt x="2064230" y="770953"/>
                    <a:pt x="2078200" y="759523"/>
                    <a:pt x="2093440" y="753173"/>
                  </a:cubicBezTo>
                  <a:cubicBezTo>
                    <a:pt x="2111220" y="746823"/>
                    <a:pt x="2145510" y="749363"/>
                    <a:pt x="2162020" y="758253"/>
                  </a:cubicBezTo>
                  <a:cubicBezTo>
                    <a:pt x="2177260" y="764603"/>
                    <a:pt x="2187420" y="782383"/>
                    <a:pt x="2193770" y="793813"/>
                  </a:cubicBezTo>
                  <a:cubicBezTo>
                    <a:pt x="2197580" y="802703"/>
                    <a:pt x="2198850" y="817943"/>
                    <a:pt x="2197580" y="817943"/>
                  </a:cubicBezTo>
                  <a:cubicBezTo>
                    <a:pt x="2196310" y="819213"/>
                    <a:pt x="2169640" y="763333"/>
                    <a:pt x="2170910" y="763333"/>
                  </a:cubicBezTo>
                  <a:cubicBezTo>
                    <a:pt x="2170910" y="763333"/>
                    <a:pt x="2193770" y="793813"/>
                    <a:pt x="2197580" y="809053"/>
                  </a:cubicBezTo>
                  <a:cubicBezTo>
                    <a:pt x="2200120" y="820483"/>
                    <a:pt x="2198850" y="833183"/>
                    <a:pt x="2195040" y="844613"/>
                  </a:cubicBezTo>
                  <a:cubicBezTo>
                    <a:pt x="2188690" y="858583"/>
                    <a:pt x="2174720" y="877633"/>
                    <a:pt x="2162020" y="885253"/>
                  </a:cubicBezTo>
                  <a:cubicBezTo>
                    <a:pt x="2150590" y="892873"/>
                    <a:pt x="2144240" y="895413"/>
                    <a:pt x="2127730" y="895413"/>
                  </a:cubicBezTo>
                  <a:cubicBezTo>
                    <a:pt x="2071850" y="896683"/>
                    <a:pt x="1886430" y="835723"/>
                    <a:pt x="1782290" y="802703"/>
                  </a:cubicBezTo>
                  <a:cubicBezTo>
                    <a:pt x="1694660" y="774763"/>
                    <a:pt x="1628620" y="751903"/>
                    <a:pt x="1542260" y="716343"/>
                  </a:cubicBezTo>
                  <a:cubicBezTo>
                    <a:pt x="1431770" y="670623"/>
                    <a:pt x="1292070" y="594423"/>
                    <a:pt x="1179040" y="544893"/>
                  </a:cubicBezTo>
                  <a:cubicBezTo>
                    <a:pt x="1083790" y="502983"/>
                    <a:pt x="1025370" y="480123"/>
                    <a:pt x="909800" y="435673"/>
                  </a:cubicBezTo>
                  <a:cubicBezTo>
                    <a:pt x="702790" y="358203"/>
                    <a:pt x="140180" y="184213"/>
                    <a:pt x="43660" y="127063"/>
                  </a:cubicBezTo>
                  <a:cubicBezTo>
                    <a:pt x="22070" y="114363"/>
                    <a:pt x="14450" y="109283"/>
                    <a:pt x="8100" y="95313"/>
                  </a:cubicBezTo>
                  <a:cubicBezTo>
                    <a:pt x="480" y="82613"/>
                    <a:pt x="-2060" y="62293"/>
                    <a:pt x="1750" y="48323"/>
                  </a:cubicBezTo>
                  <a:cubicBezTo>
                    <a:pt x="5560" y="33083"/>
                    <a:pt x="15720" y="16573"/>
                    <a:pt x="28420" y="7683"/>
                  </a:cubicBezTo>
                  <a:cubicBezTo>
                    <a:pt x="44930" y="-1207"/>
                    <a:pt x="91920" y="63"/>
                    <a:pt x="91920" y="63"/>
                  </a:cubicBezTo>
                </a:path>
              </a:pathLst>
            </a:custGeom>
            <a:solidFill>
              <a:srgbClr val="1CABB0"/>
            </a:solidFill>
            <a:ln cap="sq">
              <a:noFill/>
              <a:prstDash val="solid"/>
              <a:miter/>
            </a:ln>
          </p:spPr>
        </p:sp>
      </p:grpSp>
      <p:sp>
        <p:nvSpPr>
          <p:cNvPr name="Freeform 103" id="103"/>
          <p:cNvSpPr/>
          <p:nvPr/>
        </p:nvSpPr>
        <p:spPr>
          <a:xfrm flipH="false" flipV="false" rot="0">
            <a:off x="12382103" y="4612901"/>
            <a:ext cx="166529" cy="142799"/>
          </a:xfrm>
          <a:custGeom>
            <a:avLst/>
            <a:gdLst/>
            <a:ahLst/>
            <a:cxnLst/>
            <a:rect r="r" b="b" t="t" l="l"/>
            <a:pathLst>
              <a:path h="142799" w="166529">
                <a:moveTo>
                  <a:pt x="0" y="0"/>
                </a:moveTo>
                <a:lnTo>
                  <a:pt x="166529" y="0"/>
                </a:lnTo>
                <a:lnTo>
                  <a:pt x="166529" y="142799"/>
                </a:lnTo>
                <a:lnTo>
                  <a:pt x="0" y="1427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4" id="104"/>
          <p:cNvSpPr txBox="true"/>
          <p:nvPr/>
        </p:nvSpPr>
        <p:spPr>
          <a:xfrm rot="0">
            <a:off x="7697251" y="5708276"/>
            <a:ext cx="2865974" cy="1275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55"/>
              </a:lnSpc>
            </a:pPr>
            <a:r>
              <a:rPr lang="en-US" sz="211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Notice</a:t>
            </a: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:</a:t>
            </a:r>
          </a:p>
          <a:p>
            <a:pPr algn="l" marL="374380" indent="-187190" lvl="1">
              <a:lnSpc>
                <a:spcPts val="2427"/>
              </a:lnSpc>
              <a:buFont typeface="Arial"/>
              <a:buChar char="•"/>
            </a:pPr>
            <a:r>
              <a:rPr lang="en-US" sz="1734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6 students did not talk</a:t>
            </a:r>
          </a:p>
          <a:p>
            <a:pPr algn="l" marL="374380" indent="-187190" lvl="1">
              <a:lnSpc>
                <a:spcPts val="2427"/>
              </a:lnSpc>
              <a:buFont typeface="Arial"/>
              <a:buChar char="•"/>
            </a:pPr>
            <a:r>
              <a:rPr lang="en-US" sz="1734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Many students had background knowledge of area</a:t>
            </a:r>
          </a:p>
        </p:txBody>
      </p:sp>
      <p:sp>
        <p:nvSpPr>
          <p:cNvPr name="TextBox 105" id="105"/>
          <p:cNvSpPr txBox="true"/>
          <p:nvPr/>
        </p:nvSpPr>
        <p:spPr>
          <a:xfrm rot="0">
            <a:off x="7933157" y="4641476"/>
            <a:ext cx="3467871" cy="1124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Misconceptions:</a:t>
            </a:r>
          </a:p>
          <a:p>
            <a:pPr algn="l" marL="302261" indent="-151130" lvl="1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Area is adding all sides together</a:t>
            </a:r>
          </a:p>
          <a:p>
            <a:pPr algn="l" marL="302261" indent="-151130" lvl="1">
              <a:lnSpc>
                <a:spcPts val="1960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Confusing Perimeter and area</a:t>
            </a:r>
          </a:p>
          <a:p>
            <a:pPr algn="l">
              <a:lnSpc>
                <a:spcPts val="3220"/>
              </a:lnSpc>
            </a:pPr>
          </a:p>
        </p:txBody>
      </p:sp>
      <p:sp>
        <p:nvSpPr>
          <p:cNvPr name="TextBox 106" id="106"/>
          <p:cNvSpPr txBox="true"/>
          <p:nvPr/>
        </p:nvSpPr>
        <p:spPr>
          <a:xfrm rot="0">
            <a:off x="10572274" y="6668033"/>
            <a:ext cx="3468108" cy="2051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48"/>
              </a:lnSpc>
            </a:pPr>
            <a:r>
              <a:rPr lang="en-US" sz="1891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Students I need to pull: </a:t>
            </a:r>
          </a:p>
          <a:p>
            <a:pPr algn="l" marL="408381" indent="-204191" lvl="1">
              <a:lnSpc>
                <a:spcPts val="2648"/>
              </a:lnSpc>
              <a:buFont typeface="Arial"/>
              <a:buChar char="•"/>
            </a:pPr>
            <a:r>
              <a:rPr lang="en-US" sz="1891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identifying Length, width, and base: Jax, Rex, Carmine</a:t>
            </a:r>
          </a:p>
          <a:p>
            <a:pPr algn="l" marL="408381" indent="-204191" lvl="1">
              <a:lnSpc>
                <a:spcPts val="2648"/>
              </a:lnSpc>
              <a:buFont typeface="Arial"/>
              <a:buChar char="•"/>
            </a:pPr>
            <a:r>
              <a:rPr lang="en-US" sz="1891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Extensinon: irregular Polygons: Jazmyn, Colton, Roman</a:t>
            </a:r>
          </a:p>
          <a:p>
            <a:pPr algn="ctr">
              <a:lnSpc>
                <a:spcPts val="3208"/>
              </a:lnSpc>
            </a:pPr>
          </a:p>
        </p:txBody>
      </p:sp>
      <p:sp>
        <p:nvSpPr>
          <p:cNvPr name="Freeform 107" id="107"/>
          <p:cNvSpPr/>
          <p:nvPr/>
        </p:nvSpPr>
        <p:spPr>
          <a:xfrm flipH="false" flipV="false" rot="0">
            <a:off x="12356210" y="4904869"/>
            <a:ext cx="166529" cy="142799"/>
          </a:xfrm>
          <a:custGeom>
            <a:avLst/>
            <a:gdLst/>
            <a:ahLst/>
            <a:cxnLst/>
            <a:rect r="r" b="b" t="t" l="l"/>
            <a:pathLst>
              <a:path h="142799" w="166529">
                <a:moveTo>
                  <a:pt x="0" y="0"/>
                </a:moveTo>
                <a:lnTo>
                  <a:pt x="166528" y="0"/>
                </a:lnTo>
                <a:lnTo>
                  <a:pt x="166528" y="142798"/>
                </a:lnTo>
                <a:lnTo>
                  <a:pt x="0" y="1427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8" id="108"/>
          <p:cNvSpPr/>
          <p:nvPr/>
        </p:nvSpPr>
        <p:spPr>
          <a:xfrm flipH="false" flipV="false" rot="0">
            <a:off x="12371881" y="5135615"/>
            <a:ext cx="166529" cy="142799"/>
          </a:xfrm>
          <a:custGeom>
            <a:avLst/>
            <a:gdLst/>
            <a:ahLst/>
            <a:cxnLst/>
            <a:rect r="r" b="b" t="t" l="l"/>
            <a:pathLst>
              <a:path h="142799" w="166529">
                <a:moveTo>
                  <a:pt x="0" y="0"/>
                </a:moveTo>
                <a:lnTo>
                  <a:pt x="166529" y="0"/>
                </a:lnTo>
                <a:lnTo>
                  <a:pt x="166529" y="142799"/>
                </a:lnTo>
                <a:lnTo>
                  <a:pt x="0" y="1427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9" id="109"/>
          <p:cNvSpPr/>
          <p:nvPr/>
        </p:nvSpPr>
        <p:spPr>
          <a:xfrm flipH="false" flipV="false" rot="0">
            <a:off x="12356210" y="5364139"/>
            <a:ext cx="166529" cy="142799"/>
          </a:xfrm>
          <a:custGeom>
            <a:avLst/>
            <a:gdLst/>
            <a:ahLst/>
            <a:cxnLst/>
            <a:rect r="r" b="b" t="t" l="l"/>
            <a:pathLst>
              <a:path h="142799" w="166529">
                <a:moveTo>
                  <a:pt x="0" y="0"/>
                </a:moveTo>
                <a:lnTo>
                  <a:pt x="166528" y="0"/>
                </a:lnTo>
                <a:lnTo>
                  <a:pt x="166528" y="142798"/>
                </a:lnTo>
                <a:lnTo>
                  <a:pt x="0" y="1427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0" id="110"/>
          <p:cNvSpPr/>
          <p:nvPr/>
        </p:nvSpPr>
        <p:spPr>
          <a:xfrm flipH="false" flipV="false" rot="0">
            <a:off x="12335986" y="5623262"/>
            <a:ext cx="166529" cy="142799"/>
          </a:xfrm>
          <a:custGeom>
            <a:avLst/>
            <a:gdLst/>
            <a:ahLst/>
            <a:cxnLst/>
            <a:rect r="r" b="b" t="t" l="l"/>
            <a:pathLst>
              <a:path h="142799" w="166529">
                <a:moveTo>
                  <a:pt x="0" y="0"/>
                </a:moveTo>
                <a:lnTo>
                  <a:pt x="166529" y="0"/>
                </a:lnTo>
                <a:lnTo>
                  <a:pt x="166529" y="142799"/>
                </a:lnTo>
                <a:lnTo>
                  <a:pt x="0" y="1427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1" id="111"/>
          <p:cNvSpPr/>
          <p:nvPr/>
        </p:nvSpPr>
        <p:spPr>
          <a:xfrm flipH="false" flipV="false" rot="0">
            <a:off x="12306328" y="5851786"/>
            <a:ext cx="166529" cy="142799"/>
          </a:xfrm>
          <a:custGeom>
            <a:avLst/>
            <a:gdLst/>
            <a:ahLst/>
            <a:cxnLst/>
            <a:rect r="r" b="b" t="t" l="l"/>
            <a:pathLst>
              <a:path h="142799" w="166529">
                <a:moveTo>
                  <a:pt x="0" y="0"/>
                </a:moveTo>
                <a:lnTo>
                  <a:pt x="166529" y="0"/>
                </a:lnTo>
                <a:lnTo>
                  <a:pt x="166529" y="142798"/>
                </a:lnTo>
                <a:lnTo>
                  <a:pt x="0" y="1427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2" id="112"/>
          <p:cNvSpPr txBox="true"/>
          <p:nvPr/>
        </p:nvSpPr>
        <p:spPr>
          <a:xfrm rot="0">
            <a:off x="12260001" y="6032684"/>
            <a:ext cx="1414462" cy="630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Formula</a:t>
            </a:r>
          </a:p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Polygon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30997" y="7732083"/>
            <a:ext cx="18297107" cy="3611792"/>
            <a:chOff x="0" y="0"/>
            <a:chExt cx="6378077" cy="125901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3011340" y="1043328"/>
            <a:ext cx="12546612" cy="8388409"/>
          </a:xfrm>
          <a:custGeom>
            <a:avLst/>
            <a:gdLst/>
            <a:ahLst/>
            <a:cxnLst/>
            <a:rect r="r" b="b" t="t" l="l"/>
            <a:pathLst>
              <a:path h="8388409" w="12546612">
                <a:moveTo>
                  <a:pt x="0" y="0"/>
                </a:moveTo>
                <a:lnTo>
                  <a:pt x="12546611" y="0"/>
                </a:lnTo>
                <a:lnTo>
                  <a:pt x="12546611" y="8388409"/>
                </a:lnTo>
                <a:lnTo>
                  <a:pt x="0" y="83884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2220771" y="120345"/>
            <a:ext cx="14451923" cy="9324536"/>
          </a:xfrm>
          <a:custGeom>
            <a:avLst/>
            <a:gdLst/>
            <a:ahLst/>
            <a:cxnLst/>
            <a:rect r="r" b="b" t="t" l="l"/>
            <a:pathLst>
              <a:path h="9324536" w="14451923">
                <a:moveTo>
                  <a:pt x="0" y="0"/>
                </a:moveTo>
                <a:lnTo>
                  <a:pt x="14451923" y="0"/>
                </a:lnTo>
                <a:lnTo>
                  <a:pt x="14451923" y="9324536"/>
                </a:lnTo>
                <a:lnTo>
                  <a:pt x="0" y="93245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9644842" y="7317288"/>
            <a:ext cx="4253389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Tips: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Set expectations</a:t>
            </a:r>
          </a:p>
          <a:p>
            <a:pPr algn="l" marL="1468119" indent="-489373" lvl="2">
              <a:lnSpc>
                <a:spcPts val="4759"/>
              </a:lnSpc>
              <a:buFont typeface="Arial"/>
              <a:buChar char="⚬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Be respectful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664160" y="8362112"/>
            <a:ext cx="2710696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Mini Lessons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97107" cy="4131195"/>
            <a:chOff x="0" y="0"/>
            <a:chExt cx="6378077" cy="1440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78077" cy="1440068"/>
            </a:xfrm>
            <a:custGeom>
              <a:avLst/>
              <a:gdLst/>
              <a:ahLst/>
              <a:cxnLst/>
              <a:rect r="r" b="b" t="t" l="l"/>
              <a:pathLst>
                <a:path h="1440068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440068"/>
                  </a:lnTo>
                  <a:lnTo>
                    <a:pt x="0" y="1440068"/>
                  </a:lnTo>
                  <a:close/>
                </a:path>
              </a:pathLst>
            </a:custGeom>
            <a:solidFill>
              <a:srgbClr val="1CABB0">
                <a:alpha val="61961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378077" cy="1468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131195"/>
            <a:ext cx="18297107" cy="3611792"/>
            <a:chOff x="0" y="0"/>
            <a:chExt cx="6378077" cy="12590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B3D6D2">
                <a:alpha val="51765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86306" y="4355428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108895" y="517232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4" y="0"/>
                </a:lnTo>
                <a:lnTo>
                  <a:pt x="683514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42672" y="5424369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3" y="0"/>
                </a:lnTo>
                <a:lnTo>
                  <a:pt x="3411183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127595" y="-264108"/>
            <a:ext cx="3411182" cy="3338695"/>
          </a:xfrm>
          <a:custGeom>
            <a:avLst/>
            <a:gdLst/>
            <a:ahLst/>
            <a:cxnLst/>
            <a:rect r="r" b="b" t="t" l="l"/>
            <a:pathLst>
              <a:path h="3338695" w="3411182">
                <a:moveTo>
                  <a:pt x="0" y="0"/>
                </a:moveTo>
                <a:lnTo>
                  <a:pt x="3411182" y="0"/>
                </a:lnTo>
                <a:lnTo>
                  <a:pt x="3411182" y="3338695"/>
                </a:lnTo>
                <a:lnTo>
                  <a:pt x="0" y="3338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4000"/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05886" y="1286962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50477" y="3590658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7240" y="394855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1999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95160" y="593709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2"/>
                </a:lnTo>
                <a:lnTo>
                  <a:pt x="0" y="46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8997" y="4816921"/>
            <a:ext cx="325929" cy="461493"/>
          </a:xfrm>
          <a:custGeom>
            <a:avLst/>
            <a:gdLst/>
            <a:ahLst/>
            <a:cxnLst/>
            <a:rect r="r" b="b" t="t" l="l"/>
            <a:pathLst>
              <a:path h="461493" w="325929">
                <a:moveTo>
                  <a:pt x="0" y="0"/>
                </a:moveTo>
                <a:lnTo>
                  <a:pt x="325929" y="0"/>
                </a:lnTo>
                <a:lnTo>
                  <a:pt x="325929" y="461493"/>
                </a:lnTo>
                <a:lnTo>
                  <a:pt x="0" y="461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8658" y="246252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342289" y="361297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6"/>
                </a:lnTo>
                <a:lnTo>
                  <a:pt x="0" y="929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274821" y="2299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7" y="0"/>
                </a:lnTo>
                <a:lnTo>
                  <a:pt x="1766607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757" y="9659803"/>
            <a:ext cx="2692234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handsdownspeakout.wordpress.com/blog/"/>
              </a:rPr>
              <a:t>Author’s website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8500470" y="1600759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609724" y="3221510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845048" y="382348"/>
            <a:ext cx="1766606" cy="929677"/>
          </a:xfrm>
          <a:custGeom>
            <a:avLst/>
            <a:gdLst/>
            <a:ahLst/>
            <a:cxnLst/>
            <a:rect r="r" b="b" t="t" l="l"/>
            <a:pathLst>
              <a:path h="929677" w="1766606">
                <a:moveTo>
                  <a:pt x="0" y="0"/>
                </a:moveTo>
                <a:lnTo>
                  <a:pt x="1766606" y="0"/>
                </a:lnTo>
                <a:lnTo>
                  <a:pt x="1766606" y="929677"/>
                </a:lnTo>
                <a:lnTo>
                  <a:pt x="0" y="929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25664" y="225809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61329" y="382930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96653" y="2390151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1"/>
                </a:lnTo>
                <a:lnTo>
                  <a:pt x="0" y="76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239880" y="620627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836349" y="5232283"/>
            <a:ext cx="683513" cy="764770"/>
          </a:xfrm>
          <a:custGeom>
            <a:avLst/>
            <a:gdLst/>
            <a:ahLst/>
            <a:cxnLst/>
            <a:rect r="r" b="b" t="t" l="l"/>
            <a:pathLst>
              <a:path h="764770" w="683513">
                <a:moveTo>
                  <a:pt x="0" y="0"/>
                </a:moveTo>
                <a:lnTo>
                  <a:pt x="683513" y="0"/>
                </a:lnTo>
                <a:lnTo>
                  <a:pt x="683513" y="764770"/>
                </a:lnTo>
                <a:lnTo>
                  <a:pt x="0" y="76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-9107" y="7713033"/>
            <a:ext cx="18297107" cy="3611792"/>
            <a:chOff x="0" y="0"/>
            <a:chExt cx="6378077" cy="12590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78077" cy="1259012"/>
            </a:xfrm>
            <a:custGeom>
              <a:avLst/>
              <a:gdLst/>
              <a:ahLst/>
              <a:cxnLst/>
              <a:rect r="r" b="b" t="t" l="l"/>
              <a:pathLst>
                <a:path h="1259012" w="6378077">
                  <a:moveTo>
                    <a:pt x="0" y="0"/>
                  </a:moveTo>
                  <a:lnTo>
                    <a:pt x="6378077" y="0"/>
                  </a:lnTo>
                  <a:lnTo>
                    <a:pt x="6378077" y="1259012"/>
                  </a:lnTo>
                  <a:lnTo>
                    <a:pt x="0" y="1259012"/>
                  </a:lnTo>
                  <a:close/>
                </a:path>
              </a:pathLst>
            </a:custGeom>
            <a:solidFill>
              <a:srgbClr val="FF5757">
                <a:alpha val="51765"/>
              </a:srgbClr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378077" cy="12875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507444" y="2701886"/>
            <a:ext cx="17273112" cy="21475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79"/>
              </a:lnSpc>
            </a:pPr>
            <a:r>
              <a:rPr lang="en-US" sz="6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does this align with what we already do?</a:t>
            </a:r>
          </a:p>
          <a:p>
            <a:pPr algn="ctr">
              <a:lnSpc>
                <a:spcPts val="8679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-131473" y="4279228"/>
            <a:ext cx="9270919" cy="2034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Our Vision: </a:t>
            </a:r>
          </a:p>
          <a:p>
            <a:pPr algn="ctr">
              <a:lnSpc>
                <a:spcPts val="5460"/>
              </a:lnSpc>
            </a:pPr>
            <a:r>
              <a:rPr lang="en-US" sz="39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NISD empowers learners and leaders to positively impact the world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825664" y="6237567"/>
            <a:ext cx="10295653" cy="3313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Stragetic Goal #3</a:t>
            </a:r>
          </a:p>
          <a:p>
            <a:pPr algn="ctr">
              <a:lnSpc>
                <a:spcPts val="5320"/>
              </a:lnSpc>
            </a:pPr>
            <a:r>
              <a:rPr lang="en-US" sz="3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3.2 Culture: NISD will model and instill a culture of belonging where all students, staff, families, and community voices are heard and valued.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DAHPZEywUA4</dc:identifier>
  <dcterms:modified xsi:type="dcterms:W3CDTF">2011-08-01T06:04:30Z</dcterms:modified>
  <cp:revision>1</cp:revision>
  <dc:title>Add a heading</dc:title>
</cp:coreProperties>
</file>