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15" r:id="rId5"/>
    <p:sldMasterId id="2147483716" r:id="rId6"/>
    <p:sldMasterId id="2147483717" r:id="rId7"/>
    <p:sldMasterId id="2147483718"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 id="296" r:id="rId50"/>
  </p:sldIdLst>
  <p:sldSz cy="6858000" cx="9144000"/>
  <p:notesSz cx="6858000" cy="9144000"/>
  <p:embeddedFontLst>
    <p:embeddedFont>
      <p:font typeface="Playfair Display"/>
      <p:regular r:id="rId51"/>
      <p:bold r:id="rId52"/>
      <p:italic r:id="rId53"/>
      <p:boldItalic r:id="rId54"/>
    </p:embeddedFont>
    <p:embeddedFont>
      <p:font typeface="Abril Fatface"/>
      <p:regular r:id="rId55"/>
    </p:embeddedFont>
    <p:embeddedFont>
      <p:font typeface="Griffy"/>
      <p:regular r:id="rId56"/>
    </p:embeddedFont>
    <p:embeddedFont>
      <p:font typeface="Poppins"/>
      <p:regular r:id="rId57"/>
      <p:bold r:id="rId58"/>
      <p:italic r:id="rId59"/>
      <p:boldItalic r:id="rId60"/>
    </p:embeddedFont>
    <p:embeddedFont>
      <p:font typeface="Barlow Condensed"/>
      <p:regular r:id="rId61"/>
      <p:bold r:id="rId62"/>
      <p:italic r:id="rId63"/>
      <p:boldItalic r:id="rId64"/>
    </p:embeddedFont>
    <p:embeddedFont>
      <p:font typeface="Coming Soon"/>
      <p:regular r:id="rId65"/>
    </p:embeddedFont>
    <p:embeddedFont>
      <p:font typeface="Just Another Hand"/>
      <p:regular r:id="rId66"/>
    </p:embeddedFont>
    <p:embeddedFont>
      <p:font typeface="Homemade Apple"/>
      <p:regular r:id="rId6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90FF84B-E74D-4AF2-97A5-0AF63F4C5AB1}">
  <a:tblStyle styleId="{890FF84B-E74D-4AF2-97A5-0AF63F4C5AB1}"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1.xml"/><Relationship Id="rId42" Type="http://schemas.openxmlformats.org/officeDocument/2006/relationships/slide" Target="slides/slide33.xml"/><Relationship Id="rId41" Type="http://schemas.openxmlformats.org/officeDocument/2006/relationships/slide" Target="slides/slide32.xml"/><Relationship Id="rId44" Type="http://schemas.openxmlformats.org/officeDocument/2006/relationships/slide" Target="slides/slide35.xml"/><Relationship Id="rId43" Type="http://schemas.openxmlformats.org/officeDocument/2006/relationships/slide" Target="slides/slide34.xml"/><Relationship Id="rId46" Type="http://schemas.openxmlformats.org/officeDocument/2006/relationships/slide" Target="slides/slide37.xml"/><Relationship Id="rId45" Type="http://schemas.openxmlformats.org/officeDocument/2006/relationships/slide" Target="slides/slide3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notesMaster" Target="notesMasters/notesMaster1.xml"/><Relationship Id="rId48" Type="http://schemas.openxmlformats.org/officeDocument/2006/relationships/slide" Target="slides/slide39.xml"/><Relationship Id="rId47" Type="http://schemas.openxmlformats.org/officeDocument/2006/relationships/slide" Target="slides/slide38.xml"/><Relationship Id="rId49" Type="http://schemas.openxmlformats.org/officeDocument/2006/relationships/slide" Target="slides/slide40.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slide" Target="slides/slide22.xml"/><Relationship Id="rId30" Type="http://schemas.openxmlformats.org/officeDocument/2006/relationships/slide" Target="slides/slide21.xml"/><Relationship Id="rId33" Type="http://schemas.openxmlformats.org/officeDocument/2006/relationships/slide" Target="slides/slide24.xml"/><Relationship Id="rId32" Type="http://schemas.openxmlformats.org/officeDocument/2006/relationships/slide" Target="slides/slide23.xml"/><Relationship Id="rId35" Type="http://schemas.openxmlformats.org/officeDocument/2006/relationships/slide" Target="slides/slide26.xml"/><Relationship Id="rId34" Type="http://schemas.openxmlformats.org/officeDocument/2006/relationships/slide" Target="slides/slide25.xml"/><Relationship Id="rId37" Type="http://schemas.openxmlformats.org/officeDocument/2006/relationships/slide" Target="slides/slide28.xml"/><Relationship Id="rId36" Type="http://schemas.openxmlformats.org/officeDocument/2006/relationships/slide" Target="slides/slide27.xml"/><Relationship Id="rId39" Type="http://schemas.openxmlformats.org/officeDocument/2006/relationships/slide" Target="slides/slide30.xml"/><Relationship Id="rId38" Type="http://schemas.openxmlformats.org/officeDocument/2006/relationships/slide" Target="slides/slide29.xml"/><Relationship Id="rId62" Type="http://schemas.openxmlformats.org/officeDocument/2006/relationships/font" Target="fonts/BarlowCondensed-bold.fntdata"/><Relationship Id="rId61" Type="http://schemas.openxmlformats.org/officeDocument/2006/relationships/font" Target="fonts/BarlowCondensed-regular.fntdata"/><Relationship Id="rId20" Type="http://schemas.openxmlformats.org/officeDocument/2006/relationships/slide" Target="slides/slide11.xml"/><Relationship Id="rId64" Type="http://schemas.openxmlformats.org/officeDocument/2006/relationships/font" Target="fonts/BarlowCondensed-boldItalic.fntdata"/><Relationship Id="rId63" Type="http://schemas.openxmlformats.org/officeDocument/2006/relationships/font" Target="fonts/BarlowCondensed-italic.fntdata"/><Relationship Id="rId22" Type="http://schemas.openxmlformats.org/officeDocument/2006/relationships/slide" Target="slides/slide13.xml"/><Relationship Id="rId66" Type="http://schemas.openxmlformats.org/officeDocument/2006/relationships/font" Target="fonts/JustAnotherHand-regular.fntdata"/><Relationship Id="rId21" Type="http://schemas.openxmlformats.org/officeDocument/2006/relationships/slide" Target="slides/slide12.xml"/><Relationship Id="rId65" Type="http://schemas.openxmlformats.org/officeDocument/2006/relationships/font" Target="fonts/ComingSoon-regular.fntdata"/><Relationship Id="rId24" Type="http://schemas.openxmlformats.org/officeDocument/2006/relationships/slide" Target="slides/slide15.xml"/><Relationship Id="rId23" Type="http://schemas.openxmlformats.org/officeDocument/2006/relationships/slide" Target="slides/slide14.xml"/><Relationship Id="rId67" Type="http://schemas.openxmlformats.org/officeDocument/2006/relationships/font" Target="fonts/HomemadeApple-regular.fntdata"/><Relationship Id="rId60" Type="http://schemas.openxmlformats.org/officeDocument/2006/relationships/font" Target="fonts/Poppins-boldItalic.fntdata"/><Relationship Id="rId26" Type="http://schemas.openxmlformats.org/officeDocument/2006/relationships/slide" Target="slides/slide17.xml"/><Relationship Id="rId25" Type="http://schemas.openxmlformats.org/officeDocument/2006/relationships/slide" Target="slides/slide16.xml"/><Relationship Id="rId28" Type="http://schemas.openxmlformats.org/officeDocument/2006/relationships/slide" Target="slides/slide19.xml"/><Relationship Id="rId27" Type="http://schemas.openxmlformats.org/officeDocument/2006/relationships/slide" Target="slides/slide18.xml"/><Relationship Id="rId29" Type="http://schemas.openxmlformats.org/officeDocument/2006/relationships/slide" Target="slides/slide20.xml"/><Relationship Id="rId51" Type="http://schemas.openxmlformats.org/officeDocument/2006/relationships/font" Target="fonts/PlayfairDisplay-regular.fntdata"/><Relationship Id="rId50" Type="http://schemas.openxmlformats.org/officeDocument/2006/relationships/slide" Target="slides/slide41.xml"/><Relationship Id="rId53" Type="http://schemas.openxmlformats.org/officeDocument/2006/relationships/font" Target="fonts/PlayfairDisplay-italic.fntdata"/><Relationship Id="rId52" Type="http://schemas.openxmlformats.org/officeDocument/2006/relationships/font" Target="fonts/PlayfairDisplay-bold.fntdata"/><Relationship Id="rId11" Type="http://schemas.openxmlformats.org/officeDocument/2006/relationships/slide" Target="slides/slide2.xml"/><Relationship Id="rId55" Type="http://schemas.openxmlformats.org/officeDocument/2006/relationships/font" Target="fonts/AbrilFatface-regular.fntdata"/><Relationship Id="rId10" Type="http://schemas.openxmlformats.org/officeDocument/2006/relationships/slide" Target="slides/slide1.xml"/><Relationship Id="rId54" Type="http://schemas.openxmlformats.org/officeDocument/2006/relationships/font" Target="fonts/PlayfairDisplay-boldItalic.fntdata"/><Relationship Id="rId13" Type="http://schemas.openxmlformats.org/officeDocument/2006/relationships/slide" Target="slides/slide4.xml"/><Relationship Id="rId57" Type="http://schemas.openxmlformats.org/officeDocument/2006/relationships/font" Target="fonts/Poppins-regular.fntdata"/><Relationship Id="rId12" Type="http://schemas.openxmlformats.org/officeDocument/2006/relationships/slide" Target="slides/slide3.xml"/><Relationship Id="rId56" Type="http://schemas.openxmlformats.org/officeDocument/2006/relationships/font" Target="fonts/Griffy-regular.fntdata"/><Relationship Id="rId15" Type="http://schemas.openxmlformats.org/officeDocument/2006/relationships/slide" Target="slides/slide6.xml"/><Relationship Id="rId59" Type="http://schemas.openxmlformats.org/officeDocument/2006/relationships/font" Target="fonts/Poppins-italic.fntdata"/><Relationship Id="rId14" Type="http://schemas.openxmlformats.org/officeDocument/2006/relationships/slide" Target="slides/slide5.xml"/><Relationship Id="rId58" Type="http://schemas.openxmlformats.org/officeDocument/2006/relationships/font" Target="fonts/Poppins-bold.fntdata"/><Relationship Id="rId17" Type="http://schemas.openxmlformats.org/officeDocument/2006/relationships/slide" Target="slides/slide8.xml"/><Relationship Id="rId16" Type="http://schemas.openxmlformats.org/officeDocument/2006/relationships/slide" Target="slides/slide7.xml"/><Relationship Id="rId19" Type="http://schemas.openxmlformats.org/officeDocument/2006/relationships/slide" Target="slides/slide10.xml"/><Relationship Id="rId18"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g3f5729f924f_0_3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3f5729f924f_0_348:notes"/>
          <p:cNvSpPr/>
          <p:nvPr>
            <p:ph idx="2" type="sldImg"/>
          </p:nvPr>
        </p:nvSpPr>
        <p:spPr>
          <a:xfrm>
            <a:off x="1714763" y="685800"/>
            <a:ext cx="3429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 name="Shape 631"/>
        <p:cNvGrpSpPr/>
        <p:nvPr/>
      </p:nvGrpSpPr>
      <p:grpSpPr>
        <a:xfrm>
          <a:off x="0" y="0"/>
          <a:ext cx="0" cy="0"/>
          <a:chOff x="0" y="0"/>
          <a:chExt cx="0" cy="0"/>
        </a:xfrm>
      </p:grpSpPr>
      <p:sp>
        <p:nvSpPr>
          <p:cNvPr id="632" name="Google Shape;632;g3b45b13f45c_0_568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33" name="Google Shape;633;g3b45b13f45c_0_56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g3f5182767bb_0_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40" name="Google Shape;640;g3f5182767bb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Before we go any further, I want to pause and show you this works across content areas.</a:t>
            </a:r>
            <a:endParaRPr/>
          </a:p>
          <a:p>
            <a:pPr indent="0" lvl="0" marL="0" rtl="0" algn="l">
              <a:spcBef>
                <a:spcPts val="0"/>
              </a:spcBef>
              <a:spcAft>
                <a:spcPts val="0"/>
              </a:spcAft>
              <a:buNone/>
            </a:pPr>
            <a:r>
              <a:rPr lang="en-US"/>
              <a:t>The structure stays the same — what changes is the material.</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4" name="Shape 644"/>
        <p:cNvGrpSpPr/>
        <p:nvPr/>
      </p:nvGrpSpPr>
      <p:grpSpPr>
        <a:xfrm>
          <a:off x="0" y="0"/>
          <a:ext cx="0" cy="0"/>
          <a:chOff x="0" y="0"/>
          <a:chExt cx="0" cy="0"/>
        </a:xfrm>
      </p:grpSpPr>
      <p:sp>
        <p:nvSpPr>
          <p:cNvPr id="645" name="Google Shape;645;g3f5182767bb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US"/>
              <a:t>I kept this small on purpose. It was only 15% of the formative grade because I did not want the readiness check to become the whole grade.</a:t>
            </a:r>
            <a:endParaRPr/>
          </a:p>
          <a:p>
            <a:pPr indent="0" lvl="0" marL="0" rtl="0" algn="l">
              <a:lnSpc>
                <a:spcPct val="115000"/>
              </a:lnSpc>
              <a:spcBef>
                <a:spcPts val="1200"/>
              </a:spcBef>
              <a:spcAft>
                <a:spcPts val="0"/>
              </a:spcAft>
              <a:buClr>
                <a:schemeClr val="dk1"/>
              </a:buClr>
              <a:buSzPts val="1100"/>
              <a:buFont typeface="Arial"/>
              <a:buNone/>
            </a:pPr>
            <a:r>
              <a:rPr lang="en-US"/>
              <a:t>But it had to count for something. If it did not count, many students would not complete the prep.</a:t>
            </a:r>
            <a:endParaRPr/>
          </a:p>
          <a:p>
            <a:pPr indent="0" lvl="0" marL="0" rtl="0" algn="l">
              <a:lnSpc>
                <a:spcPct val="115000"/>
              </a:lnSpc>
              <a:spcBef>
                <a:spcPts val="1200"/>
              </a:spcBef>
              <a:spcAft>
                <a:spcPts val="1200"/>
              </a:spcAft>
              <a:buNone/>
            </a:pPr>
            <a:r>
              <a:rPr lang="en-US"/>
              <a:t>The questions came directly from the summary, reading, or notes. This was not a trick quiz. It was a quick check to make sure students had enough background to participate in the lab, discussion, or whiteboard work. </a:t>
            </a:r>
            <a:endParaRPr/>
          </a:p>
        </p:txBody>
      </p:sp>
      <p:sp>
        <p:nvSpPr>
          <p:cNvPr id="646" name="Google Shape;646;g3f5182767bb_0_1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0" name="Shape 650"/>
        <p:cNvGrpSpPr/>
        <p:nvPr/>
      </p:nvGrpSpPr>
      <p:grpSpPr>
        <a:xfrm>
          <a:off x="0" y="0"/>
          <a:ext cx="0" cy="0"/>
          <a:chOff x="0" y="0"/>
          <a:chExt cx="0" cy="0"/>
        </a:xfrm>
      </p:grpSpPr>
      <p:sp>
        <p:nvSpPr>
          <p:cNvPr id="651" name="Google Shape;651;g3f5182767bb_0_15: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2" name="Google Shape;652;g3f5182767bb_0_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 name="Shape 660"/>
        <p:cNvGrpSpPr/>
        <p:nvPr/>
      </p:nvGrpSpPr>
      <p:grpSpPr>
        <a:xfrm>
          <a:off x="0" y="0"/>
          <a:ext cx="0" cy="0"/>
          <a:chOff x="0" y="0"/>
          <a:chExt cx="0" cy="0"/>
        </a:xfrm>
      </p:grpSpPr>
      <p:sp>
        <p:nvSpPr>
          <p:cNvPr id="661" name="Google Shape;661;g3f5182767bb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Day 2 was worth 35% of the formative grade because this was the active thinking day.</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Students used their notes to answer questions on whiteboards. I usually started with vocabulary or basic recall so I had time to check whether notes were complete.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Then the questions moved into classification, explanation, prediction, or problem solving.</a:t>
            </a:r>
            <a:endParaRPr>
              <a:solidFill>
                <a:schemeClr val="dk1"/>
              </a:solidFill>
            </a:endParaRPr>
          </a:p>
          <a:p>
            <a:pPr indent="0" lvl="0" marL="0" rtl="0" algn="l">
              <a:lnSpc>
                <a:spcPct val="115000"/>
              </a:lnSpc>
              <a:spcBef>
                <a:spcPts val="1200"/>
              </a:spcBef>
              <a:spcAft>
                <a:spcPts val="1200"/>
              </a:spcAft>
              <a:buNone/>
            </a:pPr>
            <a:r>
              <a:rPr lang="en-US">
                <a:solidFill>
                  <a:schemeClr val="dk1"/>
                </a:solidFill>
              </a:rPr>
              <a:t>This made misconceptions visible while students were still working, instead of waiting until a quiz or test.</a:t>
            </a:r>
            <a:endParaRPr>
              <a:solidFill>
                <a:schemeClr val="dk1"/>
              </a:solidFill>
            </a:endParaRPr>
          </a:p>
        </p:txBody>
      </p:sp>
      <p:sp>
        <p:nvSpPr>
          <p:cNvPr id="662" name="Google Shape;662;g3f5182767bb_0_2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6" name="Shape 666"/>
        <p:cNvGrpSpPr/>
        <p:nvPr/>
      </p:nvGrpSpPr>
      <p:grpSpPr>
        <a:xfrm>
          <a:off x="0" y="0"/>
          <a:ext cx="0" cy="0"/>
          <a:chOff x="0" y="0"/>
          <a:chExt cx="0" cy="0"/>
        </a:xfrm>
      </p:grpSpPr>
      <p:sp>
        <p:nvSpPr>
          <p:cNvPr id="667" name="Google Shape;667;g3f5182767bb_0_36: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8" name="Google Shape;668;g3f5182767bb_0_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5" name="Shape 675"/>
        <p:cNvGrpSpPr/>
        <p:nvPr/>
      </p:nvGrpSpPr>
      <p:grpSpPr>
        <a:xfrm>
          <a:off x="0" y="0"/>
          <a:ext cx="0" cy="0"/>
          <a:chOff x="0" y="0"/>
          <a:chExt cx="0" cy="0"/>
        </a:xfrm>
      </p:grpSpPr>
      <p:sp>
        <p:nvSpPr>
          <p:cNvPr id="676" name="Google Shape;676;g3f5182767bb_0_44: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77" name="Google Shape;677;g3f5182767bb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2" name="Shape 682"/>
        <p:cNvGrpSpPr/>
        <p:nvPr/>
      </p:nvGrpSpPr>
      <p:grpSpPr>
        <a:xfrm>
          <a:off x="0" y="0"/>
          <a:ext cx="0" cy="0"/>
          <a:chOff x="0" y="0"/>
          <a:chExt cx="0" cy="0"/>
        </a:xfrm>
      </p:grpSpPr>
      <p:sp>
        <p:nvSpPr>
          <p:cNvPr id="683" name="Google Shape;683;g3f5182767bb_0_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84" name="Google Shape;684;g3f5182767bb_0_5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latin typeface="Calibri"/>
                <a:ea typeface="Calibri"/>
                <a:cs typeface="Calibri"/>
                <a:sym typeface="Calibri"/>
              </a:rPr>
              <a:t>Ask: How would you define energy? (Sample answers: Energy is something that moves. Energy is heat or light.) Click to reveal the definition. Explain that energy can be defined as the capacity to do work or produce heat.</a:t>
            </a:r>
            <a:endParaRPr/>
          </a:p>
          <a:p>
            <a:pPr indent="0" lvl="0" marL="0" rtl="0" algn="l">
              <a:spcBef>
                <a:spcPts val="363"/>
              </a:spcBef>
              <a:spcAft>
                <a:spcPts val="0"/>
              </a:spcAft>
              <a:buNone/>
            </a:pPr>
            <a:r>
              <a:t/>
            </a:r>
            <a:endParaRPr sz="1200">
              <a:latin typeface="Calibri"/>
              <a:ea typeface="Calibri"/>
              <a:cs typeface="Calibri"/>
              <a:sym typeface="Calibri"/>
            </a:endParaRPr>
          </a:p>
          <a:p>
            <a:pPr indent="0" lvl="0" marL="0" rtl="0" algn="l">
              <a:spcBef>
                <a:spcPts val="363"/>
              </a:spcBef>
              <a:spcAft>
                <a:spcPts val="0"/>
              </a:spcAft>
              <a:buNone/>
            </a:pPr>
            <a:r>
              <a:rPr lang="en-US" sz="1200">
                <a:latin typeface="Calibri"/>
                <a:ea typeface="Calibri"/>
                <a:cs typeface="Calibri"/>
                <a:sym typeface="Calibri"/>
              </a:rPr>
              <a:t>Explain that energy comes in many forms that can be classified as either potential energy (stored energy) or kinetic energy (motion). Ask: Which rubber band would represent potential energy, and which rubber band would represent kinetic energy? (Answer: The left picture shows potential energy, and the right shows kinetic energy.) Click to reveal the correct labels.</a:t>
            </a:r>
            <a:endParaRPr/>
          </a:p>
          <a:p>
            <a:pPr indent="0" lvl="0" marL="0" rtl="0" algn="l">
              <a:spcBef>
                <a:spcPts val="363"/>
              </a:spcBef>
              <a:spcAft>
                <a:spcPts val="0"/>
              </a:spcAft>
              <a:buNone/>
            </a:pPr>
            <a:r>
              <a:t/>
            </a:r>
            <a:endParaRPr sz="1200">
              <a:latin typeface="Calibri"/>
              <a:ea typeface="Calibri"/>
              <a:cs typeface="Calibri"/>
              <a:sym typeface="Calibri"/>
            </a:endParaRPr>
          </a:p>
          <a:p>
            <a:pPr indent="0" lvl="0" marL="0" rtl="0" algn="l">
              <a:spcBef>
                <a:spcPts val="363"/>
              </a:spcBef>
              <a:spcAft>
                <a:spcPts val="0"/>
              </a:spcAft>
              <a:buNone/>
            </a:pPr>
            <a:r>
              <a:rPr lang="en-US" sz="1200">
                <a:latin typeface="Calibri"/>
                <a:ea typeface="Calibri"/>
                <a:cs typeface="Calibri"/>
                <a:sym typeface="Calibri"/>
              </a:rPr>
              <a:t>Ask: Would you define each of the following types of energy as potential or kinetic energy? Explain your reasoning. </a:t>
            </a:r>
            <a:endParaRPr/>
          </a:p>
          <a:p>
            <a:pPr indent="0" lvl="0" marL="0" rtl="0" algn="l">
              <a:spcBef>
                <a:spcPts val="363"/>
              </a:spcBef>
              <a:spcAft>
                <a:spcPts val="0"/>
              </a:spcAft>
              <a:buNone/>
            </a:pPr>
            <a:r>
              <a:rPr lang="en-US" sz="1200">
                <a:latin typeface="Calibri"/>
                <a:ea typeface="Calibri"/>
                <a:cs typeface="Calibri"/>
                <a:sym typeface="Calibri"/>
              </a:rPr>
              <a:t>a) Chemical energy is the energy stored in the bonds of a molecule or compound. (Answer: This is potential energy because the energy is stored.)</a:t>
            </a:r>
            <a:endParaRPr/>
          </a:p>
          <a:p>
            <a:pPr indent="0" lvl="0" marL="0" rtl="0" algn="l">
              <a:spcBef>
                <a:spcPts val="363"/>
              </a:spcBef>
              <a:spcAft>
                <a:spcPts val="0"/>
              </a:spcAft>
              <a:buNone/>
            </a:pPr>
            <a:r>
              <a:rPr lang="en-US" sz="1200">
                <a:latin typeface="Calibri"/>
                <a:ea typeface="Calibri"/>
                <a:cs typeface="Calibri"/>
                <a:sym typeface="Calibri"/>
              </a:rPr>
              <a:t>b) Thermal energy is the movement and vibrations of particles in a substance. (Answer: This is kinetic energy because it is described as movement.)</a:t>
            </a:r>
            <a:endParaRPr/>
          </a:p>
          <a:p>
            <a:pPr indent="0" lvl="0" marL="0" rtl="0" algn="l">
              <a:spcBef>
                <a:spcPts val="363"/>
              </a:spcBef>
              <a:spcAft>
                <a:spcPts val="0"/>
              </a:spcAft>
              <a:buNone/>
            </a:pPr>
            <a:r>
              <a:rPr lang="en-US" sz="1200">
                <a:latin typeface="Calibri"/>
                <a:ea typeface="Calibri"/>
                <a:cs typeface="Calibri"/>
                <a:sym typeface="Calibri"/>
              </a:rPr>
              <a:t>c) Electrical energy is energy in the movement of charged particles. (Answer: This is kinetic energy because it is described as movement.)</a:t>
            </a:r>
            <a:endParaRPr/>
          </a:p>
          <a:p>
            <a:pPr indent="0" lvl="0" marL="0" rtl="0" algn="l">
              <a:spcBef>
                <a:spcPts val="363"/>
              </a:spcBef>
              <a:spcAft>
                <a:spcPts val="0"/>
              </a:spcAft>
              <a:buNone/>
            </a:pPr>
            <a:r>
              <a:t/>
            </a:r>
            <a:endParaRPr sz="1200">
              <a:latin typeface="Calibri"/>
              <a:ea typeface="Calibri"/>
              <a:cs typeface="Calibri"/>
              <a:sym typeface="Calibri"/>
            </a:endParaRPr>
          </a:p>
          <a:p>
            <a:pPr indent="0" lvl="0" marL="0" rtl="0" algn="l">
              <a:spcBef>
                <a:spcPts val="363"/>
              </a:spcBef>
              <a:spcAft>
                <a:spcPts val="0"/>
              </a:spcAft>
              <a:buNone/>
            </a:pPr>
            <a:r>
              <a:t/>
            </a:r>
            <a:endParaRPr sz="1200">
              <a:latin typeface="Calibri"/>
              <a:ea typeface="Calibri"/>
              <a:cs typeface="Calibri"/>
              <a:sym typeface="Calibri"/>
            </a:endParaRPr>
          </a:p>
          <a:p>
            <a:pPr indent="0" lvl="0" marL="0" rtl="0" algn="l">
              <a:spcBef>
                <a:spcPts val="363"/>
              </a:spcBef>
              <a:spcAft>
                <a:spcPts val="0"/>
              </a:spcAft>
              <a:buNone/>
            </a:pPr>
            <a:r>
              <a:t/>
            </a:r>
            <a:endParaRPr sz="1200">
              <a:latin typeface="Calibri"/>
              <a:ea typeface="Calibri"/>
              <a:cs typeface="Calibri"/>
              <a:sym typeface="Calibri"/>
            </a:endParaRPr>
          </a:p>
        </p:txBody>
      </p:sp>
      <p:sp>
        <p:nvSpPr>
          <p:cNvPr id="685" name="Google Shape;685;g3f5182767bb_0_5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g3f5182767bb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US"/>
              <a:t>Day 3 was the largest part of the formative grade because this was where students showed more independent understanding.</a:t>
            </a:r>
            <a:endParaRPr/>
          </a:p>
          <a:p>
            <a:pPr indent="0" lvl="0" marL="0" rtl="0" algn="l">
              <a:lnSpc>
                <a:spcPct val="115000"/>
              </a:lnSpc>
              <a:spcBef>
                <a:spcPts val="1200"/>
              </a:spcBef>
              <a:spcAft>
                <a:spcPts val="0"/>
              </a:spcAft>
              <a:buClr>
                <a:schemeClr val="dk1"/>
              </a:buClr>
              <a:buSzPts val="1100"/>
              <a:buFont typeface="Arial"/>
              <a:buNone/>
            </a:pPr>
            <a:r>
              <a:rPr lang="en-US"/>
              <a:t>In skill-heavy units, this might be practice problems or group practice.</a:t>
            </a:r>
            <a:endParaRPr/>
          </a:p>
          <a:p>
            <a:pPr indent="0" lvl="0" marL="0" rtl="0" algn="l">
              <a:lnSpc>
                <a:spcPct val="115000"/>
              </a:lnSpc>
              <a:spcBef>
                <a:spcPts val="1200"/>
              </a:spcBef>
              <a:spcAft>
                <a:spcPts val="0"/>
              </a:spcAft>
              <a:buClr>
                <a:schemeClr val="dk1"/>
              </a:buClr>
              <a:buSzPts val="1100"/>
              <a:buFont typeface="Arial"/>
              <a:buNone/>
            </a:pPr>
            <a:r>
              <a:rPr lang="en-US"/>
              <a:t>In concept-heavy units, this might be a short quiz or Canvas check.</a:t>
            </a:r>
            <a:endParaRPr/>
          </a:p>
          <a:p>
            <a:pPr indent="0" lvl="0" marL="0" rtl="0" algn="l">
              <a:lnSpc>
                <a:spcPct val="115000"/>
              </a:lnSpc>
              <a:spcBef>
                <a:spcPts val="1200"/>
              </a:spcBef>
              <a:spcAft>
                <a:spcPts val="1200"/>
              </a:spcAft>
              <a:buNone/>
            </a:pPr>
            <a:r>
              <a:rPr lang="en-US"/>
              <a:t>I kept quizzes open-note because I wanted students using the resources they had built. The goal was feedback before the test, not a surprise.</a:t>
            </a:r>
            <a:endParaRPr/>
          </a:p>
        </p:txBody>
      </p:sp>
      <p:sp>
        <p:nvSpPr>
          <p:cNvPr id="697" name="Google Shape;697;g3f5182767bb_0_6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1" name="Shape 701"/>
        <p:cNvGrpSpPr/>
        <p:nvPr/>
      </p:nvGrpSpPr>
      <p:grpSpPr>
        <a:xfrm>
          <a:off x="0" y="0"/>
          <a:ext cx="0" cy="0"/>
          <a:chOff x="0" y="0"/>
          <a:chExt cx="0" cy="0"/>
        </a:xfrm>
      </p:grpSpPr>
      <p:sp>
        <p:nvSpPr>
          <p:cNvPr id="702" name="Google Shape;702;g3f5182767bb_0_67: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3" name="Google Shape;703;g3f5182767bb_0_6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g3f5729f924f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3f5729f924f_0_93:notes"/>
          <p:cNvSpPr/>
          <p:nvPr>
            <p:ph idx="2" type="sldImg"/>
          </p:nvPr>
        </p:nvSpPr>
        <p:spPr>
          <a:xfrm>
            <a:off x="1714763" y="685800"/>
            <a:ext cx="3429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1" name="Shape 711"/>
        <p:cNvGrpSpPr/>
        <p:nvPr/>
      </p:nvGrpSpPr>
      <p:grpSpPr>
        <a:xfrm>
          <a:off x="0" y="0"/>
          <a:ext cx="0" cy="0"/>
          <a:chOff x="0" y="0"/>
          <a:chExt cx="0" cy="0"/>
        </a:xfrm>
      </p:grpSpPr>
      <p:sp>
        <p:nvSpPr>
          <p:cNvPr id="712" name="Google Shape;712;g3f5182767bb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This system is equitable because it has clear, simple procedures for absences.</a:t>
            </a:r>
            <a:endParaRPr/>
          </a:p>
          <a:p>
            <a:pPr indent="0" lvl="0" marL="0" rtl="0" algn="l">
              <a:spcBef>
                <a:spcPts val="0"/>
              </a:spcBef>
              <a:spcAft>
                <a:spcPts val="0"/>
              </a:spcAft>
              <a:buClr>
                <a:schemeClr val="dk1"/>
              </a:buClr>
              <a:buSzPts val="1100"/>
              <a:buFont typeface="Arial"/>
              <a:buNone/>
            </a:pPr>
            <a:r>
              <a:rPr lang="en-US"/>
              <a:t>— If students miss lab day, they use pre-collected absent-student data.</a:t>
            </a:r>
            <a:endParaRPr/>
          </a:p>
          <a:p>
            <a:pPr indent="0" lvl="0" marL="0" rtl="0" algn="l">
              <a:spcBef>
                <a:spcPts val="0"/>
              </a:spcBef>
              <a:spcAft>
                <a:spcPts val="0"/>
              </a:spcAft>
              <a:buClr>
                <a:schemeClr val="dk1"/>
              </a:buClr>
              <a:buSzPts val="1100"/>
              <a:buFont typeface="Arial"/>
              <a:buNone/>
            </a:pPr>
            <a:r>
              <a:rPr lang="en-US"/>
              <a:t>— If they miss whiteboard day, they complete a digital submission.</a:t>
            </a:r>
            <a:endParaRPr/>
          </a:p>
          <a:p>
            <a:pPr indent="0" lvl="0" marL="0" rtl="0" algn="l">
              <a:spcBef>
                <a:spcPts val="0"/>
              </a:spcBef>
              <a:spcAft>
                <a:spcPts val="0"/>
              </a:spcAft>
              <a:buClr>
                <a:schemeClr val="dk1"/>
              </a:buClr>
              <a:buSzPts val="1100"/>
              <a:buFont typeface="Arial"/>
              <a:buNone/>
            </a:pPr>
            <a:r>
              <a:rPr lang="en-US"/>
              <a:t>— If they miss practice or quiz day, they get an extra day or make up the quiz in tutorials.</a:t>
            </a:r>
            <a:endParaRPr/>
          </a:p>
          <a:p>
            <a:pPr indent="0" lvl="0" marL="0" rtl="0" algn="l">
              <a:spcBef>
                <a:spcPts val="0"/>
              </a:spcBef>
              <a:spcAft>
                <a:spcPts val="0"/>
              </a:spcAft>
              <a:buNone/>
            </a:pPr>
            <a:r>
              <a:rPr lang="en-US"/>
              <a:t>Nothing disappears, and nothing becomes unmanageable. This maintains instructional continuity and prevents students from falling behind</a:t>
            </a:r>
            <a:endParaRPr/>
          </a:p>
        </p:txBody>
      </p:sp>
      <p:sp>
        <p:nvSpPr>
          <p:cNvPr id="713" name="Google Shape;713;g3f5182767bb_0_7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7" name="Shape 717"/>
        <p:cNvGrpSpPr/>
        <p:nvPr/>
      </p:nvGrpSpPr>
      <p:grpSpPr>
        <a:xfrm>
          <a:off x="0" y="0"/>
          <a:ext cx="0" cy="0"/>
          <a:chOff x="0" y="0"/>
          <a:chExt cx="0" cy="0"/>
        </a:xfrm>
      </p:grpSpPr>
      <p:sp>
        <p:nvSpPr>
          <p:cNvPr id="718" name="Google Shape;718;g3f5182767bb_0_9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719" name="Google Shape;719;g3f5182767bb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3" name="Shape 723"/>
        <p:cNvGrpSpPr/>
        <p:nvPr/>
      </p:nvGrpSpPr>
      <p:grpSpPr>
        <a:xfrm>
          <a:off x="0" y="0"/>
          <a:ext cx="0" cy="0"/>
          <a:chOff x="0" y="0"/>
          <a:chExt cx="0" cy="0"/>
        </a:xfrm>
      </p:grpSpPr>
      <p:sp>
        <p:nvSpPr>
          <p:cNvPr id="724" name="Google Shape;724;g3f5182767bb_0_9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725" name="Google Shape;725;g3f5182767bb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9" name="Shape 729"/>
        <p:cNvGrpSpPr/>
        <p:nvPr/>
      </p:nvGrpSpPr>
      <p:grpSpPr>
        <a:xfrm>
          <a:off x="0" y="0"/>
          <a:ext cx="0" cy="0"/>
          <a:chOff x="0" y="0"/>
          <a:chExt cx="0" cy="0"/>
        </a:xfrm>
      </p:grpSpPr>
      <p:sp>
        <p:nvSpPr>
          <p:cNvPr id="730" name="Google Shape;730;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US"/>
              <a:t>Option 1 worked best when students actually completed the prep before class. But with some of my on-level classes, that was not always consistent. Some students would rather take the zero than do the homework.</a:t>
            </a:r>
            <a:endParaRPr/>
          </a:p>
          <a:p>
            <a:pPr indent="0" lvl="0" marL="0" rtl="0" algn="l">
              <a:lnSpc>
                <a:spcPct val="115000"/>
              </a:lnSpc>
              <a:spcBef>
                <a:spcPts val="1200"/>
              </a:spcBef>
              <a:spcAft>
                <a:spcPts val="0"/>
              </a:spcAft>
              <a:buClr>
                <a:schemeClr val="dk1"/>
              </a:buClr>
              <a:buSzPts val="1100"/>
              <a:buFont typeface="Arial"/>
              <a:buNone/>
            </a:pPr>
            <a:r>
              <a:rPr lang="en-US"/>
              <a:t>So instead of giving up on frontloading, I moved the preparation into class.</a:t>
            </a:r>
            <a:endParaRPr/>
          </a:p>
          <a:p>
            <a:pPr indent="0" lvl="0" marL="0" rtl="0" algn="l">
              <a:lnSpc>
                <a:spcPct val="115000"/>
              </a:lnSpc>
              <a:spcBef>
                <a:spcPts val="1200"/>
              </a:spcBef>
              <a:spcAft>
                <a:spcPts val="0"/>
              </a:spcAft>
              <a:buClr>
                <a:schemeClr val="dk1"/>
              </a:buClr>
              <a:buSzPts val="1100"/>
              <a:buFont typeface="Arial"/>
              <a:buNone/>
            </a:pPr>
            <a:r>
              <a:rPr lang="en-US"/>
              <a:t>But this is the important part: Option 2 is not just “copy notes at the beginning of class.” If students only copy information and never use it, I have not really changed anything.</a:t>
            </a:r>
            <a:endParaRPr/>
          </a:p>
          <a:p>
            <a:pPr indent="0" lvl="0" marL="0" rtl="0" algn="l">
              <a:lnSpc>
                <a:spcPct val="115000"/>
              </a:lnSpc>
              <a:spcBef>
                <a:spcPts val="1200"/>
              </a:spcBef>
              <a:spcAft>
                <a:spcPts val="0"/>
              </a:spcAft>
              <a:buClr>
                <a:schemeClr val="dk1"/>
              </a:buClr>
              <a:buSzPts val="1100"/>
              <a:buFont typeface="Arial"/>
              <a:buNone/>
            </a:pPr>
            <a:r>
              <a:rPr lang="en-US"/>
              <a:t>The goal is still the same. Students build enough background to participate, I teach the parts that need teacher explanation, and then they use the content before they leave.</a:t>
            </a:r>
            <a:endParaRPr/>
          </a:p>
          <a:p>
            <a:pPr indent="0" lvl="0" marL="0" rtl="0" algn="l">
              <a:lnSpc>
                <a:spcPct val="115000"/>
              </a:lnSpc>
              <a:spcBef>
                <a:spcPts val="1200"/>
              </a:spcBef>
              <a:spcAft>
                <a:spcPts val="1200"/>
              </a:spcAft>
              <a:buNone/>
            </a:pPr>
            <a:r>
              <a:t/>
            </a:r>
            <a:endParaRPr/>
          </a:p>
        </p:txBody>
      </p:sp>
      <p:sp>
        <p:nvSpPr>
          <p:cNvPr id="731" name="Google Shape;731;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5" name="Shape 735"/>
        <p:cNvGrpSpPr/>
        <p:nvPr/>
      </p:nvGrpSpPr>
      <p:grpSpPr>
        <a:xfrm>
          <a:off x="0" y="0"/>
          <a:ext cx="0" cy="0"/>
          <a:chOff x="0" y="0"/>
          <a:chExt cx="0" cy="0"/>
        </a:xfrm>
      </p:grpSpPr>
      <p:sp>
        <p:nvSpPr>
          <p:cNvPr id="736" name="Google Shape;736;g3f5182767bb_0_5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a:p>
        </p:txBody>
      </p:sp>
      <p:sp>
        <p:nvSpPr>
          <p:cNvPr id="737" name="Google Shape;737;g3f5182767bb_0_58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1" name="Shape 741"/>
        <p:cNvGrpSpPr/>
        <p:nvPr/>
      </p:nvGrpSpPr>
      <p:grpSpPr>
        <a:xfrm>
          <a:off x="0" y="0"/>
          <a:ext cx="0" cy="0"/>
          <a:chOff x="0" y="0"/>
          <a:chExt cx="0" cy="0"/>
        </a:xfrm>
      </p:grpSpPr>
      <p:sp>
        <p:nvSpPr>
          <p:cNvPr id="742" name="Google Shape;742;g3b45b13f45c_0_564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743" name="Google Shape;743;g3b45b13f45c_0_56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US"/>
              <a:t>I'm a chemistry teacher, so naturally my examples are science. But this isn't really about chemistry.</a:t>
            </a:r>
            <a:endParaRPr/>
          </a:p>
          <a:p>
            <a:pPr indent="0" lvl="0" marL="0" rtl="0" algn="l">
              <a:lnSpc>
                <a:spcPct val="115000"/>
              </a:lnSpc>
              <a:spcBef>
                <a:spcPts val="1200"/>
              </a:spcBef>
              <a:spcAft>
                <a:spcPts val="0"/>
              </a:spcAft>
              <a:buClr>
                <a:schemeClr val="dk1"/>
              </a:buClr>
              <a:buSzPts val="1100"/>
              <a:buFont typeface="Arial"/>
              <a:buNone/>
            </a:pPr>
            <a:r>
              <a:rPr lang="en-US"/>
              <a:t>The structure is the same across content areas.</a:t>
            </a:r>
            <a:endParaRPr/>
          </a:p>
          <a:p>
            <a:pPr indent="0" lvl="0" marL="0" rtl="0" algn="l">
              <a:lnSpc>
                <a:spcPct val="115000"/>
              </a:lnSpc>
              <a:spcBef>
                <a:spcPts val="1200"/>
              </a:spcBef>
              <a:spcAft>
                <a:spcPts val="0"/>
              </a:spcAft>
              <a:buClr>
                <a:schemeClr val="dk1"/>
              </a:buClr>
              <a:buSzPts val="1100"/>
              <a:buFont typeface="Arial"/>
              <a:buNone/>
            </a:pPr>
            <a:r>
              <a:rPr lang="en-US"/>
              <a:t>Students get the background they need.</a:t>
            </a:r>
            <a:endParaRPr/>
          </a:p>
          <a:p>
            <a:pPr indent="0" lvl="0" marL="0" rtl="0" algn="l">
              <a:lnSpc>
                <a:spcPct val="115000"/>
              </a:lnSpc>
              <a:spcBef>
                <a:spcPts val="1200"/>
              </a:spcBef>
              <a:spcAft>
                <a:spcPts val="0"/>
              </a:spcAft>
              <a:buClr>
                <a:schemeClr val="dk1"/>
              </a:buClr>
              <a:buSzPts val="1100"/>
              <a:buFont typeface="Arial"/>
              <a:buNone/>
            </a:pPr>
            <a:r>
              <a:rPr lang="en-US"/>
              <a:t>The teacher clarifies important ideas.</a:t>
            </a:r>
            <a:endParaRPr/>
          </a:p>
          <a:p>
            <a:pPr indent="0" lvl="0" marL="0" rtl="0" algn="l">
              <a:lnSpc>
                <a:spcPct val="115000"/>
              </a:lnSpc>
              <a:spcBef>
                <a:spcPts val="1200"/>
              </a:spcBef>
              <a:spcAft>
                <a:spcPts val="0"/>
              </a:spcAft>
              <a:buClr>
                <a:schemeClr val="dk1"/>
              </a:buClr>
              <a:buSzPts val="1100"/>
              <a:buFont typeface="Arial"/>
              <a:buNone/>
            </a:pPr>
            <a:r>
              <a:rPr lang="en-US"/>
              <a:t>Students spend time applying or discussing the content.</a:t>
            </a:r>
            <a:endParaRPr/>
          </a:p>
          <a:p>
            <a:pPr indent="0" lvl="0" marL="0" rtl="0" algn="l">
              <a:lnSpc>
                <a:spcPct val="115000"/>
              </a:lnSpc>
              <a:spcBef>
                <a:spcPts val="1200"/>
              </a:spcBef>
              <a:spcAft>
                <a:spcPts val="1200"/>
              </a:spcAft>
              <a:buNone/>
            </a:pPr>
            <a:r>
              <a:rPr lang="en-US"/>
              <a:t>Then we check understanding.</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7" name="Shape 747"/>
        <p:cNvGrpSpPr/>
        <p:nvPr/>
      </p:nvGrpSpPr>
      <p:grpSpPr>
        <a:xfrm>
          <a:off x="0" y="0"/>
          <a:ext cx="0" cy="0"/>
          <a:chOff x="0" y="0"/>
          <a:chExt cx="0" cy="0"/>
        </a:xfrm>
      </p:grpSpPr>
      <p:sp>
        <p:nvSpPr>
          <p:cNvPr id="748" name="Google Shape;748;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US"/>
              <a:t>This is probably the biggest change I've made since I first presented this session.</a:t>
            </a:r>
            <a:endParaRPr/>
          </a:p>
          <a:p>
            <a:pPr indent="0" lvl="0" marL="0" rtl="0" algn="l">
              <a:lnSpc>
                <a:spcPct val="115000"/>
              </a:lnSpc>
              <a:spcBef>
                <a:spcPts val="1200"/>
              </a:spcBef>
              <a:spcAft>
                <a:spcPts val="0"/>
              </a:spcAft>
              <a:buClr>
                <a:schemeClr val="dk1"/>
              </a:buClr>
              <a:buSzPts val="1100"/>
              <a:buFont typeface="Arial"/>
              <a:buNone/>
            </a:pPr>
            <a:r>
              <a:rPr lang="en-US"/>
              <a:t>Instead of expecting all of the preparation to happen at home, we've built that time into class.</a:t>
            </a:r>
            <a:endParaRPr/>
          </a:p>
          <a:p>
            <a:pPr indent="0" lvl="0" marL="0" rtl="0" algn="l">
              <a:lnSpc>
                <a:spcPct val="115000"/>
              </a:lnSpc>
              <a:spcBef>
                <a:spcPts val="1200"/>
              </a:spcBef>
              <a:spcAft>
                <a:spcPts val="0"/>
              </a:spcAft>
              <a:buClr>
                <a:schemeClr val="dk1"/>
              </a:buClr>
              <a:buSzPts val="1100"/>
              <a:buFont typeface="Arial"/>
              <a:buNone/>
            </a:pPr>
            <a:r>
              <a:rPr lang="en-US"/>
              <a:t>Students spend the first 10–15 minutes getting their notes organized while I circulate. I can answer questions one-on-one and catch misunderstandings before we start the lesson.</a:t>
            </a:r>
            <a:endParaRPr/>
          </a:p>
          <a:p>
            <a:pPr indent="0" lvl="0" marL="0" rtl="0" algn="l">
              <a:lnSpc>
                <a:spcPct val="115000"/>
              </a:lnSpc>
              <a:spcBef>
                <a:spcPts val="1200"/>
              </a:spcBef>
              <a:spcAft>
                <a:spcPts val="1200"/>
              </a:spcAft>
              <a:buNone/>
            </a:pPr>
            <a:r>
              <a:rPr lang="en-US"/>
              <a:t>Once the Chromebooks close, students can focus on the lesson instead of trying to copy every word off the screen. </a:t>
            </a:r>
            <a:endParaRPr/>
          </a:p>
        </p:txBody>
      </p:sp>
      <p:sp>
        <p:nvSpPr>
          <p:cNvPr id="749" name="Google Shape;749;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3" name="Shape 753"/>
        <p:cNvGrpSpPr/>
        <p:nvPr/>
      </p:nvGrpSpPr>
      <p:grpSpPr>
        <a:xfrm>
          <a:off x="0" y="0"/>
          <a:ext cx="0" cy="0"/>
          <a:chOff x="0" y="0"/>
          <a:chExt cx="0" cy="0"/>
        </a:xfrm>
      </p:grpSpPr>
      <p:sp>
        <p:nvSpPr>
          <p:cNvPr id="754" name="Google Shape;754;g3b45b13f45c_0_1604: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5" name="Google Shape;755;g3b45b13f45c_0_160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Last year this lesson started differently. This year I'd actually skip the warm-up and use that time for guided notes. Once everyone has the notes, we close the Chromebooks and go through the important ideas together.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2" name="Shape 762"/>
        <p:cNvGrpSpPr/>
        <p:nvPr/>
      </p:nvGrpSpPr>
      <p:grpSpPr>
        <a:xfrm>
          <a:off x="0" y="0"/>
          <a:ext cx="0" cy="0"/>
          <a:chOff x="0" y="0"/>
          <a:chExt cx="0" cy="0"/>
        </a:xfrm>
      </p:grpSpPr>
      <p:sp>
        <p:nvSpPr>
          <p:cNvPr id="763" name="Google Shape;763;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Since students already have the notes in front of them, I'm not spending my time waiting for everyone to finish copying.</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Instead, I spend my time teaching.</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I don't read every slide.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I stop where students typically struggle.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We spend more time talking about misconceptions, working examples, and making connections.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If something is straightforward, we move on.</a:t>
            </a:r>
            <a:endParaRPr>
              <a:solidFill>
                <a:schemeClr val="dk1"/>
              </a:solidFill>
            </a:endParaRPr>
          </a:p>
          <a:p>
            <a:pPr indent="0" lvl="0" marL="0" rtl="0" algn="l">
              <a:lnSpc>
                <a:spcPct val="115000"/>
              </a:lnSpc>
              <a:spcBef>
                <a:spcPts val="1200"/>
              </a:spcBef>
              <a:spcAft>
                <a:spcPts val="0"/>
              </a:spcAft>
              <a:buNone/>
            </a:pPr>
            <a:r>
              <a:rPr lang="en-US">
                <a:solidFill>
                  <a:schemeClr val="dk1"/>
                </a:solidFill>
              </a:rPr>
              <a:t>If something is difficult, we slow down.</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Just because it's in the notes doesn't mean it deserves equal class time. </a:t>
            </a:r>
            <a:endParaRPr>
              <a:solidFill>
                <a:schemeClr val="dk1"/>
              </a:solidFill>
            </a:endParaRPr>
          </a:p>
          <a:p>
            <a:pPr indent="0" lvl="0" marL="0" rtl="0" algn="l">
              <a:spcBef>
                <a:spcPts val="1200"/>
              </a:spcBef>
              <a:spcAft>
                <a:spcPts val="0"/>
              </a:spcAft>
              <a:buNone/>
            </a:pPr>
            <a:r>
              <a:t/>
            </a:r>
            <a:endParaRPr>
              <a:solidFill>
                <a:schemeClr val="dk1"/>
              </a:solidFill>
            </a:endParaRPr>
          </a:p>
        </p:txBody>
      </p:sp>
      <p:sp>
        <p:nvSpPr>
          <p:cNvPr id="764" name="Google Shape;764;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8" name="Shape 768"/>
        <p:cNvGrpSpPr/>
        <p:nvPr/>
      </p:nvGrpSpPr>
      <p:grpSpPr>
        <a:xfrm>
          <a:off x="0" y="0"/>
          <a:ext cx="0" cy="0"/>
          <a:chOff x="0" y="0"/>
          <a:chExt cx="0" cy="0"/>
        </a:xfrm>
      </p:grpSpPr>
      <p:sp>
        <p:nvSpPr>
          <p:cNvPr id="769" name="Google Shape;769;g3f805101da9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US">
                <a:solidFill>
                  <a:schemeClr val="dk1"/>
                </a:solidFill>
              </a:rPr>
              <a:t>This does not mean creating a whole new activity.</a:t>
            </a:r>
            <a:endParaRPr>
              <a:solidFill>
                <a:schemeClr val="dk1"/>
              </a:solidFill>
            </a:endParaRPr>
          </a:p>
          <a:p>
            <a:pPr indent="0" lvl="0" marL="0" rtl="0" algn="l">
              <a:lnSpc>
                <a:spcPct val="115000"/>
              </a:lnSpc>
              <a:spcBef>
                <a:spcPts val="1200"/>
              </a:spcBef>
              <a:spcAft>
                <a:spcPts val="0"/>
              </a:spcAft>
              <a:buNone/>
            </a:pPr>
            <a:r>
              <a:rPr lang="en-US">
                <a:solidFill>
                  <a:schemeClr val="dk1"/>
                </a:solidFill>
              </a:rPr>
              <a:t>Most of us already have practice built into our notes. The problem is that we often run out of time and skip it.</a:t>
            </a:r>
            <a:endParaRPr>
              <a:solidFill>
                <a:schemeClr val="dk1"/>
              </a:solidFill>
            </a:endParaRPr>
          </a:p>
          <a:p>
            <a:pPr indent="0" lvl="0" marL="0" rtl="0" algn="l">
              <a:lnSpc>
                <a:spcPct val="115000"/>
              </a:lnSpc>
              <a:spcBef>
                <a:spcPts val="1200"/>
              </a:spcBef>
              <a:spcAft>
                <a:spcPts val="0"/>
              </a:spcAft>
              <a:buNone/>
            </a:pPr>
            <a:r>
              <a:rPr lang="en-US">
                <a:solidFill>
                  <a:schemeClr val="dk1"/>
                </a:solidFill>
              </a:rPr>
              <a:t>I am trying to guard the last few minutes of notes day so students leave having tried the content at least once.</a:t>
            </a:r>
            <a:endParaRPr>
              <a:solidFill>
                <a:schemeClr val="dk1"/>
              </a:solidFill>
            </a:endParaRPr>
          </a:p>
          <a:p>
            <a:pPr indent="0" lvl="0" marL="0" rtl="0" algn="l">
              <a:lnSpc>
                <a:spcPct val="115000"/>
              </a:lnSpc>
              <a:spcBef>
                <a:spcPts val="1200"/>
              </a:spcBef>
              <a:spcAft>
                <a:spcPts val="0"/>
              </a:spcAft>
              <a:buNone/>
            </a:pPr>
            <a:r>
              <a:rPr lang="en-US">
                <a:solidFill>
                  <a:schemeClr val="dk1"/>
                </a:solidFill>
              </a:rPr>
              <a:t>That might be one conversion problem, one concept sort, one partner explanation, or one whiteboard question.</a:t>
            </a:r>
            <a:endParaRPr>
              <a:solidFill>
                <a:schemeClr val="dk1"/>
              </a:solidFill>
            </a:endParaRPr>
          </a:p>
          <a:p>
            <a:pPr indent="0" lvl="0" marL="0" rtl="0" algn="l">
              <a:lnSpc>
                <a:spcPct val="115000"/>
              </a:lnSpc>
              <a:spcBef>
                <a:spcPts val="1200"/>
              </a:spcBef>
              <a:spcAft>
                <a:spcPts val="0"/>
              </a:spcAft>
              <a:buNone/>
            </a:pPr>
            <a:r>
              <a:rPr lang="en-US">
                <a:solidFill>
                  <a:schemeClr val="dk1"/>
                </a:solidFill>
              </a:rPr>
              <a:t>The important part is that students get feedback before they leave. Then tomorrow’s practice day starts at a better place because I already know who is ready, who needs a little support, and who is completely lost.</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
        <p:nvSpPr>
          <p:cNvPr id="770" name="Google Shape;770;g3f805101da9_0_4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g3b45b13f45c_0_485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88" name="Google Shape;588;g3b45b13f45c_0_48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That's what eventually changed my classroom. I realized I was spending most of class giving information, and then asking students to do the hardest thinking at home. I wanted to reverse that—not by flipping my classroom—but by protecting time for students to think while I was in the room.</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4" name="Shape 774"/>
        <p:cNvGrpSpPr/>
        <p:nvPr/>
      </p:nvGrpSpPr>
      <p:grpSpPr>
        <a:xfrm>
          <a:off x="0" y="0"/>
          <a:ext cx="0" cy="0"/>
          <a:chOff x="0" y="0"/>
          <a:chExt cx="0" cy="0"/>
        </a:xfrm>
      </p:grpSpPr>
      <p:sp>
        <p:nvSpPr>
          <p:cNvPr id="775" name="Google Shape;775;g3f805101da9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US">
                <a:solidFill>
                  <a:schemeClr val="dk1"/>
                </a:solidFill>
              </a:rPr>
              <a:t>This may look like a normal notes day, but the difference is what I protect at the end.</a:t>
            </a:r>
            <a:endParaRPr>
              <a:solidFill>
                <a:schemeClr val="dk1"/>
              </a:solidFill>
            </a:endParaRPr>
          </a:p>
          <a:p>
            <a:pPr indent="0" lvl="0" marL="0" rtl="0" algn="l">
              <a:lnSpc>
                <a:spcPct val="115000"/>
              </a:lnSpc>
              <a:spcBef>
                <a:spcPts val="1200"/>
              </a:spcBef>
              <a:spcAft>
                <a:spcPts val="0"/>
              </a:spcAft>
              <a:buNone/>
            </a:pPr>
            <a:r>
              <a:rPr lang="en-US">
                <a:solidFill>
                  <a:schemeClr val="dk1"/>
                </a:solidFill>
              </a:rPr>
              <a:t>In the past, if we ran short on time, practice was the first thing to go.</a:t>
            </a:r>
            <a:endParaRPr>
              <a:solidFill>
                <a:schemeClr val="dk1"/>
              </a:solidFill>
            </a:endParaRPr>
          </a:p>
          <a:p>
            <a:pPr indent="0" lvl="0" marL="0" rtl="0" algn="l">
              <a:lnSpc>
                <a:spcPct val="115000"/>
              </a:lnSpc>
              <a:spcBef>
                <a:spcPts val="1200"/>
              </a:spcBef>
              <a:spcAft>
                <a:spcPts val="0"/>
              </a:spcAft>
              <a:buNone/>
            </a:pPr>
            <a:r>
              <a:rPr lang="en-US">
                <a:solidFill>
                  <a:schemeClr val="dk1"/>
                </a:solidFill>
              </a:rPr>
              <a:t>Now I try to protect that last piece because students need to try the content at least once while I am still there to help.</a:t>
            </a:r>
            <a:endParaRPr>
              <a:solidFill>
                <a:schemeClr val="dk1"/>
              </a:solidFill>
            </a:endParaRPr>
          </a:p>
          <a:p>
            <a:pPr indent="0" lvl="0" marL="0" rtl="0" algn="l">
              <a:lnSpc>
                <a:spcPct val="115000"/>
              </a:lnSpc>
              <a:spcBef>
                <a:spcPts val="1200"/>
              </a:spcBef>
              <a:spcAft>
                <a:spcPts val="1200"/>
              </a:spcAft>
              <a:buNone/>
            </a:pPr>
            <a:r>
              <a:rPr lang="en-US">
                <a:solidFill>
                  <a:schemeClr val="dk1"/>
                </a:solidFill>
              </a:rPr>
              <a:t>It also gives me information before the full practice day. I can see who is ready, who needs a small push, and who needs me immediately tomorrow.</a:t>
            </a:r>
            <a:endParaRPr>
              <a:solidFill>
                <a:schemeClr val="dk1"/>
              </a:solidFill>
            </a:endParaRPr>
          </a:p>
        </p:txBody>
      </p:sp>
      <p:sp>
        <p:nvSpPr>
          <p:cNvPr id="776" name="Google Shape;776;g3f805101da9_0_5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2" name="Shape 782"/>
        <p:cNvGrpSpPr/>
        <p:nvPr/>
      </p:nvGrpSpPr>
      <p:grpSpPr>
        <a:xfrm>
          <a:off x="0" y="0"/>
          <a:ext cx="0" cy="0"/>
          <a:chOff x="0" y="0"/>
          <a:chExt cx="0" cy="0"/>
        </a:xfrm>
      </p:grpSpPr>
      <p:sp>
        <p:nvSpPr>
          <p:cNvPr id="783" name="Google Shape;783;g3f805101da9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US">
                <a:solidFill>
                  <a:schemeClr val="dk1"/>
                </a:solidFill>
              </a:rPr>
              <a:t>This is a real Energy notes deck. I’m not going to teach the whole chemistry lesson to you, but I would not give every slide the same amount of time. Some slides are just vocabulary or review. I move through those quickly.</a:t>
            </a:r>
            <a:endParaRPr>
              <a:solidFill>
                <a:schemeClr val="dk1"/>
              </a:solidFill>
            </a:endParaRPr>
          </a:p>
          <a:p>
            <a:pPr indent="0" lvl="0" marL="0" rtl="0" algn="l">
              <a:lnSpc>
                <a:spcPct val="115000"/>
              </a:lnSpc>
              <a:spcBef>
                <a:spcPts val="1200"/>
              </a:spcBef>
              <a:spcAft>
                <a:spcPts val="0"/>
              </a:spcAft>
              <a:buNone/>
            </a:pPr>
            <a:r>
              <a:rPr lang="en-US">
                <a:solidFill>
                  <a:schemeClr val="dk1"/>
                </a:solidFill>
              </a:rPr>
              <a:t>The places I slow down are where students usually confuse ideas: heat versus temperature, system versus surroundings, and endothermic versus exothermic.</a:t>
            </a:r>
            <a:endParaRPr>
              <a:solidFill>
                <a:schemeClr val="dk1"/>
              </a:solidFill>
            </a:endParaRPr>
          </a:p>
          <a:p>
            <a:pPr indent="0" lvl="0" marL="0" rtl="0" algn="l">
              <a:lnSpc>
                <a:spcPct val="115000"/>
              </a:lnSpc>
              <a:spcBef>
                <a:spcPts val="1200"/>
              </a:spcBef>
              <a:spcAft>
                <a:spcPts val="1200"/>
              </a:spcAft>
              <a:buNone/>
            </a:pPr>
            <a:r>
              <a:rPr lang="en-US">
                <a:solidFill>
                  <a:schemeClr val="dk1"/>
                </a:solidFill>
              </a:rPr>
              <a:t>Then I want to guard time for at least one first-practice task before students leave. The notes already have practice built in. I don’t need to create something brand new. I just need to make sure students actually use it and get feedback before tomorrow’s practice day.</a:t>
            </a:r>
            <a:endParaRPr>
              <a:solidFill>
                <a:schemeClr val="dk1"/>
              </a:solidFill>
            </a:endParaRPr>
          </a:p>
        </p:txBody>
      </p:sp>
      <p:sp>
        <p:nvSpPr>
          <p:cNvPr id="784" name="Google Shape;784;g3f805101da9_0_6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0" name="Shape 790"/>
        <p:cNvGrpSpPr/>
        <p:nvPr/>
      </p:nvGrpSpPr>
      <p:grpSpPr>
        <a:xfrm>
          <a:off x="0" y="0"/>
          <a:ext cx="0" cy="0"/>
          <a:chOff x="0" y="0"/>
          <a:chExt cx="0" cy="0"/>
        </a:xfrm>
      </p:grpSpPr>
      <p:sp>
        <p:nvSpPr>
          <p:cNvPr id="791" name="Google Shape;791;g3f805101da9_0_157:notes"/>
          <p:cNvSpPr txBox="1"/>
          <p:nvPr>
            <p:ph idx="1" type="body"/>
          </p:nvPr>
        </p:nvSpPr>
        <p:spPr>
          <a:xfrm>
            <a:off x="686421" y="4400238"/>
            <a:ext cx="5485200" cy="360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This is the kind of slide I mean. This is already in my notes. The shift is making sure students actually do it, compare answers, and get feedback before they leave. </a:t>
            </a:r>
            <a:endParaRPr/>
          </a:p>
        </p:txBody>
      </p:sp>
      <p:sp>
        <p:nvSpPr>
          <p:cNvPr id="792" name="Google Shape;792;g3f805101da9_0_157:notes"/>
          <p:cNvSpPr/>
          <p:nvPr>
            <p:ph idx="2" type="sldImg"/>
          </p:nvPr>
        </p:nvSpPr>
        <p:spPr>
          <a:xfrm>
            <a:off x="1383714" y="1143000"/>
            <a:ext cx="40905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3" name="Shape 803"/>
        <p:cNvGrpSpPr/>
        <p:nvPr/>
      </p:nvGrpSpPr>
      <p:grpSpPr>
        <a:xfrm>
          <a:off x="0" y="0"/>
          <a:ext cx="0" cy="0"/>
          <a:chOff x="0" y="0"/>
          <a:chExt cx="0" cy="0"/>
        </a:xfrm>
      </p:grpSpPr>
      <p:sp>
        <p:nvSpPr>
          <p:cNvPr id="804" name="Google Shape;804;g3f5182767bb_0_8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05" name="Google Shape;805;g3f5182767bb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US"/>
              <a:t>Day 2 is where Option 2 becomes useful. Because students tried the content before they left on Day 1, I am not starting practice day blind.</a:t>
            </a:r>
            <a:endParaRPr/>
          </a:p>
          <a:p>
            <a:pPr indent="0" lvl="0" marL="0" rtl="0" algn="l">
              <a:lnSpc>
                <a:spcPct val="115000"/>
              </a:lnSpc>
              <a:spcBef>
                <a:spcPts val="1200"/>
              </a:spcBef>
              <a:spcAft>
                <a:spcPts val="0"/>
              </a:spcAft>
              <a:buClr>
                <a:schemeClr val="dk1"/>
              </a:buClr>
              <a:buSzPts val="1100"/>
              <a:buFont typeface="Arial"/>
              <a:buNone/>
            </a:pPr>
            <a:r>
              <a:rPr lang="en-US"/>
              <a:t>I already have a general idea of who is ready, who needs a partner, and who needs me immediately.</a:t>
            </a:r>
            <a:endParaRPr/>
          </a:p>
          <a:p>
            <a:pPr indent="0" lvl="0" marL="0" rtl="0" algn="l">
              <a:lnSpc>
                <a:spcPct val="115000"/>
              </a:lnSpc>
              <a:spcBef>
                <a:spcPts val="1200"/>
              </a:spcBef>
              <a:spcAft>
                <a:spcPts val="0"/>
              </a:spcAft>
              <a:buClr>
                <a:schemeClr val="dk1"/>
              </a:buClr>
              <a:buSzPts val="1100"/>
              <a:buFont typeface="Arial"/>
              <a:buNone/>
            </a:pPr>
            <a:r>
              <a:rPr lang="en-US"/>
              <a:t>The activity can change. It might be whiteboards, a practice page, a concept sort, a poster, a lab analysis, or even examples from the notes that students now try on their own.</a:t>
            </a:r>
            <a:endParaRPr/>
          </a:p>
          <a:p>
            <a:pPr indent="0" lvl="0" marL="0" rtl="0" algn="l">
              <a:lnSpc>
                <a:spcPct val="115000"/>
              </a:lnSpc>
              <a:spcBef>
                <a:spcPts val="1200"/>
              </a:spcBef>
              <a:spcAft>
                <a:spcPts val="0"/>
              </a:spcAft>
              <a:buClr>
                <a:schemeClr val="dk1"/>
              </a:buClr>
              <a:buSzPts val="1100"/>
              <a:buFont typeface="Arial"/>
              <a:buNone/>
            </a:pPr>
            <a:r>
              <a:rPr lang="en-US"/>
              <a:t>The important part is that students are using their notes. The notes are not the assignment. The notes are the resource.</a:t>
            </a:r>
            <a:endParaRPr/>
          </a:p>
          <a:p>
            <a:pPr indent="0" lvl="0" marL="0" rtl="0" algn="l">
              <a:lnSpc>
                <a:spcPct val="115000"/>
              </a:lnSpc>
              <a:spcBef>
                <a:spcPts val="1200"/>
              </a:spcBef>
              <a:spcAft>
                <a:spcPts val="0"/>
              </a:spcAft>
              <a:buClr>
                <a:schemeClr val="dk1"/>
              </a:buClr>
              <a:buSzPts val="1100"/>
              <a:buFont typeface="Arial"/>
              <a:buNone/>
            </a:pPr>
            <a:r>
              <a:rPr lang="en-US"/>
              <a:t>This is also where the fast feedback tracker can help. I do not need a perfect data system. I just need enough information to decide who needs what next.</a:t>
            </a:r>
            <a:endParaRPr/>
          </a:p>
          <a:p>
            <a:pPr indent="0" lvl="0" marL="0" rtl="0" algn="l">
              <a:spcBef>
                <a:spcPts val="120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9" name="Shape 809"/>
        <p:cNvGrpSpPr/>
        <p:nvPr/>
      </p:nvGrpSpPr>
      <p:grpSpPr>
        <a:xfrm>
          <a:off x="0" y="0"/>
          <a:ext cx="0" cy="0"/>
          <a:chOff x="0" y="0"/>
          <a:chExt cx="0" cy="0"/>
        </a:xfrm>
      </p:grpSpPr>
      <p:sp>
        <p:nvSpPr>
          <p:cNvPr id="810" name="Google Shape;810;g3f5182767bb_0_60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11" name="Google Shape;811;g3f5182767bb_0_6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US"/>
              <a:t>Day 3 is where students show what is starting to stick. This can look a lot like the Day 3 from Option 1.</a:t>
            </a:r>
            <a:endParaRPr/>
          </a:p>
          <a:p>
            <a:pPr indent="0" lvl="0" marL="0" rtl="0" algn="l">
              <a:lnSpc>
                <a:spcPct val="115000"/>
              </a:lnSpc>
              <a:spcBef>
                <a:spcPts val="1200"/>
              </a:spcBef>
              <a:spcAft>
                <a:spcPts val="0"/>
              </a:spcAft>
              <a:buClr>
                <a:schemeClr val="dk1"/>
              </a:buClr>
              <a:buSzPts val="1100"/>
              <a:buFont typeface="Arial"/>
              <a:buNone/>
            </a:pPr>
            <a:r>
              <a:rPr lang="en-US"/>
              <a:t>If the content is skill-heavy, students may need more practice problems, whiteboards, or group practice.</a:t>
            </a:r>
            <a:endParaRPr/>
          </a:p>
          <a:p>
            <a:pPr indent="0" lvl="0" marL="0" rtl="0" algn="l">
              <a:lnSpc>
                <a:spcPct val="115000"/>
              </a:lnSpc>
              <a:spcBef>
                <a:spcPts val="1200"/>
              </a:spcBef>
              <a:spcAft>
                <a:spcPts val="0"/>
              </a:spcAft>
              <a:buClr>
                <a:schemeClr val="dk1"/>
              </a:buClr>
              <a:buSzPts val="1100"/>
              <a:buFont typeface="Arial"/>
              <a:buNone/>
            </a:pPr>
            <a:r>
              <a:rPr lang="en-US"/>
              <a:t>If the content is concept-heavy, this might be a short open-note quiz, a Canvas check, an exit ticket, or a discussion follow-up.</a:t>
            </a:r>
            <a:endParaRPr/>
          </a:p>
          <a:p>
            <a:pPr indent="0" lvl="0" marL="0" rtl="0" algn="l">
              <a:lnSpc>
                <a:spcPct val="115000"/>
              </a:lnSpc>
              <a:spcBef>
                <a:spcPts val="1200"/>
              </a:spcBef>
              <a:spcAft>
                <a:spcPts val="1200"/>
              </a:spcAft>
              <a:buNone/>
            </a:pPr>
            <a:r>
              <a:rPr lang="en-US"/>
              <a:t>The point is not to surprise students. The point is to get feedback before the test so I know whether to reteach, regroup, or move forward.</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5" name="Shape 815"/>
        <p:cNvGrpSpPr/>
        <p:nvPr/>
      </p:nvGrpSpPr>
      <p:grpSpPr>
        <a:xfrm>
          <a:off x="0" y="0"/>
          <a:ext cx="0" cy="0"/>
          <a:chOff x="0" y="0"/>
          <a:chExt cx="0" cy="0"/>
        </a:xfrm>
      </p:grpSpPr>
      <p:sp>
        <p:nvSpPr>
          <p:cNvPr id="816" name="Google Shape;816;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US"/>
              <a:t>This is where I have to be realistic about my students.</a:t>
            </a:r>
            <a:endParaRPr/>
          </a:p>
          <a:p>
            <a:pPr indent="0" lvl="0" marL="0" rtl="0" algn="l">
              <a:lnSpc>
                <a:spcPct val="115000"/>
              </a:lnSpc>
              <a:spcBef>
                <a:spcPts val="1200"/>
              </a:spcBef>
              <a:spcAft>
                <a:spcPts val="0"/>
              </a:spcAft>
              <a:buClr>
                <a:schemeClr val="dk1"/>
              </a:buClr>
              <a:buSzPts val="1100"/>
              <a:buFont typeface="Arial"/>
              <a:buNone/>
            </a:pPr>
            <a:r>
              <a:rPr lang="en-US"/>
              <a:t>If the practice, discussion, or group work does not count at all, some students will not participate.</a:t>
            </a:r>
            <a:endParaRPr/>
          </a:p>
          <a:p>
            <a:pPr indent="0" lvl="0" marL="0" rtl="0" algn="l">
              <a:lnSpc>
                <a:spcPct val="115000"/>
              </a:lnSpc>
              <a:spcBef>
                <a:spcPts val="1200"/>
              </a:spcBef>
              <a:spcAft>
                <a:spcPts val="0"/>
              </a:spcAft>
              <a:buClr>
                <a:schemeClr val="dk1"/>
              </a:buClr>
              <a:buSzPts val="1100"/>
              <a:buFont typeface="Arial"/>
              <a:buNone/>
            </a:pPr>
            <a:r>
              <a:rPr lang="en-US"/>
              <a:t>But I also do not want to create a grading nightmare for myself.</a:t>
            </a:r>
            <a:endParaRPr/>
          </a:p>
          <a:p>
            <a:pPr indent="0" lvl="0" marL="0" rtl="0" algn="l">
              <a:lnSpc>
                <a:spcPct val="115000"/>
              </a:lnSpc>
              <a:spcBef>
                <a:spcPts val="1200"/>
              </a:spcBef>
              <a:spcAft>
                <a:spcPts val="0"/>
              </a:spcAft>
              <a:buClr>
                <a:schemeClr val="dk1"/>
              </a:buClr>
              <a:buSzPts val="1100"/>
              <a:buFont typeface="Arial"/>
              <a:buNone/>
            </a:pPr>
            <a:r>
              <a:rPr lang="en-US"/>
              <a:t>So I keep the rubric simple. Are the facts mostly correct? Did they include the required ideas? Did they use the vocabulary correctly?</a:t>
            </a:r>
            <a:endParaRPr/>
          </a:p>
          <a:p>
            <a:pPr indent="0" lvl="0" marL="0" rtl="0" algn="l">
              <a:lnSpc>
                <a:spcPct val="115000"/>
              </a:lnSpc>
              <a:spcBef>
                <a:spcPts val="1200"/>
              </a:spcBef>
              <a:spcAft>
                <a:spcPts val="1200"/>
              </a:spcAft>
              <a:buNone/>
            </a:pPr>
            <a:r>
              <a:rPr lang="en-US"/>
              <a:t>The goal is not to grade every sentence. The goal is to make the work matter enough that students engage with it.</a:t>
            </a:r>
            <a:endParaRPr/>
          </a:p>
        </p:txBody>
      </p:sp>
      <p:sp>
        <p:nvSpPr>
          <p:cNvPr id="817" name="Google Shape;817;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2" name="Shape 822"/>
        <p:cNvGrpSpPr/>
        <p:nvPr/>
      </p:nvGrpSpPr>
      <p:grpSpPr>
        <a:xfrm>
          <a:off x="0" y="0"/>
          <a:ext cx="0" cy="0"/>
          <a:chOff x="0" y="0"/>
          <a:chExt cx="0" cy="0"/>
        </a:xfrm>
      </p:grpSpPr>
      <p:sp>
        <p:nvSpPr>
          <p:cNvPr id="823" name="Google Shape;823;g3f805101da9_0_2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US"/>
              <a:t>I know the district wants us using iPads, so this is one way to make that useful instead of just another device.</a:t>
            </a:r>
            <a:endParaRPr/>
          </a:p>
          <a:p>
            <a:pPr indent="0" lvl="0" marL="0" rtl="0" algn="l">
              <a:lnSpc>
                <a:spcPct val="115000"/>
              </a:lnSpc>
              <a:spcBef>
                <a:spcPts val="1200"/>
              </a:spcBef>
              <a:spcAft>
                <a:spcPts val="0"/>
              </a:spcAft>
              <a:buNone/>
            </a:pPr>
            <a:r>
              <a:rPr lang="en-US"/>
              <a:t>While students are working, I can walk around with a Google Sheet open and quickly mark what I see.</a:t>
            </a:r>
            <a:endParaRPr/>
          </a:p>
          <a:p>
            <a:pPr indent="0" lvl="0" marL="0" rtl="0" algn="l">
              <a:lnSpc>
                <a:spcPct val="115000"/>
              </a:lnSpc>
              <a:spcBef>
                <a:spcPts val="1200"/>
              </a:spcBef>
              <a:spcAft>
                <a:spcPts val="0"/>
              </a:spcAft>
              <a:buNone/>
            </a:pPr>
            <a:r>
              <a:rPr lang="en-US"/>
              <a:t>I am not trying to deeply grade every problem in the moment. I just want a fast record of who attempted it, who was accurate, and what misconceptions showed up.</a:t>
            </a:r>
            <a:endParaRPr/>
          </a:p>
          <a:p>
            <a:pPr indent="0" lvl="0" marL="0" rtl="0" algn="l">
              <a:lnSpc>
                <a:spcPct val="115000"/>
              </a:lnSpc>
              <a:spcBef>
                <a:spcPts val="1200"/>
              </a:spcBef>
              <a:spcAft>
                <a:spcPts val="0"/>
              </a:spcAft>
              <a:buNone/>
            </a:pPr>
            <a:r>
              <a:rPr lang="en-US"/>
              <a:t>If students see me doing this consistently, they realize the work matters. Eventually, it becomes partly a bluff because they know I might check it.</a:t>
            </a:r>
            <a:endParaRPr/>
          </a:p>
          <a:p>
            <a:pPr indent="0" lvl="0" marL="0" rtl="0" algn="l">
              <a:lnSpc>
                <a:spcPct val="115000"/>
              </a:lnSpc>
              <a:spcBef>
                <a:spcPts val="1200"/>
              </a:spcBef>
              <a:spcAft>
                <a:spcPts val="1200"/>
              </a:spcAft>
              <a:buNone/>
            </a:pPr>
            <a:r>
              <a:rPr lang="en-US"/>
              <a:t>The real benefit is that it gives me information for the next day. I can sort by class period, group students more intentionally, and know who needs me first.</a:t>
            </a:r>
            <a:endParaRPr/>
          </a:p>
        </p:txBody>
      </p:sp>
      <p:sp>
        <p:nvSpPr>
          <p:cNvPr id="824" name="Google Shape;824;g3f805101da9_0_24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0" name="Shape 830"/>
        <p:cNvGrpSpPr/>
        <p:nvPr/>
      </p:nvGrpSpPr>
      <p:grpSpPr>
        <a:xfrm>
          <a:off x="0" y="0"/>
          <a:ext cx="0" cy="0"/>
          <a:chOff x="0" y="0"/>
          <a:chExt cx="0" cy="0"/>
        </a:xfrm>
      </p:grpSpPr>
      <p:sp>
        <p:nvSpPr>
          <p:cNvPr id="831" name="Google Shape;831;g3f5182767bb_0_59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32" name="Google Shape;832;g3f5182767bb_0_5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7" name="Shape 837"/>
        <p:cNvGrpSpPr/>
        <p:nvPr/>
      </p:nvGrpSpPr>
      <p:grpSpPr>
        <a:xfrm>
          <a:off x="0" y="0"/>
          <a:ext cx="0" cy="0"/>
          <a:chOff x="0" y="0"/>
          <a:chExt cx="0" cy="0"/>
        </a:xfrm>
      </p:grpSpPr>
      <p:sp>
        <p:nvSpPr>
          <p:cNvPr id="838" name="Google Shape;838;g3f5182767bb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39" name="Google Shape;839;g3f5182767bb_0_8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3" name="Shape 843"/>
        <p:cNvGrpSpPr/>
        <p:nvPr/>
      </p:nvGrpSpPr>
      <p:grpSpPr>
        <a:xfrm>
          <a:off x="0" y="0"/>
          <a:ext cx="0" cy="0"/>
          <a:chOff x="0" y="0"/>
          <a:chExt cx="0" cy="0"/>
        </a:xfrm>
      </p:grpSpPr>
      <p:sp>
        <p:nvSpPr>
          <p:cNvPr id="844" name="Google Shape;844;g3b45b13f45c_0_484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45" name="Google Shape;845;g3b45b13f45c_0_48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US"/>
              <a:t>This isn't a presentation about flipping your classroom. Honestly, I tried more of that last year, and I learned pretty quickly that my on-level students weren't consistently doing the work outside of class. Some loved it, but many came in unprepared, and that wasn't setting anyone up for success.</a:t>
            </a:r>
            <a:endParaRPr/>
          </a:p>
          <a:p>
            <a:pPr indent="0" lvl="0" marL="0" rtl="0" algn="l">
              <a:lnSpc>
                <a:spcPct val="115000"/>
              </a:lnSpc>
              <a:spcBef>
                <a:spcPts val="1200"/>
              </a:spcBef>
              <a:spcAft>
                <a:spcPts val="1200"/>
              </a:spcAft>
              <a:buNone/>
            </a:pPr>
            <a:r>
              <a:rPr lang="en-US"/>
              <a:t>What I kept was the idea that students need enough background knowledge before we ask them to think deeply. The difference is that now much more of that preparation happens in class. My routines changed, but the goal stayed the same: I want students spending more class time thinking and less time just copying.</a:t>
            </a:r>
            <a:endParaRPr/>
          </a:p>
        </p:txBody>
      </p:sp>
      <p:sp>
        <p:nvSpPr>
          <p:cNvPr id="596" name="Google Shape;596;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0" name="Shape 850"/>
        <p:cNvGrpSpPr/>
        <p:nvPr/>
      </p:nvGrpSpPr>
      <p:grpSpPr>
        <a:xfrm>
          <a:off x="0" y="0"/>
          <a:ext cx="0" cy="0"/>
          <a:chOff x="0" y="0"/>
          <a:chExt cx="0" cy="0"/>
        </a:xfrm>
      </p:grpSpPr>
      <p:sp>
        <p:nvSpPr>
          <p:cNvPr id="851" name="Google Shape;851;g3b45b13f45c_0_485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52" name="Google Shape;852;g3b45b13f45c_0_48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8" name="Shape 858"/>
        <p:cNvGrpSpPr/>
        <p:nvPr/>
      </p:nvGrpSpPr>
      <p:grpSpPr>
        <a:xfrm>
          <a:off x="0" y="0"/>
          <a:ext cx="0" cy="0"/>
          <a:chOff x="0" y="0"/>
          <a:chExt cx="0" cy="0"/>
        </a:xfrm>
      </p:grpSpPr>
      <p:sp>
        <p:nvSpPr>
          <p:cNvPr id="859" name="Google Shape;859;g3f5729f924f_0_2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60" name="Google Shape;860;g3f5729f924f_0_261:notes"/>
          <p:cNvSpPr/>
          <p:nvPr>
            <p:ph idx="2" type="sldImg"/>
          </p:nvPr>
        </p:nvSpPr>
        <p:spPr>
          <a:xfrm>
            <a:off x="1714763" y="685800"/>
            <a:ext cx="3429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I don't think lecture is bad. I lecture every single week.</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What I've changed is </a:t>
            </a:r>
            <a:r>
              <a:rPr b="1" lang="en-US">
                <a:solidFill>
                  <a:schemeClr val="dk1"/>
                </a:solidFill>
              </a:rPr>
              <a:t>when</a:t>
            </a:r>
            <a:r>
              <a:rPr lang="en-US">
                <a:solidFill>
                  <a:schemeClr val="dk1"/>
                </a:solidFill>
              </a:rPr>
              <a:t> students are copying and </a:t>
            </a:r>
            <a:r>
              <a:rPr b="1" lang="en-US">
                <a:solidFill>
                  <a:schemeClr val="dk1"/>
                </a:solidFill>
              </a:rPr>
              <a:t>when</a:t>
            </a:r>
            <a:r>
              <a:rPr lang="en-US">
                <a:solidFill>
                  <a:schemeClr val="dk1"/>
                </a:solidFill>
              </a:rPr>
              <a:t> they're thinking.</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If students are frantically trying to copy every word off the screen, they're not really listening to me.</a:t>
            </a:r>
            <a:endParaRPr>
              <a:solidFill>
                <a:schemeClr val="dk1"/>
              </a:solidFill>
            </a:endParaRPr>
          </a:p>
          <a:p>
            <a:pPr indent="0" lvl="0" marL="0" rtl="0" algn="l">
              <a:lnSpc>
                <a:spcPct val="115000"/>
              </a:lnSpc>
              <a:spcBef>
                <a:spcPts val="1200"/>
              </a:spcBef>
              <a:spcAft>
                <a:spcPts val="1200"/>
              </a:spcAft>
              <a:buNone/>
            </a:pPr>
            <a:r>
              <a:rPr lang="en-US">
                <a:solidFill>
                  <a:schemeClr val="dk1"/>
                </a:solidFill>
              </a:rPr>
              <a:t>So now we separate those jobs as much as we can.</a:t>
            </a:r>
            <a:endParaRPr/>
          </a:p>
        </p:txBody>
      </p:sp>
      <p:sp>
        <p:nvSpPr>
          <p:cNvPr id="602" name="Google Shape;602;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One thing I've changed since I first gave this presentation is </a:t>
            </a:r>
            <a:r>
              <a:rPr i="1" lang="en-US">
                <a:solidFill>
                  <a:schemeClr val="dk1"/>
                </a:solidFill>
              </a:rPr>
              <a:t>where</a:t>
            </a:r>
            <a:r>
              <a:rPr lang="en-US">
                <a:solidFill>
                  <a:schemeClr val="dk1"/>
                </a:solidFill>
              </a:rPr>
              <a:t> this background knowledge comes from.</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Sometimes students get it from guided notes.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Sometimes it's a short teacher explanation.</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Sometimes it's a demonstration.</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Sometimes it's a reading.</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I don't really care where the background comes from.</a:t>
            </a:r>
            <a:endParaRPr>
              <a:solidFill>
                <a:schemeClr val="dk1"/>
              </a:solidFill>
            </a:endParaRPr>
          </a:p>
          <a:p>
            <a:pPr indent="0" lvl="0" marL="0" rtl="0" algn="l">
              <a:lnSpc>
                <a:spcPct val="115000"/>
              </a:lnSpc>
              <a:spcBef>
                <a:spcPts val="1200"/>
              </a:spcBef>
              <a:spcAft>
                <a:spcPts val="0"/>
              </a:spcAft>
              <a:buNone/>
            </a:pPr>
            <a:r>
              <a:rPr lang="en-US">
                <a:solidFill>
                  <a:schemeClr val="dk1"/>
                </a:solidFill>
              </a:rPr>
              <a:t>What I care about is that students have enough information to participate in the thinking.</a:t>
            </a:r>
            <a:endParaRPr>
              <a:solidFill>
                <a:schemeClr val="dk1"/>
              </a:solidFill>
            </a:endParaRPr>
          </a:p>
          <a:p>
            <a:pPr indent="0" lvl="0" marL="0" rtl="0" algn="l">
              <a:lnSpc>
                <a:spcPct val="115000"/>
              </a:lnSpc>
              <a:spcBef>
                <a:spcPts val="1200"/>
              </a:spcBef>
              <a:spcAft>
                <a:spcPts val="1200"/>
              </a:spcAft>
              <a:buNone/>
            </a:pPr>
            <a:r>
              <a:rPr lang="en-US">
                <a:solidFill>
                  <a:schemeClr val="dk1"/>
                </a:solidFill>
              </a:rPr>
              <a:t>Building Thinking Classrooms isn't asking students to think without support. It's asking us to stop spending all of class delivering information. If I can shorten that part and give students the tools they need, then we have more time for the interesting work. </a:t>
            </a:r>
            <a:endParaRPr>
              <a:solidFill>
                <a:schemeClr val="dk1"/>
              </a:solidFill>
            </a:endParaRPr>
          </a:p>
        </p:txBody>
      </p:sp>
      <p:sp>
        <p:nvSpPr>
          <p:cNvPr id="608" name="Google Shape;608;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g3f5182767bb_0_5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The original version of this session focused more on before-class frontloading. Students completed a short summary or reading before class, and then we used class time for checks, discussion, and whiteboards.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That worked well for some students. The students who completed the prep came in much more ready.</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But I also learned that not every class will consistently do that work before class. So I started thinking of frontloading as preparation, not necessarily homework.</a:t>
            </a:r>
            <a:endParaRPr>
              <a:solidFill>
                <a:schemeClr val="dk1"/>
              </a:solidFill>
            </a:endParaRPr>
          </a:p>
          <a:p>
            <a:pPr indent="0" lvl="0" marL="0" rtl="0" algn="l">
              <a:lnSpc>
                <a:spcPct val="115000"/>
              </a:lnSpc>
              <a:spcBef>
                <a:spcPts val="1200"/>
              </a:spcBef>
              <a:spcAft>
                <a:spcPts val="1200"/>
              </a:spcAft>
              <a:buNone/>
            </a:pPr>
            <a:r>
              <a:rPr lang="en-US">
                <a:solidFill>
                  <a:schemeClr val="dk1"/>
                </a:solidFill>
              </a:rPr>
              <a:t>Sometimes readiness happens before class. Sometimes it has to happen during the first 10–15 minutes of class. The goal is the same either way: students need enough background knowledge to participate in the thinking.</a:t>
            </a:r>
            <a:endParaRPr>
              <a:solidFill>
                <a:schemeClr val="dk1"/>
              </a:solidFill>
            </a:endParaRPr>
          </a:p>
        </p:txBody>
      </p:sp>
      <p:sp>
        <p:nvSpPr>
          <p:cNvPr id="615" name="Google Shape;615;g3f5182767bb_0_54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g3f5182767bb_0_5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US">
                <a:solidFill>
                  <a:schemeClr val="dk1"/>
                </a:solidFill>
              </a:rPr>
              <a:t>This is where the original version of this PD started.</a:t>
            </a:r>
            <a:endParaRPr>
              <a:solidFill>
                <a:schemeClr val="dk1"/>
              </a:solidFill>
            </a:endParaRPr>
          </a:p>
          <a:p>
            <a:pPr indent="0" lvl="0" marL="0" rtl="0" algn="l">
              <a:lnSpc>
                <a:spcPct val="115000"/>
              </a:lnSpc>
              <a:spcBef>
                <a:spcPts val="1200"/>
              </a:spcBef>
              <a:spcAft>
                <a:spcPts val="0"/>
              </a:spcAft>
              <a:buNone/>
            </a:pPr>
            <a:r>
              <a:rPr lang="en-US">
                <a:solidFill>
                  <a:schemeClr val="dk1"/>
                </a:solidFill>
              </a:rPr>
              <a:t>Students completed a short summary, reading, or video guide before class. The goal was not mastery. The goal was for students to walk in with enough background knowledge that they were not hearing every word for the first time.</a:t>
            </a:r>
            <a:endParaRPr>
              <a:solidFill>
                <a:schemeClr val="dk1"/>
              </a:solidFill>
            </a:endParaRPr>
          </a:p>
          <a:p>
            <a:pPr indent="0" lvl="0" marL="0" rtl="0" algn="l">
              <a:lnSpc>
                <a:spcPct val="115000"/>
              </a:lnSpc>
              <a:spcBef>
                <a:spcPts val="1200"/>
              </a:spcBef>
              <a:spcAft>
                <a:spcPts val="0"/>
              </a:spcAft>
              <a:buNone/>
            </a:pPr>
            <a:r>
              <a:rPr lang="en-US">
                <a:solidFill>
                  <a:schemeClr val="dk1"/>
                </a:solidFill>
              </a:rPr>
              <a:t>Then class could start with a quick readiness check and move into whiteboards, labs, discussion, or practice.</a:t>
            </a:r>
            <a:endParaRPr>
              <a:solidFill>
                <a:schemeClr val="dk1"/>
              </a:solidFill>
            </a:endParaRPr>
          </a:p>
          <a:p>
            <a:pPr indent="0" lvl="0" marL="0" rtl="0" algn="l">
              <a:lnSpc>
                <a:spcPct val="115000"/>
              </a:lnSpc>
              <a:spcBef>
                <a:spcPts val="1200"/>
              </a:spcBef>
              <a:spcAft>
                <a:spcPts val="0"/>
              </a:spcAft>
              <a:buNone/>
            </a:pPr>
            <a:r>
              <a:rPr lang="en-US">
                <a:solidFill>
                  <a:schemeClr val="dk1"/>
                </a:solidFill>
              </a:rPr>
              <a:t>When students actually did the prep, this worked really well. They asked better questions, participated more, and had more confidence during class.</a:t>
            </a:r>
            <a:endParaRPr>
              <a:solidFill>
                <a:schemeClr val="dk1"/>
              </a:solidFill>
            </a:endParaRPr>
          </a:p>
          <a:p>
            <a:pPr indent="0" lvl="0" marL="0" rtl="0" algn="l">
              <a:lnSpc>
                <a:spcPct val="115000"/>
              </a:lnSpc>
              <a:spcBef>
                <a:spcPts val="1200"/>
              </a:spcBef>
              <a:spcAft>
                <a:spcPts val="0"/>
              </a:spcAft>
              <a:buNone/>
            </a:pPr>
            <a:r>
              <a:rPr lang="en-US">
                <a:solidFill>
                  <a:schemeClr val="dk1"/>
                </a:solidFill>
              </a:rPr>
              <a:t>The key is that the prep has to be short, clear, and connected to what happens in class.</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
        <p:nvSpPr>
          <p:cNvPr id="621" name="Google Shape;621;g3f5182767bb_0_55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g3f5182767b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US"/>
              <a:t>For Option 1, I used the three days together as one formative grade.</a:t>
            </a:r>
            <a:endParaRPr/>
          </a:p>
          <a:p>
            <a:pPr indent="0" lvl="0" marL="0" rtl="0" algn="l">
              <a:lnSpc>
                <a:spcPct val="115000"/>
              </a:lnSpc>
              <a:spcBef>
                <a:spcPts val="1200"/>
              </a:spcBef>
              <a:spcAft>
                <a:spcPts val="0"/>
              </a:spcAft>
              <a:buNone/>
            </a:pPr>
            <a:r>
              <a:rPr lang="en-US"/>
              <a:t>Day 1 was a short readiness check worth 15%. That held students accountable for the prep task, but it was still open-note and low pressure.</a:t>
            </a:r>
            <a:endParaRPr/>
          </a:p>
          <a:p>
            <a:pPr indent="0" lvl="0" marL="0" rtl="0" algn="l">
              <a:lnSpc>
                <a:spcPct val="115000"/>
              </a:lnSpc>
              <a:spcBef>
                <a:spcPts val="1200"/>
              </a:spcBef>
              <a:spcAft>
                <a:spcPts val="0"/>
              </a:spcAft>
              <a:buNone/>
            </a:pPr>
            <a:r>
              <a:rPr lang="en-US"/>
              <a:t>Day 2 was the whiteboard or group reasoning day worth 35%. This was where students used their notes, talked through the content, and showed me their thinking.</a:t>
            </a:r>
            <a:endParaRPr/>
          </a:p>
          <a:p>
            <a:pPr indent="0" lvl="0" marL="0" rtl="0" algn="l">
              <a:lnSpc>
                <a:spcPct val="115000"/>
              </a:lnSpc>
              <a:spcBef>
                <a:spcPts val="1200"/>
              </a:spcBef>
              <a:spcAft>
                <a:spcPts val="0"/>
              </a:spcAft>
              <a:buNone/>
            </a:pPr>
            <a:r>
              <a:rPr lang="en-US"/>
              <a:t>Day 3 was the practice or mastery check worth 50%. That could be practice problems, a short quiz, or a Canvas check depending on the unit.</a:t>
            </a:r>
            <a:endParaRPr/>
          </a:p>
          <a:p>
            <a:pPr indent="0" lvl="0" marL="0" rtl="0" algn="l">
              <a:lnSpc>
                <a:spcPct val="115000"/>
              </a:lnSpc>
              <a:spcBef>
                <a:spcPts val="1200"/>
              </a:spcBef>
              <a:spcAft>
                <a:spcPts val="1200"/>
              </a:spcAft>
              <a:buNone/>
            </a:pPr>
            <a:r>
              <a:rPr lang="en-US"/>
              <a:t>The point was not that everyone has to use these exact percentages. The point is that the routine added up to one formative grade, so students saw that each part mattered without me creating three separate major grades.</a:t>
            </a:r>
            <a:endParaRPr/>
          </a:p>
        </p:txBody>
      </p:sp>
      <p:sp>
        <p:nvSpPr>
          <p:cNvPr id="627" name="Google Shape;627;g3f5182767bb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hyperlink" Target="https://slidesmania.com/" TargetMode="External"/><Relationship Id="rId3" Type="http://schemas.openxmlformats.org/officeDocument/2006/relationships/image" Target="../media/image6.png"/><Relationship Id="rId4" Type="http://schemas.openxmlformats.org/officeDocument/2006/relationships/hyperlink" Target="https://slidesmania.com/questions-powerpoint-google-slides/can-i-use-these-templates/" TargetMode="External"/><Relationship Id="rId11" Type="http://schemas.openxmlformats.org/officeDocument/2006/relationships/hyperlink" Target="https://www.instagram.com/slidesmania/" TargetMode="External"/><Relationship Id="rId10" Type="http://schemas.openxmlformats.org/officeDocument/2006/relationships/image" Target="../media/image1.png"/><Relationship Id="rId12" Type="http://schemas.openxmlformats.org/officeDocument/2006/relationships/image" Target="../media/image5.png"/><Relationship Id="rId9" Type="http://schemas.openxmlformats.org/officeDocument/2006/relationships/hyperlink" Target="https://www.pinterest.com/slidesmania/" TargetMode="External"/><Relationship Id="rId5" Type="http://schemas.openxmlformats.org/officeDocument/2006/relationships/hyperlink" Target="https://www.facebook.com/SlidesManiaSM/" TargetMode="External"/><Relationship Id="rId6" Type="http://schemas.openxmlformats.org/officeDocument/2006/relationships/image" Target="../media/image4.png"/><Relationship Id="rId7" Type="http://schemas.openxmlformats.org/officeDocument/2006/relationships/hyperlink" Target="https://twitter.com/SlidesManiaSM/" TargetMode="External"/><Relationship Id="rId8" Type="http://schemas.openxmlformats.org/officeDocument/2006/relationships/image" Target="../media/image3.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1" name="Shape 11"/>
        <p:cNvGrpSpPr/>
        <p:nvPr/>
      </p:nvGrpSpPr>
      <p:grpSpPr>
        <a:xfrm>
          <a:off x="0" y="0"/>
          <a:ext cx="0" cy="0"/>
          <a:chOff x="0" y="0"/>
          <a:chExt cx="0" cy="0"/>
        </a:xfrm>
      </p:grpSpPr>
      <p:sp>
        <p:nvSpPr>
          <p:cNvPr id="12" name="Google Shape;12;p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2"/>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 name="Google Shape;14;p2"/>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2"/>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8950" y="-251550"/>
            <a:ext cx="4526100"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50" y="2171688"/>
            <a:ext cx="5851500"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50" y="190488"/>
            <a:ext cx="5851500"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80" name="Shape 80"/>
        <p:cNvGrpSpPr/>
        <p:nvPr/>
      </p:nvGrpSpPr>
      <p:grpSpPr>
        <a:xfrm>
          <a:off x="0" y="0"/>
          <a:ext cx="0" cy="0"/>
          <a:chOff x="0" y="0"/>
          <a:chExt cx="0" cy="0"/>
        </a:xfrm>
      </p:grpSpPr>
      <p:sp>
        <p:nvSpPr>
          <p:cNvPr id="81" name="Google Shape;81;p13"/>
          <p:cNvSpPr txBox="1"/>
          <p:nvPr>
            <p:ph type="title"/>
          </p:nvPr>
        </p:nvSpPr>
        <p:spPr>
          <a:xfrm>
            <a:off x="655913" y="1920551"/>
            <a:ext cx="3896700" cy="1230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6800"/>
              <a:buNone/>
              <a:defRPr sz="6800"/>
            </a:lvl1pPr>
            <a:lvl2pPr lvl="1" algn="l">
              <a:lnSpc>
                <a:spcPct val="100000"/>
              </a:lnSpc>
              <a:spcBef>
                <a:spcPts val="0"/>
              </a:spcBef>
              <a:spcAft>
                <a:spcPts val="0"/>
              </a:spcAft>
              <a:buSzPts val="6800"/>
              <a:buNone/>
              <a:defRPr sz="6800"/>
            </a:lvl2pPr>
            <a:lvl3pPr lvl="2" algn="l">
              <a:lnSpc>
                <a:spcPct val="100000"/>
              </a:lnSpc>
              <a:spcBef>
                <a:spcPts val="0"/>
              </a:spcBef>
              <a:spcAft>
                <a:spcPts val="0"/>
              </a:spcAft>
              <a:buSzPts val="6800"/>
              <a:buNone/>
              <a:defRPr sz="6800"/>
            </a:lvl3pPr>
            <a:lvl4pPr lvl="3" algn="l">
              <a:lnSpc>
                <a:spcPct val="100000"/>
              </a:lnSpc>
              <a:spcBef>
                <a:spcPts val="0"/>
              </a:spcBef>
              <a:spcAft>
                <a:spcPts val="0"/>
              </a:spcAft>
              <a:buSzPts val="6800"/>
              <a:buNone/>
              <a:defRPr sz="6800"/>
            </a:lvl4pPr>
            <a:lvl5pPr lvl="4" algn="l">
              <a:lnSpc>
                <a:spcPct val="100000"/>
              </a:lnSpc>
              <a:spcBef>
                <a:spcPts val="0"/>
              </a:spcBef>
              <a:spcAft>
                <a:spcPts val="0"/>
              </a:spcAft>
              <a:buSzPts val="6800"/>
              <a:buNone/>
              <a:defRPr sz="6800"/>
            </a:lvl5pPr>
            <a:lvl6pPr lvl="5" algn="l">
              <a:lnSpc>
                <a:spcPct val="100000"/>
              </a:lnSpc>
              <a:spcBef>
                <a:spcPts val="0"/>
              </a:spcBef>
              <a:spcAft>
                <a:spcPts val="0"/>
              </a:spcAft>
              <a:buSzPts val="6800"/>
              <a:buNone/>
              <a:defRPr sz="6800"/>
            </a:lvl6pPr>
            <a:lvl7pPr lvl="6" algn="l">
              <a:lnSpc>
                <a:spcPct val="100000"/>
              </a:lnSpc>
              <a:spcBef>
                <a:spcPts val="0"/>
              </a:spcBef>
              <a:spcAft>
                <a:spcPts val="0"/>
              </a:spcAft>
              <a:buSzPts val="6800"/>
              <a:buNone/>
              <a:defRPr sz="6800"/>
            </a:lvl7pPr>
            <a:lvl8pPr lvl="7" algn="l">
              <a:lnSpc>
                <a:spcPct val="100000"/>
              </a:lnSpc>
              <a:spcBef>
                <a:spcPts val="0"/>
              </a:spcBef>
              <a:spcAft>
                <a:spcPts val="0"/>
              </a:spcAft>
              <a:buSzPts val="6800"/>
              <a:buNone/>
              <a:defRPr sz="6800"/>
            </a:lvl8pPr>
            <a:lvl9pPr lvl="8" algn="l">
              <a:lnSpc>
                <a:spcPct val="100000"/>
              </a:lnSpc>
              <a:spcBef>
                <a:spcPts val="0"/>
              </a:spcBef>
              <a:spcAft>
                <a:spcPts val="0"/>
              </a:spcAft>
              <a:buSzPts val="6800"/>
              <a:buNone/>
              <a:defRPr sz="6800"/>
            </a:lvl9pPr>
          </a:lstStyle>
          <a:p/>
        </p:txBody>
      </p:sp>
      <p:sp>
        <p:nvSpPr>
          <p:cNvPr id="82" name="Google Shape;82;p13"/>
          <p:cNvSpPr/>
          <p:nvPr/>
        </p:nvSpPr>
        <p:spPr>
          <a:xfrm>
            <a:off x="284398" y="111593"/>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t" dir="54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83" name="Google Shape;83;p13"/>
          <p:cNvSpPr/>
          <p:nvPr/>
        </p:nvSpPr>
        <p:spPr>
          <a:xfrm>
            <a:off x="284398" y="6468019"/>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dir="162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84" name="Google Shape;84;p13"/>
          <p:cNvSpPr/>
          <p:nvPr/>
        </p:nvSpPr>
        <p:spPr>
          <a:xfrm rot="-5400000">
            <a:off x="-2840177" y="3339469"/>
            <a:ext cx="60603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l"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85" name="Google Shape;85;p13"/>
          <p:cNvSpPr/>
          <p:nvPr/>
        </p:nvSpPr>
        <p:spPr>
          <a:xfrm rot="-5400000">
            <a:off x="6056248" y="3321519"/>
            <a:ext cx="58485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r" dir="108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86" name="Google Shape;86;p13"/>
          <p:cNvSpPr/>
          <p:nvPr/>
        </p:nvSpPr>
        <p:spPr>
          <a:xfrm>
            <a:off x="13273" y="6259264"/>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l" dir="189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87" name="Google Shape;87;p13"/>
          <p:cNvSpPr/>
          <p:nvPr/>
        </p:nvSpPr>
        <p:spPr>
          <a:xfrm flipH="1" rot="10800000">
            <a:off x="13273" y="58189"/>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l" dir="27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88" name="Google Shape;88;p13"/>
          <p:cNvSpPr/>
          <p:nvPr/>
        </p:nvSpPr>
        <p:spPr>
          <a:xfrm flipH="1">
            <a:off x="8710545" y="6271063"/>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r" dir="135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89" name="Google Shape;89;p13"/>
          <p:cNvSpPr/>
          <p:nvPr/>
        </p:nvSpPr>
        <p:spPr>
          <a:xfrm rot="10800000">
            <a:off x="8710545" y="69988"/>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r" dir="81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90" name="Google Shape;90;p13"/>
          <p:cNvSpPr/>
          <p:nvPr/>
        </p:nvSpPr>
        <p:spPr>
          <a:xfrm rot="10784303">
            <a:off x="5301273" y="1391753"/>
            <a:ext cx="2557299" cy="4317699"/>
          </a:xfrm>
          <a:custGeom>
            <a:rect b="b" l="l" r="r" t="t"/>
            <a:pathLst>
              <a:path extrusionOk="0" h="6257494" w="4670817">
                <a:moveTo>
                  <a:pt x="4670817" y="6257494"/>
                </a:moveTo>
                <a:lnTo>
                  <a:pt x="4438346" y="6257494"/>
                </a:lnTo>
                <a:lnTo>
                  <a:pt x="4364253" y="6055707"/>
                </a:lnTo>
                <a:lnTo>
                  <a:pt x="4449914" y="6055707"/>
                </a:lnTo>
                <a:lnTo>
                  <a:pt x="4449914" y="5813564"/>
                </a:lnTo>
                <a:lnTo>
                  <a:pt x="4220515" y="5813564"/>
                </a:lnTo>
                <a:lnTo>
                  <a:pt x="4220515" y="6055707"/>
                </a:lnTo>
                <a:lnTo>
                  <a:pt x="4293095" y="6055707"/>
                </a:lnTo>
                <a:lnTo>
                  <a:pt x="4219001" y="6257494"/>
                </a:lnTo>
                <a:lnTo>
                  <a:pt x="3938934" y="6257494"/>
                </a:lnTo>
                <a:lnTo>
                  <a:pt x="3994841" y="6055707"/>
                </a:lnTo>
                <a:lnTo>
                  <a:pt x="4048678" y="6055707"/>
                </a:lnTo>
                <a:lnTo>
                  <a:pt x="4048678" y="5813564"/>
                </a:lnTo>
                <a:lnTo>
                  <a:pt x="3819279" y="5813564"/>
                </a:lnTo>
                <a:lnTo>
                  <a:pt x="3819279" y="6055707"/>
                </a:lnTo>
                <a:lnTo>
                  <a:pt x="3866898" y="6055707"/>
                </a:lnTo>
                <a:lnTo>
                  <a:pt x="3889047" y="6257494"/>
                </a:lnTo>
                <a:lnTo>
                  <a:pt x="3562635" y="6257494"/>
                </a:lnTo>
                <a:lnTo>
                  <a:pt x="3562635" y="6055707"/>
                </a:lnTo>
                <a:lnTo>
                  <a:pt x="3647442" y="6055707"/>
                </a:lnTo>
                <a:lnTo>
                  <a:pt x="3647442" y="5813564"/>
                </a:lnTo>
                <a:lnTo>
                  <a:pt x="3418043" y="5813564"/>
                </a:lnTo>
                <a:lnTo>
                  <a:pt x="3418043" y="6055707"/>
                </a:lnTo>
                <a:lnTo>
                  <a:pt x="3471801" y="6055707"/>
                </a:lnTo>
                <a:lnTo>
                  <a:pt x="3471801" y="6257494"/>
                </a:lnTo>
                <a:lnTo>
                  <a:pt x="3240916" y="6257494"/>
                </a:lnTo>
                <a:lnTo>
                  <a:pt x="3166823" y="6055707"/>
                </a:lnTo>
                <a:lnTo>
                  <a:pt x="3246206" y="6055707"/>
                </a:lnTo>
                <a:lnTo>
                  <a:pt x="3246206" y="5813564"/>
                </a:lnTo>
                <a:lnTo>
                  <a:pt x="3016807" y="5813564"/>
                </a:lnTo>
                <a:lnTo>
                  <a:pt x="3016807" y="6055707"/>
                </a:lnTo>
                <a:lnTo>
                  <a:pt x="3090477" y="6055707"/>
                </a:lnTo>
                <a:lnTo>
                  <a:pt x="3016383" y="6257494"/>
                </a:lnTo>
                <a:lnTo>
                  <a:pt x="2774394" y="6257494"/>
                </a:lnTo>
                <a:lnTo>
                  <a:pt x="2774394" y="6055707"/>
                </a:lnTo>
                <a:lnTo>
                  <a:pt x="2844970" y="6055707"/>
                </a:lnTo>
                <a:lnTo>
                  <a:pt x="2844970" y="5813564"/>
                </a:lnTo>
                <a:lnTo>
                  <a:pt x="2615571" y="5813564"/>
                </a:lnTo>
                <a:lnTo>
                  <a:pt x="2615571" y="6055707"/>
                </a:lnTo>
                <a:lnTo>
                  <a:pt x="2683560" y="6055707"/>
                </a:lnTo>
                <a:lnTo>
                  <a:pt x="2683560" y="6257494"/>
                </a:lnTo>
                <a:lnTo>
                  <a:pt x="2354456" y="6257494"/>
                </a:lnTo>
                <a:lnTo>
                  <a:pt x="2367055" y="6055707"/>
                </a:lnTo>
                <a:lnTo>
                  <a:pt x="2443734" y="6055707"/>
                </a:lnTo>
                <a:lnTo>
                  <a:pt x="2443734" y="5813564"/>
                </a:lnTo>
                <a:lnTo>
                  <a:pt x="2214335" y="5813564"/>
                </a:lnTo>
                <a:lnTo>
                  <a:pt x="2214335" y="5888960"/>
                </a:lnTo>
                <a:lnTo>
                  <a:pt x="2197996" y="5891054"/>
                </a:lnTo>
                <a:lnTo>
                  <a:pt x="2214335" y="5940814"/>
                </a:lnTo>
                <a:lnTo>
                  <a:pt x="2214335" y="6055707"/>
                </a:lnTo>
                <a:lnTo>
                  <a:pt x="2252059" y="6055707"/>
                </a:lnTo>
                <a:lnTo>
                  <a:pt x="2318315" y="6257494"/>
                </a:lnTo>
                <a:lnTo>
                  <a:pt x="2011412" y="6257494"/>
                </a:lnTo>
                <a:lnTo>
                  <a:pt x="1957745" y="6055707"/>
                </a:lnTo>
                <a:lnTo>
                  <a:pt x="2042498" y="6055707"/>
                </a:lnTo>
                <a:lnTo>
                  <a:pt x="2042498" y="5813564"/>
                </a:lnTo>
                <a:lnTo>
                  <a:pt x="1813098" y="5813564"/>
                </a:lnTo>
                <a:lnTo>
                  <a:pt x="1813098" y="6055707"/>
                </a:lnTo>
                <a:lnTo>
                  <a:pt x="1895469" y="6055707"/>
                </a:lnTo>
                <a:lnTo>
                  <a:pt x="1841802" y="6257494"/>
                </a:lnTo>
                <a:lnTo>
                  <a:pt x="1562259" y="6257494"/>
                </a:lnTo>
                <a:lnTo>
                  <a:pt x="1562259" y="6055707"/>
                </a:lnTo>
                <a:lnTo>
                  <a:pt x="1641262" y="6055707"/>
                </a:lnTo>
                <a:lnTo>
                  <a:pt x="1641262" y="5813564"/>
                </a:lnTo>
                <a:lnTo>
                  <a:pt x="1411862" y="5813564"/>
                </a:lnTo>
                <a:lnTo>
                  <a:pt x="1411862" y="6055707"/>
                </a:lnTo>
                <a:lnTo>
                  <a:pt x="1471425" y="6055707"/>
                </a:lnTo>
                <a:lnTo>
                  <a:pt x="1471425" y="6257494"/>
                </a:lnTo>
                <a:lnTo>
                  <a:pt x="1230719" y="6257494"/>
                </a:lnTo>
                <a:lnTo>
                  <a:pt x="1177052" y="6055707"/>
                </a:lnTo>
                <a:lnTo>
                  <a:pt x="1240026" y="6055707"/>
                </a:lnTo>
                <a:lnTo>
                  <a:pt x="1240026" y="5813564"/>
                </a:lnTo>
                <a:lnTo>
                  <a:pt x="1010626" y="5813564"/>
                </a:lnTo>
                <a:lnTo>
                  <a:pt x="1010626" y="6055707"/>
                </a:lnTo>
                <a:lnTo>
                  <a:pt x="1123902" y="6055707"/>
                </a:lnTo>
                <a:lnTo>
                  <a:pt x="1070235" y="6257494"/>
                </a:lnTo>
                <a:lnTo>
                  <a:pt x="789011" y="6257494"/>
                </a:lnTo>
                <a:lnTo>
                  <a:pt x="801609" y="6055707"/>
                </a:lnTo>
                <a:lnTo>
                  <a:pt x="838790" y="6055707"/>
                </a:lnTo>
                <a:lnTo>
                  <a:pt x="838790" y="5813564"/>
                </a:lnTo>
                <a:lnTo>
                  <a:pt x="609390" y="5813564"/>
                </a:lnTo>
                <a:lnTo>
                  <a:pt x="609390" y="6055707"/>
                </a:lnTo>
                <a:lnTo>
                  <a:pt x="674387" y="6055707"/>
                </a:lnTo>
                <a:lnTo>
                  <a:pt x="740643" y="6257494"/>
                </a:lnTo>
                <a:lnTo>
                  <a:pt x="433760" y="6257494"/>
                </a:lnTo>
                <a:lnTo>
                  <a:pt x="380093" y="6055707"/>
                </a:lnTo>
                <a:lnTo>
                  <a:pt x="437556" y="6055707"/>
                </a:lnTo>
                <a:lnTo>
                  <a:pt x="437556" y="5813564"/>
                </a:lnTo>
                <a:lnTo>
                  <a:pt x="208156" y="5813564"/>
                </a:lnTo>
                <a:lnTo>
                  <a:pt x="208156" y="6055707"/>
                </a:lnTo>
                <a:lnTo>
                  <a:pt x="297953" y="6055707"/>
                </a:lnTo>
                <a:lnTo>
                  <a:pt x="244287" y="6257494"/>
                </a:lnTo>
                <a:lnTo>
                  <a:pt x="0" y="6257494"/>
                </a:lnTo>
                <a:lnTo>
                  <a:pt x="0" y="170205"/>
                </a:lnTo>
                <a:cubicBezTo>
                  <a:pt x="0" y="76203"/>
                  <a:pt x="76203" y="0"/>
                  <a:pt x="170205" y="0"/>
                </a:cubicBezTo>
                <a:lnTo>
                  <a:pt x="4500613" y="0"/>
                </a:lnTo>
                <a:cubicBezTo>
                  <a:pt x="4594615" y="0"/>
                  <a:pt x="4670817" y="76203"/>
                  <a:pt x="4670817" y="170205"/>
                </a:cubicBezTo>
                <a:close/>
              </a:path>
            </a:pathLst>
          </a:custGeom>
          <a:solidFill>
            <a:srgbClr val="FFFFFF"/>
          </a:solidFill>
          <a:ln>
            <a:noFill/>
          </a:ln>
          <a:effectLst>
            <a:outerShdw blurRad="50800" rotWithShape="0" algn="tl" dir="2700000" dist="38100">
              <a:srgbClr val="000000">
                <a:alpha val="2941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grpSp>
        <p:nvGrpSpPr>
          <p:cNvPr id="91" name="Google Shape;91;p13"/>
          <p:cNvGrpSpPr/>
          <p:nvPr/>
        </p:nvGrpSpPr>
        <p:grpSpPr>
          <a:xfrm rot="1029874">
            <a:off x="4572704" y="955289"/>
            <a:ext cx="1437261" cy="1960602"/>
            <a:chOff x="2368762" y="841731"/>
            <a:chExt cx="3148926" cy="3321893"/>
          </a:xfrm>
        </p:grpSpPr>
        <p:sp>
          <p:nvSpPr>
            <p:cNvPr id="92" name="Google Shape;92;p13"/>
            <p:cNvSpPr/>
            <p:nvPr/>
          </p:nvSpPr>
          <p:spPr>
            <a:xfrm rot="-5400000">
              <a:off x="2281268" y="934270"/>
              <a:ext cx="3321893" cy="3136815"/>
            </a:xfrm>
            <a:custGeom>
              <a:rect b="b" l="l" r="r" t="t"/>
              <a:pathLst>
                <a:path extrusionOk="0" h="3136815" w="3321893">
                  <a:moveTo>
                    <a:pt x="15340" y="3136815"/>
                  </a:moveTo>
                  <a:lnTo>
                    <a:pt x="7823" y="3136815"/>
                  </a:lnTo>
                  <a:lnTo>
                    <a:pt x="7246" y="3128385"/>
                  </a:lnTo>
                  <a:cubicBezTo>
                    <a:pt x="6349" y="3090892"/>
                    <a:pt x="7943" y="3056246"/>
                    <a:pt x="7943" y="3056246"/>
                  </a:cubicBezTo>
                  <a:close/>
                  <a:moveTo>
                    <a:pt x="3321893" y="1"/>
                  </a:moveTo>
                  <a:lnTo>
                    <a:pt x="3321893" y="3136815"/>
                  </a:lnTo>
                  <a:lnTo>
                    <a:pt x="17984" y="3136815"/>
                  </a:lnTo>
                  <a:lnTo>
                    <a:pt x="17230" y="3124210"/>
                  </a:lnTo>
                  <a:cubicBezTo>
                    <a:pt x="10841" y="3016343"/>
                    <a:pt x="1548" y="2851636"/>
                    <a:pt x="1548" y="2806198"/>
                  </a:cubicBezTo>
                  <a:cubicBezTo>
                    <a:pt x="1548" y="2736959"/>
                    <a:pt x="16347" y="2543684"/>
                    <a:pt x="16347" y="2543684"/>
                  </a:cubicBezTo>
                  <a:cubicBezTo>
                    <a:pt x="16347" y="2543684"/>
                    <a:pt x="-3275" y="2373088"/>
                    <a:pt x="1253" y="2303722"/>
                  </a:cubicBezTo>
                  <a:cubicBezTo>
                    <a:pt x="5782" y="2234348"/>
                    <a:pt x="45026" y="2187485"/>
                    <a:pt x="45026" y="2187485"/>
                  </a:cubicBezTo>
                  <a:lnTo>
                    <a:pt x="11470" y="2153021"/>
                  </a:lnTo>
                  <a:cubicBezTo>
                    <a:pt x="11470" y="2153021"/>
                    <a:pt x="-12796" y="1873544"/>
                    <a:pt x="9264" y="1796828"/>
                  </a:cubicBezTo>
                  <a:cubicBezTo>
                    <a:pt x="31324" y="1720106"/>
                    <a:pt x="64414" y="1714619"/>
                    <a:pt x="64414" y="1714619"/>
                  </a:cubicBezTo>
                  <a:cubicBezTo>
                    <a:pt x="64414" y="1714619"/>
                    <a:pt x="44560" y="1646127"/>
                    <a:pt x="64414" y="1558439"/>
                  </a:cubicBezTo>
                  <a:cubicBezTo>
                    <a:pt x="84269" y="1470764"/>
                    <a:pt x="84269" y="1435149"/>
                    <a:pt x="84269" y="1435149"/>
                  </a:cubicBezTo>
                  <a:lnTo>
                    <a:pt x="15882" y="1402265"/>
                  </a:lnTo>
                  <a:cubicBezTo>
                    <a:pt x="15882" y="1402265"/>
                    <a:pt x="5737" y="1346056"/>
                    <a:pt x="7945" y="1296678"/>
                  </a:cubicBezTo>
                  <a:cubicBezTo>
                    <a:pt x="10155" y="1247287"/>
                    <a:pt x="-890" y="948244"/>
                    <a:pt x="3528" y="843983"/>
                  </a:cubicBezTo>
                  <a:cubicBezTo>
                    <a:pt x="7945" y="739728"/>
                    <a:pt x="14320" y="614408"/>
                    <a:pt x="20563" y="573690"/>
                  </a:cubicBezTo>
                  <a:cubicBezTo>
                    <a:pt x="26805" y="532993"/>
                    <a:pt x="4957" y="211218"/>
                    <a:pt x="4957" y="211218"/>
                  </a:cubicBezTo>
                  <a:cubicBezTo>
                    <a:pt x="4957" y="211218"/>
                    <a:pt x="100156" y="224786"/>
                    <a:pt x="107958" y="158882"/>
                  </a:cubicBezTo>
                  <a:cubicBezTo>
                    <a:pt x="115762" y="92978"/>
                    <a:pt x="26805" y="77467"/>
                    <a:pt x="26805" y="77467"/>
                  </a:cubicBezTo>
                  <a:lnTo>
                    <a:pt x="22320" y="0"/>
                  </a:lnTo>
                  <a:close/>
                </a:path>
              </a:pathLst>
            </a:custGeom>
            <a:solidFill>
              <a:srgbClr val="FFFFFF"/>
            </a:solidFill>
            <a:ln>
              <a:noFill/>
            </a:ln>
            <a:effectLst>
              <a:outerShdw blurRad="57150" rotWithShape="0" algn="bl" dir="5400000" dist="19050">
                <a:srgbClr val="000000">
                  <a:alpha val="29410"/>
                </a:srgbClr>
              </a:outerShdw>
            </a:effectLst>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93" name="Google Shape;93;p13"/>
            <p:cNvSpPr/>
            <p:nvPr/>
          </p:nvSpPr>
          <p:spPr>
            <a:xfrm rot="-5400000">
              <a:off x="2321640" y="901973"/>
              <a:ext cx="3243170" cy="3148926"/>
            </a:xfrm>
            <a:custGeom>
              <a:rect b="b" l="l" r="r" t="t"/>
              <a:pathLst>
                <a:path extrusionOk="0" h="3148926" w="3243170">
                  <a:moveTo>
                    <a:pt x="20529" y="3148926"/>
                  </a:moveTo>
                  <a:lnTo>
                    <a:pt x="13055" y="3148926"/>
                  </a:lnTo>
                  <a:lnTo>
                    <a:pt x="10969" y="3138376"/>
                  </a:lnTo>
                  <a:cubicBezTo>
                    <a:pt x="4356" y="3089791"/>
                    <a:pt x="7943" y="3011837"/>
                    <a:pt x="7943" y="3011837"/>
                  </a:cubicBezTo>
                  <a:close/>
                  <a:moveTo>
                    <a:pt x="3243170" y="0"/>
                  </a:moveTo>
                  <a:lnTo>
                    <a:pt x="3243170" y="3148926"/>
                  </a:lnTo>
                  <a:lnTo>
                    <a:pt x="21390" y="3148926"/>
                  </a:lnTo>
                  <a:lnTo>
                    <a:pt x="20126" y="3128183"/>
                  </a:lnTo>
                  <a:cubicBezTo>
                    <a:pt x="14197" y="3030150"/>
                    <a:pt x="1548" y="2814800"/>
                    <a:pt x="1548" y="2761789"/>
                  </a:cubicBezTo>
                  <a:cubicBezTo>
                    <a:pt x="1548" y="2692550"/>
                    <a:pt x="16347" y="2499275"/>
                    <a:pt x="16347" y="2499275"/>
                  </a:cubicBezTo>
                  <a:cubicBezTo>
                    <a:pt x="16347" y="2499275"/>
                    <a:pt x="-3275" y="2328679"/>
                    <a:pt x="1253" y="2259313"/>
                  </a:cubicBezTo>
                  <a:cubicBezTo>
                    <a:pt x="5782" y="2189939"/>
                    <a:pt x="45026" y="2143076"/>
                    <a:pt x="45026" y="2143076"/>
                  </a:cubicBezTo>
                  <a:lnTo>
                    <a:pt x="11470" y="2108612"/>
                  </a:lnTo>
                  <a:cubicBezTo>
                    <a:pt x="11470" y="2108612"/>
                    <a:pt x="-12796" y="1829135"/>
                    <a:pt x="9264" y="1752419"/>
                  </a:cubicBezTo>
                  <a:cubicBezTo>
                    <a:pt x="31324" y="1675697"/>
                    <a:pt x="64414" y="1670210"/>
                    <a:pt x="64414" y="1670210"/>
                  </a:cubicBezTo>
                  <a:cubicBezTo>
                    <a:pt x="64414" y="1670210"/>
                    <a:pt x="44560" y="1601718"/>
                    <a:pt x="64414" y="1514030"/>
                  </a:cubicBezTo>
                  <a:cubicBezTo>
                    <a:pt x="84269" y="1426355"/>
                    <a:pt x="84269" y="1390740"/>
                    <a:pt x="84269" y="1390740"/>
                  </a:cubicBezTo>
                  <a:lnTo>
                    <a:pt x="15882" y="1357856"/>
                  </a:lnTo>
                  <a:cubicBezTo>
                    <a:pt x="15882" y="1357856"/>
                    <a:pt x="5737" y="1301647"/>
                    <a:pt x="7945" y="1252269"/>
                  </a:cubicBezTo>
                  <a:cubicBezTo>
                    <a:pt x="10155" y="1202878"/>
                    <a:pt x="-890" y="903835"/>
                    <a:pt x="3528" y="799574"/>
                  </a:cubicBezTo>
                  <a:cubicBezTo>
                    <a:pt x="7945" y="695319"/>
                    <a:pt x="14320" y="569999"/>
                    <a:pt x="20563" y="529281"/>
                  </a:cubicBezTo>
                  <a:cubicBezTo>
                    <a:pt x="26805" y="488584"/>
                    <a:pt x="4957" y="166809"/>
                    <a:pt x="4957" y="166809"/>
                  </a:cubicBezTo>
                  <a:cubicBezTo>
                    <a:pt x="4957" y="166809"/>
                    <a:pt x="100156" y="180377"/>
                    <a:pt x="107958" y="114473"/>
                  </a:cubicBezTo>
                  <a:cubicBezTo>
                    <a:pt x="115762" y="48569"/>
                    <a:pt x="26805" y="33058"/>
                    <a:pt x="26805" y="33058"/>
                  </a:cubicBezTo>
                  <a:lnTo>
                    <a:pt x="24891" y="0"/>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Calibri"/>
                <a:ea typeface="Calibri"/>
                <a:cs typeface="Calibri"/>
                <a:sym typeface="Calibri"/>
              </a:endParaRPr>
            </a:p>
          </p:txBody>
        </p:sp>
      </p:grpSp>
      <p:sp>
        <p:nvSpPr>
          <p:cNvPr id="94" name="Google Shape;94;p13"/>
          <p:cNvSpPr/>
          <p:nvPr/>
        </p:nvSpPr>
        <p:spPr>
          <a:xfrm>
            <a:off x="4217455" y="3181731"/>
            <a:ext cx="1763520" cy="1783594"/>
          </a:xfrm>
          <a:custGeom>
            <a:rect b="b" l="l" r="r" t="t"/>
            <a:pathLst>
              <a:path extrusionOk="0" h="2354579" w="3107525">
                <a:moveTo>
                  <a:pt x="3045143" y="1724978"/>
                </a:moveTo>
                <a:cubicBezTo>
                  <a:pt x="3062288" y="1668780"/>
                  <a:pt x="3070860" y="1610678"/>
                  <a:pt x="3070860" y="1550670"/>
                </a:cubicBezTo>
                <a:cubicBezTo>
                  <a:pt x="3070860" y="1309688"/>
                  <a:pt x="2930843" y="1098233"/>
                  <a:pt x="2721293" y="1000125"/>
                </a:cubicBezTo>
                <a:cubicBezTo>
                  <a:pt x="2736533" y="929640"/>
                  <a:pt x="2738438" y="855345"/>
                  <a:pt x="2727008" y="780098"/>
                </a:cubicBezTo>
                <a:cubicBezTo>
                  <a:pt x="2691765" y="538163"/>
                  <a:pt x="2459355" y="307658"/>
                  <a:pt x="2217420" y="273368"/>
                </a:cubicBezTo>
                <a:cubicBezTo>
                  <a:pt x="2140268" y="261938"/>
                  <a:pt x="2064068" y="264795"/>
                  <a:pt x="1991678" y="281940"/>
                </a:cubicBezTo>
                <a:cubicBezTo>
                  <a:pt x="1882140" y="108585"/>
                  <a:pt x="1689735" y="0"/>
                  <a:pt x="1479233" y="0"/>
                </a:cubicBezTo>
                <a:cubicBezTo>
                  <a:pt x="1268730" y="0"/>
                  <a:pt x="1076325" y="108585"/>
                  <a:pt x="965835" y="280988"/>
                </a:cubicBezTo>
                <a:cubicBezTo>
                  <a:pt x="921068" y="270510"/>
                  <a:pt x="875348" y="265748"/>
                  <a:pt x="828675" y="265748"/>
                </a:cubicBezTo>
                <a:cubicBezTo>
                  <a:pt x="493395" y="265748"/>
                  <a:pt x="220028" y="538163"/>
                  <a:pt x="220028" y="874395"/>
                </a:cubicBezTo>
                <a:cubicBezTo>
                  <a:pt x="220028" y="937260"/>
                  <a:pt x="229553" y="999173"/>
                  <a:pt x="248603" y="1058228"/>
                </a:cubicBezTo>
                <a:cubicBezTo>
                  <a:pt x="95250" y="1171575"/>
                  <a:pt x="0" y="1352550"/>
                  <a:pt x="0" y="1550670"/>
                </a:cubicBezTo>
                <a:cubicBezTo>
                  <a:pt x="0" y="1677353"/>
                  <a:pt x="40005" y="1800225"/>
                  <a:pt x="112395" y="1902143"/>
                </a:cubicBezTo>
                <a:cubicBezTo>
                  <a:pt x="102870" y="1917383"/>
                  <a:pt x="94298" y="1934528"/>
                  <a:pt x="88583" y="1953578"/>
                </a:cubicBezTo>
                <a:cubicBezTo>
                  <a:pt x="44768" y="2087880"/>
                  <a:pt x="119063" y="2241233"/>
                  <a:pt x="260033" y="2309813"/>
                </a:cubicBezTo>
                <a:cubicBezTo>
                  <a:pt x="342900" y="2349818"/>
                  <a:pt x="430530" y="2354580"/>
                  <a:pt x="497205" y="2354580"/>
                </a:cubicBezTo>
                <a:cubicBezTo>
                  <a:pt x="516255" y="2354580"/>
                  <a:pt x="535305" y="2354580"/>
                  <a:pt x="554355" y="2353628"/>
                </a:cubicBezTo>
                <a:cubicBezTo>
                  <a:pt x="916305" y="2344103"/>
                  <a:pt x="1283970" y="2339340"/>
                  <a:pt x="1646873" y="2339340"/>
                </a:cubicBezTo>
                <a:cubicBezTo>
                  <a:pt x="1927860" y="2339340"/>
                  <a:pt x="2212658" y="2342198"/>
                  <a:pt x="2492693" y="2347913"/>
                </a:cubicBezTo>
                <a:cubicBezTo>
                  <a:pt x="2515553" y="2347913"/>
                  <a:pt x="2539365" y="2348865"/>
                  <a:pt x="2564130" y="2348865"/>
                </a:cubicBezTo>
                <a:lnTo>
                  <a:pt x="2564130" y="2348865"/>
                </a:lnTo>
                <a:cubicBezTo>
                  <a:pt x="2635568" y="2348865"/>
                  <a:pt x="2720340" y="2345055"/>
                  <a:pt x="2807018" y="2318385"/>
                </a:cubicBezTo>
                <a:cubicBezTo>
                  <a:pt x="2947988" y="2274570"/>
                  <a:pt x="3055620" y="2174558"/>
                  <a:pt x="3092768" y="2051685"/>
                </a:cubicBezTo>
                <a:cubicBezTo>
                  <a:pt x="3123248" y="1949768"/>
                  <a:pt x="3106103" y="1833563"/>
                  <a:pt x="3045143" y="1724978"/>
                </a:cubicBezTo>
                <a:close/>
              </a:path>
            </a:pathLst>
          </a:custGeom>
          <a:solidFill>
            <a:schemeClr val="accent3"/>
          </a:solidFill>
          <a:ln>
            <a:noFill/>
          </a:ln>
          <a:effectLst>
            <a:outerShdw blurRad="50800" rotWithShape="0" algn="tr" dir="8100000" dist="38100">
              <a:srgbClr val="000000">
                <a:alpha val="40000"/>
              </a:srgbClr>
            </a:outerShdw>
          </a:effectLst>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nvGrpSpPr>
          <p:cNvPr id="95" name="Google Shape;95;p13"/>
          <p:cNvGrpSpPr/>
          <p:nvPr/>
        </p:nvGrpSpPr>
        <p:grpSpPr>
          <a:xfrm rot="-2587972">
            <a:off x="6385141" y="4988222"/>
            <a:ext cx="2242575" cy="565108"/>
            <a:chOff x="3307259" y="2790873"/>
            <a:chExt cx="5585545" cy="1279581"/>
          </a:xfrm>
        </p:grpSpPr>
        <p:sp>
          <p:nvSpPr>
            <p:cNvPr id="96" name="Google Shape;96;p13"/>
            <p:cNvSpPr/>
            <p:nvPr/>
          </p:nvSpPr>
          <p:spPr>
            <a:xfrm>
              <a:off x="3307259" y="2790873"/>
              <a:ext cx="5585545" cy="1279581"/>
            </a:xfrm>
            <a:custGeom>
              <a:rect b="b" l="l" r="r" t="t"/>
              <a:pathLst>
                <a:path extrusionOk="0" h="1279581" w="5585545">
                  <a:moveTo>
                    <a:pt x="50303" y="64721"/>
                  </a:moveTo>
                  <a:cubicBezTo>
                    <a:pt x="-63997" y="80914"/>
                    <a:pt x="184605" y="208549"/>
                    <a:pt x="252233" y="280939"/>
                  </a:cubicBezTo>
                  <a:cubicBezTo>
                    <a:pt x="263663" y="293321"/>
                    <a:pt x="276045" y="306656"/>
                    <a:pt x="276045" y="321896"/>
                  </a:cubicBezTo>
                  <a:cubicBezTo>
                    <a:pt x="276998" y="344756"/>
                    <a:pt x="250328" y="362854"/>
                    <a:pt x="224610" y="375236"/>
                  </a:cubicBezTo>
                  <a:cubicBezTo>
                    <a:pt x="194130" y="389524"/>
                    <a:pt x="161745" y="400954"/>
                    <a:pt x="128408" y="408574"/>
                  </a:cubicBezTo>
                  <a:cubicBezTo>
                    <a:pt x="112215" y="412384"/>
                    <a:pt x="94118" y="416194"/>
                    <a:pt x="83640" y="425719"/>
                  </a:cubicBezTo>
                  <a:cubicBezTo>
                    <a:pt x="63638" y="443816"/>
                    <a:pt x="75068" y="470486"/>
                    <a:pt x="90308" y="491441"/>
                  </a:cubicBezTo>
                  <a:cubicBezTo>
                    <a:pt x="116025" y="526684"/>
                    <a:pt x="148410" y="559069"/>
                    <a:pt x="169365" y="597169"/>
                  </a:cubicBezTo>
                  <a:cubicBezTo>
                    <a:pt x="189368" y="634316"/>
                    <a:pt x="196035" y="679084"/>
                    <a:pt x="168413" y="714326"/>
                  </a:cubicBezTo>
                  <a:cubicBezTo>
                    <a:pt x="140790" y="748616"/>
                    <a:pt x="88403" y="764809"/>
                    <a:pt x="41730" y="782906"/>
                  </a:cubicBezTo>
                  <a:cubicBezTo>
                    <a:pt x="24585" y="789574"/>
                    <a:pt x="6488" y="797194"/>
                    <a:pt x="1725" y="811481"/>
                  </a:cubicBezTo>
                  <a:cubicBezTo>
                    <a:pt x="-3990" y="825769"/>
                    <a:pt x="5535" y="841009"/>
                    <a:pt x="15060" y="853391"/>
                  </a:cubicBezTo>
                  <a:cubicBezTo>
                    <a:pt x="67448" y="925781"/>
                    <a:pt x="118883" y="999124"/>
                    <a:pt x="171270" y="1071514"/>
                  </a:cubicBezTo>
                  <a:cubicBezTo>
                    <a:pt x="102690" y="1118186"/>
                    <a:pt x="48398" y="1177241"/>
                    <a:pt x="14108" y="1241059"/>
                  </a:cubicBezTo>
                  <a:cubicBezTo>
                    <a:pt x="47445" y="1247726"/>
                    <a:pt x="80783" y="1253441"/>
                    <a:pt x="114120" y="1260109"/>
                  </a:cubicBezTo>
                  <a:cubicBezTo>
                    <a:pt x="114120" y="1260109"/>
                    <a:pt x="4496573" y="1303924"/>
                    <a:pt x="5381446" y="1260109"/>
                  </a:cubicBezTo>
                  <a:cubicBezTo>
                    <a:pt x="5408116" y="1259156"/>
                    <a:pt x="5433833" y="1258204"/>
                    <a:pt x="5460503" y="1259156"/>
                  </a:cubicBezTo>
                  <a:cubicBezTo>
                    <a:pt x="5472885" y="1204864"/>
                    <a:pt x="5453835" y="1147714"/>
                    <a:pt x="5408116" y="1103899"/>
                  </a:cubicBezTo>
                  <a:cubicBezTo>
                    <a:pt x="5402401" y="1099136"/>
                    <a:pt x="5396685" y="1093421"/>
                    <a:pt x="5394780" y="1086754"/>
                  </a:cubicBezTo>
                  <a:cubicBezTo>
                    <a:pt x="5391923" y="1076276"/>
                    <a:pt x="5399543" y="1066751"/>
                    <a:pt x="5409068" y="1059131"/>
                  </a:cubicBezTo>
                  <a:cubicBezTo>
                    <a:pt x="5453835" y="1020079"/>
                    <a:pt x="5530035" y="1001029"/>
                    <a:pt x="5554801" y="953404"/>
                  </a:cubicBezTo>
                  <a:cubicBezTo>
                    <a:pt x="5573851" y="917209"/>
                    <a:pt x="5553848" y="874346"/>
                    <a:pt x="5519558" y="844819"/>
                  </a:cubicBezTo>
                  <a:cubicBezTo>
                    <a:pt x="5485268" y="815291"/>
                    <a:pt x="5438596" y="797194"/>
                    <a:pt x="5392876" y="779096"/>
                  </a:cubicBezTo>
                  <a:cubicBezTo>
                    <a:pt x="5364301" y="767666"/>
                    <a:pt x="5330963" y="749569"/>
                    <a:pt x="5336678" y="725756"/>
                  </a:cubicBezTo>
                  <a:cubicBezTo>
                    <a:pt x="5339535" y="712421"/>
                    <a:pt x="5353823" y="701944"/>
                    <a:pt x="5368110" y="694324"/>
                  </a:cubicBezTo>
                  <a:cubicBezTo>
                    <a:pt x="5435738" y="654319"/>
                    <a:pt x="5519558" y="626696"/>
                    <a:pt x="5567183" y="572404"/>
                  </a:cubicBezTo>
                  <a:cubicBezTo>
                    <a:pt x="5578613" y="560021"/>
                    <a:pt x="5587185" y="544781"/>
                    <a:pt x="5585280" y="529541"/>
                  </a:cubicBezTo>
                  <a:cubicBezTo>
                    <a:pt x="5583376" y="507634"/>
                    <a:pt x="5561468" y="490489"/>
                    <a:pt x="5540513" y="476201"/>
                  </a:cubicBezTo>
                  <a:cubicBezTo>
                    <a:pt x="5468123" y="427624"/>
                    <a:pt x="5382398" y="392381"/>
                    <a:pt x="5298578" y="355234"/>
                  </a:cubicBezTo>
                  <a:cubicBezTo>
                    <a:pt x="5290005" y="351424"/>
                    <a:pt x="5280480" y="347614"/>
                    <a:pt x="5277623" y="339994"/>
                  </a:cubicBezTo>
                  <a:cubicBezTo>
                    <a:pt x="5272860" y="330469"/>
                    <a:pt x="5280480" y="320944"/>
                    <a:pt x="5288101" y="312371"/>
                  </a:cubicBezTo>
                  <a:cubicBezTo>
                    <a:pt x="5362396" y="232361"/>
                    <a:pt x="5470028" y="165686"/>
                    <a:pt x="5502413" y="71389"/>
                  </a:cubicBezTo>
                  <a:cubicBezTo>
                    <a:pt x="5433833" y="57101"/>
                    <a:pt x="5360491" y="53291"/>
                    <a:pt x="5290005" y="60911"/>
                  </a:cubicBezTo>
                  <a:cubicBezTo>
                    <a:pt x="5286196" y="59959"/>
                    <a:pt x="1064715" y="-78154"/>
                    <a:pt x="50303" y="64721"/>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97" name="Google Shape;97;p13"/>
            <p:cNvSpPr/>
            <p:nvPr/>
          </p:nvSpPr>
          <p:spPr>
            <a:xfrm>
              <a:off x="3943350" y="3677602"/>
              <a:ext cx="187642" cy="179070"/>
            </a:xfrm>
            <a:custGeom>
              <a:rect b="b" l="l" r="r" t="t"/>
              <a:pathLst>
                <a:path extrusionOk="0" h="179070" w="187642">
                  <a:moveTo>
                    <a:pt x="93345" y="0"/>
                  </a:moveTo>
                  <a:lnTo>
                    <a:pt x="122873" y="59055"/>
                  </a:lnTo>
                  <a:lnTo>
                    <a:pt x="187642" y="68580"/>
                  </a:lnTo>
                  <a:lnTo>
                    <a:pt x="140970" y="114300"/>
                  </a:lnTo>
                  <a:lnTo>
                    <a:pt x="151448" y="179070"/>
                  </a:lnTo>
                  <a:lnTo>
                    <a:pt x="93345" y="148590"/>
                  </a:lnTo>
                  <a:lnTo>
                    <a:pt x="35242" y="179070"/>
                  </a:lnTo>
                  <a:lnTo>
                    <a:pt x="46673" y="114300"/>
                  </a:lnTo>
                  <a:lnTo>
                    <a:pt x="0" y="68580"/>
                  </a:lnTo>
                  <a:lnTo>
                    <a:pt x="64770" y="59055"/>
                  </a:lnTo>
                  <a:close/>
                </a:path>
              </a:pathLst>
            </a:custGeom>
            <a:solidFill>
              <a:schemeClr val="l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98" name="Google Shape;98;p13"/>
            <p:cNvSpPr/>
            <p:nvPr/>
          </p:nvSpPr>
          <p:spPr>
            <a:xfrm>
              <a:off x="3778567" y="3296602"/>
              <a:ext cx="110489" cy="105727"/>
            </a:xfrm>
            <a:custGeom>
              <a:rect b="b" l="l" r="r" t="t"/>
              <a:pathLst>
                <a:path extrusionOk="0" h="105727" w="110489">
                  <a:moveTo>
                    <a:pt x="55245" y="0"/>
                  </a:moveTo>
                  <a:lnTo>
                    <a:pt x="71438" y="35243"/>
                  </a:lnTo>
                  <a:lnTo>
                    <a:pt x="110490" y="40005"/>
                  </a:lnTo>
                  <a:lnTo>
                    <a:pt x="82868" y="67628"/>
                  </a:lnTo>
                  <a:lnTo>
                    <a:pt x="88582" y="105727"/>
                  </a:lnTo>
                  <a:lnTo>
                    <a:pt x="55245" y="87630"/>
                  </a:lnTo>
                  <a:lnTo>
                    <a:pt x="20955" y="105727"/>
                  </a:lnTo>
                  <a:lnTo>
                    <a:pt x="27622" y="67628"/>
                  </a:lnTo>
                  <a:lnTo>
                    <a:pt x="0" y="40005"/>
                  </a:lnTo>
                  <a:lnTo>
                    <a:pt x="38100" y="35243"/>
                  </a:lnTo>
                  <a:close/>
                </a:path>
              </a:pathLst>
            </a:custGeom>
            <a:solidFill>
              <a:schemeClr val="l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99" name="Google Shape;99;p13"/>
            <p:cNvSpPr/>
            <p:nvPr/>
          </p:nvSpPr>
          <p:spPr>
            <a:xfrm>
              <a:off x="4186237" y="3027997"/>
              <a:ext cx="140970" cy="134302"/>
            </a:xfrm>
            <a:custGeom>
              <a:rect b="b" l="l" r="r" t="t"/>
              <a:pathLst>
                <a:path extrusionOk="0" h="134302" w="140970">
                  <a:moveTo>
                    <a:pt x="70485" y="0"/>
                  </a:moveTo>
                  <a:lnTo>
                    <a:pt x="92392" y="44768"/>
                  </a:lnTo>
                  <a:lnTo>
                    <a:pt x="140970" y="51435"/>
                  </a:lnTo>
                  <a:lnTo>
                    <a:pt x="105727" y="85725"/>
                  </a:lnTo>
                  <a:lnTo>
                    <a:pt x="114300" y="134303"/>
                  </a:lnTo>
                  <a:lnTo>
                    <a:pt x="70485" y="111442"/>
                  </a:lnTo>
                  <a:lnTo>
                    <a:pt x="26670" y="134303"/>
                  </a:lnTo>
                  <a:lnTo>
                    <a:pt x="35242" y="85725"/>
                  </a:lnTo>
                  <a:lnTo>
                    <a:pt x="0" y="51435"/>
                  </a:lnTo>
                  <a:lnTo>
                    <a:pt x="48577" y="44768"/>
                  </a:lnTo>
                  <a:close/>
                </a:path>
              </a:pathLst>
            </a:custGeom>
            <a:solidFill>
              <a:schemeClr val="l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00" name="Google Shape;100;p13"/>
            <p:cNvSpPr/>
            <p:nvPr/>
          </p:nvSpPr>
          <p:spPr>
            <a:xfrm>
              <a:off x="8150542" y="3483292"/>
              <a:ext cx="211455" cy="200977"/>
            </a:xfrm>
            <a:custGeom>
              <a:rect b="b" l="l" r="r" t="t"/>
              <a:pathLst>
                <a:path extrusionOk="0" h="200977" w="211455">
                  <a:moveTo>
                    <a:pt x="105727" y="0"/>
                  </a:moveTo>
                  <a:lnTo>
                    <a:pt x="138113" y="65723"/>
                  </a:lnTo>
                  <a:lnTo>
                    <a:pt x="211455" y="76200"/>
                  </a:lnTo>
                  <a:lnTo>
                    <a:pt x="159068" y="128588"/>
                  </a:lnTo>
                  <a:lnTo>
                    <a:pt x="171450" y="200978"/>
                  </a:lnTo>
                  <a:lnTo>
                    <a:pt x="105727" y="166688"/>
                  </a:lnTo>
                  <a:lnTo>
                    <a:pt x="40005" y="200978"/>
                  </a:lnTo>
                  <a:lnTo>
                    <a:pt x="52388" y="128588"/>
                  </a:lnTo>
                  <a:lnTo>
                    <a:pt x="0" y="76200"/>
                  </a:lnTo>
                  <a:lnTo>
                    <a:pt x="73343" y="65723"/>
                  </a:lnTo>
                  <a:close/>
                </a:path>
              </a:pathLst>
            </a:custGeom>
            <a:solidFill>
              <a:schemeClr val="l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01" name="Google Shape;101;p13"/>
            <p:cNvSpPr/>
            <p:nvPr/>
          </p:nvSpPr>
          <p:spPr>
            <a:xfrm>
              <a:off x="7609522" y="3714750"/>
              <a:ext cx="110490" cy="104775"/>
            </a:xfrm>
            <a:custGeom>
              <a:rect b="b" l="l" r="r" t="t"/>
              <a:pathLst>
                <a:path extrusionOk="0" h="104775" w="110490">
                  <a:moveTo>
                    <a:pt x="55245" y="0"/>
                  </a:moveTo>
                  <a:lnTo>
                    <a:pt x="72390" y="34290"/>
                  </a:lnTo>
                  <a:lnTo>
                    <a:pt x="110490" y="40005"/>
                  </a:lnTo>
                  <a:lnTo>
                    <a:pt x="82868" y="66675"/>
                  </a:lnTo>
                  <a:lnTo>
                    <a:pt x="89535" y="104775"/>
                  </a:lnTo>
                  <a:lnTo>
                    <a:pt x="55245" y="86677"/>
                  </a:lnTo>
                  <a:lnTo>
                    <a:pt x="20955" y="104775"/>
                  </a:lnTo>
                  <a:lnTo>
                    <a:pt x="27622" y="66675"/>
                  </a:lnTo>
                  <a:lnTo>
                    <a:pt x="0" y="40005"/>
                  </a:lnTo>
                  <a:lnTo>
                    <a:pt x="38100" y="34290"/>
                  </a:lnTo>
                  <a:close/>
                </a:path>
              </a:pathLst>
            </a:custGeom>
            <a:solidFill>
              <a:schemeClr val="l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02" name="Google Shape;102;p13"/>
            <p:cNvSpPr/>
            <p:nvPr/>
          </p:nvSpPr>
          <p:spPr>
            <a:xfrm>
              <a:off x="7909559" y="3215639"/>
              <a:ext cx="140970" cy="133350"/>
            </a:xfrm>
            <a:custGeom>
              <a:rect b="b" l="l" r="r" t="t"/>
              <a:pathLst>
                <a:path extrusionOk="0" h="133350" w="140970">
                  <a:moveTo>
                    <a:pt x="70485" y="0"/>
                  </a:moveTo>
                  <a:lnTo>
                    <a:pt x="92393" y="43815"/>
                  </a:lnTo>
                  <a:lnTo>
                    <a:pt x="140970" y="51435"/>
                  </a:lnTo>
                  <a:lnTo>
                    <a:pt x="105728" y="85725"/>
                  </a:lnTo>
                  <a:lnTo>
                    <a:pt x="114300" y="133350"/>
                  </a:lnTo>
                  <a:lnTo>
                    <a:pt x="70485" y="110490"/>
                  </a:lnTo>
                  <a:lnTo>
                    <a:pt x="26670" y="133350"/>
                  </a:lnTo>
                  <a:lnTo>
                    <a:pt x="35243" y="85725"/>
                  </a:lnTo>
                  <a:lnTo>
                    <a:pt x="0" y="51435"/>
                  </a:lnTo>
                  <a:lnTo>
                    <a:pt x="48578" y="43815"/>
                  </a:lnTo>
                  <a:close/>
                </a:path>
              </a:pathLst>
            </a:custGeom>
            <a:solidFill>
              <a:schemeClr val="l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03" name="Google Shape;103;p13"/>
            <p:cNvSpPr/>
            <p:nvPr/>
          </p:nvSpPr>
          <p:spPr>
            <a:xfrm>
              <a:off x="3778193" y="3665220"/>
              <a:ext cx="34693" cy="36194"/>
            </a:xfrm>
            <a:custGeom>
              <a:rect b="b" l="l" r="r" t="t"/>
              <a:pathLst>
                <a:path extrusionOk="0" h="36194" w="34693">
                  <a:moveTo>
                    <a:pt x="16566" y="0"/>
                  </a:moveTo>
                  <a:cubicBezTo>
                    <a:pt x="-6294" y="0"/>
                    <a:pt x="-5341" y="36195"/>
                    <a:pt x="18471" y="36195"/>
                  </a:cubicBezTo>
                  <a:cubicBezTo>
                    <a:pt x="41331" y="35242"/>
                    <a:pt x="39426" y="0"/>
                    <a:pt x="16566" y="0"/>
                  </a:cubicBezTo>
                  <a:close/>
                </a:path>
              </a:pathLst>
            </a:custGeom>
            <a:solidFill>
              <a:srgbClr val="FFFFFF"/>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04" name="Google Shape;104;p13"/>
            <p:cNvSpPr/>
            <p:nvPr/>
          </p:nvSpPr>
          <p:spPr>
            <a:xfrm>
              <a:off x="4285876" y="3429952"/>
              <a:ext cx="34693" cy="36195"/>
            </a:xfrm>
            <a:custGeom>
              <a:rect b="b" l="l" r="r" t="t"/>
              <a:pathLst>
                <a:path extrusionOk="0" h="36195" w="34693">
                  <a:moveTo>
                    <a:pt x="16566" y="0"/>
                  </a:moveTo>
                  <a:cubicBezTo>
                    <a:pt x="-6294" y="0"/>
                    <a:pt x="-5341" y="36195"/>
                    <a:pt x="18471" y="36195"/>
                  </a:cubicBezTo>
                  <a:cubicBezTo>
                    <a:pt x="41331" y="36195"/>
                    <a:pt x="39426" y="0"/>
                    <a:pt x="16566" y="0"/>
                  </a:cubicBezTo>
                  <a:close/>
                </a:path>
              </a:pathLst>
            </a:custGeom>
            <a:solidFill>
              <a:srgbClr val="FFFFFF"/>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05" name="Google Shape;105;p13"/>
            <p:cNvSpPr/>
            <p:nvPr/>
          </p:nvSpPr>
          <p:spPr>
            <a:xfrm>
              <a:off x="3977266" y="2915602"/>
              <a:ext cx="35037" cy="36194"/>
            </a:xfrm>
            <a:custGeom>
              <a:rect b="b" l="l" r="r" t="t"/>
              <a:pathLst>
                <a:path extrusionOk="0" h="36194" w="35037">
                  <a:moveTo>
                    <a:pt x="16566" y="0"/>
                  </a:moveTo>
                  <a:cubicBezTo>
                    <a:pt x="-6294" y="0"/>
                    <a:pt x="-5341" y="36195"/>
                    <a:pt x="18471" y="36195"/>
                  </a:cubicBezTo>
                  <a:cubicBezTo>
                    <a:pt x="41331" y="36195"/>
                    <a:pt x="40379" y="0"/>
                    <a:pt x="16566" y="0"/>
                  </a:cubicBezTo>
                  <a:close/>
                </a:path>
              </a:pathLst>
            </a:custGeom>
            <a:solidFill>
              <a:srgbClr val="FFFFFF"/>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06" name="Google Shape;106;p13"/>
            <p:cNvSpPr/>
            <p:nvPr/>
          </p:nvSpPr>
          <p:spPr>
            <a:xfrm>
              <a:off x="8221606" y="3882389"/>
              <a:ext cx="34693" cy="36195"/>
            </a:xfrm>
            <a:custGeom>
              <a:rect b="b" l="l" r="r" t="t"/>
              <a:pathLst>
                <a:path extrusionOk="0" h="36195" w="34693">
                  <a:moveTo>
                    <a:pt x="16566" y="0"/>
                  </a:moveTo>
                  <a:cubicBezTo>
                    <a:pt x="-6294" y="0"/>
                    <a:pt x="-5342" y="36195"/>
                    <a:pt x="18471" y="36195"/>
                  </a:cubicBezTo>
                  <a:cubicBezTo>
                    <a:pt x="41331" y="36195"/>
                    <a:pt x="39426" y="0"/>
                    <a:pt x="16566" y="0"/>
                  </a:cubicBezTo>
                  <a:close/>
                </a:path>
              </a:pathLst>
            </a:custGeom>
            <a:solidFill>
              <a:srgbClr val="FFFFFF"/>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07" name="Google Shape;107;p13"/>
            <p:cNvSpPr/>
            <p:nvPr/>
          </p:nvSpPr>
          <p:spPr>
            <a:xfrm>
              <a:off x="8345431" y="3144202"/>
              <a:ext cx="34323" cy="36195"/>
            </a:xfrm>
            <a:custGeom>
              <a:rect b="b" l="l" r="r" t="t"/>
              <a:pathLst>
                <a:path extrusionOk="0" h="36195" w="34323">
                  <a:moveTo>
                    <a:pt x="16566" y="0"/>
                  </a:moveTo>
                  <a:cubicBezTo>
                    <a:pt x="-6294" y="0"/>
                    <a:pt x="-5342" y="36195"/>
                    <a:pt x="18471" y="36195"/>
                  </a:cubicBezTo>
                  <a:cubicBezTo>
                    <a:pt x="40379" y="36195"/>
                    <a:pt x="39426" y="0"/>
                    <a:pt x="16566" y="0"/>
                  </a:cubicBezTo>
                  <a:close/>
                </a:path>
              </a:pathLst>
            </a:custGeom>
            <a:solidFill>
              <a:srgbClr val="FFFFFF"/>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08" name="Google Shape;108;p13"/>
            <p:cNvSpPr/>
            <p:nvPr/>
          </p:nvSpPr>
          <p:spPr>
            <a:xfrm>
              <a:off x="7945381" y="3565207"/>
              <a:ext cx="34693" cy="36194"/>
            </a:xfrm>
            <a:custGeom>
              <a:rect b="b" l="l" r="r" t="t"/>
              <a:pathLst>
                <a:path extrusionOk="0" h="36194" w="34693">
                  <a:moveTo>
                    <a:pt x="16566" y="0"/>
                  </a:moveTo>
                  <a:cubicBezTo>
                    <a:pt x="-6294" y="0"/>
                    <a:pt x="-5341" y="36195"/>
                    <a:pt x="18471" y="36195"/>
                  </a:cubicBezTo>
                  <a:cubicBezTo>
                    <a:pt x="41331" y="36195"/>
                    <a:pt x="39426" y="0"/>
                    <a:pt x="16566" y="0"/>
                  </a:cubicBezTo>
                  <a:close/>
                </a:path>
              </a:pathLst>
            </a:custGeom>
            <a:solidFill>
              <a:srgbClr val="FFFFFF"/>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09" name="Google Shape;109;p13"/>
            <p:cNvSpPr/>
            <p:nvPr/>
          </p:nvSpPr>
          <p:spPr>
            <a:xfrm>
              <a:off x="7735831" y="3025140"/>
              <a:ext cx="35037" cy="36194"/>
            </a:xfrm>
            <a:custGeom>
              <a:rect b="b" l="l" r="r" t="t"/>
              <a:pathLst>
                <a:path extrusionOk="0" h="36194" w="35037">
                  <a:moveTo>
                    <a:pt x="16566" y="0"/>
                  </a:moveTo>
                  <a:cubicBezTo>
                    <a:pt x="-6294" y="0"/>
                    <a:pt x="-5341" y="36195"/>
                    <a:pt x="18471" y="36195"/>
                  </a:cubicBezTo>
                  <a:cubicBezTo>
                    <a:pt x="41331" y="36195"/>
                    <a:pt x="40379" y="0"/>
                    <a:pt x="16566" y="0"/>
                  </a:cubicBezTo>
                  <a:close/>
                </a:path>
              </a:pathLst>
            </a:custGeom>
            <a:solidFill>
              <a:srgbClr val="FFFFFF"/>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sp>
        <p:nvSpPr>
          <p:cNvPr id="110" name="Google Shape;110;p13"/>
          <p:cNvSpPr txBox="1"/>
          <p:nvPr>
            <p:ph idx="1" type="subTitle"/>
          </p:nvPr>
        </p:nvSpPr>
        <p:spPr>
          <a:xfrm>
            <a:off x="5517825" y="3085775"/>
            <a:ext cx="2159700" cy="7179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SzPts val="1400"/>
              <a:buNone/>
              <a:defRPr/>
            </a:lvl1pPr>
            <a:lvl2pPr lvl="1" algn="ctr">
              <a:lnSpc>
                <a:spcPct val="115000"/>
              </a:lnSpc>
              <a:spcBef>
                <a:spcPts val="160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111" name="Google Shape;111;p13"/>
          <p:cNvSpPr/>
          <p:nvPr/>
        </p:nvSpPr>
        <p:spPr>
          <a:xfrm rot="-7407199">
            <a:off x="5226795" y="1242446"/>
            <a:ext cx="1285231" cy="356215"/>
          </a:xfrm>
          <a:custGeom>
            <a:rect b="b" l="l" r="r" t="t"/>
            <a:pathLst>
              <a:path extrusionOk="0" h="1673412" w="7659384">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590"/>
            </a:schemeClr>
          </a:solidFill>
          <a:ln>
            <a:noFill/>
          </a:ln>
        </p:spPr>
        <p:txBody>
          <a:bodyPr anchorCtr="0" anchor="ctr" bIns="92125" lIns="184275" spcFirstLastPara="1" rIns="184275" wrap="square" tIns="921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12" name="Google Shape;112;p13"/>
          <p:cNvSpPr/>
          <p:nvPr/>
        </p:nvSpPr>
        <p:spPr>
          <a:xfrm rot="-4963899">
            <a:off x="4178150" y="3168987"/>
            <a:ext cx="788305" cy="527008"/>
          </a:xfrm>
          <a:custGeom>
            <a:rect b="b" l="l" r="r" t="t"/>
            <a:pathLst>
              <a:path extrusionOk="0" h="505198" w="578167">
                <a:moveTo>
                  <a:pt x="428625" y="256596"/>
                </a:moveTo>
                <a:cubicBezTo>
                  <a:pt x="429578" y="256596"/>
                  <a:pt x="432435" y="254691"/>
                  <a:pt x="437198" y="248976"/>
                </a:cubicBezTo>
                <a:cubicBezTo>
                  <a:pt x="483870" y="203256"/>
                  <a:pt x="531495" y="156584"/>
                  <a:pt x="578168" y="110864"/>
                </a:cubicBezTo>
                <a:cubicBezTo>
                  <a:pt x="568643" y="108006"/>
                  <a:pt x="560070" y="106101"/>
                  <a:pt x="550545" y="103244"/>
                </a:cubicBezTo>
                <a:cubicBezTo>
                  <a:pt x="547688" y="102291"/>
                  <a:pt x="544830" y="101339"/>
                  <a:pt x="541020" y="100386"/>
                </a:cubicBezTo>
                <a:cubicBezTo>
                  <a:pt x="538163" y="99434"/>
                  <a:pt x="532448" y="93719"/>
                  <a:pt x="531495" y="97529"/>
                </a:cubicBezTo>
                <a:cubicBezTo>
                  <a:pt x="527685" y="91814"/>
                  <a:pt x="482918" y="78479"/>
                  <a:pt x="521970" y="94671"/>
                </a:cubicBezTo>
                <a:cubicBezTo>
                  <a:pt x="507683" y="88956"/>
                  <a:pt x="496253" y="85146"/>
                  <a:pt x="490538" y="82289"/>
                </a:cubicBezTo>
                <a:cubicBezTo>
                  <a:pt x="488633" y="82289"/>
                  <a:pt x="487680" y="82289"/>
                  <a:pt x="486728" y="81336"/>
                </a:cubicBezTo>
                <a:cubicBezTo>
                  <a:pt x="489585" y="82289"/>
                  <a:pt x="498158" y="86099"/>
                  <a:pt x="513398" y="90861"/>
                </a:cubicBezTo>
                <a:cubicBezTo>
                  <a:pt x="505778" y="88004"/>
                  <a:pt x="500063" y="86099"/>
                  <a:pt x="494348" y="85146"/>
                </a:cubicBezTo>
                <a:cubicBezTo>
                  <a:pt x="493395" y="85146"/>
                  <a:pt x="492443" y="85146"/>
                  <a:pt x="491490" y="85146"/>
                </a:cubicBezTo>
                <a:cubicBezTo>
                  <a:pt x="495300" y="86099"/>
                  <a:pt x="499110" y="87051"/>
                  <a:pt x="503873" y="88004"/>
                </a:cubicBezTo>
                <a:cubicBezTo>
                  <a:pt x="498158" y="87051"/>
                  <a:pt x="493395" y="85146"/>
                  <a:pt x="489585" y="85146"/>
                </a:cubicBezTo>
                <a:cubicBezTo>
                  <a:pt x="485775" y="85146"/>
                  <a:pt x="481965" y="85146"/>
                  <a:pt x="479108" y="85146"/>
                </a:cubicBezTo>
                <a:cubicBezTo>
                  <a:pt x="476250" y="85146"/>
                  <a:pt x="473393" y="86099"/>
                  <a:pt x="470535" y="86099"/>
                </a:cubicBezTo>
                <a:cubicBezTo>
                  <a:pt x="466725" y="87051"/>
                  <a:pt x="463868" y="88004"/>
                  <a:pt x="462915" y="88956"/>
                </a:cubicBezTo>
                <a:cubicBezTo>
                  <a:pt x="461963" y="89909"/>
                  <a:pt x="461010" y="89909"/>
                  <a:pt x="460058" y="89909"/>
                </a:cubicBezTo>
                <a:cubicBezTo>
                  <a:pt x="457200" y="90861"/>
                  <a:pt x="457200" y="90861"/>
                  <a:pt x="458153" y="89909"/>
                </a:cubicBezTo>
                <a:cubicBezTo>
                  <a:pt x="461963" y="89909"/>
                  <a:pt x="463868" y="88004"/>
                  <a:pt x="468630" y="85146"/>
                </a:cubicBezTo>
                <a:cubicBezTo>
                  <a:pt x="465773" y="87051"/>
                  <a:pt x="462915" y="88956"/>
                  <a:pt x="461010" y="89909"/>
                </a:cubicBezTo>
                <a:cubicBezTo>
                  <a:pt x="461963" y="88956"/>
                  <a:pt x="462915" y="88004"/>
                  <a:pt x="464820" y="87051"/>
                </a:cubicBezTo>
                <a:cubicBezTo>
                  <a:pt x="462915" y="88956"/>
                  <a:pt x="461010" y="89909"/>
                  <a:pt x="460058" y="90861"/>
                </a:cubicBezTo>
                <a:cubicBezTo>
                  <a:pt x="453390" y="94671"/>
                  <a:pt x="457200" y="90861"/>
                  <a:pt x="471488" y="76574"/>
                </a:cubicBezTo>
                <a:cubicBezTo>
                  <a:pt x="450533" y="98481"/>
                  <a:pt x="449580" y="99434"/>
                  <a:pt x="467678" y="75621"/>
                </a:cubicBezTo>
                <a:cubicBezTo>
                  <a:pt x="448628" y="100386"/>
                  <a:pt x="447675" y="100386"/>
                  <a:pt x="461963" y="73716"/>
                </a:cubicBezTo>
                <a:cubicBezTo>
                  <a:pt x="447675" y="101339"/>
                  <a:pt x="446723" y="101339"/>
                  <a:pt x="457200" y="71811"/>
                </a:cubicBezTo>
                <a:cubicBezTo>
                  <a:pt x="446723" y="101339"/>
                  <a:pt x="445770" y="102291"/>
                  <a:pt x="453390" y="70859"/>
                </a:cubicBezTo>
                <a:cubicBezTo>
                  <a:pt x="448628" y="91814"/>
                  <a:pt x="446723" y="98481"/>
                  <a:pt x="446723" y="89909"/>
                </a:cubicBezTo>
                <a:cubicBezTo>
                  <a:pt x="447675" y="86099"/>
                  <a:pt x="448628" y="81336"/>
                  <a:pt x="450533" y="73716"/>
                </a:cubicBezTo>
                <a:cubicBezTo>
                  <a:pt x="448628" y="80384"/>
                  <a:pt x="447675" y="86099"/>
                  <a:pt x="446723" y="88956"/>
                </a:cubicBezTo>
                <a:cubicBezTo>
                  <a:pt x="446723" y="87051"/>
                  <a:pt x="446723" y="83241"/>
                  <a:pt x="446723" y="79431"/>
                </a:cubicBezTo>
                <a:cubicBezTo>
                  <a:pt x="447675" y="80384"/>
                  <a:pt x="447675" y="79431"/>
                  <a:pt x="446723" y="77526"/>
                </a:cubicBezTo>
                <a:cubicBezTo>
                  <a:pt x="446723" y="74669"/>
                  <a:pt x="446723" y="70859"/>
                  <a:pt x="446723" y="67049"/>
                </a:cubicBezTo>
                <a:cubicBezTo>
                  <a:pt x="446723" y="70859"/>
                  <a:pt x="446723" y="74669"/>
                  <a:pt x="446723" y="77526"/>
                </a:cubicBezTo>
                <a:cubicBezTo>
                  <a:pt x="445770" y="76574"/>
                  <a:pt x="445770" y="75621"/>
                  <a:pt x="444818" y="74669"/>
                </a:cubicBezTo>
                <a:cubicBezTo>
                  <a:pt x="443865" y="73716"/>
                  <a:pt x="442913" y="72764"/>
                  <a:pt x="441008" y="71811"/>
                </a:cubicBezTo>
                <a:cubicBezTo>
                  <a:pt x="441008" y="72764"/>
                  <a:pt x="441008" y="73716"/>
                  <a:pt x="441008" y="74669"/>
                </a:cubicBezTo>
                <a:cubicBezTo>
                  <a:pt x="443865" y="76574"/>
                  <a:pt x="445770" y="77526"/>
                  <a:pt x="445770" y="78479"/>
                </a:cubicBezTo>
                <a:cubicBezTo>
                  <a:pt x="445770" y="78479"/>
                  <a:pt x="446723" y="79431"/>
                  <a:pt x="446723" y="79431"/>
                </a:cubicBezTo>
                <a:cubicBezTo>
                  <a:pt x="446723" y="85146"/>
                  <a:pt x="445770" y="88956"/>
                  <a:pt x="445770" y="91814"/>
                </a:cubicBezTo>
                <a:cubicBezTo>
                  <a:pt x="444818" y="95624"/>
                  <a:pt x="444818" y="95624"/>
                  <a:pt x="443865" y="90861"/>
                </a:cubicBezTo>
                <a:cubicBezTo>
                  <a:pt x="443865" y="90861"/>
                  <a:pt x="443865" y="89909"/>
                  <a:pt x="442913" y="88956"/>
                </a:cubicBezTo>
                <a:cubicBezTo>
                  <a:pt x="441960" y="87051"/>
                  <a:pt x="437198" y="80384"/>
                  <a:pt x="434340" y="75621"/>
                </a:cubicBezTo>
                <a:cubicBezTo>
                  <a:pt x="428625" y="70859"/>
                  <a:pt x="421958" y="65144"/>
                  <a:pt x="418148" y="61334"/>
                </a:cubicBezTo>
                <a:cubicBezTo>
                  <a:pt x="411480" y="57524"/>
                  <a:pt x="405765" y="54666"/>
                  <a:pt x="406718" y="52761"/>
                </a:cubicBezTo>
                <a:cubicBezTo>
                  <a:pt x="397193" y="49904"/>
                  <a:pt x="392430" y="49904"/>
                  <a:pt x="393383" y="48951"/>
                </a:cubicBezTo>
                <a:cubicBezTo>
                  <a:pt x="380048" y="51809"/>
                  <a:pt x="379095" y="51809"/>
                  <a:pt x="391478" y="45141"/>
                </a:cubicBezTo>
                <a:cubicBezTo>
                  <a:pt x="373380" y="54666"/>
                  <a:pt x="374333" y="52761"/>
                  <a:pt x="391478" y="33711"/>
                </a:cubicBezTo>
                <a:cubicBezTo>
                  <a:pt x="373380" y="53714"/>
                  <a:pt x="371475" y="55619"/>
                  <a:pt x="380048" y="33711"/>
                </a:cubicBezTo>
                <a:cubicBezTo>
                  <a:pt x="375285" y="47046"/>
                  <a:pt x="373380" y="50856"/>
                  <a:pt x="373380" y="45141"/>
                </a:cubicBezTo>
                <a:cubicBezTo>
                  <a:pt x="373380" y="45141"/>
                  <a:pt x="372428" y="42284"/>
                  <a:pt x="371475" y="35616"/>
                </a:cubicBezTo>
                <a:cubicBezTo>
                  <a:pt x="370523" y="33711"/>
                  <a:pt x="369570" y="30854"/>
                  <a:pt x="368618" y="27996"/>
                </a:cubicBezTo>
                <a:cubicBezTo>
                  <a:pt x="365760" y="23234"/>
                  <a:pt x="359093" y="14661"/>
                  <a:pt x="349568" y="4184"/>
                </a:cubicBezTo>
                <a:cubicBezTo>
                  <a:pt x="371475" y="29901"/>
                  <a:pt x="346710" y="5136"/>
                  <a:pt x="338138" y="374"/>
                </a:cubicBezTo>
                <a:cubicBezTo>
                  <a:pt x="331470" y="-579"/>
                  <a:pt x="325755" y="374"/>
                  <a:pt x="320993" y="2279"/>
                </a:cubicBezTo>
                <a:cubicBezTo>
                  <a:pt x="316230" y="4184"/>
                  <a:pt x="311468" y="7041"/>
                  <a:pt x="306705" y="10851"/>
                </a:cubicBezTo>
                <a:cubicBezTo>
                  <a:pt x="302895" y="14661"/>
                  <a:pt x="299085" y="18471"/>
                  <a:pt x="295275" y="23234"/>
                </a:cubicBezTo>
                <a:cubicBezTo>
                  <a:pt x="290513" y="28949"/>
                  <a:pt x="285750" y="34664"/>
                  <a:pt x="280988" y="40379"/>
                </a:cubicBezTo>
                <a:cubicBezTo>
                  <a:pt x="239078" y="91814"/>
                  <a:pt x="263843" y="65144"/>
                  <a:pt x="221933" y="116579"/>
                </a:cubicBezTo>
                <a:cubicBezTo>
                  <a:pt x="181928" y="165156"/>
                  <a:pt x="171450" y="156584"/>
                  <a:pt x="129540" y="204209"/>
                </a:cubicBezTo>
                <a:cubicBezTo>
                  <a:pt x="96203" y="242309"/>
                  <a:pt x="41910" y="278504"/>
                  <a:pt x="11430" y="321366"/>
                </a:cubicBezTo>
                <a:cubicBezTo>
                  <a:pt x="7620" y="327081"/>
                  <a:pt x="3810" y="333749"/>
                  <a:pt x="0" y="340416"/>
                </a:cubicBezTo>
                <a:cubicBezTo>
                  <a:pt x="5715" y="343274"/>
                  <a:pt x="13335" y="355656"/>
                  <a:pt x="15240" y="348989"/>
                </a:cubicBezTo>
                <a:cubicBezTo>
                  <a:pt x="20955" y="361371"/>
                  <a:pt x="31433" y="379469"/>
                  <a:pt x="28575" y="360419"/>
                </a:cubicBezTo>
                <a:cubicBezTo>
                  <a:pt x="34290" y="383279"/>
                  <a:pt x="56198" y="392804"/>
                  <a:pt x="40958" y="373754"/>
                </a:cubicBezTo>
                <a:cubicBezTo>
                  <a:pt x="43815" y="377564"/>
                  <a:pt x="46673" y="380421"/>
                  <a:pt x="49530" y="383279"/>
                </a:cubicBezTo>
                <a:cubicBezTo>
                  <a:pt x="60008" y="388994"/>
                  <a:pt x="67628" y="391851"/>
                  <a:pt x="68580" y="392804"/>
                </a:cubicBezTo>
                <a:cubicBezTo>
                  <a:pt x="72390" y="393756"/>
                  <a:pt x="74295" y="393756"/>
                  <a:pt x="74295" y="393756"/>
                </a:cubicBezTo>
                <a:cubicBezTo>
                  <a:pt x="75248" y="394709"/>
                  <a:pt x="70485" y="394709"/>
                  <a:pt x="59055" y="396614"/>
                </a:cubicBezTo>
                <a:cubicBezTo>
                  <a:pt x="70485" y="394709"/>
                  <a:pt x="77153" y="394709"/>
                  <a:pt x="77153" y="393756"/>
                </a:cubicBezTo>
                <a:cubicBezTo>
                  <a:pt x="78105" y="394709"/>
                  <a:pt x="72390" y="394709"/>
                  <a:pt x="60960" y="397566"/>
                </a:cubicBezTo>
                <a:cubicBezTo>
                  <a:pt x="72390" y="394709"/>
                  <a:pt x="79058" y="394709"/>
                  <a:pt x="78105" y="394709"/>
                </a:cubicBezTo>
                <a:cubicBezTo>
                  <a:pt x="78105" y="395661"/>
                  <a:pt x="77153" y="395661"/>
                  <a:pt x="73343" y="397566"/>
                </a:cubicBezTo>
                <a:cubicBezTo>
                  <a:pt x="70485" y="398519"/>
                  <a:pt x="67628" y="399471"/>
                  <a:pt x="63818" y="400424"/>
                </a:cubicBezTo>
                <a:cubicBezTo>
                  <a:pt x="67628" y="399471"/>
                  <a:pt x="70485" y="398519"/>
                  <a:pt x="73343" y="397566"/>
                </a:cubicBezTo>
                <a:cubicBezTo>
                  <a:pt x="70485" y="398519"/>
                  <a:pt x="66675" y="399471"/>
                  <a:pt x="62865" y="401376"/>
                </a:cubicBezTo>
                <a:cubicBezTo>
                  <a:pt x="72390" y="397566"/>
                  <a:pt x="78105" y="396614"/>
                  <a:pt x="80010" y="395661"/>
                </a:cubicBezTo>
                <a:cubicBezTo>
                  <a:pt x="80010" y="395661"/>
                  <a:pt x="80010" y="395661"/>
                  <a:pt x="80010" y="395661"/>
                </a:cubicBezTo>
                <a:cubicBezTo>
                  <a:pt x="80010" y="395661"/>
                  <a:pt x="80010" y="396614"/>
                  <a:pt x="80010" y="396614"/>
                </a:cubicBezTo>
                <a:cubicBezTo>
                  <a:pt x="77153" y="397566"/>
                  <a:pt x="72390" y="399471"/>
                  <a:pt x="65723" y="402329"/>
                </a:cubicBezTo>
                <a:cubicBezTo>
                  <a:pt x="72390" y="399471"/>
                  <a:pt x="78105" y="397566"/>
                  <a:pt x="80010" y="396614"/>
                </a:cubicBezTo>
                <a:cubicBezTo>
                  <a:pt x="79058" y="398519"/>
                  <a:pt x="74295" y="400424"/>
                  <a:pt x="67628" y="405186"/>
                </a:cubicBezTo>
                <a:cubicBezTo>
                  <a:pt x="75248" y="400424"/>
                  <a:pt x="80010" y="398519"/>
                  <a:pt x="80963" y="396614"/>
                </a:cubicBezTo>
                <a:cubicBezTo>
                  <a:pt x="80963" y="396614"/>
                  <a:pt x="80963" y="396614"/>
                  <a:pt x="81915" y="396614"/>
                </a:cubicBezTo>
                <a:cubicBezTo>
                  <a:pt x="81915" y="398519"/>
                  <a:pt x="77153" y="401376"/>
                  <a:pt x="68580" y="406139"/>
                </a:cubicBezTo>
                <a:cubicBezTo>
                  <a:pt x="77153" y="400424"/>
                  <a:pt x="82868" y="397566"/>
                  <a:pt x="81915" y="396614"/>
                </a:cubicBezTo>
                <a:cubicBezTo>
                  <a:pt x="81915" y="396614"/>
                  <a:pt x="81915" y="396614"/>
                  <a:pt x="81915" y="396614"/>
                </a:cubicBezTo>
                <a:cubicBezTo>
                  <a:pt x="83820" y="398519"/>
                  <a:pt x="79058" y="402329"/>
                  <a:pt x="70485" y="408996"/>
                </a:cubicBezTo>
                <a:cubicBezTo>
                  <a:pt x="80010" y="402329"/>
                  <a:pt x="85725" y="399471"/>
                  <a:pt x="82868" y="397566"/>
                </a:cubicBezTo>
                <a:cubicBezTo>
                  <a:pt x="84773" y="399471"/>
                  <a:pt x="81915" y="402329"/>
                  <a:pt x="75248" y="406139"/>
                </a:cubicBezTo>
                <a:cubicBezTo>
                  <a:pt x="74295" y="407091"/>
                  <a:pt x="72390" y="408044"/>
                  <a:pt x="71438" y="408996"/>
                </a:cubicBezTo>
                <a:cubicBezTo>
                  <a:pt x="72390" y="408044"/>
                  <a:pt x="73343" y="408044"/>
                  <a:pt x="74295" y="407091"/>
                </a:cubicBezTo>
                <a:cubicBezTo>
                  <a:pt x="73343" y="408044"/>
                  <a:pt x="72390" y="408996"/>
                  <a:pt x="70485" y="409949"/>
                </a:cubicBezTo>
                <a:cubicBezTo>
                  <a:pt x="72390" y="408996"/>
                  <a:pt x="73343" y="408044"/>
                  <a:pt x="74295" y="407091"/>
                </a:cubicBezTo>
                <a:cubicBezTo>
                  <a:pt x="81915" y="402329"/>
                  <a:pt x="87630" y="399471"/>
                  <a:pt x="85725" y="397566"/>
                </a:cubicBezTo>
                <a:cubicBezTo>
                  <a:pt x="87630" y="398519"/>
                  <a:pt x="87630" y="400424"/>
                  <a:pt x="88583" y="402329"/>
                </a:cubicBezTo>
                <a:cubicBezTo>
                  <a:pt x="88583" y="402329"/>
                  <a:pt x="88583" y="402329"/>
                  <a:pt x="89535" y="403281"/>
                </a:cubicBezTo>
                <a:cubicBezTo>
                  <a:pt x="89535" y="402329"/>
                  <a:pt x="88583" y="400424"/>
                  <a:pt x="88583" y="399471"/>
                </a:cubicBezTo>
                <a:cubicBezTo>
                  <a:pt x="88583" y="399471"/>
                  <a:pt x="89535" y="399471"/>
                  <a:pt x="89535" y="399471"/>
                </a:cubicBezTo>
                <a:cubicBezTo>
                  <a:pt x="90488" y="400424"/>
                  <a:pt x="90488" y="401376"/>
                  <a:pt x="91440" y="402329"/>
                </a:cubicBezTo>
                <a:cubicBezTo>
                  <a:pt x="91440" y="401376"/>
                  <a:pt x="90488" y="400424"/>
                  <a:pt x="90488" y="399471"/>
                </a:cubicBezTo>
                <a:cubicBezTo>
                  <a:pt x="90488" y="399471"/>
                  <a:pt x="91440" y="399471"/>
                  <a:pt x="91440" y="399471"/>
                </a:cubicBezTo>
                <a:cubicBezTo>
                  <a:pt x="91440" y="400424"/>
                  <a:pt x="92393" y="401376"/>
                  <a:pt x="92393" y="402329"/>
                </a:cubicBezTo>
                <a:lnTo>
                  <a:pt x="92393" y="402329"/>
                </a:lnTo>
                <a:cubicBezTo>
                  <a:pt x="92393" y="402329"/>
                  <a:pt x="93345" y="402329"/>
                  <a:pt x="93345" y="403281"/>
                </a:cubicBezTo>
                <a:cubicBezTo>
                  <a:pt x="93345" y="402329"/>
                  <a:pt x="92393" y="400424"/>
                  <a:pt x="92393" y="399471"/>
                </a:cubicBezTo>
                <a:cubicBezTo>
                  <a:pt x="92393" y="399471"/>
                  <a:pt x="93345" y="399471"/>
                  <a:pt x="93345" y="399471"/>
                </a:cubicBezTo>
                <a:cubicBezTo>
                  <a:pt x="94298" y="399471"/>
                  <a:pt x="95250" y="399471"/>
                  <a:pt x="95250" y="400424"/>
                </a:cubicBezTo>
                <a:cubicBezTo>
                  <a:pt x="95250" y="401376"/>
                  <a:pt x="95250" y="402329"/>
                  <a:pt x="95250" y="403281"/>
                </a:cubicBezTo>
                <a:cubicBezTo>
                  <a:pt x="95250" y="403281"/>
                  <a:pt x="94298" y="402329"/>
                  <a:pt x="94298" y="402329"/>
                </a:cubicBezTo>
                <a:cubicBezTo>
                  <a:pt x="94298" y="402329"/>
                  <a:pt x="95250" y="403281"/>
                  <a:pt x="95250" y="403281"/>
                </a:cubicBezTo>
                <a:cubicBezTo>
                  <a:pt x="95250" y="403281"/>
                  <a:pt x="95250" y="404234"/>
                  <a:pt x="95250" y="404234"/>
                </a:cubicBezTo>
                <a:cubicBezTo>
                  <a:pt x="96203" y="405186"/>
                  <a:pt x="96203" y="406139"/>
                  <a:pt x="97155" y="408044"/>
                </a:cubicBezTo>
                <a:cubicBezTo>
                  <a:pt x="97155" y="408044"/>
                  <a:pt x="97155" y="408044"/>
                  <a:pt x="97155" y="408044"/>
                </a:cubicBezTo>
                <a:cubicBezTo>
                  <a:pt x="97155" y="408044"/>
                  <a:pt x="97155" y="408044"/>
                  <a:pt x="97155" y="408044"/>
                </a:cubicBezTo>
                <a:cubicBezTo>
                  <a:pt x="97155" y="408996"/>
                  <a:pt x="98108" y="409949"/>
                  <a:pt x="98108" y="411854"/>
                </a:cubicBezTo>
                <a:cubicBezTo>
                  <a:pt x="100013" y="414711"/>
                  <a:pt x="100965" y="417569"/>
                  <a:pt x="101918" y="420426"/>
                </a:cubicBezTo>
                <a:cubicBezTo>
                  <a:pt x="101918" y="420426"/>
                  <a:pt x="101918" y="420426"/>
                  <a:pt x="101918" y="420426"/>
                </a:cubicBezTo>
                <a:cubicBezTo>
                  <a:pt x="101918" y="420426"/>
                  <a:pt x="101918" y="420426"/>
                  <a:pt x="101918" y="420426"/>
                </a:cubicBezTo>
                <a:cubicBezTo>
                  <a:pt x="101918" y="420426"/>
                  <a:pt x="101918" y="420426"/>
                  <a:pt x="101918" y="420426"/>
                </a:cubicBezTo>
                <a:cubicBezTo>
                  <a:pt x="101918" y="421379"/>
                  <a:pt x="102870" y="422331"/>
                  <a:pt x="102870" y="424236"/>
                </a:cubicBezTo>
                <a:cubicBezTo>
                  <a:pt x="102870" y="425189"/>
                  <a:pt x="102870" y="426141"/>
                  <a:pt x="102870" y="427094"/>
                </a:cubicBezTo>
                <a:cubicBezTo>
                  <a:pt x="102870" y="426141"/>
                  <a:pt x="102870" y="426141"/>
                  <a:pt x="102870" y="425189"/>
                </a:cubicBezTo>
                <a:cubicBezTo>
                  <a:pt x="102870" y="426141"/>
                  <a:pt x="102870" y="426141"/>
                  <a:pt x="102870" y="427094"/>
                </a:cubicBezTo>
                <a:cubicBezTo>
                  <a:pt x="102870" y="427094"/>
                  <a:pt x="102870" y="427094"/>
                  <a:pt x="102870" y="427094"/>
                </a:cubicBezTo>
                <a:cubicBezTo>
                  <a:pt x="102870" y="426141"/>
                  <a:pt x="102870" y="425189"/>
                  <a:pt x="102870" y="424236"/>
                </a:cubicBezTo>
                <a:cubicBezTo>
                  <a:pt x="102870" y="423284"/>
                  <a:pt x="102870" y="423284"/>
                  <a:pt x="101918" y="422331"/>
                </a:cubicBezTo>
                <a:cubicBezTo>
                  <a:pt x="101918" y="422331"/>
                  <a:pt x="101918" y="422331"/>
                  <a:pt x="101918" y="422331"/>
                </a:cubicBezTo>
                <a:cubicBezTo>
                  <a:pt x="101918" y="422331"/>
                  <a:pt x="101918" y="422331"/>
                  <a:pt x="101918" y="422331"/>
                </a:cubicBezTo>
                <a:cubicBezTo>
                  <a:pt x="101918" y="422331"/>
                  <a:pt x="101918" y="422331"/>
                  <a:pt x="101918" y="422331"/>
                </a:cubicBezTo>
                <a:cubicBezTo>
                  <a:pt x="100965" y="420426"/>
                  <a:pt x="100013" y="417569"/>
                  <a:pt x="99060" y="415664"/>
                </a:cubicBezTo>
                <a:cubicBezTo>
                  <a:pt x="99060" y="416616"/>
                  <a:pt x="99060" y="416616"/>
                  <a:pt x="99060" y="417569"/>
                </a:cubicBezTo>
                <a:cubicBezTo>
                  <a:pt x="99060" y="417569"/>
                  <a:pt x="99060" y="417569"/>
                  <a:pt x="99060" y="418521"/>
                </a:cubicBezTo>
                <a:cubicBezTo>
                  <a:pt x="100013" y="420426"/>
                  <a:pt x="100965" y="422331"/>
                  <a:pt x="101918" y="424236"/>
                </a:cubicBezTo>
                <a:lnTo>
                  <a:pt x="101918" y="424236"/>
                </a:lnTo>
                <a:cubicBezTo>
                  <a:pt x="100965" y="423284"/>
                  <a:pt x="100965" y="421379"/>
                  <a:pt x="100013" y="420426"/>
                </a:cubicBezTo>
                <a:cubicBezTo>
                  <a:pt x="100013" y="420426"/>
                  <a:pt x="100013" y="421379"/>
                  <a:pt x="100013" y="421379"/>
                </a:cubicBezTo>
                <a:cubicBezTo>
                  <a:pt x="100965" y="422331"/>
                  <a:pt x="100965" y="423284"/>
                  <a:pt x="101918" y="425189"/>
                </a:cubicBezTo>
                <a:cubicBezTo>
                  <a:pt x="101918" y="425189"/>
                  <a:pt x="101918" y="425189"/>
                  <a:pt x="101918" y="425189"/>
                </a:cubicBezTo>
                <a:cubicBezTo>
                  <a:pt x="101918" y="424236"/>
                  <a:pt x="100965" y="423284"/>
                  <a:pt x="100965" y="422331"/>
                </a:cubicBezTo>
                <a:cubicBezTo>
                  <a:pt x="100965" y="422331"/>
                  <a:pt x="100965" y="422331"/>
                  <a:pt x="100965" y="422331"/>
                </a:cubicBezTo>
                <a:cubicBezTo>
                  <a:pt x="100965" y="422331"/>
                  <a:pt x="100965" y="422331"/>
                  <a:pt x="100965" y="422331"/>
                </a:cubicBezTo>
                <a:cubicBezTo>
                  <a:pt x="100965" y="421379"/>
                  <a:pt x="100013" y="421379"/>
                  <a:pt x="100013" y="420426"/>
                </a:cubicBezTo>
                <a:cubicBezTo>
                  <a:pt x="100013" y="420426"/>
                  <a:pt x="100013" y="419474"/>
                  <a:pt x="100013" y="419474"/>
                </a:cubicBezTo>
                <a:cubicBezTo>
                  <a:pt x="100013" y="419474"/>
                  <a:pt x="100013" y="420426"/>
                  <a:pt x="100965" y="420426"/>
                </a:cubicBezTo>
                <a:cubicBezTo>
                  <a:pt x="100965" y="420426"/>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8521"/>
                </a:cubicBezTo>
                <a:cubicBezTo>
                  <a:pt x="100965" y="418521"/>
                  <a:pt x="100965" y="418521"/>
                  <a:pt x="100965" y="418521"/>
                </a:cubicBezTo>
                <a:cubicBezTo>
                  <a:pt x="100965" y="418521"/>
                  <a:pt x="100965" y="418521"/>
                  <a:pt x="100965" y="417569"/>
                </a:cubicBezTo>
                <a:cubicBezTo>
                  <a:pt x="100965" y="417569"/>
                  <a:pt x="100965" y="417569"/>
                  <a:pt x="100965" y="417569"/>
                </a:cubicBezTo>
                <a:cubicBezTo>
                  <a:pt x="100965" y="417569"/>
                  <a:pt x="100965" y="417569"/>
                  <a:pt x="100965" y="418521"/>
                </a:cubicBezTo>
                <a:cubicBezTo>
                  <a:pt x="100965" y="418521"/>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9474"/>
                </a:cubicBezTo>
                <a:cubicBezTo>
                  <a:pt x="100965" y="420426"/>
                  <a:pt x="100965" y="420426"/>
                  <a:pt x="100013" y="420426"/>
                </a:cubicBezTo>
                <a:cubicBezTo>
                  <a:pt x="100013" y="420426"/>
                  <a:pt x="100013" y="420426"/>
                  <a:pt x="100013" y="420426"/>
                </a:cubicBezTo>
                <a:cubicBezTo>
                  <a:pt x="100013" y="420426"/>
                  <a:pt x="100013" y="420426"/>
                  <a:pt x="100013" y="420426"/>
                </a:cubicBezTo>
                <a:cubicBezTo>
                  <a:pt x="100013" y="420426"/>
                  <a:pt x="100013" y="420426"/>
                  <a:pt x="100013" y="420426"/>
                </a:cubicBezTo>
                <a:cubicBezTo>
                  <a:pt x="99060" y="422331"/>
                  <a:pt x="96203" y="423284"/>
                  <a:pt x="92393" y="422331"/>
                </a:cubicBezTo>
                <a:cubicBezTo>
                  <a:pt x="94298" y="423284"/>
                  <a:pt x="96203" y="423284"/>
                  <a:pt x="98108" y="422331"/>
                </a:cubicBezTo>
                <a:cubicBezTo>
                  <a:pt x="99060" y="423284"/>
                  <a:pt x="100965" y="423284"/>
                  <a:pt x="101918" y="423284"/>
                </a:cubicBezTo>
                <a:cubicBezTo>
                  <a:pt x="100965" y="426141"/>
                  <a:pt x="99060" y="427094"/>
                  <a:pt x="95250" y="424236"/>
                </a:cubicBezTo>
                <a:cubicBezTo>
                  <a:pt x="100013" y="427094"/>
                  <a:pt x="101918" y="426141"/>
                  <a:pt x="102870" y="423284"/>
                </a:cubicBezTo>
                <a:cubicBezTo>
                  <a:pt x="103823" y="424236"/>
                  <a:pt x="104775" y="425189"/>
                  <a:pt x="105728" y="426141"/>
                </a:cubicBezTo>
                <a:cubicBezTo>
                  <a:pt x="105728" y="426141"/>
                  <a:pt x="105728" y="426141"/>
                  <a:pt x="105728" y="426141"/>
                </a:cubicBezTo>
                <a:cubicBezTo>
                  <a:pt x="105728" y="426141"/>
                  <a:pt x="105728" y="426141"/>
                  <a:pt x="105728" y="426141"/>
                </a:cubicBezTo>
                <a:cubicBezTo>
                  <a:pt x="105728" y="426141"/>
                  <a:pt x="105728" y="426141"/>
                  <a:pt x="105728" y="426141"/>
                </a:cubicBezTo>
                <a:cubicBezTo>
                  <a:pt x="105728" y="427094"/>
                  <a:pt x="105728" y="427094"/>
                  <a:pt x="105728" y="428046"/>
                </a:cubicBezTo>
                <a:cubicBezTo>
                  <a:pt x="105728" y="428046"/>
                  <a:pt x="105728" y="428046"/>
                  <a:pt x="105728" y="428046"/>
                </a:cubicBezTo>
                <a:cubicBezTo>
                  <a:pt x="105728" y="428046"/>
                  <a:pt x="105728" y="427094"/>
                  <a:pt x="105728" y="427094"/>
                </a:cubicBezTo>
                <a:cubicBezTo>
                  <a:pt x="105728" y="427094"/>
                  <a:pt x="105728" y="427094"/>
                  <a:pt x="105728" y="428046"/>
                </a:cubicBezTo>
                <a:lnTo>
                  <a:pt x="105728" y="428046"/>
                </a:lnTo>
                <a:cubicBezTo>
                  <a:pt x="105728" y="428046"/>
                  <a:pt x="105728" y="428046"/>
                  <a:pt x="105728" y="427094"/>
                </a:cubicBezTo>
                <a:cubicBezTo>
                  <a:pt x="105728" y="427094"/>
                  <a:pt x="105728" y="427094"/>
                  <a:pt x="105728" y="426141"/>
                </a:cubicBezTo>
                <a:cubicBezTo>
                  <a:pt x="105728" y="426141"/>
                  <a:pt x="105728" y="427094"/>
                  <a:pt x="106680" y="427094"/>
                </a:cubicBezTo>
                <a:cubicBezTo>
                  <a:pt x="106680" y="427094"/>
                  <a:pt x="106680" y="426141"/>
                  <a:pt x="105728" y="426141"/>
                </a:cubicBezTo>
                <a:cubicBezTo>
                  <a:pt x="105728" y="426141"/>
                  <a:pt x="105728" y="425189"/>
                  <a:pt x="105728" y="425189"/>
                </a:cubicBezTo>
                <a:cubicBezTo>
                  <a:pt x="105728" y="426141"/>
                  <a:pt x="106680" y="426141"/>
                  <a:pt x="106680" y="427094"/>
                </a:cubicBezTo>
                <a:cubicBezTo>
                  <a:pt x="106680" y="427094"/>
                  <a:pt x="106680" y="427094"/>
                  <a:pt x="106680" y="427094"/>
                </a:cubicBezTo>
                <a:cubicBezTo>
                  <a:pt x="106680" y="427094"/>
                  <a:pt x="106680" y="427094"/>
                  <a:pt x="106680" y="427094"/>
                </a:cubicBezTo>
                <a:lnTo>
                  <a:pt x="106680" y="427094"/>
                </a:lnTo>
                <a:lnTo>
                  <a:pt x="106680" y="427094"/>
                </a:lnTo>
                <a:cubicBezTo>
                  <a:pt x="106680" y="427094"/>
                  <a:pt x="106680" y="428046"/>
                  <a:pt x="106680" y="428046"/>
                </a:cubicBezTo>
                <a:lnTo>
                  <a:pt x="106680" y="428046"/>
                </a:lnTo>
                <a:cubicBezTo>
                  <a:pt x="106680" y="428046"/>
                  <a:pt x="106680" y="428046"/>
                  <a:pt x="106680" y="428046"/>
                </a:cubicBezTo>
                <a:lnTo>
                  <a:pt x="106680" y="428046"/>
                </a:lnTo>
                <a:lnTo>
                  <a:pt x="106680" y="428046"/>
                </a:lnTo>
                <a:cubicBezTo>
                  <a:pt x="106680" y="428046"/>
                  <a:pt x="106680" y="428046"/>
                  <a:pt x="106680" y="428046"/>
                </a:cubicBezTo>
                <a:cubicBezTo>
                  <a:pt x="106680" y="428046"/>
                  <a:pt x="106680" y="428046"/>
                  <a:pt x="106680" y="427094"/>
                </a:cubicBezTo>
                <a:lnTo>
                  <a:pt x="106680" y="427094"/>
                </a:lnTo>
                <a:cubicBezTo>
                  <a:pt x="106680" y="427094"/>
                  <a:pt x="106680" y="427094"/>
                  <a:pt x="106680" y="428046"/>
                </a:cubicBezTo>
                <a:cubicBezTo>
                  <a:pt x="106680" y="428999"/>
                  <a:pt x="106680" y="428999"/>
                  <a:pt x="105728" y="428999"/>
                </a:cubicBezTo>
                <a:cubicBezTo>
                  <a:pt x="105728" y="428999"/>
                  <a:pt x="105728" y="428046"/>
                  <a:pt x="105728" y="428046"/>
                </a:cubicBezTo>
                <a:cubicBezTo>
                  <a:pt x="105728" y="428046"/>
                  <a:pt x="105728" y="428046"/>
                  <a:pt x="105728" y="428046"/>
                </a:cubicBezTo>
                <a:cubicBezTo>
                  <a:pt x="105728" y="428046"/>
                  <a:pt x="105728" y="428999"/>
                  <a:pt x="105728" y="428999"/>
                </a:cubicBezTo>
                <a:cubicBezTo>
                  <a:pt x="104775" y="428999"/>
                  <a:pt x="103823" y="428046"/>
                  <a:pt x="101918" y="427094"/>
                </a:cubicBezTo>
                <a:cubicBezTo>
                  <a:pt x="103823" y="428999"/>
                  <a:pt x="104775" y="428999"/>
                  <a:pt x="105728" y="428999"/>
                </a:cubicBezTo>
                <a:cubicBezTo>
                  <a:pt x="105728" y="429951"/>
                  <a:pt x="104775" y="430904"/>
                  <a:pt x="103823" y="430904"/>
                </a:cubicBezTo>
                <a:cubicBezTo>
                  <a:pt x="102870" y="430904"/>
                  <a:pt x="102870" y="429951"/>
                  <a:pt x="101918" y="428999"/>
                </a:cubicBezTo>
                <a:cubicBezTo>
                  <a:pt x="102870" y="429951"/>
                  <a:pt x="102870" y="429951"/>
                  <a:pt x="103823" y="430904"/>
                </a:cubicBezTo>
                <a:cubicBezTo>
                  <a:pt x="102870" y="430904"/>
                  <a:pt x="100965" y="429951"/>
                  <a:pt x="99060" y="428046"/>
                </a:cubicBezTo>
                <a:cubicBezTo>
                  <a:pt x="100965" y="429951"/>
                  <a:pt x="102870" y="430904"/>
                  <a:pt x="103823" y="430904"/>
                </a:cubicBezTo>
                <a:cubicBezTo>
                  <a:pt x="105728" y="432809"/>
                  <a:pt x="106680" y="431856"/>
                  <a:pt x="106680" y="429951"/>
                </a:cubicBezTo>
                <a:cubicBezTo>
                  <a:pt x="108585" y="435666"/>
                  <a:pt x="107633" y="438524"/>
                  <a:pt x="102870" y="431856"/>
                </a:cubicBezTo>
                <a:cubicBezTo>
                  <a:pt x="104775" y="434714"/>
                  <a:pt x="106680" y="435666"/>
                  <a:pt x="107633" y="436619"/>
                </a:cubicBezTo>
                <a:cubicBezTo>
                  <a:pt x="107633" y="436619"/>
                  <a:pt x="107633" y="436619"/>
                  <a:pt x="107633" y="435666"/>
                </a:cubicBezTo>
                <a:cubicBezTo>
                  <a:pt x="107633" y="435666"/>
                  <a:pt x="107633" y="436619"/>
                  <a:pt x="107633" y="436619"/>
                </a:cubicBezTo>
                <a:cubicBezTo>
                  <a:pt x="109538" y="436619"/>
                  <a:pt x="109538" y="434714"/>
                  <a:pt x="107633" y="430904"/>
                </a:cubicBezTo>
                <a:cubicBezTo>
                  <a:pt x="107633" y="430904"/>
                  <a:pt x="107633" y="430904"/>
                  <a:pt x="107633" y="430904"/>
                </a:cubicBezTo>
                <a:cubicBezTo>
                  <a:pt x="109538" y="435666"/>
                  <a:pt x="110490" y="440429"/>
                  <a:pt x="109538" y="440429"/>
                </a:cubicBezTo>
                <a:cubicBezTo>
                  <a:pt x="109538" y="440429"/>
                  <a:pt x="109538" y="440429"/>
                  <a:pt x="109538" y="440429"/>
                </a:cubicBezTo>
                <a:cubicBezTo>
                  <a:pt x="109538" y="440429"/>
                  <a:pt x="109538" y="440429"/>
                  <a:pt x="109538" y="440429"/>
                </a:cubicBezTo>
                <a:cubicBezTo>
                  <a:pt x="109538" y="440429"/>
                  <a:pt x="108585" y="439476"/>
                  <a:pt x="107633" y="438524"/>
                </a:cubicBezTo>
                <a:cubicBezTo>
                  <a:pt x="108585" y="440429"/>
                  <a:pt x="109538" y="441381"/>
                  <a:pt x="109538" y="441381"/>
                </a:cubicBezTo>
                <a:cubicBezTo>
                  <a:pt x="110490" y="443286"/>
                  <a:pt x="111443" y="443286"/>
                  <a:pt x="111443" y="443286"/>
                </a:cubicBezTo>
                <a:cubicBezTo>
                  <a:pt x="111443" y="442334"/>
                  <a:pt x="110490" y="441381"/>
                  <a:pt x="110490" y="439476"/>
                </a:cubicBezTo>
                <a:cubicBezTo>
                  <a:pt x="110490" y="440429"/>
                  <a:pt x="111443" y="442334"/>
                  <a:pt x="111443" y="443286"/>
                </a:cubicBezTo>
                <a:cubicBezTo>
                  <a:pt x="111443" y="443286"/>
                  <a:pt x="111443" y="443286"/>
                  <a:pt x="111443" y="442334"/>
                </a:cubicBezTo>
                <a:cubicBezTo>
                  <a:pt x="111443" y="440429"/>
                  <a:pt x="110490" y="437571"/>
                  <a:pt x="108585" y="433761"/>
                </a:cubicBezTo>
                <a:cubicBezTo>
                  <a:pt x="109538" y="436619"/>
                  <a:pt x="110490" y="438524"/>
                  <a:pt x="110490" y="439476"/>
                </a:cubicBezTo>
                <a:cubicBezTo>
                  <a:pt x="111443" y="441381"/>
                  <a:pt x="110490" y="442334"/>
                  <a:pt x="109538" y="441381"/>
                </a:cubicBezTo>
                <a:cubicBezTo>
                  <a:pt x="110490" y="441381"/>
                  <a:pt x="110490" y="441381"/>
                  <a:pt x="110490" y="439476"/>
                </a:cubicBezTo>
                <a:cubicBezTo>
                  <a:pt x="110490" y="437571"/>
                  <a:pt x="109538" y="435666"/>
                  <a:pt x="108585" y="433761"/>
                </a:cubicBezTo>
                <a:cubicBezTo>
                  <a:pt x="108585" y="432809"/>
                  <a:pt x="107633" y="432809"/>
                  <a:pt x="107633" y="431856"/>
                </a:cubicBezTo>
                <a:cubicBezTo>
                  <a:pt x="107633" y="431856"/>
                  <a:pt x="107633" y="432809"/>
                  <a:pt x="108585" y="432809"/>
                </a:cubicBezTo>
                <a:cubicBezTo>
                  <a:pt x="108585" y="431856"/>
                  <a:pt x="107633" y="431856"/>
                  <a:pt x="107633" y="430904"/>
                </a:cubicBezTo>
                <a:cubicBezTo>
                  <a:pt x="107633" y="430904"/>
                  <a:pt x="107633" y="430904"/>
                  <a:pt x="107633" y="430904"/>
                </a:cubicBezTo>
                <a:cubicBezTo>
                  <a:pt x="107633" y="430904"/>
                  <a:pt x="107633" y="430904"/>
                  <a:pt x="107633" y="430904"/>
                </a:cubicBezTo>
                <a:cubicBezTo>
                  <a:pt x="107633" y="430904"/>
                  <a:pt x="107633" y="430904"/>
                  <a:pt x="107633" y="430904"/>
                </a:cubicBezTo>
                <a:cubicBezTo>
                  <a:pt x="107633" y="429951"/>
                  <a:pt x="106680" y="429951"/>
                  <a:pt x="106680" y="428999"/>
                </a:cubicBezTo>
                <a:cubicBezTo>
                  <a:pt x="106680" y="428999"/>
                  <a:pt x="106680" y="428999"/>
                  <a:pt x="106680" y="428999"/>
                </a:cubicBezTo>
                <a:cubicBezTo>
                  <a:pt x="106680" y="429951"/>
                  <a:pt x="107633" y="429951"/>
                  <a:pt x="107633" y="430904"/>
                </a:cubicBezTo>
                <a:lnTo>
                  <a:pt x="107633" y="430904"/>
                </a:lnTo>
                <a:lnTo>
                  <a:pt x="107633" y="430904"/>
                </a:lnTo>
                <a:cubicBezTo>
                  <a:pt x="108585" y="431856"/>
                  <a:pt x="108585" y="432809"/>
                  <a:pt x="109538" y="433761"/>
                </a:cubicBezTo>
                <a:cubicBezTo>
                  <a:pt x="112395" y="438524"/>
                  <a:pt x="113348" y="442334"/>
                  <a:pt x="113348" y="444239"/>
                </a:cubicBezTo>
                <a:cubicBezTo>
                  <a:pt x="114300" y="446144"/>
                  <a:pt x="113348" y="446144"/>
                  <a:pt x="113348" y="446144"/>
                </a:cubicBezTo>
                <a:cubicBezTo>
                  <a:pt x="114300" y="448049"/>
                  <a:pt x="114300" y="449001"/>
                  <a:pt x="114300" y="447096"/>
                </a:cubicBezTo>
                <a:cubicBezTo>
                  <a:pt x="115253" y="446144"/>
                  <a:pt x="112395" y="439476"/>
                  <a:pt x="108585" y="432809"/>
                </a:cubicBezTo>
                <a:cubicBezTo>
                  <a:pt x="111443" y="437571"/>
                  <a:pt x="113348" y="441381"/>
                  <a:pt x="114300" y="444239"/>
                </a:cubicBezTo>
                <a:cubicBezTo>
                  <a:pt x="114300" y="443286"/>
                  <a:pt x="114300" y="443286"/>
                  <a:pt x="114300" y="442334"/>
                </a:cubicBezTo>
                <a:cubicBezTo>
                  <a:pt x="114300" y="443286"/>
                  <a:pt x="114300" y="444239"/>
                  <a:pt x="114300" y="445191"/>
                </a:cubicBezTo>
                <a:cubicBezTo>
                  <a:pt x="114300" y="446144"/>
                  <a:pt x="115253" y="447096"/>
                  <a:pt x="115253" y="448049"/>
                </a:cubicBezTo>
                <a:cubicBezTo>
                  <a:pt x="115253" y="449001"/>
                  <a:pt x="115253" y="449001"/>
                  <a:pt x="115253" y="449954"/>
                </a:cubicBezTo>
                <a:cubicBezTo>
                  <a:pt x="115253" y="449954"/>
                  <a:pt x="115253" y="449001"/>
                  <a:pt x="115253" y="448049"/>
                </a:cubicBezTo>
                <a:cubicBezTo>
                  <a:pt x="115253" y="448049"/>
                  <a:pt x="115253" y="448049"/>
                  <a:pt x="115253" y="449001"/>
                </a:cubicBezTo>
                <a:cubicBezTo>
                  <a:pt x="115253" y="449954"/>
                  <a:pt x="116205" y="449954"/>
                  <a:pt x="116205" y="449954"/>
                </a:cubicBezTo>
                <a:cubicBezTo>
                  <a:pt x="117158" y="452811"/>
                  <a:pt x="117158" y="454716"/>
                  <a:pt x="116205" y="453764"/>
                </a:cubicBezTo>
                <a:cubicBezTo>
                  <a:pt x="119063" y="455669"/>
                  <a:pt x="118110" y="451859"/>
                  <a:pt x="117158" y="444239"/>
                </a:cubicBezTo>
                <a:cubicBezTo>
                  <a:pt x="118110" y="451859"/>
                  <a:pt x="120968" y="457574"/>
                  <a:pt x="117158" y="455669"/>
                </a:cubicBezTo>
                <a:cubicBezTo>
                  <a:pt x="121920" y="458526"/>
                  <a:pt x="123825" y="456621"/>
                  <a:pt x="120968" y="448049"/>
                </a:cubicBezTo>
                <a:cubicBezTo>
                  <a:pt x="123825" y="456621"/>
                  <a:pt x="126683" y="461384"/>
                  <a:pt x="120015" y="458526"/>
                </a:cubicBezTo>
                <a:cubicBezTo>
                  <a:pt x="122873" y="460431"/>
                  <a:pt x="126683" y="461384"/>
                  <a:pt x="130493" y="463289"/>
                </a:cubicBezTo>
                <a:cubicBezTo>
                  <a:pt x="128588" y="462336"/>
                  <a:pt x="126683" y="461384"/>
                  <a:pt x="124778" y="460431"/>
                </a:cubicBezTo>
                <a:cubicBezTo>
                  <a:pt x="127635" y="461384"/>
                  <a:pt x="129540" y="462336"/>
                  <a:pt x="132398" y="463289"/>
                </a:cubicBezTo>
                <a:cubicBezTo>
                  <a:pt x="134303" y="464241"/>
                  <a:pt x="136208" y="464241"/>
                  <a:pt x="137160" y="464241"/>
                </a:cubicBezTo>
                <a:cubicBezTo>
                  <a:pt x="135255" y="463289"/>
                  <a:pt x="132398" y="462336"/>
                  <a:pt x="130493" y="461384"/>
                </a:cubicBezTo>
                <a:cubicBezTo>
                  <a:pt x="133350" y="462336"/>
                  <a:pt x="135255" y="463289"/>
                  <a:pt x="138113" y="464241"/>
                </a:cubicBezTo>
                <a:cubicBezTo>
                  <a:pt x="140970" y="464241"/>
                  <a:pt x="141923" y="463289"/>
                  <a:pt x="134303" y="457574"/>
                </a:cubicBezTo>
                <a:cubicBezTo>
                  <a:pt x="141923" y="463289"/>
                  <a:pt x="142875" y="465194"/>
                  <a:pt x="140970" y="465194"/>
                </a:cubicBezTo>
                <a:cubicBezTo>
                  <a:pt x="142875" y="466146"/>
                  <a:pt x="143828" y="466146"/>
                  <a:pt x="145733" y="467099"/>
                </a:cubicBezTo>
                <a:cubicBezTo>
                  <a:pt x="148590" y="468051"/>
                  <a:pt x="150495" y="468051"/>
                  <a:pt x="148590" y="466146"/>
                </a:cubicBezTo>
                <a:cubicBezTo>
                  <a:pt x="148590" y="466146"/>
                  <a:pt x="148590" y="466146"/>
                  <a:pt x="148590" y="466146"/>
                </a:cubicBezTo>
                <a:cubicBezTo>
                  <a:pt x="148590" y="466146"/>
                  <a:pt x="148590" y="466146"/>
                  <a:pt x="148590" y="466146"/>
                </a:cubicBezTo>
                <a:cubicBezTo>
                  <a:pt x="147638" y="465194"/>
                  <a:pt x="145733" y="463289"/>
                  <a:pt x="141923" y="461384"/>
                </a:cubicBezTo>
                <a:cubicBezTo>
                  <a:pt x="145733" y="464241"/>
                  <a:pt x="148590" y="465194"/>
                  <a:pt x="149543" y="467099"/>
                </a:cubicBezTo>
                <a:cubicBezTo>
                  <a:pt x="167640" y="475671"/>
                  <a:pt x="167640" y="475671"/>
                  <a:pt x="149543" y="469956"/>
                </a:cubicBezTo>
                <a:cubicBezTo>
                  <a:pt x="169545" y="476624"/>
                  <a:pt x="173355" y="475671"/>
                  <a:pt x="169545" y="480434"/>
                </a:cubicBezTo>
                <a:cubicBezTo>
                  <a:pt x="173355" y="475671"/>
                  <a:pt x="173355" y="475671"/>
                  <a:pt x="180023" y="487101"/>
                </a:cubicBezTo>
                <a:cubicBezTo>
                  <a:pt x="174308" y="476624"/>
                  <a:pt x="175260" y="478529"/>
                  <a:pt x="192405" y="493769"/>
                </a:cubicBezTo>
                <a:cubicBezTo>
                  <a:pt x="177165" y="478529"/>
                  <a:pt x="182880" y="484244"/>
                  <a:pt x="203835" y="499484"/>
                </a:cubicBezTo>
                <a:cubicBezTo>
                  <a:pt x="185738" y="485196"/>
                  <a:pt x="200978" y="495674"/>
                  <a:pt x="215265" y="505199"/>
                </a:cubicBezTo>
                <a:cubicBezTo>
                  <a:pt x="206693" y="493769"/>
                  <a:pt x="222885" y="491864"/>
                  <a:pt x="230505" y="489006"/>
                </a:cubicBezTo>
                <a:cubicBezTo>
                  <a:pt x="232410" y="481386"/>
                  <a:pt x="238125" y="475671"/>
                  <a:pt x="245745" y="472814"/>
                </a:cubicBezTo>
                <a:cubicBezTo>
                  <a:pt x="247650" y="465194"/>
                  <a:pt x="254318" y="460431"/>
                  <a:pt x="260985" y="456621"/>
                </a:cubicBezTo>
                <a:cubicBezTo>
                  <a:pt x="263843" y="449954"/>
                  <a:pt x="268605" y="444239"/>
                  <a:pt x="276225" y="440429"/>
                </a:cubicBezTo>
                <a:cubicBezTo>
                  <a:pt x="279083" y="433761"/>
                  <a:pt x="285750" y="429951"/>
                  <a:pt x="291465" y="424236"/>
                </a:cubicBezTo>
                <a:cubicBezTo>
                  <a:pt x="296228" y="418521"/>
                  <a:pt x="300990" y="412806"/>
                  <a:pt x="306705" y="408044"/>
                </a:cubicBezTo>
                <a:cubicBezTo>
                  <a:pt x="311468" y="402329"/>
                  <a:pt x="317183" y="397566"/>
                  <a:pt x="321945" y="391851"/>
                </a:cubicBezTo>
                <a:cubicBezTo>
                  <a:pt x="332423" y="381374"/>
                  <a:pt x="341948" y="369944"/>
                  <a:pt x="352425" y="359466"/>
                </a:cubicBezTo>
                <a:cubicBezTo>
                  <a:pt x="375285" y="335654"/>
                  <a:pt x="397193" y="311841"/>
                  <a:pt x="415290" y="284219"/>
                </a:cubicBezTo>
                <a:cubicBezTo>
                  <a:pt x="426720" y="257549"/>
                  <a:pt x="412433" y="280409"/>
                  <a:pt x="428625" y="256596"/>
                </a:cubicBezTo>
                <a:close/>
                <a:moveTo>
                  <a:pt x="81915" y="394709"/>
                </a:moveTo>
                <a:cubicBezTo>
                  <a:pt x="81915" y="394709"/>
                  <a:pt x="81915" y="394709"/>
                  <a:pt x="81915" y="394709"/>
                </a:cubicBezTo>
                <a:cubicBezTo>
                  <a:pt x="81915" y="394709"/>
                  <a:pt x="81915" y="394709"/>
                  <a:pt x="81915" y="394709"/>
                </a:cubicBezTo>
                <a:cubicBezTo>
                  <a:pt x="81915" y="394709"/>
                  <a:pt x="81915" y="394709"/>
                  <a:pt x="81915" y="394709"/>
                </a:cubicBezTo>
                <a:close/>
                <a:moveTo>
                  <a:pt x="82868" y="394709"/>
                </a:moveTo>
                <a:cubicBezTo>
                  <a:pt x="83820" y="394709"/>
                  <a:pt x="83820" y="393756"/>
                  <a:pt x="82868" y="394709"/>
                </a:cubicBezTo>
                <a:cubicBezTo>
                  <a:pt x="83820" y="394709"/>
                  <a:pt x="83820" y="394709"/>
                  <a:pt x="82868" y="394709"/>
                </a:cubicBezTo>
                <a:cubicBezTo>
                  <a:pt x="83820" y="394709"/>
                  <a:pt x="83820" y="394709"/>
                  <a:pt x="82868" y="394709"/>
                </a:cubicBezTo>
                <a:cubicBezTo>
                  <a:pt x="83820" y="394709"/>
                  <a:pt x="83820" y="394709"/>
                  <a:pt x="82868" y="394709"/>
                </a:cubicBezTo>
                <a:close/>
                <a:moveTo>
                  <a:pt x="80010" y="403281"/>
                </a:moveTo>
                <a:cubicBezTo>
                  <a:pt x="84773" y="399471"/>
                  <a:pt x="87630" y="396614"/>
                  <a:pt x="85725" y="395661"/>
                </a:cubicBezTo>
                <a:cubicBezTo>
                  <a:pt x="87630" y="396614"/>
                  <a:pt x="85725" y="399471"/>
                  <a:pt x="80010" y="403281"/>
                </a:cubicBezTo>
                <a:close/>
                <a:moveTo>
                  <a:pt x="91440" y="395661"/>
                </a:moveTo>
                <a:cubicBezTo>
                  <a:pt x="92393" y="396614"/>
                  <a:pt x="92393" y="396614"/>
                  <a:pt x="93345" y="397566"/>
                </a:cubicBezTo>
                <a:cubicBezTo>
                  <a:pt x="92393" y="397566"/>
                  <a:pt x="91440" y="396614"/>
                  <a:pt x="91440" y="395661"/>
                </a:cubicBezTo>
                <a:close/>
                <a:moveTo>
                  <a:pt x="100965" y="421379"/>
                </a:moveTo>
                <a:cubicBezTo>
                  <a:pt x="100965" y="421379"/>
                  <a:pt x="100965" y="422331"/>
                  <a:pt x="101918" y="422331"/>
                </a:cubicBezTo>
                <a:cubicBezTo>
                  <a:pt x="101918" y="422331"/>
                  <a:pt x="101918" y="422331"/>
                  <a:pt x="100965" y="421379"/>
                </a:cubicBezTo>
                <a:cubicBezTo>
                  <a:pt x="100965" y="422331"/>
                  <a:pt x="100965" y="421379"/>
                  <a:pt x="100965" y="421379"/>
                </a:cubicBezTo>
                <a:close/>
                <a:moveTo>
                  <a:pt x="100965" y="422331"/>
                </a:moveTo>
                <a:cubicBezTo>
                  <a:pt x="100965" y="422331"/>
                  <a:pt x="100013" y="422331"/>
                  <a:pt x="100965" y="422331"/>
                </a:cubicBezTo>
                <a:cubicBezTo>
                  <a:pt x="100013" y="422331"/>
                  <a:pt x="100013" y="422331"/>
                  <a:pt x="100013" y="421379"/>
                </a:cubicBezTo>
                <a:cubicBezTo>
                  <a:pt x="100013" y="420426"/>
                  <a:pt x="100013" y="420426"/>
                  <a:pt x="100013" y="419474"/>
                </a:cubicBezTo>
                <a:cubicBezTo>
                  <a:pt x="100013" y="421379"/>
                  <a:pt x="100013" y="421379"/>
                  <a:pt x="100965" y="422331"/>
                </a:cubicBezTo>
                <a:close/>
                <a:moveTo>
                  <a:pt x="100013" y="422331"/>
                </a:moveTo>
                <a:cubicBezTo>
                  <a:pt x="100013" y="422331"/>
                  <a:pt x="100013" y="422331"/>
                  <a:pt x="100013" y="422331"/>
                </a:cubicBezTo>
                <a:cubicBezTo>
                  <a:pt x="99060" y="422331"/>
                  <a:pt x="100013" y="422331"/>
                  <a:pt x="100013" y="422331"/>
                </a:cubicBezTo>
                <a:cubicBezTo>
                  <a:pt x="100013" y="422331"/>
                  <a:pt x="100013" y="422331"/>
                  <a:pt x="100013" y="422331"/>
                </a:cubicBezTo>
                <a:close/>
                <a:moveTo>
                  <a:pt x="98108" y="418521"/>
                </a:moveTo>
                <a:cubicBezTo>
                  <a:pt x="98108" y="419474"/>
                  <a:pt x="99060" y="419474"/>
                  <a:pt x="99060" y="420426"/>
                </a:cubicBezTo>
                <a:cubicBezTo>
                  <a:pt x="99060" y="421379"/>
                  <a:pt x="99060" y="421379"/>
                  <a:pt x="99060" y="422331"/>
                </a:cubicBezTo>
                <a:cubicBezTo>
                  <a:pt x="99060" y="421379"/>
                  <a:pt x="98108" y="421379"/>
                  <a:pt x="97155" y="420426"/>
                </a:cubicBezTo>
                <a:cubicBezTo>
                  <a:pt x="98108" y="419474"/>
                  <a:pt x="98108" y="418521"/>
                  <a:pt x="98108" y="418521"/>
                </a:cubicBezTo>
                <a:close/>
                <a:moveTo>
                  <a:pt x="96203" y="421379"/>
                </a:moveTo>
                <a:cubicBezTo>
                  <a:pt x="97155" y="421379"/>
                  <a:pt x="98108" y="420426"/>
                  <a:pt x="98108" y="419474"/>
                </a:cubicBezTo>
                <a:cubicBezTo>
                  <a:pt x="99060" y="420426"/>
                  <a:pt x="99060" y="420426"/>
                  <a:pt x="100013" y="421379"/>
                </a:cubicBezTo>
                <a:cubicBezTo>
                  <a:pt x="100013" y="421379"/>
                  <a:pt x="100013" y="422331"/>
                  <a:pt x="100013" y="422331"/>
                </a:cubicBezTo>
                <a:cubicBezTo>
                  <a:pt x="100013" y="422331"/>
                  <a:pt x="100013" y="422331"/>
                  <a:pt x="100013" y="422331"/>
                </a:cubicBezTo>
                <a:cubicBezTo>
                  <a:pt x="100013" y="422331"/>
                  <a:pt x="100013" y="422331"/>
                  <a:pt x="100013" y="422331"/>
                </a:cubicBezTo>
                <a:cubicBezTo>
                  <a:pt x="100013" y="422331"/>
                  <a:pt x="100013" y="422331"/>
                  <a:pt x="100013" y="422331"/>
                </a:cubicBezTo>
                <a:cubicBezTo>
                  <a:pt x="98108" y="423284"/>
                  <a:pt x="97155" y="422331"/>
                  <a:pt x="96203" y="421379"/>
                </a:cubicBezTo>
                <a:close/>
                <a:moveTo>
                  <a:pt x="101918" y="426141"/>
                </a:moveTo>
                <a:cubicBezTo>
                  <a:pt x="100965" y="425189"/>
                  <a:pt x="100013" y="424236"/>
                  <a:pt x="99060" y="423284"/>
                </a:cubicBezTo>
                <a:lnTo>
                  <a:pt x="99060" y="423284"/>
                </a:lnTo>
                <a:cubicBezTo>
                  <a:pt x="99060" y="423284"/>
                  <a:pt x="99060" y="423284"/>
                  <a:pt x="100013" y="423284"/>
                </a:cubicBezTo>
                <a:cubicBezTo>
                  <a:pt x="100965" y="424236"/>
                  <a:pt x="100965" y="425189"/>
                  <a:pt x="101918" y="426141"/>
                </a:cubicBezTo>
                <a:cubicBezTo>
                  <a:pt x="101918" y="425189"/>
                  <a:pt x="101918" y="426141"/>
                  <a:pt x="101918" y="426141"/>
                </a:cubicBezTo>
                <a:close/>
                <a:moveTo>
                  <a:pt x="101918" y="425189"/>
                </a:moveTo>
                <a:cubicBezTo>
                  <a:pt x="101918" y="424236"/>
                  <a:pt x="101918" y="424236"/>
                  <a:pt x="101918" y="425189"/>
                </a:cubicBezTo>
                <a:cubicBezTo>
                  <a:pt x="101918" y="424236"/>
                  <a:pt x="101918" y="424236"/>
                  <a:pt x="101918" y="425189"/>
                </a:cubicBezTo>
                <a:cubicBezTo>
                  <a:pt x="100965" y="424236"/>
                  <a:pt x="100965" y="423284"/>
                  <a:pt x="100013" y="423284"/>
                </a:cubicBezTo>
                <a:cubicBezTo>
                  <a:pt x="100013" y="423284"/>
                  <a:pt x="100013" y="423284"/>
                  <a:pt x="100965" y="423284"/>
                </a:cubicBezTo>
                <a:lnTo>
                  <a:pt x="100965" y="423284"/>
                </a:lnTo>
                <a:cubicBezTo>
                  <a:pt x="100965" y="423284"/>
                  <a:pt x="100965" y="423284"/>
                  <a:pt x="100965" y="423284"/>
                </a:cubicBezTo>
                <a:cubicBezTo>
                  <a:pt x="100965" y="423284"/>
                  <a:pt x="100965" y="423284"/>
                  <a:pt x="100965" y="423284"/>
                </a:cubicBezTo>
                <a:cubicBezTo>
                  <a:pt x="100965" y="423284"/>
                  <a:pt x="100965" y="424236"/>
                  <a:pt x="100965" y="424236"/>
                </a:cubicBezTo>
                <a:cubicBezTo>
                  <a:pt x="100965" y="425189"/>
                  <a:pt x="101918" y="426141"/>
                  <a:pt x="101918" y="427094"/>
                </a:cubicBezTo>
                <a:cubicBezTo>
                  <a:pt x="101918" y="425189"/>
                  <a:pt x="101918" y="425189"/>
                  <a:pt x="101918" y="425189"/>
                </a:cubicBezTo>
                <a:close/>
                <a:moveTo>
                  <a:pt x="102870" y="427094"/>
                </a:moveTo>
                <a:cubicBezTo>
                  <a:pt x="102870" y="427094"/>
                  <a:pt x="102870" y="427094"/>
                  <a:pt x="102870" y="427094"/>
                </a:cubicBezTo>
                <a:cubicBezTo>
                  <a:pt x="102870" y="427094"/>
                  <a:pt x="102870" y="427094"/>
                  <a:pt x="102870" y="427094"/>
                </a:cubicBezTo>
                <a:lnTo>
                  <a:pt x="102870" y="427094"/>
                </a:lnTo>
                <a:cubicBezTo>
                  <a:pt x="102870" y="427094"/>
                  <a:pt x="102870" y="427094"/>
                  <a:pt x="102870" y="427094"/>
                </a:cubicBezTo>
                <a:close/>
                <a:moveTo>
                  <a:pt x="102870" y="428046"/>
                </a:moveTo>
                <a:cubicBezTo>
                  <a:pt x="102870" y="428046"/>
                  <a:pt x="102870" y="428046"/>
                  <a:pt x="102870" y="428046"/>
                </a:cubicBezTo>
                <a:cubicBezTo>
                  <a:pt x="102870" y="428999"/>
                  <a:pt x="102870" y="428046"/>
                  <a:pt x="102870" y="428046"/>
                </a:cubicBezTo>
                <a:cubicBezTo>
                  <a:pt x="102870" y="428046"/>
                  <a:pt x="102870" y="428046"/>
                  <a:pt x="102870" y="428046"/>
                </a:cubicBezTo>
                <a:close/>
                <a:moveTo>
                  <a:pt x="100965" y="430904"/>
                </a:moveTo>
                <a:cubicBezTo>
                  <a:pt x="101918" y="430904"/>
                  <a:pt x="102870" y="429951"/>
                  <a:pt x="102870" y="428999"/>
                </a:cubicBezTo>
                <a:cubicBezTo>
                  <a:pt x="102870" y="428999"/>
                  <a:pt x="103823" y="428046"/>
                  <a:pt x="103823" y="428046"/>
                </a:cubicBezTo>
                <a:cubicBezTo>
                  <a:pt x="103823" y="428046"/>
                  <a:pt x="103823" y="428046"/>
                  <a:pt x="103823" y="428046"/>
                </a:cubicBezTo>
                <a:cubicBezTo>
                  <a:pt x="103823" y="431856"/>
                  <a:pt x="102870" y="432809"/>
                  <a:pt x="100965" y="430904"/>
                </a:cubicBezTo>
                <a:close/>
              </a:path>
            </a:pathLst>
          </a:custGeom>
          <a:solidFill>
            <a:schemeClr val="lt1">
              <a:alpha val="50590"/>
            </a:schemeClr>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 Title and picture">
  <p:cSld name="LE Title and picture">
    <p:spTree>
      <p:nvGrpSpPr>
        <p:cNvPr id="113" name="Shape 113"/>
        <p:cNvGrpSpPr/>
        <p:nvPr/>
      </p:nvGrpSpPr>
      <p:grpSpPr>
        <a:xfrm>
          <a:off x="0" y="0"/>
          <a:ext cx="0" cy="0"/>
          <a:chOff x="0" y="0"/>
          <a:chExt cx="0" cy="0"/>
        </a:xfrm>
      </p:grpSpPr>
      <p:sp>
        <p:nvSpPr>
          <p:cNvPr id="114" name="Google Shape;114;p14"/>
          <p:cNvSpPr txBox="1"/>
          <p:nvPr>
            <p:ph type="title"/>
          </p:nvPr>
        </p:nvSpPr>
        <p:spPr>
          <a:xfrm>
            <a:off x="457200" y="548640"/>
            <a:ext cx="8229600" cy="1188900"/>
          </a:xfrm>
          <a:prstGeom prst="rect">
            <a:avLst/>
          </a:prstGeom>
          <a:noFill/>
          <a:ln>
            <a:noFill/>
          </a:ln>
        </p:spPr>
        <p:txBody>
          <a:bodyPr anchorCtr="0" anchor="t" bIns="0" lIns="0" spcFirstLastPara="1" rIns="0" wrap="square" tIns="0">
            <a:noAutofit/>
          </a:bodyPr>
          <a:lstStyle>
            <a:lvl1pPr lvl="0" marR="0" algn="l">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1pPr>
            <a:lvl2pPr lvl="1" marR="0" algn="l">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2pPr>
            <a:lvl3pPr lvl="2" marR="0" algn="l">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3pPr>
            <a:lvl4pPr lvl="3" marR="0" algn="l">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4pPr>
            <a:lvl5pPr lvl="4" marR="0" algn="l">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9pPr>
          </a:lstStyle>
          <a:p/>
        </p:txBody>
      </p:sp>
      <p:sp>
        <p:nvSpPr>
          <p:cNvPr id="115" name="Google Shape;115;p14"/>
          <p:cNvSpPr txBox="1"/>
          <p:nvPr>
            <p:ph idx="1" type="body"/>
          </p:nvPr>
        </p:nvSpPr>
        <p:spPr>
          <a:xfrm>
            <a:off x="1371600" y="6502901"/>
            <a:ext cx="6400800" cy="118800"/>
          </a:xfrm>
          <a:prstGeom prst="rect">
            <a:avLst/>
          </a:prstGeom>
          <a:noFill/>
          <a:ln>
            <a:noFill/>
          </a:ln>
        </p:spPr>
        <p:txBody>
          <a:bodyPr anchorCtr="0" anchor="t" bIns="0" lIns="0" spcFirstLastPara="1" rIns="0" wrap="square" tIns="0">
            <a:normAutofit/>
          </a:bodyPr>
          <a:lstStyle>
            <a:lvl1pPr indent="-228600" lvl="0" marL="457200" marR="0" algn="ctr">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1pPr>
            <a:lvl2pPr indent="-228600" lvl="1" marL="914400" marR="0" algn="l">
              <a:spcBef>
                <a:spcPts val="0"/>
              </a:spcBef>
              <a:spcAft>
                <a:spcPts val="0"/>
              </a:spcAft>
              <a:buSzPts val="2800"/>
              <a:buNone/>
              <a:defRPr b="0" i="0" sz="1400" u="none" cap="none" strike="noStrike">
                <a:solidFill>
                  <a:srgbClr val="000000"/>
                </a:solidFill>
                <a:latin typeface="Arial"/>
                <a:ea typeface="Arial"/>
                <a:cs typeface="Arial"/>
                <a:sym typeface="Arial"/>
              </a:defRPr>
            </a:lvl2pPr>
            <a:lvl3pPr indent="-228600" lvl="2" marL="1371600" marR="0" algn="l">
              <a:spcBef>
                <a:spcPts val="0"/>
              </a:spcBef>
              <a:spcAft>
                <a:spcPts val="0"/>
              </a:spcAft>
              <a:buSzPts val="2400"/>
              <a:buNone/>
              <a:defRPr b="0" i="0" sz="1400" u="none" cap="none" strike="noStrike">
                <a:solidFill>
                  <a:srgbClr val="000000"/>
                </a:solidFill>
                <a:latin typeface="Arial"/>
                <a:ea typeface="Arial"/>
                <a:cs typeface="Arial"/>
                <a:sym typeface="Arial"/>
              </a:defRPr>
            </a:lvl3pPr>
            <a:lvl4pPr indent="-228600" lvl="3" marL="1828800" marR="0" algn="l">
              <a:spcBef>
                <a:spcPts val="0"/>
              </a:spcBef>
              <a:spcAft>
                <a:spcPts val="0"/>
              </a:spcAft>
              <a:buSzPts val="2000"/>
              <a:buNone/>
              <a:defRPr b="0" i="0" sz="1400" u="none" cap="none" strike="noStrike">
                <a:solidFill>
                  <a:srgbClr val="000000"/>
                </a:solidFill>
                <a:latin typeface="Arial"/>
                <a:ea typeface="Arial"/>
                <a:cs typeface="Arial"/>
                <a:sym typeface="Arial"/>
              </a:defRPr>
            </a:lvl4pPr>
            <a:lvl5pPr indent="-228600" lvl="4" marL="2286000" marR="0" algn="l">
              <a:spcBef>
                <a:spcPts val="0"/>
              </a:spcBef>
              <a:spcAft>
                <a:spcPts val="0"/>
              </a:spcAft>
              <a:buSzPts val="2000"/>
              <a:buNone/>
              <a:defRPr b="0" i="0" sz="14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SzPts val="2000"/>
              <a:buNone/>
              <a:defRPr b="0" i="0" sz="14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SzPts val="2000"/>
              <a:buNone/>
              <a:defRPr b="0" i="0" sz="14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SzPts val="2000"/>
              <a:buNone/>
              <a:defRPr b="0" i="0" sz="14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SzPts val="2000"/>
              <a:buNone/>
              <a:defRPr b="0" i="0" sz="1400" u="none" cap="none" strike="noStrike">
                <a:solidFill>
                  <a:srgbClr val="000000"/>
                </a:solidFill>
                <a:latin typeface="Arial"/>
                <a:ea typeface="Arial"/>
                <a:cs typeface="Arial"/>
                <a:sym typeface="Arial"/>
              </a:defRPr>
            </a:lvl9pPr>
          </a:lstStyle>
          <a:p/>
        </p:txBody>
      </p:sp>
      <p:sp>
        <p:nvSpPr>
          <p:cNvPr id="116" name="Google Shape;116;p14"/>
          <p:cNvSpPr/>
          <p:nvPr/>
        </p:nvSpPr>
        <p:spPr>
          <a:xfrm>
            <a:off x="0" y="0"/>
            <a:ext cx="9144000" cy="457200"/>
          </a:xfrm>
          <a:prstGeom prst="rect">
            <a:avLst/>
          </a:prstGeom>
          <a:solidFill>
            <a:srgbClr val="0D80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17" name="Google Shape;117;p14"/>
          <p:cNvSpPr txBox="1"/>
          <p:nvPr>
            <p:ph idx="2" type="body"/>
          </p:nvPr>
        </p:nvSpPr>
        <p:spPr>
          <a:xfrm>
            <a:off x="0" y="6631200"/>
            <a:ext cx="9144000" cy="230400"/>
          </a:xfrm>
          <a:prstGeom prst="rect">
            <a:avLst/>
          </a:prstGeom>
          <a:noFill/>
          <a:ln>
            <a:noFill/>
          </a:ln>
        </p:spPr>
        <p:txBody>
          <a:bodyPr anchorCtr="0" anchor="t" bIns="0" lIns="0" spcFirstLastPara="1" rIns="0" wrap="square" tIns="0">
            <a:normAutofit/>
          </a:bodyPr>
          <a:lstStyle>
            <a:lvl1pPr indent="-228600" lvl="0" marL="457200" marR="0" algn="ctr">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1pPr>
            <a:lvl2pPr indent="-228600" lvl="1" marL="914400" marR="0" algn="l">
              <a:spcBef>
                <a:spcPts val="0"/>
              </a:spcBef>
              <a:spcAft>
                <a:spcPts val="0"/>
              </a:spcAft>
              <a:buSzPts val="2800"/>
              <a:buNone/>
              <a:defRPr b="0" i="0" sz="1400" u="none" cap="none" strike="noStrike">
                <a:solidFill>
                  <a:srgbClr val="000000"/>
                </a:solidFill>
                <a:latin typeface="Arial"/>
                <a:ea typeface="Arial"/>
                <a:cs typeface="Arial"/>
                <a:sym typeface="Arial"/>
              </a:defRPr>
            </a:lvl2pPr>
            <a:lvl3pPr indent="-228600" lvl="2" marL="1371600" marR="0" algn="l">
              <a:spcBef>
                <a:spcPts val="0"/>
              </a:spcBef>
              <a:spcAft>
                <a:spcPts val="0"/>
              </a:spcAft>
              <a:buSzPts val="2400"/>
              <a:buNone/>
              <a:defRPr b="0" i="0" sz="1400" u="none" cap="none" strike="noStrike">
                <a:solidFill>
                  <a:srgbClr val="000000"/>
                </a:solidFill>
                <a:latin typeface="Arial"/>
                <a:ea typeface="Arial"/>
                <a:cs typeface="Arial"/>
                <a:sym typeface="Arial"/>
              </a:defRPr>
            </a:lvl3pPr>
            <a:lvl4pPr indent="-228600" lvl="3" marL="1828800" marR="0" algn="l">
              <a:spcBef>
                <a:spcPts val="0"/>
              </a:spcBef>
              <a:spcAft>
                <a:spcPts val="0"/>
              </a:spcAft>
              <a:buSzPts val="2000"/>
              <a:buNone/>
              <a:defRPr b="0" i="0" sz="1400" u="none" cap="none" strike="noStrike">
                <a:solidFill>
                  <a:srgbClr val="000000"/>
                </a:solidFill>
                <a:latin typeface="Arial"/>
                <a:ea typeface="Arial"/>
                <a:cs typeface="Arial"/>
                <a:sym typeface="Arial"/>
              </a:defRPr>
            </a:lvl4pPr>
            <a:lvl5pPr indent="-228600" lvl="4" marL="2286000" marR="0" algn="l">
              <a:spcBef>
                <a:spcPts val="0"/>
              </a:spcBef>
              <a:spcAft>
                <a:spcPts val="0"/>
              </a:spcAft>
              <a:buSzPts val="2000"/>
              <a:buNone/>
              <a:defRPr b="0" i="0" sz="14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SzPts val="2000"/>
              <a:buNone/>
              <a:defRPr b="0" i="0" sz="14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SzPts val="2000"/>
              <a:buNone/>
              <a:defRPr b="0" i="0" sz="14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SzPts val="2000"/>
              <a:buNone/>
              <a:defRPr b="0" i="0" sz="14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SzPts val="2000"/>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 page 2-col 1/4-3/4">
  <p:cSld name="LE page 2-col 1/4-3/4">
    <p:spTree>
      <p:nvGrpSpPr>
        <p:cNvPr id="118" name="Shape 118"/>
        <p:cNvGrpSpPr/>
        <p:nvPr/>
      </p:nvGrpSpPr>
      <p:grpSpPr>
        <a:xfrm>
          <a:off x="0" y="0"/>
          <a:ext cx="0" cy="0"/>
          <a:chOff x="0" y="0"/>
          <a:chExt cx="0" cy="0"/>
        </a:xfrm>
      </p:grpSpPr>
      <p:sp>
        <p:nvSpPr>
          <p:cNvPr id="119" name="Google Shape;119;p15"/>
          <p:cNvSpPr txBox="1"/>
          <p:nvPr>
            <p:ph type="title"/>
          </p:nvPr>
        </p:nvSpPr>
        <p:spPr>
          <a:xfrm>
            <a:off x="457200" y="384048"/>
            <a:ext cx="8229600" cy="548700"/>
          </a:xfrm>
          <a:prstGeom prst="rect">
            <a:avLst/>
          </a:prstGeom>
          <a:noFill/>
          <a:ln>
            <a:noFill/>
          </a:ln>
        </p:spPr>
        <p:txBody>
          <a:bodyPr anchorCtr="0" anchor="t" bIns="0" lIns="0" spcFirstLastPara="1" rIns="0" wrap="square" tIns="0">
            <a:noAutofit/>
          </a:bodyPr>
          <a:lstStyle>
            <a:lvl1pPr lvl="0" marR="0" algn="l">
              <a:spcBef>
                <a:spcPts val="0"/>
              </a:spcBef>
              <a:spcAft>
                <a:spcPts val="0"/>
              </a:spcAft>
              <a:buClr>
                <a:srgbClr val="000000"/>
              </a:buClr>
              <a:buSzPts val="1400"/>
              <a:buFont typeface="Arial"/>
              <a:buNone/>
              <a:defRPr b="1" i="0" sz="3200" u="none" cap="none" strike="noStrike">
                <a:solidFill>
                  <a:srgbClr val="0072BC"/>
                </a:solidFill>
                <a:latin typeface="Arial"/>
                <a:ea typeface="Arial"/>
                <a:cs typeface="Arial"/>
                <a:sym typeface="Arial"/>
              </a:defRPr>
            </a:lvl1pPr>
            <a:lvl2pPr lvl="1" marR="0" algn="l">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2pPr>
            <a:lvl3pPr lvl="2" marR="0" algn="l">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3pPr>
            <a:lvl4pPr lvl="3" marR="0" algn="l">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4pPr>
            <a:lvl5pPr lvl="4" marR="0" algn="l">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9pPr>
          </a:lstStyle>
          <a:p/>
        </p:txBody>
      </p:sp>
      <p:sp>
        <p:nvSpPr>
          <p:cNvPr id="120" name="Google Shape;120;p15"/>
          <p:cNvSpPr txBox="1"/>
          <p:nvPr>
            <p:ph idx="1" type="body"/>
          </p:nvPr>
        </p:nvSpPr>
        <p:spPr>
          <a:xfrm>
            <a:off x="452439" y="1097280"/>
            <a:ext cx="8229600" cy="627900"/>
          </a:xfrm>
          <a:prstGeom prst="rect">
            <a:avLst/>
          </a:prstGeom>
          <a:noFill/>
          <a:ln>
            <a:noFill/>
          </a:ln>
        </p:spPr>
        <p:txBody>
          <a:bodyPr anchorCtr="0" anchor="t" bIns="0" lIns="0" spcFirstLastPara="1" rIns="0" wrap="square" tIns="0">
            <a:noAutofit/>
          </a:bodyPr>
          <a:lstStyle>
            <a:lvl1pPr indent="-228600" lvl="0" marL="457200" marR="0" algn="l">
              <a:spcBef>
                <a:spcPts val="600"/>
              </a:spcBef>
              <a:spcAft>
                <a:spcPts val="0"/>
              </a:spcAft>
              <a:buClr>
                <a:srgbClr val="A5A5A5"/>
              </a:buClr>
              <a:buSzPts val="2400"/>
              <a:buFont typeface="Noto Sans Symbols"/>
              <a:buNone/>
              <a:defRPr b="0" i="0" sz="2400" u="none" cap="none" strike="noStrike">
                <a:solidFill>
                  <a:srgbClr val="000000"/>
                </a:solidFill>
                <a:latin typeface="Arial"/>
                <a:ea typeface="Arial"/>
                <a:cs typeface="Arial"/>
                <a:sym typeface="Arial"/>
              </a:defRPr>
            </a:lvl1pPr>
            <a:lvl2pPr indent="-228600" lvl="1" marL="914400" marR="0" algn="l">
              <a:spcBef>
                <a:spcPts val="600"/>
              </a:spcBef>
              <a:spcAft>
                <a:spcPts val="0"/>
              </a:spcAft>
              <a:buClr>
                <a:srgbClr val="A5A5A5"/>
              </a:buClr>
              <a:buSzPts val="2400"/>
              <a:buFont typeface="Arial"/>
              <a:buNone/>
              <a:defRPr b="0" i="0" sz="2400" u="none" cap="none" strike="noStrike">
                <a:solidFill>
                  <a:srgbClr val="000000"/>
                </a:solidFill>
                <a:latin typeface="Arial"/>
                <a:ea typeface="Arial"/>
                <a:cs typeface="Arial"/>
                <a:sym typeface="Arial"/>
              </a:defRPr>
            </a:lvl2pPr>
            <a:lvl3pPr indent="-381000" lvl="2" marL="1371600" marR="0" algn="l">
              <a:spcBef>
                <a:spcPts val="600"/>
              </a:spcBef>
              <a:spcAft>
                <a:spcPts val="0"/>
              </a:spcAft>
              <a:buClr>
                <a:srgbClr val="A5A5A5"/>
              </a:buClr>
              <a:buSzPts val="2400"/>
              <a:buFont typeface="Arial"/>
              <a:buChar char="•"/>
              <a:defRPr b="0" i="0" sz="2400" u="none" cap="none" strike="noStrike">
                <a:solidFill>
                  <a:srgbClr val="000000"/>
                </a:solidFill>
                <a:latin typeface="Arial"/>
                <a:ea typeface="Arial"/>
                <a:cs typeface="Arial"/>
                <a:sym typeface="Arial"/>
              </a:defRPr>
            </a:lvl3pPr>
            <a:lvl4pPr indent="-381000" lvl="3" marL="1828800" marR="0" algn="l">
              <a:spcBef>
                <a:spcPts val="600"/>
              </a:spcBef>
              <a:spcAft>
                <a:spcPts val="0"/>
              </a:spcAft>
              <a:buClr>
                <a:srgbClr val="A5A5A5"/>
              </a:buClr>
              <a:buSzPts val="2400"/>
              <a:buFont typeface="Arial"/>
              <a:buChar char="–"/>
              <a:defRPr b="0" i="0" sz="2400" u="none" cap="none" strike="noStrike">
                <a:solidFill>
                  <a:srgbClr val="000000"/>
                </a:solidFill>
                <a:latin typeface="Arial"/>
                <a:ea typeface="Arial"/>
                <a:cs typeface="Arial"/>
                <a:sym typeface="Arial"/>
              </a:defRPr>
            </a:lvl4pPr>
            <a:lvl5pPr indent="-381000" lvl="4" marL="2286000" marR="0" algn="l">
              <a:spcBef>
                <a:spcPts val="600"/>
              </a:spcBef>
              <a:spcAft>
                <a:spcPts val="0"/>
              </a:spcAft>
              <a:buClr>
                <a:srgbClr val="A5A5A5"/>
              </a:buClr>
              <a:buSzPts val="2400"/>
              <a:buFont typeface="Arial"/>
              <a:buChar char="»"/>
              <a:defRPr b="0" i="0" sz="2400" u="none" cap="none" strike="noStrike">
                <a:solidFill>
                  <a:srgbClr val="000000"/>
                </a:solidFill>
                <a:latin typeface="Arial"/>
                <a:ea typeface="Arial"/>
                <a:cs typeface="Arial"/>
                <a:sym typeface="Arial"/>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21" name="Google Shape;121;p15"/>
          <p:cNvSpPr txBox="1"/>
          <p:nvPr/>
        </p:nvSpPr>
        <p:spPr>
          <a:xfrm>
            <a:off x="0" y="6629400"/>
            <a:ext cx="9144000" cy="22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700" u="none" cap="none" strike="noStrike">
                <a:solidFill>
                  <a:srgbClr val="000000"/>
                </a:solidFill>
                <a:latin typeface="Arial"/>
                <a:ea typeface="Arial"/>
                <a:cs typeface="Arial"/>
                <a:sym typeface="Arial"/>
              </a:rPr>
              <a:t>Copyright © Savvas Learning Company LLC. All Rights Reserved. Savvas is not responsible for any modifications made by end users to the content posted in its original format.</a:t>
            </a:r>
            <a:endParaRPr b="0" i="0" sz="700" u="none" cap="none" strike="noStrike">
              <a:solidFill>
                <a:srgbClr val="000000"/>
              </a:solidFill>
              <a:latin typeface="Calibri"/>
              <a:ea typeface="Calibri"/>
              <a:cs typeface="Calibri"/>
              <a:sym typeface="Calibri"/>
            </a:endParaRPr>
          </a:p>
          <a:p>
            <a:pPr indent="0" lvl="0" marL="0" marR="0" rtl="0" algn="l">
              <a:spcBef>
                <a:spcPts val="200"/>
              </a:spcBef>
              <a:spcAft>
                <a:spcPts val="0"/>
              </a:spcAft>
              <a:buNone/>
            </a:pPr>
            <a:br>
              <a:rPr b="0" i="0" lang="en-US" sz="700" u="none" cap="none" strike="noStrike">
                <a:solidFill>
                  <a:srgbClr val="000000"/>
                </a:solidFill>
                <a:latin typeface="Calibri"/>
                <a:ea typeface="Calibri"/>
                <a:cs typeface="Calibri"/>
                <a:sym typeface="Calibri"/>
              </a:rPr>
            </a:br>
            <a:endParaRPr b="0" i="0" sz="700" u="none" cap="none" strike="noStrike">
              <a:solidFill>
                <a:srgbClr val="000000"/>
              </a:solidFill>
              <a:latin typeface="Calibri"/>
              <a:ea typeface="Calibri"/>
              <a:cs typeface="Calibri"/>
              <a:sym typeface="Calibri"/>
            </a:endParaRPr>
          </a:p>
        </p:txBody>
      </p:sp>
      <p:sp>
        <p:nvSpPr>
          <p:cNvPr id="122" name="Google Shape;122;p15"/>
          <p:cNvSpPr txBox="1"/>
          <p:nvPr>
            <p:ph idx="2" type="body"/>
          </p:nvPr>
        </p:nvSpPr>
        <p:spPr>
          <a:xfrm>
            <a:off x="1371600" y="6502901"/>
            <a:ext cx="6400800" cy="118800"/>
          </a:xfrm>
          <a:prstGeom prst="rect">
            <a:avLst/>
          </a:prstGeom>
          <a:noFill/>
          <a:ln>
            <a:noFill/>
          </a:ln>
        </p:spPr>
        <p:txBody>
          <a:bodyPr anchorCtr="0" anchor="t" bIns="0" lIns="0" spcFirstLastPara="1" rIns="0" wrap="square" tIns="0">
            <a:normAutofit/>
          </a:bodyPr>
          <a:lstStyle>
            <a:lvl1pPr indent="-228600" lvl="0" marL="457200" marR="0" algn="ctr">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1pPr>
            <a:lvl2pPr indent="-228600" lvl="1" marL="914400" marR="0" algn="l">
              <a:spcBef>
                <a:spcPts val="0"/>
              </a:spcBef>
              <a:spcAft>
                <a:spcPts val="0"/>
              </a:spcAft>
              <a:buSzPts val="2800"/>
              <a:buNone/>
              <a:defRPr b="0" i="0" sz="1400" u="none" cap="none" strike="noStrike">
                <a:solidFill>
                  <a:srgbClr val="000000"/>
                </a:solidFill>
                <a:latin typeface="Arial"/>
                <a:ea typeface="Arial"/>
                <a:cs typeface="Arial"/>
                <a:sym typeface="Arial"/>
              </a:defRPr>
            </a:lvl2pPr>
            <a:lvl3pPr indent="-228600" lvl="2" marL="1371600" marR="0" algn="l">
              <a:spcBef>
                <a:spcPts val="0"/>
              </a:spcBef>
              <a:spcAft>
                <a:spcPts val="0"/>
              </a:spcAft>
              <a:buSzPts val="2400"/>
              <a:buNone/>
              <a:defRPr b="0" i="0" sz="1400" u="none" cap="none" strike="noStrike">
                <a:solidFill>
                  <a:srgbClr val="000000"/>
                </a:solidFill>
                <a:latin typeface="Arial"/>
                <a:ea typeface="Arial"/>
                <a:cs typeface="Arial"/>
                <a:sym typeface="Arial"/>
              </a:defRPr>
            </a:lvl3pPr>
            <a:lvl4pPr indent="-228600" lvl="3" marL="1828800" marR="0" algn="l">
              <a:spcBef>
                <a:spcPts val="0"/>
              </a:spcBef>
              <a:spcAft>
                <a:spcPts val="0"/>
              </a:spcAft>
              <a:buSzPts val="2000"/>
              <a:buNone/>
              <a:defRPr b="0" i="0" sz="1400" u="none" cap="none" strike="noStrike">
                <a:solidFill>
                  <a:srgbClr val="000000"/>
                </a:solidFill>
                <a:latin typeface="Arial"/>
                <a:ea typeface="Arial"/>
                <a:cs typeface="Arial"/>
                <a:sym typeface="Arial"/>
              </a:defRPr>
            </a:lvl4pPr>
            <a:lvl5pPr indent="-228600" lvl="4" marL="2286000" marR="0" algn="l">
              <a:spcBef>
                <a:spcPts val="0"/>
              </a:spcBef>
              <a:spcAft>
                <a:spcPts val="0"/>
              </a:spcAft>
              <a:buSzPts val="2000"/>
              <a:buNone/>
              <a:defRPr b="0" i="0" sz="14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SzPts val="2000"/>
              <a:buNone/>
              <a:defRPr b="0" i="0" sz="14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SzPts val="2000"/>
              <a:buNone/>
              <a:defRPr b="0" i="0" sz="14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SzPts val="2000"/>
              <a:buNone/>
              <a:defRPr b="0" i="0" sz="14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SzPts val="2000"/>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128" name="Shape 128"/>
        <p:cNvGrpSpPr/>
        <p:nvPr/>
      </p:nvGrpSpPr>
      <p:grpSpPr>
        <a:xfrm>
          <a:off x="0" y="0"/>
          <a:ext cx="0" cy="0"/>
          <a:chOff x="0" y="0"/>
          <a:chExt cx="0" cy="0"/>
        </a:xfrm>
      </p:grpSpPr>
      <p:sp>
        <p:nvSpPr>
          <p:cNvPr id="129" name="Google Shape;129;p17"/>
          <p:cNvSpPr txBox="1"/>
          <p:nvPr>
            <p:ph type="title"/>
          </p:nvPr>
        </p:nvSpPr>
        <p:spPr>
          <a:xfrm>
            <a:off x="655913" y="1920551"/>
            <a:ext cx="3896700" cy="1230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6800"/>
              <a:buNone/>
              <a:defRPr sz="6800"/>
            </a:lvl1pPr>
            <a:lvl2pPr lvl="1" algn="l">
              <a:lnSpc>
                <a:spcPct val="100000"/>
              </a:lnSpc>
              <a:spcBef>
                <a:spcPts val="0"/>
              </a:spcBef>
              <a:spcAft>
                <a:spcPts val="0"/>
              </a:spcAft>
              <a:buSzPts val="6800"/>
              <a:buNone/>
              <a:defRPr sz="6800"/>
            </a:lvl2pPr>
            <a:lvl3pPr lvl="2" algn="l">
              <a:lnSpc>
                <a:spcPct val="100000"/>
              </a:lnSpc>
              <a:spcBef>
                <a:spcPts val="0"/>
              </a:spcBef>
              <a:spcAft>
                <a:spcPts val="0"/>
              </a:spcAft>
              <a:buSzPts val="6800"/>
              <a:buNone/>
              <a:defRPr sz="6800"/>
            </a:lvl3pPr>
            <a:lvl4pPr lvl="3" algn="l">
              <a:lnSpc>
                <a:spcPct val="100000"/>
              </a:lnSpc>
              <a:spcBef>
                <a:spcPts val="0"/>
              </a:spcBef>
              <a:spcAft>
                <a:spcPts val="0"/>
              </a:spcAft>
              <a:buSzPts val="6800"/>
              <a:buNone/>
              <a:defRPr sz="6800"/>
            </a:lvl4pPr>
            <a:lvl5pPr lvl="4" algn="l">
              <a:lnSpc>
                <a:spcPct val="100000"/>
              </a:lnSpc>
              <a:spcBef>
                <a:spcPts val="0"/>
              </a:spcBef>
              <a:spcAft>
                <a:spcPts val="0"/>
              </a:spcAft>
              <a:buSzPts val="6800"/>
              <a:buNone/>
              <a:defRPr sz="6800"/>
            </a:lvl5pPr>
            <a:lvl6pPr lvl="5" algn="l">
              <a:lnSpc>
                <a:spcPct val="100000"/>
              </a:lnSpc>
              <a:spcBef>
                <a:spcPts val="0"/>
              </a:spcBef>
              <a:spcAft>
                <a:spcPts val="0"/>
              </a:spcAft>
              <a:buSzPts val="6800"/>
              <a:buNone/>
              <a:defRPr sz="6800"/>
            </a:lvl6pPr>
            <a:lvl7pPr lvl="6" algn="l">
              <a:lnSpc>
                <a:spcPct val="100000"/>
              </a:lnSpc>
              <a:spcBef>
                <a:spcPts val="0"/>
              </a:spcBef>
              <a:spcAft>
                <a:spcPts val="0"/>
              </a:spcAft>
              <a:buSzPts val="6800"/>
              <a:buNone/>
              <a:defRPr sz="6800"/>
            </a:lvl7pPr>
            <a:lvl8pPr lvl="7" algn="l">
              <a:lnSpc>
                <a:spcPct val="100000"/>
              </a:lnSpc>
              <a:spcBef>
                <a:spcPts val="0"/>
              </a:spcBef>
              <a:spcAft>
                <a:spcPts val="0"/>
              </a:spcAft>
              <a:buSzPts val="6800"/>
              <a:buNone/>
              <a:defRPr sz="6800"/>
            </a:lvl8pPr>
            <a:lvl9pPr lvl="8" algn="l">
              <a:lnSpc>
                <a:spcPct val="100000"/>
              </a:lnSpc>
              <a:spcBef>
                <a:spcPts val="0"/>
              </a:spcBef>
              <a:spcAft>
                <a:spcPts val="0"/>
              </a:spcAft>
              <a:buSzPts val="6800"/>
              <a:buNone/>
              <a:defRPr sz="6800"/>
            </a:lvl9pPr>
          </a:lstStyle>
          <a:p/>
        </p:txBody>
      </p:sp>
      <p:sp>
        <p:nvSpPr>
          <p:cNvPr id="130" name="Google Shape;130;p17"/>
          <p:cNvSpPr/>
          <p:nvPr/>
        </p:nvSpPr>
        <p:spPr>
          <a:xfrm>
            <a:off x="284398" y="111593"/>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t" dir="54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31" name="Google Shape;131;p17"/>
          <p:cNvSpPr/>
          <p:nvPr/>
        </p:nvSpPr>
        <p:spPr>
          <a:xfrm>
            <a:off x="284398" y="6468019"/>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dir="162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32" name="Google Shape;132;p17"/>
          <p:cNvSpPr/>
          <p:nvPr/>
        </p:nvSpPr>
        <p:spPr>
          <a:xfrm rot="-5400000">
            <a:off x="-2840177" y="3339469"/>
            <a:ext cx="60603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l"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33" name="Google Shape;133;p17"/>
          <p:cNvSpPr/>
          <p:nvPr/>
        </p:nvSpPr>
        <p:spPr>
          <a:xfrm rot="-5400000">
            <a:off x="6056248" y="3321519"/>
            <a:ext cx="58485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r" dir="108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34" name="Google Shape;134;p17"/>
          <p:cNvSpPr/>
          <p:nvPr/>
        </p:nvSpPr>
        <p:spPr>
          <a:xfrm>
            <a:off x="13273" y="6259264"/>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l" dir="189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35" name="Google Shape;135;p17"/>
          <p:cNvSpPr/>
          <p:nvPr/>
        </p:nvSpPr>
        <p:spPr>
          <a:xfrm flipH="1" rot="10800000">
            <a:off x="13273" y="58189"/>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l" dir="27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36" name="Google Shape;136;p17"/>
          <p:cNvSpPr/>
          <p:nvPr/>
        </p:nvSpPr>
        <p:spPr>
          <a:xfrm flipH="1">
            <a:off x="8710545" y="6271063"/>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r" dir="135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37" name="Google Shape;137;p17"/>
          <p:cNvSpPr/>
          <p:nvPr/>
        </p:nvSpPr>
        <p:spPr>
          <a:xfrm rot="10800000">
            <a:off x="8710545" y="69988"/>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r" dir="81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38" name="Google Shape;138;p17"/>
          <p:cNvSpPr/>
          <p:nvPr/>
        </p:nvSpPr>
        <p:spPr>
          <a:xfrm rot="10784303">
            <a:off x="5301273" y="1391753"/>
            <a:ext cx="2557299" cy="4317699"/>
          </a:xfrm>
          <a:custGeom>
            <a:rect b="b" l="l" r="r" t="t"/>
            <a:pathLst>
              <a:path extrusionOk="0" h="6257494" w="4670817">
                <a:moveTo>
                  <a:pt x="4670817" y="6257494"/>
                </a:moveTo>
                <a:lnTo>
                  <a:pt x="4438346" y="6257494"/>
                </a:lnTo>
                <a:lnTo>
                  <a:pt x="4364253" y="6055707"/>
                </a:lnTo>
                <a:lnTo>
                  <a:pt x="4449914" y="6055707"/>
                </a:lnTo>
                <a:lnTo>
                  <a:pt x="4449914" y="5813564"/>
                </a:lnTo>
                <a:lnTo>
                  <a:pt x="4220515" y="5813564"/>
                </a:lnTo>
                <a:lnTo>
                  <a:pt x="4220515" y="6055707"/>
                </a:lnTo>
                <a:lnTo>
                  <a:pt x="4293095" y="6055707"/>
                </a:lnTo>
                <a:lnTo>
                  <a:pt x="4219001" y="6257494"/>
                </a:lnTo>
                <a:lnTo>
                  <a:pt x="3938934" y="6257494"/>
                </a:lnTo>
                <a:lnTo>
                  <a:pt x="3994841" y="6055707"/>
                </a:lnTo>
                <a:lnTo>
                  <a:pt x="4048678" y="6055707"/>
                </a:lnTo>
                <a:lnTo>
                  <a:pt x="4048678" y="5813564"/>
                </a:lnTo>
                <a:lnTo>
                  <a:pt x="3819279" y="5813564"/>
                </a:lnTo>
                <a:lnTo>
                  <a:pt x="3819279" y="6055707"/>
                </a:lnTo>
                <a:lnTo>
                  <a:pt x="3866898" y="6055707"/>
                </a:lnTo>
                <a:lnTo>
                  <a:pt x="3889047" y="6257494"/>
                </a:lnTo>
                <a:lnTo>
                  <a:pt x="3562635" y="6257494"/>
                </a:lnTo>
                <a:lnTo>
                  <a:pt x="3562635" y="6055707"/>
                </a:lnTo>
                <a:lnTo>
                  <a:pt x="3647442" y="6055707"/>
                </a:lnTo>
                <a:lnTo>
                  <a:pt x="3647442" y="5813564"/>
                </a:lnTo>
                <a:lnTo>
                  <a:pt x="3418043" y="5813564"/>
                </a:lnTo>
                <a:lnTo>
                  <a:pt x="3418043" y="6055707"/>
                </a:lnTo>
                <a:lnTo>
                  <a:pt x="3471801" y="6055707"/>
                </a:lnTo>
                <a:lnTo>
                  <a:pt x="3471801" y="6257494"/>
                </a:lnTo>
                <a:lnTo>
                  <a:pt x="3240916" y="6257494"/>
                </a:lnTo>
                <a:lnTo>
                  <a:pt x="3166823" y="6055707"/>
                </a:lnTo>
                <a:lnTo>
                  <a:pt x="3246206" y="6055707"/>
                </a:lnTo>
                <a:lnTo>
                  <a:pt x="3246206" y="5813564"/>
                </a:lnTo>
                <a:lnTo>
                  <a:pt x="3016807" y="5813564"/>
                </a:lnTo>
                <a:lnTo>
                  <a:pt x="3016807" y="6055707"/>
                </a:lnTo>
                <a:lnTo>
                  <a:pt x="3090477" y="6055707"/>
                </a:lnTo>
                <a:lnTo>
                  <a:pt x="3016383" y="6257494"/>
                </a:lnTo>
                <a:lnTo>
                  <a:pt x="2774394" y="6257494"/>
                </a:lnTo>
                <a:lnTo>
                  <a:pt x="2774394" y="6055707"/>
                </a:lnTo>
                <a:lnTo>
                  <a:pt x="2844970" y="6055707"/>
                </a:lnTo>
                <a:lnTo>
                  <a:pt x="2844970" y="5813564"/>
                </a:lnTo>
                <a:lnTo>
                  <a:pt x="2615571" y="5813564"/>
                </a:lnTo>
                <a:lnTo>
                  <a:pt x="2615571" y="6055707"/>
                </a:lnTo>
                <a:lnTo>
                  <a:pt x="2683560" y="6055707"/>
                </a:lnTo>
                <a:lnTo>
                  <a:pt x="2683560" y="6257494"/>
                </a:lnTo>
                <a:lnTo>
                  <a:pt x="2354456" y="6257494"/>
                </a:lnTo>
                <a:lnTo>
                  <a:pt x="2367055" y="6055707"/>
                </a:lnTo>
                <a:lnTo>
                  <a:pt x="2443734" y="6055707"/>
                </a:lnTo>
                <a:lnTo>
                  <a:pt x="2443734" y="5813564"/>
                </a:lnTo>
                <a:lnTo>
                  <a:pt x="2214335" y="5813564"/>
                </a:lnTo>
                <a:lnTo>
                  <a:pt x="2214335" y="5888960"/>
                </a:lnTo>
                <a:lnTo>
                  <a:pt x="2197996" y="5891054"/>
                </a:lnTo>
                <a:lnTo>
                  <a:pt x="2214335" y="5940814"/>
                </a:lnTo>
                <a:lnTo>
                  <a:pt x="2214335" y="6055707"/>
                </a:lnTo>
                <a:lnTo>
                  <a:pt x="2252059" y="6055707"/>
                </a:lnTo>
                <a:lnTo>
                  <a:pt x="2318315" y="6257494"/>
                </a:lnTo>
                <a:lnTo>
                  <a:pt x="2011412" y="6257494"/>
                </a:lnTo>
                <a:lnTo>
                  <a:pt x="1957745" y="6055707"/>
                </a:lnTo>
                <a:lnTo>
                  <a:pt x="2042498" y="6055707"/>
                </a:lnTo>
                <a:lnTo>
                  <a:pt x="2042498" y="5813564"/>
                </a:lnTo>
                <a:lnTo>
                  <a:pt x="1813098" y="5813564"/>
                </a:lnTo>
                <a:lnTo>
                  <a:pt x="1813098" y="6055707"/>
                </a:lnTo>
                <a:lnTo>
                  <a:pt x="1895469" y="6055707"/>
                </a:lnTo>
                <a:lnTo>
                  <a:pt x="1841802" y="6257494"/>
                </a:lnTo>
                <a:lnTo>
                  <a:pt x="1562259" y="6257494"/>
                </a:lnTo>
                <a:lnTo>
                  <a:pt x="1562259" y="6055707"/>
                </a:lnTo>
                <a:lnTo>
                  <a:pt x="1641262" y="6055707"/>
                </a:lnTo>
                <a:lnTo>
                  <a:pt x="1641262" y="5813564"/>
                </a:lnTo>
                <a:lnTo>
                  <a:pt x="1411862" y="5813564"/>
                </a:lnTo>
                <a:lnTo>
                  <a:pt x="1411862" y="6055707"/>
                </a:lnTo>
                <a:lnTo>
                  <a:pt x="1471425" y="6055707"/>
                </a:lnTo>
                <a:lnTo>
                  <a:pt x="1471425" y="6257494"/>
                </a:lnTo>
                <a:lnTo>
                  <a:pt x="1230719" y="6257494"/>
                </a:lnTo>
                <a:lnTo>
                  <a:pt x="1177052" y="6055707"/>
                </a:lnTo>
                <a:lnTo>
                  <a:pt x="1240026" y="6055707"/>
                </a:lnTo>
                <a:lnTo>
                  <a:pt x="1240026" y="5813564"/>
                </a:lnTo>
                <a:lnTo>
                  <a:pt x="1010626" y="5813564"/>
                </a:lnTo>
                <a:lnTo>
                  <a:pt x="1010626" y="6055707"/>
                </a:lnTo>
                <a:lnTo>
                  <a:pt x="1123902" y="6055707"/>
                </a:lnTo>
                <a:lnTo>
                  <a:pt x="1070235" y="6257494"/>
                </a:lnTo>
                <a:lnTo>
                  <a:pt x="789011" y="6257494"/>
                </a:lnTo>
                <a:lnTo>
                  <a:pt x="801609" y="6055707"/>
                </a:lnTo>
                <a:lnTo>
                  <a:pt x="838790" y="6055707"/>
                </a:lnTo>
                <a:lnTo>
                  <a:pt x="838790" y="5813564"/>
                </a:lnTo>
                <a:lnTo>
                  <a:pt x="609390" y="5813564"/>
                </a:lnTo>
                <a:lnTo>
                  <a:pt x="609390" y="6055707"/>
                </a:lnTo>
                <a:lnTo>
                  <a:pt x="674387" y="6055707"/>
                </a:lnTo>
                <a:lnTo>
                  <a:pt x="740643" y="6257494"/>
                </a:lnTo>
                <a:lnTo>
                  <a:pt x="433760" y="6257494"/>
                </a:lnTo>
                <a:lnTo>
                  <a:pt x="380093" y="6055707"/>
                </a:lnTo>
                <a:lnTo>
                  <a:pt x="437556" y="6055707"/>
                </a:lnTo>
                <a:lnTo>
                  <a:pt x="437556" y="5813564"/>
                </a:lnTo>
                <a:lnTo>
                  <a:pt x="208156" y="5813564"/>
                </a:lnTo>
                <a:lnTo>
                  <a:pt x="208156" y="6055707"/>
                </a:lnTo>
                <a:lnTo>
                  <a:pt x="297953" y="6055707"/>
                </a:lnTo>
                <a:lnTo>
                  <a:pt x="244287" y="6257494"/>
                </a:lnTo>
                <a:lnTo>
                  <a:pt x="0" y="6257494"/>
                </a:lnTo>
                <a:lnTo>
                  <a:pt x="0" y="170205"/>
                </a:lnTo>
                <a:cubicBezTo>
                  <a:pt x="0" y="76203"/>
                  <a:pt x="76203" y="0"/>
                  <a:pt x="170205" y="0"/>
                </a:cubicBezTo>
                <a:lnTo>
                  <a:pt x="4500613" y="0"/>
                </a:lnTo>
                <a:cubicBezTo>
                  <a:pt x="4594615" y="0"/>
                  <a:pt x="4670817" y="76203"/>
                  <a:pt x="4670817" y="170205"/>
                </a:cubicBezTo>
                <a:close/>
              </a:path>
            </a:pathLst>
          </a:custGeom>
          <a:solidFill>
            <a:srgbClr val="FFFFFF"/>
          </a:solidFill>
          <a:ln>
            <a:noFill/>
          </a:ln>
          <a:effectLst>
            <a:outerShdw blurRad="50800" rotWithShape="0" algn="tl" dir="2700000" dist="38100">
              <a:srgbClr val="000000">
                <a:alpha val="2941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grpSp>
        <p:nvGrpSpPr>
          <p:cNvPr id="139" name="Google Shape;139;p17"/>
          <p:cNvGrpSpPr/>
          <p:nvPr/>
        </p:nvGrpSpPr>
        <p:grpSpPr>
          <a:xfrm rot="1029874">
            <a:off x="4572704" y="955289"/>
            <a:ext cx="1437261" cy="1960602"/>
            <a:chOff x="2368762" y="841731"/>
            <a:chExt cx="3148926" cy="3321893"/>
          </a:xfrm>
        </p:grpSpPr>
        <p:sp>
          <p:nvSpPr>
            <p:cNvPr id="140" name="Google Shape;140;p17"/>
            <p:cNvSpPr/>
            <p:nvPr/>
          </p:nvSpPr>
          <p:spPr>
            <a:xfrm rot="-5400000">
              <a:off x="2281268" y="934270"/>
              <a:ext cx="3321893" cy="3136815"/>
            </a:xfrm>
            <a:custGeom>
              <a:rect b="b" l="l" r="r" t="t"/>
              <a:pathLst>
                <a:path extrusionOk="0" h="3136815" w="3321893">
                  <a:moveTo>
                    <a:pt x="15340" y="3136815"/>
                  </a:moveTo>
                  <a:lnTo>
                    <a:pt x="7823" y="3136815"/>
                  </a:lnTo>
                  <a:lnTo>
                    <a:pt x="7246" y="3128385"/>
                  </a:lnTo>
                  <a:cubicBezTo>
                    <a:pt x="6349" y="3090892"/>
                    <a:pt x="7943" y="3056246"/>
                    <a:pt x="7943" y="3056246"/>
                  </a:cubicBezTo>
                  <a:close/>
                  <a:moveTo>
                    <a:pt x="3321893" y="1"/>
                  </a:moveTo>
                  <a:lnTo>
                    <a:pt x="3321893" y="3136815"/>
                  </a:lnTo>
                  <a:lnTo>
                    <a:pt x="17984" y="3136815"/>
                  </a:lnTo>
                  <a:lnTo>
                    <a:pt x="17230" y="3124210"/>
                  </a:lnTo>
                  <a:cubicBezTo>
                    <a:pt x="10841" y="3016343"/>
                    <a:pt x="1548" y="2851636"/>
                    <a:pt x="1548" y="2806198"/>
                  </a:cubicBezTo>
                  <a:cubicBezTo>
                    <a:pt x="1548" y="2736959"/>
                    <a:pt x="16347" y="2543684"/>
                    <a:pt x="16347" y="2543684"/>
                  </a:cubicBezTo>
                  <a:cubicBezTo>
                    <a:pt x="16347" y="2543684"/>
                    <a:pt x="-3275" y="2373088"/>
                    <a:pt x="1253" y="2303722"/>
                  </a:cubicBezTo>
                  <a:cubicBezTo>
                    <a:pt x="5782" y="2234348"/>
                    <a:pt x="45026" y="2187485"/>
                    <a:pt x="45026" y="2187485"/>
                  </a:cubicBezTo>
                  <a:lnTo>
                    <a:pt x="11470" y="2153021"/>
                  </a:lnTo>
                  <a:cubicBezTo>
                    <a:pt x="11470" y="2153021"/>
                    <a:pt x="-12796" y="1873544"/>
                    <a:pt x="9264" y="1796828"/>
                  </a:cubicBezTo>
                  <a:cubicBezTo>
                    <a:pt x="31324" y="1720106"/>
                    <a:pt x="64414" y="1714619"/>
                    <a:pt x="64414" y="1714619"/>
                  </a:cubicBezTo>
                  <a:cubicBezTo>
                    <a:pt x="64414" y="1714619"/>
                    <a:pt x="44560" y="1646127"/>
                    <a:pt x="64414" y="1558439"/>
                  </a:cubicBezTo>
                  <a:cubicBezTo>
                    <a:pt x="84269" y="1470764"/>
                    <a:pt x="84269" y="1435149"/>
                    <a:pt x="84269" y="1435149"/>
                  </a:cubicBezTo>
                  <a:lnTo>
                    <a:pt x="15882" y="1402265"/>
                  </a:lnTo>
                  <a:cubicBezTo>
                    <a:pt x="15882" y="1402265"/>
                    <a:pt x="5737" y="1346056"/>
                    <a:pt x="7945" y="1296678"/>
                  </a:cubicBezTo>
                  <a:cubicBezTo>
                    <a:pt x="10155" y="1247287"/>
                    <a:pt x="-890" y="948244"/>
                    <a:pt x="3528" y="843983"/>
                  </a:cubicBezTo>
                  <a:cubicBezTo>
                    <a:pt x="7945" y="739728"/>
                    <a:pt x="14320" y="614408"/>
                    <a:pt x="20563" y="573690"/>
                  </a:cubicBezTo>
                  <a:cubicBezTo>
                    <a:pt x="26805" y="532993"/>
                    <a:pt x="4957" y="211218"/>
                    <a:pt x="4957" y="211218"/>
                  </a:cubicBezTo>
                  <a:cubicBezTo>
                    <a:pt x="4957" y="211218"/>
                    <a:pt x="100156" y="224786"/>
                    <a:pt x="107958" y="158882"/>
                  </a:cubicBezTo>
                  <a:cubicBezTo>
                    <a:pt x="115762" y="92978"/>
                    <a:pt x="26805" y="77467"/>
                    <a:pt x="26805" y="77467"/>
                  </a:cubicBezTo>
                  <a:lnTo>
                    <a:pt x="22320" y="0"/>
                  </a:lnTo>
                  <a:close/>
                </a:path>
              </a:pathLst>
            </a:custGeom>
            <a:solidFill>
              <a:srgbClr val="FFFFFF"/>
            </a:solidFill>
            <a:ln>
              <a:noFill/>
            </a:ln>
            <a:effectLst>
              <a:outerShdw blurRad="57150" rotWithShape="0" algn="bl" dir="5400000" dist="19050">
                <a:srgbClr val="000000">
                  <a:alpha val="29410"/>
                </a:srgbClr>
              </a:outerShdw>
            </a:effectLst>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41" name="Google Shape;141;p17"/>
            <p:cNvSpPr/>
            <p:nvPr/>
          </p:nvSpPr>
          <p:spPr>
            <a:xfrm rot="-5400000">
              <a:off x="2321640" y="901973"/>
              <a:ext cx="3243170" cy="3148926"/>
            </a:xfrm>
            <a:custGeom>
              <a:rect b="b" l="l" r="r" t="t"/>
              <a:pathLst>
                <a:path extrusionOk="0" h="3148926" w="3243170">
                  <a:moveTo>
                    <a:pt x="20529" y="3148926"/>
                  </a:moveTo>
                  <a:lnTo>
                    <a:pt x="13055" y="3148926"/>
                  </a:lnTo>
                  <a:lnTo>
                    <a:pt x="10969" y="3138376"/>
                  </a:lnTo>
                  <a:cubicBezTo>
                    <a:pt x="4356" y="3089791"/>
                    <a:pt x="7943" y="3011837"/>
                    <a:pt x="7943" y="3011837"/>
                  </a:cubicBezTo>
                  <a:close/>
                  <a:moveTo>
                    <a:pt x="3243170" y="0"/>
                  </a:moveTo>
                  <a:lnTo>
                    <a:pt x="3243170" y="3148926"/>
                  </a:lnTo>
                  <a:lnTo>
                    <a:pt x="21390" y="3148926"/>
                  </a:lnTo>
                  <a:lnTo>
                    <a:pt x="20126" y="3128183"/>
                  </a:lnTo>
                  <a:cubicBezTo>
                    <a:pt x="14197" y="3030150"/>
                    <a:pt x="1548" y="2814800"/>
                    <a:pt x="1548" y="2761789"/>
                  </a:cubicBezTo>
                  <a:cubicBezTo>
                    <a:pt x="1548" y="2692550"/>
                    <a:pt x="16347" y="2499275"/>
                    <a:pt x="16347" y="2499275"/>
                  </a:cubicBezTo>
                  <a:cubicBezTo>
                    <a:pt x="16347" y="2499275"/>
                    <a:pt x="-3275" y="2328679"/>
                    <a:pt x="1253" y="2259313"/>
                  </a:cubicBezTo>
                  <a:cubicBezTo>
                    <a:pt x="5782" y="2189939"/>
                    <a:pt x="45026" y="2143076"/>
                    <a:pt x="45026" y="2143076"/>
                  </a:cubicBezTo>
                  <a:lnTo>
                    <a:pt x="11470" y="2108612"/>
                  </a:lnTo>
                  <a:cubicBezTo>
                    <a:pt x="11470" y="2108612"/>
                    <a:pt x="-12796" y="1829135"/>
                    <a:pt x="9264" y="1752419"/>
                  </a:cubicBezTo>
                  <a:cubicBezTo>
                    <a:pt x="31324" y="1675697"/>
                    <a:pt x="64414" y="1670210"/>
                    <a:pt x="64414" y="1670210"/>
                  </a:cubicBezTo>
                  <a:cubicBezTo>
                    <a:pt x="64414" y="1670210"/>
                    <a:pt x="44560" y="1601718"/>
                    <a:pt x="64414" y="1514030"/>
                  </a:cubicBezTo>
                  <a:cubicBezTo>
                    <a:pt x="84269" y="1426355"/>
                    <a:pt x="84269" y="1390740"/>
                    <a:pt x="84269" y="1390740"/>
                  </a:cubicBezTo>
                  <a:lnTo>
                    <a:pt x="15882" y="1357856"/>
                  </a:lnTo>
                  <a:cubicBezTo>
                    <a:pt x="15882" y="1357856"/>
                    <a:pt x="5737" y="1301647"/>
                    <a:pt x="7945" y="1252269"/>
                  </a:cubicBezTo>
                  <a:cubicBezTo>
                    <a:pt x="10155" y="1202878"/>
                    <a:pt x="-890" y="903835"/>
                    <a:pt x="3528" y="799574"/>
                  </a:cubicBezTo>
                  <a:cubicBezTo>
                    <a:pt x="7945" y="695319"/>
                    <a:pt x="14320" y="569999"/>
                    <a:pt x="20563" y="529281"/>
                  </a:cubicBezTo>
                  <a:cubicBezTo>
                    <a:pt x="26805" y="488584"/>
                    <a:pt x="4957" y="166809"/>
                    <a:pt x="4957" y="166809"/>
                  </a:cubicBezTo>
                  <a:cubicBezTo>
                    <a:pt x="4957" y="166809"/>
                    <a:pt x="100156" y="180377"/>
                    <a:pt x="107958" y="114473"/>
                  </a:cubicBezTo>
                  <a:cubicBezTo>
                    <a:pt x="115762" y="48569"/>
                    <a:pt x="26805" y="33058"/>
                    <a:pt x="26805" y="33058"/>
                  </a:cubicBezTo>
                  <a:lnTo>
                    <a:pt x="24891" y="0"/>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Calibri"/>
                <a:ea typeface="Calibri"/>
                <a:cs typeface="Calibri"/>
                <a:sym typeface="Calibri"/>
              </a:endParaRPr>
            </a:p>
          </p:txBody>
        </p:sp>
      </p:grpSp>
      <p:sp>
        <p:nvSpPr>
          <p:cNvPr id="142" name="Google Shape;142;p17"/>
          <p:cNvSpPr/>
          <p:nvPr/>
        </p:nvSpPr>
        <p:spPr>
          <a:xfrm>
            <a:off x="4217455" y="3181731"/>
            <a:ext cx="1763520" cy="1783594"/>
          </a:xfrm>
          <a:custGeom>
            <a:rect b="b" l="l" r="r" t="t"/>
            <a:pathLst>
              <a:path extrusionOk="0" h="2354579" w="3107525">
                <a:moveTo>
                  <a:pt x="3045143" y="1724978"/>
                </a:moveTo>
                <a:cubicBezTo>
                  <a:pt x="3062288" y="1668780"/>
                  <a:pt x="3070860" y="1610678"/>
                  <a:pt x="3070860" y="1550670"/>
                </a:cubicBezTo>
                <a:cubicBezTo>
                  <a:pt x="3070860" y="1309688"/>
                  <a:pt x="2930843" y="1098233"/>
                  <a:pt x="2721293" y="1000125"/>
                </a:cubicBezTo>
                <a:cubicBezTo>
                  <a:pt x="2736533" y="929640"/>
                  <a:pt x="2738438" y="855345"/>
                  <a:pt x="2727008" y="780098"/>
                </a:cubicBezTo>
                <a:cubicBezTo>
                  <a:pt x="2691765" y="538163"/>
                  <a:pt x="2459355" y="307658"/>
                  <a:pt x="2217420" y="273368"/>
                </a:cubicBezTo>
                <a:cubicBezTo>
                  <a:pt x="2140268" y="261938"/>
                  <a:pt x="2064068" y="264795"/>
                  <a:pt x="1991678" y="281940"/>
                </a:cubicBezTo>
                <a:cubicBezTo>
                  <a:pt x="1882140" y="108585"/>
                  <a:pt x="1689735" y="0"/>
                  <a:pt x="1479233" y="0"/>
                </a:cubicBezTo>
                <a:cubicBezTo>
                  <a:pt x="1268730" y="0"/>
                  <a:pt x="1076325" y="108585"/>
                  <a:pt x="965835" y="280988"/>
                </a:cubicBezTo>
                <a:cubicBezTo>
                  <a:pt x="921068" y="270510"/>
                  <a:pt x="875348" y="265748"/>
                  <a:pt x="828675" y="265748"/>
                </a:cubicBezTo>
                <a:cubicBezTo>
                  <a:pt x="493395" y="265748"/>
                  <a:pt x="220028" y="538163"/>
                  <a:pt x="220028" y="874395"/>
                </a:cubicBezTo>
                <a:cubicBezTo>
                  <a:pt x="220028" y="937260"/>
                  <a:pt x="229553" y="999173"/>
                  <a:pt x="248603" y="1058228"/>
                </a:cubicBezTo>
                <a:cubicBezTo>
                  <a:pt x="95250" y="1171575"/>
                  <a:pt x="0" y="1352550"/>
                  <a:pt x="0" y="1550670"/>
                </a:cubicBezTo>
                <a:cubicBezTo>
                  <a:pt x="0" y="1677353"/>
                  <a:pt x="40005" y="1800225"/>
                  <a:pt x="112395" y="1902143"/>
                </a:cubicBezTo>
                <a:cubicBezTo>
                  <a:pt x="102870" y="1917383"/>
                  <a:pt x="94298" y="1934528"/>
                  <a:pt x="88583" y="1953578"/>
                </a:cubicBezTo>
                <a:cubicBezTo>
                  <a:pt x="44768" y="2087880"/>
                  <a:pt x="119063" y="2241233"/>
                  <a:pt x="260033" y="2309813"/>
                </a:cubicBezTo>
                <a:cubicBezTo>
                  <a:pt x="342900" y="2349818"/>
                  <a:pt x="430530" y="2354580"/>
                  <a:pt x="497205" y="2354580"/>
                </a:cubicBezTo>
                <a:cubicBezTo>
                  <a:pt x="516255" y="2354580"/>
                  <a:pt x="535305" y="2354580"/>
                  <a:pt x="554355" y="2353628"/>
                </a:cubicBezTo>
                <a:cubicBezTo>
                  <a:pt x="916305" y="2344103"/>
                  <a:pt x="1283970" y="2339340"/>
                  <a:pt x="1646873" y="2339340"/>
                </a:cubicBezTo>
                <a:cubicBezTo>
                  <a:pt x="1927860" y="2339340"/>
                  <a:pt x="2212658" y="2342198"/>
                  <a:pt x="2492693" y="2347913"/>
                </a:cubicBezTo>
                <a:cubicBezTo>
                  <a:pt x="2515553" y="2347913"/>
                  <a:pt x="2539365" y="2348865"/>
                  <a:pt x="2564130" y="2348865"/>
                </a:cubicBezTo>
                <a:lnTo>
                  <a:pt x="2564130" y="2348865"/>
                </a:lnTo>
                <a:cubicBezTo>
                  <a:pt x="2635568" y="2348865"/>
                  <a:pt x="2720340" y="2345055"/>
                  <a:pt x="2807018" y="2318385"/>
                </a:cubicBezTo>
                <a:cubicBezTo>
                  <a:pt x="2947988" y="2274570"/>
                  <a:pt x="3055620" y="2174558"/>
                  <a:pt x="3092768" y="2051685"/>
                </a:cubicBezTo>
                <a:cubicBezTo>
                  <a:pt x="3123248" y="1949768"/>
                  <a:pt x="3106103" y="1833563"/>
                  <a:pt x="3045143" y="1724978"/>
                </a:cubicBezTo>
                <a:close/>
              </a:path>
            </a:pathLst>
          </a:custGeom>
          <a:solidFill>
            <a:schemeClr val="accent3"/>
          </a:solidFill>
          <a:ln>
            <a:noFill/>
          </a:ln>
          <a:effectLst>
            <a:outerShdw blurRad="50800" rotWithShape="0" algn="tr" dir="8100000" dist="38100">
              <a:srgbClr val="000000">
                <a:alpha val="40000"/>
              </a:srgbClr>
            </a:outerShdw>
          </a:effectLst>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nvGrpSpPr>
          <p:cNvPr id="143" name="Google Shape;143;p17"/>
          <p:cNvGrpSpPr/>
          <p:nvPr/>
        </p:nvGrpSpPr>
        <p:grpSpPr>
          <a:xfrm rot="-2587972">
            <a:off x="6385141" y="4988222"/>
            <a:ext cx="2242575" cy="565108"/>
            <a:chOff x="3307259" y="2790873"/>
            <a:chExt cx="5585545" cy="1279581"/>
          </a:xfrm>
        </p:grpSpPr>
        <p:sp>
          <p:nvSpPr>
            <p:cNvPr id="144" name="Google Shape;144;p17"/>
            <p:cNvSpPr/>
            <p:nvPr/>
          </p:nvSpPr>
          <p:spPr>
            <a:xfrm>
              <a:off x="3307259" y="2790873"/>
              <a:ext cx="5585545" cy="1279581"/>
            </a:xfrm>
            <a:custGeom>
              <a:rect b="b" l="l" r="r" t="t"/>
              <a:pathLst>
                <a:path extrusionOk="0" h="1279581" w="5585545">
                  <a:moveTo>
                    <a:pt x="50303" y="64721"/>
                  </a:moveTo>
                  <a:cubicBezTo>
                    <a:pt x="-63997" y="80914"/>
                    <a:pt x="184605" y="208549"/>
                    <a:pt x="252233" y="280939"/>
                  </a:cubicBezTo>
                  <a:cubicBezTo>
                    <a:pt x="263663" y="293321"/>
                    <a:pt x="276045" y="306656"/>
                    <a:pt x="276045" y="321896"/>
                  </a:cubicBezTo>
                  <a:cubicBezTo>
                    <a:pt x="276998" y="344756"/>
                    <a:pt x="250328" y="362854"/>
                    <a:pt x="224610" y="375236"/>
                  </a:cubicBezTo>
                  <a:cubicBezTo>
                    <a:pt x="194130" y="389524"/>
                    <a:pt x="161745" y="400954"/>
                    <a:pt x="128408" y="408574"/>
                  </a:cubicBezTo>
                  <a:cubicBezTo>
                    <a:pt x="112215" y="412384"/>
                    <a:pt x="94118" y="416194"/>
                    <a:pt x="83640" y="425719"/>
                  </a:cubicBezTo>
                  <a:cubicBezTo>
                    <a:pt x="63638" y="443816"/>
                    <a:pt x="75068" y="470486"/>
                    <a:pt x="90308" y="491441"/>
                  </a:cubicBezTo>
                  <a:cubicBezTo>
                    <a:pt x="116025" y="526684"/>
                    <a:pt x="148410" y="559069"/>
                    <a:pt x="169365" y="597169"/>
                  </a:cubicBezTo>
                  <a:cubicBezTo>
                    <a:pt x="189368" y="634316"/>
                    <a:pt x="196035" y="679084"/>
                    <a:pt x="168413" y="714326"/>
                  </a:cubicBezTo>
                  <a:cubicBezTo>
                    <a:pt x="140790" y="748616"/>
                    <a:pt x="88403" y="764809"/>
                    <a:pt x="41730" y="782906"/>
                  </a:cubicBezTo>
                  <a:cubicBezTo>
                    <a:pt x="24585" y="789574"/>
                    <a:pt x="6488" y="797194"/>
                    <a:pt x="1725" y="811481"/>
                  </a:cubicBezTo>
                  <a:cubicBezTo>
                    <a:pt x="-3990" y="825769"/>
                    <a:pt x="5535" y="841009"/>
                    <a:pt x="15060" y="853391"/>
                  </a:cubicBezTo>
                  <a:cubicBezTo>
                    <a:pt x="67448" y="925781"/>
                    <a:pt x="118883" y="999124"/>
                    <a:pt x="171270" y="1071514"/>
                  </a:cubicBezTo>
                  <a:cubicBezTo>
                    <a:pt x="102690" y="1118186"/>
                    <a:pt x="48398" y="1177241"/>
                    <a:pt x="14108" y="1241059"/>
                  </a:cubicBezTo>
                  <a:cubicBezTo>
                    <a:pt x="47445" y="1247726"/>
                    <a:pt x="80783" y="1253441"/>
                    <a:pt x="114120" y="1260109"/>
                  </a:cubicBezTo>
                  <a:cubicBezTo>
                    <a:pt x="114120" y="1260109"/>
                    <a:pt x="4496573" y="1303924"/>
                    <a:pt x="5381446" y="1260109"/>
                  </a:cubicBezTo>
                  <a:cubicBezTo>
                    <a:pt x="5408116" y="1259156"/>
                    <a:pt x="5433833" y="1258204"/>
                    <a:pt x="5460503" y="1259156"/>
                  </a:cubicBezTo>
                  <a:cubicBezTo>
                    <a:pt x="5472885" y="1204864"/>
                    <a:pt x="5453835" y="1147714"/>
                    <a:pt x="5408116" y="1103899"/>
                  </a:cubicBezTo>
                  <a:cubicBezTo>
                    <a:pt x="5402401" y="1099136"/>
                    <a:pt x="5396685" y="1093421"/>
                    <a:pt x="5394780" y="1086754"/>
                  </a:cubicBezTo>
                  <a:cubicBezTo>
                    <a:pt x="5391923" y="1076276"/>
                    <a:pt x="5399543" y="1066751"/>
                    <a:pt x="5409068" y="1059131"/>
                  </a:cubicBezTo>
                  <a:cubicBezTo>
                    <a:pt x="5453835" y="1020079"/>
                    <a:pt x="5530035" y="1001029"/>
                    <a:pt x="5554801" y="953404"/>
                  </a:cubicBezTo>
                  <a:cubicBezTo>
                    <a:pt x="5573851" y="917209"/>
                    <a:pt x="5553848" y="874346"/>
                    <a:pt x="5519558" y="844819"/>
                  </a:cubicBezTo>
                  <a:cubicBezTo>
                    <a:pt x="5485268" y="815291"/>
                    <a:pt x="5438596" y="797194"/>
                    <a:pt x="5392876" y="779096"/>
                  </a:cubicBezTo>
                  <a:cubicBezTo>
                    <a:pt x="5364301" y="767666"/>
                    <a:pt x="5330963" y="749569"/>
                    <a:pt x="5336678" y="725756"/>
                  </a:cubicBezTo>
                  <a:cubicBezTo>
                    <a:pt x="5339535" y="712421"/>
                    <a:pt x="5353823" y="701944"/>
                    <a:pt x="5368110" y="694324"/>
                  </a:cubicBezTo>
                  <a:cubicBezTo>
                    <a:pt x="5435738" y="654319"/>
                    <a:pt x="5519558" y="626696"/>
                    <a:pt x="5567183" y="572404"/>
                  </a:cubicBezTo>
                  <a:cubicBezTo>
                    <a:pt x="5578613" y="560021"/>
                    <a:pt x="5587185" y="544781"/>
                    <a:pt x="5585280" y="529541"/>
                  </a:cubicBezTo>
                  <a:cubicBezTo>
                    <a:pt x="5583376" y="507634"/>
                    <a:pt x="5561468" y="490489"/>
                    <a:pt x="5540513" y="476201"/>
                  </a:cubicBezTo>
                  <a:cubicBezTo>
                    <a:pt x="5468123" y="427624"/>
                    <a:pt x="5382398" y="392381"/>
                    <a:pt x="5298578" y="355234"/>
                  </a:cubicBezTo>
                  <a:cubicBezTo>
                    <a:pt x="5290005" y="351424"/>
                    <a:pt x="5280480" y="347614"/>
                    <a:pt x="5277623" y="339994"/>
                  </a:cubicBezTo>
                  <a:cubicBezTo>
                    <a:pt x="5272860" y="330469"/>
                    <a:pt x="5280480" y="320944"/>
                    <a:pt x="5288101" y="312371"/>
                  </a:cubicBezTo>
                  <a:cubicBezTo>
                    <a:pt x="5362396" y="232361"/>
                    <a:pt x="5470028" y="165686"/>
                    <a:pt x="5502413" y="71389"/>
                  </a:cubicBezTo>
                  <a:cubicBezTo>
                    <a:pt x="5433833" y="57101"/>
                    <a:pt x="5360491" y="53291"/>
                    <a:pt x="5290005" y="60911"/>
                  </a:cubicBezTo>
                  <a:cubicBezTo>
                    <a:pt x="5286196" y="59959"/>
                    <a:pt x="1064715" y="-78154"/>
                    <a:pt x="50303" y="64721"/>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5" name="Google Shape;145;p17"/>
            <p:cNvSpPr/>
            <p:nvPr/>
          </p:nvSpPr>
          <p:spPr>
            <a:xfrm>
              <a:off x="3943350" y="3677602"/>
              <a:ext cx="187642" cy="179070"/>
            </a:xfrm>
            <a:custGeom>
              <a:rect b="b" l="l" r="r" t="t"/>
              <a:pathLst>
                <a:path extrusionOk="0" h="179070" w="187642">
                  <a:moveTo>
                    <a:pt x="93345" y="0"/>
                  </a:moveTo>
                  <a:lnTo>
                    <a:pt x="122873" y="59055"/>
                  </a:lnTo>
                  <a:lnTo>
                    <a:pt x="187642" y="68580"/>
                  </a:lnTo>
                  <a:lnTo>
                    <a:pt x="140970" y="114300"/>
                  </a:lnTo>
                  <a:lnTo>
                    <a:pt x="151448" y="179070"/>
                  </a:lnTo>
                  <a:lnTo>
                    <a:pt x="93345" y="148590"/>
                  </a:lnTo>
                  <a:lnTo>
                    <a:pt x="35242" y="179070"/>
                  </a:lnTo>
                  <a:lnTo>
                    <a:pt x="46673" y="114300"/>
                  </a:lnTo>
                  <a:lnTo>
                    <a:pt x="0" y="68580"/>
                  </a:lnTo>
                  <a:lnTo>
                    <a:pt x="64770" y="59055"/>
                  </a:lnTo>
                  <a:close/>
                </a:path>
              </a:pathLst>
            </a:custGeom>
            <a:solidFill>
              <a:schemeClr val="l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6" name="Google Shape;146;p17"/>
            <p:cNvSpPr/>
            <p:nvPr/>
          </p:nvSpPr>
          <p:spPr>
            <a:xfrm>
              <a:off x="3778567" y="3296602"/>
              <a:ext cx="110489" cy="105727"/>
            </a:xfrm>
            <a:custGeom>
              <a:rect b="b" l="l" r="r" t="t"/>
              <a:pathLst>
                <a:path extrusionOk="0" h="105727" w="110489">
                  <a:moveTo>
                    <a:pt x="55245" y="0"/>
                  </a:moveTo>
                  <a:lnTo>
                    <a:pt x="71438" y="35243"/>
                  </a:lnTo>
                  <a:lnTo>
                    <a:pt x="110490" y="40005"/>
                  </a:lnTo>
                  <a:lnTo>
                    <a:pt x="82868" y="67628"/>
                  </a:lnTo>
                  <a:lnTo>
                    <a:pt x="88582" y="105727"/>
                  </a:lnTo>
                  <a:lnTo>
                    <a:pt x="55245" y="87630"/>
                  </a:lnTo>
                  <a:lnTo>
                    <a:pt x="20955" y="105727"/>
                  </a:lnTo>
                  <a:lnTo>
                    <a:pt x="27622" y="67628"/>
                  </a:lnTo>
                  <a:lnTo>
                    <a:pt x="0" y="40005"/>
                  </a:lnTo>
                  <a:lnTo>
                    <a:pt x="38100" y="35243"/>
                  </a:lnTo>
                  <a:close/>
                </a:path>
              </a:pathLst>
            </a:custGeom>
            <a:solidFill>
              <a:schemeClr val="l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7" name="Google Shape;147;p17"/>
            <p:cNvSpPr/>
            <p:nvPr/>
          </p:nvSpPr>
          <p:spPr>
            <a:xfrm>
              <a:off x="4186237" y="3027997"/>
              <a:ext cx="140970" cy="134302"/>
            </a:xfrm>
            <a:custGeom>
              <a:rect b="b" l="l" r="r" t="t"/>
              <a:pathLst>
                <a:path extrusionOk="0" h="134302" w="140970">
                  <a:moveTo>
                    <a:pt x="70485" y="0"/>
                  </a:moveTo>
                  <a:lnTo>
                    <a:pt x="92392" y="44768"/>
                  </a:lnTo>
                  <a:lnTo>
                    <a:pt x="140970" y="51435"/>
                  </a:lnTo>
                  <a:lnTo>
                    <a:pt x="105727" y="85725"/>
                  </a:lnTo>
                  <a:lnTo>
                    <a:pt x="114300" y="134303"/>
                  </a:lnTo>
                  <a:lnTo>
                    <a:pt x="70485" y="111442"/>
                  </a:lnTo>
                  <a:lnTo>
                    <a:pt x="26670" y="134303"/>
                  </a:lnTo>
                  <a:lnTo>
                    <a:pt x="35242" y="85725"/>
                  </a:lnTo>
                  <a:lnTo>
                    <a:pt x="0" y="51435"/>
                  </a:lnTo>
                  <a:lnTo>
                    <a:pt x="48577" y="44768"/>
                  </a:lnTo>
                  <a:close/>
                </a:path>
              </a:pathLst>
            </a:custGeom>
            <a:solidFill>
              <a:schemeClr val="l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8" name="Google Shape;148;p17"/>
            <p:cNvSpPr/>
            <p:nvPr/>
          </p:nvSpPr>
          <p:spPr>
            <a:xfrm>
              <a:off x="8150542" y="3483292"/>
              <a:ext cx="211455" cy="200977"/>
            </a:xfrm>
            <a:custGeom>
              <a:rect b="b" l="l" r="r" t="t"/>
              <a:pathLst>
                <a:path extrusionOk="0" h="200977" w="211455">
                  <a:moveTo>
                    <a:pt x="105727" y="0"/>
                  </a:moveTo>
                  <a:lnTo>
                    <a:pt x="138113" y="65723"/>
                  </a:lnTo>
                  <a:lnTo>
                    <a:pt x="211455" y="76200"/>
                  </a:lnTo>
                  <a:lnTo>
                    <a:pt x="159068" y="128588"/>
                  </a:lnTo>
                  <a:lnTo>
                    <a:pt x="171450" y="200978"/>
                  </a:lnTo>
                  <a:lnTo>
                    <a:pt x="105727" y="166688"/>
                  </a:lnTo>
                  <a:lnTo>
                    <a:pt x="40005" y="200978"/>
                  </a:lnTo>
                  <a:lnTo>
                    <a:pt x="52388" y="128588"/>
                  </a:lnTo>
                  <a:lnTo>
                    <a:pt x="0" y="76200"/>
                  </a:lnTo>
                  <a:lnTo>
                    <a:pt x="73343" y="65723"/>
                  </a:lnTo>
                  <a:close/>
                </a:path>
              </a:pathLst>
            </a:custGeom>
            <a:solidFill>
              <a:schemeClr val="l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9" name="Google Shape;149;p17"/>
            <p:cNvSpPr/>
            <p:nvPr/>
          </p:nvSpPr>
          <p:spPr>
            <a:xfrm>
              <a:off x="7609522" y="3714750"/>
              <a:ext cx="110490" cy="104775"/>
            </a:xfrm>
            <a:custGeom>
              <a:rect b="b" l="l" r="r" t="t"/>
              <a:pathLst>
                <a:path extrusionOk="0" h="104775" w="110490">
                  <a:moveTo>
                    <a:pt x="55245" y="0"/>
                  </a:moveTo>
                  <a:lnTo>
                    <a:pt x="72390" y="34290"/>
                  </a:lnTo>
                  <a:lnTo>
                    <a:pt x="110490" y="40005"/>
                  </a:lnTo>
                  <a:lnTo>
                    <a:pt x="82868" y="66675"/>
                  </a:lnTo>
                  <a:lnTo>
                    <a:pt x="89535" y="104775"/>
                  </a:lnTo>
                  <a:lnTo>
                    <a:pt x="55245" y="86677"/>
                  </a:lnTo>
                  <a:lnTo>
                    <a:pt x="20955" y="104775"/>
                  </a:lnTo>
                  <a:lnTo>
                    <a:pt x="27622" y="66675"/>
                  </a:lnTo>
                  <a:lnTo>
                    <a:pt x="0" y="40005"/>
                  </a:lnTo>
                  <a:lnTo>
                    <a:pt x="38100" y="34290"/>
                  </a:lnTo>
                  <a:close/>
                </a:path>
              </a:pathLst>
            </a:custGeom>
            <a:solidFill>
              <a:schemeClr val="l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50" name="Google Shape;150;p17"/>
            <p:cNvSpPr/>
            <p:nvPr/>
          </p:nvSpPr>
          <p:spPr>
            <a:xfrm>
              <a:off x="7909559" y="3215639"/>
              <a:ext cx="140970" cy="133350"/>
            </a:xfrm>
            <a:custGeom>
              <a:rect b="b" l="l" r="r" t="t"/>
              <a:pathLst>
                <a:path extrusionOk="0" h="133350" w="140970">
                  <a:moveTo>
                    <a:pt x="70485" y="0"/>
                  </a:moveTo>
                  <a:lnTo>
                    <a:pt x="92393" y="43815"/>
                  </a:lnTo>
                  <a:lnTo>
                    <a:pt x="140970" y="51435"/>
                  </a:lnTo>
                  <a:lnTo>
                    <a:pt x="105728" y="85725"/>
                  </a:lnTo>
                  <a:lnTo>
                    <a:pt x="114300" y="133350"/>
                  </a:lnTo>
                  <a:lnTo>
                    <a:pt x="70485" y="110490"/>
                  </a:lnTo>
                  <a:lnTo>
                    <a:pt x="26670" y="133350"/>
                  </a:lnTo>
                  <a:lnTo>
                    <a:pt x="35243" y="85725"/>
                  </a:lnTo>
                  <a:lnTo>
                    <a:pt x="0" y="51435"/>
                  </a:lnTo>
                  <a:lnTo>
                    <a:pt x="48578" y="43815"/>
                  </a:lnTo>
                  <a:close/>
                </a:path>
              </a:pathLst>
            </a:custGeom>
            <a:solidFill>
              <a:schemeClr val="l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51" name="Google Shape;151;p17"/>
            <p:cNvSpPr/>
            <p:nvPr/>
          </p:nvSpPr>
          <p:spPr>
            <a:xfrm>
              <a:off x="3778193" y="3665220"/>
              <a:ext cx="34693" cy="36194"/>
            </a:xfrm>
            <a:custGeom>
              <a:rect b="b" l="l" r="r" t="t"/>
              <a:pathLst>
                <a:path extrusionOk="0" h="36194" w="34693">
                  <a:moveTo>
                    <a:pt x="16566" y="0"/>
                  </a:moveTo>
                  <a:cubicBezTo>
                    <a:pt x="-6294" y="0"/>
                    <a:pt x="-5341" y="36195"/>
                    <a:pt x="18471" y="36195"/>
                  </a:cubicBezTo>
                  <a:cubicBezTo>
                    <a:pt x="41331" y="35242"/>
                    <a:pt x="39426" y="0"/>
                    <a:pt x="16566" y="0"/>
                  </a:cubicBezTo>
                  <a:close/>
                </a:path>
              </a:pathLst>
            </a:custGeom>
            <a:solidFill>
              <a:srgbClr val="FFFFFF"/>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52" name="Google Shape;152;p17"/>
            <p:cNvSpPr/>
            <p:nvPr/>
          </p:nvSpPr>
          <p:spPr>
            <a:xfrm>
              <a:off x="4285876" y="3429952"/>
              <a:ext cx="34693" cy="36195"/>
            </a:xfrm>
            <a:custGeom>
              <a:rect b="b" l="l" r="r" t="t"/>
              <a:pathLst>
                <a:path extrusionOk="0" h="36195" w="34693">
                  <a:moveTo>
                    <a:pt x="16566" y="0"/>
                  </a:moveTo>
                  <a:cubicBezTo>
                    <a:pt x="-6294" y="0"/>
                    <a:pt x="-5341" y="36195"/>
                    <a:pt x="18471" y="36195"/>
                  </a:cubicBezTo>
                  <a:cubicBezTo>
                    <a:pt x="41331" y="36195"/>
                    <a:pt x="39426" y="0"/>
                    <a:pt x="16566" y="0"/>
                  </a:cubicBezTo>
                  <a:close/>
                </a:path>
              </a:pathLst>
            </a:custGeom>
            <a:solidFill>
              <a:srgbClr val="FFFFFF"/>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53" name="Google Shape;153;p17"/>
            <p:cNvSpPr/>
            <p:nvPr/>
          </p:nvSpPr>
          <p:spPr>
            <a:xfrm>
              <a:off x="3977266" y="2915602"/>
              <a:ext cx="35037" cy="36194"/>
            </a:xfrm>
            <a:custGeom>
              <a:rect b="b" l="l" r="r" t="t"/>
              <a:pathLst>
                <a:path extrusionOk="0" h="36194" w="35037">
                  <a:moveTo>
                    <a:pt x="16566" y="0"/>
                  </a:moveTo>
                  <a:cubicBezTo>
                    <a:pt x="-6294" y="0"/>
                    <a:pt x="-5341" y="36195"/>
                    <a:pt x="18471" y="36195"/>
                  </a:cubicBezTo>
                  <a:cubicBezTo>
                    <a:pt x="41331" y="36195"/>
                    <a:pt x="40379" y="0"/>
                    <a:pt x="16566" y="0"/>
                  </a:cubicBezTo>
                  <a:close/>
                </a:path>
              </a:pathLst>
            </a:custGeom>
            <a:solidFill>
              <a:srgbClr val="FFFFFF"/>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54" name="Google Shape;154;p17"/>
            <p:cNvSpPr/>
            <p:nvPr/>
          </p:nvSpPr>
          <p:spPr>
            <a:xfrm>
              <a:off x="8221606" y="3882389"/>
              <a:ext cx="34693" cy="36195"/>
            </a:xfrm>
            <a:custGeom>
              <a:rect b="b" l="l" r="r" t="t"/>
              <a:pathLst>
                <a:path extrusionOk="0" h="36195" w="34693">
                  <a:moveTo>
                    <a:pt x="16566" y="0"/>
                  </a:moveTo>
                  <a:cubicBezTo>
                    <a:pt x="-6294" y="0"/>
                    <a:pt x="-5342" y="36195"/>
                    <a:pt x="18471" y="36195"/>
                  </a:cubicBezTo>
                  <a:cubicBezTo>
                    <a:pt x="41331" y="36195"/>
                    <a:pt x="39426" y="0"/>
                    <a:pt x="16566" y="0"/>
                  </a:cubicBezTo>
                  <a:close/>
                </a:path>
              </a:pathLst>
            </a:custGeom>
            <a:solidFill>
              <a:srgbClr val="FFFFFF"/>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55" name="Google Shape;155;p17"/>
            <p:cNvSpPr/>
            <p:nvPr/>
          </p:nvSpPr>
          <p:spPr>
            <a:xfrm>
              <a:off x="8345431" y="3144202"/>
              <a:ext cx="34323" cy="36195"/>
            </a:xfrm>
            <a:custGeom>
              <a:rect b="b" l="l" r="r" t="t"/>
              <a:pathLst>
                <a:path extrusionOk="0" h="36195" w="34323">
                  <a:moveTo>
                    <a:pt x="16566" y="0"/>
                  </a:moveTo>
                  <a:cubicBezTo>
                    <a:pt x="-6294" y="0"/>
                    <a:pt x="-5342" y="36195"/>
                    <a:pt x="18471" y="36195"/>
                  </a:cubicBezTo>
                  <a:cubicBezTo>
                    <a:pt x="40379" y="36195"/>
                    <a:pt x="39426" y="0"/>
                    <a:pt x="16566" y="0"/>
                  </a:cubicBezTo>
                  <a:close/>
                </a:path>
              </a:pathLst>
            </a:custGeom>
            <a:solidFill>
              <a:srgbClr val="FFFFFF"/>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56" name="Google Shape;156;p17"/>
            <p:cNvSpPr/>
            <p:nvPr/>
          </p:nvSpPr>
          <p:spPr>
            <a:xfrm>
              <a:off x="7945381" y="3565207"/>
              <a:ext cx="34693" cy="36194"/>
            </a:xfrm>
            <a:custGeom>
              <a:rect b="b" l="l" r="r" t="t"/>
              <a:pathLst>
                <a:path extrusionOk="0" h="36194" w="34693">
                  <a:moveTo>
                    <a:pt x="16566" y="0"/>
                  </a:moveTo>
                  <a:cubicBezTo>
                    <a:pt x="-6294" y="0"/>
                    <a:pt x="-5341" y="36195"/>
                    <a:pt x="18471" y="36195"/>
                  </a:cubicBezTo>
                  <a:cubicBezTo>
                    <a:pt x="41331" y="36195"/>
                    <a:pt x="39426" y="0"/>
                    <a:pt x="16566" y="0"/>
                  </a:cubicBezTo>
                  <a:close/>
                </a:path>
              </a:pathLst>
            </a:custGeom>
            <a:solidFill>
              <a:srgbClr val="FFFFFF"/>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57" name="Google Shape;157;p17"/>
            <p:cNvSpPr/>
            <p:nvPr/>
          </p:nvSpPr>
          <p:spPr>
            <a:xfrm>
              <a:off x="7735831" y="3025140"/>
              <a:ext cx="35037" cy="36194"/>
            </a:xfrm>
            <a:custGeom>
              <a:rect b="b" l="l" r="r" t="t"/>
              <a:pathLst>
                <a:path extrusionOk="0" h="36194" w="35037">
                  <a:moveTo>
                    <a:pt x="16566" y="0"/>
                  </a:moveTo>
                  <a:cubicBezTo>
                    <a:pt x="-6294" y="0"/>
                    <a:pt x="-5341" y="36195"/>
                    <a:pt x="18471" y="36195"/>
                  </a:cubicBezTo>
                  <a:cubicBezTo>
                    <a:pt x="41331" y="36195"/>
                    <a:pt x="40379" y="0"/>
                    <a:pt x="16566" y="0"/>
                  </a:cubicBezTo>
                  <a:close/>
                </a:path>
              </a:pathLst>
            </a:custGeom>
            <a:solidFill>
              <a:srgbClr val="FFFFFF"/>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sp>
        <p:nvSpPr>
          <p:cNvPr id="158" name="Google Shape;158;p17"/>
          <p:cNvSpPr txBox="1"/>
          <p:nvPr>
            <p:ph idx="1" type="subTitle"/>
          </p:nvPr>
        </p:nvSpPr>
        <p:spPr>
          <a:xfrm>
            <a:off x="5517825" y="3085775"/>
            <a:ext cx="2159700" cy="7179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SzPts val="1400"/>
              <a:buNone/>
              <a:defRPr/>
            </a:lvl1pPr>
            <a:lvl2pPr lvl="1" algn="ctr">
              <a:lnSpc>
                <a:spcPct val="115000"/>
              </a:lnSpc>
              <a:spcBef>
                <a:spcPts val="160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159" name="Google Shape;159;p17"/>
          <p:cNvSpPr/>
          <p:nvPr/>
        </p:nvSpPr>
        <p:spPr>
          <a:xfrm rot="-7407199">
            <a:off x="5226795" y="1242446"/>
            <a:ext cx="1285231" cy="356215"/>
          </a:xfrm>
          <a:custGeom>
            <a:rect b="b" l="l" r="r" t="t"/>
            <a:pathLst>
              <a:path extrusionOk="0" h="1673412" w="7659384">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590"/>
            </a:schemeClr>
          </a:solidFill>
          <a:ln>
            <a:noFill/>
          </a:ln>
        </p:spPr>
        <p:txBody>
          <a:bodyPr anchorCtr="0" anchor="ctr" bIns="92125" lIns="184275" spcFirstLastPara="1" rIns="184275" wrap="square" tIns="921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60" name="Google Shape;160;p17"/>
          <p:cNvSpPr/>
          <p:nvPr/>
        </p:nvSpPr>
        <p:spPr>
          <a:xfrm rot="-4963899">
            <a:off x="4178150" y="3168987"/>
            <a:ext cx="788305" cy="527008"/>
          </a:xfrm>
          <a:custGeom>
            <a:rect b="b" l="l" r="r" t="t"/>
            <a:pathLst>
              <a:path extrusionOk="0" h="505198" w="578167">
                <a:moveTo>
                  <a:pt x="428625" y="256596"/>
                </a:moveTo>
                <a:cubicBezTo>
                  <a:pt x="429578" y="256596"/>
                  <a:pt x="432435" y="254691"/>
                  <a:pt x="437198" y="248976"/>
                </a:cubicBezTo>
                <a:cubicBezTo>
                  <a:pt x="483870" y="203256"/>
                  <a:pt x="531495" y="156584"/>
                  <a:pt x="578168" y="110864"/>
                </a:cubicBezTo>
                <a:cubicBezTo>
                  <a:pt x="568643" y="108006"/>
                  <a:pt x="560070" y="106101"/>
                  <a:pt x="550545" y="103244"/>
                </a:cubicBezTo>
                <a:cubicBezTo>
                  <a:pt x="547688" y="102291"/>
                  <a:pt x="544830" y="101339"/>
                  <a:pt x="541020" y="100386"/>
                </a:cubicBezTo>
                <a:cubicBezTo>
                  <a:pt x="538163" y="99434"/>
                  <a:pt x="532448" y="93719"/>
                  <a:pt x="531495" y="97529"/>
                </a:cubicBezTo>
                <a:cubicBezTo>
                  <a:pt x="527685" y="91814"/>
                  <a:pt x="482918" y="78479"/>
                  <a:pt x="521970" y="94671"/>
                </a:cubicBezTo>
                <a:cubicBezTo>
                  <a:pt x="507683" y="88956"/>
                  <a:pt x="496253" y="85146"/>
                  <a:pt x="490538" y="82289"/>
                </a:cubicBezTo>
                <a:cubicBezTo>
                  <a:pt x="488633" y="82289"/>
                  <a:pt x="487680" y="82289"/>
                  <a:pt x="486728" y="81336"/>
                </a:cubicBezTo>
                <a:cubicBezTo>
                  <a:pt x="489585" y="82289"/>
                  <a:pt x="498158" y="86099"/>
                  <a:pt x="513398" y="90861"/>
                </a:cubicBezTo>
                <a:cubicBezTo>
                  <a:pt x="505778" y="88004"/>
                  <a:pt x="500063" y="86099"/>
                  <a:pt x="494348" y="85146"/>
                </a:cubicBezTo>
                <a:cubicBezTo>
                  <a:pt x="493395" y="85146"/>
                  <a:pt x="492443" y="85146"/>
                  <a:pt x="491490" y="85146"/>
                </a:cubicBezTo>
                <a:cubicBezTo>
                  <a:pt x="495300" y="86099"/>
                  <a:pt x="499110" y="87051"/>
                  <a:pt x="503873" y="88004"/>
                </a:cubicBezTo>
                <a:cubicBezTo>
                  <a:pt x="498158" y="87051"/>
                  <a:pt x="493395" y="85146"/>
                  <a:pt x="489585" y="85146"/>
                </a:cubicBezTo>
                <a:cubicBezTo>
                  <a:pt x="485775" y="85146"/>
                  <a:pt x="481965" y="85146"/>
                  <a:pt x="479108" y="85146"/>
                </a:cubicBezTo>
                <a:cubicBezTo>
                  <a:pt x="476250" y="85146"/>
                  <a:pt x="473393" y="86099"/>
                  <a:pt x="470535" y="86099"/>
                </a:cubicBezTo>
                <a:cubicBezTo>
                  <a:pt x="466725" y="87051"/>
                  <a:pt x="463868" y="88004"/>
                  <a:pt x="462915" y="88956"/>
                </a:cubicBezTo>
                <a:cubicBezTo>
                  <a:pt x="461963" y="89909"/>
                  <a:pt x="461010" y="89909"/>
                  <a:pt x="460058" y="89909"/>
                </a:cubicBezTo>
                <a:cubicBezTo>
                  <a:pt x="457200" y="90861"/>
                  <a:pt x="457200" y="90861"/>
                  <a:pt x="458153" y="89909"/>
                </a:cubicBezTo>
                <a:cubicBezTo>
                  <a:pt x="461963" y="89909"/>
                  <a:pt x="463868" y="88004"/>
                  <a:pt x="468630" y="85146"/>
                </a:cubicBezTo>
                <a:cubicBezTo>
                  <a:pt x="465773" y="87051"/>
                  <a:pt x="462915" y="88956"/>
                  <a:pt x="461010" y="89909"/>
                </a:cubicBezTo>
                <a:cubicBezTo>
                  <a:pt x="461963" y="88956"/>
                  <a:pt x="462915" y="88004"/>
                  <a:pt x="464820" y="87051"/>
                </a:cubicBezTo>
                <a:cubicBezTo>
                  <a:pt x="462915" y="88956"/>
                  <a:pt x="461010" y="89909"/>
                  <a:pt x="460058" y="90861"/>
                </a:cubicBezTo>
                <a:cubicBezTo>
                  <a:pt x="453390" y="94671"/>
                  <a:pt x="457200" y="90861"/>
                  <a:pt x="471488" y="76574"/>
                </a:cubicBezTo>
                <a:cubicBezTo>
                  <a:pt x="450533" y="98481"/>
                  <a:pt x="449580" y="99434"/>
                  <a:pt x="467678" y="75621"/>
                </a:cubicBezTo>
                <a:cubicBezTo>
                  <a:pt x="448628" y="100386"/>
                  <a:pt x="447675" y="100386"/>
                  <a:pt x="461963" y="73716"/>
                </a:cubicBezTo>
                <a:cubicBezTo>
                  <a:pt x="447675" y="101339"/>
                  <a:pt x="446723" y="101339"/>
                  <a:pt x="457200" y="71811"/>
                </a:cubicBezTo>
                <a:cubicBezTo>
                  <a:pt x="446723" y="101339"/>
                  <a:pt x="445770" y="102291"/>
                  <a:pt x="453390" y="70859"/>
                </a:cubicBezTo>
                <a:cubicBezTo>
                  <a:pt x="448628" y="91814"/>
                  <a:pt x="446723" y="98481"/>
                  <a:pt x="446723" y="89909"/>
                </a:cubicBezTo>
                <a:cubicBezTo>
                  <a:pt x="447675" y="86099"/>
                  <a:pt x="448628" y="81336"/>
                  <a:pt x="450533" y="73716"/>
                </a:cubicBezTo>
                <a:cubicBezTo>
                  <a:pt x="448628" y="80384"/>
                  <a:pt x="447675" y="86099"/>
                  <a:pt x="446723" y="88956"/>
                </a:cubicBezTo>
                <a:cubicBezTo>
                  <a:pt x="446723" y="87051"/>
                  <a:pt x="446723" y="83241"/>
                  <a:pt x="446723" y="79431"/>
                </a:cubicBezTo>
                <a:cubicBezTo>
                  <a:pt x="447675" y="80384"/>
                  <a:pt x="447675" y="79431"/>
                  <a:pt x="446723" y="77526"/>
                </a:cubicBezTo>
                <a:cubicBezTo>
                  <a:pt x="446723" y="74669"/>
                  <a:pt x="446723" y="70859"/>
                  <a:pt x="446723" y="67049"/>
                </a:cubicBezTo>
                <a:cubicBezTo>
                  <a:pt x="446723" y="70859"/>
                  <a:pt x="446723" y="74669"/>
                  <a:pt x="446723" y="77526"/>
                </a:cubicBezTo>
                <a:cubicBezTo>
                  <a:pt x="445770" y="76574"/>
                  <a:pt x="445770" y="75621"/>
                  <a:pt x="444818" y="74669"/>
                </a:cubicBezTo>
                <a:cubicBezTo>
                  <a:pt x="443865" y="73716"/>
                  <a:pt x="442913" y="72764"/>
                  <a:pt x="441008" y="71811"/>
                </a:cubicBezTo>
                <a:cubicBezTo>
                  <a:pt x="441008" y="72764"/>
                  <a:pt x="441008" y="73716"/>
                  <a:pt x="441008" y="74669"/>
                </a:cubicBezTo>
                <a:cubicBezTo>
                  <a:pt x="443865" y="76574"/>
                  <a:pt x="445770" y="77526"/>
                  <a:pt x="445770" y="78479"/>
                </a:cubicBezTo>
                <a:cubicBezTo>
                  <a:pt x="445770" y="78479"/>
                  <a:pt x="446723" y="79431"/>
                  <a:pt x="446723" y="79431"/>
                </a:cubicBezTo>
                <a:cubicBezTo>
                  <a:pt x="446723" y="85146"/>
                  <a:pt x="445770" y="88956"/>
                  <a:pt x="445770" y="91814"/>
                </a:cubicBezTo>
                <a:cubicBezTo>
                  <a:pt x="444818" y="95624"/>
                  <a:pt x="444818" y="95624"/>
                  <a:pt x="443865" y="90861"/>
                </a:cubicBezTo>
                <a:cubicBezTo>
                  <a:pt x="443865" y="90861"/>
                  <a:pt x="443865" y="89909"/>
                  <a:pt x="442913" y="88956"/>
                </a:cubicBezTo>
                <a:cubicBezTo>
                  <a:pt x="441960" y="87051"/>
                  <a:pt x="437198" y="80384"/>
                  <a:pt x="434340" y="75621"/>
                </a:cubicBezTo>
                <a:cubicBezTo>
                  <a:pt x="428625" y="70859"/>
                  <a:pt x="421958" y="65144"/>
                  <a:pt x="418148" y="61334"/>
                </a:cubicBezTo>
                <a:cubicBezTo>
                  <a:pt x="411480" y="57524"/>
                  <a:pt x="405765" y="54666"/>
                  <a:pt x="406718" y="52761"/>
                </a:cubicBezTo>
                <a:cubicBezTo>
                  <a:pt x="397193" y="49904"/>
                  <a:pt x="392430" y="49904"/>
                  <a:pt x="393383" y="48951"/>
                </a:cubicBezTo>
                <a:cubicBezTo>
                  <a:pt x="380048" y="51809"/>
                  <a:pt x="379095" y="51809"/>
                  <a:pt x="391478" y="45141"/>
                </a:cubicBezTo>
                <a:cubicBezTo>
                  <a:pt x="373380" y="54666"/>
                  <a:pt x="374333" y="52761"/>
                  <a:pt x="391478" y="33711"/>
                </a:cubicBezTo>
                <a:cubicBezTo>
                  <a:pt x="373380" y="53714"/>
                  <a:pt x="371475" y="55619"/>
                  <a:pt x="380048" y="33711"/>
                </a:cubicBezTo>
                <a:cubicBezTo>
                  <a:pt x="375285" y="47046"/>
                  <a:pt x="373380" y="50856"/>
                  <a:pt x="373380" y="45141"/>
                </a:cubicBezTo>
                <a:cubicBezTo>
                  <a:pt x="373380" y="45141"/>
                  <a:pt x="372428" y="42284"/>
                  <a:pt x="371475" y="35616"/>
                </a:cubicBezTo>
                <a:cubicBezTo>
                  <a:pt x="370523" y="33711"/>
                  <a:pt x="369570" y="30854"/>
                  <a:pt x="368618" y="27996"/>
                </a:cubicBezTo>
                <a:cubicBezTo>
                  <a:pt x="365760" y="23234"/>
                  <a:pt x="359093" y="14661"/>
                  <a:pt x="349568" y="4184"/>
                </a:cubicBezTo>
                <a:cubicBezTo>
                  <a:pt x="371475" y="29901"/>
                  <a:pt x="346710" y="5136"/>
                  <a:pt x="338138" y="374"/>
                </a:cubicBezTo>
                <a:cubicBezTo>
                  <a:pt x="331470" y="-579"/>
                  <a:pt x="325755" y="374"/>
                  <a:pt x="320993" y="2279"/>
                </a:cubicBezTo>
                <a:cubicBezTo>
                  <a:pt x="316230" y="4184"/>
                  <a:pt x="311468" y="7041"/>
                  <a:pt x="306705" y="10851"/>
                </a:cubicBezTo>
                <a:cubicBezTo>
                  <a:pt x="302895" y="14661"/>
                  <a:pt x="299085" y="18471"/>
                  <a:pt x="295275" y="23234"/>
                </a:cubicBezTo>
                <a:cubicBezTo>
                  <a:pt x="290513" y="28949"/>
                  <a:pt x="285750" y="34664"/>
                  <a:pt x="280988" y="40379"/>
                </a:cubicBezTo>
                <a:cubicBezTo>
                  <a:pt x="239078" y="91814"/>
                  <a:pt x="263843" y="65144"/>
                  <a:pt x="221933" y="116579"/>
                </a:cubicBezTo>
                <a:cubicBezTo>
                  <a:pt x="181928" y="165156"/>
                  <a:pt x="171450" y="156584"/>
                  <a:pt x="129540" y="204209"/>
                </a:cubicBezTo>
                <a:cubicBezTo>
                  <a:pt x="96203" y="242309"/>
                  <a:pt x="41910" y="278504"/>
                  <a:pt x="11430" y="321366"/>
                </a:cubicBezTo>
                <a:cubicBezTo>
                  <a:pt x="7620" y="327081"/>
                  <a:pt x="3810" y="333749"/>
                  <a:pt x="0" y="340416"/>
                </a:cubicBezTo>
                <a:cubicBezTo>
                  <a:pt x="5715" y="343274"/>
                  <a:pt x="13335" y="355656"/>
                  <a:pt x="15240" y="348989"/>
                </a:cubicBezTo>
                <a:cubicBezTo>
                  <a:pt x="20955" y="361371"/>
                  <a:pt x="31433" y="379469"/>
                  <a:pt x="28575" y="360419"/>
                </a:cubicBezTo>
                <a:cubicBezTo>
                  <a:pt x="34290" y="383279"/>
                  <a:pt x="56198" y="392804"/>
                  <a:pt x="40958" y="373754"/>
                </a:cubicBezTo>
                <a:cubicBezTo>
                  <a:pt x="43815" y="377564"/>
                  <a:pt x="46673" y="380421"/>
                  <a:pt x="49530" y="383279"/>
                </a:cubicBezTo>
                <a:cubicBezTo>
                  <a:pt x="60008" y="388994"/>
                  <a:pt x="67628" y="391851"/>
                  <a:pt x="68580" y="392804"/>
                </a:cubicBezTo>
                <a:cubicBezTo>
                  <a:pt x="72390" y="393756"/>
                  <a:pt x="74295" y="393756"/>
                  <a:pt x="74295" y="393756"/>
                </a:cubicBezTo>
                <a:cubicBezTo>
                  <a:pt x="75248" y="394709"/>
                  <a:pt x="70485" y="394709"/>
                  <a:pt x="59055" y="396614"/>
                </a:cubicBezTo>
                <a:cubicBezTo>
                  <a:pt x="70485" y="394709"/>
                  <a:pt x="77153" y="394709"/>
                  <a:pt x="77153" y="393756"/>
                </a:cubicBezTo>
                <a:cubicBezTo>
                  <a:pt x="78105" y="394709"/>
                  <a:pt x="72390" y="394709"/>
                  <a:pt x="60960" y="397566"/>
                </a:cubicBezTo>
                <a:cubicBezTo>
                  <a:pt x="72390" y="394709"/>
                  <a:pt x="79058" y="394709"/>
                  <a:pt x="78105" y="394709"/>
                </a:cubicBezTo>
                <a:cubicBezTo>
                  <a:pt x="78105" y="395661"/>
                  <a:pt x="77153" y="395661"/>
                  <a:pt x="73343" y="397566"/>
                </a:cubicBezTo>
                <a:cubicBezTo>
                  <a:pt x="70485" y="398519"/>
                  <a:pt x="67628" y="399471"/>
                  <a:pt x="63818" y="400424"/>
                </a:cubicBezTo>
                <a:cubicBezTo>
                  <a:pt x="67628" y="399471"/>
                  <a:pt x="70485" y="398519"/>
                  <a:pt x="73343" y="397566"/>
                </a:cubicBezTo>
                <a:cubicBezTo>
                  <a:pt x="70485" y="398519"/>
                  <a:pt x="66675" y="399471"/>
                  <a:pt x="62865" y="401376"/>
                </a:cubicBezTo>
                <a:cubicBezTo>
                  <a:pt x="72390" y="397566"/>
                  <a:pt x="78105" y="396614"/>
                  <a:pt x="80010" y="395661"/>
                </a:cubicBezTo>
                <a:cubicBezTo>
                  <a:pt x="80010" y="395661"/>
                  <a:pt x="80010" y="395661"/>
                  <a:pt x="80010" y="395661"/>
                </a:cubicBezTo>
                <a:cubicBezTo>
                  <a:pt x="80010" y="395661"/>
                  <a:pt x="80010" y="396614"/>
                  <a:pt x="80010" y="396614"/>
                </a:cubicBezTo>
                <a:cubicBezTo>
                  <a:pt x="77153" y="397566"/>
                  <a:pt x="72390" y="399471"/>
                  <a:pt x="65723" y="402329"/>
                </a:cubicBezTo>
                <a:cubicBezTo>
                  <a:pt x="72390" y="399471"/>
                  <a:pt x="78105" y="397566"/>
                  <a:pt x="80010" y="396614"/>
                </a:cubicBezTo>
                <a:cubicBezTo>
                  <a:pt x="79058" y="398519"/>
                  <a:pt x="74295" y="400424"/>
                  <a:pt x="67628" y="405186"/>
                </a:cubicBezTo>
                <a:cubicBezTo>
                  <a:pt x="75248" y="400424"/>
                  <a:pt x="80010" y="398519"/>
                  <a:pt x="80963" y="396614"/>
                </a:cubicBezTo>
                <a:cubicBezTo>
                  <a:pt x="80963" y="396614"/>
                  <a:pt x="80963" y="396614"/>
                  <a:pt x="81915" y="396614"/>
                </a:cubicBezTo>
                <a:cubicBezTo>
                  <a:pt x="81915" y="398519"/>
                  <a:pt x="77153" y="401376"/>
                  <a:pt x="68580" y="406139"/>
                </a:cubicBezTo>
                <a:cubicBezTo>
                  <a:pt x="77153" y="400424"/>
                  <a:pt x="82868" y="397566"/>
                  <a:pt x="81915" y="396614"/>
                </a:cubicBezTo>
                <a:cubicBezTo>
                  <a:pt x="81915" y="396614"/>
                  <a:pt x="81915" y="396614"/>
                  <a:pt x="81915" y="396614"/>
                </a:cubicBezTo>
                <a:cubicBezTo>
                  <a:pt x="83820" y="398519"/>
                  <a:pt x="79058" y="402329"/>
                  <a:pt x="70485" y="408996"/>
                </a:cubicBezTo>
                <a:cubicBezTo>
                  <a:pt x="80010" y="402329"/>
                  <a:pt x="85725" y="399471"/>
                  <a:pt x="82868" y="397566"/>
                </a:cubicBezTo>
                <a:cubicBezTo>
                  <a:pt x="84773" y="399471"/>
                  <a:pt x="81915" y="402329"/>
                  <a:pt x="75248" y="406139"/>
                </a:cubicBezTo>
                <a:cubicBezTo>
                  <a:pt x="74295" y="407091"/>
                  <a:pt x="72390" y="408044"/>
                  <a:pt x="71438" y="408996"/>
                </a:cubicBezTo>
                <a:cubicBezTo>
                  <a:pt x="72390" y="408044"/>
                  <a:pt x="73343" y="408044"/>
                  <a:pt x="74295" y="407091"/>
                </a:cubicBezTo>
                <a:cubicBezTo>
                  <a:pt x="73343" y="408044"/>
                  <a:pt x="72390" y="408996"/>
                  <a:pt x="70485" y="409949"/>
                </a:cubicBezTo>
                <a:cubicBezTo>
                  <a:pt x="72390" y="408996"/>
                  <a:pt x="73343" y="408044"/>
                  <a:pt x="74295" y="407091"/>
                </a:cubicBezTo>
                <a:cubicBezTo>
                  <a:pt x="81915" y="402329"/>
                  <a:pt x="87630" y="399471"/>
                  <a:pt x="85725" y="397566"/>
                </a:cubicBezTo>
                <a:cubicBezTo>
                  <a:pt x="87630" y="398519"/>
                  <a:pt x="87630" y="400424"/>
                  <a:pt x="88583" y="402329"/>
                </a:cubicBezTo>
                <a:cubicBezTo>
                  <a:pt x="88583" y="402329"/>
                  <a:pt x="88583" y="402329"/>
                  <a:pt x="89535" y="403281"/>
                </a:cubicBezTo>
                <a:cubicBezTo>
                  <a:pt x="89535" y="402329"/>
                  <a:pt x="88583" y="400424"/>
                  <a:pt x="88583" y="399471"/>
                </a:cubicBezTo>
                <a:cubicBezTo>
                  <a:pt x="88583" y="399471"/>
                  <a:pt x="89535" y="399471"/>
                  <a:pt x="89535" y="399471"/>
                </a:cubicBezTo>
                <a:cubicBezTo>
                  <a:pt x="90488" y="400424"/>
                  <a:pt x="90488" y="401376"/>
                  <a:pt x="91440" y="402329"/>
                </a:cubicBezTo>
                <a:cubicBezTo>
                  <a:pt x="91440" y="401376"/>
                  <a:pt x="90488" y="400424"/>
                  <a:pt x="90488" y="399471"/>
                </a:cubicBezTo>
                <a:cubicBezTo>
                  <a:pt x="90488" y="399471"/>
                  <a:pt x="91440" y="399471"/>
                  <a:pt x="91440" y="399471"/>
                </a:cubicBezTo>
                <a:cubicBezTo>
                  <a:pt x="91440" y="400424"/>
                  <a:pt x="92393" y="401376"/>
                  <a:pt x="92393" y="402329"/>
                </a:cubicBezTo>
                <a:lnTo>
                  <a:pt x="92393" y="402329"/>
                </a:lnTo>
                <a:cubicBezTo>
                  <a:pt x="92393" y="402329"/>
                  <a:pt x="93345" y="402329"/>
                  <a:pt x="93345" y="403281"/>
                </a:cubicBezTo>
                <a:cubicBezTo>
                  <a:pt x="93345" y="402329"/>
                  <a:pt x="92393" y="400424"/>
                  <a:pt x="92393" y="399471"/>
                </a:cubicBezTo>
                <a:cubicBezTo>
                  <a:pt x="92393" y="399471"/>
                  <a:pt x="93345" y="399471"/>
                  <a:pt x="93345" y="399471"/>
                </a:cubicBezTo>
                <a:cubicBezTo>
                  <a:pt x="94298" y="399471"/>
                  <a:pt x="95250" y="399471"/>
                  <a:pt x="95250" y="400424"/>
                </a:cubicBezTo>
                <a:cubicBezTo>
                  <a:pt x="95250" y="401376"/>
                  <a:pt x="95250" y="402329"/>
                  <a:pt x="95250" y="403281"/>
                </a:cubicBezTo>
                <a:cubicBezTo>
                  <a:pt x="95250" y="403281"/>
                  <a:pt x="94298" y="402329"/>
                  <a:pt x="94298" y="402329"/>
                </a:cubicBezTo>
                <a:cubicBezTo>
                  <a:pt x="94298" y="402329"/>
                  <a:pt x="95250" y="403281"/>
                  <a:pt x="95250" y="403281"/>
                </a:cubicBezTo>
                <a:cubicBezTo>
                  <a:pt x="95250" y="403281"/>
                  <a:pt x="95250" y="404234"/>
                  <a:pt x="95250" y="404234"/>
                </a:cubicBezTo>
                <a:cubicBezTo>
                  <a:pt x="96203" y="405186"/>
                  <a:pt x="96203" y="406139"/>
                  <a:pt x="97155" y="408044"/>
                </a:cubicBezTo>
                <a:cubicBezTo>
                  <a:pt x="97155" y="408044"/>
                  <a:pt x="97155" y="408044"/>
                  <a:pt x="97155" y="408044"/>
                </a:cubicBezTo>
                <a:cubicBezTo>
                  <a:pt x="97155" y="408044"/>
                  <a:pt x="97155" y="408044"/>
                  <a:pt x="97155" y="408044"/>
                </a:cubicBezTo>
                <a:cubicBezTo>
                  <a:pt x="97155" y="408996"/>
                  <a:pt x="98108" y="409949"/>
                  <a:pt x="98108" y="411854"/>
                </a:cubicBezTo>
                <a:cubicBezTo>
                  <a:pt x="100013" y="414711"/>
                  <a:pt x="100965" y="417569"/>
                  <a:pt x="101918" y="420426"/>
                </a:cubicBezTo>
                <a:cubicBezTo>
                  <a:pt x="101918" y="420426"/>
                  <a:pt x="101918" y="420426"/>
                  <a:pt x="101918" y="420426"/>
                </a:cubicBezTo>
                <a:cubicBezTo>
                  <a:pt x="101918" y="420426"/>
                  <a:pt x="101918" y="420426"/>
                  <a:pt x="101918" y="420426"/>
                </a:cubicBezTo>
                <a:cubicBezTo>
                  <a:pt x="101918" y="420426"/>
                  <a:pt x="101918" y="420426"/>
                  <a:pt x="101918" y="420426"/>
                </a:cubicBezTo>
                <a:cubicBezTo>
                  <a:pt x="101918" y="421379"/>
                  <a:pt x="102870" y="422331"/>
                  <a:pt x="102870" y="424236"/>
                </a:cubicBezTo>
                <a:cubicBezTo>
                  <a:pt x="102870" y="425189"/>
                  <a:pt x="102870" y="426141"/>
                  <a:pt x="102870" y="427094"/>
                </a:cubicBezTo>
                <a:cubicBezTo>
                  <a:pt x="102870" y="426141"/>
                  <a:pt x="102870" y="426141"/>
                  <a:pt x="102870" y="425189"/>
                </a:cubicBezTo>
                <a:cubicBezTo>
                  <a:pt x="102870" y="426141"/>
                  <a:pt x="102870" y="426141"/>
                  <a:pt x="102870" y="427094"/>
                </a:cubicBezTo>
                <a:cubicBezTo>
                  <a:pt x="102870" y="427094"/>
                  <a:pt x="102870" y="427094"/>
                  <a:pt x="102870" y="427094"/>
                </a:cubicBezTo>
                <a:cubicBezTo>
                  <a:pt x="102870" y="426141"/>
                  <a:pt x="102870" y="425189"/>
                  <a:pt x="102870" y="424236"/>
                </a:cubicBezTo>
                <a:cubicBezTo>
                  <a:pt x="102870" y="423284"/>
                  <a:pt x="102870" y="423284"/>
                  <a:pt x="101918" y="422331"/>
                </a:cubicBezTo>
                <a:cubicBezTo>
                  <a:pt x="101918" y="422331"/>
                  <a:pt x="101918" y="422331"/>
                  <a:pt x="101918" y="422331"/>
                </a:cubicBezTo>
                <a:cubicBezTo>
                  <a:pt x="101918" y="422331"/>
                  <a:pt x="101918" y="422331"/>
                  <a:pt x="101918" y="422331"/>
                </a:cubicBezTo>
                <a:cubicBezTo>
                  <a:pt x="101918" y="422331"/>
                  <a:pt x="101918" y="422331"/>
                  <a:pt x="101918" y="422331"/>
                </a:cubicBezTo>
                <a:cubicBezTo>
                  <a:pt x="100965" y="420426"/>
                  <a:pt x="100013" y="417569"/>
                  <a:pt x="99060" y="415664"/>
                </a:cubicBezTo>
                <a:cubicBezTo>
                  <a:pt x="99060" y="416616"/>
                  <a:pt x="99060" y="416616"/>
                  <a:pt x="99060" y="417569"/>
                </a:cubicBezTo>
                <a:cubicBezTo>
                  <a:pt x="99060" y="417569"/>
                  <a:pt x="99060" y="417569"/>
                  <a:pt x="99060" y="418521"/>
                </a:cubicBezTo>
                <a:cubicBezTo>
                  <a:pt x="100013" y="420426"/>
                  <a:pt x="100965" y="422331"/>
                  <a:pt x="101918" y="424236"/>
                </a:cubicBezTo>
                <a:lnTo>
                  <a:pt x="101918" y="424236"/>
                </a:lnTo>
                <a:cubicBezTo>
                  <a:pt x="100965" y="423284"/>
                  <a:pt x="100965" y="421379"/>
                  <a:pt x="100013" y="420426"/>
                </a:cubicBezTo>
                <a:cubicBezTo>
                  <a:pt x="100013" y="420426"/>
                  <a:pt x="100013" y="421379"/>
                  <a:pt x="100013" y="421379"/>
                </a:cubicBezTo>
                <a:cubicBezTo>
                  <a:pt x="100965" y="422331"/>
                  <a:pt x="100965" y="423284"/>
                  <a:pt x="101918" y="425189"/>
                </a:cubicBezTo>
                <a:cubicBezTo>
                  <a:pt x="101918" y="425189"/>
                  <a:pt x="101918" y="425189"/>
                  <a:pt x="101918" y="425189"/>
                </a:cubicBezTo>
                <a:cubicBezTo>
                  <a:pt x="101918" y="424236"/>
                  <a:pt x="100965" y="423284"/>
                  <a:pt x="100965" y="422331"/>
                </a:cubicBezTo>
                <a:cubicBezTo>
                  <a:pt x="100965" y="422331"/>
                  <a:pt x="100965" y="422331"/>
                  <a:pt x="100965" y="422331"/>
                </a:cubicBezTo>
                <a:cubicBezTo>
                  <a:pt x="100965" y="422331"/>
                  <a:pt x="100965" y="422331"/>
                  <a:pt x="100965" y="422331"/>
                </a:cubicBezTo>
                <a:cubicBezTo>
                  <a:pt x="100965" y="421379"/>
                  <a:pt x="100013" y="421379"/>
                  <a:pt x="100013" y="420426"/>
                </a:cubicBezTo>
                <a:cubicBezTo>
                  <a:pt x="100013" y="420426"/>
                  <a:pt x="100013" y="419474"/>
                  <a:pt x="100013" y="419474"/>
                </a:cubicBezTo>
                <a:cubicBezTo>
                  <a:pt x="100013" y="419474"/>
                  <a:pt x="100013" y="420426"/>
                  <a:pt x="100965" y="420426"/>
                </a:cubicBezTo>
                <a:cubicBezTo>
                  <a:pt x="100965" y="420426"/>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8521"/>
                </a:cubicBezTo>
                <a:cubicBezTo>
                  <a:pt x="100965" y="418521"/>
                  <a:pt x="100965" y="418521"/>
                  <a:pt x="100965" y="418521"/>
                </a:cubicBezTo>
                <a:cubicBezTo>
                  <a:pt x="100965" y="418521"/>
                  <a:pt x="100965" y="418521"/>
                  <a:pt x="100965" y="417569"/>
                </a:cubicBezTo>
                <a:cubicBezTo>
                  <a:pt x="100965" y="417569"/>
                  <a:pt x="100965" y="417569"/>
                  <a:pt x="100965" y="417569"/>
                </a:cubicBezTo>
                <a:cubicBezTo>
                  <a:pt x="100965" y="417569"/>
                  <a:pt x="100965" y="417569"/>
                  <a:pt x="100965" y="418521"/>
                </a:cubicBezTo>
                <a:cubicBezTo>
                  <a:pt x="100965" y="418521"/>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9474"/>
                </a:cubicBezTo>
                <a:cubicBezTo>
                  <a:pt x="100965" y="420426"/>
                  <a:pt x="100965" y="420426"/>
                  <a:pt x="100013" y="420426"/>
                </a:cubicBezTo>
                <a:cubicBezTo>
                  <a:pt x="100013" y="420426"/>
                  <a:pt x="100013" y="420426"/>
                  <a:pt x="100013" y="420426"/>
                </a:cubicBezTo>
                <a:cubicBezTo>
                  <a:pt x="100013" y="420426"/>
                  <a:pt x="100013" y="420426"/>
                  <a:pt x="100013" y="420426"/>
                </a:cubicBezTo>
                <a:cubicBezTo>
                  <a:pt x="100013" y="420426"/>
                  <a:pt x="100013" y="420426"/>
                  <a:pt x="100013" y="420426"/>
                </a:cubicBezTo>
                <a:cubicBezTo>
                  <a:pt x="99060" y="422331"/>
                  <a:pt x="96203" y="423284"/>
                  <a:pt x="92393" y="422331"/>
                </a:cubicBezTo>
                <a:cubicBezTo>
                  <a:pt x="94298" y="423284"/>
                  <a:pt x="96203" y="423284"/>
                  <a:pt x="98108" y="422331"/>
                </a:cubicBezTo>
                <a:cubicBezTo>
                  <a:pt x="99060" y="423284"/>
                  <a:pt x="100965" y="423284"/>
                  <a:pt x="101918" y="423284"/>
                </a:cubicBezTo>
                <a:cubicBezTo>
                  <a:pt x="100965" y="426141"/>
                  <a:pt x="99060" y="427094"/>
                  <a:pt x="95250" y="424236"/>
                </a:cubicBezTo>
                <a:cubicBezTo>
                  <a:pt x="100013" y="427094"/>
                  <a:pt x="101918" y="426141"/>
                  <a:pt x="102870" y="423284"/>
                </a:cubicBezTo>
                <a:cubicBezTo>
                  <a:pt x="103823" y="424236"/>
                  <a:pt x="104775" y="425189"/>
                  <a:pt x="105728" y="426141"/>
                </a:cubicBezTo>
                <a:cubicBezTo>
                  <a:pt x="105728" y="426141"/>
                  <a:pt x="105728" y="426141"/>
                  <a:pt x="105728" y="426141"/>
                </a:cubicBezTo>
                <a:cubicBezTo>
                  <a:pt x="105728" y="426141"/>
                  <a:pt x="105728" y="426141"/>
                  <a:pt x="105728" y="426141"/>
                </a:cubicBezTo>
                <a:cubicBezTo>
                  <a:pt x="105728" y="426141"/>
                  <a:pt x="105728" y="426141"/>
                  <a:pt x="105728" y="426141"/>
                </a:cubicBezTo>
                <a:cubicBezTo>
                  <a:pt x="105728" y="427094"/>
                  <a:pt x="105728" y="427094"/>
                  <a:pt x="105728" y="428046"/>
                </a:cubicBezTo>
                <a:cubicBezTo>
                  <a:pt x="105728" y="428046"/>
                  <a:pt x="105728" y="428046"/>
                  <a:pt x="105728" y="428046"/>
                </a:cubicBezTo>
                <a:cubicBezTo>
                  <a:pt x="105728" y="428046"/>
                  <a:pt x="105728" y="427094"/>
                  <a:pt x="105728" y="427094"/>
                </a:cubicBezTo>
                <a:cubicBezTo>
                  <a:pt x="105728" y="427094"/>
                  <a:pt x="105728" y="427094"/>
                  <a:pt x="105728" y="428046"/>
                </a:cubicBezTo>
                <a:lnTo>
                  <a:pt x="105728" y="428046"/>
                </a:lnTo>
                <a:cubicBezTo>
                  <a:pt x="105728" y="428046"/>
                  <a:pt x="105728" y="428046"/>
                  <a:pt x="105728" y="427094"/>
                </a:cubicBezTo>
                <a:cubicBezTo>
                  <a:pt x="105728" y="427094"/>
                  <a:pt x="105728" y="427094"/>
                  <a:pt x="105728" y="426141"/>
                </a:cubicBezTo>
                <a:cubicBezTo>
                  <a:pt x="105728" y="426141"/>
                  <a:pt x="105728" y="427094"/>
                  <a:pt x="106680" y="427094"/>
                </a:cubicBezTo>
                <a:cubicBezTo>
                  <a:pt x="106680" y="427094"/>
                  <a:pt x="106680" y="426141"/>
                  <a:pt x="105728" y="426141"/>
                </a:cubicBezTo>
                <a:cubicBezTo>
                  <a:pt x="105728" y="426141"/>
                  <a:pt x="105728" y="425189"/>
                  <a:pt x="105728" y="425189"/>
                </a:cubicBezTo>
                <a:cubicBezTo>
                  <a:pt x="105728" y="426141"/>
                  <a:pt x="106680" y="426141"/>
                  <a:pt x="106680" y="427094"/>
                </a:cubicBezTo>
                <a:cubicBezTo>
                  <a:pt x="106680" y="427094"/>
                  <a:pt x="106680" y="427094"/>
                  <a:pt x="106680" y="427094"/>
                </a:cubicBezTo>
                <a:cubicBezTo>
                  <a:pt x="106680" y="427094"/>
                  <a:pt x="106680" y="427094"/>
                  <a:pt x="106680" y="427094"/>
                </a:cubicBezTo>
                <a:lnTo>
                  <a:pt x="106680" y="427094"/>
                </a:lnTo>
                <a:lnTo>
                  <a:pt x="106680" y="427094"/>
                </a:lnTo>
                <a:cubicBezTo>
                  <a:pt x="106680" y="427094"/>
                  <a:pt x="106680" y="428046"/>
                  <a:pt x="106680" y="428046"/>
                </a:cubicBezTo>
                <a:lnTo>
                  <a:pt x="106680" y="428046"/>
                </a:lnTo>
                <a:cubicBezTo>
                  <a:pt x="106680" y="428046"/>
                  <a:pt x="106680" y="428046"/>
                  <a:pt x="106680" y="428046"/>
                </a:cubicBezTo>
                <a:lnTo>
                  <a:pt x="106680" y="428046"/>
                </a:lnTo>
                <a:lnTo>
                  <a:pt x="106680" y="428046"/>
                </a:lnTo>
                <a:cubicBezTo>
                  <a:pt x="106680" y="428046"/>
                  <a:pt x="106680" y="428046"/>
                  <a:pt x="106680" y="428046"/>
                </a:cubicBezTo>
                <a:cubicBezTo>
                  <a:pt x="106680" y="428046"/>
                  <a:pt x="106680" y="428046"/>
                  <a:pt x="106680" y="427094"/>
                </a:cubicBezTo>
                <a:lnTo>
                  <a:pt x="106680" y="427094"/>
                </a:lnTo>
                <a:cubicBezTo>
                  <a:pt x="106680" y="427094"/>
                  <a:pt x="106680" y="427094"/>
                  <a:pt x="106680" y="428046"/>
                </a:cubicBezTo>
                <a:cubicBezTo>
                  <a:pt x="106680" y="428999"/>
                  <a:pt x="106680" y="428999"/>
                  <a:pt x="105728" y="428999"/>
                </a:cubicBezTo>
                <a:cubicBezTo>
                  <a:pt x="105728" y="428999"/>
                  <a:pt x="105728" y="428046"/>
                  <a:pt x="105728" y="428046"/>
                </a:cubicBezTo>
                <a:cubicBezTo>
                  <a:pt x="105728" y="428046"/>
                  <a:pt x="105728" y="428046"/>
                  <a:pt x="105728" y="428046"/>
                </a:cubicBezTo>
                <a:cubicBezTo>
                  <a:pt x="105728" y="428046"/>
                  <a:pt x="105728" y="428999"/>
                  <a:pt x="105728" y="428999"/>
                </a:cubicBezTo>
                <a:cubicBezTo>
                  <a:pt x="104775" y="428999"/>
                  <a:pt x="103823" y="428046"/>
                  <a:pt x="101918" y="427094"/>
                </a:cubicBezTo>
                <a:cubicBezTo>
                  <a:pt x="103823" y="428999"/>
                  <a:pt x="104775" y="428999"/>
                  <a:pt x="105728" y="428999"/>
                </a:cubicBezTo>
                <a:cubicBezTo>
                  <a:pt x="105728" y="429951"/>
                  <a:pt x="104775" y="430904"/>
                  <a:pt x="103823" y="430904"/>
                </a:cubicBezTo>
                <a:cubicBezTo>
                  <a:pt x="102870" y="430904"/>
                  <a:pt x="102870" y="429951"/>
                  <a:pt x="101918" y="428999"/>
                </a:cubicBezTo>
                <a:cubicBezTo>
                  <a:pt x="102870" y="429951"/>
                  <a:pt x="102870" y="429951"/>
                  <a:pt x="103823" y="430904"/>
                </a:cubicBezTo>
                <a:cubicBezTo>
                  <a:pt x="102870" y="430904"/>
                  <a:pt x="100965" y="429951"/>
                  <a:pt x="99060" y="428046"/>
                </a:cubicBezTo>
                <a:cubicBezTo>
                  <a:pt x="100965" y="429951"/>
                  <a:pt x="102870" y="430904"/>
                  <a:pt x="103823" y="430904"/>
                </a:cubicBezTo>
                <a:cubicBezTo>
                  <a:pt x="105728" y="432809"/>
                  <a:pt x="106680" y="431856"/>
                  <a:pt x="106680" y="429951"/>
                </a:cubicBezTo>
                <a:cubicBezTo>
                  <a:pt x="108585" y="435666"/>
                  <a:pt x="107633" y="438524"/>
                  <a:pt x="102870" y="431856"/>
                </a:cubicBezTo>
                <a:cubicBezTo>
                  <a:pt x="104775" y="434714"/>
                  <a:pt x="106680" y="435666"/>
                  <a:pt x="107633" y="436619"/>
                </a:cubicBezTo>
                <a:cubicBezTo>
                  <a:pt x="107633" y="436619"/>
                  <a:pt x="107633" y="436619"/>
                  <a:pt x="107633" y="435666"/>
                </a:cubicBezTo>
                <a:cubicBezTo>
                  <a:pt x="107633" y="435666"/>
                  <a:pt x="107633" y="436619"/>
                  <a:pt x="107633" y="436619"/>
                </a:cubicBezTo>
                <a:cubicBezTo>
                  <a:pt x="109538" y="436619"/>
                  <a:pt x="109538" y="434714"/>
                  <a:pt x="107633" y="430904"/>
                </a:cubicBezTo>
                <a:cubicBezTo>
                  <a:pt x="107633" y="430904"/>
                  <a:pt x="107633" y="430904"/>
                  <a:pt x="107633" y="430904"/>
                </a:cubicBezTo>
                <a:cubicBezTo>
                  <a:pt x="109538" y="435666"/>
                  <a:pt x="110490" y="440429"/>
                  <a:pt x="109538" y="440429"/>
                </a:cubicBezTo>
                <a:cubicBezTo>
                  <a:pt x="109538" y="440429"/>
                  <a:pt x="109538" y="440429"/>
                  <a:pt x="109538" y="440429"/>
                </a:cubicBezTo>
                <a:cubicBezTo>
                  <a:pt x="109538" y="440429"/>
                  <a:pt x="109538" y="440429"/>
                  <a:pt x="109538" y="440429"/>
                </a:cubicBezTo>
                <a:cubicBezTo>
                  <a:pt x="109538" y="440429"/>
                  <a:pt x="108585" y="439476"/>
                  <a:pt x="107633" y="438524"/>
                </a:cubicBezTo>
                <a:cubicBezTo>
                  <a:pt x="108585" y="440429"/>
                  <a:pt x="109538" y="441381"/>
                  <a:pt x="109538" y="441381"/>
                </a:cubicBezTo>
                <a:cubicBezTo>
                  <a:pt x="110490" y="443286"/>
                  <a:pt x="111443" y="443286"/>
                  <a:pt x="111443" y="443286"/>
                </a:cubicBezTo>
                <a:cubicBezTo>
                  <a:pt x="111443" y="442334"/>
                  <a:pt x="110490" y="441381"/>
                  <a:pt x="110490" y="439476"/>
                </a:cubicBezTo>
                <a:cubicBezTo>
                  <a:pt x="110490" y="440429"/>
                  <a:pt x="111443" y="442334"/>
                  <a:pt x="111443" y="443286"/>
                </a:cubicBezTo>
                <a:cubicBezTo>
                  <a:pt x="111443" y="443286"/>
                  <a:pt x="111443" y="443286"/>
                  <a:pt x="111443" y="442334"/>
                </a:cubicBezTo>
                <a:cubicBezTo>
                  <a:pt x="111443" y="440429"/>
                  <a:pt x="110490" y="437571"/>
                  <a:pt x="108585" y="433761"/>
                </a:cubicBezTo>
                <a:cubicBezTo>
                  <a:pt x="109538" y="436619"/>
                  <a:pt x="110490" y="438524"/>
                  <a:pt x="110490" y="439476"/>
                </a:cubicBezTo>
                <a:cubicBezTo>
                  <a:pt x="111443" y="441381"/>
                  <a:pt x="110490" y="442334"/>
                  <a:pt x="109538" y="441381"/>
                </a:cubicBezTo>
                <a:cubicBezTo>
                  <a:pt x="110490" y="441381"/>
                  <a:pt x="110490" y="441381"/>
                  <a:pt x="110490" y="439476"/>
                </a:cubicBezTo>
                <a:cubicBezTo>
                  <a:pt x="110490" y="437571"/>
                  <a:pt x="109538" y="435666"/>
                  <a:pt x="108585" y="433761"/>
                </a:cubicBezTo>
                <a:cubicBezTo>
                  <a:pt x="108585" y="432809"/>
                  <a:pt x="107633" y="432809"/>
                  <a:pt x="107633" y="431856"/>
                </a:cubicBezTo>
                <a:cubicBezTo>
                  <a:pt x="107633" y="431856"/>
                  <a:pt x="107633" y="432809"/>
                  <a:pt x="108585" y="432809"/>
                </a:cubicBezTo>
                <a:cubicBezTo>
                  <a:pt x="108585" y="431856"/>
                  <a:pt x="107633" y="431856"/>
                  <a:pt x="107633" y="430904"/>
                </a:cubicBezTo>
                <a:cubicBezTo>
                  <a:pt x="107633" y="430904"/>
                  <a:pt x="107633" y="430904"/>
                  <a:pt x="107633" y="430904"/>
                </a:cubicBezTo>
                <a:cubicBezTo>
                  <a:pt x="107633" y="430904"/>
                  <a:pt x="107633" y="430904"/>
                  <a:pt x="107633" y="430904"/>
                </a:cubicBezTo>
                <a:cubicBezTo>
                  <a:pt x="107633" y="430904"/>
                  <a:pt x="107633" y="430904"/>
                  <a:pt x="107633" y="430904"/>
                </a:cubicBezTo>
                <a:cubicBezTo>
                  <a:pt x="107633" y="429951"/>
                  <a:pt x="106680" y="429951"/>
                  <a:pt x="106680" y="428999"/>
                </a:cubicBezTo>
                <a:cubicBezTo>
                  <a:pt x="106680" y="428999"/>
                  <a:pt x="106680" y="428999"/>
                  <a:pt x="106680" y="428999"/>
                </a:cubicBezTo>
                <a:cubicBezTo>
                  <a:pt x="106680" y="429951"/>
                  <a:pt x="107633" y="429951"/>
                  <a:pt x="107633" y="430904"/>
                </a:cubicBezTo>
                <a:lnTo>
                  <a:pt x="107633" y="430904"/>
                </a:lnTo>
                <a:lnTo>
                  <a:pt x="107633" y="430904"/>
                </a:lnTo>
                <a:cubicBezTo>
                  <a:pt x="108585" y="431856"/>
                  <a:pt x="108585" y="432809"/>
                  <a:pt x="109538" y="433761"/>
                </a:cubicBezTo>
                <a:cubicBezTo>
                  <a:pt x="112395" y="438524"/>
                  <a:pt x="113348" y="442334"/>
                  <a:pt x="113348" y="444239"/>
                </a:cubicBezTo>
                <a:cubicBezTo>
                  <a:pt x="114300" y="446144"/>
                  <a:pt x="113348" y="446144"/>
                  <a:pt x="113348" y="446144"/>
                </a:cubicBezTo>
                <a:cubicBezTo>
                  <a:pt x="114300" y="448049"/>
                  <a:pt x="114300" y="449001"/>
                  <a:pt x="114300" y="447096"/>
                </a:cubicBezTo>
                <a:cubicBezTo>
                  <a:pt x="115253" y="446144"/>
                  <a:pt x="112395" y="439476"/>
                  <a:pt x="108585" y="432809"/>
                </a:cubicBezTo>
                <a:cubicBezTo>
                  <a:pt x="111443" y="437571"/>
                  <a:pt x="113348" y="441381"/>
                  <a:pt x="114300" y="444239"/>
                </a:cubicBezTo>
                <a:cubicBezTo>
                  <a:pt x="114300" y="443286"/>
                  <a:pt x="114300" y="443286"/>
                  <a:pt x="114300" y="442334"/>
                </a:cubicBezTo>
                <a:cubicBezTo>
                  <a:pt x="114300" y="443286"/>
                  <a:pt x="114300" y="444239"/>
                  <a:pt x="114300" y="445191"/>
                </a:cubicBezTo>
                <a:cubicBezTo>
                  <a:pt x="114300" y="446144"/>
                  <a:pt x="115253" y="447096"/>
                  <a:pt x="115253" y="448049"/>
                </a:cubicBezTo>
                <a:cubicBezTo>
                  <a:pt x="115253" y="449001"/>
                  <a:pt x="115253" y="449001"/>
                  <a:pt x="115253" y="449954"/>
                </a:cubicBezTo>
                <a:cubicBezTo>
                  <a:pt x="115253" y="449954"/>
                  <a:pt x="115253" y="449001"/>
                  <a:pt x="115253" y="448049"/>
                </a:cubicBezTo>
                <a:cubicBezTo>
                  <a:pt x="115253" y="448049"/>
                  <a:pt x="115253" y="448049"/>
                  <a:pt x="115253" y="449001"/>
                </a:cubicBezTo>
                <a:cubicBezTo>
                  <a:pt x="115253" y="449954"/>
                  <a:pt x="116205" y="449954"/>
                  <a:pt x="116205" y="449954"/>
                </a:cubicBezTo>
                <a:cubicBezTo>
                  <a:pt x="117158" y="452811"/>
                  <a:pt x="117158" y="454716"/>
                  <a:pt x="116205" y="453764"/>
                </a:cubicBezTo>
                <a:cubicBezTo>
                  <a:pt x="119063" y="455669"/>
                  <a:pt x="118110" y="451859"/>
                  <a:pt x="117158" y="444239"/>
                </a:cubicBezTo>
                <a:cubicBezTo>
                  <a:pt x="118110" y="451859"/>
                  <a:pt x="120968" y="457574"/>
                  <a:pt x="117158" y="455669"/>
                </a:cubicBezTo>
                <a:cubicBezTo>
                  <a:pt x="121920" y="458526"/>
                  <a:pt x="123825" y="456621"/>
                  <a:pt x="120968" y="448049"/>
                </a:cubicBezTo>
                <a:cubicBezTo>
                  <a:pt x="123825" y="456621"/>
                  <a:pt x="126683" y="461384"/>
                  <a:pt x="120015" y="458526"/>
                </a:cubicBezTo>
                <a:cubicBezTo>
                  <a:pt x="122873" y="460431"/>
                  <a:pt x="126683" y="461384"/>
                  <a:pt x="130493" y="463289"/>
                </a:cubicBezTo>
                <a:cubicBezTo>
                  <a:pt x="128588" y="462336"/>
                  <a:pt x="126683" y="461384"/>
                  <a:pt x="124778" y="460431"/>
                </a:cubicBezTo>
                <a:cubicBezTo>
                  <a:pt x="127635" y="461384"/>
                  <a:pt x="129540" y="462336"/>
                  <a:pt x="132398" y="463289"/>
                </a:cubicBezTo>
                <a:cubicBezTo>
                  <a:pt x="134303" y="464241"/>
                  <a:pt x="136208" y="464241"/>
                  <a:pt x="137160" y="464241"/>
                </a:cubicBezTo>
                <a:cubicBezTo>
                  <a:pt x="135255" y="463289"/>
                  <a:pt x="132398" y="462336"/>
                  <a:pt x="130493" y="461384"/>
                </a:cubicBezTo>
                <a:cubicBezTo>
                  <a:pt x="133350" y="462336"/>
                  <a:pt x="135255" y="463289"/>
                  <a:pt x="138113" y="464241"/>
                </a:cubicBezTo>
                <a:cubicBezTo>
                  <a:pt x="140970" y="464241"/>
                  <a:pt x="141923" y="463289"/>
                  <a:pt x="134303" y="457574"/>
                </a:cubicBezTo>
                <a:cubicBezTo>
                  <a:pt x="141923" y="463289"/>
                  <a:pt x="142875" y="465194"/>
                  <a:pt x="140970" y="465194"/>
                </a:cubicBezTo>
                <a:cubicBezTo>
                  <a:pt x="142875" y="466146"/>
                  <a:pt x="143828" y="466146"/>
                  <a:pt x="145733" y="467099"/>
                </a:cubicBezTo>
                <a:cubicBezTo>
                  <a:pt x="148590" y="468051"/>
                  <a:pt x="150495" y="468051"/>
                  <a:pt x="148590" y="466146"/>
                </a:cubicBezTo>
                <a:cubicBezTo>
                  <a:pt x="148590" y="466146"/>
                  <a:pt x="148590" y="466146"/>
                  <a:pt x="148590" y="466146"/>
                </a:cubicBezTo>
                <a:cubicBezTo>
                  <a:pt x="148590" y="466146"/>
                  <a:pt x="148590" y="466146"/>
                  <a:pt x="148590" y="466146"/>
                </a:cubicBezTo>
                <a:cubicBezTo>
                  <a:pt x="147638" y="465194"/>
                  <a:pt x="145733" y="463289"/>
                  <a:pt x="141923" y="461384"/>
                </a:cubicBezTo>
                <a:cubicBezTo>
                  <a:pt x="145733" y="464241"/>
                  <a:pt x="148590" y="465194"/>
                  <a:pt x="149543" y="467099"/>
                </a:cubicBezTo>
                <a:cubicBezTo>
                  <a:pt x="167640" y="475671"/>
                  <a:pt x="167640" y="475671"/>
                  <a:pt x="149543" y="469956"/>
                </a:cubicBezTo>
                <a:cubicBezTo>
                  <a:pt x="169545" y="476624"/>
                  <a:pt x="173355" y="475671"/>
                  <a:pt x="169545" y="480434"/>
                </a:cubicBezTo>
                <a:cubicBezTo>
                  <a:pt x="173355" y="475671"/>
                  <a:pt x="173355" y="475671"/>
                  <a:pt x="180023" y="487101"/>
                </a:cubicBezTo>
                <a:cubicBezTo>
                  <a:pt x="174308" y="476624"/>
                  <a:pt x="175260" y="478529"/>
                  <a:pt x="192405" y="493769"/>
                </a:cubicBezTo>
                <a:cubicBezTo>
                  <a:pt x="177165" y="478529"/>
                  <a:pt x="182880" y="484244"/>
                  <a:pt x="203835" y="499484"/>
                </a:cubicBezTo>
                <a:cubicBezTo>
                  <a:pt x="185738" y="485196"/>
                  <a:pt x="200978" y="495674"/>
                  <a:pt x="215265" y="505199"/>
                </a:cubicBezTo>
                <a:cubicBezTo>
                  <a:pt x="206693" y="493769"/>
                  <a:pt x="222885" y="491864"/>
                  <a:pt x="230505" y="489006"/>
                </a:cubicBezTo>
                <a:cubicBezTo>
                  <a:pt x="232410" y="481386"/>
                  <a:pt x="238125" y="475671"/>
                  <a:pt x="245745" y="472814"/>
                </a:cubicBezTo>
                <a:cubicBezTo>
                  <a:pt x="247650" y="465194"/>
                  <a:pt x="254318" y="460431"/>
                  <a:pt x="260985" y="456621"/>
                </a:cubicBezTo>
                <a:cubicBezTo>
                  <a:pt x="263843" y="449954"/>
                  <a:pt x="268605" y="444239"/>
                  <a:pt x="276225" y="440429"/>
                </a:cubicBezTo>
                <a:cubicBezTo>
                  <a:pt x="279083" y="433761"/>
                  <a:pt x="285750" y="429951"/>
                  <a:pt x="291465" y="424236"/>
                </a:cubicBezTo>
                <a:cubicBezTo>
                  <a:pt x="296228" y="418521"/>
                  <a:pt x="300990" y="412806"/>
                  <a:pt x="306705" y="408044"/>
                </a:cubicBezTo>
                <a:cubicBezTo>
                  <a:pt x="311468" y="402329"/>
                  <a:pt x="317183" y="397566"/>
                  <a:pt x="321945" y="391851"/>
                </a:cubicBezTo>
                <a:cubicBezTo>
                  <a:pt x="332423" y="381374"/>
                  <a:pt x="341948" y="369944"/>
                  <a:pt x="352425" y="359466"/>
                </a:cubicBezTo>
                <a:cubicBezTo>
                  <a:pt x="375285" y="335654"/>
                  <a:pt x="397193" y="311841"/>
                  <a:pt x="415290" y="284219"/>
                </a:cubicBezTo>
                <a:cubicBezTo>
                  <a:pt x="426720" y="257549"/>
                  <a:pt x="412433" y="280409"/>
                  <a:pt x="428625" y="256596"/>
                </a:cubicBezTo>
                <a:close/>
                <a:moveTo>
                  <a:pt x="81915" y="394709"/>
                </a:moveTo>
                <a:cubicBezTo>
                  <a:pt x="81915" y="394709"/>
                  <a:pt x="81915" y="394709"/>
                  <a:pt x="81915" y="394709"/>
                </a:cubicBezTo>
                <a:cubicBezTo>
                  <a:pt x="81915" y="394709"/>
                  <a:pt x="81915" y="394709"/>
                  <a:pt x="81915" y="394709"/>
                </a:cubicBezTo>
                <a:cubicBezTo>
                  <a:pt x="81915" y="394709"/>
                  <a:pt x="81915" y="394709"/>
                  <a:pt x="81915" y="394709"/>
                </a:cubicBezTo>
                <a:close/>
                <a:moveTo>
                  <a:pt x="82868" y="394709"/>
                </a:moveTo>
                <a:cubicBezTo>
                  <a:pt x="83820" y="394709"/>
                  <a:pt x="83820" y="393756"/>
                  <a:pt x="82868" y="394709"/>
                </a:cubicBezTo>
                <a:cubicBezTo>
                  <a:pt x="83820" y="394709"/>
                  <a:pt x="83820" y="394709"/>
                  <a:pt x="82868" y="394709"/>
                </a:cubicBezTo>
                <a:cubicBezTo>
                  <a:pt x="83820" y="394709"/>
                  <a:pt x="83820" y="394709"/>
                  <a:pt x="82868" y="394709"/>
                </a:cubicBezTo>
                <a:cubicBezTo>
                  <a:pt x="83820" y="394709"/>
                  <a:pt x="83820" y="394709"/>
                  <a:pt x="82868" y="394709"/>
                </a:cubicBezTo>
                <a:close/>
                <a:moveTo>
                  <a:pt x="80010" y="403281"/>
                </a:moveTo>
                <a:cubicBezTo>
                  <a:pt x="84773" y="399471"/>
                  <a:pt x="87630" y="396614"/>
                  <a:pt x="85725" y="395661"/>
                </a:cubicBezTo>
                <a:cubicBezTo>
                  <a:pt x="87630" y="396614"/>
                  <a:pt x="85725" y="399471"/>
                  <a:pt x="80010" y="403281"/>
                </a:cubicBezTo>
                <a:close/>
                <a:moveTo>
                  <a:pt x="91440" y="395661"/>
                </a:moveTo>
                <a:cubicBezTo>
                  <a:pt x="92393" y="396614"/>
                  <a:pt x="92393" y="396614"/>
                  <a:pt x="93345" y="397566"/>
                </a:cubicBezTo>
                <a:cubicBezTo>
                  <a:pt x="92393" y="397566"/>
                  <a:pt x="91440" y="396614"/>
                  <a:pt x="91440" y="395661"/>
                </a:cubicBezTo>
                <a:close/>
                <a:moveTo>
                  <a:pt x="100965" y="421379"/>
                </a:moveTo>
                <a:cubicBezTo>
                  <a:pt x="100965" y="421379"/>
                  <a:pt x="100965" y="422331"/>
                  <a:pt x="101918" y="422331"/>
                </a:cubicBezTo>
                <a:cubicBezTo>
                  <a:pt x="101918" y="422331"/>
                  <a:pt x="101918" y="422331"/>
                  <a:pt x="100965" y="421379"/>
                </a:cubicBezTo>
                <a:cubicBezTo>
                  <a:pt x="100965" y="422331"/>
                  <a:pt x="100965" y="421379"/>
                  <a:pt x="100965" y="421379"/>
                </a:cubicBezTo>
                <a:close/>
                <a:moveTo>
                  <a:pt x="100965" y="422331"/>
                </a:moveTo>
                <a:cubicBezTo>
                  <a:pt x="100965" y="422331"/>
                  <a:pt x="100013" y="422331"/>
                  <a:pt x="100965" y="422331"/>
                </a:cubicBezTo>
                <a:cubicBezTo>
                  <a:pt x="100013" y="422331"/>
                  <a:pt x="100013" y="422331"/>
                  <a:pt x="100013" y="421379"/>
                </a:cubicBezTo>
                <a:cubicBezTo>
                  <a:pt x="100013" y="420426"/>
                  <a:pt x="100013" y="420426"/>
                  <a:pt x="100013" y="419474"/>
                </a:cubicBezTo>
                <a:cubicBezTo>
                  <a:pt x="100013" y="421379"/>
                  <a:pt x="100013" y="421379"/>
                  <a:pt x="100965" y="422331"/>
                </a:cubicBezTo>
                <a:close/>
                <a:moveTo>
                  <a:pt x="100013" y="422331"/>
                </a:moveTo>
                <a:cubicBezTo>
                  <a:pt x="100013" y="422331"/>
                  <a:pt x="100013" y="422331"/>
                  <a:pt x="100013" y="422331"/>
                </a:cubicBezTo>
                <a:cubicBezTo>
                  <a:pt x="99060" y="422331"/>
                  <a:pt x="100013" y="422331"/>
                  <a:pt x="100013" y="422331"/>
                </a:cubicBezTo>
                <a:cubicBezTo>
                  <a:pt x="100013" y="422331"/>
                  <a:pt x="100013" y="422331"/>
                  <a:pt x="100013" y="422331"/>
                </a:cubicBezTo>
                <a:close/>
                <a:moveTo>
                  <a:pt x="98108" y="418521"/>
                </a:moveTo>
                <a:cubicBezTo>
                  <a:pt x="98108" y="419474"/>
                  <a:pt x="99060" y="419474"/>
                  <a:pt x="99060" y="420426"/>
                </a:cubicBezTo>
                <a:cubicBezTo>
                  <a:pt x="99060" y="421379"/>
                  <a:pt x="99060" y="421379"/>
                  <a:pt x="99060" y="422331"/>
                </a:cubicBezTo>
                <a:cubicBezTo>
                  <a:pt x="99060" y="421379"/>
                  <a:pt x="98108" y="421379"/>
                  <a:pt x="97155" y="420426"/>
                </a:cubicBezTo>
                <a:cubicBezTo>
                  <a:pt x="98108" y="419474"/>
                  <a:pt x="98108" y="418521"/>
                  <a:pt x="98108" y="418521"/>
                </a:cubicBezTo>
                <a:close/>
                <a:moveTo>
                  <a:pt x="96203" y="421379"/>
                </a:moveTo>
                <a:cubicBezTo>
                  <a:pt x="97155" y="421379"/>
                  <a:pt x="98108" y="420426"/>
                  <a:pt x="98108" y="419474"/>
                </a:cubicBezTo>
                <a:cubicBezTo>
                  <a:pt x="99060" y="420426"/>
                  <a:pt x="99060" y="420426"/>
                  <a:pt x="100013" y="421379"/>
                </a:cubicBezTo>
                <a:cubicBezTo>
                  <a:pt x="100013" y="421379"/>
                  <a:pt x="100013" y="422331"/>
                  <a:pt x="100013" y="422331"/>
                </a:cubicBezTo>
                <a:cubicBezTo>
                  <a:pt x="100013" y="422331"/>
                  <a:pt x="100013" y="422331"/>
                  <a:pt x="100013" y="422331"/>
                </a:cubicBezTo>
                <a:cubicBezTo>
                  <a:pt x="100013" y="422331"/>
                  <a:pt x="100013" y="422331"/>
                  <a:pt x="100013" y="422331"/>
                </a:cubicBezTo>
                <a:cubicBezTo>
                  <a:pt x="100013" y="422331"/>
                  <a:pt x="100013" y="422331"/>
                  <a:pt x="100013" y="422331"/>
                </a:cubicBezTo>
                <a:cubicBezTo>
                  <a:pt x="98108" y="423284"/>
                  <a:pt x="97155" y="422331"/>
                  <a:pt x="96203" y="421379"/>
                </a:cubicBezTo>
                <a:close/>
                <a:moveTo>
                  <a:pt x="101918" y="426141"/>
                </a:moveTo>
                <a:cubicBezTo>
                  <a:pt x="100965" y="425189"/>
                  <a:pt x="100013" y="424236"/>
                  <a:pt x="99060" y="423284"/>
                </a:cubicBezTo>
                <a:lnTo>
                  <a:pt x="99060" y="423284"/>
                </a:lnTo>
                <a:cubicBezTo>
                  <a:pt x="99060" y="423284"/>
                  <a:pt x="99060" y="423284"/>
                  <a:pt x="100013" y="423284"/>
                </a:cubicBezTo>
                <a:cubicBezTo>
                  <a:pt x="100965" y="424236"/>
                  <a:pt x="100965" y="425189"/>
                  <a:pt x="101918" y="426141"/>
                </a:cubicBezTo>
                <a:cubicBezTo>
                  <a:pt x="101918" y="425189"/>
                  <a:pt x="101918" y="426141"/>
                  <a:pt x="101918" y="426141"/>
                </a:cubicBezTo>
                <a:close/>
                <a:moveTo>
                  <a:pt x="101918" y="425189"/>
                </a:moveTo>
                <a:cubicBezTo>
                  <a:pt x="101918" y="424236"/>
                  <a:pt x="101918" y="424236"/>
                  <a:pt x="101918" y="425189"/>
                </a:cubicBezTo>
                <a:cubicBezTo>
                  <a:pt x="101918" y="424236"/>
                  <a:pt x="101918" y="424236"/>
                  <a:pt x="101918" y="425189"/>
                </a:cubicBezTo>
                <a:cubicBezTo>
                  <a:pt x="100965" y="424236"/>
                  <a:pt x="100965" y="423284"/>
                  <a:pt x="100013" y="423284"/>
                </a:cubicBezTo>
                <a:cubicBezTo>
                  <a:pt x="100013" y="423284"/>
                  <a:pt x="100013" y="423284"/>
                  <a:pt x="100965" y="423284"/>
                </a:cubicBezTo>
                <a:lnTo>
                  <a:pt x="100965" y="423284"/>
                </a:lnTo>
                <a:cubicBezTo>
                  <a:pt x="100965" y="423284"/>
                  <a:pt x="100965" y="423284"/>
                  <a:pt x="100965" y="423284"/>
                </a:cubicBezTo>
                <a:cubicBezTo>
                  <a:pt x="100965" y="423284"/>
                  <a:pt x="100965" y="423284"/>
                  <a:pt x="100965" y="423284"/>
                </a:cubicBezTo>
                <a:cubicBezTo>
                  <a:pt x="100965" y="423284"/>
                  <a:pt x="100965" y="424236"/>
                  <a:pt x="100965" y="424236"/>
                </a:cubicBezTo>
                <a:cubicBezTo>
                  <a:pt x="100965" y="425189"/>
                  <a:pt x="101918" y="426141"/>
                  <a:pt x="101918" y="427094"/>
                </a:cubicBezTo>
                <a:cubicBezTo>
                  <a:pt x="101918" y="425189"/>
                  <a:pt x="101918" y="425189"/>
                  <a:pt x="101918" y="425189"/>
                </a:cubicBezTo>
                <a:close/>
                <a:moveTo>
                  <a:pt x="102870" y="427094"/>
                </a:moveTo>
                <a:cubicBezTo>
                  <a:pt x="102870" y="427094"/>
                  <a:pt x="102870" y="427094"/>
                  <a:pt x="102870" y="427094"/>
                </a:cubicBezTo>
                <a:cubicBezTo>
                  <a:pt x="102870" y="427094"/>
                  <a:pt x="102870" y="427094"/>
                  <a:pt x="102870" y="427094"/>
                </a:cubicBezTo>
                <a:lnTo>
                  <a:pt x="102870" y="427094"/>
                </a:lnTo>
                <a:cubicBezTo>
                  <a:pt x="102870" y="427094"/>
                  <a:pt x="102870" y="427094"/>
                  <a:pt x="102870" y="427094"/>
                </a:cubicBezTo>
                <a:close/>
                <a:moveTo>
                  <a:pt x="102870" y="428046"/>
                </a:moveTo>
                <a:cubicBezTo>
                  <a:pt x="102870" y="428046"/>
                  <a:pt x="102870" y="428046"/>
                  <a:pt x="102870" y="428046"/>
                </a:cubicBezTo>
                <a:cubicBezTo>
                  <a:pt x="102870" y="428999"/>
                  <a:pt x="102870" y="428046"/>
                  <a:pt x="102870" y="428046"/>
                </a:cubicBezTo>
                <a:cubicBezTo>
                  <a:pt x="102870" y="428046"/>
                  <a:pt x="102870" y="428046"/>
                  <a:pt x="102870" y="428046"/>
                </a:cubicBezTo>
                <a:close/>
                <a:moveTo>
                  <a:pt x="100965" y="430904"/>
                </a:moveTo>
                <a:cubicBezTo>
                  <a:pt x="101918" y="430904"/>
                  <a:pt x="102870" y="429951"/>
                  <a:pt x="102870" y="428999"/>
                </a:cubicBezTo>
                <a:cubicBezTo>
                  <a:pt x="102870" y="428999"/>
                  <a:pt x="103823" y="428046"/>
                  <a:pt x="103823" y="428046"/>
                </a:cubicBezTo>
                <a:cubicBezTo>
                  <a:pt x="103823" y="428046"/>
                  <a:pt x="103823" y="428046"/>
                  <a:pt x="103823" y="428046"/>
                </a:cubicBezTo>
                <a:cubicBezTo>
                  <a:pt x="103823" y="431856"/>
                  <a:pt x="102870" y="432809"/>
                  <a:pt x="100965" y="430904"/>
                </a:cubicBezTo>
                <a:close/>
              </a:path>
            </a:pathLst>
          </a:custGeom>
          <a:solidFill>
            <a:schemeClr val="lt1">
              <a:alpha val="50590"/>
            </a:schemeClr>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1 Background image">
  <p:cSld name="CUSTOM_10">
    <p:spTree>
      <p:nvGrpSpPr>
        <p:cNvPr id="161" name="Shape 161"/>
        <p:cNvGrpSpPr/>
        <p:nvPr/>
      </p:nvGrpSpPr>
      <p:grpSpPr>
        <a:xfrm>
          <a:off x="0" y="0"/>
          <a:ext cx="0" cy="0"/>
          <a:chOff x="0" y="0"/>
          <a:chExt cx="0" cy="0"/>
        </a:xfrm>
      </p:grpSpPr>
      <p:sp>
        <p:nvSpPr>
          <p:cNvPr id="162" name="Google Shape;162;p18"/>
          <p:cNvSpPr txBox="1"/>
          <p:nvPr>
            <p:ph type="title"/>
          </p:nvPr>
        </p:nvSpPr>
        <p:spPr>
          <a:xfrm>
            <a:off x="5417531" y="2088000"/>
            <a:ext cx="3343800" cy="23772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Clr>
                <a:schemeClr val="lt1"/>
              </a:buClr>
              <a:buSzPts val="4500"/>
              <a:buNone/>
              <a:defRPr sz="4500">
                <a:solidFill>
                  <a:schemeClr val="lt1"/>
                </a:solidFill>
              </a:defRPr>
            </a:lvl1pPr>
            <a:lvl2pPr lvl="1" algn="r">
              <a:lnSpc>
                <a:spcPct val="100000"/>
              </a:lnSpc>
              <a:spcBef>
                <a:spcPts val="0"/>
              </a:spcBef>
              <a:spcAft>
                <a:spcPts val="0"/>
              </a:spcAft>
              <a:buClr>
                <a:schemeClr val="lt1"/>
              </a:buClr>
              <a:buSzPts val="11300"/>
              <a:buNone/>
              <a:defRPr sz="11300">
                <a:solidFill>
                  <a:schemeClr val="lt1"/>
                </a:solidFill>
              </a:defRPr>
            </a:lvl2pPr>
            <a:lvl3pPr lvl="2" algn="r">
              <a:lnSpc>
                <a:spcPct val="100000"/>
              </a:lnSpc>
              <a:spcBef>
                <a:spcPts val="0"/>
              </a:spcBef>
              <a:spcAft>
                <a:spcPts val="0"/>
              </a:spcAft>
              <a:buClr>
                <a:schemeClr val="lt1"/>
              </a:buClr>
              <a:buSzPts val="11300"/>
              <a:buNone/>
              <a:defRPr sz="11300">
                <a:solidFill>
                  <a:schemeClr val="lt1"/>
                </a:solidFill>
              </a:defRPr>
            </a:lvl3pPr>
            <a:lvl4pPr lvl="3" algn="r">
              <a:lnSpc>
                <a:spcPct val="100000"/>
              </a:lnSpc>
              <a:spcBef>
                <a:spcPts val="0"/>
              </a:spcBef>
              <a:spcAft>
                <a:spcPts val="0"/>
              </a:spcAft>
              <a:buClr>
                <a:schemeClr val="lt1"/>
              </a:buClr>
              <a:buSzPts val="11300"/>
              <a:buNone/>
              <a:defRPr sz="11300">
                <a:solidFill>
                  <a:schemeClr val="lt1"/>
                </a:solidFill>
              </a:defRPr>
            </a:lvl4pPr>
            <a:lvl5pPr lvl="4" algn="r">
              <a:lnSpc>
                <a:spcPct val="100000"/>
              </a:lnSpc>
              <a:spcBef>
                <a:spcPts val="0"/>
              </a:spcBef>
              <a:spcAft>
                <a:spcPts val="0"/>
              </a:spcAft>
              <a:buClr>
                <a:schemeClr val="lt1"/>
              </a:buClr>
              <a:buSzPts val="11300"/>
              <a:buNone/>
              <a:defRPr sz="11300">
                <a:solidFill>
                  <a:schemeClr val="lt1"/>
                </a:solidFill>
              </a:defRPr>
            </a:lvl5pPr>
            <a:lvl6pPr lvl="5" algn="r">
              <a:lnSpc>
                <a:spcPct val="100000"/>
              </a:lnSpc>
              <a:spcBef>
                <a:spcPts val="0"/>
              </a:spcBef>
              <a:spcAft>
                <a:spcPts val="0"/>
              </a:spcAft>
              <a:buClr>
                <a:schemeClr val="lt1"/>
              </a:buClr>
              <a:buSzPts val="11300"/>
              <a:buNone/>
              <a:defRPr sz="11300">
                <a:solidFill>
                  <a:schemeClr val="lt1"/>
                </a:solidFill>
              </a:defRPr>
            </a:lvl6pPr>
            <a:lvl7pPr lvl="6" algn="r">
              <a:lnSpc>
                <a:spcPct val="100000"/>
              </a:lnSpc>
              <a:spcBef>
                <a:spcPts val="0"/>
              </a:spcBef>
              <a:spcAft>
                <a:spcPts val="0"/>
              </a:spcAft>
              <a:buClr>
                <a:schemeClr val="lt1"/>
              </a:buClr>
              <a:buSzPts val="11300"/>
              <a:buNone/>
              <a:defRPr sz="11300">
                <a:solidFill>
                  <a:schemeClr val="lt1"/>
                </a:solidFill>
              </a:defRPr>
            </a:lvl7pPr>
            <a:lvl8pPr lvl="7" algn="r">
              <a:lnSpc>
                <a:spcPct val="100000"/>
              </a:lnSpc>
              <a:spcBef>
                <a:spcPts val="0"/>
              </a:spcBef>
              <a:spcAft>
                <a:spcPts val="0"/>
              </a:spcAft>
              <a:buClr>
                <a:schemeClr val="lt1"/>
              </a:buClr>
              <a:buSzPts val="11300"/>
              <a:buNone/>
              <a:defRPr sz="11300">
                <a:solidFill>
                  <a:schemeClr val="lt1"/>
                </a:solidFill>
              </a:defRPr>
            </a:lvl8pPr>
            <a:lvl9pPr lvl="8" algn="r">
              <a:lnSpc>
                <a:spcPct val="100000"/>
              </a:lnSpc>
              <a:spcBef>
                <a:spcPts val="0"/>
              </a:spcBef>
              <a:spcAft>
                <a:spcPts val="0"/>
              </a:spcAft>
              <a:buClr>
                <a:schemeClr val="lt1"/>
              </a:buClr>
              <a:buSzPts val="11300"/>
              <a:buNone/>
              <a:defRPr sz="11300">
                <a:solidFill>
                  <a:schemeClr val="lt1"/>
                </a:solidFill>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spTree>
      <p:nvGrpSpPr>
        <p:cNvPr id="163" name="Shape 163"/>
        <p:cNvGrpSpPr/>
        <p:nvPr/>
      </p:nvGrpSpPr>
      <p:grpSpPr>
        <a:xfrm>
          <a:off x="0" y="0"/>
          <a:ext cx="0" cy="0"/>
          <a:chOff x="0" y="0"/>
          <a:chExt cx="0" cy="0"/>
        </a:xfrm>
      </p:grpSpPr>
      <p:sp>
        <p:nvSpPr>
          <p:cNvPr id="164" name="Google Shape;164;p19"/>
          <p:cNvSpPr/>
          <p:nvPr/>
        </p:nvSpPr>
        <p:spPr>
          <a:xfrm rot="-5400000">
            <a:off x="6056248" y="3321519"/>
            <a:ext cx="58485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r" dir="108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65" name="Google Shape;165;p19"/>
          <p:cNvSpPr txBox="1"/>
          <p:nvPr>
            <p:ph type="title"/>
          </p:nvPr>
        </p:nvSpPr>
        <p:spPr>
          <a:xfrm>
            <a:off x="4554544" y="1583975"/>
            <a:ext cx="3991800" cy="1324800"/>
          </a:xfrm>
          <a:prstGeom prst="rect">
            <a:avLst/>
          </a:prstGeom>
          <a:noFill/>
          <a:ln>
            <a:noFill/>
          </a:ln>
        </p:spPr>
        <p:txBody>
          <a:bodyPr anchorCtr="0" anchor="t" bIns="91425" lIns="91425" spcFirstLastPara="1" rIns="91425" wrap="square" tIns="91425">
            <a:noAutofit/>
          </a:bodyPr>
          <a:lstStyle>
            <a:lvl1pPr lvl="0" marR="0" algn="r">
              <a:lnSpc>
                <a:spcPct val="100000"/>
              </a:lnSpc>
              <a:spcBef>
                <a:spcPts val="0"/>
              </a:spcBef>
              <a:spcAft>
                <a:spcPts val="0"/>
              </a:spcAft>
              <a:buClr>
                <a:schemeClr val="dk1"/>
              </a:buClr>
              <a:buSzPts val="5300"/>
              <a:buFont typeface="Aldrich"/>
              <a:buNone/>
              <a:defRPr sz="5300"/>
            </a:lvl1pPr>
            <a:lvl2pPr lvl="1" algn="r">
              <a:lnSpc>
                <a:spcPct val="100000"/>
              </a:lnSpc>
              <a:spcBef>
                <a:spcPts val="0"/>
              </a:spcBef>
              <a:spcAft>
                <a:spcPts val="0"/>
              </a:spcAft>
              <a:buClr>
                <a:schemeClr val="dk1"/>
              </a:buClr>
              <a:buSzPts val="5300"/>
              <a:buFont typeface="Abril Fatface"/>
              <a:buNone/>
              <a:defRPr sz="5300">
                <a:solidFill>
                  <a:schemeClr val="dk1"/>
                </a:solidFill>
                <a:latin typeface="Abril Fatface"/>
                <a:ea typeface="Abril Fatface"/>
                <a:cs typeface="Abril Fatface"/>
                <a:sym typeface="Abril Fatface"/>
              </a:defRPr>
            </a:lvl2pPr>
            <a:lvl3pPr lvl="2" algn="r">
              <a:lnSpc>
                <a:spcPct val="100000"/>
              </a:lnSpc>
              <a:spcBef>
                <a:spcPts val="0"/>
              </a:spcBef>
              <a:spcAft>
                <a:spcPts val="0"/>
              </a:spcAft>
              <a:buClr>
                <a:schemeClr val="dk1"/>
              </a:buClr>
              <a:buSzPts val="5300"/>
              <a:buFont typeface="Abril Fatface"/>
              <a:buNone/>
              <a:defRPr sz="5300">
                <a:solidFill>
                  <a:schemeClr val="dk1"/>
                </a:solidFill>
                <a:latin typeface="Abril Fatface"/>
                <a:ea typeface="Abril Fatface"/>
                <a:cs typeface="Abril Fatface"/>
                <a:sym typeface="Abril Fatface"/>
              </a:defRPr>
            </a:lvl3pPr>
            <a:lvl4pPr lvl="3" algn="r">
              <a:lnSpc>
                <a:spcPct val="100000"/>
              </a:lnSpc>
              <a:spcBef>
                <a:spcPts val="0"/>
              </a:spcBef>
              <a:spcAft>
                <a:spcPts val="0"/>
              </a:spcAft>
              <a:buClr>
                <a:schemeClr val="dk1"/>
              </a:buClr>
              <a:buSzPts val="5300"/>
              <a:buFont typeface="Abril Fatface"/>
              <a:buNone/>
              <a:defRPr sz="5300">
                <a:solidFill>
                  <a:schemeClr val="dk1"/>
                </a:solidFill>
                <a:latin typeface="Abril Fatface"/>
                <a:ea typeface="Abril Fatface"/>
                <a:cs typeface="Abril Fatface"/>
                <a:sym typeface="Abril Fatface"/>
              </a:defRPr>
            </a:lvl4pPr>
            <a:lvl5pPr lvl="4" algn="r">
              <a:lnSpc>
                <a:spcPct val="100000"/>
              </a:lnSpc>
              <a:spcBef>
                <a:spcPts val="0"/>
              </a:spcBef>
              <a:spcAft>
                <a:spcPts val="0"/>
              </a:spcAft>
              <a:buClr>
                <a:schemeClr val="dk1"/>
              </a:buClr>
              <a:buSzPts val="5300"/>
              <a:buFont typeface="Abril Fatface"/>
              <a:buNone/>
              <a:defRPr sz="5300">
                <a:solidFill>
                  <a:schemeClr val="dk1"/>
                </a:solidFill>
                <a:latin typeface="Abril Fatface"/>
                <a:ea typeface="Abril Fatface"/>
                <a:cs typeface="Abril Fatface"/>
                <a:sym typeface="Abril Fatface"/>
              </a:defRPr>
            </a:lvl5pPr>
            <a:lvl6pPr lvl="5" algn="r">
              <a:lnSpc>
                <a:spcPct val="100000"/>
              </a:lnSpc>
              <a:spcBef>
                <a:spcPts val="0"/>
              </a:spcBef>
              <a:spcAft>
                <a:spcPts val="0"/>
              </a:spcAft>
              <a:buClr>
                <a:schemeClr val="dk1"/>
              </a:buClr>
              <a:buSzPts val="5300"/>
              <a:buFont typeface="Abril Fatface"/>
              <a:buNone/>
              <a:defRPr sz="5300">
                <a:solidFill>
                  <a:schemeClr val="dk1"/>
                </a:solidFill>
                <a:latin typeface="Abril Fatface"/>
                <a:ea typeface="Abril Fatface"/>
                <a:cs typeface="Abril Fatface"/>
                <a:sym typeface="Abril Fatface"/>
              </a:defRPr>
            </a:lvl6pPr>
            <a:lvl7pPr lvl="6" algn="r">
              <a:lnSpc>
                <a:spcPct val="100000"/>
              </a:lnSpc>
              <a:spcBef>
                <a:spcPts val="0"/>
              </a:spcBef>
              <a:spcAft>
                <a:spcPts val="0"/>
              </a:spcAft>
              <a:buClr>
                <a:schemeClr val="dk1"/>
              </a:buClr>
              <a:buSzPts val="5300"/>
              <a:buFont typeface="Abril Fatface"/>
              <a:buNone/>
              <a:defRPr sz="5300">
                <a:solidFill>
                  <a:schemeClr val="dk1"/>
                </a:solidFill>
                <a:latin typeface="Abril Fatface"/>
                <a:ea typeface="Abril Fatface"/>
                <a:cs typeface="Abril Fatface"/>
                <a:sym typeface="Abril Fatface"/>
              </a:defRPr>
            </a:lvl7pPr>
            <a:lvl8pPr lvl="7" algn="r">
              <a:lnSpc>
                <a:spcPct val="100000"/>
              </a:lnSpc>
              <a:spcBef>
                <a:spcPts val="0"/>
              </a:spcBef>
              <a:spcAft>
                <a:spcPts val="0"/>
              </a:spcAft>
              <a:buClr>
                <a:schemeClr val="dk1"/>
              </a:buClr>
              <a:buSzPts val="5300"/>
              <a:buFont typeface="Abril Fatface"/>
              <a:buNone/>
              <a:defRPr sz="5300">
                <a:solidFill>
                  <a:schemeClr val="dk1"/>
                </a:solidFill>
                <a:latin typeface="Abril Fatface"/>
                <a:ea typeface="Abril Fatface"/>
                <a:cs typeface="Abril Fatface"/>
                <a:sym typeface="Abril Fatface"/>
              </a:defRPr>
            </a:lvl8pPr>
            <a:lvl9pPr lvl="8" algn="r">
              <a:lnSpc>
                <a:spcPct val="100000"/>
              </a:lnSpc>
              <a:spcBef>
                <a:spcPts val="0"/>
              </a:spcBef>
              <a:spcAft>
                <a:spcPts val="0"/>
              </a:spcAft>
              <a:buClr>
                <a:schemeClr val="dk1"/>
              </a:buClr>
              <a:buSzPts val="5300"/>
              <a:buFont typeface="Abril Fatface"/>
              <a:buNone/>
              <a:defRPr sz="5300">
                <a:solidFill>
                  <a:schemeClr val="dk1"/>
                </a:solidFill>
                <a:latin typeface="Abril Fatface"/>
                <a:ea typeface="Abril Fatface"/>
                <a:cs typeface="Abril Fatface"/>
                <a:sym typeface="Abril Fatface"/>
              </a:defRPr>
            </a:lvl9pPr>
          </a:lstStyle>
          <a:p/>
        </p:txBody>
      </p:sp>
      <p:sp>
        <p:nvSpPr>
          <p:cNvPr id="166" name="Google Shape;166;p19"/>
          <p:cNvSpPr txBox="1"/>
          <p:nvPr>
            <p:ph idx="1" type="body"/>
          </p:nvPr>
        </p:nvSpPr>
        <p:spPr>
          <a:xfrm>
            <a:off x="4554525" y="2988275"/>
            <a:ext cx="3991800" cy="2235900"/>
          </a:xfrm>
          <a:prstGeom prst="rect">
            <a:avLst/>
          </a:prstGeom>
          <a:noFill/>
          <a:ln>
            <a:noFill/>
          </a:ln>
        </p:spPr>
        <p:txBody>
          <a:bodyPr anchorCtr="0" anchor="t" bIns="91425" lIns="91425" spcFirstLastPara="1" rIns="91425" wrap="square" tIns="91425">
            <a:noAutofit/>
          </a:bodyPr>
          <a:lstStyle>
            <a:lvl1pPr indent="-317500" lvl="0" marL="457200" algn="r">
              <a:lnSpc>
                <a:spcPct val="115000"/>
              </a:lnSpc>
              <a:spcBef>
                <a:spcPts val="0"/>
              </a:spcBef>
              <a:spcAft>
                <a:spcPts val="0"/>
              </a:spcAft>
              <a:buSzPts val="1400"/>
              <a:buChar char="●"/>
              <a:defRPr/>
            </a:lvl1pPr>
            <a:lvl2pPr indent="-317500" lvl="1" marL="914400" algn="r">
              <a:lnSpc>
                <a:spcPct val="115000"/>
              </a:lnSpc>
              <a:spcBef>
                <a:spcPts val="1600"/>
              </a:spcBef>
              <a:spcAft>
                <a:spcPts val="0"/>
              </a:spcAft>
              <a:buSzPts val="1400"/>
              <a:buChar char="○"/>
              <a:defRPr/>
            </a:lvl2pPr>
            <a:lvl3pPr indent="-317500" lvl="2" marL="1371600" algn="r">
              <a:lnSpc>
                <a:spcPct val="115000"/>
              </a:lnSpc>
              <a:spcBef>
                <a:spcPts val="1600"/>
              </a:spcBef>
              <a:spcAft>
                <a:spcPts val="0"/>
              </a:spcAft>
              <a:buSzPts val="1400"/>
              <a:buChar char="■"/>
              <a:defRPr/>
            </a:lvl3pPr>
            <a:lvl4pPr indent="-317500" lvl="3" marL="1828800" algn="r">
              <a:lnSpc>
                <a:spcPct val="115000"/>
              </a:lnSpc>
              <a:spcBef>
                <a:spcPts val="1600"/>
              </a:spcBef>
              <a:spcAft>
                <a:spcPts val="0"/>
              </a:spcAft>
              <a:buSzPts val="1400"/>
              <a:buChar char="●"/>
              <a:defRPr/>
            </a:lvl4pPr>
            <a:lvl5pPr indent="-317500" lvl="4" marL="2286000" algn="r">
              <a:lnSpc>
                <a:spcPct val="115000"/>
              </a:lnSpc>
              <a:spcBef>
                <a:spcPts val="1600"/>
              </a:spcBef>
              <a:spcAft>
                <a:spcPts val="0"/>
              </a:spcAft>
              <a:buSzPts val="1400"/>
              <a:buChar char="○"/>
              <a:defRPr/>
            </a:lvl5pPr>
            <a:lvl6pPr indent="-317500" lvl="5" marL="2743200" algn="r">
              <a:lnSpc>
                <a:spcPct val="115000"/>
              </a:lnSpc>
              <a:spcBef>
                <a:spcPts val="1600"/>
              </a:spcBef>
              <a:spcAft>
                <a:spcPts val="0"/>
              </a:spcAft>
              <a:buSzPts val="1400"/>
              <a:buChar char="■"/>
              <a:defRPr/>
            </a:lvl6pPr>
            <a:lvl7pPr indent="-317500" lvl="6" marL="3200400" algn="r">
              <a:lnSpc>
                <a:spcPct val="115000"/>
              </a:lnSpc>
              <a:spcBef>
                <a:spcPts val="1600"/>
              </a:spcBef>
              <a:spcAft>
                <a:spcPts val="0"/>
              </a:spcAft>
              <a:buSzPts val="1400"/>
              <a:buChar char="●"/>
              <a:defRPr/>
            </a:lvl7pPr>
            <a:lvl8pPr indent="-317500" lvl="7" marL="3657600" algn="r">
              <a:lnSpc>
                <a:spcPct val="115000"/>
              </a:lnSpc>
              <a:spcBef>
                <a:spcPts val="1600"/>
              </a:spcBef>
              <a:spcAft>
                <a:spcPts val="0"/>
              </a:spcAft>
              <a:buSzPts val="1400"/>
              <a:buChar char="○"/>
              <a:defRPr/>
            </a:lvl8pPr>
            <a:lvl9pPr indent="-317500" lvl="8" marL="4114800" algn="r">
              <a:lnSpc>
                <a:spcPct val="115000"/>
              </a:lnSpc>
              <a:spcBef>
                <a:spcPts val="1600"/>
              </a:spcBef>
              <a:spcAft>
                <a:spcPts val="1600"/>
              </a:spcAft>
              <a:buSzPts val="1400"/>
              <a:buChar char="■"/>
              <a:defRPr/>
            </a:lvl9pPr>
          </a:lstStyle>
          <a:p/>
        </p:txBody>
      </p:sp>
      <p:sp>
        <p:nvSpPr>
          <p:cNvPr id="167" name="Google Shape;167;p19"/>
          <p:cNvSpPr/>
          <p:nvPr/>
        </p:nvSpPr>
        <p:spPr>
          <a:xfrm>
            <a:off x="284398" y="111593"/>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t" dir="54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68" name="Google Shape;168;p19"/>
          <p:cNvSpPr/>
          <p:nvPr/>
        </p:nvSpPr>
        <p:spPr>
          <a:xfrm>
            <a:off x="284398" y="6468019"/>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dir="162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69" name="Google Shape;169;p19"/>
          <p:cNvSpPr/>
          <p:nvPr/>
        </p:nvSpPr>
        <p:spPr>
          <a:xfrm rot="-5400000">
            <a:off x="-2840177" y="3339469"/>
            <a:ext cx="60603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l"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70" name="Google Shape;170;p19"/>
          <p:cNvSpPr/>
          <p:nvPr/>
        </p:nvSpPr>
        <p:spPr>
          <a:xfrm>
            <a:off x="13273" y="6259264"/>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l" dir="189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71" name="Google Shape;171;p19"/>
          <p:cNvSpPr/>
          <p:nvPr/>
        </p:nvSpPr>
        <p:spPr>
          <a:xfrm flipH="1" rot="10800000">
            <a:off x="13273" y="58189"/>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l" dir="27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72" name="Google Shape;172;p19"/>
          <p:cNvSpPr/>
          <p:nvPr/>
        </p:nvSpPr>
        <p:spPr>
          <a:xfrm flipH="1">
            <a:off x="8710545" y="6271063"/>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r" dir="135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73" name="Google Shape;173;p19"/>
          <p:cNvSpPr/>
          <p:nvPr/>
        </p:nvSpPr>
        <p:spPr>
          <a:xfrm rot="10800000">
            <a:off x="8710545" y="69988"/>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r" dir="81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Talking Points">
  <p:cSld name="CUSTOM_2">
    <p:spTree>
      <p:nvGrpSpPr>
        <p:cNvPr id="174" name="Shape 174"/>
        <p:cNvGrpSpPr/>
        <p:nvPr/>
      </p:nvGrpSpPr>
      <p:grpSpPr>
        <a:xfrm>
          <a:off x="0" y="0"/>
          <a:ext cx="0" cy="0"/>
          <a:chOff x="0" y="0"/>
          <a:chExt cx="0" cy="0"/>
        </a:xfrm>
      </p:grpSpPr>
      <p:sp>
        <p:nvSpPr>
          <p:cNvPr id="175" name="Google Shape;175;p20"/>
          <p:cNvSpPr txBox="1"/>
          <p:nvPr>
            <p:ph type="title"/>
          </p:nvPr>
        </p:nvSpPr>
        <p:spPr>
          <a:xfrm>
            <a:off x="730256" y="898175"/>
            <a:ext cx="7827000" cy="7635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chemeClr val="dk1"/>
              </a:buClr>
              <a:buSzPts val="4500"/>
              <a:buFont typeface="Aldrich"/>
              <a:buNone/>
              <a:defRPr sz="4500"/>
            </a:lvl1pPr>
            <a:lvl2pPr lvl="1"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9pPr>
          </a:lstStyle>
          <a:p/>
        </p:txBody>
      </p:sp>
      <p:sp>
        <p:nvSpPr>
          <p:cNvPr id="176" name="Google Shape;176;p20"/>
          <p:cNvSpPr txBox="1"/>
          <p:nvPr>
            <p:ph idx="1" type="body"/>
          </p:nvPr>
        </p:nvSpPr>
        <p:spPr>
          <a:xfrm>
            <a:off x="1992769" y="3153925"/>
            <a:ext cx="6716700" cy="28833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177" name="Google Shape;177;p20"/>
          <p:cNvSpPr/>
          <p:nvPr/>
        </p:nvSpPr>
        <p:spPr>
          <a:xfrm>
            <a:off x="284398" y="111593"/>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t" dir="54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78" name="Google Shape;178;p20"/>
          <p:cNvSpPr/>
          <p:nvPr/>
        </p:nvSpPr>
        <p:spPr>
          <a:xfrm>
            <a:off x="284398" y="6468019"/>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dir="162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79" name="Google Shape;179;p20"/>
          <p:cNvSpPr/>
          <p:nvPr/>
        </p:nvSpPr>
        <p:spPr>
          <a:xfrm rot="-5400000">
            <a:off x="-2840177" y="3339469"/>
            <a:ext cx="60603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l"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80" name="Google Shape;180;p20"/>
          <p:cNvSpPr/>
          <p:nvPr/>
        </p:nvSpPr>
        <p:spPr>
          <a:xfrm rot="-5400000">
            <a:off x="6056248" y="3321519"/>
            <a:ext cx="58485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r" dir="108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81" name="Google Shape;181;p20"/>
          <p:cNvSpPr/>
          <p:nvPr/>
        </p:nvSpPr>
        <p:spPr>
          <a:xfrm>
            <a:off x="13273" y="6259264"/>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l" dir="189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82" name="Google Shape;182;p20"/>
          <p:cNvSpPr/>
          <p:nvPr/>
        </p:nvSpPr>
        <p:spPr>
          <a:xfrm flipH="1" rot="10800000">
            <a:off x="13273" y="58189"/>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l" dir="27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83" name="Google Shape;183;p20"/>
          <p:cNvSpPr/>
          <p:nvPr/>
        </p:nvSpPr>
        <p:spPr>
          <a:xfrm flipH="1">
            <a:off x="8710545" y="6271063"/>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r" dir="135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84" name="Google Shape;184;p20"/>
          <p:cNvSpPr/>
          <p:nvPr/>
        </p:nvSpPr>
        <p:spPr>
          <a:xfrm rot="10800000">
            <a:off x="8710545" y="69988"/>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r" dir="81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185" name="Shape 185"/>
        <p:cNvGrpSpPr/>
        <p:nvPr/>
      </p:nvGrpSpPr>
      <p:grpSpPr>
        <a:xfrm>
          <a:off x="0" y="0"/>
          <a:ext cx="0" cy="0"/>
          <a:chOff x="0" y="0"/>
          <a:chExt cx="0" cy="0"/>
        </a:xfrm>
      </p:grpSpPr>
      <p:sp>
        <p:nvSpPr>
          <p:cNvPr id="186" name="Google Shape;186;p21"/>
          <p:cNvSpPr txBox="1"/>
          <p:nvPr>
            <p:ph type="title"/>
          </p:nvPr>
        </p:nvSpPr>
        <p:spPr>
          <a:xfrm>
            <a:off x="361400" y="965000"/>
            <a:ext cx="2740200" cy="4678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1300"/>
              <a:buNone/>
              <a:defRPr sz="11300"/>
            </a:lvl1pPr>
            <a:lvl2pPr lvl="1" algn="r">
              <a:lnSpc>
                <a:spcPct val="100000"/>
              </a:lnSpc>
              <a:spcBef>
                <a:spcPts val="0"/>
              </a:spcBef>
              <a:spcAft>
                <a:spcPts val="0"/>
              </a:spcAft>
              <a:buSzPts val="11300"/>
              <a:buNone/>
              <a:defRPr sz="11300"/>
            </a:lvl2pPr>
            <a:lvl3pPr lvl="2" algn="r">
              <a:lnSpc>
                <a:spcPct val="100000"/>
              </a:lnSpc>
              <a:spcBef>
                <a:spcPts val="0"/>
              </a:spcBef>
              <a:spcAft>
                <a:spcPts val="0"/>
              </a:spcAft>
              <a:buSzPts val="11300"/>
              <a:buNone/>
              <a:defRPr sz="11300"/>
            </a:lvl3pPr>
            <a:lvl4pPr lvl="3" algn="r">
              <a:lnSpc>
                <a:spcPct val="100000"/>
              </a:lnSpc>
              <a:spcBef>
                <a:spcPts val="0"/>
              </a:spcBef>
              <a:spcAft>
                <a:spcPts val="0"/>
              </a:spcAft>
              <a:buSzPts val="11300"/>
              <a:buNone/>
              <a:defRPr sz="11300"/>
            </a:lvl4pPr>
            <a:lvl5pPr lvl="4" algn="r">
              <a:lnSpc>
                <a:spcPct val="100000"/>
              </a:lnSpc>
              <a:spcBef>
                <a:spcPts val="0"/>
              </a:spcBef>
              <a:spcAft>
                <a:spcPts val="0"/>
              </a:spcAft>
              <a:buSzPts val="11300"/>
              <a:buNone/>
              <a:defRPr sz="11300"/>
            </a:lvl5pPr>
            <a:lvl6pPr lvl="5" algn="r">
              <a:lnSpc>
                <a:spcPct val="100000"/>
              </a:lnSpc>
              <a:spcBef>
                <a:spcPts val="0"/>
              </a:spcBef>
              <a:spcAft>
                <a:spcPts val="0"/>
              </a:spcAft>
              <a:buSzPts val="11300"/>
              <a:buNone/>
              <a:defRPr sz="11300"/>
            </a:lvl6pPr>
            <a:lvl7pPr lvl="6" algn="r">
              <a:lnSpc>
                <a:spcPct val="100000"/>
              </a:lnSpc>
              <a:spcBef>
                <a:spcPts val="0"/>
              </a:spcBef>
              <a:spcAft>
                <a:spcPts val="0"/>
              </a:spcAft>
              <a:buSzPts val="11300"/>
              <a:buNone/>
              <a:defRPr sz="11300"/>
            </a:lvl7pPr>
            <a:lvl8pPr lvl="7" algn="r">
              <a:lnSpc>
                <a:spcPct val="100000"/>
              </a:lnSpc>
              <a:spcBef>
                <a:spcPts val="0"/>
              </a:spcBef>
              <a:spcAft>
                <a:spcPts val="0"/>
              </a:spcAft>
              <a:buSzPts val="11300"/>
              <a:buNone/>
              <a:defRPr sz="11300"/>
            </a:lvl8pPr>
            <a:lvl9pPr lvl="8" algn="r">
              <a:lnSpc>
                <a:spcPct val="100000"/>
              </a:lnSpc>
              <a:spcBef>
                <a:spcPts val="0"/>
              </a:spcBef>
              <a:spcAft>
                <a:spcPts val="0"/>
              </a:spcAft>
              <a:buSzPts val="11300"/>
              <a:buNone/>
              <a:defRPr sz="11300"/>
            </a:lvl9pPr>
          </a:lstStyle>
          <a:p/>
        </p:txBody>
      </p:sp>
      <p:sp>
        <p:nvSpPr>
          <p:cNvPr id="187" name="Google Shape;187;p21"/>
          <p:cNvSpPr txBox="1"/>
          <p:nvPr>
            <p:ph idx="1" type="subTitle"/>
          </p:nvPr>
        </p:nvSpPr>
        <p:spPr>
          <a:xfrm>
            <a:off x="3305025" y="2031800"/>
            <a:ext cx="5124000" cy="7179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2700"/>
              <a:buNone/>
              <a:defRPr b="1" sz="2700"/>
            </a:lvl1pPr>
            <a:lvl2pPr lvl="1" algn="l">
              <a:lnSpc>
                <a:spcPct val="115000"/>
              </a:lnSpc>
              <a:spcBef>
                <a:spcPts val="1600"/>
              </a:spcBef>
              <a:spcAft>
                <a:spcPts val="0"/>
              </a:spcAft>
              <a:buSzPts val="2700"/>
              <a:buNone/>
              <a:defRPr b="1" sz="2700"/>
            </a:lvl2pPr>
            <a:lvl3pPr lvl="2" algn="l">
              <a:lnSpc>
                <a:spcPct val="115000"/>
              </a:lnSpc>
              <a:spcBef>
                <a:spcPts val="1600"/>
              </a:spcBef>
              <a:spcAft>
                <a:spcPts val="0"/>
              </a:spcAft>
              <a:buSzPts val="2700"/>
              <a:buNone/>
              <a:defRPr b="1" sz="2700"/>
            </a:lvl3pPr>
            <a:lvl4pPr lvl="3" algn="l">
              <a:lnSpc>
                <a:spcPct val="115000"/>
              </a:lnSpc>
              <a:spcBef>
                <a:spcPts val="1600"/>
              </a:spcBef>
              <a:spcAft>
                <a:spcPts val="0"/>
              </a:spcAft>
              <a:buSzPts val="2700"/>
              <a:buNone/>
              <a:defRPr b="1" sz="2700"/>
            </a:lvl4pPr>
            <a:lvl5pPr lvl="4" algn="l">
              <a:lnSpc>
                <a:spcPct val="115000"/>
              </a:lnSpc>
              <a:spcBef>
                <a:spcPts val="1600"/>
              </a:spcBef>
              <a:spcAft>
                <a:spcPts val="0"/>
              </a:spcAft>
              <a:buSzPts val="2700"/>
              <a:buNone/>
              <a:defRPr b="1" sz="2700"/>
            </a:lvl5pPr>
            <a:lvl6pPr lvl="5" algn="l">
              <a:lnSpc>
                <a:spcPct val="115000"/>
              </a:lnSpc>
              <a:spcBef>
                <a:spcPts val="1600"/>
              </a:spcBef>
              <a:spcAft>
                <a:spcPts val="0"/>
              </a:spcAft>
              <a:buSzPts val="2700"/>
              <a:buNone/>
              <a:defRPr b="1" sz="2700"/>
            </a:lvl6pPr>
            <a:lvl7pPr lvl="6" algn="l">
              <a:lnSpc>
                <a:spcPct val="115000"/>
              </a:lnSpc>
              <a:spcBef>
                <a:spcPts val="1600"/>
              </a:spcBef>
              <a:spcAft>
                <a:spcPts val="0"/>
              </a:spcAft>
              <a:buSzPts val="2700"/>
              <a:buNone/>
              <a:defRPr b="1" sz="2700"/>
            </a:lvl7pPr>
            <a:lvl8pPr lvl="7" algn="l">
              <a:lnSpc>
                <a:spcPct val="115000"/>
              </a:lnSpc>
              <a:spcBef>
                <a:spcPts val="1600"/>
              </a:spcBef>
              <a:spcAft>
                <a:spcPts val="0"/>
              </a:spcAft>
              <a:buSzPts val="2700"/>
              <a:buNone/>
              <a:defRPr b="1" sz="2700"/>
            </a:lvl8pPr>
            <a:lvl9pPr lvl="8" algn="l">
              <a:lnSpc>
                <a:spcPct val="115000"/>
              </a:lnSpc>
              <a:spcBef>
                <a:spcPts val="1600"/>
              </a:spcBef>
              <a:spcAft>
                <a:spcPts val="1600"/>
              </a:spcAft>
              <a:buSzPts val="2700"/>
              <a:buNone/>
              <a:defRPr b="1" sz="2700"/>
            </a:lvl9pPr>
          </a:lstStyle>
          <a:p/>
        </p:txBody>
      </p:sp>
      <p:sp>
        <p:nvSpPr>
          <p:cNvPr id="188" name="Google Shape;188;p21"/>
          <p:cNvSpPr txBox="1"/>
          <p:nvPr>
            <p:ph idx="2" type="body"/>
          </p:nvPr>
        </p:nvSpPr>
        <p:spPr>
          <a:xfrm>
            <a:off x="3290231" y="2965625"/>
            <a:ext cx="5115300" cy="2075100"/>
          </a:xfrm>
          <a:prstGeom prst="rect">
            <a:avLst/>
          </a:prstGeom>
          <a:noFill/>
          <a:ln>
            <a:noFill/>
          </a:ln>
        </p:spPr>
        <p:txBody>
          <a:bodyPr anchorCtr="0" anchor="ctr" bIns="91425" lIns="91425" spcFirstLastPara="1" rIns="91425" wrap="square" tIns="91425">
            <a:noAutofit/>
          </a:bodyPr>
          <a:lstStyle>
            <a:lvl1pPr indent="-317500" lvl="0" marL="457200" algn="l">
              <a:lnSpc>
                <a:spcPct val="115000"/>
              </a:lnSpc>
              <a:spcBef>
                <a:spcPts val="0"/>
              </a:spcBef>
              <a:spcAft>
                <a:spcPts val="0"/>
              </a:spcAft>
              <a:buSzPts val="14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189" name="Google Shape;189;p21"/>
          <p:cNvSpPr/>
          <p:nvPr/>
        </p:nvSpPr>
        <p:spPr>
          <a:xfrm>
            <a:off x="284398" y="111593"/>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t" dir="54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90" name="Google Shape;190;p21"/>
          <p:cNvSpPr/>
          <p:nvPr/>
        </p:nvSpPr>
        <p:spPr>
          <a:xfrm>
            <a:off x="284398" y="6468019"/>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dir="162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91" name="Google Shape;191;p21"/>
          <p:cNvSpPr/>
          <p:nvPr/>
        </p:nvSpPr>
        <p:spPr>
          <a:xfrm rot="-5400000">
            <a:off x="-2840177" y="3339469"/>
            <a:ext cx="60603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l"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92" name="Google Shape;192;p21"/>
          <p:cNvSpPr/>
          <p:nvPr/>
        </p:nvSpPr>
        <p:spPr>
          <a:xfrm rot="-5400000">
            <a:off x="6056248" y="3321519"/>
            <a:ext cx="58485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r" dir="108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93" name="Google Shape;193;p21"/>
          <p:cNvSpPr/>
          <p:nvPr/>
        </p:nvSpPr>
        <p:spPr>
          <a:xfrm>
            <a:off x="13273" y="6259264"/>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l" dir="189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94" name="Google Shape;194;p21"/>
          <p:cNvSpPr/>
          <p:nvPr/>
        </p:nvSpPr>
        <p:spPr>
          <a:xfrm flipH="1" rot="10800000">
            <a:off x="13273" y="58189"/>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l" dir="27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95" name="Google Shape;195;p21"/>
          <p:cNvSpPr/>
          <p:nvPr/>
        </p:nvSpPr>
        <p:spPr>
          <a:xfrm flipH="1">
            <a:off x="8710545" y="6271063"/>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r" dir="135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96" name="Google Shape;196;p21"/>
          <p:cNvSpPr/>
          <p:nvPr/>
        </p:nvSpPr>
        <p:spPr>
          <a:xfrm rot="10800000">
            <a:off x="8710545" y="69988"/>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r" dir="81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7" name="Shape 17"/>
        <p:cNvGrpSpPr/>
        <p:nvPr/>
      </p:nvGrpSpPr>
      <p:grpSpPr>
        <a:xfrm>
          <a:off x="0" y="0"/>
          <a:ext cx="0" cy="0"/>
          <a:chOff x="0" y="0"/>
          <a:chExt cx="0" cy="0"/>
        </a:xfrm>
      </p:grpSpPr>
      <p:sp>
        <p:nvSpPr>
          <p:cNvPr id="18" name="Google Shape;18;p3"/>
          <p:cNvSpPr txBox="1"/>
          <p:nvPr>
            <p:ph type="ctrTitle"/>
          </p:nvPr>
        </p:nvSpPr>
        <p:spPr>
          <a:xfrm>
            <a:off x="685800" y="2130425"/>
            <a:ext cx="7772400" cy="1470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20" name="Google Shape;20;p3"/>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3"/>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3"/>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One column">
  <p:cSld name="CUSTOM_5">
    <p:spTree>
      <p:nvGrpSpPr>
        <p:cNvPr id="197" name="Shape 197"/>
        <p:cNvGrpSpPr/>
        <p:nvPr/>
      </p:nvGrpSpPr>
      <p:grpSpPr>
        <a:xfrm>
          <a:off x="0" y="0"/>
          <a:ext cx="0" cy="0"/>
          <a:chOff x="0" y="0"/>
          <a:chExt cx="0" cy="0"/>
        </a:xfrm>
      </p:grpSpPr>
      <p:sp>
        <p:nvSpPr>
          <p:cNvPr id="198" name="Google Shape;198;p22"/>
          <p:cNvSpPr txBox="1"/>
          <p:nvPr>
            <p:ph idx="1" type="subTitle"/>
          </p:nvPr>
        </p:nvSpPr>
        <p:spPr>
          <a:xfrm>
            <a:off x="2451208" y="2024175"/>
            <a:ext cx="3576600" cy="7179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600"/>
              <a:buNone/>
              <a:defRPr b="1" sz="1600"/>
            </a:lvl1pPr>
            <a:lvl2pPr lvl="1" algn="l">
              <a:lnSpc>
                <a:spcPct val="115000"/>
              </a:lnSpc>
              <a:spcBef>
                <a:spcPts val="1600"/>
              </a:spcBef>
              <a:spcAft>
                <a:spcPts val="0"/>
              </a:spcAft>
              <a:buSzPts val="1600"/>
              <a:buNone/>
              <a:defRPr b="1" sz="1600"/>
            </a:lvl2pPr>
            <a:lvl3pPr lvl="2" algn="l">
              <a:lnSpc>
                <a:spcPct val="115000"/>
              </a:lnSpc>
              <a:spcBef>
                <a:spcPts val="1600"/>
              </a:spcBef>
              <a:spcAft>
                <a:spcPts val="0"/>
              </a:spcAft>
              <a:buSzPts val="1600"/>
              <a:buNone/>
              <a:defRPr b="1" sz="1600"/>
            </a:lvl3pPr>
            <a:lvl4pPr lvl="3" algn="l">
              <a:lnSpc>
                <a:spcPct val="115000"/>
              </a:lnSpc>
              <a:spcBef>
                <a:spcPts val="1600"/>
              </a:spcBef>
              <a:spcAft>
                <a:spcPts val="0"/>
              </a:spcAft>
              <a:buSzPts val="1600"/>
              <a:buNone/>
              <a:defRPr b="1" sz="1600"/>
            </a:lvl4pPr>
            <a:lvl5pPr lvl="4" algn="l">
              <a:lnSpc>
                <a:spcPct val="115000"/>
              </a:lnSpc>
              <a:spcBef>
                <a:spcPts val="1600"/>
              </a:spcBef>
              <a:spcAft>
                <a:spcPts val="0"/>
              </a:spcAft>
              <a:buSzPts val="1600"/>
              <a:buNone/>
              <a:defRPr b="1" sz="1600"/>
            </a:lvl5pPr>
            <a:lvl6pPr lvl="5" algn="l">
              <a:lnSpc>
                <a:spcPct val="115000"/>
              </a:lnSpc>
              <a:spcBef>
                <a:spcPts val="1600"/>
              </a:spcBef>
              <a:spcAft>
                <a:spcPts val="0"/>
              </a:spcAft>
              <a:buSzPts val="1600"/>
              <a:buNone/>
              <a:defRPr b="1" sz="1600"/>
            </a:lvl6pPr>
            <a:lvl7pPr lvl="6" algn="l">
              <a:lnSpc>
                <a:spcPct val="115000"/>
              </a:lnSpc>
              <a:spcBef>
                <a:spcPts val="1600"/>
              </a:spcBef>
              <a:spcAft>
                <a:spcPts val="0"/>
              </a:spcAft>
              <a:buSzPts val="1600"/>
              <a:buNone/>
              <a:defRPr b="1" sz="1600"/>
            </a:lvl7pPr>
            <a:lvl8pPr lvl="7" algn="l">
              <a:lnSpc>
                <a:spcPct val="115000"/>
              </a:lnSpc>
              <a:spcBef>
                <a:spcPts val="1600"/>
              </a:spcBef>
              <a:spcAft>
                <a:spcPts val="0"/>
              </a:spcAft>
              <a:buSzPts val="1600"/>
              <a:buNone/>
              <a:defRPr b="1" sz="1600"/>
            </a:lvl8pPr>
            <a:lvl9pPr lvl="8" algn="l">
              <a:lnSpc>
                <a:spcPct val="115000"/>
              </a:lnSpc>
              <a:spcBef>
                <a:spcPts val="1600"/>
              </a:spcBef>
              <a:spcAft>
                <a:spcPts val="1600"/>
              </a:spcAft>
              <a:buSzPts val="1600"/>
              <a:buNone/>
              <a:defRPr b="1" sz="1600"/>
            </a:lvl9pPr>
          </a:lstStyle>
          <a:p/>
        </p:txBody>
      </p:sp>
      <p:sp>
        <p:nvSpPr>
          <p:cNvPr id="199" name="Google Shape;199;p22"/>
          <p:cNvSpPr txBox="1"/>
          <p:nvPr>
            <p:ph type="title"/>
          </p:nvPr>
        </p:nvSpPr>
        <p:spPr>
          <a:xfrm>
            <a:off x="2426250" y="593375"/>
            <a:ext cx="4186200" cy="7635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chemeClr val="dk1"/>
              </a:buClr>
              <a:buSzPts val="4500"/>
              <a:buFont typeface="Aldrich"/>
              <a:buNone/>
              <a:defRPr sz="4500"/>
            </a:lvl1pPr>
            <a:lvl2pPr lvl="1"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9pPr>
          </a:lstStyle>
          <a:p/>
        </p:txBody>
      </p:sp>
      <p:sp>
        <p:nvSpPr>
          <p:cNvPr id="200" name="Google Shape;200;p22"/>
          <p:cNvSpPr txBox="1"/>
          <p:nvPr>
            <p:ph idx="2" type="body"/>
          </p:nvPr>
        </p:nvSpPr>
        <p:spPr>
          <a:xfrm>
            <a:off x="3036038" y="2684351"/>
            <a:ext cx="3680700" cy="34365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201" name="Google Shape;201;p22"/>
          <p:cNvSpPr/>
          <p:nvPr/>
        </p:nvSpPr>
        <p:spPr>
          <a:xfrm>
            <a:off x="284398" y="111593"/>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t" dir="54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02" name="Google Shape;202;p22"/>
          <p:cNvSpPr/>
          <p:nvPr/>
        </p:nvSpPr>
        <p:spPr>
          <a:xfrm>
            <a:off x="284398" y="6468019"/>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dir="162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03" name="Google Shape;203;p22"/>
          <p:cNvSpPr/>
          <p:nvPr/>
        </p:nvSpPr>
        <p:spPr>
          <a:xfrm rot="-5400000">
            <a:off x="-2840177" y="3339469"/>
            <a:ext cx="60603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l"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04" name="Google Shape;204;p22"/>
          <p:cNvSpPr/>
          <p:nvPr/>
        </p:nvSpPr>
        <p:spPr>
          <a:xfrm rot="-5400000">
            <a:off x="6056248" y="3321519"/>
            <a:ext cx="58485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r" dir="108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05" name="Google Shape;205;p22"/>
          <p:cNvSpPr/>
          <p:nvPr/>
        </p:nvSpPr>
        <p:spPr>
          <a:xfrm>
            <a:off x="13273" y="6259264"/>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l" dir="189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06" name="Google Shape;206;p22"/>
          <p:cNvSpPr/>
          <p:nvPr/>
        </p:nvSpPr>
        <p:spPr>
          <a:xfrm flipH="1" rot="10800000">
            <a:off x="13273" y="58189"/>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l" dir="27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07" name="Google Shape;207;p22"/>
          <p:cNvSpPr/>
          <p:nvPr/>
        </p:nvSpPr>
        <p:spPr>
          <a:xfrm flipH="1">
            <a:off x="8710545" y="6271063"/>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r" dir="135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08" name="Google Shape;208;p22"/>
          <p:cNvSpPr/>
          <p:nvPr/>
        </p:nvSpPr>
        <p:spPr>
          <a:xfrm rot="10800000">
            <a:off x="8710545" y="69988"/>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r" dir="81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Two columns">
  <p:cSld name="CUSTOM_4">
    <p:spTree>
      <p:nvGrpSpPr>
        <p:cNvPr id="209" name="Shape 209"/>
        <p:cNvGrpSpPr/>
        <p:nvPr/>
      </p:nvGrpSpPr>
      <p:grpSpPr>
        <a:xfrm>
          <a:off x="0" y="0"/>
          <a:ext cx="0" cy="0"/>
          <a:chOff x="0" y="0"/>
          <a:chExt cx="0" cy="0"/>
        </a:xfrm>
      </p:grpSpPr>
      <p:sp>
        <p:nvSpPr>
          <p:cNvPr id="210" name="Google Shape;210;p23"/>
          <p:cNvSpPr txBox="1"/>
          <p:nvPr>
            <p:ph idx="1" type="subTitle"/>
          </p:nvPr>
        </p:nvSpPr>
        <p:spPr>
          <a:xfrm>
            <a:off x="336650" y="2024167"/>
            <a:ext cx="2992200" cy="7179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600"/>
              <a:buNone/>
              <a:defRPr b="1" sz="1600"/>
            </a:lvl1pPr>
            <a:lvl2pPr lvl="1" algn="l">
              <a:lnSpc>
                <a:spcPct val="115000"/>
              </a:lnSpc>
              <a:spcBef>
                <a:spcPts val="1600"/>
              </a:spcBef>
              <a:spcAft>
                <a:spcPts val="0"/>
              </a:spcAft>
              <a:buSzPts val="1600"/>
              <a:buNone/>
              <a:defRPr b="1" sz="1600"/>
            </a:lvl2pPr>
            <a:lvl3pPr lvl="2" algn="l">
              <a:lnSpc>
                <a:spcPct val="115000"/>
              </a:lnSpc>
              <a:spcBef>
                <a:spcPts val="1600"/>
              </a:spcBef>
              <a:spcAft>
                <a:spcPts val="0"/>
              </a:spcAft>
              <a:buSzPts val="1600"/>
              <a:buNone/>
              <a:defRPr b="1" sz="1600"/>
            </a:lvl3pPr>
            <a:lvl4pPr lvl="3" algn="l">
              <a:lnSpc>
                <a:spcPct val="115000"/>
              </a:lnSpc>
              <a:spcBef>
                <a:spcPts val="1600"/>
              </a:spcBef>
              <a:spcAft>
                <a:spcPts val="0"/>
              </a:spcAft>
              <a:buSzPts val="1600"/>
              <a:buNone/>
              <a:defRPr b="1" sz="1600"/>
            </a:lvl4pPr>
            <a:lvl5pPr lvl="4" algn="l">
              <a:lnSpc>
                <a:spcPct val="115000"/>
              </a:lnSpc>
              <a:spcBef>
                <a:spcPts val="1600"/>
              </a:spcBef>
              <a:spcAft>
                <a:spcPts val="0"/>
              </a:spcAft>
              <a:buSzPts val="1600"/>
              <a:buNone/>
              <a:defRPr b="1" sz="1600"/>
            </a:lvl5pPr>
            <a:lvl6pPr lvl="5" algn="l">
              <a:lnSpc>
                <a:spcPct val="115000"/>
              </a:lnSpc>
              <a:spcBef>
                <a:spcPts val="1600"/>
              </a:spcBef>
              <a:spcAft>
                <a:spcPts val="0"/>
              </a:spcAft>
              <a:buSzPts val="1600"/>
              <a:buNone/>
              <a:defRPr b="1" sz="1600"/>
            </a:lvl6pPr>
            <a:lvl7pPr lvl="6" algn="l">
              <a:lnSpc>
                <a:spcPct val="115000"/>
              </a:lnSpc>
              <a:spcBef>
                <a:spcPts val="1600"/>
              </a:spcBef>
              <a:spcAft>
                <a:spcPts val="0"/>
              </a:spcAft>
              <a:buSzPts val="1600"/>
              <a:buNone/>
              <a:defRPr b="1" sz="1600"/>
            </a:lvl7pPr>
            <a:lvl8pPr lvl="7" algn="l">
              <a:lnSpc>
                <a:spcPct val="115000"/>
              </a:lnSpc>
              <a:spcBef>
                <a:spcPts val="1600"/>
              </a:spcBef>
              <a:spcAft>
                <a:spcPts val="0"/>
              </a:spcAft>
              <a:buSzPts val="1600"/>
              <a:buNone/>
              <a:defRPr b="1" sz="1600"/>
            </a:lvl8pPr>
            <a:lvl9pPr lvl="8" algn="l">
              <a:lnSpc>
                <a:spcPct val="115000"/>
              </a:lnSpc>
              <a:spcBef>
                <a:spcPts val="1600"/>
              </a:spcBef>
              <a:spcAft>
                <a:spcPts val="1600"/>
              </a:spcAft>
              <a:buSzPts val="1600"/>
              <a:buNone/>
              <a:defRPr b="1" sz="1600"/>
            </a:lvl9pPr>
          </a:lstStyle>
          <a:p/>
        </p:txBody>
      </p:sp>
      <p:sp>
        <p:nvSpPr>
          <p:cNvPr id="211" name="Google Shape;211;p23"/>
          <p:cNvSpPr txBox="1"/>
          <p:nvPr>
            <p:ph idx="2" type="subTitle"/>
          </p:nvPr>
        </p:nvSpPr>
        <p:spPr>
          <a:xfrm>
            <a:off x="4572350" y="2024167"/>
            <a:ext cx="2992200" cy="7179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600"/>
              <a:buNone/>
              <a:defRPr b="1" sz="1600"/>
            </a:lvl1pPr>
            <a:lvl2pPr lvl="1" algn="l">
              <a:lnSpc>
                <a:spcPct val="115000"/>
              </a:lnSpc>
              <a:spcBef>
                <a:spcPts val="1600"/>
              </a:spcBef>
              <a:spcAft>
                <a:spcPts val="0"/>
              </a:spcAft>
              <a:buSzPts val="1600"/>
              <a:buNone/>
              <a:defRPr b="1" sz="1600"/>
            </a:lvl2pPr>
            <a:lvl3pPr lvl="2" algn="l">
              <a:lnSpc>
                <a:spcPct val="115000"/>
              </a:lnSpc>
              <a:spcBef>
                <a:spcPts val="1600"/>
              </a:spcBef>
              <a:spcAft>
                <a:spcPts val="0"/>
              </a:spcAft>
              <a:buSzPts val="1600"/>
              <a:buNone/>
              <a:defRPr b="1" sz="1600"/>
            </a:lvl3pPr>
            <a:lvl4pPr lvl="3" algn="l">
              <a:lnSpc>
                <a:spcPct val="115000"/>
              </a:lnSpc>
              <a:spcBef>
                <a:spcPts val="1600"/>
              </a:spcBef>
              <a:spcAft>
                <a:spcPts val="0"/>
              </a:spcAft>
              <a:buSzPts val="1600"/>
              <a:buNone/>
              <a:defRPr b="1" sz="1600"/>
            </a:lvl4pPr>
            <a:lvl5pPr lvl="4" algn="l">
              <a:lnSpc>
                <a:spcPct val="115000"/>
              </a:lnSpc>
              <a:spcBef>
                <a:spcPts val="1600"/>
              </a:spcBef>
              <a:spcAft>
                <a:spcPts val="0"/>
              </a:spcAft>
              <a:buSzPts val="1600"/>
              <a:buNone/>
              <a:defRPr b="1" sz="1600"/>
            </a:lvl5pPr>
            <a:lvl6pPr lvl="5" algn="l">
              <a:lnSpc>
                <a:spcPct val="115000"/>
              </a:lnSpc>
              <a:spcBef>
                <a:spcPts val="1600"/>
              </a:spcBef>
              <a:spcAft>
                <a:spcPts val="0"/>
              </a:spcAft>
              <a:buSzPts val="1600"/>
              <a:buNone/>
              <a:defRPr b="1" sz="1600"/>
            </a:lvl6pPr>
            <a:lvl7pPr lvl="6" algn="l">
              <a:lnSpc>
                <a:spcPct val="115000"/>
              </a:lnSpc>
              <a:spcBef>
                <a:spcPts val="1600"/>
              </a:spcBef>
              <a:spcAft>
                <a:spcPts val="0"/>
              </a:spcAft>
              <a:buSzPts val="1600"/>
              <a:buNone/>
              <a:defRPr b="1" sz="1600"/>
            </a:lvl7pPr>
            <a:lvl8pPr lvl="7" algn="l">
              <a:lnSpc>
                <a:spcPct val="115000"/>
              </a:lnSpc>
              <a:spcBef>
                <a:spcPts val="1600"/>
              </a:spcBef>
              <a:spcAft>
                <a:spcPts val="0"/>
              </a:spcAft>
              <a:buSzPts val="1600"/>
              <a:buNone/>
              <a:defRPr b="1" sz="1600"/>
            </a:lvl8pPr>
            <a:lvl9pPr lvl="8" algn="l">
              <a:lnSpc>
                <a:spcPct val="115000"/>
              </a:lnSpc>
              <a:spcBef>
                <a:spcPts val="1600"/>
              </a:spcBef>
              <a:spcAft>
                <a:spcPts val="1600"/>
              </a:spcAft>
              <a:buSzPts val="1600"/>
              <a:buNone/>
              <a:defRPr b="1" sz="1600"/>
            </a:lvl9pPr>
          </a:lstStyle>
          <a:p/>
        </p:txBody>
      </p:sp>
      <p:sp>
        <p:nvSpPr>
          <p:cNvPr id="212" name="Google Shape;212;p23"/>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chemeClr val="dk1"/>
              </a:buClr>
              <a:buSzPts val="4500"/>
              <a:buFont typeface="Aldrich"/>
              <a:buNone/>
              <a:defRPr sz="4500"/>
            </a:lvl1pPr>
            <a:lvl2pPr lvl="1"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9pPr>
          </a:lstStyle>
          <a:p/>
        </p:txBody>
      </p:sp>
      <p:sp>
        <p:nvSpPr>
          <p:cNvPr id="213" name="Google Shape;213;p23"/>
          <p:cNvSpPr txBox="1"/>
          <p:nvPr>
            <p:ph idx="3" type="body"/>
          </p:nvPr>
        </p:nvSpPr>
        <p:spPr>
          <a:xfrm>
            <a:off x="995400" y="2961200"/>
            <a:ext cx="3307800" cy="3118500"/>
          </a:xfrm>
          <a:prstGeom prst="rect">
            <a:avLst/>
          </a:prstGeom>
          <a:noFill/>
          <a:ln>
            <a:noFill/>
          </a:ln>
        </p:spPr>
        <p:txBody>
          <a:bodyPr anchorCtr="0" anchor="t" bIns="91425" lIns="91425" spcFirstLastPara="1" rIns="91425" wrap="square" tIns="91425">
            <a:noAutofit/>
          </a:bodyPr>
          <a:lstStyle>
            <a:lvl1pPr indent="-323850" lvl="0" marL="457200" algn="l">
              <a:lnSpc>
                <a:spcPct val="115000"/>
              </a:lnSpc>
              <a:spcBef>
                <a:spcPts val="0"/>
              </a:spcBef>
              <a:spcAft>
                <a:spcPts val="0"/>
              </a:spcAft>
              <a:buSzPts val="1500"/>
              <a:buChar char="●"/>
              <a:defRPr sz="1500"/>
            </a:lvl1pPr>
            <a:lvl2pPr indent="-323850" lvl="1" marL="914400" algn="l">
              <a:lnSpc>
                <a:spcPct val="115000"/>
              </a:lnSpc>
              <a:spcBef>
                <a:spcPts val="1600"/>
              </a:spcBef>
              <a:spcAft>
                <a:spcPts val="0"/>
              </a:spcAft>
              <a:buSzPts val="1500"/>
              <a:buChar char="○"/>
              <a:defRPr sz="1500"/>
            </a:lvl2pPr>
            <a:lvl3pPr indent="-323850" lvl="2" marL="1371600" algn="l">
              <a:lnSpc>
                <a:spcPct val="115000"/>
              </a:lnSpc>
              <a:spcBef>
                <a:spcPts val="1600"/>
              </a:spcBef>
              <a:spcAft>
                <a:spcPts val="0"/>
              </a:spcAft>
              <a:buSzPts val="1500"/>
              <a:buChar char="■"/>
              <a:defRPr sz="1500"/>
            </a:lvl3pPr>
            <a:lvl4pPr indent="-323850" lvl="3" marL="1828800" algn="l">
              <a:lnSpc>
                <a:spcPct val="115000"/>
              </a:lnSpc>
              <a:spcBef>
                <a:spcPts val="1600"/>
              </a:spcBef>
              <a:spcAft>
                <a:spcPts val="0"/>
              </a:spcAft>
              <a:buSzPts val="1500"/>
              <a:buChar char="●"/>
              <a:defRPr sz="1500"/>
            </a:lvl4pPr>
            <a:lvl5pPr indent="-323850" lvl="4" marL="2286000" algn="l">
              <a:lnSpc>
                <a:spcPct val="115000"/>
              </a:lnSpc>
              <a:spcBef>
                <a:spcPts val="1600"/>
              </a:spcBef>
              <a:spcAft>
                <a:spcPts val="0"/>
              </a:spcAft>
              <a:buSzPts val="1500"/>
              <a:buChar char="○"/>
              <a:defRPr sz="1500"/>
            </a:lvl5pPr>
            <a:lvl6pPr indent="-323850" lvl="5" marL="2743200" algn="l">
              <a:lnSpc>
                <a:spcPct val="115000"/>
              </a:lnSpc>
              <a:spcBef>
                <a:spcPts val="1600"/>
              </a:spcBef>
              <a:spcAft>
                <a:spcPts val="0"/>
              </a:spcAft>
              <a:buSzPts val="1500"/>
              <a:buChar char="■"/>
              <a:defRPr sz="1500"/>
            </a:lvl6pPr>
            <a:lvl7pPr indent="-323850" lvl="6" marL="3200400" algn="l">
              <a:lnSpc>
                <a:spcPct val="115000"/>
              </a:lnSpc>
              <a:spcBef>
                <a:spcPts val="1600"/>
              </a:spcBef>
              <a:spcAft>
                <a:spcPts val="0"/>
              </a:spcAft>
              <a:buSzPts val="1500"/>
              <a:buChar char="●"/>
              <a:defRPr sz="1500"/>
            </a:lvl7pPr>
            <a:lvl8pPr indent="-323850" lvl="7" marL="3657600" algn="l">
              <a:lnSpc>
                <a:spcPct val="115000"/>
              </a:lnSpc>
              <a:spcBef>
                <a:spcPts val="1600"/>
              </a:spcBef>
              <a:spcAft>
                <a:spcPts val="0"/>
              </a:spcAft>
              <a:buSzPts val="1500"/>
              <a:buChar char="○"/>
              <a:defRPr sz="1500"/>
            </a:lvl8pPr>
            <a:lvl9pPr indent="-323850" lvl="8" marL="4114800" algn="l">
              <a:lnSpc>
                <a:spcPct val="115000"/>
              </a:lnSpc>
              <a:spcBef>
                <a:spcPts val="1600"/>
              </a:spcBef>
              <a:spcAft>
                <a:spcPts val="1600"/>
              </a:spcAft>
              <a:buSzPts val="1500"/>
              <a:buChar char="■"/>
              <a:defRPr sz="1500"/>
            </a:lvl9pPr>
          </a:lstStyle>
          <a:p/>
        </p:txBody>
      </p:sp>
      <p:sp>
        <p:nvSpPr>
          <p:cNvPr id="214" name="Google Shape;214;p23"/>
          <p:cNvSpPr txBox="1"/>
          <p:nvPr>
            <p:ph idx="4" type="body"/>
          </p:nvPr>
        </p:nvSpPr>
        <p:spPr>
          <a:xfrm>
            <a:off x="5077892" y="2949451"/>
            <a:ext cx="3307800" cy="3118500"/>
          </a:xfrm>
          <a:prstGeom prst="rect">
            <a:avLst/>
          </a:prstGeom>
          <a:noFill/>
          <a:ln>
            <a:noFill/>
          </a:ln>
        </p:spPr>
        <p:txBody>
          <a:bodyPr anchorCtr="0" anchor="t" bIns="91425" lIns="91425" spcFirstLastPara="1" rIns="91425" wrap="square" tIns="91425">
            <a:noAutofit/>
          </a:bodyPr>
          <a:lstStyle>
            <a:lvl1pPr indent="-323850" lvl="0" marL="457200" algn="l">
              <a:lnSpc>
                <a:spcPct val="115000"/>
              </a:lnSpc>
              <a:spcBef>
                <a:spcPts val="0"/>
              </a:spcBef>
              <a:spcAft>
                <a:spcPts val="0"/>
              </a:spcAft>
              <a:buSzPts val="1500"/>
              <a:buChar char="●"/>
              <a:defRPr sz="1500"/>
            </a:lvl1pPr>
            <a:lvl2pPr indent="-323850" lvl="1" marL="914400" algn="l">
              <a:lnSpc>
                <a:spcPct val="115000"/>
              </a:lnSpc>
              <a:spcBef>
                <a:spcPts val="1600"/>
              </a:spcBef>
              <a:spcAft>
                <a:spcPts val="0"/>
              </a:spcAft>
              <a:buSzPts val="1500"/>
              <a:buChar char="○"/>
              <a:defRPr sz="1500"/>
            </a:lvl2pPr>
            <a:lvl3pPr indent="-323850" lvl="2" marL="1371600" algn="l">
              <a:lnSpc>
                <a:spcPct val="115000"/>
              </a:lnSpc>
              <a:spcBef>
                <a:spcPts val="1600"/>
              </a:spcBef>
              <a:spcAft>
                <a:spcPts val="0"/>
              </a:spcAft>
              <a:buSzPts val="1500"/>
              <a:buChar char="■"/>
              <a:defRPr sz="1500"/>
            </a:lvl3pPr>
            <a:lvl4pPr indent="-323850" lvl="3" marL="1828800" algn="l">
              <a:lnSpc>
                <a:spcPct val="115000"/>
              </a:lnSpc>
              <a:spcBef>
                <a:spcPts val="1600"/>
              </a:spcBef>
              <a:spcAft>
                <a:spcPts val="0"/>
              </a:spcAft>
              <a:buSzPts val="1500"/>
              <a:buChar char="●"/>
              <a:defRPr sz="1500"/>
            </a:lvl4pPr>
            <a:lvl5pPr indent="-323850" lvl="4" marL="2286000" algn="l">
              <a:lnSpc>
                <a:spcPct val="115000"/>
              </a:lnSpc>
              <a:spcBef>
                <a:spcPts val="1600"/>
              </a:spcBef>
              <a:spcAft>
                <a:spcPts val="0"/>
              </a:spcAft>
              <a:buSzPts val="1500"/>
              <a:buChar char="○"/>
              <a:defRPr sz="1500"/>
            </a:lvl5pPr>
            <a:lvl6pPr indent="-323850" lvl="5" marL="2743200" algn="l">
              <a:lnSpc>
                <a:spcPct val="115000"/>
              </a:lnSpc>
              <a:spcBef>
                <a:spcPts val="1600"/>
              </a:spcBef>
              <a:spcAft>
                <a:spcPts val="0"/>
              </a:spcAft>
              <a:buSzPts val="1500"/>
              <a:buChar char="■"/>
              <a:defRPr sz="1500"/>
            </a:lvl6pPr>
            <a:lvl7pPr indent="-323850" lvl="6" marL="3200400" algn="l">
              <a:lnSpc>
                <a:spcPct val="115000"/>
              </a:lnSpc>
              <a:spcBef>
                <a:spcPts val="1600"/>
              </a:spcBef>
              <a:spcAft>
                <a:spcPts val="0"/>
              </a:spcAft>
              <a:buSzPts val="1500"/>
              <a:buChar char="●"/>
              <a:defRPr sz="1500"/>
            </a:lvl7pPr>
            <a:lvl8pPr indent="-323850" lvl="7" marL="3657600" algn="l">
              <a:lnSpc>
                <a:spcPct val="115000"/>
              </a:lnSpc>
              <a:spcBef>
                <a:spcPts val="1600"/>
              </a:spcBef>
              <a:spcAft>
                <a:spcPts val="0"/>
              </a:spcAft>
              <a:buSzPts val="1500"/>
              <a:buChar char="○"/>
              <a:defRPr sz="1500"/>
            </a:lvl8pPr>
            <a:lvl9pPr indent="-323850" lvl="8" marL="4114800" algn="l">
              <a:lnSpc>
                <a:spcPct val="115000"/>
              </a:lnSpc>
              <a:spcBef>
                <a:spcPts val="1600"/>
              </a:spcBef>
              <a:spcAft>
                <a:spcPts val="1600"/>
              </a:spcAft>
              <a:buSzPts val="1500"/>
              <a:buChar char="■"/>
              <a:defRPr sz="1500"/>
            </a:lvl9pPr>
          </a:lstStyle>
          <a:p/>
        </p:txBody>
      </p:sp>
      <p:sp>
        <p:nvSpPr>
          <p:cNvPr id="215" name="Google Shape;215;p23"/>
          <p:cNvSpPr/>
          <p:nvPr/>
        </p:nvSpPr>
        <p:spPr>
          <a:xfrm>
            <a:off x="284398" y="111593"/>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t" dir="54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16" name="Google Shape;216;p23"/>
          <p:cNvSpPr/>
          <p:nvPr/>
        </p:nvSpPr>
        <p:spPr>
          <a:xfrm>
            <a:off x="284398" y="6468019"/>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dir="162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17" name="Google Shape;217;p23"/>
          <p:cNvSpPr/>
          <p:nvPr/>
        </p:nvSpPr>
        <p:spPr>
          <a:xfrm rot="-5400000">
            <a:off x="-2840177" y="3339469"/>
            <a:ext cx="60603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l"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18" name="Google Shape;218;p23"/>
          <p:cNvSpPr/>
          <p:nvPr/>
        </p:nvSpPr>
        <p:spPr>
          <a:xfrm rot="-5400000">
            <a:off x="6056248" y="3321519"/>
            <a:ext cx="58485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r" dir="108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19" name="Google Shape;219;p23"/>
          <p:cNvSpPr/>
          <p:nvPr/>
        </p:nvSpPr>
        <p:spPr>
          <a:xfrm>
            <a:off x="13273" y="6259264"/>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l" dir="189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20" name="Google Shape;220;p23"/>
          <p:cNvSpPr/>
          <p:nvPr/>
        </p:nvSpPr>
        <p:spPr>
          <a:xfrm flipH="1" rot="10800000">
            <a:off x="13273" y="58189"/>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l" dir="27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21" name="Google Shape;221;p23"/>
          <p:cNvSpPr/>
          <p:nvPr/>
        </p:nvSpPr>
        <p:spPr>
          <a:xfrm flipH="1">
            <a:off x="8710545" y="6271063"/>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r" dir="135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22" name="Google Shape;222;p23"/>
          <p:cNvSpPr/>
          <p:nvPr/>
        </p:nvSpPr>
        <p:spPr>
          <a:xfrm rot="10800000">
            <a:off x="8710545" y="69988"/>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r" dir="81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Quote">
  <p:cSld name="CUSTOM_6">
    <p:spTree>
      <p:nvGrpSpPr>
        <p:cNvPr id="223" name="Shape 223"/>
        <p:cNvGrpSpPr/>
        <p:nvPr/>
      </p:nvGrpSpPr>
      <p:grpSpPr>
        <a:xfrm>
          <a:off x="0" y="0"/>
          <a:ext cx="0" cy="0"/>
          <a:chOff x="0" y="0"/>
          <a:chExt cx="0" cy="0"/>
        </a:xfrm>
      </p:grpSpPr>
      <p:sp>
        <p:nvSpPr>
          <p:cNvPr id="224" name="Google Shape;224;p24"/>
          <p:cNvSpPr txBox="1"/>
          <p:nvPr>
            <p:ph type="title"/>
          </p:nvPr>
        </p:nvSpPr>
        <p:spPr>
          <a:xfrm>
            <a:off x="418575" y="1873525"/>
            <a:ext cx="8321700" cy="3160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6000"/>
              <a:buNone/>
              <a:defRPr sz="6000"/>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p:txBody>
      </p:sp>
      <p:sp>
        <p:nvSpPr>
          <p:cNvPr id="225" name="Google Shape;225;p24"/>
          <p:cNvSpPr txBox="1"/>
          <p:nvPr>
            <p:ph idx="1" type="subTitle"/>
          </p:nvPr>
        </p:nvSpPr>
        <p:spPr>
          <a:xfrm>
            <a:off x="757088" y="5614675"/>
            <a:ext cx="7966800" cy="7179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26" name="Google Shape;226;p24"/>
          <p:cNvSpPr/>
          <p:nvPr/>
        </p:nvSpPr>
        <p:spPr>
          <a:xfrm>
            <a:off x="284398" y="111593"/>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t" dir="54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27" name="Google Shape;227;p24"/>
          <p:cNvSpPr/>
          <p:nvPr/>
        </p:nvSpPr>
        <p:spPr>
          <a:xfrm>
            <a:off x="284398" y="6468019"/>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dir="162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28" name="Google Shape;228;p24"/>
          <p:cNvSpPr/>
          <p:nvPr/>
        </p:nvSpPr>
        <p:spPr>
          <a:xfrm rot="-5400000">
            <a:off x="-2840177" y="3339469"/>
            <a:ext cx="60603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l"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29" name="Google Shape;229;p24"/>
          <p:cNvSpPr/>
          <p:nvPr/>
        </p:nvSpPr>
        <p:spPr>
          <a:xfrm rot="-5400000">
            <a:off x="6056248" y="3321519"/>
            <a:ext cx="58485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r" dir="108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30" name="Google Shape;230;p24"/>
          <p:cNvSpPr/>
          <p:nvPr/>
        </p:nvSpPr>
        <p:spPr>
          <a:xfrm>
            <a:off x="13273" y="6259264"/>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l" dir="189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31" name="Google Shape;231;p24"/>
          <p:cNvSpPr/>
          <p:nvPr/>
        </p:nvSpPr>
        <p:spPr>
          <a:xfrm flipH="1" rot="10800000">
            <a:off x="13273" y="58189"/>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l" dir="27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32" name="Google Shape;232;p24"/>
          <p:cNvSpPr/>
          <p:nvPr/>
        </p:nvSpPr>
        <p:spPr>
          <a:xfrm flipH="1">
            <a:off x="8710545" y="6271063"/>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r" dir="135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33" name="Google Shape;233;p24"/>
          <p:cNvSpPr/>
          <p:nvPr/>
        </p:nvSpPr>
        <p:spPr>
          <a:xfrm rot="10800000">
            <a:off x="8710545" y="69988"/>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r" dir="81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
    <p:spTree>
      <p:nvGrpSpPr>
        <p:cNvPr id="234" name="Shape 234"/>
        <p:cNvGrpSpPr/>
        <p:nvPr/>
      </p:nvGrpSpPr>
      <p:grpSpPr>
        <a:xfrm>
          <a:off x="0" y="0"/>
          <a:ext cx="0" cy="0"/>
          <a:chOff x="0" y="0"/>
          <a:chExt cx="0" cy="0"/>
        </a:xfrm>
      </p:grpSpPr>
      <p:sp>
        <p:nvSpPr>
          <p:cNvPr id="235" name="Google Shape;235;p25"/>
          <p:cNvSpPr txBox="1"/>
          <p:nvPr>
            <p:ph idx="1" type="subTitle"/>
          </p:nvPr>
        </p:nvSpPr>
        <p:spPr>
          <a:xfrm>
            <a:off x="850539" y="2237200"/>
            <a:ext cx="2075400" cy="6069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400"/>
              <a:buNone/>
              <a:defRPr b="1" sz="1400"/>
            </a:lvl1pPr>
            <a:lvl2pPr lvl="1" algn="l">
              <a:lnSpc>
                <a:spcPct val="115000"/>
              </a:lnSpc>
              <a:spcBef>
                <a:spcPts val="1600"/>
              </a:spcBef>
              <a:spcAft>
                <a:spcPts val="0"/>
              </a:spcAft>
              <a:buSzPts val="1400"/>
              <a:buNone/>
              <a:defRPr b="1" sz="1400"/>
            </a:lvl2pPr>
            <a:lvl3pPr lvl="2" algn="l">
              <a:lnSpc>
                <a:spcPct val="115000"/>
              </a:lnSpc>
              <a:spcBef>
                <a:spcPts val="1600"/>
              </a:spcBef>
              <a:spcAft>
                <a:spcPts val="0"/>
              </a:spcAft>
              <a:buSzPts val="1400"/>
              <a:buNone/>
              <a:defRPr b="1" sz="1400"/>
            </a:lvl3pPr>
            <a:lvl4pPr lvl="3" algn="l">
              <a:lnSpc>
                <a:spcPct val="115000"/>
              </a:lnSpc>
              <a:spcBef>
                <a:spcPts val="1600"/>
              </a:spcBef>
              <a:spcAft>
                <a:spcPts val="0"/>
              </a:spcAft>
              <a:buSzPts val="1400"/>
              <a:buNone/>
              <a:defRPr b="1" sz="1400"/>
            </a:lvl4pPr>
            <a:lvl5pPr lvl="4" algn="l">
              <a:lnSpc>
                <a:spcPct val="115000"/>
              </a:lnSpc>
              <a:spcBef>
                <a:spcPts val="1600"/>
              </a:spcBef>
              <a:spcAft>
                <a:spcPts val="0"/>
              </a:spcAft>
              <a:buSzPts val="1400"/>
              <a:buNone/>
              <a:defRPr b="1" sz="1400"/>
            </a:lvl5pPr>
            <a:lvl6pPr lvl="5" algn="l">
              <a:lnSpc>
                <a:spcPct val="115000"/>
              </a:lnSpc>
              <a:spcBef>
                <a:spcPts val="1600"/>
              </a:spcBef>
              <a:spcAft>
                <a:spcPts val="0"/>
              </a:spcAft>
              <a:buSzPts val="1400"/>
              <a:buNone/>
              <a:defRPr b="1" sz="1400"/>
            </a:lvl6pPr>
            <a:lvl7pPr lvl="6" algn="l">
              <a:lnSpc>
                <a:spcPct val="115000"/>
              </a:lnSpc>
              <a:spcBef>
                <a:spcPts val="1600"/>
              </a:spcBef>
              <a:spcAft>
                <a:spcPts val="0"/>
              </a:spcAft>
              <a:buSzPts val="1400"/>
              <a:buNone/>
              <a:defRPr b="1" sz="1400"/>
            </a:lvl7pPr>
            <a:lvl8pPr lvl="7" algn="l">
              <a:lnSpc>
                <a:spcPct val="115000"/>
              </a:lnSpc>
              <a:spcBef>
                <a:spcPts val="1600"/>
              </a:spcBef>
              <a:spcAft>
                <a:spcPts val="0"/>
              </a:spcAft>
              <a:buSzPts val="1400"/>
              <a:buNone/>
              <a:defRPr b="1" sz="1400"/>
            </a:lvl8pPr>
            <a:lvl9pPr lvl="8" algn="l">
              <a:lnSpc>
                <a:spcPct val="115000"/>
              </a:lnSpc>
              <a:spcBef>
                <a:spcPts val="1600"/>
              </a:spcBef>
              <a:spcAft>
                <a:spcPts val="1600"/>
              </a:spcAft>
              <a:buSzPts val="1400"/>
              <a:buNone/>
              <a:defRPr b="1" sz="1400"/>
            </a:lvl9pPr>
          </a:lstStyle>
          <a:p/>
        </p:txBody>
      </p:sp>
      <p:sp>
        <p:nvSpPr>
          <p:cNvPr id="236" name="Google Shape;236;p25"/>
          <p:cNvSpPr txBox="1"/>
          <p:nvPr>
            <p:ph idx="2" type="subTitle"/>
          </p:nvPr>
        </p:nvSpPr>
        <p:spPr>
          <a:xfrm>
            <a:off x="3457202" y="2237200"/>
            <a:ext cx="2075400" cy="6069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400"/>
              <a:buNone/>
              <a:defRPr b="1" sz="1400"/>
            </a:lvl1pPr>
            <a:lvl2pPr lvl="1" algn="l">
              <a:lnSpc>
                <a:spcPct val="115000"/>
              </a:lnSpc>
              <a:spcBef>
                <a:spcPts val="1600"/>
              </a:spcBef>
              <a:spcAft>
                <a:spcPts val="0"/>
              </a:spcAft>
              <a:buSzPts val="1400"/>
              <a:buNone/>
              <a:defRPr b="1" sz="1400"/>
            </a:lvl2pPr>
            <a:lvl3pPr lvl="2" algn="l">
              <a:lnSpc>
                <a:spcPct val="115000"/>
              </a:lnSpc>
              <a:spcBef>
                <a:spcPts val="1600"/>
              </a:spcBef>
              <a:spcAft>
                <a:spcPts val="0"/>
              </a:spcAft>
              <a:buSzPts val="1400"/>
              <a:buNone/>
              <a:defRPr b="1" sz="1400"/>
            </a:lvl3pPr>
            <a:lvl4pPr lvl="3" algn="l">
              <a:lnSpc>
                <a:spcPct val="115000"/>
              </a:lnSpc>
              <a:spcBef>
                <a:spcPts val="1600"/>
              </a:spcBef>
              <a:spcAft>
                <a:spcPts val="0"/>
              </a:spcAft>
              <a:buSzPts val="1400"/>
              <a:buNone/>
              <a:defRPr b="1" sz="1400"/>
            </a:lvl4pPr>
            <a:lvl5pPr lvl="4" algn="l">
              <a:lnSpc>
                <a:spcPct val="115000"/>
              </a:lnSpc>
              <a:spcBef>
                <a:spcPts val="1600"/>
              </a:spcBef>
              <a:spcAft>
                <a:spcPts val="0"/>
              </a:spcAft>
              <a:buSzPts val="1400"/>
              <a:buNone/>
              <a:defRPr b="1" sz="1400"/>
            </a:lvl5pPr>
            <a:lvl6pPr lvl="5" algn="l">
              <a:lnSpc>
                <a:spcPct val="115000"/>
              </a:lnSpc>
              <a:spcBef>
                <a:spcPts val="1600"/>
              </a:spcBef>
              <a:spcAft>
                <a:spcPts val="0"/>
              </a:spcAft>
              <a:buSzPts val="1400"/>
              <a:buNone/>
              <a:defRPr b="1" sz="1400"/>
            </a:lvl6pPr>
            <a:lvl7pPr lvl="6" algn="l">
              <a:lnSpc>
                <a:spcPct val="115000"/>
              </a:lnSpc>
              <a:spcBef>
                <a:spcPts val="1600"/>
              </a:spcBef>
              <a:spcAft>
                <a:spcPts val="0"/>
              </a:spcAft>
              <a:buSzPts val="1400"/>
              <a:buNone/>
              <a:defRPr b="1" sz="1400"/>
            </a:lvl7pPr>
            <a:lvl8pPr lvl="7" algn="l">
              <a:lnSpc>
                <a:spcPct val="115000"/>
              </a:lnSpc>
              <a:spcBef>
                <a:spcPts val="1600"/>
              </a:spcBef>
              <a:spcAft>
                <a:spcPts val="0"/>
              </a:spcAft>
              <a:buSzPts val="1400"/>
              <a:buNone/>
              <a:defRPr b="1" sz="1400"/>
            </a:lvl8pPr>
            <a:lvl9pPr lvl="8" algn="l">
              <a:lnSpc>
                <a:spcPct val="115000"/>
              </a:lnSpc>
              <a:spcBef>
                <a:spcPts val="1600"/>
              </a:spcBef>
              <a:spcAft>
                <a:spcPts val="1600"/>
              </a:spcAft>
              <a:buSzPts val="1400"/>
              <a:buNone/>
              <a:defRPr b="1" sz="1400"/>
            </a:lvl9pPr>
          </a:lstStyle>
          <a:p/>
        </p:txBody>
      </p:sp>
      <p:sp>
        <p:nvSpPr>
          <p:cNvPr id="237" name="Google Shape;237;p25"/>
          <p:cNvSpPr txBox="1"/>
          <p:nvPr>
            <p:ph idx="3" type="subTitle"/>
          </p:nvPr>
        </p:nvSpPr>
        <p:spPr>
          <a:xfrm>
            <a:off x="6063864" y="2237200"/>
            <a:ext cx="2075100" cy="6069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400"/>
              <a:buNone/>
              <a:defRPr b="1" sz="1400"/>
            </a:lvl1pPr>
            <a:lvl2pPr lvl="1" algn="l">
              <a:lnSpc>
                <a:spcPct val="115000"/>
              </a:lnSpc>
              <a:spcBef>
                <a:spcPts val="1600"/>
              </a:spcBef>
              <a:spcAft>
                <a:spcPts val="0"/>
              </a:spcAft>
              <a:buSzPts val="1400"/>
              <a:buNone/>
              <a:defRPr b="1" sz="1400"/>
            </a:lvl2pPr>
            <a:lvl3pPr lvl="2" algn="l">
              <a:lnSpc>
                <a:spcPct val="115000"/>
              </a:lnSpc>
              <a:spcBef>
                <a:spcPts val="1600"/>
              </a:spcBef>
              <a:spcAft>
                <a:spcPts val="0"/>
              </a:spcAft>
              <a:buSzPts val="1400"/>
              <a:buNone/>
              <a:defRPr b="1" sz="1400"/>
            </a:lvl3pPr>
            <a:lvl4pPr lvl="3" algn="l">
              <a:lnSpc>
                <a:spcPct val="115000"/>
              </a:lnSpc>
              <a:spcBef>
                <a:spcPts val="1600"/>
              </a:spcBef>
              <a:spcAft>
                <a:spcPts val="0"/>
              </a:spcAft>
              <a:buSzPts val="1400"/>
              <a:buNone/>
              <a:defRPr b="1" sz="1400"/>
            </a:lvl4pPr>
            <a:lvl5pPr lvl="4" algn="l">
              <a:lnSpc>
                <a:spcPct val="115000"/>
              </a:lnSpc>
              <a:spcBef>
                <a:spcPts val="1600"/>
              </a:spcBef>
              <a:spcAft>
                <a:spcPts val="0"/>
              </a:spcAft>
              <a:buSzPts val="1400"/>
              <a:buNone/>
              <a:defRPr b="1" sz="1400"/>
            </a:lvl5pPr>
            <a:lvl6pPr lvl="5" algn="l">
              <a:lnSpc>
                <a:spcPct val="115000"/>
              </a:lnSpc>
              <a:spcBef>
                <a:spcPts val="1600"/>
              </a:spcBef>
              <a:spcAft>
                <a:spcPts val="0"/>
              </a:spcAft>
              <a:buSzPts val="1400"/>
              <a:buNone/>
              <a:defRPr b="1" sz="1400"/>
            </a:lvl6pPr>
            <a:lvl7pPr lvl="6" algn="l">
              <a:lnSpc>
                <a:spcPct val="115000"/>
              </a:lnSpc>
              <a:spcBef>
                <a:spcPts val="1600"/>
              </a:spcBef>
              <a:spcAft>
                <a:spcPts val="0"/>
              </a:spcAft>
              <a:buSzPts val="1400"/>
              <a:buNone/>
              <a:defRPr b="1" sz="1400"/>
            </a:lvl7pPr>
            <a:lvl8pPr lvl="7" algn="l">
              <a:lnSpc>
                <a:spcPct val="115000"/>
              </a:lnSpc>
              <a:spcBef>
                <a:spcPts val="1600"/>
              </a:spcBef>
              <a:spcAft>
                <a:spcPts val="0"/>
              </a:spcAft>
              <a:buSzPts val="1400"/>
              <a:buNone/>
              <a:defRPr b="1" sz="1400"/>
            </a:lvl8pPr>
            <a:lvl9pPr lvl="8" algn="l">
              <a:lnSpc>
                <a:spcPct val="115000"/>
              </a:lnSpc>
              <a:spcBef>
                <a:spcPts val="1600"/>
              </a:spcBef>
              <a:spcAft>
                <a:spcPts val="1600"/>
              </a:spcAft>
              <a:buSzPts val="1400"/>
              <a:buNone/>
              <a:defRPr b="1" sz="1400"/>
            </a:lvl9pPr>
          </a:lstStyle>
          <a:p/>
        </p:txBody>
      </p:sp>
      <p:sp>
        <p:nvSpPr>
          <p:cNvPr id="238" name="Google Shape;238;p25"/>
          <p:cNvSpPr txBox="1"/>
          <p:nvPr>
            <p:ph type="title"/>
          </p:nvPr>
        </p:nvSpPr>
        <p:spPr>
          <a:xfrm>
            <a:off x="850538" y="593375"/>
            <a:ext cx="7288800" cy="7635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chemeClr val="dk1"/>
              </a:buClr>
              <a:buSzPts val="4500"/>
              <a:buFont typeface="Aldrich"/>
              <a:buNone/>
              <a:defRPr sz="4500"/>
            </a:lvl1pPr>
            <a:lvl2pPr lvl="1"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9pPr>
          </a:lstStyle>
          <a:p/>
        </p:txBody>
      </p:sp>
      <p:sp>
        <p:nvSpPr>
          <p:cNvPr id="239" name="Google Shape;239;p25"/>
          <p:cNvSpPr txBox="1"/>
          <p:nvPr>
            <p:ph idx="4" type="body"/>
          </p:nvPr>
        </p:nvSpPr>
        <p:spPr>
          <a:xfrm>
            <a:off x="850538" y="2979951"/>
            <a:ext cx="2075400" cy="2868900"/>
          </a:xfrm>
          <a:prstGeom prst="rect">
            <a:avLst/>
          </a:prstGeom>
          <a:noFill/>
          <a:ln>
            <a:noFill/>
          </a:ln>
        </p:spPr>
        <p:txBody>
          <a:bodyPr anchorCtr="0" anchor="t" bIns="91425" lIns="91425" spcFirstLastPara="1" rIns="91425" wrap="square" tIns="91425">
            <a:noAutofit/>
          </a:bodyPr>
          <a:lstStyle>
            <a:lvl1pPr indent="-298450" lvl="0" marL="457200" algn="l">
              <a:lnSpc>
                <a:spcPct val="115000"/>
              </a:lnSpc>
              <a:spcBef>
                <a:spcPts val="0"/>
              </a:spcBef>
              <a:spcAft>
                <a:spcPts val="0"/>
              </a:spcAft>
              <a:buSzPts val="1100"/>
              <a:buChar char="●"/>
              <a:defRPr sz="1100"/>
            </a:lvl1pPr>
            <a:lvl2pPr indent="-298450" lvl="1" marL="914400" algn="l">
              <a:lnSpc>
                <a:spcPct val="115000"/>
              </a:lnSpc>
              <a:spcBef>
                <a:spcPts val="1600"/>
              </a:spcBef>
              <a:spcAft>
                <a:spcPts val="0"/>
              </a:spcAft>
              <a:buSzPts val="1100"/>
              <a:buChar char="○"/>
              <a:defRPr sz="1100"/>
            </a:lvl2pPr>
            <a:lvl3pPr indent="-298450" lvl="2" marL="1371600" algn="l">
              <a:lnSpc>
                <a:spcPct val="115000"/>
              </a:lnSpc>
              <a:spcBef>
                <a:spcPts val="1600"/>
              </a:spcBef>
              <a:spcAft>
                <a:spcPts val="0"/>
              </a:spcAft>
              <a:buSzPts val="1100"/>
              <a:buChar char="■"/>
              <a:defRPr sz="1100"/>
            </a:lvl3pPr>
            <a:lvl4pPr indent="-298450" lvl="3" marL="1828800" algn="l">
              <a:lnSpc>
                <a:spcPct val="115000"/>
              </a:lnSpc>
              <a:spcBef>
                <a:spcPts val="1600"/>
              </a:spcBef>
              <a:spcAft>
                <a:spcPts val="0"/>
              </a:spcAft>
              <a:buSzPts val="1100"/>
              <a:buChar char="●"/>
              <a:defRPr sz="1100"/>
            </a:lvl4pPr>
            <a:lvl5pPr indent="-298450" lvl="4" marL="2286000" algn="l">
              <a:lnSpc>
                <a:spcPct val="115000"/>
              </a:lnSpc>
              <a:spcBef>
                <a:spcPts val="1600"/>
              </a:spcBef>
              <a:spcAft>
                <a:spcPts val="0"/>
              </a:spcAft>
              <a:buSzPts val="1100"/>
              <a:buChar char="○"/>
              <a:defRPr sz="1100"/>
            </a:lvl5pPr>
            <a:lvl6pPr indent="-298450" lvl="5" marL="2743200" algn="l">
              <a:lnSpc>
                <a:spcPct val="115000"/>
              </a:lnSpc>
              <a:spcBef>
                <a:spcPts val="1600"/>
              </a:spcBef>
              <a:spcAft>
                <a:spcPts val="0"/>
              </a:spcAft>
              <a:buSzPts val="1100"/>
              <a:buChar char="■"/>
              <a:defRPr sz="1100"/>
            </a:lvl6pPr>
            <a:lvl7pPr indent="-298450" lvl="6" marL="3200400" algn="l">
              <a:lnSpc>
                <a:spcPct val="115000"/>
              </a:lnSpc>
              <a:spcBef>
                <a:spcPts val="1600"/>
              </a:spcBef>
              <a:spcAft>
                <a:spcPts val="0"/>
              </a:spcAft>
              <a:buSzPts val="1100"/>
              <a:buChar char="●"/>
              <a:defRPr sz="1100"/>
            </a:lvl7pPr>
            <a:lvl8pPr indent="-298450" lvl="7" marL="3657600" algn="l">
              <a:lnSpc>
                <a:spcPct val="115000"/>
              </a:lnSpc>
              <a:spcBef>
                <a:spcPts val="1600"/>
              </a:spcBef>
              <a:spcAft>
                <a:spcPts val="0"/>
              </a:spcAft>
              <a:buSzPts val="1100"/>
              <a:buChar char="○"/>
              <a:defRPr sz="1100"/>
            </a:lvl8pPr>
            <a:lvl9pPr indent="-298450" lvl="8" marL="4114800" algn="l">
              <a:lnSpc>
                <a:spcPct val="115000"/>
              </a:lnSpc>
              <a:spcBef>
                <a:spcPts val="1600"/>
              </a:spcBef>
              <a:spcAft>
                <a:spcPts val="1600"/>
              </a:spcAft>
              <a:buSzPts val="1100"/>
              <a:buChar char="■"/>
              <a:defRPr sz="1100"/>
            </a:lvl9pPr>
          </a:lstStyle>
          <a:p/>
        </p:txBody>
      </p:sp>
      <p:sp>
        <p:nvSpPr>
          <p:cNvPr id="240" name="Google Shape;240;p25"/>
          <p:cNvSpPr txBox="1"/>
          <p:nvPr>
            <p:ph idx="5" type="body"/>
          </p:nvPr>
        </p:nvSpPr>
        <p:spPr>
          <a:xfrm>
            <a:off x="3457200" y="2979925"/>
            <a:ext cx="2075400" cy="2868900"/>
          </a:xfrm>
          <a:prstGeom prst="rect">
            <a:avLst/>
          </a:prstGeom>
          <a:noFill/>
          <a:ln>
            <a:noFill/>
          </a:ln>
        </p:spPr>
        <p:txBody>
          <a:bodyPr anchorCtr="0" anchor="t" bIns="91425" lIns="91425" spcFirstLastPara="1" rIns="91425" wrap="square" tIns="91425">
            <a:noAutofit/>
          </a:bodyPr>
          <a:lstStyle>
            <a:lvl1pPr indent="-298450" lvl="0" marL="457200" algn="l">
              <a:lnSpc>
                <a:spcPct val="115000"/>
              </a:lnSpc>
              <a:spcBef>
                <a:spcPts val="0"/>
              </a:spcBef>
              <a:spcAft>
                <a:spcPts val="0"/>
              </a:spcAft>
              <a:buSzPts val="1100"/>
              <a:buChar char="●"/>
              <a:defRPr sz="1100"/>
            </a:lvl1pPr>
            <a:lvl2pPr indent="-298450" lvl="1" marL="914400" algn="l">
              <a:lnSpc>
                <a:spcPct val="115000"/>
              </a:lnSpc>
              <a:spcBef>
                <a:spcPts val="1600"/>
              </a:spcBef>
              <a:spcAft>
                <a:spcPts val="0"/>
              </a:spcAft>
              <a:buSzPts val="1100"/>
              <a:buChar char="○"/>
              <a:defRPr sz="1100"/>
            </a:lvl2pPr>
            <a:lvl3pPr indent="-298450" lvl="2" marL="1371600" algn="l">
              <a:lnSpc>
                <a:spcPct val="115000"/>
              </a:lnSpc>
              <a:spcBef>
                <a:spcPts val="1600"/>
              </a:spcBef>
              <a:spcAft>
                <a:spcPts val="0"/>
              </a:spcAft>
              <a:buSzPts val="1100"/>
              <a:buChar char="■"/>
              <a:defRPr sz="1100"/>
            </a:lvl3pPr>
            <a:lvl4pPr indent="-298450" lvl="3" marL="1828800" algn="l">
              <a:lnSpc>
                <a:spcPct val="115000"/>
              </a:lnSpc>
              <a:spcBef>
                <a:spcPts val="1600"/>
              </a:spcBef>
              <a:spcAft>
                <a:spcPts val="0"/>
              </a:spcAft>
              <a:buSzPts val="1100"/>
              <a:buChar char="●"/>
              <a:defRPr sz="1100"/>
            </a:lvl4pPr>
            <a:lvl5pPr indent="-298450" lvl="4" marL="2286000" algn="l">
              <a:lnSpc>
                <a:spcPct val="115000"/>
              </a:lnSpc>
              <a:spcBef>
                <a:spcPts val="1600"/>
              </a:spcBef>
              <a:spcAft>
                <a:spcPts val="0"/>
              </a:spcAft>
              <a:buSzPts val="1100"/>
              <a:buChar char="○"/>
              <a:defRPr sz="1100"/>
            </a:lvl5pPr>
            <a:lvl6pPr indent="-298450" lvl="5" marL="2743200" algn="l">
              <a:lnSpc>
                <a:spcPct val="115000"/>
              </a:lnSpc>
              <a:spcBef>
                <a:spcPts val="1600"/>
              </a:spcBef>
              <a:spcAft>
                <a:spcPts val="0"/>
              </a:spcAft>
              <a:buSzPts val="1100"/>
              <a:buChar char="■"/>
              <a:defRPr sz="1100"/>
            </a:lvl6pPr>
            <a:lvl7pPr indent="-298450" lvl="6" marL="3200400" algn="l">
              <a:lnSpc>
                <a:spcPct val="115000"/>
              </a:lnSpc>
              <a:spcBef>
                <a:spcPts val="1600"/>
              </a:spcBef>
              <a:spcAft>
                <a:spcPts val="0"/>
              </a:spcAft>
              <a:buSzPts val="1100"/>
              <a:buChar char="●"/>
              <a:defRPr sz="1100"/>
            </a:lvl7pPr>
            <a:lvl8pPr indent="-298450" lvl="7" marL="3657600" algn="l">
              <a:lnSpc>
                <a:spcPct val="115000"/>
              </a:lnSpc>
              <a:spcBef>
                <a:spcPts val="1600"/>
              </a:spcBef>
              <a:spcAft>
                <a:spcPts val="0"/>
              </a:spcAft>
              <a:buSzPts val="1100"/>
              <a:buChar char="○"/>
              <a:defRPr sz="1100"/>
            </a:lvl8pPr>
            <a:lvl9pPr indent="-298450" lvl="8" marL="4114800" algn="l">
              <a:lnSpc>
                <a:spcPct val="115000"/>
              </a:lnSpc>
              <a:spcBef>
                <a:spcPts val="1600"/>
              </a:spcBef>
              <a:spcAft>
                <a:spcPts val="1600"/>
              </a:spcAft>
              <a:buSzPts val="1100"/>
              <a:buChar char="■"/>
              <a:defRPr sz="1100"/>
            </a:lvl9pPr>
          </a:lstStyle>
          <a:p/>
        </p:txBody>
      </p:sp>
      <p:sp>
        <p:nvSpPr>
          <p:cNvPr id="241" name="Google Shape;241;p25"/>
          <p:cNvSpPr txBox="1"/>
          <p:nvPr>
            <p:ph idx="6" type="body"/>
          </p:nvPr>
        </p:nvSpPr>
        <p:spPr>
          <a:xfrm>
            <a:off x="6063863" y="2979925"/>
            <a:ext cx="2075400" cy="2868900"/>
          </a:xfrm>
          <a:prstGeom prst="rect">
            <a:avLst/>
          </a:prstGeom>
          <a:noFill/>
          <a:ln>
            <a:noFill/>
          </a:ln>
        </p:spPr>
        <p:txBody>
          <a:bodyPr anchorCtr="0" anchor="t" bIns="91425" lIns="91425" spcFirstLastPara="1" rIns="91425" wrap="square" tIns="91425">
            <a:noAutofit/>
          </a:bodyPr>
          <a:lstStyle>
            <a:lvl1pPr indent="-298450" lvl="0" marL="457200" algn="l">
              <a:lnSpc>
                <a:spcPct val="115000"/>
              </a:lnSpc>
              <a:spcBef>
                <a:spcPts val="0"/>
              </a:spcBef>
              <a:spcAft>
                <a:spcPts val="0"/>
              </a:spcAft>
              <a:buSzPts val="1100"/>
              <a:buChar char="●"/>
              <a:defRPr sz="1100"/>
            </a:lvl1pPr>
            <a:lvl2pPr indent="-298450" lvl="1" marL="914400" algn="l">
              <a:lnSpc>
                <a:spcPct val="115000"/>
              </a:lnSpc>
              <a:spcBef>
                <a:spcPts val="1600"/>
              </a:spcBef>
              <a:spcAft>
                <a:spcPts val="0"/>
              </a:spcAft>
              <a:buSzPts val="1100"/>
              <a:buChar char="○"/>
              <a:defRPr sz="1100"/>
            </a:lvl2pPr>
            <a:lvl3pPr indent="-298450" lvl="2" marL="1371600" algn="l">
              <a:lnSpc>
                <a:spcPct val="115000"/>
              </a:lnSpc>
              <a:spcBef>
                <a:spcPts val="1600"/>
              </a:spcBef>
              <a:spcAft>
                <a:spcPts val="0"/>
              </a:spcAft>
              <a:buSzPts val="1100"/>
              <a:buChar char="■"/>
              <a:defRPr sz="1100"/>
            </a:lvl3pPr>
            <a:lvl4pPr indent="-298450" lvl="3" marL="1828800" algn="l">
              <a:lnSpc>
                <a:spcPct val="115000"/>
              </a:lnSpc>
              <a:spcBef>
                <a:spcPts val="1600"/>
              </a:spcBef>
              <a:spcAft>
                <a:spcPts val="0"/>
              </a:spcAft>
              <a:buSzPts val="1100"/>
              <a:buChar char="●"/>
              <a:defRPr sz="1100"/>
            </a:lvl4pPr>
            <a:lvl5pPr indent="-298450" lvl="4" marL="2286000" algn="l">
              <a:lnSpc>
                <a:spcPct val="115000"/>
              </a:lnSpc>
              <a:spcBef>
                <a:spcPts val="1600"/>
              </a:spcBef>
              <a:spcAft>
                <a:spcPts val="0"/>
              </a:spcAft>
              <a:buSzPts val="1100"/>
              <a:buChar char="○"/>
              <a:defRPr sz="1100"/>
            </a:lvl5pPr>
            <a:lvl6pPr indent="-298450" lvl="5" marL="2743200" algn="l">
              <a:lnSpc>
                <a:spcPct val="115000"/>
              </a:lnSpc>
              <a:spcBef>
                <a:spcPts val="1600"/>
              </a:spcBef>
              <a:spcAft>
                <a:spcPts val="0"/>
              </a:spcAft>
              <a:buSzPts val="1100"/>
              <a:buChar char="■"/>
              <a:defRPr sz="1100"/>
            </a:lvl6pPr>
            <a:lvl7pPr indent="-298450" lvl="6" marL="3200400" algn="l">
              <a:lnSpc>
                <a:spcPct val="115000"/>
              </a:lnSpc>
              <a:spcBef>
                <a:spcPts val="1600"/>
              </a:spcBef>
              <a:spcAft>
                <a:spcPts val="0"/>
              </a:spcAft>
              <a:buSzPts val="1100"/>
              <a:buChar char="●"/>
              <a:defRPr sz="1100"/>
            </a:lvl7pPr>
            <a:lvl8pPr indent="-298450" lvl="7" marL="3657600" algn="l">
              <a:lnSpc>
                <a:spcPct val="115000"/>
              </a:lnSpc>
              <a:spcBef>
                <a:spcPts val="1600"/>
              </a:spcBef>
              <a:spcAft>
                <a:spcPts val="0"/>
              </a:spcAft>
              <a:buSzPts val="1100"/>
              <a:buChar char="○"/>
              <a:defRPr sz="1100"/>
            </a:lvl8pPr>
            <a:lvl9pPr indent="-298450" lvl="8" marL="4114800" algn="l">
              <a:lnSpc>
                <a:spcPct val="115000"/>
              </a:lnSpc>
              <a:spcBef>
                <a:spcPts val="1600"/>
              </a:spcBef>
              <a:spcAft>
                <a:spcPts val="1600"/>
              </a:spcAft>
              <a:buSzPts val="1100"/>
              <a:buChar char="■"/>
              <a:defRPr sz="1100"/>
            </a:lvl9pPr>
          </a:lstStyle>
          <a:p/>
        </p:txBody>
      </p:sp>
      <p:sp>
        <p:nvSpPr>
          <p:cNvPr id="242" name="Google Shape;242;p25"/>
          <p:cNvSpPr/>
          <p:nvPr/>
        </p:nvSpPr>
        <p:spPr>
          <a:xfrm>
            <a:off x="284398" y="111593"/>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t" dir="54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43" name="Google Shape;243;p25"/>
          <p:cNvSpPr/>
          <p:nvPr/>
        </p:nvSpPr>
        <p:spPr>
          <a:xfrm>
            <a:off x="284398" y="6468019"/>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dir="162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44" name="Google Shape;244;p25"/>
          <p:cNvSpPr/>
          <p:nvPr/>
        </p:nvSpPr>
        <p:spPr>
          <a:xfrm rot="-5400000">
            <a:off x="-2840177" y="3339469"/>
            <a:ext cx="60603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l"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45" name="Google Shape;245;p25"/>
          <p:cNvSpPr/>
          <p:nvPr/>
        </p:nvSpPr>
        <p:spPr>
          <a:xfrm rot="-5400000">
            <a:off x="6056248" y="3321519"/>
            <a:ext cx="58485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r" dir="108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46" name="Google Shape;246;p25"/>
          <p:cNvSpPr/>
          <p:nvPr/>
        </p:nvSpPr>
        <p:spPr>
          <a:xfrm>
            <a:off x="13273" y="6259264"/>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l" dir="189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47" name="Google Shape;247;p25"/>
          <p:cNvSpPr/>
          <p:nvPr/>
        </p:nvSpPr>
        <p:spPr>
          <a:xfrm flipH="1" rot="10800000">
            <a:off x="13273" y="58189"/>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l" dir="27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48" name="Google Shape;248;p25"/>
          <p:cNvSpPr/>
          <p:nvPr/>
        </p:nvSpPr>
        <p:spPr>
          <a:xfrm flipH="1">
            <a:off x="8710545" y="6271063"/>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r" dir="135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49" name="Google Shape;249;p25"/>
          <p:cNvSpPr/>
          <p:nvPr/>
        </p:nvSpPr>
        <p:spPr>
          <a:xfrm rot="10800000">
            <a:off x="8710545" y="69988"/>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r" dir="81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Big Title">
  <p:cSld name="CUSTOM_7">
    <p:spTree>
      <p:nvGrpSpPr>
        <p:cNvPr id="250" name="Shape 250"/>
        <p:cNvGrpSpPr/>
        <p:nvPr/>
      </p:nvGrpSpPr>
      <p:grpSpPr>
        <a:xfrm>
          <a:off x="0" y="0"/>
          <a:ext cx="0" cy="0"/>
          <a:chOff x="0" y="0"/>
          <a:chExt cx="0" cy="0"/>
        </a:xfrm>
      </p:grpSpPr>
      <p:sp>
        <p:nvSpPr>
          <p:cNvPr id="251" name="Google Shape;251;p26"/>
          <p:cNvSpPr txBox="1"/>
          <p:nvPr>
            <p:ph type="title"/>
          </p:nvPr>
        </p:nvSpPr>
        <p:spPr>
          <a:xfrm>
            <a:off x="411150" y="544275"/>
            <a:ext cx="8321700" cy="3160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6000"/>
              <a:buNone/>
              <a:defRPr sz="6000"/>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p:txBody>
      </p:sp>
      <p:sp>
        <p:nvSpPr>
          <p:cNvPr id="252" name="Google Shape;252;p26"/>
          <p:cNvSpPr txBox="1"/>
          <p:nvPr>
            <p:ph idx="1" type="body"/>
          </p:nvPr>
        </p:nvSpPr>
        <p:spPr>
          <a:xfrm>
            <a:off x="475106" y="4813251"/>
            <a:ext cx="8181900" cy="1565100"/>
          </a:xfrm>
          <a:prstGeom prst="rect">
            <a:avLst/>
          </a:prstGeom>
          <a:noFill/>
          <a:ln>
            <a:noFill/>
          </a:ln>
        </p:spPr>
        <p:txBody>
          <a:bodyPr anchorCtr="0" anchor="t" bIns="91425" lIns="91425" spcFirstLastPara="1" rIns="91425" wrap="square" tIns="91425">
            <a:noAutofit/>
          </a:bodyPr>
          <a:lstStyle>
            <a:lvl1pPr indent="-317500" lvl="0" marL="457200" algn="ctr">
              <a:lnSpc>
                <a:spcPct val="115000"/>
              </a:lnSpc>
              <a:spcBef>
                <a:spcPts val="0"/>
              </a:spcBef>
              <a:spcAft>
                <a:spcPts val="0"/>
              </a:spcAft>
              <a:buSzPts val="14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253" name="Google Shape;253;p26"/>
          <p:cNvSpPr/>
          <p:nvPr/>
        </p:nvSpPr>
        <p:spPr>
          <a:xfrm>
            <a:off x="284398" y="111593"/>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t" dir="54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54" name="Google Shape;254;p26"/>
          <p:cNvSpPr/>
          <p:nvPr/>
        </p:nvSpPr>
        <p:spPr>
          <a:xfrm>
            <a:off x="284398" y="6468019"/>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dir="162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55" name="Google Shape;255;p26"/>
          <p:cNvSpPr/>
          <p:nvPr/>
        </p:nvSpPr>
        <p:spPr>
          <a:xfrm rot="-5400000">
            <a:off x="-2840177" y="3339469"/>
            <a:ext cx="60603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l"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56" name="Google Shape;256;p26"/>
          <p:cNvSpPr/>
          <p:nvPr/>
        </p:nvSpPr>
        <p:spPr>
          <a:xfrm rot="-5400000">
            <a:off x="6056248" y="3321519"/>
            <a:ext cx="58485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r" dir="108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57" name="Google Shape;257;p26"/>
          <p:cNvSpPr/>
          <p:nvPr/>
        </p:nvSpPr>
        <p:spPr>
          <a:xfrm>
            <a:off x="13273" y="6259264"/>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l" dir="189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58" name="Google Shape;258;p26"/>
          <p:cNvSpPr/>
          <p:nvPr/>
        </p:nvSpPr>
        <p:spPr>
          <a:xfrm flipH="1" rot="10800000">
            <a:off x="13273" y="58189"/>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l" dir="27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59" name="Google Shape;259;p26"/>
          <p:cNvSpPr/>
          <p:nvPr/>
        </p:nvSpPr>
        <p:spPr>
          <a:xfrm flipH="1">
            <a:off x="8710545" y="6271063"/>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r" dir="135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60" name="Google Shape;260;p26"/>
          <p:cNvSpPr/>
          <p:nvPr/>
        </p:nvSpPr>
        <p:spPr>
          <a:xfrm rot="10800000">
            <a:off x="8710545" y="69988"/>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r" dir="81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0 Text and Image">
  <p:cSld name="CUSTOM_9">
    <p:spTree>
      <p:nvGrpSpPr>
        <p:cNvPr id="261" name="Shape 261"/>
        <p:cNvGrpSpPr/>
        <p:nvPr/>
      </p:nvGrpSpPr>
      <p:grpSpPr>
        <a:xfrm>
          <a:off x="0" y="0"/>
          <a:ext cx="0" cy="0"/>
          <a:chOff x="0" y="0"/>
          <a:chExt cx="0" cy="0"/>
        </a:xfrm>
      </p:grpSpPr>
      <p:sp>
        <p:nvSpPr>
          <p:cNvPr id="262" name="Google Shape;262;p27"/>
          <p:cNvSpPr/>
          <p:nvPr/>
        </p:nvSpPr>
        <p:spPr>
          <a:xfrm>
            <a:off x="284398" y="111593"/>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t" dir="54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63" name="Google Shape;263;p27"/>
          <p:cNvSpPr/>
          <p:nvPr/>
        </p:nvSpPr>
        <p:spPr>
          <a:xfrm>
            <a:off x="284398" y="6468019"/>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dir="162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64" name="Google Shape;264;p27"/>
          <p:cNvSpPr/>
          <p:nvPr/>
        </p:nvSpPr>
        <p:spPr>
          <a:xfrm rot="-5400000">
            <a:off x="-2840177" y="3339469"/>
            <a:ext cx="60603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l"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65" name="Google Shape;265;p27"/>
          <p:cNvSpPr/>
          <p:nvPr/>
        </p:nvSpPr>
        <p:spPr>
          <a:xfrm rot="-5400000">
            <a:off x="6056248" y="3321519"/>
            <a:ext cx="58485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r" dir="108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66" name="Google Shape;266;p27"/>
          <p:cNvSpPr/>
          <p:nvPr/>
        </p:nvSpPr>
        <p:spPr>
          <a:xfrm>
            <a:off x="13273" y="6259264"/>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l" dir="189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67" name="Google Shape;267;p27"/>
          <p:cNvSpPr/>
          <p:nvPr/>
        </p:nvSpPr>
        <p:spPr>
          <a:xfrm flipH="1" rot="10800000">
            <a:off x="13273" y="58189"/>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l" dir="27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68" name="Google Shape;268;p27"/>
          <p:cNvSpPr/>
          <p:nvPr/>
        </p:nvSpPr>
        <p:spPr>
          <a:xfrm flipH="1">
            <a:off x="8710545" y="6271063"/>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r" dir="135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69" name="Google Shape;269;p27"/>
          <p:cNvSpPr/>
          <p:nvPr/>
        </p:nvSpPr>
        <p:spPr>
          <a:xfrm rot="10800000">
            <a:off x="8710545" y="69988"/>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r" dir="81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70" name="Google Shape;270;p27"/>
          <p:cNvSpPr txBox="1"/>
          <p:nvPr>
            <p:ph type="title"/>
          </p:nvPr>
        </p:nvSpPr>
        <p:spPr>
          <a:xfrm>
            <a:off x="308456" y="1727000"/>
            <a:ext cx="3343800" cy="23772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500"/>
              <a:buNone/>
              <a:defRPr sz="4500"/>
            </a:lvl1pPr>
            <a:lvl2pPr lvl="1" algn="l">
              <a:lnSpc>
                <a:spcPct val="100000"/>
              </a:lnSpc>
              <a:spcBef>
                <a:spcPts val="0"/>
              </a:spcBef>
              <a:spcAft>
                <a:spcPts val="0"/>
              </a:spcAft>
              <a:buSzPts val="11300"/>
              <a:buNone/>
              <a:defRPr sz="11300"/>
            </a:lvl2pPr>
            <a:lvl3pPr lvl="2" algn="l">
              <a:lnSpc>
                <a:spcPct val="100000"/>
              </a:lnSpc>
              <a:spcBef>
                <a:spcPts val="0"/>
              </a:spcBef>
              <a:spcAft>
                <a:spcPts val="0"/>
              </a:spcAft>
              <a:buSzPts val="11300"/>
              <a:buNone/>
              <a:defRPr sz="11300"/>
            </a:lvl3pPr>
            <a:lvl4pPr lvl="3" algn="l">
              <a:lnSpc>
                <a:spcPct val="100000"/>
              </a:lnSpc>
              <a:spcBef>
                <a:spcPts val="0"/>
              </a:spcBef>
              <a:spcAft>
                <a:spcPts val="0"/>
              </a:spcAft>
              <a:buSzPts val="11300"/>
              <a:buNone/>
              <a:defRPr sz="11300"/>
            </a:lvl4pPr>
            <a:lvl5pPr lvl="4" algn="l">
              <a:lnSpc>
                <a:spcPct val="100000"/>
              </a:lnSpc>
              <a:spcBef>
                <a:spcPts val="0"/>
              </a:spcBef>
              <a:spcAft>
                <a:spcPts val="0"/>
              </a:spcAft>
              <a:buSzPts val="11300"/>
              <a:buNone/>
              <a:defRPr sz="11300"/>
            </a:lvl5pPr>
            <a:lvl6pPr lvl="5" algn="l">
              <a:lnSpc>
                <a:spcPct val="100000"/>
              </a:lnSpc>
              <a:spcBef>
                <a:spcPts val="0"/>
              </a:spcBef>
              <a:spcAft>
                <a:spcPts val="0"/>
              </a:spcAft>
              <a:buSzPts val="11300"/>
              <a:buNone/>
              <a:defRPr sz="11300"/>
            </a:lvl6pPr>
            <a:lvl7pPr lvl="6" algn="l">
              <a:lnSpc>
                <a:spcPct val="100000"/>
              </a:lnSpc>
              <a:spcBef>
                <a:spcPts val="0"/>
              </a:spcBef>
              <a:spcAft>
                <a:spcPts val="0"/>
              </a:spcAft>
              <a:buSzPts val="11300"/>
              <a:buNone/>
              <a:defRPr sz="11300"/>
            </a:lvl7pPr>
            <a:lvl8pPr lvl="7" algn="l">
              <a:lnSpc>
                <a:spcPct val="100000"/>
              </a:lnSpc>
              <a:spcBef>
                <a:spcPts val="0"/>
              </a:spcBef>
              <a:spcAft>
                <a:spcPts val="0"/>
              </a:spcAft>
              <a:buSzPts val="11300"/>
              <a:buNone/>
              <a:defRPr sz="11300"/>
            </a:lvl8pPr>
            <a:lvl9pPr lvl="8" algn="l">
              <a:lnSpc>
                <a:spcPct val="100000"/>
              </a:lnSpc>
              <a:spcBef>
                <a:spcPts val="0"/>
              </a:spcBef>
              <a:spcAft>
                <a:spcPts val="0"/>
              </a:spcAft>
              <a:buSzPts val="11300"/>
              <a:buNone/>
              <a:defRPr sz="11300"/>
            </a:lvl9pPr>
          </a:lstStyle>
          <a:p/>
        </p:txBody>
      </p:sp>
      <p:sp>
        <p:nvSpPr>
          <p:cNvPr id="271" name="Google Shape;271;p27"/>
          <p:cNvSpPr txBox="1"/>
          <p:nvPr>
            <p:ph idx="1" type="subTitle"/>
          </p:nvPr>
        </p:nvSpPr>
        <p:spPr>
          <a:xfrm>
            <a:off x="308456" y="5029775"/>
            <a:ext cx="3343800" cy="7179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400"/>
              <a:buNone/>
              <a:defRPr sz="1400"/>
            </a:lvl1pPr>
            <a:lvl2pPr lvl="1" algn="l">
              <a:lnSpc>
                <a:spcPct val="115000"/>
              </a:lnSpc>
              <a:spcBef>
                <a:spcPts val="1600"/>
              </a:spcBef>
              <a:spcAft>
                <a:spcPts val="0"/>
              </a:spcAft>
              <a:buSzPts val="1400"/>
              <a:buNone/>
              <a:defRPr sz="1400"/>
            </a:lvl2pPr>
            <a:lvl3pPr lvl="2" algn="l">
              <a:lnSpc>
                <a:spcPct val="115000"/>
              </a:lnSpc>
              <a:spcBef>
                <a:spcPts val="1600"/>
              </a:spcBef>
              <a:spcAft>
                <a:spcPts val="0"/>
              </a:spcAft>
              <a:buSzPts val="1400"/>
              <a:buNone/>
              <a:defRPr sz="1400"/>
            </a:lvl3pPr>
            <a:lvl4pPr lvl="3" algn="l">
              <a:lnSpc>
                <a:spcPct val="115000"/>
              </a:lnSpc>
              <a:spcBef>
                <a:spcPts val="1600"/>
              </a:spcBef>
              <a:spcAft>
                <a:spcPts val="0"/>
              </a:spcAft>
              <a:buSzPts val="1400"/>
              <a:buNone/>
              <a:defRPr sz="1400"/>
            </a:lvl4pPr>
            <a:lvl5pPr lvl="4" algn="l">
              <a:lnSpc>
                <a:spcPct val="115000"/>
              </a:lnSpc>
              <a:spcBef>
                <a:spcPts val="1600"/>
              </a:spcBef>
              <a:spcAft>
                <a:spcPts val="0"/>
              </a:spcAft>
              <a:buSzPts val="1400"/>
              <a:buNone/>
              <a:defRPr sz="1400"/>
            </a:lvl5pPr>
            <a:lvl6pPr lvl="5" algn="l">
              <a:lnSpc>
                <a:spcPct val="115000"/>
              </a:lnSpc>
              <a:spcBef>
                <a:spcPts val="1600"/>
              </a:spcBef>
              <a:spcAft>
                <a:spcPts val="0"/>
              </a:spcAft>
              <a:buSzPts val="1400"/>
              <a:buNone/>
              <a:defRPr sz="1400"/>
            </a:lvl6pPr>
            <a:lvl7pPr lvl="6" algn="l">
              <a:lnSpc>
                <a:spcPct val="115000"/>
              </a:lnSpc>
              <a:spcBef>
                <a:spcPts val="1600"/>
              </a:spcBef>
              <a:spcAft>
                <a:spcPts val="0"/>
              </a:spcAft>
              <a:buSzPts val="1400"/>
              <a:buNone/>
              <a:defRPr sz="1400"/>
            </a:lvl7pPr>
            <a:lvl8pPr lvl="7" algn="l">
              <a:lnSpc>
                <a:spcPct val="115000"/>
              </a:lnSpc>
              <a:spcBef>
                <a:spcPts val="1600"/>
              </a:spcBef>
              <a:spcAft>
                <a:spcPts val="0"/>
              </a:spcAft>
              <a:buSzPts val="1400"/>
              <a:buNone/>
              <a:defRPr sz="1400"/>
            </a:lvl8pPr>
            <a:lvl9pPr lvl="8" algn="l">
              <a:lnSpc>
                <a:spcPct val="115000"/>
              </a:lnSpc>
              <a:spcBef>
                <a:spcPts val="1600"/>
              </a:spcBef>
              <a:spcAft>
                <a:spcPts val="1600"/>
              </a:spcAft>
              <a:buSzPts val="1400"/>
              <a:buNone/>
              <a:defRPr sz="1400"/>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Percentages">
  <p:cSld name="CUSTOM_11">
    <p:spTree>
      <p:nvGrpSpPr>
        <p:cNvPr id="272" name="Shape 272"/>
        <p:cNvGrpSpPr/>
        <p:nvPr/>
      </p:nvGrpSpPr>
      <p:grpSpPr>
        <a:xfrm>
          <a:off x="0" y="0"/>
          <a:ext cx="0" cy="0"/>
          <a:chOff x="0" y="0"/>
          <a:chExt cx="0" cy="0"/>
        </a:xfrm>
      </p:grpSpPr>
      <p:sp>
        <p:nvSpPr>
          <p:cNvPr id="273" name="Google Shape;273;p28"/>
          <p:cNvSpPr/>
          <p:nvPr/>
        </p:nvSpPr>
        <p:spPr>
          <a:xfrm>
            <a:off x="284398" y="111593"/>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t" dir="54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74" name="Google Shape;274;p28"/>
          <p:cNvSpPr/>
          <p:nvPr/>
        </p:nvSpPr>
        <p:spPr>
          <a:xfrm>
            <a:off x="284398" y="6468019"/>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dir="162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75" name="Google Shape;275;p28"/>
          <p:cNvSpPr/>
          <p:nvPr/>
        </p:nvSpPr>
        <p:spPr>
          <a:xfrm rot="-5400000">
            <a:off x="-2840177" y="3339469"/>
            <a:ext cx="60603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l"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76" name="Google Shape;276;p28"/>
          <p:cNvSpPr/>
          <p:nvPr/>
        </p:nvSpPr>
        <p:spPr>
          <a:xfrm rot="-5400000">
            <a:off x="6056248" y="3321519"/>
            <a:ext cx="58485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r" dir="108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77" name="Google Shape;277;p28"/>
          <p:cNvSpPr/>
          <p:nvPr/>
        </p:nvSpPr>
        <p:spPr>
          <a:xfrm>
            <a:off x="13273" y="6259264"/>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l" dir="189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78" name="Google Shape;278;p28"/>
          <p:cNvSpPr/>
          <p:nvPr/>
        </p:nvSpPr>
        <p:spPr>
          <a:xfrm flipH="1" rot="10800000">
            <a:off x="13273" y="58189"/>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l" dir="27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79" name="Google Shape;279;p28"/>
          <p:cNvSpPr/>
          <p:nvPr/>
        </p:nvSpPr>
        <p:spPr>
          <a:xfrm flipH="1">
            <a:off x="8710545" y="6271063"/>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r" dir="135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80" name="Google Shape;280;p28"/>
          <p:cNvSpPr/>
          <p:nvPr/>
        </p:nvSpPr>
        <p:spPr>
          <a:xfrm rot="10800000">
            <a:off x="8710545" y="69988"/>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r" dir="81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81" name="Google Shape;281;p28"/>
          <p:cNvSpPr txBox="1"/>
          <p:nvPr>
            <p:ph type="title"/>
          </p:nvPr>
        </p:nvSpPr>
        <p:spPr>
          <a:xfrm>
            <a:off x="2027279" y="1918251"/>
            <a:ext cx="2632800" cy="1257300"/>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SzPts val="5300"/>
              <a:buNone/>
              <a:defRPr sz="5300"/>
            </a:lvl1pPr>
            <a:lvl2pPr lvl="1" algn="r">
              <a:lnSpc>
                <a:spcPct val="100000"/>
              </a:lnSpc>
              <a:spcBef>
                <a:spcPts val="0"/>
              </a:spcBef>
              <a:spcAft>
                <a:spcPts val="0"/>
              </a:spcAft>
              <a:buSzPts val="5300"/>
              <a:buNone/>
              <a:defRPr sz="5300"/>
            </a:lvl2pPr>
            <a:lvl3pPr lvl="2" algn="r">
              <a:lnSpc>
                <a:spcPct val="100000"/>
              </a:lnSpc>
              <a:spcBef>
                <a:spcPts val="0"/>
              </a:spcBef>
              <a:spcAft>
                <a:spcPts val="0"/>
              </a:spcAft>
              <a:buSzPts val="5300"/>
              <a:buNone/>
              <a:defRPr sz="5300"/>
            </a:lvl3pPr>
            <a:lvl4pPr lvl="3" algn="r">
              <a:lnSpc>
                <a:spcPct val="100000"/>
              </a:lnSpc>
              <a:spcBef>
                <a:spcPts val="0"/>
              </a:spcBef>
              <a:spcAft>
                <a:spcPts val="0"/>
              </a:spcAft>
              <a:buSzPts val="5300"/>
              <a:buNone/>
              <a:defRPr sz="5300"/>
            </a:lvl4pPr>
            <a:lvl5pPr lvl="4" algn="r">
              <a:lnSpc>
                <a:spcPct val="100000"/>
              </a:lnSpc>
              <a:spcBef>
                <a:spcPts val="0"/>
              </a:spcBef>
              <a:spcAft>
                <a:spcPts val="0"/>
              </a:spcAft>
              <a:buSzPts val="5300"/>
              <a:buNone/>
              <a:defRPr sz="5300"/>
            </a:lvl5pPr>
            <a:lvl6pPr lvl="5" algn="r">
              <a:lnSpc>
                <a:spcPct val="100000"/>
              </a:lnSpc>
              <a:spcBef>
                <a:spcPts val="0"/>
              </a:spcBef>
              <a:spcAft>
                <a:spcPts val="0"/>
              </a:spcAft>
              <a:buSzPts val="5300"/>
              <a:buNone/>
              <a:defRPr sz="5300"/>
            </a:lvl6pPr>
            <a:lvl7pPr lvl="6" algn="r">
              <a:lnSpc>
                <a:spcPct val="100000"/>
              </a:lnSpc>
              <a:spcBef>
                <a:spcPts val="0"/>
              </a:spcBef>
              <a:spcAft>
                <a:spcPts val="0"/>
              </a:spcAft>
              <a:buSzPts val="5300"/>
              <a:buNone/>
              <a:defRPr sz="5300"/>
            </a:lvl7pPr>
            <a:lvl8pPr lvl="7" algn="r">
              <a:lnSpc>
                <a:spcPct val="100000"/>
              </a:lnSpc>
              <a:spcBef>
                <a:spcPts val="0"/>
              </a:spcBef>
              <a:spcAft>
                <a:spcPts val="0"/>
              </a:spcAft>
              <a:buSzPts val="5300"/>
              <a:buNone/>
              <a:defRPr sz="5300"/>
            </a:lvl8pPr>
            <a:lvl9pPr lvl="8" algn="r">
              <a:lnSpc>
                <a:spcPct val="100000"/>
              </a:lnSpc>
              <a:spcBef>
                <a:spcPts val="0"/>
              </a:spcBef>
              <a:spcAft>
                <a:spcPts val="0"/>
              </a:spcAft>
              <a:buSzPts val="5300"/>
              <a:buNone/>
              <a:defRPr sz="5300"/>
            </a:lvl9pPr>
          </a:lstStyle>
          <a:p/>
        </p:txBody>
      </p:sp>
      <p:sp>
        <p:nvSpPr>
          <p:cNvPr id="282" name="Google Shape;282;p28"/>
          <p:cNvSpPr txBox="1"/>
          <p:nvPr>
            <p:ph idx="2" type="title"/>
          </p:nvPr>
        </p:nvSpPr>
        <p:spPr>
          <a:xfrm>
            <a:off x="581156" y="440975"/>
            <a:ext cx="8250900" cy="7635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chemeClr val="dk1"/>
              </a:buClr>
              <a:buSzPts val="4500"/>
              <a:buFont typeface="Aldrich"/>
              <a:buNone/>
              <a:defRPr sz="4500"/>
            </a:lvl1pPr>
            <a:lvl2pPr lvl="1" algn="ctr">
              <a:lnSpc>
                <a:spcPct val="100000"/>
              </a:lnSpc>
              <a:spcBef>
                <a:spcPts val="0"/>
              </a:spcBef>
              <a:spcAft>
                <a:spcPts val="0"/>
              </a:spcAft>
              <a:buClr>
                <a:schemeClr val="dk1"/>
              </a:buClr>
              <a:buSzPts val="4500"/>
              <a:buFont typeface="Griffy"/>
              <a:buNone/>
              <a:defRPr sz="4500">
                <a:solidFill>
                  <a:schemeClr val="dk1"/>
                </a:solidFill>
                <a:latin typeface="Griffy"/>
                <a:ea typeface="Griffy"/>
                <a:cs typeface="Griffy"/>
                <a:sym typeface="Griffy"/>
              </a:defRPr>
            </a:lvl2pPr>
            <a:lvl3pPr lvl="2" algn="ctr">
              <a:lnSpc>
                <a:spcPct val="100000"/>
              </a:lnSpc>
              <a:spcBef>
                <a:spcPts val="0"/>
              </a:spcBef>
              <a:spcAft>
                <a:spcPts val="0"/>
              </a:spcAft>
              <a:buClr>
                <a:schemeClr val="dk1"/>
              </a:buClr>
              <a:buSzPts val="4500"/>
              <a:buFont typeface="Griffy"/>
              <a:buNone/>
              <a:defRPr sz="4500">
                <a:solidFill>
                  <a:schemeClr val="dk1"/>
                </a:solidFill>
                <a:latin typeface="Griffy"/>
                <a:ea typeface="Griffy"/>
                <a:cs typeface="Griffy"/>
                <a:sym typeface="Griffy"/>
              </a:defRPr>
            </a:lvl3pPr>
            <a:lvl4pPr lvl="3" algn="ctr">
              <a:lnSpc>
                <a:spcPct val="100000"/>
              </a:lnSpc>
              <a:spcBef>
                <a:spcPts val="0"/>
              </a:spcBef>
              <a:spcAft>
                <a:spcPts val="0"/>
              </a:spcAft>
              <a:buClr>
                <a:schemeClr val="dk1"/>
              </a:buClr>
              <a:buSzPts val="4500"/>
              <a:buFont typeface="Griffy"/>
              <a:buNone/>
              <a:defRPr sz="4500">
                <a:solidFill>
                  <a:schemeClr val="dk1"/>
                </a:solidFill>
                <a:latin typeface="Griffy"/>
                <a:ea typeface="Griffy"/>
                <a:cs typeface="Griffy"/>
                <a:sym typeface="Griffy"/>
              </a:defRPr>
            </a:lvl4pPr>
            <a:lvl5pPr lvl="4" algn="ctr">
              <a:lnSpc>
                <a:spcPct val="100000"/>
              </a:lnSpc>
              <a:spcBef>
                <a:spcPts val="0"/>
              </a:spcBef>
              <a:spcAft>
                <a:spcPts val="0"/>
              </a:spcAft>
              <a:buClr>
                <a:schemeClr val="dk1"/>
              </a:buClr>
              <a:buSzPts val="4500"/>
              <a:buFont typeface="Griffy"/>
              <a:buNone/>
              <a:defRPr sz="4500">
                <a:solidFill>
                  <a:schemeClr val="dk1"/>
                </a:solidFill>
                <a:latin typeface="Griffy"/>
                <a:ea typeface="Griffy"/>
                <a:cs typeface="Griffy"/>
                <a:sym typeface="Griffy"/>
              </a:defRPr>
            </a:lvl5pPr>
            <a:lvl6pPr lvl="5" algn="ctr">
              <a:lnSpc>
                <a:spcPct val="100000"/>
              </a:lnSpc>
              <a:spcBef>
                <a:spcPts val="0"/>
              </a:spcBef>
              <a:spcAft>
                <a:spcPts val="0"/>
              </a:spcAft>
              <a:buClr>
                <a:schemeClr val="dk1"/>
              </a:buClr>
              <a:buSzPts val="4500"/>
              <a:buFont typeface="Griffy"/>
              <a:buNone/>
              <a:defRPr sz="4500">
                <a:solidFill>
                  <a:schemeClr val="dk1"/>
                </a:solidFill>
                <a:latin typeface="Griffy"/>
                <a:ea typeface="Griffy"/>
                <a:cs typeface="Griffy"/>
                <a:sym typeface="Griffy"/>
              </a:defRPr>
            </a:lvl6pPr>
            <a:lvl7pPr lvl="6" algn="ctr">
              <a:lnSpc>
                <a:spcPct val="100000"/>
              </a:lnSpc>
              <a:spcBef>
                <a:spcPts val="0"/>
              </a:spcBef>
              <a:spcAft>
                <a:spcPts val="0"/>
              </a:spcAft>
              <a:buClr>
                <a:schemeClr val="dk1"/>
              </a:buClr>
              <a:buSzPts val="4500"/>
              <a:buFont typeface="Griffy"/>
              <a:buNone/>
              <a:defRPr sz="4500">
                <a:solidFill>
                  <a:schemeClr val="dk1"/>
                </a:solidFill>
                <a:latin typeface="Griffy"/>
                <a:ea typeface="Griffy"/>
                <a:cs typeface="Griffy"/>
                <a:sym typeface="Griffy"/>
              </a:defRPr>
            </a:lvl7pPr>
            <a:lvl8pPr lvl="7" algn="ctr">
              <a:lnSpc>
                <a:spcPct val="100000"/>
              </a:lnSpc>
              <a:spcBef>
                <a:spcPts val="0"/>
              </a:spcBef>
              <a:spcAft>
                <a:spcPts val="0"/>
              </a:spcAft>
              <a:buClr>
                <a:schemeClr val="dk1"/>
              </a:buClr>
              <a:buSzPts val="4500"/>
              <a:buFont typeface="Griffy"/>
              <a:buNone/>
              <a:defRPr sz="4500">
                <a:solidFill>
                  <a:schemeClr val="dk1"/>
                </a:solidFill>
                <a:latin typeface="Griffy"/>
                <a:ea typeface="Griffy"/>
                <a:cs typeface="Griffy"/>
                <a:sym typeface="Griffy"/>
              </a:defRPr>
            </a:lvl8pPr>
            <a:lvl9pPr lvl="8" algn="ctr">
              <a:lnSpc>
                <a:spcPct val="100000"/>
              </a:lnSpc>
              <a:spcBef>
                <a:spcPts val="0"/>
              </a:spcBef>
              <a:spcAft>
                <a:spcPts val="0"/>
              </a:spcAft>
              <a:buClr>
                <a:schemeClr val="dk1"/>
              </a:buClr>
              <a:buSzPts val="4500"/>
              <a:buFont typeface="Griffy"/>
              <a:buNone/>
              <a:defRPr sz="4500">
                <a:solidFill>
                  <a:schemeClr val="dk1"/>
                </a:solidFill>
                <a:latin typeface="Griffy"/>
                <a:ea typeface="Griffy"/>
                <a:cs typeface="Griffy"/>
                <a:sym typeface="Griffy"/>
              </a:defRPr>
            </a:lvl9pPr>
          </a:lstStyle>
          <a:p/>
        </p:txBody>
      </p:sp>
      <p:sp>
        <p:nvSpPr>
          <p:cNvPr id="283" name="Google Shape;283;p28"/>
          <p:cNvSpPr txBox="1"/>
          <p:nvPr>
            <p:ph idx="3" type="title"/>
          </p:nvPr>
        </p:nvSpPr>
        <p:spPr>
          <a:xfrm>
            <a:off x="2027279" y="3582888"/>
            <a:ext cx="2632800" cy="1257300"/>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SzPts val="5300"/>
              <a:buNone/>
              <a:defRPr sz="5300"/>
            </a:lvl1pPr>
            <a:lvl2pPr lvl="1" algn="r">
              <a:lnSpc>
                <a:spcPct val="100000"/>
              </a:lnSpc>
              <a:spcBef>
                <a:spcPts val="0"/>
              </a:spcBef>
              <a:spcAft>
                <a:spcPts val="0"/>
              </a:spcAft>
              <a:buSzPts val="5300"/>
              <a:buNone/>
              <a:defRPr sz="5300"/>
            </a:lvl2pPr>
            <a:lvl3pPr lvl="2" algn="r">
              <a:lnSpc>
                <a:spcPct val="100000"/>
              </a:lnSpc>
              <a:spcBef>
                <a:spcPts val="0"/>
              </a:spcBef>
              <a:spcAft>
                <a:spcPts val="0"/>
              </a:spcAft>
              <a:buSzPts val="5300"/>
              <a:buNone/>
              <a:defRPr sz="5300"/>
            </a:lvl3pPr>
            <a:lvl4pPr lvl="3" algn="r">
              <a:lnSpc>
                <a:spcPct val="100000"/>
              </a:lnSpc>
              <a:spcBef>
                <a:spcPts val="0"/>
              </a:spcBef>
              <a:spcAft>
                <a:spcPts val="0"/>
              </a:spcAft>
              <a:buSzPts val="5300"/>
              <a:buNone/>
              <a:defRPr sz="5300"/>
            </a:lvl4pPr>
            <a:lvl5pPr lvl="4" algn="r">
              <a:lnSpc>
                <a:spcPct val="100000"/>
              </a:lnSpc>
              <a:spcBef>
                <a:spcPts val="0"/>
              </a:spcBef>
              <a:spcAft>
                <a:spcPts val="0"/>
              </a:spcAft>
              <a:buSzPts val="5300"/>
              <a:buNone/>
              <a:defRPr sz="5300"/>
            </a:lvl5pPr>
            <a:lvl6pPr lvl="5" algn="r">
              <a:lnSpc>
                <a:spcPct val="100000"/>
              </a:lnSpc>
              <a:spcBef>
                <a:spcPts val="0"/>
              </a:spcBef>
              <a:spcAft>
                <a:spcPts val="0"/>
              </a:spcAft>
              <a:buSzPts val="5300"/>
              <a:buNone/>
              <a:defRPr sz="5300"/>
            </a:lvl6pPr>
            <a:lvl7pPr lvl="6" algn="r">
              <a:lnSpc>
                <a:spcPct val="100000"/>
              </a:lnSpc>
              <a:spcBef>
                <a:spcPts val="0"/>
              </a:spcBef>
              <a:spcAft>
                <a:spcPts val="0"/>
              </a:spcAft>
              <a:buSzPts val="5300"/>
              <a:buNone/>
              <a:defRPr sz="5300"/>
            </a:lvl7pPr>
            <a:lvl8pPr lvl="7" algn="r">
              <a:lnSpc>
                <a:spcPct val="100000"/>
              </a:lnSpc>
              <a:spcBef>
                <a:spcPts val="0"/>
              </a:spcBef>
              <a:spcAft>
                <a:spcPts val="0"/>
              </a:spcAft>
              <a:buSzPts val="5300"/>
              <a:buNone/>
              <a:defRPr sz="5300"/>
            </a:lvl8pPr>
            <a:lvl9pPr lvl="8" algn="r">
              <a:lnSpc>
                <a:spcPct val="100000"/>
              </a:lnSpc>
              <a:spcBef>
                <a:spcPts val="0"/>
              </a:spcBef>
              <a:spcAft>
                <a:spcPts val="0"/>
              </a:spcAft>
              <a:buSzPts val="5300"/>
              <a:buNone/>
              <a:defRPr sz="5300"/>
            </a:lvl9pPr>
          </a:lstStyle>
          <a:p/>
        </p:txBody>
      </p:sp>
      <p:sp>
        <p:nvSpPr>
          <p:cNvPr id="284" name="Google Shape;284;p28"/>
          <p:cNvSpPr txBox="1"/>
          <p:nvPr>
            <p:ph idx="4" type="title"/>
          </p:nvPr>
        </p:nvSpPr>
        <p:spPr>
          <a:xfrm>
            <a:off x="2027279" y="5247525"/>
            <a:ext cx="2632800" cy="1257300"/>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SzPts val="5300"/>
              <a:buNone/>
              <a:defRPr sz="5300"/>
            </a:lvl1pPr>
            <a:lvl2pPr lvl="1" algn="r">
              <a:lnSpc>
                <a:spcPct val="100000"/>
              </a:lnSpc>
              <a:spcBef>
                <a:spcPts val="0"/>
              </a:spcBef>
              <a:spcAft>
                <a:spcPts val="0"/>
              </a:spcAft>
              <a:buSzPts val="5300"/>
              <a:buNone/>
              <a:defRPr sz="5300"/>
            </a:lvl2pPr>
            <a:lvl3pPr lvl="2" algn="r">
              <a:lnSpc>
                <a:spcPct val="100000"/>
              </a:lnSpc>
              <a:spcBef>
                <a:spcPts val="0"/>
              </a:spcBef>
              <a:spcAft>
                <a:spcPts val="0"/>
              </a:spcAft>
              <a:buSzPts val="5300"/>
              <a:buNone/>
              <a:defRPr sz="5300"/>
            </a:lvl3pPr>
            <a:lvl4pPr lvl="3" algn="r">
              <a:lnSpc>
                <a:spcPct val="100000"/>
              </a:lnSpc>
              <a:spcBef>
                <a:spcPts val="0"/>
              </a:spcBef>
              <a:spcAft>
                <a:spcPts val="0"/>
              </a:spcAft>
              <a:buSzPts val="5300"/>
              <a:buNone/>
              <a:defRPr sz="5300"/>
            </a:lvl4pPr>
            <a:lvl5pPr lvl="4" algn="r">
              <a:lnSpc>
                <a:spcPct val="100000"/>
              </a:lnSpc>
              <a:spcBef>
                <a:spcPts val="0"/>
              </a:spcBef>
              <a:spcAft>
                <a:spcPts val="0"/>
              </a:spcAft>
              <a:buSzPts val="5300"/>
              <a:buNone/>
              <a:defRPr sz="5300"/>
            </a:lvl5pPr>
            <a:lvl6pPr lvl="5" algn="r">
              <a:lnSpc>
                <a:spcPct val="100000"/>
              </a:lnSpc>
              <a:spcBef>
                <a:spcPts val="0"/>
              </a:spcBef>
              <a:spcAft>
                <a:spcPts val="0"/>
              </a:spcAft>
              <a:buSzPts val="5300"/>
              <a:buNone/>
              <a:defRPr sz="5300"/>
            </a:lvl6pPr>
            <a:lvl7pPr lvl="6" algn="r">
              <a:lnSpc>
                <a:spcPct val="100000"/>
              </a:lnSpc>
              <a:spcBef>
                <a:spcPts val="0"/>
              </a:spcBef>
              <a:spcAft>
                <a:spcPts val="0"/>
              </a:spcAft>
              <a:buSzPts val="5300"/>
              <a:buNone/>
              <a:defRPr sz="5300"/>
            </a:lvl7pPr>
            <a:lvl8pPr lvl="7" algn="r">
              <a:lnSpc>
                <a:spcPct val="100000"/>
              </a:lnSpc>
              <a:spcBef>
                <a:spcPts val="0"/>
              </a:spcBef>
              <a:spcAft>
                <a:spcPts val="0"/>
              </a:spcAft>
              <a:buSzPts val="5300"/>
              <a:buNone/>
              <a:defRPr sz="5300"/>
            </a:lvl8pPr>
            <a:lvl9pPr lvl="8" algn="r">
              <a:lnSpc>
                <a:spcPct val="100000"/>
              </a:lnSpc>
              <a:spcBef>
                <a:spcPts val="0"/>
              </a:spcBef>
              <a:spcAft>
                <a:spcPts val="0"/>
              </a:spcAft>
              <a:buSzPts val="5300"/>
              <a:buNone/>
              <a:defRPr sz="5300"/>
            </a:lvl9pPr>
          </a:lstStyle>
          <a:p/>
        </p:txBody>
      </p:sp>
      <p:sp>
        <p:nvSpPr>
          <p:cNvPr id="285" name="Google Shape;285;p28"/>
          <p:cNvSpPr txBox="1"/>
          <p:nvPr>
            <p:ph idx="1" type="body"/>
          </p:nvPr>
        </p:nvSpPr>
        <p:spPr>
          <a:xfrm>
            <a:off x="4702425" y="5399925"/>
            <a:ext cx="4086600" cy="925200"/>
          </a:xfrm>
          <a:prstGeom prst="rect">
            <a:avLst/>
          </a:prstGeom>
          <a:noFill/>
          <a:ln>
            <a:noFill/>
          </a:ln>
        </p:spPr>
        <p:txBody>
          <a:bodyPr anchorCtr="0" anchor="b" bIns="91425" lIns="91425" spcFirstLastPara="1" rIns="91425" wrap="square" tIns="91425">
            <a:noAutofit/>
          </a:bodyPr>
          <a:lstStyle>
            <a:lvl1pPr indent="-323850" lvl="0" marL="457200" algn="l">
              <a:lnSpc>
                <a:spcPct val="100000"/>
              </a:lnSpc>
              <a:spcBef>
                <a:spcPts val="0"/>
              </a:spcBef>
              <a:spcAft>
                <a:spcPts val="0"/>
              </a:spcAft>
              <a:buSzPts val="1500"/>
              <a:buChar char="●"/>
              <a:defRPr/>
            </a:lvl1pPr>
            <a:lvl2pPr indent="-323850" lvl="1" marL="914400" algn="l">
              <a:lnSpc>
                <a:spcPct val="100000"/>
              </a:lnSpc>
              <a:spcBef>
                <a:spcPts val="0"/>
              </a:spcBef>
              <a:spcAft>
                <a:spcPts val="0"/>
              </a:spcAft>
              <a:buSzPts val="1500"/>
              <a:buChar char="○"/>
              <a:defRPr/>
            </a:lvl2pPr>
            <a:lvl3pPr indent="-323850" lvl="2" marL="1371600" algn="l">
              <a:lnSpc>
                <a:spcPct val="100000"/>
              </a:lnSpc>
              <a:spcBef>
                <a:spcPts val="0"/>
              </a:spcBef>
              <a:spcAft>
                <a:spcPts val="0"/>
              </a:spcAft>
              <a:buSzPts val="1500"/>
              <a:buChar char="■"/>
              <a:defRPr/>
            </a:lvl3pPr>
            <a:lvl4pPr indent="-323850" lvl="3" marL="1828800" algn="l">
              <a:lnSpc>
                <a:spcPct val="100000"/>
              </a:lnSpc>
              <a:spcBef>
                <a:spcPts val="0"/>
              </a:spcBef>
              <a:spcAft>
                <a:spcPts val="0"/>
              </a:spcAft>
              <a:buSzPts val="1500"/>
              <a:buChar char="●"/>
              <a:defRPr/>
            </a:lvl4pPr>
            <a:lvl5pPr indent="-323850" lvl="4" marL="2286000" algn="l">
              <a:lnSpc>
                <a:spcPct val="100000"/>
              </a:lnSpc>
              <a:spcBef>
                <a:spcPts val="0"/>
              </a:spcBef>
              <a:spcAft>
                <a:spcPts val="0"/>
              </a:spcAft>
              <a:buSzPts val="1500"/>
              <a:buChar char="○"/>
              <a:defRPr/>
            </a:lvl5pPr>
            <a:lvl6pPr indent="-323850" lvl="5" marL="2743200" algn="l">
              <a:lnSpc>
                <a:spcPct val="100000"/>
              </a:lnSpc>
              <a:spcBef>
                <a:spcPts val="0"/>
              </a:spcBef>
              <a:spcAft>
                <a:spcPts val="0"/>
              </a:spcAft>
              <a:buSzPts val="1500"/>
              <a:buChar char="■"/>
              <a:defRPr/>
            </a:lvl6pPr>
            <a:lvl7pPr indent="-323850" lvl="6" marL="3200400" algn="l">
              <a:lnSpc>
                <a:spcPct val="100000"/>
              </a:lnSpc>
              <a:spcBef>
                <a:spcPts val="0"/>
              </a:spcBef>
              <a:spcAft>
                <a:spcPts val="0"/>
              </a:spcAft>
              <a:buSzPts val="1500"/>
              <a:buChar char="●"/>
              <a:defRPr/>
            </a:lvl7pPr>
            <a:lvl8pPr indent="-323850" lvl="7" marL="3657600" algn="l">
              <a:lnSpc>
                <a:spcPct val="100000"/>
              </a:lnSpc>
              <a:spcBef>
                <a:spcPts val="0"/>
              </a:spcBef>
              <a:spcAft>
                <a:spcPts val="0"/>
              </a:spcAft>
              <a:buSzPts val="1500"/>
              <a:buChar char="○"/>
              <a:defRPr/>
            </a:lvl8pPr>
            <a:lvl9pPr indent="-323850" lvl="8" marL="4114800" algn="l">
              <a:lnSpc>
                <a:spcPct val="100000"/>
              </a:lnSpc>
              <a:spcBef>
                <a:spcPts val="0"/>
              </a:spcBef>
              <a:spcAft>
                <a:spcPts val="0"/>
              </a:spcAft>
              <a:buSzPts val="1500"/>
              <a:buChar char="■"/>
              <a:defRPr/>
            </a:lvl9pPr>
          </a:lstStyle>
          <a:p/>
        </p:txBody>
      </p:sp>
      <p:sp>
        <p:nvSpPr>
          <p:cNvPr id="286" name="Google Shape;286;p28"/>
          <p:cNvSpPr txBox="1"/>
          <p:nvPr>
            <p:ph idx="5" type="body"/>
          </p:nvPr>
        </p:nvSpPr>
        <p:spPr>
          <a:xfrm>
            <a:off x="4702425" y="3657625"/>
            <a:ext cx="4086600" cy="925200"/>
          </a:xfrm>
          <a:prstGeom prst="rect">
            <a:avLst/>
          </a:prstGeom>
          <a:noFill/>
          <a:ln>
            <a:noFill/>
          </a:ln>
        </p:spPr>
        <p:txBody>
          <a:bodyPr anchorCtr="0" anchor="b" bIns="91425" lIns="91425" spcFirstLastPara="1" rIns="91425" wrap="square" tIns="91425">
            <a:noAutofit/>
          </a:bodyPr>
          <a:lstStyle>
            <a:lvl1pPr indent="-323850" lvl="0" marL="457200" algn="l">
              <a:lnSpc>
                <a:spcPct val="100000"/>
              </a:lnSpc>
              <a:spcBef>
                <a:spcPts val="0"/>
              </a:spcBef>
              <a:spcAft>
                <a:spcPts val="0"/>
              </a:spcAft>
              <a:buSzPts val="1500"/>
              <a:buChar char="●"/>
              <a:defRPr/>
            </a:lvl1pPr>
            <a:lvl2pPr indent="-323850" lvl="1" marL="914400" algn="l">
              <a:lnSpc>
                <a:spcPct val="100000"/>
              </a:lnSpc>
              <a:spcBef>
                <a:spcPts val="0"/>
              </a:spcBef>
              <a:spcAft>
                <a:spcPts val="0"/>
              </a:spcAft>
              <a:buSzPts val="1500"/>
              <a:buChar char="○"/>
              <a:defRPr/>
            </a:lvl2pPr>
            <a:lvl3pPr indent="-323850" lvl="2" marL="1371600" algn="l">
              <a:lnSpc>
                <a:spcPct val="100000"/>
              </a:lnSpc>
              <a:spcBef>
                <a:spcPts val="0"/>
              </a:spcBef>
              <a:spcAft>
                <a:spcPts val="0"/>
              </a:spcAft>
              <a:buSzPts val="1500"/>
              <a:buChar char="■"/>
              <a:defRPr/>
            </a:lvl3pPr>
            <a:lvl4pPr indent="-323850" lvl="3" marL="1828800" algn="l">
              <a:lnSpc>
                <a:spcPct val="100000"/>
              </a:lnSpc>
              <a:spcBef>
                <a:spcPts val="0"/>
              </a:spcBef>
              <a:spcAft>
                <a:spcPts val="0"/>
              </a:spcAft>
              <a:buSzPts val="1500"/>
              <a:buChar char="●"/>
              <a:defRPr/>
            </a:lvl4pPr>
            <a:lvl5pPr indent="-323850" lvl="4" marL="2286000" algn="l">
              <a:lnSpc>
                <a:spcPct val="100000"/>
              </a:lnSpc>
              <a:spcBef>
                <a:spcPts val="0"/>
              </a:spcBef>
              <a:spcAft>
                <a:spcPts val="0"/>
              </a:spcAft>
              <a:buSzPts val="1500"/>
              <a:buChar char="○"/>
              <a:defRPr/>
            </a:lvl5pPr>
            <a:lvl6pPr indent="-323850" lvl="5" marL="2743200" algn="l">
              <a:lnSpc>
                <a:spcPct val="100000"/>
              </a:lnSpc>
              <a:spcBef>
                <a:spcPts val="0"/>
              </a:spcBef>
              <a:spcAft>
                <a:spcPts val="0"/>
              </a:spcAft>
              <a:buSzPts val="1500"/>
              <a:buChar char="■"/>
              <a:defRPr/>
            </a:lvl6pPr>
            <a:lvl7pPr indent="-323850" lvl="6" marL="3200400" algn="l">
              <a:lnSpc>
                <a:spcPct val="100000"/>
              </a:lnSpc>
              <a:spcBef>
                <a:spcPts val="0"/>
              </a:spcBef>
              <a:spcAft>
                <a:spcPts val="0"/>
              </a:spcAft>
              <a:buSzPts val="1500"/>
              <a:buChar char="●"/>
              <a:defRPr/>
            </a:lvl7pPr>
            <a:lvl8pPr indent="-323850" lvl="7" marL="3657600" algn="l">
              <a:lnSpc>
                <a:spcPct val="100000"/>
              </a:lnSpc>
              <a:spcBef>
                <a:spcPts val="0"/>
              </a:spcBef>
              <a:spcAft>
                <a:spcPts val="0"/>
              </a:spcAft>
              <a:buSzPts val="1500"/>
              <a:buChar char="○"/>
              <a:defRPr/>
            </a:lvl8pPr>
            <a:lvl9pPr indent="-323850" lvl="8" marL="4114800" algn="l">
              <a:lnSpc>
                <a:spcPct val="100000"/>
              </a:lnSpc>
              <a:spcBef>
                <a:spcPts val="0"/>
              </a:spcBef>
              <a:spcAft>
                <a:spcPts val="0"/>
              </a:spcAft>
              <a:buSzPts val="1500"/>
              <a:buChar char="■"/>
              <a:defRPr/>
            </a:lvl9pPr>
          </a:lstStyle>
          <a:p/>
        </p:txBody>
      </p:sp>
      <p:sp>
        <p:nvSpPr>
          <p:cNvPr id="287" name="Google Shape;287;p28"/>
          <p:cNvSpPr txBox="1"/>
          <p:nvPr>
            <p:ph idx="6" type="body"/>
          </p:nvPr>
        </p:nvSpPr>
        <p:spPr>
          <a:xfrm>
            <a:off x="4702425" y="1915325"/>
            <a:ext cx="4086600" cy="925200"/>
          </a:xfrm>
          <a:prstGeom prst="rect">
            <a:avLst/>
          </a:prstGeom>
          <a:noFill/>
          <a:ln>
            <a:noFill/>
          </a:ln>
        </p:spPr>
        <p:txBody>
          <a:bodyPr anchorCtr="0" anchor="b" bIns="91425" lIns="91425" spcFirstLastPara="1" rIns="91425" wrap="square" tIns="91425">
            <a:noAutofit/>
          </a:bodyPr>
          <a:lstStyle>
            <a:lvl1pPr indent="-323850" lvl="0" marL="457200" algn="l">
              <a:lnSpc>
                <a:spcPct val="100000"/>
              </a:lnSpc>
              <a:spcBef>
                <a:spcPts val="0"/>
              </a:spcBef>
              <a:spcAft>
                <a:spcPts val="0"/>
              </a:spcAft>
              <a:buSzPts val="1500"/>
              <a:buChar char="●"/>
              <a:defRPr/>
            </a:lvl1pPr>
            <a:lvl2pPr indent="-323850" lvl="1" marL="914400" algn="l">
              <a:lnSpc>
                <a:spcPct val="100000"/>
              </a:lnSpc>
              <a:spcBef>
                <a:spcPts val="0"/>
              </a:spcBef>
              <a:spcAft>
                <a:spcPts val="0"/>
              </a:spcAft>
              <a:buSzPts val="1500"/>
              <a:buChar char="○"/>
              <a:defRPr/>
            </a:lvl2pPr>
            <a:lvl3pPr indent="-323850" lvl="2" marL="1371600" algn="l">
              <a:lnSpc>
                <a:spcPct val="100000"/>
              </a:lnSpc>
              <a:spcBef>
                <a:spcPts val="0"/>
              </a:spcBef>
              <a:spcAft>
                <a:spcPts val="0"/>
              </a:spcAft>
              <a:buSzPts val="1500"/>
              <a:buChar char="■"/>
              <a:defRPr/>
            </a:lvl3pPr>
            <a:lvl4pPr indent="-323850" lvl="3" marL="1828800" algn="l">
              <a:lnSpc>
                <a:spcPct val="100000"/>
              </a:lnSpc>
              <a:spcBef>
                <a:spcPts val="0"/>
              </a:spcBef>
              <a:spcAft>
                <a:spcPts val="0"/>
              </a:spcAft>
              <a:buSzPts val="1500"/>
              <a:buChar char="●"/>
              <a:defRPr/>
            </a:lvl4pPr>
            <a:lvl5pPr indent="-323850" lvl="4" marL="2286000" algn="l">
              <a:lnSpc>
                <a:spcPct val="100000"/>
              </a:lnSpc>
              <a:spcBef>
                <a:spcPts val="0"/>
              </a:spcBef>
              <a:spcAft>
                <a:spcPts val="0"/>
              </a:spcAft>
              <a:buSzPts val="1500"/>
              <a:buChar char="○"/>
              <a:defRPr/>
            </a:lvl5pPr>
            <a:lvl6pPr indent="-323850" lvl="5" marL="2743200" algn="l">
              <a:lnSpc>
                <a:spcPct val="100000"/>
              </a:lnSpc>
              <a:spcBef>
                <a:spcPts val="0"/>
              </a:spcBef>
              <a:spcAft>
                <a:spcPts val="0"/>
              </a:spcAft>
              <a:buSzPts val="1500"/>
              <a:buChar char="■"/>
              <a:defRPr/>
            </a:lvl6pPr>
            <a:lvl7pPr indent="-323850" lvl="6" marL="3200400" algn="l">
              <a:lnSpc>
                <a:spcPct val="100000"/>
              </a:lnSpc>
              <a:spcBef>
                <a:spcPts val="0"/>
              </a:spcBef>
              <a:spcAft>
                <a:spcPts val="0"/>
              </a:spcAft>
              <a:buSzPts val="1500"/>
              <a:buChar char="●"/>
              <a:defRPr/>
            </a:lvl7pPr>
            <a:lvl8pPr indent="-323850" lvl="7" marL="3657600" algn="l">
              <a:lnSpc>
                <a:spcPct val="100000"/>
              </a:lnSpc>
              <a:spcBef>
                <a:spcPts val="0"/>
              </a:spcBef>
              <a:spcAft>
                <a:spcPts val="0"/>
              </a:spcAft>
              <a:buSzPts val="1500"/>
              <a:buChar char="○"/>
              <a:defRPr/>
            </a:lvl8pPr>
            <a:lvl9pPr indent="-323850" lvl="8" marL="4114800" algn="l">
              <a:lnSpc>
                <a:spcPct val="100000"/>
              </a:lnSpc>
              <a:spcBef>
                <a:spcPts val="0"/>
              </a:spcBef>
              <a:spcAft>
                <a:spcPts val="0"/>
              </a:spcAft>
              <a:buSzPts val="15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Six columns">
  <p:cSld name="CUSTOM_12">
    <p:spTree>
      <p:nvGrpSpPr>
        <p:cNvPr id="288" name="Shape 288"/>
        <p:cNvGrpSpPr/>
        <p:nvPr/>
      </p:nvGrpSpPr>
      <p:grpSpPr>
        <a:xfrm>
          <a:off x="0" y="0"/>
          <a:ext cx="0" cy="0"/>
          <a:chOff x="0" y="0"/>
          <a:chExt cx="0" cy="0"/>
        </a:xfrm>
      </p:grpSpPr>
      <p:sp>
        <p:nvSpPr>
          <p:cNvPr id="289" name="Google Shape;289;p29"/>
          <p:cNvSpPr/>
          <p:nvPr/>
        </p:nvSpPr>
        <p:spPr>
          <a:xfrm>
            <a:off x="284398" y="111593"/>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t" dir="54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90" name="Google Shape;290;p29"/>
          <p:cNvSpPr/>
          <p:nvPr/>
        </p:nvSpPr>
        <p:spPr>
          <a:xfrm>
            <a:off x="284398" y="6468019"/>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dir="162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91" name="Google Shape;291;p29"/>
          <p:cNvSpPr/>
          <p:nvPr/>
        </p:nvSpPr>
        <p:spPr>
          <a:xfrm rot="-5400000">
            <a:off x="-2840177" y="3339469"/>
            <a:ext cx="60603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l"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92" name="Google Shape;292;p29"/>
          <p:cNvSpPr/>
          <p:nvPr/>
        </p:nvSpPr>
        <p:spPr>
          <a:xfrm rot="-5400000">
            <a:off x="6056248" y="3321519"/>
            <a:ext cx="58485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r" dir="108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93" name="Google Shape;293;p29"/>
          <p:cNvSpPr/>
          <p:nvPr/>
        </p:nvSpPr>
        <p:spPr>
          <a:xfrm>
            <a:off x="13273" y="6259264"/>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l" dir="189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94" name="Google Shape;294;p29"/>
          <p:cNvSpPr/>
          <p:nvPr/>
        </p:nvSpPr>
        <p:spPr>
          <a:xfrm flipH="1" rot="10800000">
            <a:off x="13273" y="58189"/>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l" dir="27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95" name="Google Shape;295;p29"/>
          <p:cNvSpPr/>
          <p:nvPr/>
        </p:nvSpPr>
        <p:spPr>
          <a:xfrm flipH="1">
            <a:off x="8710545" y="6271063"/>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r" dir="135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96" name="Google Shape;296;p29"/>
          <p:cNvSpPr/>
          <p:nvPr/>
        </p:nvSpPr>
        <p:spPr>
          <a:xfrm rot="10800000">
            <a:off x="8710545" y="69988"/>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r" dir="81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97" name="Google Shape;297;p29"/>
          <p:cNvSpPr txBox="1"/>
          <p:nvPr>
            <p:ph idx="1" type="subTitle"/>
          </p:nvPr>
        </p:nvSpPr>
        <p:spPr>
          <a:xfrm>
            <a:off x="2182819" y="1858800"/>
            <a:ext cx="1908900" cy="6069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400"/>
              <a:buNone/>
              <a:defRPr b="1" sz="1400"/>
            </a:lvl1pPr>
            <a:lvl2pPr lvl="1" algn="l">
              <a:lnSpc>
                <a:spcPct val="115000"/>
              </a:lnSpc>
              <a:spcBef>
                <a:spcPts val="1600"/>
              </a:spcBef>
              <a:spcAft>
                <a:spcPts val="0"/>
              </a:spcAft>
              <a:buSzPts val="1400"/>
              <a:buNone/>
              <a:defRPr b="1" sz="1400"/>
            </a:lvl2pPr>
            <a:lvl3pPr lvl="2" algn="l">
              <a:lnSpc>
                <a:spcPct val="115000"/>
              </a:lnSpc>
              <a:spcBef>
                <a:spcPts val="1600"/>
              </a:spcBef>
              <a:spcAft>
                <a:spcPts val="0"/>
              </a:spcAft>
              <a:buSzPts val="1400"/>
              <a:buNone/>
              <a:defRPr b="1" sz="1400"/>
            </a:lvl3pPr>
            <a:lvl4pPr lvl="3" algn="l">
              <a:lnSpc>
                <a:spcPct val="115000"/>
              </a:lnSpc>
              <a:spcBef>
                <a:spcPts val="1600"/>
              </a:spcBef>
              <a:spcAft>
                <a:spcPts val="0"/>
              </a:spcAft>
              <a:buSzPts val="1400"/>
              <a:buNone/>
              <a:defRPr b="1" sz="1400"/>
            </a:lvl4pPr>
            <a:lvl5pPr lvl="4" algn="l">
              <a:lnSpc>
                <a:spcPct val="115000"/>
              </a:lnSpc>
              <a:spcBef>
                <a:spcPts val="1600"/>
              </a:spcBef>
              <a:spcAft>
                <a:spcPts val="0"/>
              </a:spcAft>
              <a:buSzPts val="1400"/>
              <a:buNone/>
              <a:defRPr b="1" sz="1400"/>
            </a:lvl5pPr>
            <a:lvl6pPr lvl="5" algn="l">
              <a:lnSpc>
                <a:spcPct val="115000"/>
              </a:lnSpc>
              <a:spcBef>
                <a:spcPts val="1600"/>
              </a:spcBef>
              <a:spcAft>
                <a:spcPts val="0"/>
              </a:spcAft>
              <a:buSzPts val="1400"/>
              <a:buNone/>
              <a:defRPr b="1" sz="1400"/>
            </a:lvl6pPr>
            <a:lvl7pPr lvl="6" algn="l">
              <a:lnSpc>
                <a:spcPct val="115000"/>
              </a:lnSpc>
              <a:spcBef>
                <a:spcPts val="1600"/>
              </a:spcBef>
              <a:spcAft>
                <a:spcPts val="0"/>
              </a:spcAft>
              <a:buSzPts val="1400"/>
              <a:buNone/>
              <a:defRPr b="1" sz="1400"/>
            </a:lvl7pPr>
            <a:lvl8pPr lvl="7" algn="l">
              <a:lnSpc>
                <a:spcPct val="115000"/>
              </a:lnSpc>
              <a:spcBef>
                <a:spcPts val="1600"/>
              </a:spcBef>
              <a:spcAft>
                <a:spcPts val="0"/>
              </a:spcAft>
              <a:buSzPts val="1400"/>
              <a:buNone/>
              <a:defRPr b="1" sz="1400"/>
            </a:lvl8pPr>
            <a:lvl9pPr lvl="8" algn="l">
              <a:lnSpc>
                <a:spcPct val="115000"/>
              </a:lnSpc>
              <a:spcBef>
                <a:spcPts val="1600"/>
              </a:spcBef>
              <a:spcAft>
                <a:spcPts val="1600"/>
              </a:spcAft>
              <a:buSzPts val="1400"/>
              <a:buNone/>
              <a:defRPr b="1" sz="1400"/>
            </a:lvl9pPr>
          </a:lstStyle>
          <a:p/>
        </p:txBody>
      </p:sp>
      <p:sp>
        <p:nvSpPr>
          <p:cNvPr id="298" name="Google Shape;298;p29"/>
          <p:cNvSpPr txBox="1"/>
          <p:nvPr>
            <p:ph idx="2" type="subTitle"/>
          </p:nvPr>
        </p:nvSpPr>
        <p:spPr>
          <a:xfrm>
            <a:off x="2182819" y="3410725"/>
            <a:ext cx="1908900" cy="6069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400"/>
              <a:buNone/>
              <a:defRPr b="1" sz="1400"/>
            </a:lvl1pPr>
            <a:lvl2pPr lvl="1" algn="l">
              <a:lnSpc>
                <a:spcPct val="115000"/>
              </a:lnSpc>
              <a:spcBef>
                <a:spcPts val="1600"/>
              </a:spcBef>
              <a:spcAft>
                <a:spcPts val="0"/>
              </a:spcAft>
              <a:buSzPts val="1400"/>
              <a:buNone/>
              <a:defRPr b="1" sz="1400"/>
            </a:lvl2pPr>
            <a:lvl3pPr lvl="2" algn="l">
              <a:lnSpc>
                <a:spcPct val="115000"/>
              </a:lnSpc>
              <a:spcBef>
                <a:spcPts val="1600"/>
              </a:spcBef>
              <a:spcAft>
                <a:spcPts val="0"/>
              </a:spcAft>
              <a:buSzPts val="1400"/>
              <a:buNone/>
              <a:defRPr b="1" sz="1400"/>
            </a:lvl3pPr>
            <a:lvl4pPr lvl="3" algn="l">
              <a:lnSpc>
                <a:spcPct val="115000"/>
              </a:lnSpc>
              <a:spcBef>
                <a:spcPts val="1600"/>
              </a:spcBef>
              <a:spcAft>
                <a:spcPts val="0"/>
              </a:spcAft>
              <a:buSzPts val="1400"/>
              <a:buNone/>
              <a:defRPr b="1" sz="1400"/>
            </a:lvl4pPr>
            <a:lvl5pPr lvl="4" algn="l">
              <a:lnSpc>
                <a:spcPct val="115000"/>
              </a:lnSpc>
              <a:spcBef>
                <a:spcPts val="1600"/>
              </a:spcBef>
              <a:spcAft>
                <a:spcPts val="0"/>
              </a:spcAft>
              <a:buSzPts val="1400"/>
              <a:buNone/>
              <a:defRPr b="1" sz="1400"/>
            </a:lvl5pPr>
            <a:lvl6pPr lvl="5" algn="l">
              <a:lnSpc>
                <a:spcPct val="115000"/>
              </a:lnSpc>
              <a:spcBef>
                <a:spcPts val="1600"/>
              </a:spcBef>
              <a:spcAft>
                <a:spcPts val="0"/>
              </a:spcAft>
              <a:buSzPts val="1400"/>
              <a:buNone/>
              <a:defRPr b="1" sz="1400"/>
            </a:lvl6pPr>
            <a:lvl7pPr lvl="6" algn="l">
              <a:lnSpc>
                <a:spcPct val="115000"/>
              </a:lnSpc>
              <a:spcBef>
                <a:spcPts val="1600"/>
              </a:spcBef>
              <a:spcAft>
                <a:spcPts val="0"/>
              </a:spcAft>
              <a:buSzPts val="1400"/>
              <a:buNone/>
              <a:defRPr b="1" sz="1400"/>
            </a:lvl7pPr>
            <a:lvl8pPr lvl="7" algn="l">
              <a:lnSpc>
                <a:spcPct val="115000"/>
              </a:lnSpc>
              <a:spcBef>
                <a:spcPts val="1600"/>
              </a:spcBef>
              <a:spcAft>
                <a:spcPts val="0"/>
              </a:spcAft>
              <a:buSzPts val="1400"/>
              <a:buNone/>
              <a:defRPr b="1" sz="1400"/>
            </a:lvl8pPr>
            <a:lvl9pPr lvl="8" algn="l">
              <a:lnSpc>
                <a:spcPct val="115000"/>
              </a:lnSpc>
              <a:spcBef>
                <a:spcPts val="1600"/>
              </a:spcBef>
              <a:spcAft>
                <a:spcPts val="1600"/>
              </a:spcAft>
              <a:buSzPts val="1400"/>
              <a:buNone/>
              <a:defRPr b="1" sz="1400"/>
            </a:lvl9pPr>
          </a:lstStyle>
          <a:p/>
        </p:txBody>
      </p:sp>
      <p:sp>
        <p:nvSpPr>
          <p:cNvPr id="299" name="Google Shape;299;p29"/>
          <p:cNvSpPr txBox="1"/>
          <p:nvPr>
            <p:ph idx="3" type="subTitle"/>
          </p:nvPr>
        </p:nvSpPr>
        <p:spPr>
          <a:xfrm>
            <a:off x="4355398" y="3363243"/>
            <a:ext cx="1908900" cy="6069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400"/>
              <a:buNone/>
              <a:defRPr b="1" sz="1400"/>
            </a:lvl1pPr>
            <a:lvl2pPr lvl="1" algn="l">
              <a:lnSpc>
                <a:spcPct val="115000"/>
              </a:lnSpc>
              <a:spcBef>
                <a:spcPts val="1600"/>
              </a:spcBef>
              <a:spcAft>
                <a:spcPts val="0"/>
              </a:spcAft>
              <a:buSzPts val="1400"/>
              <a:buNone/>
              <a:defRPr b="1" sz="1400"/>
            </a:lvl2pPr>
            <a:lvl3pPr lvl="2" algn="l">
              <a:lnSpc>
                <a:spcPct val="115000"/>
              </a:lnSpc>
              <a:spcBef>
                <a:spcPts val="1600"/>
              </a:spcBef>
              <a:spcAft>
                <a:spcPts val="0"/>
              </a:spcAft>
              <a:buSzPts val="1400"/>
              <a:buNone/>
              <a:defRPr b="1" sz="1400"/>
            </a:lvl3pPr>
            <a:lvl4pPr lvl="3" algn="l">
              <a:lnSpc>
                <a:spcPct val="115000"/>
              </a:lnSpc>
              <a:spcBef>
                <a:spcPts val="1600"/>
              </a:spcBef>
              <a:spcAft>
                <a:spcPts val="0"/>
              </a:spcAft>
              <a:buSzPts val="1400"/>
              <a:buNone/>
              <a:defRPr b="1" sz="1400"/>
            </a:lvl4pPr>
            <a:lvl5pPr lvl="4" algn="l">
              <a:lnSpc>
                <a:spcPct val="115000"/>
              </a:lnSpc>
              <a:spcBef>
                <a:spcPts val="1600"/>
              </a:spcBef>
              <a:spcAft>
                <a:spcPts val="0"/>
              </a:spcAft>
              <a:buSzPts val="1400"/>
              <a:buNone/>
              <a:defRPr b="1" sz="1400"/>
            </a:lvl5pPr>
            <a:lvl6pPr lvl="5" algn="l">
              <a:lnSpc>
                <a:spcPct val="115000"/>
              </a:lnSpc>
              <a:spcBef>
                <a:spcPts val="1600"/>
              </a:spcBef>
              <a:spcAft>
                <a:spcPts val="0"/>
              </a:spcAft>
              <a:buSzPts val="1400"/>
              <a:buNone/>
              <a:defRPr b="1" sz="1400"/>
            </a:lvl6pPr>
            <a:lvl7pPr lvl="6" algn="l">
              <a:lnSpc>
                <a:spcPct val="115000"/>
              </a:lnSpc>
              <a:spcBef>
                <a:spcPts val="1600"/>
              </a:spcBef>
              <a:spcAft>
                <a:spcPts val="0"/>
              </a:spcAft>
              <a:buSzPts val="1400"/>
              <a:buNone/>
              <a:defRPr b="1" sz="1400"/>
            </a:lvl7pPr>
            <a:lvl8pPr lvl="7" algn="l">
              <a:lnSpc>
                <a:spcPct val="115000"/>
              </a:lnSpc>
              <a:spcBef>
                <a:spcPts val="1600"/>
              </a:spcBef>
              <a:spcAft>
                <a:spcPts val="0"/>
              </a:spcAft>
              <a:buSzPts val="1400"/>
              <a:buNone/>
              <a:defRPr b="1" sz="1400"/>
            </a:lvl8pPr>
            <a:lvl9pPr lvl="8" algn="l">
              <a:lnSpc>
                <a:spcPct val="115000"/>
              </a:lnSpc>
              <a:spcBef>
                <a:spcPts val="1600"/>
              </a:spcBef>
              <a:spcAft>
                <a:spcPts val="1600"/>
              </a:spcAft>
              <a:buSzPts val="1400"/>
              <a:buNone/>
              <a:defRPr b="1" sz="1400"/>
            </a:lvl9pPr>
          </a:lstStyle>
          <a:p/>
        </p:txBody>
      </p:sp>
      <p:sp>
        <p:nvSpPr>
          <p:cNvPr id="300" name="Google Shape;300;p29"/>
          <p:cNvSpPr txBox="1"/>
          <p:nvPr>
            <p:ph idx="4" type="subTitle"/>
          </p:nvPr>
        </p:nvSpPr>
        <p:spPr>
          <a:xfrm>
            <a:off x="4355405" y="1876151"/>
            <a:ext cx="1908900" cy="6069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400"/>
              <a:buNone/>
              <a:defRPr b="1" sz="1400"/>
            </a:lvl1pPr>
            <a:lvl2pPr lvl="1" algn="l">
              <a:lnSpc>
                <a:spcPct val="115000"/>
              </a:lnSpc>
              <a:spcBef>
                <a:spcPts val="1600"/>
              </a:spcBef>
              <a:spcAft>
                <a:spcPts val="0"/>
              </a:spcAft>
              <a:buSzPts val="1400"/>
              <a:buNone/>
              <a:defRPr b="1" sz="1400"/>
            </a:lvl2pPr>
            <a:lvl3pPr lvl="2" algn="l">
              <a:lnSpc>
                <a:spcPct val="115000"/>
              </a:lnSpc>
              <a:spcBef>
                <a:spcPts val="1600"/>
              </a:spcBef>
              <a:spcAft>
                <a:spcPts val="0"/>
              </a:spcAft>
              <a:buSzPts val="1400"/>
              <a:buNone/>
              <a:defRPr b="1" sz="1400"/>
            </a:lvl3pPr>
            <a:lvl4pPr lvl="3" algn="l">
              <a:lnSpc>
                <a:spcPct val="115000"/>
              </a:lnSpc>
              <a:spcBef>
                <a:spcPts val="1600"/>
              </a:spcBef>
              <a:spcAft>
                <a:spcPts val="0"/>
              </a:spcAft>
              <a:buSzPts val="1400"/>
              <a:buNone/>
              <a:defRPr b="1" sz="1400"/>
            </a:lvl4pPr>
            <a:lvl5pPr lvl="4" algn="l">
              <a:lnSpc>
                <a:spcPct val="115000"/>
              </a:lnSpc>
              <a:spcBef>
                <a:spcPts val="1600"/>
              </a:spcBef>
              <a:spcAft>
                <a:spcPts val="0"/>
              </a:spcAft>
              <a:buSzPts val="1400"/>
              <a:buNone/>
              <a:defRPr b="1" sz="1400"/>
            </a:lvl5pPr>
            <a:lvl6pPr lvl="5" algn="l">
              <a:lnSpc>
                <a:spcPct val="115000"/>
              </a:lnSpc>
              <a:spcBef>
                <a:spcPts val="1600"/>
              </a:spcBef>
              <a:spcAft>
                <a:spcPts val="0"/>
              </a:spcAft>
              <a:buSzPts val="1400"/>
              <a:buNone/>
              <a:defRPr b="1" sz="1400"/>
            </a:lvl6pPr>
            <a:lvl7pPr lvl="6" algn="l">
              <a:lnSpc>
                <a:spcPct val="115000"/>
              </a:lnSpc>
              <a:spcBef>
                <a:spcPts val="1600"/>
              </a:spcBef>
              <a:spcAft>
                <a:spcPts val="0"/>
              </a:spcAft>
              <a:buSzPts val="1400"/>
              <a:buNone/>
              <a:defRPr b="1" sz="1400"/>
            </a:lvl7pPr>
            <a:lvl8pPr lvl="7" algn="l">
              <a:lnSpc>
                <a:spcPct val="115000"/>
              </a:lnSpc>
              <a:spcBef>
                <a:spcPts val="1600"/>
              </a:spcBef>
              <a:spcAft>
                <a:spcPts val="0"/>
              </a:spcAft>
              <a:buSzPts val="1400"/>
              <a:buNone/>
              <a:defRPr b="1" sz="1400"/>
            </a:lvl8pPr>
            <a:lvl9pPr lvl="8" algn="l">
              <a:lnSpc>
                <a:spcPct val="115000"/>
              </a:lnSpc>
              <a:spcBef>
                <a:spcPts val="1600"/>
              </a:spcBef>
              <a:spcAft>
                <a:spcPts val="1600"/>
              </a:spcAft>
              <a:buSzPts val="1400"/>
              <a:buNone/>
              <a:defRPr b="1" sz="1400"/>
            </a:lvl9pPr>
          </a:lstStyle>
          <a:p/>
        </p:txBody>
      </p:sp>
      <p:sp>
        <p:nvSpPr>
          <p:cNvPr id="301" name="Google Shape;301;p29"/>
          <p:cNvSpPr txBox="1"/>
          <p:nvPr>
            <p:ph idx="5" type="subTitle"/>
          </p:nvPr>
        </p:nvSpPr>
        <p:spPr>
          <a:xfrm>
            <a:off x="6617496" y="1840351"/>
            <a:ext cx="1908900" cy="6069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400"/>
              <a:buNone/>
              <a:defRPr b="1" sz="1400"/>
            </a:lvl1pPr>
            <a:lvl2pPr lvl="1" algn="l">
              <a:lnSpc>
                <a:spcPct val="115000"/>
              </a:lnSpc>
              <a:spcBef>
                <a:spcPts val="1600"/>
              </a:spcBef>
              <a:spcAft>
                <a:spcPts val="0"/>
              </a:spcAft>
              <a:buSzPts val="1400"/>
              <a:buNone/>
              <a:defRPr b="1" sz="1400"/>
            </a:lvl2pPr>
            <a:lvl3pPr lvl="2" algn="l">
              <a:lnSpc>
                <a:spcPct val="115000"/>
              </a:lnSpc>
              <a:spcBef>
                <a:spcPts val="1600"/>
              </a:spcBef>
              <a:spcAft>
                <a:spcPts val="0"/>
              </a:spcAft>
              <a:buSzPts val="1400"/>
              <a:buNone/>
              <a:defRPr b="1" sz="1400"/>
            </a:lvl3pPr>
            <a:lvl4pPr lvl="3" algn="l">
              <a:lnSpc>
                <a:spcPct val="115000"/>
              </a:lnSpc>
              <a:spcBef>
                <a:spcPts val="1600"/>
              </a:spcBef>
              <a:spcAft>
                <a:spcPts val="0"/>
              </a:spcAft>
              <a:buSzPts val="1400"/>
              <a:buNone/>
              <a:defRPr b="1" sz="1400"/>
            </a:lvl4pPr>
            <a:lvl5pPr lvl="4" algn="l">
              <a:lnSpc>
                <a:spcPct val="115000"/>
              </a:lnSpc>
              <a:spcBef>
                <a:spcPts val="1600"/>
              </a:spcBef>
              <a:spcAft>
                <a:spcPts val="0"/>
              </a:spcAft>
              <a:buSzPts val="1400"/>
              <a:buNone/>
              <a:defRPr b="1" sz="1400"/>
            </a:lvl5pPr>
            <a:lvl6pPr lvl="5" algn="l">
              <a:lnSpc>
                <a:spcPct val="115000"/>
              </a:lnSpc>
              <a:spcBef>
                <a:spcPts val="1600"/>
              </a:spcBef>
              <a:spcAft>
                <a:spcPts val="0"/>
              </a:spcAft>
              <a:buSzPts val="1400"/>
              <a:buNone/>
              <a:defRPr b="1" sz="1400"/>
            </a:lvl6pPr>
            <a:lvl7pPr lvl="6" algn="l">
              <a:lnSpc>
                <a:spcPct val="115000"/>
              </a:lnSpc>
              <a:spcBef>
                <a:spcPts val="1600"/>
              </a:spcBef>
              <a:spcAft>
                <a:spcPts val="0"/>
              </a:spcAft>
              <a:buSzPts val="1400"/>
              <a:buNone/>
              <a:defRPr b="1" sz="1400"/>
            </a:lvl7pPr>
            <a:lvl8pPr lvl="7" algn="l">
              <a:lnSpc>
                <a:spcPct val="115000"/>
              </a:lnSpc>
              <a:spcBef>
                <a:spcPts val="1600"/>
              </a:spcBef>
              <a:spcAft>
                <a:spcPts val="0"/>
              </a:spcAft>
              <a:buSzPts val="1400"/>
              <a:buNone/>
              <a:defRPr b="1" sz="1400"/>
            </a:lvl8pPr>
            <a:lvl9pPr lvl="8" algn="l">
              <a:lnSpc>
                <a:spcPct val="115000"/>
              </a:lnSpc>
              <a:spcBef>
                <a:spcPts val="1600"/>
              </a:spcBef>
              <a:spcAft>
                <a:spcPts val="1600"/>
              </a:spcAft>
              <a:buSzPts val="1400"/>
              <a:buNone/>
              <a:defRPr b="1" sz="1400"/>
            </a:lvl9pPr>
          </a:lstStyle>
          <a:p/>
        </p:txBody>
      </p:sp>
      <p:sp>
        <p:nvSpPr>
          <p:cNvPr id="302" name="Google Shape;302;p29"/>
          <p:cNvSpPr txBox="1"/>
          <p:nvPr>
            <p:ph idx="6" type="subTitle"/>
          </p:nvPr>
        </p:nvSpPr>
        <p:spPr>
          <a:xfrm>
            <a:off x="6617496" y="3345805"/>
            <a:ext cx="1908900" cy="6069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400"/>
              <a:buNone/>
              <a:defRPr b="1" sz="1400"/>
            </a:lvl1pPr>
            <a:lvl2pPr lvl="1" algn="l">
              <a:lnSpc>
                <a:spcPct val="115000"/>
              </a:lnSpc>
              <a:spcBef>
                <a:spcPts val="1600"/>
              </a:spcBef>
              <a:spcAft>
                <a:spcPts val="0"/>
              </a:spcAft>
              <a:buSzPts val="1400"/>
              <a:buNone/>
              <a:defRPr b="1" sz="1400"/>
            </a:lvl2pPr>
            <a:lvl3pPr lvl="2" algn="l">
              <a:lnSpc>
                <a:spcPct val="115000"/>
              </a:lnSpc>
              <a:spcBef>
                <a:spcPts val="1600"/>
              </a:spcBef>
              <a:spcAft>
                <a:spcPts val="0"/>
              </a:spcAft>
              <a:buSzPts val="1400"/>
              <a:buNone/>
              <a:defRPr b="1" sz="1400"/>
            </a:lvl3pPr>
            <a:lvl4pPr lvl="3" algn="l">
              <a:lnSpc>
                <a:spcPct val="115000"/>
              </a:lnSpc>
              <a:spcBef>
                <a:spcPts val="1600"/>
              </a:spcBef>
              <a:spcAft>
                <a:spcPts val="0"/>
              </a:spcAft>
              <a:buSzPts val="1400"/>
              <a:buNone/>
              <a:defRPr b="1" sz="1400"/>
            </a:lvl4pPr>
            <a:lvl5pPr lvl="4" algn="l">
              <a:lnSpc>
                <a:spcPct val="115000"/>
              </a:lnSpc>
              <a:spcBef>
                <a:spcPts val="1600"/>
              </a:spcBef>
              <a:spcAft>
                <a:spcPts val="0"/>
              </a:spcAft>
              <a:buSzPts val="1400"/>
              <a:buNone/>
              <a:defRPr b="1" sz="1400"/>
            </a:lvl5pPr>
            <a:lvl6pPr lvl="5" algn="l">
              <a:lnSpc>
                <a:spcPct val="115000"/>
              </a:lnSpc>
              <a:spcBef>
                <a:spcPts val="1600"/>
              </a:spcBef>
              <a:spcAft>
                <a:spcPts val="0"/>
              </a:spcAft>
              <a:buSzPts val="1400"/>
              <a:buNone/>
              <a:defRPr b="1" sz="1400"/>
            </a:lvl6pPr>
            <a:lvl7pPr lvl="6" algn="l">
              <a:lnSpc>
                <a:spcPct val="115000"/>
              </a:lnSpc>
              <a:spcBef>
                <a:spcPts val="1600"/>
              </a:spcBef>
              <a:spcAft>
                <a:spcPts val="0"/>
              </a:spcAft>
              <a:buSzPts val="1400"/>
              <a:buNone/>
              <a:defRPr b="1" sz="1400"/>
            </a:lvl7pPr>
            <a:lvl8pPr lvl="7" algn="l">
              <a:lnSpc>
                <a:spcPct val="115000"/>
              </a:lnSpc>
              <a:spcBef>
                <a:spcPts val="1600"/>
              </a:spcBef>
              <a:spcAft>
                <a:spcPts val="0"/>
              </a:spcAft>
              <a:buSzPts val="1400"/>
              <a:buNone/>
              <a:defRPr b="1" sz="1400"/>
            </a:lvl8pPr>
            <a:lvl9pPr lvl="8" algn="l">
              <a:lnSpc>
                <a:spcPct val="115000"/>
              </a:lnSpc>
              <a:spcBef>
                <a:spcPts val="1600"/>
              </a:spcBef>
              <a:spcAft>
                <a:spcPts val="1600"/>
              </a:spcAft>
              <a:buSzPts val="1400"/>
              <a:buNone/>
              <a:defRPr b="1" sz="1400"/>
            </a:lvl9pPr>
          </a:lstStyle>
          <a:p/>
        </p:txBody>
      </p:sp>
      <p:sp>
        <p:nvSpPr>
          <p:cNvPr id="303" name="Google Shape;303;p29"/>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chemeClr val="dk1"/>
              </a:buClr>
              <a:buSzPts val="3000"/>
              <a:buFont typeface="Aldrich"/>
              <a:buNone/>
              <a:defRPr/>
            </a:lvl1pPr>
            <a:lvl2pPr lvl="1"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9pPr>
          </a:lstStyle>
          <a:p/>
        </p:txBody>
      </p:sp>
      <p:sp>
        <p:nvSpPr>
          <p:cNvPr id="304" name="Google Shape;304;p29"/>
          <p:cNvSpPr txBox="1"/>
          <p:nvPr>
            <p:ph idx="7" type="body"/>
          </p:nvPr>
        </p:nvSpPr>
        <p:spPr>
          <a:xfrm>
            <a:off x="4355405" y="2285000"/>
            <a:ext cx="1908900" cy="834000"/>
          </a:xfrm>
          <a:prstGeom prst="rect">
            <a:avLst/>
          </a:prstGeom>
          <a:noFill/>
          <a:ln>
            <a:noFill/>
          </a:ln>
        </p:spPr>
        <p:txBody>
          <a:bodyPr anchorCtr="0" anchor="t" bIns="91425" lIns="91425" spcFirstLastPara="1" rIns="91425" wrap="square" tIns="91425">
            <a:noAutofit/>
          </a:bodyPr>
          <a:lstStyle>
            <a:lvl1pPr indent="-298450" lvl="0" marL="457200" algn="l">
              <a:lnSpc>
                <a:spcPct val="115000"/>
              </a:lnSpc>
              <a:spcBef>
                <a:spcPts val="0"/>
              </a:spcBef>
              <a:spcAft>
                <a:spcPts val="0"/>
              </a:spcAft>
              <a:buSzPts val="1100"/>
              <a:buChar char="●"/>
              <a:defRPr sz="1100"/>
            </a:lvl1pPr>
            <a:lvl2pPr indent="-298450" lvl="1" marL="914400" algn="l">
              <a:lnSpc>
                <a:spcPct val="115000"/>
              </a:lnSpc>
              <a:spcBef>
                <a:spcPts val="1600"/>
              </a:spcBef>
              <a:spcAft>
                <a:spcPts val="0"/>
              </a:spcAft>
              <a:buSzPts val="1100"/>
              <a:buChar char="○"/>
              <a:defRPr sz="1100"/>
            </a:lvl2pPr>
            <a:lvl3pPr indent="-298450" lvl="2" marL="1371600" algn="l">
              <a:lnSpc>
                <a:spcPct val="115000"/>
              </a:lnSpc>
              <a:spcBef>
                <a:spcPts val="1600"/>
              </a:spcBef>
              <a:spcAft>
                <a:spcPts val="0"/>
              </a:spcAft>
              <a:buSzPts val="1100"/>
              <a:buChar char="■"/>
              <a:defRPr sz="1100"/>
            </a:lvl3pPr>
            <a:lvl4pPr indent="-298450" lvl="3" marL="1828800" algn="l">
              <a:lnSpc>
                <a:spcPct val="115000"/>
              </a:lnSpc>
              <a:spcBef>
                <a:spcPts val="1600"/>
              </a:spcBef>
              <a:spcAft>
                <a:spcPts val="0"/>
              </a:spcAft>
              <a:buSzPts val="1100"/>
              <a:buChar char="●"/>
              <a:defRPr sz="1100"/>
            </a:lvl4pPr>
            <a:lvl5pPr indent="-298450" lvl="4" marL="2286000" algn="l">
              <a:lnSpc>
                <a:spcPct val="115000"/>
              </a:lnSpc>
              <a:spcBef>
                <a:spcPts val="1600"/>
              </a:spcBef>
              <a:spcAft>
                <a:spcPts val="0"/>
              </a:spcAft>
              <a:buSzPts val="1100"/>
              <a:buChar char="○"/>
              <a:defRPr sz="1100"/>
            </a:lvl5pPr>
            <a:lvl6pPr indent="-298450" lvl="5" marL="2743200" algn="l">
              <a:lnSpc>
                <a:spcPct val="115000"/>
              </a:lnSpc>
              <a:spcBef>
                <a:spcPts val="1600"/>
              </a:spcBef>
              <a:spcAft>
                <a:spcPts val="0"/>
              </a:spcAft>
              <a:buSzPts val="1100"/>
              <a:buChar char="■"/>
              <a:defRPr sz="1100"/>
            </a:lvl6pPr>
            <a:lvl7pPr indent="-298450" lvl="6" marL="3200400" algn="l">
              <a:lnSpc>
                <a:spcPct val="115000"/>
              </a:lnSpc>
              <a:spcBef>
                <a:spcPts val="1600"/>
              </a:spcBef>
              <a:spcAft>
                <a:spcPts val="0"/>
              </a:spcAft>
              <a:buSzPts val="1100"/>
              <a:buChar char="●"/>
              <a:defRPr sz="1100"/>
            </a:lvl7pPr>
            <a:lvl8pPr indent="-298450" lvl="7" marL="3657600" algn="l">
              <a:lnSpc>
                <a:spcPct val="115000"/>
              </a:lnSpc>
              <a:spcBef>
                <a:spcPts val="1600"/>
              </a:spcBef>
              <a:spcAft>
                <a:spcPts val="0"/>
              </a:spcAft>
              <a:buSzPts val="1100"/>
              <a:buChar char="○"/>
              <a:defRPr sz="1100"/>
            </a:lvl8pPr>
            <a:lvl9pPr indent="-298450" lvl="8" marL="4114800" algn="l">
              <a:lnSpc>
                <a:spcPct val="115000"/>
              </a:lnSpc>
              <a:spcBef>
                <a:spcPts val="1600"/>
              </a:spcBef>
              <a:spcAft>
                <a:spcPts val="1600"/>
              </a:spcAft>
              <a:buSzPts val="1100"/>
              <a:buChar char="■"/>
              <a:defRPr sz="1100"/>
            </a:lvl9pPr>
          </a:lstStyle>
          <a:p/>
        </p:txBody>
      </p:sp>
      <p:sp>
        <p:nvSpPr>
          <p:cNvPr id="305" name="Google Shape;305;p29"/>
          <p:cNvSpPr txBox="1"/>
          <p:nvPr>
            <p:ph idx="8" type="body"/>
          </p:nvPr>
        </p:nvSpPr>
        <p:spPr>
          <a:xfrm>
            <a:off x="6617496" y="3762625"/>
            <a:ext cx="1908900" cy="834000"/>
          </a:xfrm>
          <a:prstGeom prst="rect">
            <a:avLst/>
          </a:prstGeom>
          <a:noFill/>
          <a:ln>
            <a:noFill/>
          </a:ln>
        </p:spPr>
        <p:txBody>
          <a:bodyPr anchorCtr="0" anchor="t" bIns="91425" lIns="91425" spcFirstLastPara="1" rIns="91425" wrap="square" tIns="91425">
            <a:noAutofit/>
          </a:bodyPr>
          <a:lstStyle>
            <a:lvl1pPr indent="-298450" lvl="0" marL="457200" algn="l">
              <a:lnSpc>
                <a:spcPct val="115000"/>
              </a:lnSpc>
              <a:spcBef>
                <a:spcPts val="0"/>
              </a:spcBef>
              <a:spcAft>
                <a:spcPts val="0"/>
              </a:spcAft>
              <a:buSzPts val="1100"/>
              <a:buChar char="●"/>
              <a:defRPr sz="1100"/>
            </a:lvl1pPr>
            <a:lvl2pPr indent="-298450" lvl="1" marL="914400" algn="l">
              <a:lnSpc>
                <a:spcPct val="115000"/>
              </a:lnSpc>
              <a:spcBef>
                <a:spcPts val="1600"/>
              </a:spcBef>
              <a:spcAft>
                <a:spcPts val="0"/>
              </a:spcAft>
              <a:buSzPts val="1100"/>
              <a:buChar char="○"/>
              <a:defRPr sz="1100"/>
            </a:lvl2pPr>
            <a:lvl3pPr indent="-298450" lvl="2" marL="1371600" algn="l">
              <a:lnSpc>
                <a:spcPct val="115000"/>
              </a:lnSpc>
              <a:spcBef>
                <a:spcPts val="1600"/>
              </a:spcBef>
              <a:spcAft>
                <a:spcPts val="0"/>
              </a:spcAft>
              <a:buSzPts val="1100"/>
              <a:buChar char="■"/>
              <a:defRPr sz="1100"/>
            </a:lvl3pPr>
            <a:lvl4pPr indent="-298450" lvl="3" marL="1828800" algn="l">
              <a:lnSpc>
                <a:spcPct val="115000"/>
              </a:lnSpc>
              <a:spcBef>
                <a:spcPts val="1600"/>
              </a:spcBef>
              <a:spcAft>
                <a:spcPts val="0"/>
              </a:spcAft>
              <a:buSzPts val="1100"/>
              <a:buChar char="●"/>
              <a:defRPr sz="1100"/>
            </a:lvl4pPr>
            <a:lvl5pPr indent="-298450" lvl="4" marL="2286000" algn="l">
              <a:lnSpc>
                <a:spcPct val="115000"/>
              </a:lnSpc>
              <a:spcBef>
                <a:spcPts val="1600"/>
              </a:spcBef>
              <a:spcAft>
                <a:spcPts val="0"/>
              </a:spcAft>
              <a:buSzPts val="1100"/>
              <a:buChar char="○"/>
              <a:defRPr sz="1100"/>
            </a:lvl5pPr>
            <a:lvl6pPr indent="-298450" lvl="5" marL="2743200" algn="l">
              <a:lnSpc>
                <a:spcPct val="115000"/>
              </a:lnSpc>
              <a:spcBef>
                <a:spcPts val="1600"/>
              </a:spcBef>
              <a:spcAft>
                <a:spcPts val="0"/>
              </a:spcAft>
              <a:buSzPts val="1100"/>
              <a:buChar char="■"/>
              <a:defRPr sz="1100"/>
            </a:lvl6pPr>
            <a:lvl7pPr indent="-298450" lvl="6" marL="3200400" algn="l">
              <a:lnSpc>
                <a:spcPct val="115000"/>
              </a:lnSpc>
              <a:spcBef>
                <a:spcPts val="1600"/>
              </a:spcBef>
              <a:spcAft>
                <a:spcPts val="0"/>
              </a:spcAft>
              <a:buSzPts val="1100"/>
              <a:buChar char="●"/>
              <a:defRPr sz="1100"/>
            </a:lvl7pPr>
            <a:lvl8pPr indent="-298450" lvl="7" marL="3657600" algn="l">
              <a:lnSpc>
                <a:spcPct val="115000"/>
              </a:lnSpc>
              <a:spcBef>
                <a:spcPts val="1600"/>
              </a:spcBef>
              <a:spcAft>
                <a:spcPts val="0"/>
              </a:spcAft>
              <a:buSzPts val="1100"/>
              <a:buChar char="○"/>
              <a:defRPr sz="1100"/>
            </a:lvl8pPr>
            <a:lvl9pPr indent="-298450" lvl="8" marL="4114800" algn="l">
              <a:lnSpc>
                <a:spcPct val="115000"/>
              </a:lnSpc>
              <a:spcBef>
                <a:spcPts val="1600"/>
              </a:spcBef>
              <a:spcAft>
                <a:spcPts val="1600"/>
              </a:spcAft>
              <a:buSzPts val="1100"/>
              <a:buChar char="■"/>
              <a:defRPr sz="1100"/>
            </a:lvl9pPr>
          </a:lstStyle>
          <a:p/>
        </p:txBody>
      </p:sp>
      <p:sp>
        <p:nvSpPr>
          <p:cNvPr id="306" name="Google Shape;306;p29"/>
          <p:cNvSpPr txBox="1"/>
          <p:nvPr>
            <p:ph idx="9" type="body"/>
          </p:nvPr>
        </p:nvSpPr>
        <p:spPr>
          <a:xfrm>
            <a:off x="6617496" y="2238625"/>
            <a:ext cx="1908900" cy="834000"/>
          </a:xfrm>
          <a:prstGeom prst="rect">
            <a:avLst/>
          </a:prstGeom>
          <a:noFill/>
          <a:ln>
            <a:noFill/>
          </a:ln>
        </p:spPr>
        <p:txBody>
          <a:bodyPr anchorCtr="0" anchor="t" bIns="91425" lIns="91425" spcFirstLastPara="1" rIns="91425" wrap="square" tIns="91425">
            <a:noAutofit/>
          </a:bodyPr>
          <a:lstStyle>
            <a:lvl1pPr indent="-298450" lvl="0" marL="457200" algn="l">
              <a:lnSpc>
                <a:spcPct val="115000"/>
              </a:lnSpc>
              <a:spcBef>
                <a:spcPts val="0"/>
              </a:spcBef>
              <a:spcAft>
                <a:spcPts val="0"/>
              </a:spcAft>
              <a:buSzPts val="1100"/>
              <a:buChar char="●"/>
              <a:defRPr sz="1100"/>
            </a:lvl1pPr>
            <a:lvl2pPr indent="-298450" lvl="1" marL="914400" algn="l">
              <a:lnSpc>
                <a:spcPct val="115000"/>
              </a:lnSpc>
              <a:spcBef>
                <a:spcPts val="1600"/>
              </a:spcBef>
              <a:spcAft>
                <a:spcPts val="0"/>
              </a:spcAft>
              <a:buSzPts val="1100"/>
              <a:buChar char="○"/>
              <a:defRPr sz="1100"/>
            </a:lvl2pPr>
            <a:lvl3pPr indent="-298450" lvl="2" marL="1371600" algn="l">
              <a:lnSpc>
                <a:spcPct val="115000"/>
              </a:lnSpc>
              <a:spcBef>
                <a:spcPts val="1600"/>
              </a:spcBef>
              <a:spcAft>
                <a:spcPts val="0"/>
              </a:spcAft>
              <a:buSzPts val="1100"/>
              <a:buChar char="■"/>
              <a:defRPr sz="1100"/>
            </a:lvl3pPr>
            <a:lvl4pPr indent="-298450" lvl="3" marL="1828800" algn="l">
              <a:lnSpc>
                <a:spcPct val="115000"/>
              </a:lnSpc>
              <a:spcBef>
                <a:spcPts val="1600"/>
              </a:spcBef>
              <a:spcAft>
                <a:spcPts val="0"/>
              </a:spcAft>
              <a:buSzPts val="1100"/>
              <a:buChar char="●"/>
              <a:defRPr sz="1100"/>
            </a:lvl4pPr>
            <a:lvl5pPr indent="-298450" lvl="4" marL="2286000" algn="l">
              <a:lnSpc>
                <a:spcPct val="115000"/>
              </a:lnSpc>
              <a:spcBef>
                <a:spcPts val="1600"/>
              </a:spcBef>
              <a:spcAft>
                <a:spcPts val="0"/>
              </a:spcAft>
              <a:buSzPts val="1100"/>
              <a:buChar char="○"/>
              <a:defRPr sz="1100"/>
            </a:lvl5pPr>
            <a:lvl6pPr indent="-298450" lvl="5" marL="2743200" algn="l">
              <a:lnSpc>
                <a:spcPct val="115000"/>
              </a:lnSpc>
              <a:spcBef>
                <a:spcPts val="1600"/>
              </a:spcBef>
              <a:spcAft>
                <a:spcPts val="0"/>
              </a:spcAft>
              <a:buSzPts val="1100"/>
              <a:buChar char="■"/>
              <a:defRPr sz="1100"/>
            </a:lvl6pPr>
            <a:lvl7pPr indent="-298450" lvl="6" marL="3200400" algn="l">
              <a:lnSpc>
                <a:spcPct val="115000"/>
              </a:lnSpc>
              <a:spcBef>
                <a:spcPts val="1600"/>
              </a:spcBef>
              <a:spcAft>
                <a:spcPts val="0"/>
              </a:spcAft>
              <a:buSzPts val="1100"/>
              <a:buChar char="●"/>
              <a:defRPr sz="1100"/>
            </a:lvl7pPr>
            <a:lvl8pPr indent="-298450" lvl="7" marL="3657600" algn="l">
              <a:lnSpc>
                <a:spcPct val="115000"/>
              </a:lnSpc>
              <a:spcBef>
                <a:spcPts val="1600"/>
              </a:spcBef>
              <a:spcAft>
                <a:spcPts val="0"/>
              </a:spcAft>
              <a:buSzPts val="1100"/>
              <a:buChar char="○"/>
              <a:defRPr sz="1100"/>
            </a:lvl8pPr>
            <a:lvl9pPr indent="-298450" lvl="8" marL="4114800" algn="l">
              <a:lnSpc>
                <a:spcPct val="115000"/>
              </a:lnSpc>
              <a:spcBef>
                <a:spcPts val="1600"/>
              </a:spcBef>
              <a:spcAft>
                <a:spcPts val="1600"/>
              </a:spcAft>
              <a:buSzPts val="1100"/>
              <a:buChar char="■"/>
              <a:defRPr sz="1100"/>
            </a:lvl9pPr>
          </a:lstStyle>
          <a:p/>
        </p:txBody>
      </p:sp>
      <p:sp>
        <p:nvSpPr>
          <p:cNvPr id="307" name="Google Shape;307;p29"/>
          <p:cNvSpPr txBox="1"/>
          <p:nvPr>
            <p:ph idx="13" type="body"/>
          </p:nvPr>
        </p:nvSpPr>
        <p:spPr>
          <a:xfrm>
            <a:off x="2182819" y="2285000"/>
            <a:ext cx="1908900" cy="834000"/>
          </a:xfrm>
          <a:prstGeom prst="rect">
            <a:avLst/>
          </a:prstGeom>
          <a:noFill/>
          <a:ln>
            <a:noFill/>
          </a:ln>
        </p:spPr>
        <p:txBody>
          <a:bodyPr anchorCtr="0" anchor="t" bIns="91425" lIns="91425" spcFirstLastPara="1" rIns="91425" wrap="square" tIns="91425">
            <a:noAutofit/>
          </a:bodyPr>
          <a:lstStyle>
            <a:lvl1pPr indent="-298450" lvl="0" marL="457200" algn="l">
              <a:lnSpc>
                <a:spcPct val="115000"/>
              </a:lnSpc>
              <a:spcBef>
                <a:spcPts val="0"/>
              </a:spcBef>
              <a:spcAft>
                <a:spcPts val="0"/>
              </a:spcAft>
              <a:buSzPts val="1100"/>
              <a:buChar char="●"/>
              <a:defRPr sz="1100"/>
            </a:lvl1pPr>
            <a:lvl2pPr indent="-298450" lvl="1" marL="914400" algn="l">
              <a:lnSpc>
                <a:spcPct val="115000"/>
              </a:lnSpc>
              <a:spcBef>
                <a:spcPts val="1600"/>
              </a:spcBef>
              <a:spcAft>
                <a:spcPts val="0"/>
              </a:spcAft>
              <a:buSzPts val="1100"/>
              <a:buChar char="○"/>
              <a:defRPr sz="1100"/>
            </a:lvl2pPr>
            <a:lvl3pPr indent="-298450" lvl="2" marL="1371600" algn="l">
              <a:lnSpc>
                <a:spcPct val="115000"/>
              </a:lnSpc>
              <a:spcBef>
                <a:spcPts val="1600"/>
              </a:spcBef>
              <a:spcAft>
                <a:spcPts val="0"/>
              </a:spcAft>
              <a:buSzPts val="1100"/>
              <a:buChar char="■"/>
              <a:defRPr sz="1100"/>
            </a:lvl3pPr>
            <a:lvl4pPr indent="-298450" lvl="3" marL="1828800" algn="l">
              <a:lnSpc>
                <a:spcPct val="115000"/>
              </a:lnSpc>
              <a:spcBef>
                <a:spcPts val="1600"/>
              </a:spcBef>
              <a:spcAft>
                <a:spcPts val="0"/>
              </a:spcAft>
              <a:buSzPts val="1100"/>
              <a:buChar char="●"/>
              <a:defRPr sz="1100"/>
            </a:lvl4pPr>
            <a:lvl5pPr indent="-298450" lvl="4" marL="2286000" algn="l">
              <a:lnSpc>
                <a:spcPct val="115000"/>
              </a:lnSpc>
              <a:spcBef>
                <a:spcPts val="1600"/>
              </a:spcBef>
              <a:spcAft>
                <a:spcPts val="0"/>
              </a:spcAft>
              <a:buSzPts val="1100"/>
              <a:buChar char="○"/>
              <a:defRPr sz="1100"/>
            </a:lvl5pPr>
            <a:lvl6pPr indent="-298450" lvl="5" marL="2743200" algn="l">
              <a:lnSpc>
                <a:spcPct val="115000"/>
              </a:lnSpc>
              <a:spcBef>
                <a:spcPts val="1600"/>
              </a:spcBef>
              <a:spcAft>
                <a:spcPts val="0"/>
              </a:spcAft>
              <a:buSzPts val="1100"/>
              <a:buChar char="■"/>
              <a:defRPr sz="1100"/>
            </a:lvl6pPr>
            <a:lvl7pPr indent="-298450" lvl="6" marL="3200400" algn="l">
              <a:lnSpc>
                <a:spcPct val="115000"/>
              </a:lnSpc>
              <a:spcBef>
                <a:spcPts val="1600"/>
              </a:spcBef>
              <a:spcAft>
                <a:spcPts val="0"/>
              </a:spcAft>
              <a:buSzPts val="1100"/>
              <a:buChar char="●"/>
              <a:defRPr sz="1100"/>
            </a:lvl7pPr>
            <a:lvl8pPr indent="-298450" lvl="7" marL="3657600" algn="l">
              <a:lnSpc>
                <a:spcPct val="115000"/>
              </a:lnSpc>
              <a:spcBef>
                <a:spcPts val="1600"/>
              </a:spcBef>
              <a:spcAft>
                <a:spcPts val="0"/>
              </a:spcAft>
              <a:buSzPts val="1100"/>
              <a:buChar char="○"/>
              <a:defRPr sz="1100"/>
            </a:lvl8pPr>
            <a:lvl9pPr indent="-298450" lvl="8" marL="4114800" algn="l">
              <a:lnSpc>
                <a:spcPct val="115000"/>
              </a:lnSpc>
              <a:spcBef>
                <a:spcPts val="1600"/>
              </a:spcBef>
              <a:spcAft>
                <a:spcPts val="1600"/>
              </a:spcAft>
              <a:buSzPts val="1100"/>
              <a:buChar char="■"/>
              <a:defRPr sz="1100"/>
            </a:lvl9pPr>
          </a:lstStyle>
          <a:p/>
        </p:txBody>
      </p:sp>
      <p:sp>
        <p:nvSpPr>
          <p:cNvPr id="308" name="Google Shape;308;p29"/>
          <p:cNvSpPr txBox="1"/>
          <p:nvPr>
            <p:ph idx="14" type="body"/>
          </p:nvPr>
        </p:nvSpPr>
        <p:spPr>
          <a:xfrm>
            <a:off x="4355398" y="3780063"/>
            <a:ext cx="1908900" cy="834000"/>
          </a:xfrm>
          <a:prstGeom prst="rect">
            <a:avLst/>
          </a:prstGeom>
          <a:noFill/>
          <a:ln>
            <a:noFill/>
          </a:ln>
        </p:spPr>
        <p:txBody>
          <a:bodyPr anchorCtr="0" anchor="t" bIns="91425" lIns="91425" spcFirstLastPara="1" rIns="91425" wrap="square" tIns="91425">
            <a:noAutofit/>
          </a:bodyPr>
          <a:lstStyle>
            <a:lvl1pPr indent="-298450" lvl="0" marL="457200" algn="l">
              <a:lnSpc>
                <a:spcPct val="115000"/>
              </a:lnSpc>
              <a:spcBef>
                <a:spcPts val="0"/>
              </a:spcBef>
              <a:spcAft>
                <a:spcPts val="0"/>
              </a:spcAft>
              <a:buSzPts val="1100"/>
              <a:buChar char="●"/>
              <a:defRPr sz="1100"/>
            </a:lvl1pPr>
            <a:lvl2pPr indent="-298450" lvl="1" marL="914400" algn="l">
              <a:lnSpc>
                <a:spcPct val="115000"/>
              </a:lnSpc>
              <a:spcBef>
                <a:spcPts val="1600"/>
              </a:spcBef>
              <a:spcAft>
                <a:spcPts val="0"/>
              </a:spcAft>
              <a:buSzPts val="1100"/>
              <a:buChar char="○"/>
              <a:defRPr sz="1100"/>
            </a:lvl2pPr>
            <a:lvl3pPr indent="-298450" lvl="2" marL="1371600" algn="l">
              <a:lnSpc>
                <a:spcPct val="115000"/>
              </a:lnSpc>
              <a:spcBef>
                <a:spcPts val="1600"/>
              </a:spcBef>
              <a:spcAft>
                <a:spcPts val="0"/>
              </a:spcAft>
              <a:buSzPts val="1100"/>
              <a:buChar char="■"/>
              <a:defRPr sz="1100"/>
            </a:lvl3pPr>
            <a:lvl4pPr indent="-298450" lvl="3" marL="1828800" algn="l">
              <a:lnSpc>
                <a:spcPct val="115000"/>
              </a:lnSpc>
              <a:spcBef>
                <a:spcPts val="1600"/>
              </a:spcBef>
              <a:spcAft>
                <a:spcPts val="0"/>
              </a:spcAft>
              <a:buSzPts val="1100"/>
              <a:buChar char="●"/>
              <a:defRPr sz="1100"/>
            </a:lvl4pPr>
            <a:lvl5pPr indent="-298450" lvl="4" marL="2286000" algn="l">
              <a:lnSpc>
                <a:spcPct val="115000"/>
              </a:lnSpc>
              <a:spcBef>
                <a:spcPts val="1600"/>
              </a:spcBef>
              <a:spcAft>
                <a:spcPts val="0"/>
              </a:spcAft>
              <a:buSzPts val="1100"/>
              <a:buChar char="○"/>
              <a:defRPr sz="1100"/>
            </a:lvl5pPr>
            <a:lvl6pPr indent="-298450" lvl="5" marL="2743200" algn="l">
              <a:lnSpc>
                <a:spcPct val="115000"/>
              </a:lnSpc>
              <a:spcBef>
                <a:spcPts val="1600"/>
              </a:spcBef>
              <a:spcAft>
                <a:spcPts val="0"/>
              </a:spcAft>
              <a:buSzPts val="1100"/>
              <a:buChar char="■"/>
              <a:defRPr sz="1100"/>
            </a:lvl6pPr>
            <a:lvl7pPr indent="-298450" lvl="6" marL="3200400" algn="l">
              <a:lnSpc>
                <a:spcPct val="115000"/>
              </a:lnSpc>
              <a:spcBef>
                <a:spcPts val="1600"/>
              </a:spcBef>
              <a:spcAft>
                <a:spcPts val="0"/>
              </a:spcAft>
              <a:buSzPts val="1100"/>
              <a:buChar char="●"/>
              <a:defRPr sz="1100"/>
            </a:lvl7pPr>
            <a:lvl8pPr indent="-298450" lvl="7" marL="3657600" algn="l">
              <a:lnSpc>
                <a:spcPct val="115000"/>
              </a:lnSpc>
              <a:spcBef>
                <a:spcPts val="1600"/>
              </a:spcBef>
              <a:spcAft>
                <a:spcPts val="0"/>
              </a:spcAft>
              <a:buSzPts val="1100"/>
              <a:buChar char="○"/>
              <a:defRPr sz="1100"/>
            </a:lvl8pPr>
            <a:lvl9pPr indent="-298450" lvl="8" marL="4114800" algn="l">
              <a:lnSpc>
                <a:spcPct val="115000"/>
              </a:lnSpc>
              <a:spcBef>
                <a:spcPts val="1600"/>
              </a:spcBef>
              <a:spcAft>
                <a:spcPts val="1600"/>
              </a:spcAft>
              <a:buSzPts val="1100"/>
              <a:buChar char="■"/>
              <a:defRPr sz="1100"/>
            </a:lvl9pPr>
          </a:lstStyle>
          <a:p/>
        </p:txBody>
      </p:sp>
      <p:sp>
        <p:nvSpPr>
          <p:cNvPr id="309" name="Google Shape;309;p29"/>
          <p:cNvSpPr txBox="1"/>
          <p:nvPr>
            <p:ph idx="15" type="body"/>
          </p:nvPr>
        </p:nvSpPr>
        <p:spPr>
          <a:xfrm>
            <a:off x="2182819" y="3809000"/>
            <a:ext cx="1908900" cy="834000"/>
          </a:xfrm>
          <a:prstGeom prst="rect">
            <a:avLst/>
          </a:prstGeom>
          <a:noFill/>
          <a:ln>
            <a:noFill/>
          </a:ln>
        </p:spPr>
        <p:txBody>
          <a:bodyPr anchorCtr="0" anchor="t" bIns="91425" lIns="91425" spcFirstLastPara="1" rIns="91425" wrap="square" tIns="91425">
            <a:noAutofit/>
          </a:bodyPr>
          <a:lstStyle>
            <a:lvl1pPr indent="-298450" lvl="0" marL="457200" algn="l">
              <a:lnSpc>
                <a:spcPct val="115000"/>
              </a:lnSpc>
              <a:spcBef>
                <a:spcPts val="0"/>
              </a:spcBef>
              <a:spcAft>
                <a:spcPts val="0"/>
              </a:spcAft>
              <a:buSzPts val="1100"/>
              <a:buChar char="●"/>
              <a:defRPr sz="1100"/>
            </a:lvl1pPr>
            <a:lvl2pPr indent="-298450" lvl="1" marL="914400" algn="l">
              <a:lnSpc>
                <a:spcPct val="115000"/>
              </a:lnSpc>
              <a:spcBef>
                <a:spcPts val="1600"/>
              </a:spcBef>
              <a:spcAft>
                <a:spcPts val="0"/>
              </a:spcAft>
              <a:buSzPts val="1100"/>
              <a:buChar char="○"/>
              <a:defRPr sz="1100"/>
            </a:lvl2pPr>
            <a:lvl3pPr indent="-298450" lvl="2" marL="1371600" algn="l">
              <a:lnSpc>
                <a:spcPct val="115000"/>
              </a:lnSpc>
              <a:spcBef>
                <a:spcPts val="1600"/>
              </a:spcBef>
              <a:spcAft>
                <a:spcPts val="0"/>
              </a:spcAft>
              <a:buSzPts val="1100"/>
              <a:buChar char="■"/>
              <a:defRPr sz="1100"/>
            </a:lvl3pPr>
            <a:lvl4pPr indent="-298450" lvl="3" marL="1828800" algn="l">
              <a:lnSpc>
                <a:spcPct val="115000"/>
              </a:lnSpc>
              <a:spcBef>
                <a:spcPts val="1600"/>
              </a:spcBef>
              <a:spcAft>
                <a:spcPts val="0"/>
              </a:spcAft>
              <a:buSzPts val="1100"/>
              <a:buChar char="●"/>
              <a:defRPr sz="1100"/>
            </a:lvl4pPr>
            <a:lvl5pPr indent="-298450" lvl="4" marL="2286000" algn="l">
              <a:lnSpc>
                <a:spcPct val="115000"/>
              </a:lnSpc>
              <a:spcBef>
                <a:spcPts val="1600"/>
              </a:spcBef>
              <a:spcAft>
                <a:spcPts val="0"/>
              </a:spcAft>
              <a:buSzPts val="1100"/>
              <a:buChar char="○"/>
              <a:defRPr sz="1100"/>
            </a:lvl5pPr>
            <a:lvl6pPr indent="-298450" lvl="5" marL="2743200" algn="l">
              <a:lnSpc>
                <a:spcPct val="115000"/>
              </a:lnSpc>
              <a:spcBef>
                <a:spcPts val="1600"/>
              </a:spcBef>
              <a:spcAft>
                <a:spcPts val="0"/>
              </a:spcAft>
              <a:buSzPts val="1100"/>
              <a:buChar char="■"/>
              <a:defRPr sz="1100"/>
            </a:lvl6pPr>
            <a:lvl7pPr indent="-298450" lvl="6" marL="3200400" algn="l">
              <a:lnSpc>
                <a:spcPct val="115000"/>
              </a:lnSpc>
              <a:spcBef>
                <a:spcPts val="1600"/>
              </a:spcBef>
              <a:spcAft>
                <a:spcPts val="0"/>
              </a:spcAft>
              <a:buSzPts val="1100"/>
              <a:buChar char="●"/>
              <a:defRPr sz="1100"/>
            </a:lvl7pPr>
            <a:lvl8pPr indent="-298450" lvl="7" marL="3657600" algn="l">
              <a:lnSpc>
                <a:spcPct val="115000"/>
              </a:lnSpc>
              <a:spcBef>
                <a:spcPts val="1600"/>
              </a:spcBef>
              <a:spcAft>
                <a:spcPts val="0"/>
              </a:spcAft>
              <a:buSzPts val="1100"/>
              <a:buChar char="○"/>
              <a:defRPr sz="1100"/>
            </a:lvl8pPr>
            <a:lvl9pPr indent="-298450" lvl="8" marL="4114800" algn="l">
              <a:lnSpc>
                <a:spcPct val="115000"/>
              </a:lnSpc>
              <a:spcBef>
                <a:spcPts val="1600"/>
              </a:spcBef>
              <a:spcAft>
                <a:spcPts val="1600"/>
              </a:spcAft>
              <a:buSzPts val="1100"/>
              <a:buChar char="■"/>
              <a:defRPr sz="1100"/>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Map">
  <p:cSld name="CUSTOM_13">
    <p:spTree>
      <p:nvGrpSpPr>
        <p:cNvPr id="310" name="Shape 310"/>
        <p:cNvGrpSpPr/>
        <p:nvPr/>
      </p:nvGrpSpPr>
      <p:grpSpPr>
        <a:xfrm>
          <a:off x="0" y="0"/>
          <a:ext cx="0" cy="0"/>
          <a:chOff x="0" y="0"/>
          <a:chExt cx="0" cy="0"/>
        </a:xfrm>
      </p:grpSpPr>
      <p:sp>
        <p:nvSpPr>
          <p:cNvPr id="311" name="Google Shape;311;p30"/>
          <p:cNvSpPr/>
          <p:nvPr/>
        </p:nvSpPr>
        <p:spPr>
          <a:xfrm>
            <a:off x="284398" y="111593"/>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t" dir="54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12" name="Google Shape;312;p30"/>
          <p:cNvSpPr/>
          <p:nvPr/>
        </p:nvSpPr>
        <p:spPr>
          <a:xfrm>
            <a:off x="284398" y="6468019"/>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dir="162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13" name="Google Shape;313;p30"/>
          <p:cNvSpPr/>
          <p:nvPr/>
        </p:nvSpPr>
        <p:spPr>
          <a:xfrm rot="-5400000">
            <a:off x="-2840177" y="3339469"/>
            <a:ext cx="60603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l"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14" name="Google Shape;314;p30"/>
          <p:cNvSpPr/>
          <p:nvPr/>
        </p:nvSpPr>
        <p:spPr>
          <a:xfrm rot="-5400000">
            <a:off x="6056248" y="3321519"/>
            <a:ext cx="58485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r" dir="108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15" name="Google Shape;315;p30"/>
          <p:cNvSpPr/>
          <p:nvPr/>
        </p:nvSpPr>
        <p:spPr>
          <a:xfrm>
            <a:off x="13273" y="6259264"/>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l" dir="189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16" name="Google Shape;316;p30"/>
          <p:cNvSpPr/>
          <p:nvPr/>
        </p:nvSpPr>
        <p:spPr>
          <a:xfrm flipH="1" rot="10800000">
            <a:off x="13273" y="58189"/>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l" dir="27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17" name="Google Shape;317;p30"/>
          <p:cNvSpPr/>
          <p:nvPr/>
        </p:nvSpPr>
        <p:spPr>
          <a:xfrm flipH="1">
            <a:off x="8710545" y="6271063"/>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r" dir="135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18" name="Google Shape;318;p30"/>
          <p:cNvSpPr/>
          <p:nvPr/>
        </p:nvSpPr>
        <p:spPr>
          <a:xfrm rot="10800000">
            <a:off x="8710545" y="69988"/>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r" dir="81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19" name="Google Shape;319;p30"/>
          <p:cNvSpPr txBox="1"/>
          <p:nvPr>
            <p:ph idx="1" type="subTitle"/>
          </p:nvPr>
        </p:nvSpPr>
        <p:spPr>
          <a:xfrm>
            <a:off x="6169448" y="1882375"/>
            <a:ext cx="2548500" cy="6069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400"/>
              <a:buNone/>
              <a:defRPr b="1" sz="1400"/>
            </a:lvl1pPr>
            <a:lvl2pPr lvl="1" algn="l">
              <a:lnSpc>
                <a:spcPct val="115000"/>
              </a:lnSpc>
              <a:spcBef>
                <a:spcPts val="1600"/>
              </a:spcBef>
              <a:spcAft>
                <a:spcPts val="0"/>
              </a:spcAft>
              <a:buSzPts val="1400"/>
              <a:buNone/>
              <a:defRPr b="1" sz="1400"/>
            </a:lvl2pPr>
            <a:lvl3pPr lvl="2" algn="l">
              <a:lnSpc>
                <a:spcPct val="115000"/>
              </a:lnSpc>
              <a:spcBef>
                <a:spcPts val="1600"/>
              </a:spcBef>
              <a:spcAft>
                <a:spcPts val="0"/>
              </a:spcAft>
              <a:buSzPts val="1400"/>
              <a:buNone/>
              <a:defRPr b="1" sz="1400"/>
            </a:lvl3pPr>
            <a:lvl4pPr lvl="3" algn="l">
              <a:lnSpc>
                <a:spcPct val="115000"/>
              </a:lnSpc>
              <a:spcBef>
                <a:spcPts val="1600"/>
              </a:spcBef>
              <a:spcAft>
                <a:spcPts val="0"/>
              </a:spcAft>
              <a:buSzPts val="1400"/>
              <a:buNone/>
              <a:defRPr b="1" sz="1400"/>
            </a:lvl4pPr>
            <a:lvl5pPr lvl="4" algn="l">
              <a:lnSpc>
                <a:spcPct val="115000"/>
              </a:lnSpc>
              <a:spcBef>
                <a:spcPts val="1600"/>
              </a:spcBef>
              <a:spcAft>
                <a:spcPts val="0"/>
              </a:spcAft>
              <a:buSzPts val="1400"/>
              <a:buNone/>
              <a:defRPr b="1" sz="1400"/>
            </a:lvl5pPr>
            <a:lvl6pPr lvl="5" algn="l">
              <a:lnSpc>
                <a:spcPct val="115000"/>
              </a:lnSpc>
              <a:spcBef>
                <a:spcPts val="1600"/>
              </a:spcBef>
              <a:spcAft>
                <a:spcPts val="0"/>
              </a:spcAft>
              <a:buSzPts val="1400"/>
              <a:buNone/>
              <a:defRPr b="1" sz="1400"/>
            </a:lvl6pPr>
            <a:lvl7pPr lvl="6" algn="l">
              <a:lnSpc>
                <a:spcPct val="115000"/>
              </a:lnSpc>
              <a:spcBef>
                <a:spcPts val="1600"/>
              </a:spcBef>
              <a:spcAft>
                <a:spcPts val="0"/>
              </a:spcAft>
              <a:buSzPts val="1400"/>
              <a:buNone/>
              <a:defRPr b="1" sz="1400"/>
            </a:lvl7pPr>
            <a:lvl8pPr lvl="7" algn="l">
              <a:lnSpc>
                <a:spcPct val="115000"/>
              </a:lnSpc>
              <a:spcBef>
                <a:spcPts val="1600"/>
              </a:spcBef>
              <a:spcAft>
                <a:spcPts val="0"/>
              </a:spcAft>
              <a:buSzPts val="1400"/>
              <a:buNone/>
              <a:defRPr b="1" sz="1400"/>
            </a:lvl8pPr>
            <a:lvl9pPr lvl="8" algn="l">
              <a:lnSpc>
                <a:spcPct val="115000"/>
              </a:lnSpc>
              <a:spcBef>
                <a:spcPts val="1600"/>
              </a:spcBef>
              <a:spcAft>
                <a:spcPts val="1600"/>
              </a:spcAft>
              <a:buSzPts val="1400"/>
              <a:buNone/>
              <a:defRPr b="1" sz="1400"/>
            </a:lvl9pPr>
          </a:lstStyle>
          <a:p/>
        </p:txBody>
      </p:sp>
      <p:sp>
        <p:nvSpPr>
          <p:cNvPr id="320" name="Google Shape;320;p30"/>
          <p:cNvSpPr txBox="1"/>
          <p:nvPr>
            <p:ph idx="2" type="subTitle"/>
          </p:nvPr>
        </p:nvSpPr>
        <p:spPr>
          <a:xfrm>
            <a:off x="6169448" y="4102757"/>
            <a:ext cx="2548500" cy="6069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400"/>
              <a:buNone/>
              <a:defRPr b="1" sz="1400"/>
            </a:lvl1pPr>
            <a:lvl2pPr lvl="1" algn="l">
              <a:lnSpc>
                <a:spcPct val="115000"/>
              </a:lnSpc>
              <a:spcBef>
                <a:spcPts val="1600"/>
              </a:spcBef>
              <a:spcAft>
                <a:spcPts val="0"/>
              </a:spcAft>
              <a:buSzPts val="1400"/>
              <a:buNone/>
              <a:defRPr b="1" sz="1400"/>
            </a:lvl2pPr>
            <a:lvl3pPr lvl="2" algn="l">
              <a:lnSpc>
                <a:spcPct val="115000"/>
              </a:lnSpc>
              <a:spcBef>
                <a:spcPts val="1600"/>
              </a:spcBef>
              <a:spcAft>
                <a:spcPts val="0"/>
              </a:spcAft>
              <a:buSzPts val="1400"/>
              <a:buNone/>
              <a:defRPr b="1" sz="1400"/>
            </a:lvl3pPr>
            <a:lvl4pPr lvl="3" algn="l">
              <a:lnSpc>
                <a:spcPct val="115000"/>
              </a:lnSpc>
              <a:spcBef>
                <a:spcPts val="1600"/>
              </a:spcBef>
              <a:spcAft>
                <a:spcPts val="0"/>
              </a:spcAft>
              <a:buSzPts val="1400"/>
              <a:buNone/>
              <a:defRPr b="1" sz="1400"/>
            </a:lvl4pPr>
            <a:lvl5pPr lvl="4" algn="l">
              <a:lnSpc>
                <a:spcPct val="115000"/>
              </a:lnSpc>
              <a:spcBef>
                <a:spcPts val="1600"/>
              </a:spcBef>
              <a:spcAft>
                <a:spcPts val="0"/>
              </a:spcAft>
              <a:buSzPts val="1400"/>
              <a:buNone/>
              <a:defRPr b="1" sz="1400"/>
            </a:lvl5pPr>
            <a:lvl6pPr lvl="5" algn="l">
              <a:lnSpc>
                <a:spcPct val="115000"/>
              </a:lnSpc>
              <a:spcBef>
                <a:spcPts val="1600"/>
              </a:spcBef>
              <a:spcAft>
                <a:spcPts val="0"/>
              </a:spcAft>
              <a:buSzPts val="1400"/>
              <a:buNone/>
              <a:defRPr b="1" sz="1400"/>
            </a:lvl6pPr>
            <a:lvl7pPr lvl="6" algn="l">
              <a:lnSpc>
                <a:spcPct val="115000"/>
              </a:lnSpc>
              <a:spcBef>
                <a:spcPts val="1600"/>
              </a:spcBef>
              <a:spcAft>
                <a:spcPts val="0"/>
              </a:spcAft>
              <a:buSzPts val="1400"/>
              <a:buNone/>
              <a:defRPr b="1" sz="1400"/>
            </a:lvl7pPr>
            <a:lvl8pPr lvl="7" algn="l">
              <a:lnSpc>
                <a:spcPct val="115000"/>
              </a:lnSpc>
              <a:spcBef>
                <a:spcPts val="1600"/>
              </a:spcBef>
              <a:spcAft>
                <a:spcPts val="0"/>
              </a:spcAft>
              <a:buSzPts val="1400"/>
              <a:buNone/>
              <a:defRPr b="1" sz="1400"/>
            </a:lvl8pPr>
            <a:lvl9pPr lvl="8" algn="l">
              <a:lnSpc>
                <a:spcPct val="115000"/>
              </a:lnSpc>
              <a:spcBef>
                <a:spcPts val="1600"/>
              </a:spcBef>
              <a:spcAft>
                <a:spcPts val="1600"/>
              </a:spcAft>
              <a:buSzPts val="1400"/>
              <a:buNone/>
              <a:defRPr b="1" sz="1400"/>
            </a:lvl9pPr>
          </a:lstStyle>
          <a:p/>
        </p:txBody>
      </p:sp>
      <p:sp>
        <p:nvSpPr>
          <p:cNvPr id="321" name="Google Shape;321;p30"/>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chemeClr val="dk1"/>
              </a:buClr>
              <a:buSzPts val="3000"/>
              <a:buFont typeface="Aldrich"/>
              <a:buNone/>
              <a:defRPr/>
            </a:lvl1pPr>
            <a:lvl2pPr lvl="1"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9pPr>
          </a:lstStyle>
          <a:p/>
        </p:txBody>
      </p:sp>
      <p:sp>
        <p:nvSpPr>
          <p:cNvPr id="322" name="Google Shape;322;p30"/>
          <p:cNvSpPr txBox="1"/>
          <p:nvPr>
            <p:ph idx="3" type="body"/>
          </p:nvPr>
        </p:nvSpPr>
        <p:spPr>
          <a:xfrm>
            <a:off x="6169444" y="2318375"/>
            <a:ext cx="2548500" cy="1553700"/>
          </a:xfrm>
          <a:prstGeom prst="rect">
            <a:avLst/>
          </a:prstGeom>
          <a:noFill/>
          <a:ln>
            <a:noFill/>
          </a:ln>
        </p:spPr>
        <p:txBody>
          <a:bodyPr anchorCtr="0" anchor="t" bIns="91425" lIns="91425" spcFirstLastPara="1" rIns="91425" wrap="square" tIns="91425">
            <a:noAutofit/>
          </a:bodyPr>
          <a:lstStyle>
            <a:lvl1pPr indent="-298450" lvl="0" marL="457200" algn="l">
              <a:lnSpc>
                <a:spcPct val="100000"/>
              </a:lnSpc>
              <a:spcBef>
                <a:spcPts val="0"/>
              </a:spcBef>
              <a:spcAft>
                <a:spcPts val="0"/>
              </a:spcAft>
              <a:buSzPts val="1100"/>
              <a:buChar char="●"/>
              <a:defRPr sz="1100"/>
            </a:lvl1pPr>
            <a:lvl2pPr indent="-298450" lvl="1" marL="914400" algn="l">
              <a:lnSpc>
                <a:spcPct val="100000"/>
              </a:lnSpc>
              <a:spcBef>
                <a:spcPts val="0"/>
              </a:spcBef>
              <a:spcAft>
                <a:spcPts val="0"/>
              </a:spcAft>
              <a:buSzPts val="1100"/>
              <a:buChar char="○"/>
              <a:defRPr sz="1100"/>
            </a:lvl2pPr>
            <a:lvl3pPr indent="-298450" lvl="2" marL="1371600" algn="l">
              <a:lnSpc>
                <a:spcPct val="100000"/>
              </a:lnSpc>
              <a:spcBef>
                <a:spcPts val="0"/>
              </a:spcBef>
              <a:spcAft>
                <a:spcPts val="0"/>
              </a:spcAft>
              <a:buSzPts val="1100"/>
              <a:buChar char="■"/>
              <a:defRPr sz="1100"/>
            </a:lvl3pPr>
            <a:lvl4pPr indent="-298450" lvl="3" marL="1828800" algn="l">
              <a:lnSpc>
                <a:spcPct val="100000"/>
              </a:lnSpc>
              <a:spcBef>
                <a:spcPts val="0"/>
              </a:spcBef>
              <a:spcAft>
                <a:spcPts val="0"/>
              </a:spcAft>
              <a:buSzPts val="1100"/>
              <a:buChar char="●"/>
              <a:defRPr sz="1100"/>
            </a:lvl4pPr>
            <a:lvl5pPr indent="-298450" lvl="4" marL="2286000" algn="l">
              <a:lnSpc>
                <a:spcPct val="100000"/>
              </a:lnSpc>
              <a:spcBef>
                <a:spcPts val="0"/>
              </a:spcBef>
              <a:spcAft>
                <a:spcPts val="0"/>
              </a:spcAft>
              <a:buSzPts val="1100"/>
              <a:buChar char="○"/>
              <a:defRPr sz="1100"/>
            </a:lvl5pPr>
            <a:lvl6pPr indent="-298450" lvl="5" marL="2743200" algn="l">
              <a:lnSpc>
                <a:spcPct val="100000"/>
              </a:lnSpc>
              <a:spcBef>
                <a:spcPts val="0"/>
              </a:spcBef>
              <a:spcAft>
                <a:spcPts val="0"/>
              </a:spcAft>
              <a:buSzPts val="1100"/>
              <a:buChar char="■"/>
              <a:defRPr sz="1100"/>
            </a:lvl6pPr>
            <a:lvl7pPr indent="-298450" lvl="6" marL="3200400" algn="l">
              <a:lnSpc>
                <a:spcPct val="100000"/>
              </a:lnSpc>
              <a:spcBef>
                <a:spcPts val="0"/>
              </a:spcBef>
              <a:spcAft>
                <a:spcPts val="0"/>
              </a:spcAft>
              <a:buSzPts val="1100"/>
              <a:buChar char="●"/>
              <a:defRPr sz="1100"/>
            </a:lvl7pPr>
            <a:lvl8pPr indent="-298450" lvl="7" marL="3657600" algn="l">
              <a:lnSpc>
                <a:spcPct val="100000"/>
              </a:lnSpc>
              <a:spcBef>
                <a:spcPts val="0"/>
              </a:spcBef>
              <a:spcAft>
                <a:spcPts val="0"/>
              </a:spcAft>
              <a:buSzPts val="1100"/>
              <a:buChar char="○"/>
              <a:defRPr sz="1100"/>
            </a:lvl8pPr>
            <a:lvl9pPr indent="-298450" lvl="8" marL="4114800" algn="l">
              <a:lnSpc>
                <a:spcPct val="100000"/>
              </a:lnSpc>
              <a:spcBef>
                <a:spcPts val="0"/>
              </a:spcBef>
              <a:spcAft>
                <a:spcPts val="0"/>
              </a:spcAft>
              <a:buSzPts val="1100"/>
              <a:buChar char="■"/>
              <a:defRPr sz="1100"/>
            </a:lvl9pPr>
          </a:lstStyle>
          <a:p/>
        </p:txBody>
      </p:sp>
      <p:sp>
        <p:nvSpPr>
          <p:cNvPr id="323" name="Google Shape;323;p30"/>
          <p:cNvSpPr txBox="1"/>
          <p:nvPr>
            <p:ph idx="4" type="body"/>
          </p:nvPr>
        </p:nvSpPr>
        <p:spPr>
          <a:xfrm>
            <a:off x="6169444" y="4506700"/>
            <a:ext cx="2548500" cy="1553700"/>
          </a:xfrm>
          <a:prstGeom prst="rect">
            <a:avLst/>
          </a:prstGeom>
          <a:noFill/>
          <a:ln>
            <a:noFill/>
          </a:ln>
        </p:spPr>
        <p:txBody>
          <a:bodyPr anchorCtr="0" anchor="t" bIns="91425" lIns="91425" spcFirstLastPara="1" rIns="91425" wrap="square" tIns="91425">
            <a:noAutofit/>
          </a:bodyPr>
          <a:lstStyle>
            <a:lvl1pPr indent="-298450" lvl="0" marL="457200" algn="l">
              <a:lnSpc>
                <a:spcPct val="100000"/>
              </a:lnSpc>
              <a:spcBef>
                <a:spcPts val="0"/>
              </a:spcBef>
              <a:spcAft>
                <a:spcPts val="0"/>
              </a:spcAft>
              <a:buSzPts val="1100"/>
              <a:buChar char="●"/>
              <a:defRPr sz="1100"/>
            </a:lvl1pPr>
            <a:lvl2pPr indent="-298450" lvl="1" marL="914400" algn="l">
              <a:lnSpc>
                <a:spcPct val="100000"/>
              </a:lnSpc>
              <a:spcBef>
                <a:spcPts val="0"/>
              </a:spcBef>
              <a:spcAft>
                <a:spcPts val="0"/>
              </a:spcAft>
              <a:buSzPts val="1100"/>
              <a:buChar char="○"/>
              <a:defRPr sz="1100"/>
            </a:lvl2pPr>
            <a:lvl3pPr indent="-298450" lvl="2" marL="1371600" algn="l">
              <a:lnSpc>
                <a:spcPct val="100000"/>
              </a:lnSpc>
              <a:spcBef>
                <a:spcPts val="0"/>
              </a:spcBef>
              <a:spcAft>
                <a:spcPts val="0"/>
              </a:spcAft>
              <a:buSzPts val="1100"/>
              <a:buChar char="■"/>
              <a:defRPr sz="1100"/>
            </a:lvl3pPr>
            <a:lvl4pPr indent="-298450" lvl="3" marL="1828800" algn="l">
              <a:lnSpc>
                <a:spcPct val="100000"/>
              </a:lnSpc>
              <a:spcBef>
                <a:spcPts val="0"/>
              </a:spcBef>
              <a:spcAft>
                <a:spcPts val="0"/>
              </a:spcAft>
              <a:buSzPts val="1100"/>
              <a:buChar char="●"/>
              <a:defRPr sz="1100"/>
            </a:lvl4pPr>
            <a:lvl5pPr indent="-298450" lvl="4" marL="2286000" algn="l">
              <a:lnSpc>
                <a:spcPct val="100000"/>
              </a:lnSpc>
              <a:spcBef>
                <a:spcPts val="0"/>
              </a:spcBef>
              <a:spcAft>
                <a:spcPts val="0"/>
              </a:spcAft>
              <a:buSzPts val="1100"/>
              <a:buChar char="○"/>
              <a:defRPr sz="1100"/>
            </a:lvl5pPr>
            <a:lvl6pPr indent="-298450" lvl="5" marL="2743200" algn="l">
              <a:lnSpc>
                <a:spcPct val="100000"/>
              </a:lnSpc>
              <a:spcBef>
                <a:spcPts val="0"/>
              </a:spcBef>
              <a:spcAft>
                <a:spcPts val="0"/>
              </a:spcAft>
              <a:buSzPts val="1100"/>
              <a:buChar char="■"/>
              <a:defRPr sz="1100"/>
            </a:lvl6pPr>
            <a:lvl7pPr indent="-298450" lvl="6" marL="3200400" algn="l">
              <a:lnSpc>
                <a:spcPct val="100000"/>
              </a:lnSpc>
              <a:spcBef>
                <a:spcPts val="0"/>
              </a:spcBef>
              <a:spcAft>
                <a:spcPts val="0"/>
              </a:spcAft>
              <a:buSzPts val="1100"/>
              <a:buChar char="●"/>
              <a:defRPr sz="1100"/>
            </a:lvl7pPr>
            <a:lvl8pPr indent="-298450" lvl="7" marL="3657600" algn="l">
              <a:lnSpc>
                <a:spcPct val="100000"/>
              </a:lnSpc>
              <a:spcBef>
                <a:spcPts val="0"/>
              </a:spcBef>
              <a:spcAft>
                <a:spcPts val="0"/>
              </a:spcAft>
              <a:buSzPts val="1100"/>
              <a:buChar char="○"/>
              <a:defRPr sz="1100"/>
            </a:lvl8pPr>
            <a:lvl9pPr indent="-298450" lvl="8" marL="4114800" algn="l">
              <a:lnSpc>
                <a:spcPct val="100000"/>
              </a:lnSpc>
              <a:spcBef>
                <a:spcPts val="0"/>
              </a:spcBef>
              <a:spcAft>
                <a:spcPts val="0"/>
              </a:spcAft>
              <a:buSzPts val="1100"/>
              <a:buChar char="■"/>
              <a:defRPr sz="1100"/>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5 Timeline">
  <p:cSld name="CUSTOM_14">
    <p:spTree>
      <p:nvGrpSpPr>
        <p:cNvPr id="324" name="Shape 324"/>
        <p:cNvGrpSpPr/>
        <p:nvPr/>
      </p:nvGrpSpPr>
      <p:grpSpPr>
        <a:xfrm>
          <a:off x="0" y="0"/>
          <a:ext cx="0" cy="0"/>
          <a:chOff x="0" y="0"/>
          <a:chExt cx="0" cy="0"/>
        </a:xfrm>
      </p:grpSpPr>
      <p:sp>
        <p:nvSpPr>
          <p:cNvPr id="325" name="Google Shape;325;p31"/>
          <p:cNvSpPr/>
          <p:nvPr/>
        </p:nvSpPr>
        <p:spPr>
          <a:xfrm>
            <a:off x="284398" y="111593"/>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t" dir="54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26" name="Google Shape;326;p31"/>
          <p:cNvSpPr/>
          <p:nvPr/>
        </p:nvSpPr>
        <p:spPr>
          <a:xfrm>
            <a:off x="284398" y="6468019"/>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dir="162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27" name="Google Shape;327;p31"/>
          <p:cNvSpPr/>
          <p:nvPr/>
        </p:nvSpPr>
        <p:spPr>
          <a:xfrm rot="-5400000">
            <a:off x="-2840177" y="3339469"/>
            <a:ext cx="60603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l"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28" name="Google Shape;328;p31"/>
          <p:cNvSpPr/>
          <p:nvPr/>
        </p:nvSpPr>
        <p:spPr>
          <a:xfrm rot="-5400000">
            <a:off x="6056248" y="3321519"/>
            <a:ext cx="58485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r" dir="108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29" name="Google Shape;329;p31"/>
          <p:cNvSpPr/>
          <p:nvPr/>
        </p:nvSpPr>
        <p:spPr>
          <a:xfrm>
            <a:off x="13273" y="6259264"/>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l" dir="189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30" name="Google Shape;330;p31"/>
          <p:cNvSpPr/>
          <p:nvPr/>
        </p:nvSpPr>
        <p:spPr>
          <a:xfrm flipH="1" rot="10800000">
            <a:off x="13273" y="58189"/>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l" dir="27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31" name="Google Shape;331;p31"/>
          <p:cNvSpPr/>
          <p:nvPr/>
        </p:nvSpPr>
        <p:spPr>
          <a:xfrm flipH="1">
            <a:off x="8710545" y="6271063"/>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r" dir="135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32" name="Google Shape;332;p31"/>
          <p:cNvSpPr/>
          <p:nvPr/>
        </p:nvSpPr>
        <p:spPr>
          <a:xfrm rot="10800000">
            <a:off x="8710545" y="69988"/>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r" dir="81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33" name="Google Shape;333;p31"/>
          <p:cNvSpPr txBox="1"/>
          <p:nvPr>
            <p:ph idx="1" type="subTitle"/>
          </p:nvPr>
        </p:nvSpPr>
        <p:spPr>
          <a:xfrm>
            <a:off x="311700" y="2316000"/>
            <a:ext cx="1498200" cy="6069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SzPts val="1700"/>
              <a:buNone/>
              <a:defRPr b="1" sz="1700"/>
            </a:lvl1pPr>
            <a:lvl2pPr lvl="1" algn="ctr">
              <a:lnSpc>
                <a:spcPct val="115000"/>
              </a:lnSpc>
              <a:spcBef>
                <a:spcPts val="1600"/>
              </a:spcBef>
              <a:spcAft>
                <a:spcPts val="0"/>
              </a:spcAft>
              <a:buSzPts val="1700"/>
              <a:buNone/>
              <a:defRPr b="1" sz="1700"/>
            </a:lvl2pPr>
            <a:lvl3pPr lvl="2" algn="ctr">
              <a:lnSpc>
                <a:spcPct val="115000"/>
              </a:lnSpc>
              <a:spcBef>
                <a:spcPts val="1600"/>
              </a:spcBef>
              <a:spcAft>
                <a:spcPts val="0"/>
              </a:spcAft>
              <a:buSzPts val="1700"/>
              <a:buNone/>
              <a:defRPr b="1" sz="1700"/>
            </a:lvl3pPr>
            <a:lvl4pPr lvl="3" algn="ctr">
              <a:lnSpc>
                <a:spcPct val="115000"/>
              </a:lnSpc>
              <a:spcBef>
                <a:spcPts val="1600"/>
              </a:spcBef>
              <a:spcAft>
                <a:spcPts val="0"/>
              </a:spcAft>
              <a:buSzPts val="1700"/>
              <a:buNone/>
              <a:defRPr b="1" sz="1700"/>
            </a:lvl4pPr>
            <a:lvl5pPr lvl="4" algn="ctr">
              <a:lnSpc>
                <a:spcPct val="115000"/>
              </a:lnSpc>
              <a:spcBef>
                <a:spcPts val="1600"/>
              </a:spcBef>
              <a:spcAft>
                <a:spcPts val="0"/>
              </a:spcAft>
              <a:buSzPts val="1700"/>
              <a:buNone/>
              <a:defRPr b="1" sz="1700"/>
            </a:lvl5pPr>
            <a:lvl6pPr lvl="5" algn="ctr">
              <a:lnSpc>
                <a:spcPct val="115000"/>
              </a:lnSpc>
              <a:spcBef>
                <a:spcPts val="1600"/>
              </a:spcBef>
              <a:spcAft>
                <a:spcPts val="0"/>
              </a:spcAft>
              <a:buSzPts val="1700"/>
              <a:buNone/>
              <a:defRPr b="1" sz="1700"/>
            </a:lvl6pPr>
            <a:lvl7pPr lvl="6" algn="ctr">
              <a:lnSpc>
                <a:spcPct val="115000"/>
              </a:lnSpc>
              <a:spcBef>
                <a:spcPts val="1600"/>
              </a:spcBef>
              <a:spcAft>
                <a:spcPts val="0"/>
              </a:spcAft>
              <a:buSzPts val="1700"/>
              <a:buNone/>
              <a:defRPr b="1" sz="1700"/>
            </a:lvl7pPr>
            <a:lvl8pPr lvl="7" algn="ctr">
              <a:lnSpc>
                <a:spcPct val="115000"/>
              </a:lnSpc>
              <a:spcBef>
                <a:spcPts val="1600"/>
              </a:spcBef>
              <a:spcAft>
                <a:spcPts val="0"/>
              </a:spcAft>
              <a:buSzPts val="1700"/>
              <a:buNone/>
              <a:defRPr b="1" sz="1700"/>
            </a:lvl8pPr>
            <a:lvl9pPr lvl="8" algn="ctr">
              <a:lnSpc>
                <a:spcPct val="115000"/>
              </a:lnSpc>
              <a:spcBef>
                <a:spcPts val="1600"/>
              </a:spcBef>
              <a:spcAft>
                <a:spcPts val="1600"/>
              </a:spcAft>
              <a:buSzPts val="1700"/>
              <a:buNone/>
              <a:defRPr b="1" sz="1700"/>
            </a:lvl9pPr>
          </a:lstStyle>
          <a:p/>
        </p:txBody>
      </p:sp>
      <p:sp>
        <p:nvSpPr>
          <p:cNvPr id="334" name="Google Shape;334;p31"/>
          <p:cNvSpPr txBox="1"/>
          <p:nvPr>
            <p:ph idx="2" type="subTitle"/>
          </p:nvPr>
        </p:nvSpPr>
        <p:spPr>
          <a:xfrm>
            <a:off x="2081533" y="2316000"/>
            <a:ext cx="1498200" cy="6069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SzPts val="1700"/>
              <a:buNone/>
              <a:defRPr b="1" sz="1700"/>
            </a:lvl1pPr>
            <a:lvl2pPr lvl="1" algn="ctr">
              <a:lnSpc>
                <a:spcPct val="115000"/>
              </a:lnSpc>
              <a:spcBef>
                <a:spcPts val="1600"/>
              </a:spcBef>
              <a:spcAft>
                <a:spcPts val="0"/>
              </a:spcAft>
              <a:buSzPts val="1700"/>
              <a:buNone/>
              <a:defRPr b="1" sz="1700"/>
            </a:lvl2pPr>
            <a:lvl3pPr lvl="2" algn="ctr">
              <a:lnSpc>
                <a:spcPct val="115000"/>
              </a:lnSpc>
              <a:spcBef>
                <a:spcPts val="1600"/>
              </a:spcBef>
              <a:spcAft>
                <a:spcPts val="0"/>
              </a:spcAft>
              <a:buSzPts val="1700"/>
              <a:buNone/>
              <a:defRPr b="1" sz="1700"/>
            </a:lvl3pPr>
            <a:lvl4pPr lvl="3" algn="ctr">
              <a:lnSpc>
                <a:spcPct val="115000"/>
              </a:lnSpc>
              <a:spcBef>
                <a:spcPts val="1600"/>
              </a:spcBef>
              <a:spcAft>
                <a:spcPts val="0"/>
              </a:spcAft>
              <a:buSzPts val="1700"/>
              <a:buNone/>
              <a:defRPr b="1" sz="1700"/>
            </a:lvl4pPr>
            <a:lvl5pPr lvl="4" algn="ctr">
              <a:lnSpc>
                <a:spcPct val="115000"/>
              </a:lnSpc>
              <a:spcBef>
                <a:spcPts val="1600"/>
              </a:spcBef>
              <a:spcAft>
                <a:spcPts val="0"/>
              </a:spcAft>
              <a:buSzPts val="1700"/>
              <a:buNone/>
              <a:defRPr b="1" sz="1700"/>
            </a:lvl5pPr>
            <a:lvl6pPr lvl="5" algn="ctr">
              <a:lnSpc>
                <a:spcPct val="115000"/>
              </a:lnSpc>
              <a:spcBef>
                <a:spcPts val="1600"/>
              </a:spcBef>
              <a:spcAft>
                <a:spcPts val="0"/>
              </a:spcAft>
              <a:buSzPts val="1700"/>
              <a:buNone/>
              <a:defRPr b="1" sz="1700"/>
            </a:lvl6pPr>
            <a:lvl7pPr lvl="6" algn="ctr">
              <a:lnSpc>
                <a:spcPct val="115000"/>
              </a:lnSpc>
              <a:spcBef>
                <a:spcPts val="1600"/>
              </a:spcBef>
              <a:spcAft>
                <a:spcPts val="0"/>
              </a:spcAft>
              <a:buSzPts val="1700"/>
              <a:buNone/>
              <a:defRPr b="1" sz="1700"/>
            </a:lvl7pPr>
            <a:lvl8pPr lvl="7" algn="ctr">
              <a:lnSpc>
                <a:spcPct val="115000"/>
              </a:lnSpc>
              <a:spcBef>
                <a:spcPts val="1600"/>
              </a:spcBef>
              <a:spcAft>
                <a:spcPts val="0"/>
              </a:spcAft>
              <a:buSzPts val="1700"/>
              <a:buNone/>
              <a:defRPr b="1" sz="1700"/>
            </a:lvl8pPr>
            <a:lvl9pPr lvl="8" algn="ctr">
              <a:lnSpc>
                <a:spcPct val="115000"/>
              </a:lnSpc>
              <a:spcBef>
                <a:spcPts val="1600"/>
              </a:spcBef>
              <a:spcAft>
                <a:spcPts val="1600"/>
              </a:spcAft>
              <a:buSzPts val="1700"/>
              <a:buNone/>
              <a:defRPr b="1" sz="1700"/>
            </a:lvl9pPr>
          </a:lstStyle>
          <a:p/>
        </p:txBody>
      </p:sp>
      <p:sp>
        <p:nvSpPr>
          <p:cNvPr id="335" name="Google Shape;335;p31"/>
          <p:cNvSpPr txBox="1"/>
          <p:nvPr>
            <p:ph idx="3" type="subTitle"/>
          </p:nvPr>
        </p:nvSpPr>
        <p:spPr>
          <a:xfrm>
            <a:off x="3851365" y="2342500"/>
            <a:ext cx="1498200" cy="6069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SzPts val="1700"/>
              <a:buNone/>
              <a:defRPr b="1" sz="1700"/>
            </a:lvl1pPr>
            <a:lvl2pPr lvl="1" algn="ctr">
              <a:lnSpc>
                <a:spcPct val="115000"/>
              </a:lnSpc>
              <a:spcBef>
                <a:spcPts val="1600"/>
              </a:spcBef>
              <a:spcAft>
                <a:spcPts val="0"/>
              </a:spcAft>
              <a:buSzPts val="1700"/>
              <a:buNone/>
              <a:defRPr b="1" sz="1700"/>
            </a:lvl2pPr>
            <a:lvl3pPr lvl="2" algn="ctr">
              <a:lnSpc>
                <a:spcPct val="115000"/>
              </a:lnSpc>
              <a:spcBef>
                <a:spcPts val="1600"/>
              </a:spcBef>
              <a:spcAft>
                <a:spcPts val="0"/>
              </a:spcAft>
              <a:buSzPts val="1700"/>
              <a:buNone/>
              <a:defRPr b="1" sz="1700"/>
            </a:lvl3pPr>
            <a:lvl4pPr lvl="3" algn="ctr">
              <a:lnSpc>
                <a:spcPct val="115000"/>
              </a:lnSpc>
              <a:spcBef>
                <a:spcPts val="1600"/>
              </a:spcBef>
              <a:spcAft>
                <a:spcPts val="0"/>
              </a:spcAft>
              <a:buSzPts val="1700"/>
              <a:buNone/>
              <a:defRPr b="1" sz="1700"/>
            </a:lvl4pPr>
            <a:lvl5pPr lvl="4" algn="ctr">
              <a:lnSpc>
                <a:spcPct val="115000"/>
              </a:lnSpc>
              <a:spcBef>
                <a:spcPts val="1600"/>
              </a:spcBef>
              <a:spcAft>
                <a:spcPts val="0"/>
              </a:spcAft>
              <a:buSzPts val="1700"/>
              <a:buNone/>
              <a:defRPr b="1" sz="1700"/>
            </a:lvl5pPr>
            <a:lvl6pPr lvl="5" algn="ctr">
              <a:lnSpc>
                <a:spcPct val="115000"/>
              </a:lnSpc>
              <a:spcBef>
                <a:spcPts val="1600"/>
              </a:spcBef>
              <a:spcAft>
                <a:spcPts val="0"/>
              </a:spcAft>
              <a:buSzPts val="1700"/>
              <a:buNone/>
              <a:defRPr b="1" sz="1700"/>
            </a:lvl6pPr>
            <a:lvl7pPr lvl="6" algn="ctr">
              <a:lnSpc>
                <a:spcPct val="115000"/>
              </a:lnSpc>
              <a:spcBef>
                <a:spcPts val="1600"/>
              </a:spcBef>
              <a:spcAft>
                <a:spcPts val="0"/>
              </a:spcAft>
              <a:buSzPts val="1700"/>
              <a:buNone/>
              <a:defRPr b="1" sz="1700"/>
            </a:lvl7pPr>
            <a:lvl8pPr lvl="7" algn="ctr">
              <a:lnSpc>
                <a:spcPct val="115000"/>
              </a:lnSpc>
              <a:spcBef>
                <a:spcPts val="1600"/>
              </a:spcBef>
              <a:spcAft>
                <a:spcPts val="0"/>
              </a:spcAft>
              <a:buSzPts val="1700"/>
              <a:buNone/>
              <a:defRPr b="1" sz="1700"/>
            </a:lvl8pPr>
            <a:lvl9pPr lvl="8" algn="ctr">
              <a:lnSpc>
                <a:spcPct val="115000"/>
              </a:lnSpc>
              <a:spcBef>
                <a:spcPts val="1600"/>
              </a:spcBef>
              <a:spcAft>
                <a:spcPts val="1600"/>
              </a:spcAft>
              <a:buSzPts val="1700"/>
              <a:buNone/>
              <a:defRPr b="1" sz="1700"/>
            </a:lvl9pPr>
          </a:lstStyle>
          <a:p/>
        </p:txBody>
      </p:sp>
      <p:sp>
        <p:nvSpPr>
          <p:cNvPr id="336" name="Google Shape;336;p31"/>
          <p:cNvSpPr txBox="1"/>
          <p:nvPr>
            <p:ph idx="4" type="subTitle"/>
          </p:nvPr>
        </p:nvSpPr>
        <p:spPr>
          <a:xfrm>
            <a:off x="5621197" y="2342500"/>
            <a:ext cx="1498200" cy="6069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SzPts val="1700"/>
              <a:buNone/>
              <a:defRPr b="1" sz="1700"/>
            </a:lvl1pPr>
            <a:lvl2pPr lvl="1" algn="ctr">
              <a:lnSpc>
                <a:spcPct val="115000"/>
              </a:lnSpc>
              <a:spcBef>
                <a:spcPts val="1600"/>
              </a:spcBef>
              <a:spcAft>
                <a:spcPts val="0"/>
              </a:spcAft>
              <a:buSzPts val="1700"/>
              <a:buNone/>
              <a:defRPr b="1" sz="1700"/>
            </a:lvl2pPr>
            <a:lvl3pPr lvl="2" algn="ctr">
              <a:lnSpc>
                <a:spcPct val="115000"/>
              </a:lnSpc>
              <a:spcBef>
                <a:spcPts val="1600"/>
              </a:spcBef>
              <a:spcAft>
                <a:spcPts val="0"/>
              </a:spcAft>
              <a:buSzPts val="1700"/>
              <a:buNone/>
              <a:defRPr b="1" sz="1700"/>
            </a:lvl3pPr>
            <a:lvl4pPr lvl="3" algn="ctr">
              <a:lnSpc>
                <a:spcPct val="115000"/>
              </a:lnSpc>
              <a:spcBef>
                <a:spcPts val="1600"/>
              </a:spcBef>
              <a:spcAft>
                <a:spcPts val="0"/>
              </a:spcAft>
              <a:buSzPts val="1700"/>
              <a:buNone/>
              <a:defRPr b="1" sz="1700"/>
            </a:lvl4pPr>
            <a:lvl5pPr lvl="4" algn="ctr">
              <a:lnSpc>
                <a:spcPct val="115000"/>
              </a:lnSpc>
              <a:spcBef>
                <a:spcPts val="1600"/>
              </a:spcBef>
              <a:spcAft>
                <a:spcPts val="0"/>
              </a:spcAft>
              <a:buSzPts val="1700"/>
              <a:buNone/>
              <a:defRPr b="1" sz="1700"/>
            </a:lvl5pPr>
            <a:lvl6pPr lvl="5" algn="ctr">
              <a:lnSpc>
                <a:spcPct val="115000"/>
              </a:lnSpc>
              <a:spcBef>
                <a:spcPts val="1600"/>
              </a:spcBef>
              <a:spcAft>
                <a:spcPts val="0"/>
              </a:spcAft>
              <a:buSzPts val="1700"/>
              <a:buNone/>
              <a:defRPr b="1" sz="1700"/>
            </a:lvl6pPr>
            <a:lvl7pPr lvl="6" algn="ctr">
              <a:lnSpc>
                <a:spcPct val="115000"/>
              </a:lnSpc>
              <a:spcBef>
                <a:spcPts val="1600"/>
              </a:spcBef>
              <a:spcAft>
                <a:spcPts val="0"/>
              </a:spcAft>
              <a:buSzPts val="1700"/>
              <a:buNone/>
              <a:defRPr b="1" sz="1700"/>
            </a:lvl7pPr>
            <a:lvl8pPr lvl="7" algn="ctr">
              <a:lnSpc>
                <a:spcPct val="115000"/>
              </a:lnSpc>
              <a:spcBef>
                <a:spcPts val="1600"/>
              </a:spcBef>
              <a:spcAft>
                <a:spcPts val="0"/>
              </a:spcAft>
              <a:buSzPts val="1700"/>
              <a:buNone/>
              <a:defRPr b="1" sz="1700"/>
            </a:lvl8pPr>
            <a:lvl9pPr lvl="8" algn="ctr">
              <a:lnSpc>
                <a:spcPct val="115000"/>
              </a:lnSpc>
              <a:spcBef>
                <a:spcPts val="1600"/>
              </a:spcBef>
              <a:spcAft>
                <a:spcPts val="1600"/>
              </a:spcAft>
              <a:buSzPts val="1700"/>
              <a:buNone/>
              <a:defRPr b="1" sz="1700"/>
            </a:lvl9pPr>
          </a:lstStyle>
          <a:p/>
        </p:txBody>
      </p:sp>
      <p:sp>
        <p:nvSpPr>
          <p:cNvPr id="337" name="Google Shape;337;p31"/>
          <p:cNvSpPr txBox="1"/>
          <p:nvPr>
            <p:ph idx="5" type="subTitle"/>
          </p:nvPr>
        </p:nvSpPr>
        <p:spPr>
          <a:xfrm>
            <a:off x="7391030" y="2316000"/>
            <a:ext cx="1498200" cy="6069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SzPts val="1700"/>
              <a:buNone/>
              <a:defRPr b="1" sz="1700"/>
            </a:lvl1pPr>
            <a:lvl2pPr lvl="1" algn="ctr">
              <a:lnSpc>
                <a:spcPct val="115000"/>
              </a:lnSpc>
              <a:spcBef>
                <a:spcPts val="1600"/>
              </a:spcBef>
              <a:spcAft>
                <a:spcPts val="0"/>
              </a:spcAft>
              <a:buSzPts val="1700"/>
              <a:buNone/>
              <a:defRPr b="1" sz="1700"/>
            </a:lvl2pPr>
            <a:lvl3pPr lvl="2" algn="ctr">
              <a:lnSpc>
                <a:spcPct val="115000"/>
              </a:lnSpc>
              <a:spcBef>
                <a:spcPts val="1600"/>
              </a:spcBef>
              <a:spcAft>
                <a:spcPts val="0"/>
              </a:spcAft>
              <a:buSzPts val="1700"/>
              <a:buNone/>
              <a:defRPr b="1" sz="1700"/>
            </a:lvl3pPr>
            <a:lvl4pPr lvl="3" algn="ctr">
              <a:lnSpc>
                <a:spcPct val="115000"/>
              </a:lnSpc>
              <a:spcBef>
                <a:spcPts val="1600"/>
              </a:spcBef>
              <a:spcAft>
                <a:spcPts val="0"/>
              </a:spcAft>
              <a:buSzPts val="1700"/>
              <a:buNone/>
              <a:defRPr b="1" sz="1700"/>
            </a:lvl4pPr>
            <a:lvl5pPr lvl="4" algn="ctr">
              <a:lnSpc>
                <a:spcPct val="115000"/>
              </a:lnSpc>
              <a:spcBef>
                <a:spcPts val="1600"/>
              </a:spcBef>
              <a:spcAft>
                <a:spcPts val="0"/>
              </a:spcAft>
              <a:buSzPts val="1700"/>
              <a:buNone/>
              <a:defRPr b="1" sz="1700"/>
            </a:lvl5pPr>
            <a:lvl6pPr lvl="5" algn="ctr">
              <a:lnSpc>
                <a:spcPct val="115000"/>
              </a:lnSpc>
              <a:spcBef>
                <a:spcPts val="1600"/>
              </a:spcBef>
              <a:spcAft>
                <a:spcPts val="0"/>
              </a:spcAft>
              <a:buSzPts val="1700"/>
              <a:buNone/>
              <a:defRPr b="1" sz="1700"/>
            </a:lvl6pPr>
            <a:lvl7pPr lvl="6" algn="ctr">
              <a:lnSpc>
                <a:spcPct val="115000"/>
              </a:lnSpc>
              <a:spcBef>
                <a:spcPts val="1600"/>
              </a:spcBef>
              <a:spcAft>
                <a:spcPts val="0"/>
              </a:spcAft>
              <a:buSzPts val="1700"/>
              <a:buNone/>
              <a:defRPr b="1" sz="1700"/>
            </a:lvl7pPr>
            <a:lvl8pPr lvl="7" algn="ctr">
              <a:lnSpc>
                <a:spcPct val="115000"/>
              </a:lnSpc>
              <a:spcBef>
                <a:spcPts val="1600"/>
              </a:spcBef>
              <a:spcAft>
                <a:spcPts val="0"/>
              </a:spcAft>
              <a:buSzPts val="1700"/>
              <a:buNone/>
              <a:defRPr b="1" sz="1700"/>
            </a:lvl8pPr>
            <a:lvl9pPr lvl="8" algn="ctr">
              <a:lnSpc>
                <a:spcPct val="115000"/>
              </a:lnSpc>
              <a:spcBef>
                <a:spcPts val="1600"/>
              </a:spcBef>
              <a:spcAft>
                <a:spcPts val="1600"/>
              </a:spcAft>
              <a:buSzPts val="1700"/>
              <a:buNone/>
              <a:defRPr b="1" sz="1700"/>
            </a:lvl9pPr>
          </a:lstStyle>
          <a:p/>
        </p:txBody>
      </p:sp>
      <p:sp>
        <p:nvSpPr>
          <p:cNvPr id="338" name="Google Shape;338;p31"/>
          <p:cNvSpPr txBox="1"/>
          <p:nvPr>
            <p:ph type="title"/>
          </p:nvPr>
        </p:nvSpPr>
        <p:spPr>
          <a:xfrm>
            <a:off x="311700" y="974367"/>
            <a:ext cx="8520600" cy="7635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chemeClr val="dk1"/>
              </a:buClr>
              <a:buSzPts val="3000"/>
              <a:buFont typeface="Aldrich"/>
              <a:buNone/>
              <a:defRPr/>
            </a:lvl1pPr>
            <a:lvl2pPr lvl="1"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9pPr>
          </a:lstStyle>
          <a:p/>
        </p:txBody>
      </p:sp>
      <p:sp>
        <p:nvSpPr>
          <p:cNvPr id="339" name="Google Shape;339;p31"/>
          <p:cNvSpPr txBox="1"/>
          <p:nvPr>
            <p:ph idx="6" type="body"/>
          </p:nvPr>
        </p:nvSpPr>
        <p:spPr>
          <a:xfrm>
            <a:off x="311700" y="3238625"/>
            <a:ext cx="1498200" cy="23301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40" name="Google Shape;340;p31"/>
          <p:cNvSpPr txBox="1"/>
          <p:nvPr>
            <p:ph idx="7" type="body"/>
          </p:nvPr>
        </p:nvSpPr>
        <p:spPr>
          <a:xfrm>
            <a:off x="2081531" y="3238625"/>
            <a:ext cx="1498200" cy="23301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41" name="Google Shape;341;p31"/>
          <p:cNvSpPr txBox="1"/>
          <p:nvPr>
            <p:ph idx="8" type="body"/>
          </p:nvPr>
        </p:nvSpPr>
        <p:spPr>
          <a:xfrm>
            <a:off x="3851363" y="3238625"/>
            <a:ext cx="1498200" cy="23301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42" name="Google Shape;342;p31"/>
          <p:cNvSpPr txBox="1"/>
          <p:nvPr>
            <p:ph idx="9" type="body"/>
          </p:nvPr>
        </p:nvSpPr>
        <p:spPr>
          <a:xfrm>
            <a:off x="5621194" y="3238625"/>
            <a:ext cx="1498200" cy="23301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43" name="Google Shape;343;p31"/>
          <p:cNvSpPr txBox="1"/>
          <p:nvPr>
            <p:ph idx="13" type="body"/>
          </p:nvPr>
        </p:nvSpPr>
        <p:spPr>
          <a:xfrm>
            <a:off x="7391025" y="3238625"/>
            <a:ext cx="1498200" cy="23301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4"/>
          <p:cNvSpPr txBox="1"/>
          <p:nvPr>
            <p:ph type="title"/>
          </p:nvPr>
        </p:nvSpPr>
        <p:spPr>
          <a:xfrm>
            <a:off x="722313" y="4406900"/>
            <a:ext cx="7772400" cy="13620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4"/>
          <p:cNvSpPr txBox="1"/>
          <p:nvPr>
            <p:ph idx="1" type="body"/>
          </p:nvPr>
        </p:nvSpPr>
        <p:spPr>
          <a:xfrm>
            <a:off x="722313" y="2906713"/>
            <a:ext cx="7772400" cy="1500300"/>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26" name="Google Shape;26;p4"/>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4"/>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4"/>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6 Title and text left">
  <p:cSld name="CUSTOM_15">
    <p:spTree>
      <p:nvGrpSpPr>
        <p:cNvPr id="344" name="Shape 344"/>
        <p:cNvGrpSpPr/>
        <p:nvPr/>
      </p:nvGrpSpPr>
      <p:grpSpPr>
        <a:xfrm>
          <a:off x="0" y="0"/>
          <a:ext cx="0" cy="0"/>
          <a:chOff x="0" y="0"/>
          <a:chExt cx="0" cy="0"/>
        </a:xfrm>
      </p:grpSpPr>
      <p:sp>
        <p:nvSpPr>
          <p:cNvPr id="345" name="Google Shape;345;p32"/>
          <p:cNvSpPr/>
          <p:nvPr/>
        </p:nvSpPr>
        <p:spPr>
          <a:xfrm>
            <a:off x="284398" y="111593"/>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t" dir="54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46" name="Google Shape;346;p32"/>
          <p:cNvSpPr/>
          <p:nvPr/>
        </p:nvSpPr>
        <p:spPr>
          <a:xfrm>
            <a:off x="284398" y="6468019"/>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dir="162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47" name="Google Shape;347;p32"/>
          <p:cNvSpPr/>
          <p:nvPr/>
        </p:nvSpPr>
        <p:spPr>
          <a:xfrm rot="-5400000">
            <a:off x="-2840177" y="3339469"/>
            <a:ext cx="60603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l"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48" name="Google Shape;348;p32"/>
          <p:cNvSpPr/>
          <p:nvPr/>
        </p:nvSpPr>
        <p:spPr>
          <a:xfrm rot="-5400000">
            <a:off x="6056248" y="3321519"/>
            <a:ext cx="58485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r" dir="108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49" name="Google Shape;349;p32"/>
          <p:cNvSpPr/>
          <p:nvPr/>
        </p:nvSpPr>
        <p:spPr>
          <a:xfrm>
            <a:off x="13273" y="6259264"/>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l" dir="189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50" name="Google Shape;350;p32"/>
          <p:cNvSpPr/>
          <p:nvPr/>
        </p:nvSpPr>
        <p:spPr>
          <a:xfrm flipH="1" rot="10800000">
            <a:off x="13273" y="58189"/>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l" dir="27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51" name="Google Shape;351;p32"/>
          <p:cNvSpPr/>
          <p:nvPr/>
        </p:nvSpPr>
        <p:spPr>
          <a:xfrm flipH="1">
            <a:off x="8710545" y="6271063"/>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r" dir="135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52" name="Google Shape;352;p32"/>
          <p:cNvSpPr/>
          <p:nvPr/>
        </p:nvSpPr>
        <p:spPr>
          <a:xfrm rot="10800000">
            <a:off x="8710545" y="69988"/>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r" dir="81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53" name="Google Shape;353;p32"/>
          <p:cNvSpPr txBox="1"/>
          <p:nvPr>
            <p:ph type="title"/>
          </p:nvPr>
        </p:nvSpPr>
        <p:spPr>
          <a:xfrm>
            <a:off x="483150" y="974375"/>
            <a:ext cx="4186200" cy="763500"/>
          </a:xfrm>
          <a:prstGeom prst="rect">
            <a:avLst/>
          </a:prstGeom>
          <a:noFill/>
          <a:ln>
            <a:noFill/>
          </a:ln>
        </p:spPr>
        <p:txBody>
          <a:bodyPr anchorCtr="0" anchor="t" bIns="91425" lIns="91425" spcFirstLastPara="1" rIns="91425" wrap="square" tIns="91425">
            <a:noAutofit/>
          </a:bodyPr>
          <a:lstStyle>
            <a:lvl1pPr lvl="0" marR="0" algn="r">
              <a:lnSpc>
                <a:spcPct val="100000"/>
              </a:lnSpc>
              <a:spcBef>
                <a:spcPts val="0"/>
              </a:spcBef>
              <a:spcAft>
                <a:spcPts val="0"/>
              </a:spcAft>
              <a:buClr>
                <a:schemeClr val="dk1"/>
              </a:buClr>
              <a:buSzPts val="3000"/>
              <a:buFont typeface="Aldrich"/>
              <a:buNone/>
              <a:defRPr/>
            </a:lvl1pPr>
            <a:lvl2pPr lvl="1" algn="r">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2pPr>
            <a:lvl3pPr lvl="2" algn="r">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3pPr>
            <a:lvl4pPr lvl="3" algn="r">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4pPr>
            <a:lvl5pPr lvl="4" algn="r">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5pPr>
            <a:lvl6pPr lvl="5" algn="r">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6pPr>
            <a:lvl7pPr lvl="6" algn="r">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7pPr>
            <a:lvl8pPr lvl="7" algn="r">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8pPr>
            <a:lvl9pPr lvl="8" algn="r">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9pPr>
          </a:lstStyle>
          <a:p/>
        </p:txBody>
      </p:sp>
      <p:sp>
        <p:nvSpPr>
          <p:cNvPr id="354" name="Google Shape;354;p32"/>
          <p:cNvSpPr txBox="1"/>
          <p:nvPr>
            <p:ph idx="1" type="body"/>
          </p:nvPr>
        </p:nvSpPr>
        <p:spPr>
          <a:xfrm>
            <a:off x="483038" y="2097700"/>
            <a:ext cx="4186200" cy="3566100"/>
          </a:xfrm>
          <a:prstGeom prst="rect">
            <a:avLst/>
          </a:prstGeom>
          <a:noFill/>
          <a:ln>
            <a:noFill/>
          </a:ln>
        </p:spPr>
        <p:txBody>
          <a:bodyPr anchorCtr="0" anchor="t" bIns="91425" lIns="91425" spcFirstLastPara="1" rIns="91425" wrap="square" tIns="91425">
            <a:noAutofit/>
          </a:bodyPr>
          <a:lstStyle>
            <a:lvl1pPr indent="-317500" lvl="0" marL="457200" algn="r">
              <a:lnSpc>
                <a:spcPct val="115000"/>
              </a:lnSpc>
              <a:spcBef>
                <a:spcPts val="0"/>
              </a:spcBef>
              <a:spcAft>
                <a:spcPts val="0"/>
              </a:spcAft>
              <a:buSzPts val="1400"/>
              <a:buChar char="●"/>
              <a:defRPr/>
            </a:lvl1pPr>
            <a:lvl2pPr indent="-317500" lvl="1" marL="914400" algn="r">
              <a:lnSpc>
                <a:spcPct val="115000"/>
              </a:lnSpc>
              <a:spcBef>
                <a:spcPts val="1600"/>
              </a:spcBef>
              <a:spcAft>
                <a:spcPts val="0"/>
              </a:spcAft>
              <a:buSzPts val="1400"/>
              <a:buChar char="○"/>
              <a:defRPr/>
            </a:lvl2pPr>
            <a:lvl3pPr indent="-317500" lvl="2" marL="1371600" algn="r">
              <a:lnSpc>
                <a:spcPct val="115000"/>
              </a:lnSpc>
              <a:spcBef>
                <a:spcPts val="1600"/>
              </a:spcBef>
              <a:spcAft>
                <a:spcPts val="0"/>
              </a:spcAft>
              <a:buSzPts val="1400"/>
              <a:buChar char="■"/>
              <a:defRPr/>
            </a:lvl3pPr>
            <a:lvl4pPr indent="-317500" lvl="3" marL="1828800" algn="r">
              <a:lnSpc>
                <a:spcPct val="115000"/>
              </a:lnSpc>
              <a:spcBef>
                <a:spcPts val="1600"/>
              </a:spcBef>
              <a:spcAft>
                <a:spcPts val="0"/>
              </a:spcAft>
              <a:buSzPts val="1400"/>
              <a:buChar char="●"/>
              <a:defRPr/>
            </a:lvl4pPr>
            <a:lvl5pPr indent="-317500" lvl="4" marL="2286000" algn="r">
              <a:lnSpc>
                <a:spcPct val="115000"/>
              </a:lnSpc>
              <a:spcBef>
                <a:spcPts val="1600"/>
              </a:spcBef>
              <a:spcAft>
                <a:spcPts val="0"/>
              </a:spcAft>
              <a:buSzPts val="1400"/>
              <a:buChar char="○"/>
              <a:defRPr/>
            </a:lvl5pPr>
            <a:lvl6pPr indent="-317500" lvl="5" marL="2743200" algn="r">
              <a:lnSpc>
                <a:spcPct val="115000"/>
              </a:lnSpc>
              <a:spcBef>
                <a:spcPts val="1600"/>
              </a:spcBef>
              <a:spcAft>
                <a:spcPts val="0"/>
              </a:spcAft>
              <a:buSzPts val="1400"/>
              <a:buChar char="■"/>
              <a:defRPr/>
            </a:lvl6pPr>
            <a:lvl7pPr indent="-317500" lvl="6" marL="3200400" algn="r">
              <a:lnSpc>
                <a:spcPct val="115000"/>
              </a:lnSpc>
              <a:spcBef>
                <a:spcPts val="1600"/>
              </a:spcBef>
              <a:spcAft>
                <a:spcPts val="0"/>
              </a:spcAft>
              <a:buSzPts val="1400"/>
              <a:buChar char="●"/>
              <a:defRPr/>
            </a:lvl7pPr>
            <a:lvl8pPr indent="-317500" lvl="7" marL="3657600" algn="r">
              <a:lnSpc>
                <a:spcPct val="115000"/>
              </a:lnSpc>
              <a:spcBef>
                <a:spcPts val="1600"/>
              </a:spcBef>
              <a:spcAft>
                <a:spcPts val="0"/>
              </a:spcAft>
              <a:buSzPts val="1400"/>
              <a:buChar char="○"/>
              <a:defRPr/>
            </a:lvl8pPr>
            <a:lvl9pPr indent="-317500" lvl="8" marL="4114800" algn="r">
              <a:lnSpc>
                <a:spcPct val="115000"/>
              </a:lnSpc>
              <a:spcBef>
                <a:spcPts val="1600"/>
              </a:spcBef>
              <a:spcAft>
                <a:spcPts val="1600"/>
              </a:spcAft>
              <a:buSzPts val="1400"/>
              <a:buChar char="■"/>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7 Title and text right">
  <p:cSld name="CUSTOM_16">
    <p:spTree>
      <p:nvGrpSpPr>
        <p:cNvPr id="355" name="Shape 355"/>
        <p:cNvGrpSpPr/>
        <p:nvPr/>
      </p:nvGrpSpPr>
      <p:grpSpPr>
        <a:xfrm>
          <a:off x="0" y="0"/>
          <a:ext cx="0" cy="0"/>
          <a:chOff x="0" y="0"/>
          <a:chExt cx="0" cy="0"/>
        </a:xfrm>
      </p:grpSpPr>
      <p:sp>
        <p:nvSpPr>
          <p:cNvPr id="356" name="Google Shape;356;p33"/>
          <p:cNvSpPr/>
          <p:nvPr/>
        </p:nvSpPr>
        <p:spPr>
          <a:xfrm>
            <a:off x="284398" y="111593"/>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t" dir="54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57" name="Google Shape;357;p33"/>
          <p:cNvSpPr/>
          <p:nvPr/>
        </p:nvSpPr>
        <p:spPr>
          <a:xfrm>
            <a:off x="284398" y="6468019"/>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dir="162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58" name="Google Shape;358;p33"/>
          <p:cNvSpPr/>
          <p:nvPr/>
        </p:nvSpPr>
        <p:spPr>
          <a:xfrm rot="-5400000">
            <a:off x="-2840177" y="3339469"/>
            <a:ext cx="60603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l"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59" name="Google Shape;359;p33"/>
          <p:cNvSpPr/>
          <p:nvPr/>
        </p:nvSpPr>
        <p:spPr>
          <a:xfrm rot="-5400000">
            <a:off x="6056248" y="3321519"/>
            <a:ext cx="58485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r" dir="108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60" name="Google Shape;360;p33"/>
          <p:cNvSpPr/>
          <p:nvPr/>
        </p:nvSpPr>
        <p:spPr>
          <a:xfrm>
            <a:off x="13273" y="6259264"/>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l" dir="189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61" name="Google Shape;361;p33"/>
          <p:cNvSpPr/>
          <p:nvPr/>
        </p:nvSpPr>
        <p:spPr>
          <a:xfrm flipH="1" rot="10800000">
            <a:off x="13273" y="58189"/>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l" dir="27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62" name="Google Shape;362;p33"/>
          <p:cNvSpPr/>
          <p:nvPr/>
        </p:nvSpPr>
        <p:spPr>
          <a:xfrm flipH="1">
            <a:off x="8710545" y="6271063"/>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r" dir="135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63" name="Google Shape;363;p33"/>
          <p:cNvSpPr/>
          <p:nvPr/>
        </p:nvSpPr>
        <p:spPr>
          <a:xfrm rot="10800000">
            <a:off x="8710545" y="69988"/>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r" dir="81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64" name="Google Shape;364;p33"/>
          <p:cNvSpPr txBox="1"/>
          <p:nvPr>
            <p:ph type="title"/>
          </p:nvPr>
        </p:nvSpPr>
        <p:spPr>
          <a:xfrm>
            <a:off x="4483650" y="974375"/>
            <a:ext cx="4186200" cy="7635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chemeClr val="dk1"/>
              </a:buClr>
              <a:buSzPts val="3000"/>
              <a:buFont typeface="Aldrich"/>
              <a:buNone/>
              <a:defRPr/>
            </a:lvl1pPr>
            <a:lvl2pPr lvl="1"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9pPr>
          </a:lstStyle>
          <a:p/>
        </p:txBody>
      </p:sp>
      <p:sp>
        <p:nvSpPr>
          <p:cNvPr id="365" name="Google Shape;365;p33"/>
          <p:cNvSpPr txBox="1"/>
          <p:nvPr>
            <p:ph idx="1" type="body"/>
          </p:nvPr>
        </p:nvSpPr>
        <p:spPr>
          <a:xfrm>
            <a:off x="4483725" y="2508425"/>
            <a:ext cx="4186200" cy="31068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8 Custom Layout 1">
  <p:cSld name="CUSTOM_17">
    <p:spTree>
      <p:nvGrpSpPr>
        <p:cNvPr id="366" name="Shape 366"/>
        <p:cNvGrpSpPr/>
        <p:nvPr/>
      </p:nvGrpSpPr>
      <p:grpSpPr>
        <a:xfrm>
          <a:off x="0" y="0"/>
          <a:ext cx="0" cy="0"/>
          <a:chOff x="0" y="0"/>
          <a:chExt cx="0" cy="0"/>
        </a:xfrm>
      </p:grpSpPr>
      <p:sp>
        <p:nvSpPr>
          <p:cNvPr id="367" name="Google Shape;367;p34"/>
          <p:cNvSpPr/>
          <p:nvPr/>
        </p:nvSpPr>
        <p:spPr>
          <a:xfrm>
            <a:off x="284398" y="111593"/>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t" dir="54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68" name="Google Shape;368;p34"/>
          <p:cNvSpPr/>
          <p:nvPr/>
        </p:nvSpPr>
        <p:spPr>
          <a:xfrm>
            <a:off x="284398" y="6468019"/>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dir="162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69" name="Google Shape;369;p34"/>
          <p:cNvSpPr/>
          <p:nvPr/>
        </p:nvSpPr>
        <p:spPr>
          <a:xfrm rot="-5400000">
            <a:off x="-2840177" y="3339469"/>
            <a:ext cx="60603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l"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70" name="Google Shape;370;p34"/>
          <p:cNvSpPr/>
          <p:nvPr/>
        </p:nvSpPr>
        <p:spPr>
          <a:xfrm rot="-5400000">
            <a:off x="6056248" y="3321519"/>
            <a:ext cx="58485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r" dir="108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71" name="Google Shape;371;p34"/>
          <p:cNvSpPr/>
          <p:nvPr/>
        </p:nvSpPr>
        <p:spPr>
          <a:xfrm>
            <a:off x="13273" y="6259264"/>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l" dir="189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72" name="Google Shape;372;p34"/>
          <p:cNvSpPr/>
          <p:nvPr/>
        </p:nvSpPr>
        <p:spPr>
          <a:xfrm flipH="1" rot="10800000">
            <a:off x="13273" y="58189"/>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l" dir="27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73" name="Google Shape;373;p34"/>
          <p:cNvSpPr/>
          <p:nvPr/>
        </p:nvSpPr>
        <p:spPr>
          <a:xfrm flipH="1">
            <a:off x="8710545" y="6271063"/>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r" dir="135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74" name="Google Shape;374;p34"/>
          <p:cNvSpPr/>
          <p:nvPr/>
        </p:nvSpPr>
        <p:spPr>
          <a:xfrm rot="10800000">
            <a:off x="8710545" y="69988"/>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r" dir="81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75" name="Google Shape;375;p34"/>
          <p:cNvSpPr txBox="1"/>
          <p:nvPr>
            <p:ph idx="1" type="subTitle"/>
          </p:nvPr>
        </p:nvSpPr>
        <p:spPr>
          <a:xfrm>
            <a:off x="4597950" y="2516825"/>
            <a:ext cx="4186200" cy="7179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600"/>
              <a:buNone/>
              <a:defRPr b="1" sz="1600"/>
            </a:lvl1pPr>
            <a:lvl2pPr lvl="1" algn="l">
              <a:lnSpc>
                <a:spcPct val="115000"/>
              </a:lnSpc>
              <a:spcBef>
                <a:spcPts val="1600"/>
              </a:spcBef>
              <a:spcAft>
                <a:spcPts val="0"/>
              </a:spcAft>
              <a:buSzPts val="1600"/>
              <a:buNone/>
              <a:defRPr b="1" sz="1600"/>
            </a:lvl2pPr>
            <a:lvl3pPr lvl="2" algn="l">
              <a:lnSpc>
                <a:spcPct val="115000"/>
              </a:lnSpc>
              <a:spcBef>
                <a:spcPts val="1600"/>
              </a:spcBef>
              <a:spcAft>
                <a:spcPts val="0"/>
              </a:spcAft>
              <a:buSzPts val="1600"/>
              <a:buNone/>
              <a:defRPr b="1" sz="1600"/>
            </a:lvl3pPr>
            <a:lvl4pPr lvl="3" algn="l">
              <a:lnSpc>
                <a:spcPct val="115000"/>
              </a:lnSpc>
              <a:spcBef>
                <a:spcPts val="1600"/>
              </a:spcBef>
              <a:spcAft>
                <a:spcPts val="0"/>
              </a:spcAft>
              <a:buSzPts val="1600"/>
              <a:buNone/>
              <a:defRPr b="1" sz="1600"/>
            </a:lvl4pPr>
            <a:lvl5pPr lvl="4" algn="l">
              <a:lnSpc>
                <a:spcPct val="115000"/>
              </a:lnSpc>
              <a:spcBef>
                <a:spcPts val="1600"/>
              </a:spcBef>
              <a:spcAft>
                <a:spcPts val="0"/>
              </a:spcAft>
              <a:buSzPts val="1600"/>
              <a:buNone/>
              <a:defRPr b="1" sz="1600"/>
            </a:lvl5pPr>
            <a:lvl6pPr lvl="5" algn="l">
              <a:lnSpc>
                <a:spcPct val="115000"/>
              </a:lnSpc>
              <a:spcBef>
                <a:spcPts val="1600"/>
              </a:spcBef>
              <a:spcAft>
                <a:spcPts val="0"/>
              </a:spcAft>
              <a:buSzPts val="1600"/>
              <a:buNone/>
              <a:defRPr b="1" sz="1600"/>
            </a:lvl6pPr>
            <a:lvl7pPr lvl="6" algn="l">
              <a:lnSpc>
                <a:spcPct val="115000"/>
              </a:lnSpc>
              <a:spcBef>
                <a:spcPts val="1600"/>
              </a:spcBef>
              <a:spcAft>
                <a:spcPts val="0"/>
              </a:spcAft>
              <a:buSzPts val="1600"/>
              <a:buNone/>
              <a:defRPr b="1" sz="1600"/>
            </a:lvl7pPr>
            <a:lvl8pPr lvl="7" algn="l">
              <a:lnSpc>
                <a:spcPct val="115000"/>
              </a:lnSpc>
              <a:spcBef>
                <a:spcPts val="1600"/>
              </a:spcBef>
              <a:spcAft>
                <a:spcPts val="0"/>
              </a:spcAft>
              <a:buSzPts val="1600"/>
              <a:buNone/>
              <a:defRPr b="1" sz="1600"/>
            </a:lvl8pPr>
            <a:lvl9pPr lvl="8" algn="l">
              <a:lnSpc>
                <a:spcPct val="115000"/>
              </a:lnSpc>
              <a:spcBef>
                <a:spcPts val="1600"/>
              </a:spcBef>
              <a:spcAft>
                <a:spcPts val="1600"/>
              </a:spcAft>
              <a:buSzPts val="1600"/>
              <a:buNone/>
              <a:defRPr b="1" sz="1600"/>
            </a:lvl9pPr>
          </a:lstStyle>
          <a:p/>
        </p:txBody>
      </p:sp>
      <p:sp>
        <p:nvSpPr>
          <p:cNvPr id="376" name="Google Shape;376;p34"/>
          <p:cNvSpPr txBox="1"/>
          <p:nvPr>
            <p:ph type="title"/>
          </p:nvPr>
        </p:nvSpPr>
        <p:spPr>
          <a:xfrm>
            <a:off x="4597950" y="974375"/>
            <a:ext cx="4186200" cy="7635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chemeClr val="dk1"/>
              </a:buClr>
              <a:buSzPts val="5300"/>
              <a:buFont typeface="Aldrich"/>
              <a:buNone/>
              <a:defRPr sz="5300"/>
            </a:lvl1pPr>
            <a:lvl2pPr lvl="1"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377" name="Google Shape;377;p34"/>
          <p:cNvSpPr txBox="1"/>
          <p:nvPr>
            <p:ph idx="2" type="body"/>
          </p:nvPr>
        </p:nvSpPr>
        <p:spPr>
          <a:xfrm>
            <a:off x="4597988" y="3381625"/>
            <a:ext cx="4186200" cy="13416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SzPts val="1400"/>
              <a:buChar char="●"/>
              <a:defRPr/>
            </a:lvl1pPr>
            <a:lvl2pPr indent="-317500" lvl="1" marL="914400" algn="l">
              <a:lnSpc>
                <a:spcPct val="100000"/>
              </a:lnSpc>
              <a:spcBef>
                <a:spcPts val="0"/>
              </a:spcBef>
              <a:spcAft>
                <a:spcPts val="0"/>
              </a:spcAft>
              <a:buSzPts val="1400"/>
              <a:buChar char="○"/>
              <a:defRPr/>
            </a:lvl2pPr>
            <a:lvl3pPr indent="-317500" lvl="2" marL="1371600" algn="l">
              <a:lnSpc>
                <a:spcPct val="100000"/>
              </a:lnSpc>
              <a:spcBef>
                <a:spcPts val="0"/>
              </a:spcBef>
              <a:spcAft>
                <a:spcPts val="0"/>
              </a:spcAft>
              <a:buSzPts val="1400"/>
              <a:buChar char="■"/>
              <a:defRPr/>
            </a:lvl3pPr>
            <a:lvl4pPr indent="-317500" lvl="3" marL="1828800" algn="l">
              <a:lnSpc>
                <a:spcPct val="100000"/>
              </a:lnSpc>
              <a:spcBef>
                <a:spcPts val="0"/>
              </a:spcBef>
              <a:spcAft>
                <a:spcPts val="0"/>
              </a:spcAft>
              <a:buSzPts val="1400"/>
              <a:buChar char="●"/>
              <a:defRPr/>
            </a:lvl4pPr>
            <a:lvl5pPr indent="-317500" lvl="4" marL="2286000" algn="l">
              <a:lnSpc>
                <a:spcPct val="100000"/>
              </a:lnSpc>
              <a:spcBef>
                <a:spcPts val="0"/>
              </a:spcBef>
              <a:spcAft>
                <a:spcPts val="0"/>
              </a:spcAft>
              <a:buSzPts val="1400"/>
              <a:buChar char="○"/>
              <a:defRPr/>
            </a:lvl5pPr>
            <a:lvl6pPr indent="-317500" lvl="5" marL="2743200" algn="l">
              <a:lnSpc>
                <a:spcPct val="100000"/>
              </a:lnSpc>
              <a:spcBef>
                <a:spcPts val="0"/>
              </a:spcBef>
              <a:spcAft>
                <a:spcPts val="0"/>
              </a:spcAft>
              <a:buSzPts val="1400"/>
              <a:buChar char="■"/>
              <a:defRPr/>
            </a:lvl6pPr>
            <a:lvl7pPr indent="-317500" lvl="6" marL="3200400" algn="l">
              <a:lnSpc>
                <a:spcPct val="100000"/>
              </a:lnSpc>
              <a:spcBef>
                <a:spcPts val="0"/>
              </a:spcBef>
              <a:spcAft>
                <a:spcPts val="0"/>
              </a:spcAft>
              <a:buSzPts val="1400"/>
              <a:buChar char="●"/>
              <a:defRPr/>
            </a:lvl7pPr>
            <a:lvl8pPr indent="-317500" lvl="7" marL="3657600" algn="l">
              <a:lnSpc>
                <a:spcPct val="100000"/>
              </a:lnSpc>
              <a:spcBef>
                <a:spcPts val="0"/>
              </a:spcBef>
              <a:spcAft>
                <a:spcPts val="0"/>
              </a:spcAft>
              <a:buSzPts val="1400"/>
              <a:buChar char="○"/>
              <a:defRPr/>
            </a:lvl8pPr>
            <a:lvl9pPr indent="-317500" lvl="8" marL="4114800" algn="l">
              <a:lnSpc>
                <a:spcPct val="100000"/>
              </a:lnSpc>
              <a:spcBef>
                <a:spcPts val="0"/>
              </a:spcBef>
              <a:spcAft>
                <a:spcPts val="0"/>
              </a:spcAft>
              <a:buSzPts val="1400"/>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ust title">
  <p:cSld name="CUSTOM_18">
    <p:spTree>
      <p:nvGrpSpPr>
        <p:cNvPr id="378" name="Shape 378"/>
        <p:cNvGrpSpPr/>
        <p:nvPr/>
      </p:nvGrpSpPr>
      <p:grpSpPr>
        <a:xfrm>
          <a:off x="0" y="0"/>
          <a:ext cx="0" cy="0"/>
          <a:chOff x="0" y="0"/>
          <a:chExt cx="0" cy="0"/>
        </a:xfrm>
      </p:grpSpPr>
      <p:sp>
        <p:nvSpPr>
          <p:cNvPr id="379" name="Google Shape;379;p35"/>
          <p:cNvSpPr/>
          <p:nvPr/>
        </p:nvSpPr>
        <p:spPr>
          <a:xfrm>
            <a:off x="284398" y="111593"/>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t" dir="54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80" name="Google Shape;380;p35"/>
          <p:cNvSpPr/>
          <p:nvPr/>
        </p:nvSpPr>
        <p:spPr>
          <a:xfrm>
            <a:off x="284398" y="6468019"/>
            <a:ext cx="8532300" cy="3189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dir="162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81" name="Google Shape;381;p35"/>
          <p:cNvSpPr/>
          <p:nvPr/>
        </p:nvSpPr>
        <p:spPr>
          <a:xfrm rot="-5400000">
            <a:off x="-2840177" y="3339469"/>
            <a:ext cx="60603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l"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82" name="Google Shape;382;p35"/>
          <p:cNvSpPr/>
          <p:nvPr/>
        </p:nvSpPr>
        <p:spPr>
          <a:xfrm rot="-5400000">
            <a:off x="6056248" y="3321519"/>
            <a:ext cx="58485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r" dir="108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83" name="Google Shape;383;p35"/>
          <p:cNvSpPr/>
          <p:nvPr/>
        </p:nvSpPr>
        <p:spPr>
          <a:xfrm>
            <a:off x="13273" y="6259264"/>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l" dir="189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84" name="Google Shape;384;p35"/>
          <p:cNvSpPr/>
          <p:nvPr/>
        </p:nvSpPr>
        <p:spPr>
          <a:xfrm flipH="1" rot="10800000">
            <a:off x="13273" y="58189"/>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l" dir="27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85" name="Google Shape;385;p35"/>
          <p:cNvSpPr/>
          <p:nvPr/>
        </p:nvSpPr>
        <p:spPr>
          <a:xfrm flipH="1">
            <a:off x="8710545" y="6271063"/>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r" dir="135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86" name="Google Shape;386;p35"/>
          <p:cNvSpPr/>
          <p:nvPr/>
        </p:nvSpPr>
        <p:spPr>
          <a:xfrm rot="10800000">
            <a:off x="8710545" y="69988"/>
            <a:ext cx="403957" cy="548404"/>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r" dir="81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87" name="Google Shape;387;p35"/>
          <p:cNvSpPr txBox="1"/>
          <p:nvPr>
            <p:ph type="title"/>
          </p:nvPr>
        </p:nvSpPr>
        <p:spPr>
          <a:xfrm>
            <a:off x="311738" y="421105"/>
            <a:ext cx="8520600" cy="1230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800"/>
              <a:buNone/>
              <a:defRPr sz="3800"/>
            </a:lvl1pPr>
            <a:lvl2pPr lvl="1" algn="ctr">
              <a:lnSpc>
                <a:spcPct val="100000"/>
              </a:lnSpc>
              <a:spcBef>
                <a:spcPts val="0"/>
              </a:spcBef>
              <a:spcAft>
                <a:spcPts val="0"/>
              </a:spcAft>
              <a:buSzPts val="5300"/>
              <a:buNone/>
              <a:defRPr sz="5300"/>
            </a:lvl2pPr>
            <a:lvl3pPr lvl="2" algn="ctr">
              <a:lnSpc>
                <a:spcPct val="100000"/>
              </a:lnSpc>
              <a:spcBef>
                <a:spcPts val="0"/>
              </a:spcBef>
              <a:spcAft>
                <a:spcPts val="0"/>
              </a:spcAft>
              <a:buSzPts val="5300"/>
              <a:buNone/>
              <a:defRPr sz="5300"/>
            </a:lvl3pPr>
            <a:lvl4pPr lvl="3" algn="ctr">
              <a:lnSpc>
                <a:spcPct val="100000"/>
              </a:lnSpc>
              <a:spcBef>
                <a:spcPts val="0"/>
              </a:spcBef>
              <a:spcAft>
                <a:spcPts val="0"/>
              </a:spcAft>
              <a:buSzPts val="5300"/>
              <a:buNone/>
              <a:defRPr sz="5300"/>
            </a:lvl4pPr>
            <a:lvl5pPr lvl="4" algn="ctr">
              <a:lnSpc>
                <a:spcPct val="100000"/>
              </a:lnSpc>
              <a:spcBef>
                <a:spcPts val="0"/>
              </a:spcBef>
              <a:spcAft>
                <a:spcPts val="0"/>
              </a:spcAft>
              <a:buSzPts val="5300"/>
              <a:buNone/>
              <a:defRPr sz="5300"/>
            </a:lvl5pPr>
            <a:lvl6pPr lvl="5" algn="ctr">
              <a:lnSpc>
                <a:spcPct val="100000"/>
              </a:lnSpc>
              <a:spcBef>
                <a:spcPts val="0"/>
              </a:spcBef>
              <a:spcAft>
                <a:spcPts val="0"/>
              </a:spcAft>
              <a:buSzPts val="5300"/>
              <a:buNone/>
              <a:defRPr sz="5300"/>
            </a:lvl6pPr>
            <a:lvl7pPr lvl="6" algn="ctr">
              <a:lnSpc>
                <a:spcPct val="100000"/>
              </a:lnSpc>
              <a:spcBef>
                <a:spcPts val="0"/>
              </a:spcBef>
              <a:spcAft>
                <a:spcPts val="0"/>
              </a:spcAft>
              <a:buSzPts val="5300"/>
              <a:buNone/>
              <a:defRPr sz="5300"/>
            </a:lvl7pPr>
            <a:lvl8pPr lvl="7" algn="ctr">
              <a:lnSpc>
                <a:spcPct val="100000"/>
              </a:lnSpc>
              <a:spcBef>
                <a:spcPts val="0"/>
              </a:spcBef>
              <a:spcAft>
                <a:spcPts val="0"/>
              </a:spcAft>
              <a:buSzPts val="5300"/>
              <a:buNone/>
              <a:defRPr sz="5300"/>
            </a:lvl8pPr>
            <a:lvl9pPr lvl="8" algn="ctr">
              <a:lnSpc>
                <a:spcPct val="100000"/>
              </a:lnSpc>
              <a:spcBef>
                <a:spcPts val="0"/>
              </a:spcBef>
              <a:spcAft>
                <a:spcPts val="0"/>
              </a:spcAft>
              <a:buSzPts val="5300"/>
              <a:buNone/>
              <a:defRPr sz="5300"/>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ust title 1">
  <p:cSld name="CUSTOM_18_1">
    <p:spTree>
      <p:nvGrpSpPr>
        <p:cNvPr id="388" name="Shape 388"/>
        <p:cNvGrpSpPr/>
        <p:nvPr/>
      </p:nvGrpSpPr>
      <p:grpSpPr>
        <a:xfrm>
          <a:off x="0" y="0"/>
          <a:ext cx="0" cy="0"/>
          <a:chOff x="0" y="0"/>
          <a:chExt cx="0" cy="0"/>
        </a:xfrm>
      </p:grpSpPr>
      <p:sp>
        <p:nvSpPr>
          <p:cNvPr id="389" name="Google Shape;389;p36"/>
          <p:cNvSpPr txBox="1"/>
          <p:nvPr>
            <p:ph type="title"/>
          </p:nvPr>
        </p:nvSpPr>
        <p:spPr>
          <a:xfrm>
            <a:off x="311738" y="421105"/>
            <a:ext cx="8520600" cy="1230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800"/>
              <a:buNone/>
              <a:defRPr sz="3800"/>
            </a:lvl1pPr>
            <a:lvl2pPr lvl="1" algn="ctr">
              <a:lnSpc>
                <a:spcPct val="100000"/>
              </a:lnSpc>
              <a:spcBef>
                <a:spcPts val="0"/>
              </a:spcBef>
              <a:spcAft>
                <a:spcPts val="0"/>
              </a:spcAft>
              <a:buSzPts val="5300"/>
              <a:buNone/>
              <a:defRPr sz="5300"/>
            </a:lvl2pPr>
            <a:lvl3pPr lvl="2" algn="ctr">
              <a:lnSpc>
                <a:spcPct val="100000"/>
              </a:lnSpc>
              <a:spcBef>
                <a:spcPts val="0"/>
              </a:spcBef>
              <a:spcAft>
                <a:spcPts val="0"/>
              </a:spcAft>
              <a:buSzPts val="5300"/>
              <a:buNone/>
              <a:defRPr sz="5300"/>
            </a:lvl3pPr>
            <a:lvl4pPr lvl="3" algn="ctr">
              <a:lnSpc>
                <a:spcPct val="100000"/>
              </a:lnSpc>
              <a:spcBef>
                <a:spcPts val="0"/>
              </a:spcBef>
              <a:spcAft>
                <a:spcPts val="0"/>
              </a:spcAft>
              <a:buSzPts val="5300"/>
              <a:buNone/>
              <a:defRPr sz="5300"/>
            </a:lvl4pPr>
            <a:lvl5pPr lvl="4" algn="ctr">
              <a:lnSpc>
                <a:spcPct val="100000"/>
              </a:lnSpc>
              <a:spcBef>
                <a:spcPts val="0"/>
              </a:spcBef>
              <a:spcAft>
                <a:spcPts val="0"/>
              </a:spcAft>
              <a:buSzPts val="5300"/>
              <a:buNone/>
              <a:defRPr sz="5300"/>
            </a:lvl5pPr>
            <a:lvl6pPr lvl="5" algn="ctr">
              <a:lnSpc>
                <a:spcPct val="100000"/>
              </a:lnSpc>
              <a:spcBef>
                <a:spcPts val="0"/>
              </a:spcBef>
              <a:spcAft>
                <a:spcPts val="0"/>
              </a:spcAft>
              <a:buSzPts val="5300"/>
              <a:buNone/>
              <a:defRPr sz="5300"/>
            </a:lvl6pPr>
            <a:lvl7pPr lvl="6" algn="ctr">
              <a:lnSpc>
                <a:spcPct val="100000"/>
              </a:lnSpc>
              <a:spcBef>
                <a:spcPts val="0"/>
              </a:spcBef>
              <a:spcAft>
                <a:spcPts val="0"/>
              </a:spcAft>
              <a:buSzPts val="5300"/>
              <a:buNone/>
              <a:defRPr sz="5300"/>
            </a:lvl7pPr>
            <a:lvl8pPr lvl="7" algn="ctr">
              <a:lnSpc>
                <a:spcPct val="100000"/>
              </a:lnSpc>
              <a:spcBef>
                <a:spcPts val="0"/>
              </a:spcBef>
              <a:spcAft>
                <a:spcPts val="0"/>
              </a:spcAft>
              <a:buSzPts val="5300"/>
              <a:buNone/>
              <a:defRPr sz="5300"/>
            </a:lvl8pPr>
            <a:lvl9pPr lvl="8" algn="ctr">
              <a:lnSpc>
                <a:spcPct val="100000"/>
              </a:lnSpc>
              <a:spcBef>
                <a:spcPts val="0"/>
              </a:spcBef>
              <a:spcAft>
                <a:spcPts val="0"/>
              </a:spcAft>
              <a:buSzPts val="5300"/>
              <a:buNone/>
              <a:defRPr sz="5300"/>
            </a:lvl9pPr>
          </a:lstStyle>
          <a:p/>
        </p:txBody>
      </p:sp>
      <p:pic>
        <p:nvPicPr>
          <p:cNvPr id="390" name="Google Shape;390;p36"/>
          <p:cNvPicPr preferRelativeResize="0"/>
          <p:nvPr/>
        </p:nvPicPr>
        <p:blipFill rotWithShape="1">
          <a:blip r:embed="rId2">
            <a:alphaModFix/>
          </a:blip>
          <a:srcRect b="0" l="0" r="0" t="289"/>
          <a:stretch/>
        </p:blipFill>
        <p:spPr>
          <a:xfrm rot="5400000">
            <a:off x="2026931" y="-2022757"/>
            <a:ext cx="5140030" cy="9185547"/>
          </a:xfrm>
          <a:custGeom>
            <a:rect b="b" l="l" r="r" t="t"/>
            <a:pathLst>
              <a:path extrusionOk="0" h="12288357" w="6853373">
                <a:moveTo>
                  <a:pt x="300866" y="11963891"/>
                </a:moveTo>
                <a:lnTo>
                  <a:pt x="6565981" y="11963891"/>
                </a:lnTo>
                <a:lnTo>
                  <a:pt x="6565981" y="324464"/>
                </a:lnTo>
                <a:lnTo>
                  <a:pt x="300866" y="324464"/>
                </a:lnTo>
                <a:close/>
                <a:moveTo>
                  <a:pt x="0" y="12288357"/>
                </a:moveTo>
                <a:lnTo>
                  <a:pt x="0" y="0"/>
                </a:lnTo>
                <a:lnTo>
                  <a:pt x="6853373" y="0"/>
                </a:lnTo>
                <a:lnTo>
                  <a:pt x="6853373" y="12288357"/>
                </a:lnTo>
                <a:close/>
              </a:path>
            </a:pathLst>
          </a:cu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ust title 1 1">
  <p:cSld name="CUSTOM_18_1_1">
    <p:spTree>
      <p:nvGrpSpPr>
        <p:cNvPr id="391" name="Shape 391"/>
        <p:cNvGrpSpPr/>
        <p:nvPr/>
      </p:nvGrpSpPr>
      <p:grpSpPr>
        <a:xfrm>
          <a:off x="0" y="0"/>
          <a:ext cx="0" cy="0"/>
          <a:chOff x="0" y="0"/>
          <a:chExt cx="0" cy="0"/>
        </a:xfrm>
      </p:grpSpPr>
      <p:sp>
        <p:nvSpPr>
          <p:cNvPr id="392" name="Google Shape;392;p37"/>
          <p:cNvSpPr txBox="1"/>
          <p:nvPr>
            <p:ph type="title"/>
          </p:nvPr>
        </p:nvSpPr>
        <p:spPr>
          <a:xfrm>
            <a:off x="311738" y="421105"/>
            <a:ext cx="8520600" cy="1230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800"/>
              <a:buNone/>
              <a:defRPr sz="3800"/>
            </a:lvl1pPr>
            <a:lvl2pPr lvl="1" algn="ctr">
              <a:lnSpc>
                <a:spcPct val="100000"/>
              </a:lnSpc>
              <a:spcBef>
                <a:spcPts val="0"/>
              </a:spcBef>
              <a:spcAft>
                <a:spcPts val="0"/>
              </a:spcAft>
              <a:buSzPts val="5300"/>
              <a:buNone/>
              <a:defRPr sz="5300"/>
            </a:lvl2pPr>
            <a:lvl3pPr lvl="2" algn="ctr">
              <a:lnSpc>
                <a:spcPct val="100000"/>
              </a:lnSpc>
              <a:spcBef>
                <a:spcPts val="0"/>
              </a:spcBef>
              <a:spcAft>
                <a:spcPts val="0"/>
              </a:spcAft>
              <a:buSzPts val="5300"/>
              <a:buNone/>
              <a:defRPr sz="5300"/>
            </a:lvl3pPr>
            <a:lvl4pPr lvl="3" algn="ctr">
              <a:lnSpc>
                <a:spcPct val="100000"/>
              </a:lnSpc>
              <a:spcBef>
                <a:spcPts val="0"/>
              </a:spcBef>
              <a:spcAft>
                <a:spcPts val="0"/>
              </a:spcAft>
              <a:buSzPts val="5300"/>
              <a:buNone/>
              <a:defRPr sz="5300"/>
            </a:lvl4pPr>
            <a:lvl5pPr lvl="4" algn="ctr">
              <a:lnSpc>
                <a:spcPct val="100000"/>
              </a:lnSpc>
              <a:spcBef>
                <a:spcPts val="0"/>
              </a:spcBef>
              <a:spcAft>
                <a:spcPts val="0"/>
              </a:spcAft>
              <a:buSzPts val="5300"/>
              <a:buNone/>
              <a:defRPr sz="5300"/>
            </a:lvl5pPr>
            <a:lvl6pPr lvl="5" algn="ctr">
              <a:lnSpc>
                <a:spcPct val="100000"/>
              </a:lnSpc>
              <a:spcBef>
                <a:spcPts val="0"/>
              </a:spcBef>
              <a:spcAft>
                <a:spcPts val="0"/>
              </a:spcAft>
              <a:buSzPts val="5300"/>
              <a:buNone/>
              <a:defRPr sz="5300"/>
            </a:lvl6pPr>
            <a:lvl7pPr lvl="6" algn="ctr">
              <a:lnSpc>
                <a:spcPct val="100000"/>
              </a:lnSpc>
              <a:spcBef>
                <a:spcPts val="0"/>
              </a:spcBef>
              <a:spcAft>
                <a:spcPts val="0"/>
              </a:spcAft>
              <a:buSzPts val="5300"/>
              <a:buNone/>
              <a:defRPr sz="5300"/>
            </a:lvl7pPr>
            <a:lvl8pPr lvl="7" algn="ctr">
              <a:lnSpc>
                <a:spcPct val="100000"/>
              </a:lnSpc>
              <a:spcBef>
                <a:spcPts val="0"/>
              </a:spcBef>
              <a:spcAft>
                <a:spcPts val="0"/>
              </a:spcAft>
              <a:buSzPts val="5300"/>
              <a:buNone/>
              <a:defRPr sz="5300"/>
            </a:lvl8pPr>
            <a:lvl9pPr lvl="8" algn="ctr">
              <a:lnSpc>
                <a:spcPct val="100000"/>
              </a:lnSpc>
              <a:spcBef>
                <a:spcPts val="0"/>
              </a:spcBef>
              <a:spcAft>
                <a:spcPts val="0"/>
              </a:spcAft>
              <a:buSzPts val="5300"/>
              <a:buNone/>
              <a:defRPr sz="5300"/>
            </a:lvl9pPr>
          </a:lstStyle>
          <a:p/>
        </p:txBody>
      </p:sp>
      <p:sp>
        <p:nvSpPr>
          <p:cNvPr id="393" name="Google Shape;393;p37"/>
          <p:cNvSpPr/>
          <p:nvPr/>
        </p:nvSpPr>
        <p:spPr>
          <a:xfrm>
            <a:off x="0" y="6563875"/>
            <a:ext cx="9144000" cy="294000"/>
          </a:xfrm>
          <a:prstGeom prst="trapezoid">
            <a:avLst>
              <a:gd fmla="val 107636" name="adj"/>
            </a:avLst>
          </a:prstGeom>
          <a:solidFill>
            <a:srgbClr val="3B3B3B"/>
          </a:solidFill>
          <a:ln cap="flat" cmpd="sng" w="9525">
            <a:solidFill>
              <a:schemeClr val="dk1"/>
            </a:solidFill>
            <a:prstDash val="solid"/>
            <a:round/>
            <a:headEnd len="sm" w="sm" type="none"/>
            <a:tailEnd len="sm" w="sm" type="none"/>
          </a:ln>
          <a:effectLst>
            <a:outerShdw blurRad="50800" rotWithShape="0" dir="162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94" name="Google Shape;394;p37"/>
          <p:cNvSpPr/>
          <p:nvPr/>
        </p:nvSpPr>
        <p:spPr>
          <a:xfrm rot="5400000">
            <a:off x="-3318750" y="3318750"/>
            <a:ext cx="6858000" cy="220500"/>
          </a:xfrm>
          <a:prstGeom prst="trapezoid">
            <a:avLst>
              <a:gd fmla="val 93614" name="adj"/>
            </a:avLst>
          </a:prstGeom>
          <a:solidFill>
            <a:srgbClr val="3B3B3B"/>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95" name="Google Shape;395;p37"/>
          <p:cNvSpPr/>
          <p:nvPr/>
        </p:nvSpPr>
        <p:spPr>
          <a:xfrm rot="10800000">
            <a:off x="0" y="0"/>
            <a:ext cx="9144000" cy="294000"/>
          </a:xfrm>
          <a:prstGeom prst="trapezoid">
            <a:avLst>
              <a:gd fmla="val 107636" name="adj"/>
            </a:avLst>
          </a:prstGeom>
          <a:solidFill>
            <a:srgbClr val="3B3B3B"/>
          </a:solidFill>
          <a:ln cap="flat" cmpd="sng" w="9525">
            <a:solidFill>
              <a:schemeClr val="dk1"/>
            </a:solidFill>
            <a:prstDash val="solid"/>
            <a:round/>
            <a:headEnd len="sm" w="sm" type="none"/>
            <a:tailEnd len="sm" w="sm" type="none"/>
          </a:ln>
          <a:effectLst>
            <a:outerShdw blurRad="50800" rotWithShape="0" algn="t" dir="54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96" name="Google Shape;396;p37"/>
          <p:cNvSpPr/>
          <p:nvPr/>
        </p:nvSpPr>
        <p:spPr>
          <a:xfrm flipH="1" rot="-5400000">
            <a:off x="5604713" y="3318750"/>
            <a:ext cx="6858000" cy="220500"/>
          </a:xfrm>
          <a:prstGeom prst="trapezoid">
            <a:avLst>
              <a:gd fmla="val 93614" name="adj"/>
            </a:avLst>
          </a:prstGeom>
          <a:solidFill>
            <a:srgbClr val="3B3B3B"/>
          </a:solidFill>
          <a:ln cap="flat" cmpd="sng" w="9525">
            <a:solidFill>
              <a:schemeClr val="dk1"/>
            </a:solidFill>
            <a:prstDash val="solid"/>
            <a:round/>
            <a:headEnd len="sm" w="sm" type="none"/>
            <a:tailEnd len="sm" w="sm" type="none"/>
          </a:ln>
          <a:effectLst>
            <a:outerShdw blurRad="50800" rotWithShape="0" algn="r" dir="108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19">
    <p:spTree>
      <p:nvGrpSpPr>
        <p:cNvPr id="397" name="Shape 397"/>
        <p:cNvGrpSpPr/>
        <p:nvPr/>
      </p:nvGrpSpPr>
      <p:grpSpPr>
        <a:xfrm>
          <a:off x="0" y="0"/>
          <a:ext cx="0" cy="0"/>
          <a:chOff x="0" y="0"/>
          <a:chExt cx="0" cy="0"/>
        </a:xfrm>
      </p:grpSpPr>
      <p:grpSp>
        <p:nvGrpSpPr>
          <p:cNvPr id="398" name="Google Shape;398;p38"/>
          <p:cNvGrpSpPr/>
          <p:nvPr/>
        </p:nvGrpSpPr>
        <p:grpSpPr>
          <a:xfrm>
            <a:off x="0" y="0"/>
            <a:ext cx="9144000" cy="6858000"/>
            <a:chOff x="0" y="0"/>
            <a:chExt cx="12192000" cy="6858000"/>
          </a:xfrm>
        </p:grpSpPr>
        <p:sp>
          <p:nvSpPr>
            <p:cNvPr id="399" name="Google Shape;399;p38"/>
            <p:cNvSpPr/>
            <p:nvPr/>
          </p:nvSpPr>
          <p:spPr>
            <a:xfrm>
              <a:off x="0" y="0"/>
              <a:ext cx="12192000" cy="6858000"/>
            </a:xfrm>
            <a:prstGeom prst="rect">
              <a:avLst/>
            </a:prstGeom>
            <a:solidFill>
              <a:srgbClr val="FFFFFF"/>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400" name="Google Shape;400;p38">
              <a:hlinkClick r:id="rId2"/>
            </p:cNvPr>
            <p:cNvPicPr preferRelativeResize="0"/>
            <p:nvPr/>
          </p:nvPicPr>
          <p:blipFill rotWithShape="1">
            <a:blip r:embed="rId3">
              <a:alphaModFix/>
            </a:blip>
            <a:srcRect b="0" l="0" r="0" t="0"/>
            <a:stretch/>
          </p:blipFill>
          <p:spPr>
            <a:xfrm>
              <a:off x="465600" y="331100"/>
              <a:ext cx="5101466" cy="2201299"/>
            </a:xfrm>
            <a:prstGeom prst="rect">
              <a:avLst/>
            </a:prstGeom>
            <a:noFill/>
            <a:ln>
              <a:noFill/>
            </a:ln>
          </p:spPr>
        </p:pic>
        <p:sp>
          <p:nvSpPr>
            <p:cNvPr id="401" name="Google Shape;401;p38"/>
            <p:cNvSpPr txBox="1"/>
            <p:nvPr/>
          </p:nvSpPr>
          <p:spPr>
            <a:xfrm>
              <a:off x="463500" y="2858061"/>
              <a:ext cx="8956500" cy="2442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2700"/>
                <a:buFont typeface="Arial"/>
                <a:buNone/>
              </a:pPr>
              <a:r>
                <a:rPr b="1" i="0" lang="en-US" sz="2700" u="none" cap="none" strike="noStrike">
                  <a:solidFill>
                    <a:srgbClr val="3F3F3F"/>
                  </a:solidFill>
                  <a:latin typeface="Poppins"/>
                  <a:ea typeface="Poppins"/>
                  <a:cs typeface="Poppins"/>
                  <a:sym typeface="Poppins"/>
                </a:rPr>
                <a:t>Free </a:t>
              </a:r>
              <a:r>
                <a:rPr b="0" i="0" lang="en-US" sz="2700" u="none" cap="none" strike="noStrike">
                  <a:solidFill>
                    <a:srgbClr val="3F3F3F"/>
                  </a:solidFill>
                  <a:latin typeface="Poppins"/>
                  <a:ea typeface="Poppins"/>
                  <a:cs typeface="Poppins"/>
                  <a:sym typeface="Poppins"/>
                </a:rPr>
                <a:t>themes and templates for </a:t>
              </a:r>
              <a:r>
                <a:rPr b="1" i="0" lang="en-US" sz="2700" u="none" cap="none" strike="noStrike">
                  <a:solidFill>
                    <a:srgbClr val="3F3F3F"/>
                  </a:solidFill>
                  <a:latin typeface="Poppins"/>
                  <a:ea typeface="Poppins"/>
                  <a:cs typeface="Poppins"/>
                  <a:sym typeface="Poppins"/>
                </a:rPr>
                <a:t>Google Slides</a:t>
              </a:r>
              <a:r>
                <a:rPr b="0" i="0" lang="en-US" sz="2700" u="none" cap="none" strike="noStrike">
                  <a:solidFill>
                    <a:srgbClr val="3F3F3F"/>
                  </a:solidFill>
                  <a:latin typeface="Poppins"/>
                  <a:ea typeface="Poppins"/>
                  <a:cs typeface="Poppins"/>
                  <a:sym typeface="Poppins"/>
                </a:rPr>
                <a:t> or </a:t>
              </a:r>
              <a:r>
                <a:rPr b="1" i="0" lang="en-US" sz="2700" u="none" cap="none" strike="noStrike">
                  <a:solidFill>
                    <a:srgbClr val="3F3F3F"/>
                  </a:solidFill>
                  <a:latin typeface="Poppins"/>
                  <a:ea typeface="Poppins"/>
                  <a:cs typeface="Poppins"/>
                  <a:sym typeface="Poppins"/>
                </a:rPr>
                <a:t>PowerPoint</a:t>
              </a:r>
              <a:endParaRPr b="1" i="0" sz="2700"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2300"/>
                <a:buFont typeface="Arial"/>
                <a:buNone/>
              </a:pPr>
              <a:r>
                <a:rPr b="1" i="0" lang="en-US" sz="2300" u="none" cap="none" strike="noStrike">
                  <a:solidFill>
                    <a:srgbClr val="FFCB25"/>
                  </a:solidFill>
                  <a:latin typeface="Poppins"/>
                  <a:ea typeface="Poppins"/>
                  <a:cs typeface="Poppins"/>
                  <a:sym typeface="Poppins"/>
                </a:rPr>
                <a:t>NOT to be sold as is or modified!</a:t>
              </a:r>
              <a:endParaRPr b="1" i="0" sz="2300" u="none" cap="none" strike="noStrike">
                <a:solidFill>
                  <a:srgbClr val="FFCB25"/>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3F3F3F"/>
                  </a:solidFill>
                  <a:latin typeface="Poppins"/>
                  <a:ea typeface="Poppins"/>
                  <a:cs typeface="Poppins"/>
                  <a:sym typeface="Poppins"/>
                </a:rPr>
                <a:t>Read </a:t>
              </a:r>
              <a:r>
                <a:rPr b="0" i="0" lang="en-US" sz="2000" u="sng" cap="none" strike="noStrike">
                  <a:solidFill>
                    <a:srgbClr val="3F3F3F"/>
                  </a:solidFill>
                  <a:latin typeface="Poppins"/>
                  <a:ea typeface="Poppins"/>
                  <a:cs typeface="Poppins"/>
                  <a:sym typeface="Poppins"/>
                  <a:hlinkClick r:id="rId4">
                    <a:extLst>
                      <a:ext uri="{A12FA001-AC4F-418D-AE19-62706E023703}">
                        <ahyp:hlinkClr val="tx"/>
                      </a:ext>
                    </a:extLst>
                  </a:hlinkClick>
                </a:rPr>
                <a:t>FAQ</a:t>
              </a:r>
              <a:r>
                <a:rPr b="1" i="0" lang="en-US" sz="3300" u="none" cap="none" strike="noStrike">
                  <a:solidFill>
                    <a:srgbClr val="FFCB25"/>
                  </a:solidFill>
                  <a:latin typeface="Poppins"/>
                  <a:ea typeface="Poppins"/>
                  <a:cs typeface="Poppins"/>
                  <a:sym typeface="Poppins"/>
                </a:rPr>
                <a:t> </a:t>
              </a:r>
              <a:r>
                <a:rPr b="0" i="0" lang="en-US" sz="2000" u="none" cap="none" strike="noStrike">
                  <a:solidFill>
                    <a:srgbClr val="3F3F3F"/>
                  </a:solidFill>
                  <a:latin typeface="Poppins"/>
                  <a:ea typeface="Poppins"/>
                  <a:cs typeface="Poppins"/>
                  <a:sym typeface="Poppins"/>
                </a:rPr>
                <a:t>on slidesmania.com</a:t>
              </a:r>
              <a:endParaRPr b="0" i="0" sz="2000"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1500"/>
                <a:buFont typeface="Arial"/>
                <a:buNone/>
              </a:pPr>
              <a:r>
                <a:rPr b="0" i="0" lang="en-US" sz="1500" u="none" cap="none" strike="noStrike">
                  <a:solidFill>
                    <a:srgbClr val="3F3F3F"/>
                  </a:solidFill>
                  <a:latin typeface="Poppins"/>
                  <a:ea typeface="Poppins"/>
                  <a:cs typeface="Poppins"/>
                  <a:sym typeface="Poppins"/>
                </a:rPr>
                <a:t>Do not remove the slidesmania.com text on the sides.</a:t>
              </a:r>
              <a:endParaRPr b="0" i="0" sz="1500" u="none" cap="none" strike="noStrike">
                <a:solidFill>
                  <a:srgbClr val="3F3F3F"/>
                </a:solidFill>
                <a:latin typeface="Poppins"/>
                <a:ea typeface="Poppins"/>
                <a:cs typeface="Poppins"/>
                <a:sym typeface="Poppins"/>
              </a:endParaRPr>
            </a:p>
          </p:txBody>
        </p:sp>
        <p:cxnSp>
          <p:nvCxnSpPr>
            <p:cNvPr id="402" name="Google Shape;402;p38"/>
            <p:cNvCxnSpPr/>
            <p:nvPr/>
          </p:nvCxnSpPr>
          <p:spPr>
            <a:xfrm>
              <a:off x="10423367" y="5688858"/>
              <a:ext cx="1495200" cy="12900"/>
            </a:xfrm>
            <a:prstGeom prst="straightConnector1">
              <a:avLst/>
            </a:prstGeom>
            <a:noFill/>
            <a:ln cap="flat" cmpd="sng" w="38100">
              <a:solidFill>
                <a:srgbClr val="FFCB25"/>
              </a:solidFill>
              <a:prstDash val="solid"/>
              <a:round/>
              <a:headEnd len="sm" w="sm" type="none"/>
              <a:tailEnd len="sm" w="sm" type="none"/>
            </a:ln>
          </p:spPr>
        </p:cxnSp>
        <p:pic>
          <p:nvPicPr>
            <p:cNvPr id="403" name="Google Shape;403;p38">
              <a:hlinkClick r:id="rId5"/>
            </p:cNvPr>
            <p:cNvPicPr preferRelativeResize="0"/>
            <p:nvPr/>
          </p:nvPicPr>
          <p:blipFill rotWithShape="1">
            <a:blip r:embed="rId6">
              <a:alphaModFix/>
            </a:blip>
            <a:srcRect b="0" l="0" r="0" t="0"/>
            <a:stretch/>
          </p:blipFill>
          <p:spPr>
            <a:xfrm>
              <a:off x="8982558" y="5912306"/>
              <a:ext cx="713232" cy="637863"/>
            </a:xfrm>
            <a:prstGeom prst="rect">
              <a:avLst/>
            </a:prstGeom>
            <a:noFill/>
            <a:ln>
              <a:noFill/>
            </a:ln>
          </p:spPr>
        </p:pic>
        <p:pic>
          <p:nvPicPr>
            <p:cNvPr id="404" name="Google Shape;404;p38">
              <a:hlinkClick r:id="rId7"/>
            </p:cNvPr>
            <p:cNvPicPr preferRelativeResize="0"/>
            <p:nvPr/>
          </p:nvPicPr>
          <p:blipFill rotWithShape="1">
            <a:blip r:embed="rId8">
              <a:alphaModFix/>
            </a:blip>
            <a:srcRect b="0" l="0" r="0" t="0"/>
            <a:stretch/>
          </p:blipFill>
          <p:spPr>
            <a:xfrm>
              <a:off x="9764428" y="5916798"/>
              <a:ext cx="708660" cy="628879"/>
            </a:xfrm>
            <a:prstGeom prst="rect">
              <a:avLst/>
            </a:prstGeom>
            <a:noFill/>
            <a:ln>
              <a:noFill/>
            </a:ln>
          </p:spPr>
        </p:pic>
        <p:pic>
          <p:nvPicPr>
            <p:cNvPr id="405" name="Google Shape;405;p38">
              <a:hlinkClick r:id="rId9"/>
            </p:cNvPr>
            <p:cNvPicPr preferRelativeResize="0"/>
            <p:nvPr/>
          </p:nvPicPr>
          <p:blipFill rotWithShape="1">
            <a:blip r:embed="rId10">
              <a:alphaModFix/>
            </a:blip>
            <a:srcRect b="0" l="0" r="0" t="0"/>
            <a:stretch/>
          </p:blipFill>
          <p:spPr>
            <a:xfrm>
              <a:off x="10541715" y="5905569"/>
              <a:ext cx="612648" cy="624387"/>
            </a:xfrm>
            <a:prstGeom prst="rect">
              <a:avLst/>
            </a:prstGeom>
            <a:noFill/>
            <a:ln>
              <a:noFill/>
            </a:ln>
          </p:spPr>
        </p:pic>
        <p:pic>
          <p:nvPicPr>
            <p:cNvPr id="406" name="Google Shape;406;p38">
              <a:hlinkClick r:id="rId11"/>
            </p:cNvPr>
            <p:cNvPicPr preferRelativeResize="0"/>
            <p:nvPr/>
          </p:nvPicPr>
          <p:blipFill rotWithShape="1">
            <a:blip r:embed="rId12">
              <a:alphaModFix/>
            </a:blip>
            <a:srcRect b="0" l="0" r="0" t="0"/>
            <a:stretch/>
          </p:blipFill>
          <p:spPr>
            <a:xfrm>
              <a:off x="11219049" y="5916799"/>
              <a:ext cx="699516" cy="601927"/>
            </a:xfrm>
            <a:prstGeom prst="rect">
              <a:avLst/>
            </a:prstGeom>
            <a:noFill/>
            <a:ln>
              <a:noFill/>
            </a:ln>
          </p:spPr>
        </p:pic>
        <p:sp>
          <p:nvSpPr>
            <p:cNvPr id="407" name="Google Shape;407;p38"/>
            <p:cNvSpPr txBox="1"/>
            <p:nvPr/>
          </p:nvSpPr>
          <p:spPr>
            <a:xfrm>
              <a:off x="7072500" y="4813375"/>
              <a:ext cx="4915500" cy="1001100"/>
            </a:xfrm>
            <a:prstGeom prst="rect">
              <a:avLst/>
            </a:prstGeom>
            <a:noFill/>
            <a:ln>
              <a:noFill/>
            </a:ln>
          </p:spPr>
          <p:txBody>
            <a:bodyPr anchorCtr="0" anchor="t" bIns="68575" lIns="68575" spcFirstLastPara="1" rIns="68575" wrap="square" tIns="68575">
              <a:noAutofit/>
            </a:bodyPr>
            <a:lstStyle/>
            <a:p>
              <a:pPr indent="0" lvl="0" marL="0" marR="0" rtl="0" algn="r">
                <a:lnSpc>
                  <a:spcPct val="100000"/>
                </a:lnSpc>
                <a:spcBef>
                  <a:spcPts val="0"/>
                </a:spcBef>
                <a:spcAft>
                  <a:spcPts val="0"/>
                </a:spcAft>
                <a:buClr>
                  <a:srgbClr val="000000"/>
                </a:buClr>
                <a:buSzPts val="1800"/>
                <a:buFont typeface="Arial"/>
                <a:buNone/>
              </a:pPr>
              <a:r>
                <a:rPr b="1" i="0" lang="en-US" sz="1800" u="none" cap="none" strike="noStrike">
                  <a:solidFill>
                    <a:srgbClr val="252525"/>
                  </a:solidFill>
                  <a:latin typeface="Homemade Apple"/>
                  <a:ea typeface="Homemade Apple"/>
                  <a:cs typeface="Homemade Apple"/>
                  <a:sym typeface="Homemade Apple"/>
                </a:rPr>
                <a:t>Sharing is caring!</a:t>
              </a:r>
              <a:endParaRPr b="1" i="0" sz="1800" u="none" cap="none" strike="noStrike">
                <a:solidFill>
                  <a:srgbClr val="252525"/>
                </a:solidFill>
                <a:latin typeface="Homemade Apple"/>
                <a:ea typeface="Homemade Apple"/>
                <a:cs typeface="Homemade Apple"/>
                <a:sym typeface="Homemade Apple"/>
              </a:endParaRPr>
            </a:p>
          </p:txBody>
        </p:sp>
      </p:gr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08" name="Shape 408"/>
        <p:cNvGrpSpPr/>
        <p:nvPr/>
      </p:nvGrpSpPr>
      <p:grpSpPr>
        <a:xfrm>
          <a:off x="0" y="0"/>
          <a:ext cx="0" cy="0"/>
          <a:chOff x="0" y="0"/>
          <a:chExt cx="0" cy="0"/>
        </a:xfrm>
      </p:grpSpPr>
      <p:sp>
        <p:nvSpPr>
          <p:cNvPr id="409" name="Google Shape;409;p39"/>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 Title and picture">
  <p:cSld name="LE Title and picture">
    <p:spTree>
      <p:nvGrpSpPr>
        <p:cNvPr id="410" name="Shape 410"/>
        <p:cNvGrpSpPr/>
        <p:nvPr/>
      </p:nvGrpSpPr>
      <p:grpSpPr>
        <a:xfrm>
          <a:off x="0" y="0"/>
          <a:ext cx="0" cy="0"/>
          <a:chOff x="0" y="0"/>
          <a:chExt cx="0" cy="0"/>
        </a:xfrm>
      </p:grpSpPr>
      <p:sp>
        <p:nvSpPr>
          <p:cNvPr id="411" name="Google Shape;411;p40"/>
          <p:cNvSpPr txBox="1"/>
          <p:nvPr>
            <p:ph type="title"/>
          </p:nvPr>
        </p:nvSpPr>
        <p:spPr>
          <a:xfrm>
            <a:off x="457200" y="548640"/>
            <a:ext cx="8229600" cy="1188900"/>
          </a:xfrm>
          <a:prstGeom prst="rect">
            <a:avLst/>
          </a:prstGeom>
          <a:noFill/>
          <a:ln>
            <a:noFill/>
          </a:ln>
        </p:spPr>
        <p:txBody>
          <a:bodyPr anchorCtr="0" anchor="t" bIns="0" lIns="0" spcFirstLastPara="1" rIns="0" wrap="square" tIns="0">
            <a:noAutofit/>
          </a:bodyPr>
          <a:lstStyle>
            <a:lvl1pPr lvl="0" marR="0" algn="l">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1pPr>
            <a:lvl2pPr lvl="1" marR="0" algn="l">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2pPr>
            <a:lvl3pPr lvl="2" marR="0" algn="l">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3pPr>
            <a:lvl4pPr lvl="3" marR="0" algn="l">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4pPr>
            <a:lvl5pPr lvl="4" marR="0" algn="l">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9pPr>
          </a:lstStyle>
          <a:p/>
        </p:txBody>
      </p:sp>
      <p:sp>
        <p:nvSpPr>
          <p:cNvPr id="412" name="Google Shape;412;p40"/>
          <p:cNvSpPr txBox="1"/>
          <p:nvPr>
            <p:ph idx="1" type="body"/>
          </p:nvPr>
        </p:nvSpPr>
        <p:spPr>
          <a:xfrm>
            <a:off x="1371600" y="6502901"/>
            <a:ext cx="6400800" cy="118800"/>
          </a:xfrm>
          <a:prstGeom prst="rect">
            <a:avLst/>
          </a:prstGeom>
          <a:noFill/>
          <a:ln>
            <a:noFill/>
          </a:ln>
        </p:spPr>
        <p:txBody>
          <a:bodyPr anchorCtr="0" anchor="t" bIns="0" lIns="0" spcFirstLastPara="1" rIns="0" wrap="square" tIns="0">
            <a:noAutofit/>
          </a:bodyPr>
          <a:lstStyle>
            <a:lvl1pPr indent="-228600" lvl="0" marL="457200" marR="0" algn="ctr">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1pPr>
            <a:lvl2pPr indent="-228600" lvl="1" marL="914400" marR="0" algn="l">
              <a:spcBef>
                <a:spcPts val="0"/>
              </a:spcBef>
              <a:spcAft>
                <a:spcPts val="0"/>
              </a:spcAft>
              <a:buSzPts val="1500"/>
              <a:buNone/>
              <a:defRPr b="0" i="0" sz="1400" u="none" cap="none" strike="noStrike">
                <a:solidFill>
                  <a:srgbClr val="000000"/>
                </a:solidFill>
                <a:latin typeface="Arial"/>
                <a:ea typeface="Arial"/>
                <a:cs typeface="Arial"/>
                <a:sym typeface="Arial"/>
              </a:defRPr>
            </a:lvl2pPr>
            <a:lvl3pPr indent="-228600" lvl="2" marL="1371600" marR="0" algn="l">
              <a:spcBef>
                <a:spcPts val="0"/>
              </a:spcBef>
              <a:spcAft>
                <a:spcPts val="0"/>
              </a:spcAft>
              <a:buSzPts val="1500"/>
              <a:buNone/>
              <a:defRPr b="0" i="0" sz="1400" u="none" cap="none" strike="noStrike">
                <a:solidFill>
                  <a:srgbClr val="000000"/>
                </a:solidFill>
                <a:latin typeface="Arial"/>
                <a:ea typeface="Arial"/>
                <a:cs typeface="Arial"/>
                <a:sym typeface="Arial"/>
              </a:defRPr>
            </a:lvl3pPr>
            <a:lvl4pPr indent="-228600" lvl="3" marL="1828800" marR="0" algn="l">
              <a:spcBef>
                <a:spcPts val="0"/>
              </a:spcBef>
              <a:spcAft>
                <a:spcPts val="0"/>
              </a:spcAft>
              <a:buSzPts val="1500"/>
              <a:buNone/>
              <a:defRPr b="0" i="0" sz="1400" u="none" cap="none" strike="noStrike">
                <a:solidFill>
                  <a:srgbClr val="000000"/>
                </a:solidFill>
                <a:latin typeface="Arial"/>
                <a:ea typeface="Arial"/>
                <a:cs typeface="Arial"/>
                <a:sym typeface="Arial"/>
              </a:defRPr>
            </a:lvl4pPr>
            <a:lvl5pPr indent="-228600" lvl="4" marL="2286000" marR="0" algn="l">
              <a:spcBef>
                <a:spcPts val="0"/>
              </a:spcBef>
              <a:spcAft>
                <a:spcPts val="0"/>
              </a:spcAft>
              <a:buSzPts val="1500"/>
              <a:buNone/>
              <a:defRPr b="0" i="0" sz="14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SzPts val="1500"/>
              <a:buNone/>
              <a:defRPr b="0" i="0" sz="14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SzPts val="1500"/>
              <a:buNone/>
              <a:defRPr b="0" i="0" sz="14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SzPts val="1500"/>
              <a:buNone/>
              <a:defRPr b="0" i="0" sz="14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SzPts val="1500"/>
              <a:buNone/>
              <a:defRPr b="0" i="0" sz="1400" u="none" cap="none" strike="noStrike">
                <a:solidFill>
                  <a:srgbClr val="000000"/>
                </a:solidFill>
                <a:latin typeface="Arial"/>
                <a:ea typeface="Arial"/>
                <a:cs typeface="Arial"/>
                <a:sym typeface="Arial"/>
              </a:defRPr>
            </a:lvl9pPr>
          </a:lstStyle>
          <a:p/>
        </p:txBody>
      </p:sp>
      <p:sp>
        <p:nvSpPr>
          <p:cNvPr id="413" name="Google Shape;413;p40"/>
          <p:cNvSpPr/>
          <p:nvPr/>
        </p:nvSpPr>
        <p:spPr>
          <a:xfrm>
            <a:off x="0" y="0"/>
            <a:ext cx="9144000" cy="457200"/>
          </a:xfrm>
          <a:prstGeom prst="rect">
            <a:avLst/>
          </a:prstGeom>
          <a:solidFill>
            <a:srgbClr val="0D80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14" name="Google Shape;414;p40"/>
          <p:cNvSpPr txBox="1"/>
          <p:nvPr>
            <p:ph idx="2" type="body"/>
          </p:nvPr>
        </p:nvSpPr>
        <p:spPr>
          <a:xfrm>
            <a:off x="0" y="6631200"/>
            <a:ext cx="9144000" cy="230400"/>
          </a:xfrm>
          <a:prstGeom prst="rect">
            <a:avLst/>
          </a:prstGeom>
          <a:noFill/>
          <a:ln>
            <a:noFill/>
          </a:ln>
        </p:spPr>
        <p:txBody>
          <a:bodyPr anchorCtr="0" anchor="t" bIns="0" lIns="0" spcFirstLastPara="1" rIns="0" wrap="square" tIns="0">
            <a:noAutofit/>
          </a:bodyPr>
          <a:lstStyle>
            <a:lvl1pPr indent="-228600" lvl="0" marL="457200" marR="0" algn="ctr">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1pPr>
            <a:lvl2pPr indent="-228600" lvl="1" marL="914400" marR="0" algn="l">
              <a:spcBef>
                <a:spcPts val="0"/>
              </a:spcBef>
              <a:spcAft>
                <a:spcPts val="0"/>
              </a:spcAft>
              <a:buSzPts val="1500"/>
              <a:buNone/>
              <a:defRPr b="0" i="0" sz="1400" u="none" cap="none" strike="noStrike">
                <a:solidFill>
                  <a:srgbClr val="000000"/>
                </a:solidFill>
                <a:latin typeface="Arial"/>
                <a:ea typeface="Arial"/>
                <a:cs typeface="Arial"/>
                <a:sym typeface="Arial"/>
              </a:defRPr>
            </a:lvl2pPr>
            <a:lvl3pPr indent="-228600" lvl="2" marL="1371600" marR="0" algn="l">
              <a:spcBef>
                <a:spcPts val="0"/>
              </a:spcBef>
              <a:spcAft>
                <a:spcPts val="0"/>
              </a:spcAft>
              <a:buSzPts val="1500"/>
              <a:buNone/>
              <a:defRPr b="0" i="0" sz="1400" u="none" cap="none" strike="noStrike">
                <a:solidFill>
                  <a:srgbClr val="000000"/>
                </a:solidFill>
                <a:latin typeface="Arial"/>
                <a:ea typeface="Arial"/>
                <a:cs typeface="Arial"/>
                <a:sym typeface="Arial"/>
              </a:defRPr>
            </a:lvl3pPr>
            <a:lvl4pPr indent="-228600" lvl="3" marL="1828800" marR="0" algn="l">
              <a:spcBef>
                <a:spcPts val="0"/>
              </a:spcBef>
              <a:spcAft>
                <a:spcPts val="0"/>
              </a:spcAft>
              <a:buSzPts val="1500"/>
              <a:buNone/>
              <a:defRPr b="0" i="0" sz="1400" u="none" cap="none" strike="noStrike">
                <a:solidFill>
                  <a:srgbClr val="000000"/>
                </a:solidFill>
                <a:latin typeface="Arial"/>
                <a:ea typeface="Arial"/>
                <a:cs typeface="Arial"/>
                <a:sym typeface="Arial"/>
              </a:defRPr>
            </a:lvl4pPr>
            <a:lvl5pPr indent="-228600" lvl="4" marL="2286000" marR="0" algn="l">
              <a:spcBef>
                <a:spcPts val="0"/>
              </a:spcBef>
              <a:spcAft>
                <a:spcPts val="0"/>
              </a:spcAft>
              <a:buSzPts val="1500"/>
              <a:buNone/>
              <a:defRPr b="0" i="0" sz="14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SzPts val="1500"/>
              <a:buNone/>
              <a:defRPr b="0" i="0" sz="14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SzPts val="1500"/>
              <a:buNone/>
              <a:defRPr b="0" i="0" sz="14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SzPts val="1500"/>
              <a:buNone/>
              <a:defRPr b="0" i="0" sz="14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SzPts val="1500"/>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 Objectives Page">
  <p:cSld name="LE Objectives Page">
    <p:spTree>
      <p:nvGrpSpPr>
        <p:cNvPr id="415" name="Shape 415"/>
        <p:cNvGrpSpPr/>
        <p:nvPr/>
      </p:nvGrpSpPr>
      <p:grpSpPr>
        <a:xfrm>
          <a:off x="0" y="0"/>
          <a:ext cx="0" cy="0"/>
          <a:chOff x="0" y="0"/>
          <a:chExt cx="0" cy="0"/>
        </a:xfrm>
      </p:grpSpPr>
      <p:sp>
        <p:nvSpPr>
          <p:cNvPr id="416" name="Google Shape;416;p41"/>
          <p:cNvSpPr txBox="1"/>
          <p:nvPr>
            <p:ph type="title"/>
          </p:nvPr>
        </p:nvSpPr>
        <p:spPr>
          <a:xfrm>
            <a:off x="457200" y="548640"/>
            <a:ext cx="8229600" cy="548700"/>
          </a:xfrm>
          <a:prstGeom prst="rect">
            <a:avLst/>
          </a:prstGeom>
          <a:noFill/>
          <a:ln>
            <a:noFill/>
          </a:ln>
        </p:spPr>
        <p:txBody>
          <a:bodyPr anchorCtr="0" anchor="t" bIns="0" lIns="0" spcFirstLastPara="1" rIns="0" wrap="square" tIns="0">
            <a:noAutofit/>
          </a:bodyPr>
          <a:lstStyle>
            <a:lvl1pPr lvl="0" marR="0" algn="l">
              <a:spcBef>
                <a:spcPts val="0"/>
              </a:spcBef>
              <a:spcAft>
                <a:spcPts val="0"/>
              </a:spcAft>
              <a:buClr>
                <a:srgbClr val="000000"/>
              </a:buClr>
              <a:buSzPts val="1400"/>
              <a:buFont typeface="Arial"/>
              <a:buNone/>
              <a:defRPr b="1" i="0" sz="3200" u="none" cap="none" strike="noStrike">
                <a:solidFill>
                  <a:srgbClr val="000000"/>
                </a:solidFill>
                <a:latin typeface="Arial"/>
                <a:ea typeface="Arial"/>
                <a:cs typeface="Arial"/>
                <a:sym typeface="Arial"/>
              </a:defRPr>
            </a:lvl1pPr>
            <a:lvl2pPr lvl="1" marR="0" algn="l">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2pPr>
            <a:lvl3pPr lvl="2" marR="0" algn="l">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3pPr>
            <a:lvl4pPr lvl="3" marR="0" algn="l">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4pPr>
            <a:lvl5pPr lvl="4" marR="0" algn="l">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9pPr>
          </a:lstStyle>
          <a:p/>
        </p:txBody>
      </p:sp>
      <p:sp>
        <p:nvSpPr>
          <p:cNvPr id="417" name="Google Shape;417;p41"/>
          <p:cNvSpPr txBox="1"/>
          <p:nvPr>
            <p:ph idx="1" type="body"/>
          </p:nvPr>
        </p:nvSpPr>
        <p:spPr>
          <a:xfrm>
            <a:off x="457200" y="1188720"/>
            <a:ext cx="8229600" cy="5212500"/>
          </a:xfrm>
          <a:prstGeom prst="rect">
            <a:avLst/>
          </a:prstGeom>
          <a:noFill/>
          <a:ln>
            <a:noFill/>
          </a:ln>
        </p:spPr>
        <p:txBody>
          <a:bodyPr anchorCtr="0" anchor="t" bIns="0" lIns="0" spcFirstLastPara="1" rIns="0" wrap="square" tIns="0">
            <a:noAutofit/>
          </a:bodyPr>
          <a:lstStyle>
            <a:lvl1pPr indent="-381000" lvl="0" marL="457200" marR="0" algn="l">
              <a:spcBef>
                <a:spcPts val="600"/>
              </a:spcBef>
              <a:spcAft>
                <a:spcPts val="0"/>
              </a:spcAft>
              <a:buClr>
                <a:srgbClr val="000000"/>
              </a:buClr>
              <a:buSzPts val="2400"/>
              <a:buFont typeface="Noto Sans Symbols"/>
              <a:buChar char="▪"/>
              <a:defRPr b="0" i="0" sz="2400" u="none" cap="none" strike="noStrike">
                <a:solidFill>
                  <a:srgbClr val="000000"/>
                </a:solidFill>
                <a:latin typeface="Arial"/>
                <a:ea typeface="Arial"/>
                <a:cs typeface="Arial"/>
                <a:sym typeface="Arial"/>
              </a:defRPr>
            </a:lvl1pPr>
            <a:lvl2pPr indent="-381000" lvl="1" marL="914400" marR="0" algn="l">
              <a:spcBef>
                <a:spcPts val="600"/>
              </a:spcBef>
              <a:spcAft>
                <a:spcPts val="0"/>
              </a:spcAft>
              <a:buClr>
                <a:srgbClr val="000000"/>
              </a:buClr>
              <a:buSzPts val="2400"/>
              <a:buFont typeface="Noto Sans Symbols"/>
              <a:buChar char="▪"/>
              <a:defRPr b="0" i="0" sz="2400" u="none" cap="none" strike="noStrike">
                <a:solidFill>
                  <a:srgbClr val="000000"/>
                </a:solidFill>
                <a:latin typeface="Arial"/>
                <a:ea typeface="Arial"/>
                <a:cs typeface="Arial"/>
                <a:sym typeface="Arial"/>
              </a:defRPr>
            </a:lvl2pPr>
            <a:lvl3pPr indent="-381000" lvl="2" marL="1371600" marR="0" algn="l">
              <a:spcBef>
                <a:spcPts val="600"/>
              </a:spcBef>
              <a:spcAft>
                <a:spcPts val="0"/>
              </a:spcAft>
              <a:buClr>
                <a:srgbClr val="000000"/>
              </a:buClr>
              <a:buSzPts val="2400"/>
              <a:buFont typeface="Noto Sans Symbols"/>
              <a:buChar char="▪"/>
              <a:defRPr b="0" i="0" sz="2400" u="none" cap="none" strike="noStrike">
                <a:solidFill>
                  <a:srgbClr val="000000"/>
                </a:solidFill>
                <a:latin typeface="Arial"/>
                <a:ea typeface="Arial"/>
                <a:cs typeface="Arial"/>
                <a:sym typeface="Arial"/>
              </a:defRPr>
            </a:lvl3pPr>
            <a:lvl4pPr indent="-381000" lvl="3" marL="1828800" marR="0" algn="l">
              <a:spcBef>
                <a:spcPts val="600"/>
              </a:spcBef>
              <a:spcAft>
                <a:spcPts val="0"/>
              </a:spcAft>
              <a:buClr>
                <a:srgbClr val="000000"/>
              </a:buClr>
              <a:buSzPts val="2400"/>
              <a:buFont typeface="Noto Sans Symbols"/>
              <a:buChar char="▪"/>
              <a:defRPr b="0" i="0" sz="2400" u="none" cap="none" strike="noStrike">
                <a:solidFill>
                  <a:srgbClr val="000000"/>
                </a:solidFill>
                <a:latin typeface="Arial"/>
                <a:ea typeface="Arial"/>
                <a:cs typeface="Arial"/>
                <a:sym typeface="Arial"/>
              </a:defRPr>
            </a:lvl4pPr>
            <a:lvl5pPr indent="-381000" lvl="4" marL="2286000" marR="0" algn="l">
              <a:spcBef>
                <a:spcPts val="600"/>
              </a:spcBef>
              <a:spcAft>
                <a:spcPts val="0"/>
              </a:spcAft>
              <a:buClr>
                <a:srgbClr val="000000"/>
              </a:buClr>
              <a:buSzPts val="2400"/>
              <a:buFont typeface="Noto Sans Symbols"/>
              <a:buChar char="▪"/>
              <a:defRPr b="0" i="0" sz="2400" u="none" cap="none" strike="noStrike">
                <a:solidFill>
                  <a:srgbClr val="000000"/>
                </a:solidFill>
                <a:latin typeface="Arial"/>
                <a:ea typeface="Arial"/>
                <a:cs typeface="Arial"/>
                <a:sym typeface="Arial"/>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418" name="Google Shape;418;p41"/>
          <p:cNvSpPr txBox="1"/>
          <p:nvPr/>
        </p:nvSpPr>
        <p:spPr>
          <a:xfrm>
            <a:off x="0" y="6629400"/>
            <a:ext cx="9144000" cy="22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700" u="none" cap="none" strike="noStrike">
                <a:solidFill>
                  <a:srgbClr val="000000"/>
                </a:solidFill>
                <a:latin typeface="Arial"/>
                <a:ea typeface="Arial"/>
                <a:cs typeface="Arial"/>
                <a:sym typeface="Arial"/>
              </a:rPr>
              <a:t>Copyright © Savvas Learning Company LLC. All Rights Reserved. Savvas is not responsible for any modifications made by end users to the content posted in its original format.</a:t>
            </a:r>
            <a:endParaRPr b="0" i="0" sz="700" u="none" cap="none" strike="noStrike">
              <a:solidFill>
                <a:srgbClr val="000000"/>
              </a:solidFill>
              <a:latin typeface="Calibri"/>
              <a:ea typeface="Calibri"/>
              <a:cs typeface="Calibri"/>
              <a:sym typeface="Calibri"/>
            </a:endParaRPr>
          </a:p>
          <a:p>
            <a:pPr indent="0" lvl="0" marL="0" marR="0" rtl="0" algn="l">
              <a:spcBef>
                <a:spcPts val="200"/>
              </a:spcBef>
              <a:spcAft>
                <a:spcPts val="0"/>
              </a:spcAft>
              <a:buNone/>
            </a:pPr>
            <a:br>
              <a:rPr b="0" i="0" lang="en-US" sz="700" u="none" cap="none" strike="noStrike">
                <a:solidFill>
                  <a:srgbClr val="000000"/>
                </a:solidFill>
                <a:latin typeface="Calibri"/>
                <a:ea typeface="Calibri"/>
                <a:cs typeface="Calibri"/>
                <a:sym typeface="Calibri"/>
              </a:rPr>
            </a:br>
            <a:endParaRPr b="0" i="0" sz="700" u="none" cap="none" strike="noStrike">
              <a:solidFill>
                <a:srgbClr val="000000"/>
              </a:solidFill>
              <a:latin typeface="Calibri"/>
              <a:ea typeface="Calibri"/>
              <a:cs typeface="Calibri"/>
              <a:sym typeface="Calibri"/>
            </a:endParaRPr>
          </a:p>
        </p:txBody>
      </p:sp>
      <p:sp>
        <p:nvSpPr>
          <p:cNvPr id="419" name="Google Shape;419;p41"/>
          <p:cNvSpPr/>
          <p:nvPr/>
        </p:nvSpPr>
        <p:spPr>
          <a:xfrm>
            <a:off x="0" y="0"/>
            <a:ext cx="9144000" cy="457200"/>
          </a:xfrm>
          <a:prstGeom prst="rect">
            <a:avLst/>
          </a:prstGeom>
          <a:solidFill>
            <a:srgbClr val="0D80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5"/>
          <p:cNvSpPr txBox="1"/>
          <p:nvPr>
            <p:ph idx="1" type="body"/>
          </p:nvPr>
        </p:nvSpPr>
        <p:spPr>
          <a:xfrm>
            <a:off x="457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2" name="Google Shape;32;p5"/>
          <p:cNvSpPr txBox="1"/>
          <p:nvPr>
            <p:ph idx="2" type="body"/>
          </p:nvPr>
        </p:nvSpPr>
        <p:spPr>
          <a:xfrm>
            <a:off x="4648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3" name="Google Shape;33;p5"/>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5"/>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5"/>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 page 2-col 1/4-3/4">
  <p:cSld name="LE page 2-col 1/4-3/4">
    <p:spTree>
      <p:nvGrpSpPr>
        <p:cNvPr id="420" name="Shape 420"/>
        <p:cNvGrpSpPr/>
        <p:nvPr/>
      </p:nvGrpSpPr>
      <p:grpSpPr>
        <a:xfrm>
          <a:off x="0" y="0"/>
          <a:ext cx="0" cy="0"/>
          <a:chOff x="0" y="0"/>
          <a:chExt cx="0" cy="0"/>
        </a:xfrm>
      </p:grpSpPr>
      <p:sp>
        <p:nvSpPr>
          <p:cNvPr id="421" name="Google Shape;421;p42"/>
          <p:cNvSpPr txBox="1"/>
          <p:nvPr>
            <p:ph type="title"/>
          </p:nvPr>
        </p:nvSpPr>
        <p:spPr>
          <a:xfrm>
            <a:off x="457200" y="384048"/>
            <a:ext cx="8229600" cy="548700"/>
          </a:xfrm>
          <a:prstGeom prst="rect">
            <a:avLst/>
          </a:prstGeom>
          <a:noFill/>
          <a:ln>
            <a:noFill/>
          </a:ln>
        </p:spPr>
        <p:txBody>
          <a:bodyPr anchorCtr="0" anchor="t" bIns="0" lIns="0" spcFirstLastPara="1" rIns="0" wrap="square" tIns="0">
            <a:noAutofit/>
          </a:bodyPr>
          <a:lstStyle>
            <a:lvl1pPr lvl="0" marR="0" algn="l">
              <a:spcBef>
                <a:spcPts val="0"/>
              </a:spcBef>
              <a:spcAft>
                <a:spcPts val="0"/>
              </a:spcAft>
              <a:buClr>
                <a:srgbClr val="000000"/>
              </a:buClr>
              <a:buSzPts val="1400"/>
              <a:buFont typeface="Arial"/>
              <a:buNone/>
              <a:defRPr b="1" i="0" sz="3200" u="none" cap="none" strike="noStrike">
                <a:solidFill>
                  <a:srgbClr val="0072BC"/>
                </a:solidFill>
                <a:latin typeface="Arial"/>
                <a:ea typeface="Arial"/>
                <a:cs typeface="Arial"/>
                <a:sym typeface="Arial"/>
              </a:defRPr>
            </a:lvl1pPr>
            <a:lvl2pPr lvl="1" marR="0" algn="l">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2pPr>
            <a:lvl3pPr lvl="2" marR="0" algn="l">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3pPr>
            <a:lvl4pPr lvl="3" marR="0" algn="l">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4pPr>
            <a:lvl5pPr lvl="4" marR="0" algn="l">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1" i="0" sz="3600" u="none" cap="none" strike="noStrike">
                <a:solidFill>
                  <a:srgbClr val="000000"/>
                </a:solidFill>
                <a:latin typeface="Arial"/>
                <a:ea typeface="Arial"/>
                <a:cs typeface="Arial"/>
                <a:sym typeface="Arial"/>
              </a:defRPr>
            </a:lvl9pPr>
          </a:lstStyle>
          <a:p/>
        </p:txBody>
      </p:sp>
      <p:sp>
        <p:nvSpPr>
          <p:cNvPr id="422" name="Google Shape;422;p42"/>
          <p:cNvSpPr txBox="1"/>
          <p:nvPr>
            <p:ph idx="1" type="body"/>
          </p:nvPr>
        </p:nvSpPr>
        <p:spPr>
          <a:xfrm>
            <a:off x="452439" y="1097280"/>
            <a:ext cx="8229600" cy="627900"/>
          </a:xfrm>
          <a:prstGeom prst="rect">
            <a:avLst/>
          </a:prstGeom>
          <a:noFill/>
          <a:ln>
            <a:noFill/>
          </a:ln>
        </p:spPr>
        <p:txBody>
          <a:bodyPr anchorCtr="0" anchor="t" bIns="0" lIns="0" spcFirstLastPara="1" rIns="0" wrap="square" tIns="0">
            <a:noAutofit/>
          </a:bodyPr>
          <a:lstStyle>
            <a:lvl1pPr indent="-228600" lvl="0" marL="457200" marR="0" algn="l">
              <a:spcBef>
                <a:spcPts val="600"/>
              </a:spcBef>
              <a:spcAft>
                <a:spcPts val="0"/>
              </a:spcAft>
              <a:buClr>
                <a:srgbClr val="A5A5A5"/>
              </a:buClr>
              <a:buSzPts val="2400"/>
              <a:buFont typeface="Noto Sans Symbols"/>
              <a:buNone/>
              <a:defRPr b="0" i="0" sz="2400" u="none" cap="none" strike="noStrike">
                <a:solidFill>
                  <a:srgbClr val="000000"/>
                </a:solidFill>
                <a:latin typeface="Arial"/>
                <a:ea typeface="Arial"/>
                <a:cs typeface="Arial"/>
                <a:sym typeface="Arial"/>
              </a:defRPr>
            </a:lvl1pPr>
            <a:lvl2pPr indent="-228600" lvl="1" marL="914400" marR="0" algn="l">
              <a:spcBef>
                <a:spcPts val="600"/>
              </a:spcBef>
              <a:spcAft>
                <a:spcPts val="0"/>
              </a:spcAft>
              <a:buClr>
                <a:srgbClr val="A5A5A5"/>
              </a:buClr>
              <a:buSzPts val="2400"/>
              <a:buFont typeface="Arial"/>
              <a:buNone/>
              <a:defRPr b="0" i="0" sz="2400" u="none" cap="none" strike="noStrike">
                <a:solidFill>
                  <a:srgbClr val="000000"/>
                </a:solidFill>
                <a:latin typeface="Arial"/>
                <a:ea typeface="Arial"/>
                <a:cs typeface="Arial"/>
                <a:sym typeface="Arial"/>
              </a:defRPr>
            </a:lvl2pPr>
            <a:lvl3pPr indent="-381000" lvl="2" marL="1371600" marR="0" algn="l">
              <a:spcBef>
                <a:spcPts val="600"/>
              </a:spcBef>
              <a:spcAft>
                <a:spcPts val="0"/>
              </a:spcAft>
              <a:buClr>
                <a:srgbClr val="A5A5A5"/>
              </a:buClr>
              <a:buSzPts val="2400"/>
              <a:buFont typeface="Arial"/>
              <a:buChar char="•"/>
              <a:defRPr b="0" i="0" sz="2400" u="none" cap="none" strike="noStrike">
                <a:solidFill>
                  <a:srgbClr val="000000"/>
                </a:solidFill>
                <a:latin typeface="Arial"/>
                <a:ea typeface="Arial"/>
                <a:cs typeface="Arial"/>
                <a:sym typeface="Arial"/>
              </a:defRPr>
            </a:lvl3pPr>
            <a:lvl4pPr indent="-381000" lvl="3" marL="1828800" marR="0" algn="l">
              <a:spcBef>
                <a:spcPts val="600"/>
              </a:spcBef>
              <a:spcAft>
                <a:spcPts val="0"/>
              </a:spcAft>
              <a:buClr>
                <a:srgbClr val="A5A5A5"/>
              </a:buClr>
              <a:buSzPts val="2400"/>
              <a:buFont typeface="Arial"/>
              <a:buChar char="–"/>
              <a:defRPr b="0" i="0" sz="2400" u="none" cap="none" strike="noStrike">
                <a:solidFill>
                  <a:srgbClr val="000000"/>
                </a:solidFill>
                <a:latin typeface="Arial"/>
                <a:ea typeface="Arial"/>
                <a:cs typeface="Arial"/>
                <a:sym typeface="Arial"/>
              </a:defRPr>
            </a:lvl4pPr>
            <a:lvl5pPr indent="-381000" lvl="4" marL="2286000" marR="0" algn="l">
              <a:spcBef>
                <a:spcPts val="600"/>
              </a:spcBef>
              <a:spcAft>
                <a:spcPts val="0"/>
              </a:spcAft>
              <a:buClr>
                <a:srgbClr val="A5A5A5"/>
              </a:buClr>
              <a:buSzPts val="2400"/>
              <a:buFont typeface="Arial"/>
              <a:buChar char="»"/>
              <a:defRPr b="0" i="0" sz="2400" u="none" cap="none" strike="noStrike">
                <a:solidFill>
                  <a:srgbClr val="000000"/>
                </a:solidFill>
                <a:latin typeface="Arial"/>
                <a:ea typeface="Arial"/>
                <a:cs typeface="Arial"/>
                <a:sym typeface="Arial"/>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423" name="Google Shape;423;p42"/>
          <p:cNvSpPr txBox="1"/>
          <p:nvPr/>
        </p:nvSpPr>
        <p:spPr>
          <a:xfrm>
            <a:off x="0" y="6629400"/>
            <a:ext cx="9144000" cy="22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700" u="none" cap="none" strike="noStrike">
                <a:solidFill>
                  <a:srgbClr val="000000"/>
                </a:solidFill>
                <a:latin typeface="Arial"/>
                <a:ea typeface="Arial"/>
                <a:cs typeface="Arial"/>
                <a:sym typeface="Arial"/>
              </a:rPr>
              <a:t>Copyright © Savvas Learning Company LLC. All Rights Reserved. Savvas is not responsible for any modifications made by end users to the content posted in its original format.</a:t>
            </a:r>
            <a:endParaRPr b="0" i="0" sz="700" u="none" cap="none" strike="noStrike">
              <a:solidFill>
                <a:srgbClr val="000000"/>
              </a:solidFill>
              <a:latin typeface="Calibri"/>
              <a:ea typeface="Calibri"/>
              <a:cs typeface="Calibri"/>
              <a:sym typeface="Calibri"/>
            </a:endParaRPr>
          </a:p>
          <a:p>
            <a:pPr indent="0" lvl="0" marL="0" marR="0" rtl="0" algn="l">
              <a:spcBef>
                <a:spcPts val="200"/>
              </a:spcBef>
              <a:spcAft>
                <a:spcPts val="0"/>
              </a:spcAft>
              <a:buNone/>
            </a:pPr>
            <a:br>
              <a:rPr b="0" i="0" lang="en-US" sz="700" u="none" cap="none" strike="noStrike">
                <a:solidFill>
                  <a:srgbClr val="000000"/>
                </a:solidFill>
                <a:latin typeface="Calibri"/>
                <a:ea typeface="Calibri"/>
                <a:cs typeface="Calibri"/>
                <a:sym typeface="Calibri"/>
              </a:rPr>
            </a:br>
            <a:endParaRPr b="0" i="0" sz="700" u="none" cap="none" strike="noStrike">
              <a:solidFill>
                <a:srgbClr val="000000"/>
              </a:solidFill>
              <a:latin typeface="Calibri"/>
              <a:ea typeface="Calibri"/>
              <a:cs typeface="Calibri"/>
              <a:sym typeface="Calibri"/>
            </a:endParaRPr>
          </a:p>
        </p:txBody>
      </p:sp>
      <p:sp>
        <p:nvSpPr>
          <p:cNvPr id="424" name="Google Shape;424;p42"/>
          <p:cNvSpPr txBox="1"/>
          <p:nvPr>
            <p:ph idx="2" type="body"/>
          </p:nvPr>
        </p:nvSpPr>
        <p:spPr>
          <a:xfrm>
            <a:off x="1371600" y="6502901"/>
            <a:ext cx="6400800" cy="118800"/>
          </a:xfrm>
          <a:prstGeom prst="rect">
            <a:avLst/>
          </a:prstGeom>
          <a:noFill/>
          <a:ln>
            <a:noFill/>
          </a:ln>
        </p:spPr>
        <p:txBody>
          <a:bodyPr anchorCtr="0" anchor="t" bIns="0" lIns="0" spcFirstLastPara="1" rIns="0" wrap="square" tIns="0">
            <a:noAutofit/>
          </a:bodyPr>
          <a:lstStyle>
            <a:lvl1pPr indent="-228600" lvl="0" marL="457200" marR="0" algn="ctr">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1pPr>
            <a:lvl2pPr indent="-228600" lvl="1" marL="914400" marR="0" algn="l">
              <a:spcBef>
                <a:spcPts val="0"/>
              </a:spcBef>
              <a:spcAft>
                <a:spcPts val="0"/>
              </a:spcAft>
              <a:buSzPts val="1500"/>
              <a:buNone/>
              <a:defRPr b="0" i="0" sz="1400" u="none" cap="none" strike="noStrike">
                <a:solidFill>
                  <a:srgbClr val="000000"/>
                </a:solidFill>
                <a:latin typeface="Arial"/>
                <a:ea typeface="Arial"/>
                <a:cs typeface="Arial"/>
                <a:sym typeface="Arial"/>
              </a:defRPr>
            </a:lvl2pPr>
            <a:lvl3pPr indent="-228600" lvl="2" marL="1371600" marR="0" algn="l">
              <a:spcBef>
                <a:spcPts val="0"/>
              </a:spcBef>
              <a:spcAft>
                <a:spcPts val="0"/>
              </a:spcAft>
              <a:buSzPts val="1500"/>
              <a:buNone/>
              <a:defRPr b="0" i="0" sz="1400" u="none" cap="none" strike="noStrike">
                <a:solidFill>
                  <a:srgbClr val="000000"/>
                </a:solidFill>
                <a:latin typeface="Arial"/>
                <a:ea typeface="Arial"/>
                <a:cs typeface="Arial"/>
                <a:sym typeface="Arial"/>
              </a:defRPr>
            </a:lvl3pPr>
            <a:lvl4pPr indent="-228600" lvl="3" marL="1828800" marR="0" algn="l">
              <a:spcBef>
                <a:spcPts val="0"/>
              </a:spcBef>
              <a:spcAft>
                <a:spcPts val="0"/>
              </a:spcAft>
              <a:buSzPts val="1500"/>
              <a:buNone/>
              <a:defRPr b="0" i="0" sz="1400" u="none" cap="none" strike="noStrike">
                <a:solidFill>
                  <a:srgbClr val="000000"/>
                </a:solidFill>
                <a:latin typeface="Arial"/>
                <a:ea typeface="Arial"/>
                <a:cs typeface="Arial"/>
                <a:sym typeface="Arial"/>
              </a:defRPr>
            </a:lvl4pPr>
            <a:lvl5pPr indent="-228600" lvl="4" marL="2286000" marR="0" algn="l">
              <a:spcBef>
                <a:spcPts val="0"/>
              </a:spcBef>
              <a:spcAft>
                <a:spcPts val="0"/>
              </a:spcAft>
              <a:buSzPts val="1500"/>
              <a:buNone/>
              <a:defRPr b="0" i="0" sz="14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SzPts val="1500"/>
              <a:buNone/>
              <a:defRPr b="0" i="0" sz="14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SzPts val="1500"/>
              <a:buNone/>
              <a:defRPr b="0" i="0" sz="14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SzPts val="1500"/>
              <a:buNone/>
              <a:defRPr b="0" i="0" sz="14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SzPts val="1500"/>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KS Checkpoint Page">
  <p:cSld name="TEKS Checkpoint Page">
    <p:spTree>
      <p:nvGrpSpPr>
        <p:cNvPr id="425" name="Shape 425"/>
        <p:cNvGrpSpPr/>
        <p:nvPr/>
      </p:nvGrpSpPr>
      <p:grpSpPr>
        <a:xfrm>
          <a:off x="0" y="0"/>
          <a:ext cx="0" cy="0"/>
          <a:chOff x="0" y="0"/>
          <a:chExt cx="0" cy="0"/>
        </a:xfrm>
      </p:grpSpPr>
      <p:sp>
        <p:nvSpPr>
          <p:cNvPr id="426" name="Google Shape;426;p43"/>
          <p:cNvSpPr/>
          <p:nvPr/>
        </p:nvSpPr>
        <p:spPr>
          <a:xfrm>
            <a:off x="0" y="0"/>
            <a:ext cx="9144000" cy="457200"/>
          </a:xfrm>
          <a:prstGeom prst="rect">
            <a:avLst/>
          </a:prstGeom>
          <a:solidFill>
            <a:srgbClr val="00427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27" name="Google Shape;427;p43"/>
          <p:cNvSpPr txBox="1"/>
          <p:nvPr>
            <p:ph type="title"/>
          </p:nvPr>
        </p:nvSpPr>
        <p:spPr>
          <a:xfrm>
            <a:off x="941832" y="548640"/>
            <a:ext cx="8229600" cy="548700"/>
          </a:xfrm>
          <a:prstGeom prst="rect">
            <a:avLst/>
          </a:prstGeom>
          <a:noFill/>
          <a:ln>
            <a:noFill/>
          </a:ln>
        </p:spPr>
        <p:txBody>
          <a:bodyPr anchorCtr="0" anchor="t" bIns="0" lIns="0" spcFirstLastPara="1" rIns="0" wrap="square" tIns="0">
            <a:noAutofit/>
          </a:bodyPr>
          <a:lstStyle>
            <a:lvl1pPr lvl="0" marR="0" algn="l">
              <a:spcBef>
                <a:spcPts val="0"/>
              </a:spcBef>
              <a:spcAft>
                <a:spcPts val="0"/>
              </a:spcAft>
              <a:buSzPts val="3000"/>
              <a:buNone/>
              <a:defRPr b="0" i="0" sz="3200" u="none" cap="none" strike="noStrike">
                <a:solidFill>
                  <a:srgbClr val="000000"/>
                </a:solidFill>
                <a:latin typeface="Arial"/>
                <a:ea typeface="Arial"/>
                <a:cs typeface="Arial"/>
                <a:sym typeface="Arial"/>
              </a:defRPr>
            </a:lvl1pPr>
            <a:lvl2pPr lvl="1" marR="0" algn="l">
              <a:spcBef>
                <a:spcPts val="0"/>
              </a:spcBef>
              <a:spcAft>
                <a:spcPts val="0"/>
              </a:spcAft>
              <a:buSzPts val="3000"/>
              <a:buNone/>
              <a:defRPr b="0" i="0" sz="1400" u="none" cap="none" strike="noStrike">
                <a:solidFill>
                  <a:srgbClr val="000000"/>
                </a:solidFill>
                <a:latin typeface="Arial"/>
                <a:ea typeface="Arial"/>
                <a:cs typeface="Arial"/>
                <a:sym typeface="Arial"/>
              </a:defRPr>
            </a:lvl2pPr>
            <a:lvl3pPr lvl="2" marR="0" algn="l">
              <a:spcBef>
                <a:spcPts val="0"/>
              </a:spcBef>
              <a:spcAft>
                <a:spcPts val="0"/>
              </a:spcAft>
              <a:buSzPts val="3000"/>
              <a:buNone/>
              <a:defRPr b="0" i="0" sz="1400" u="none" cap="none" strike="noStrike">
                <a:solidFill>
                  <a:srgbClr val="000000"/>
                </a:solidFill>
                <a:latin typeface="Arial"/>
                <a:ea typeface="Arial"/>
                <a:cs typeface="Arial"/>
                <a:sym typeface="Arial"/>
              </a:defRPr>
            </a:lvl3pPr>
            <a:lvl4pPr lvl="3" marR="0" algn="l">
              <a:spcBef>
                <a:spcPts val="0"/>
              </a:spcBef>
              <a:spcAft>
                <a:spcPts val="0"/>
              </a:spcAft>
              <a:buSzPts val="3000"/>
              <a:buNone/>
              <a:defRPr b="0" i="0" sz="1400" u="none" cap="none" strike="noStrike">
                <a:solidFill>
                  <a:srgbClr val="000000"/>
                </a:solidFill>
                <a:latin typeface="Arial"/>
                <a:ea typeface="Arial"/>
                <a:cs typeface="Arial"/>
                <a:sym typeface="Arial"/>
              </a:defRPr>
            </a:lvl4pPr>
            <a:lvl5pPr lvl="4" marR="0" algn="l">
              <a:spcBef>
                <a:spcPts val="0"/>
              </a:spcBef>
              <a:spcAft>
                <a:spcPts val="0"/>
              </a:spcAft>
              <a:buSzPts val="3000"/>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SzPts val="3000"/>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SzPts val="3000"/>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SzPts val="3000"/>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SzPts val="3000"/>
              <a:buNone/>
              <a:defRPr b="0" i="0" sz="1400" u="none" cap="none" strike="noStrike">
                <a:solidFill>
                  <a:srgbClr val="000000"/>
                </a:solidFill>
                <a:latin typeface="Arial"/>
                <a:ea typeface="Arial"/>
                <a:cs typeface="Arial"/>
                <a:sym typeface="Arial"/>
              </a:defRPr>
            </a:lvl9pPr>
          </a:lstStyle>
          <a:p/>
        </p:txBody>
      </p:sp>
      <p:sp>
        <p:nvSpPr>
          <p:cNvPr id="428" name="Google Shape;428;p43"/>
          <p:cNvSpPr txBox="1"/>
          <p:nvPr>
            <p:ph idx="1" type="body"/>
          </p:nvPr>
        </p:nvSpPr>
        <p:spPr>
          <a:xfrm>
            <a:off x="457200" y="1188720"/>
            <a:ext cx="8229600" cy="5212500"/>
          </a:xfrm>
          <a:prstGeom prst="rect">
            <a:avLst/>
          </a:prstGeom>
          <a:noFill/>
          <a:ln>
            <a:noFill/>
          </a:ln>
        </p:spPr>
        <p:txBody>
          <a:bodyPr anchorCtr="0" anchor="t" bIns="0" lIns="0" spcFirstLastPara="1" rIns="0" wrap="square" tIns="0">
            <a:noAutofit/>
          </a:bodyPr>
          <a:lstStyle>
            <a:lvl1pPr indent="-228600" lvl="0" marL="457200" marR="0" algn="l">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381000" lvl="1" marL="914400" marR="0" algn="l">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2pPr>
            <a:lvl3pPr indent="-381000" lvl="2" marL="1371600" marR="0" algn="l">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3pPr>
            <a:lvl4pPr indent="-381000" lvl="3" marL="1828800" marR="0" algn="l">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4pPr>
            <a:lvl5pPr indent="-381000" lvl="4" marL="2286000" marR="0" algn="l">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SzPts val="1500"/>
              <a:buNone/>
              <a:defRPr b="0" i="0" sz="14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SzPts val="1500"/>
              <a:buNone/>
              <a:defRPr b="0" i="0" sz="14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SzPts val="1500"/>
              <a:buNone/>
              <a:defRPr b="0" i="0" sz="14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SzPts val="1500"/>
              <a:buNone/>
              <a:defRPr b="0" i="0" sz="1400" u="none" cap="none" strike="noStrike">
                <a:solidFill>
                  <a:srgbClr val="000000"/>
                </a:solidFill>
                <a:latin typeface="Arial"/>
                <a:ea typeface="Arial"/>
                <a:cs typeface="Arial"/>
                <a:sym typeface="Arial"/>
              </a:defRPr>
            </a:lvl9pPr>
          </a:lstStyle>
          <a:p/>
        </p:txBody>
      </p:sp>
      <p:pic>
        <p:nvPicPr>
          <p:cNvPr id="429" name="Google Shape;429;p43"/>
          <p:cNvPicPr preferRelativeResize="0"/>
          <p:nvPr/>
        </p:nvPicPr>
        <p:blipFill rotWithShape="1">
          <a:blip r:embed="rId2">
            <a:alphaModFix/>
          </a:blip>
          <a:srcRect b="0" l="0" r="0" t="0"/>
          <a:stretch/>
        </p:blipFill>
        <p:spPr>
          <a:xfrm>
            <a:off x="457200" y="589889"/>
            <a:ext cx="276225" cy="285750"/>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34" name="Shape 434"/>
        <p:cNvGrpSpPr/>
        <p:nvPr/>
      </p:nvGrpSpPr>
      <p:grpSpPr>
        <a:xfrm>
          <a:off x="0" y="0"/>
          <a:ext cx="0" cy="0"/>
          <a:chOff x="0" y="0"/>
          <a:chExt cx="0" cy="0"/>
        </a:xfrm>
      </p:grpSpPr>
      <p:sp>
        <p:nvSpPr>
          <p:cNvPr id="435" name="Google Shape;435;p45"/>
          <p:cNvSpPr txBox="1"/>
          <p:nvPr>
            <p:ph type="ctrTitle"/>
          </p:nvPr>
        </p:nvSpPr>
        <p:spPr>
          <a:xfrm>
            <a:off x="311708" y="992767"/>
            <a:ext cx="8520600" cy="27369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436" name="Google Shape;436;p45"/>
          <p:cNvSpPr txBox="1"/>
          <p:nvPr>
            <p:ph idx="1" type="subTitle"/>
          </p:nvPr>
        </p:nvSpPr>
        <p:spPr>
          <a:xfrm>
            <a:off x="311700" y="3778833"/>
            <a:ext cx="85206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437" name="Google Shape;437;p45"/>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38" name="Shape 438"/>
        <p:cNvGrpSpPr/>
        <p:nvPr/>
      </p:nvGrpSpPr>
      <p:grpSpPr>
        <a:xfrm>
          <a:off x="0" y="0"/>
          <a:ext cx="0" cy="0"/>
          <a:chOff x="0" y="0"/>
          <a:chExt cx="0" cy="0"/>
        </a:xfrm>
      </p:grpSpPr>
      <p:sp>
        <p:nvSpPr>
          <p:cNvPr id="439" name="Google Shape;439;p46"/>
          <p:cNvSpPr txBox="1"/>
          <p:nvPr>
            <p:ph type="title"/>
          </p:nvPr>
        </p:nvSpPr>
        <p:spPr>
          <a:xfrm>
            <a:off x="311700" y="2867800"/>
            <a:ext cx="8520600" cy="11223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440" name="Google Shape;440;p46"/>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441" name="Shape 441"/>
        <p:cNvGrpSpPr/>
        <p:nvPr/>
      </p:nvGrpSpPr>
      <p:grpSpPr>
        <a:xfrm>
          <a:off x="0" y="0"/>
          <a:ext cx="0" cy="0"/>
          <a:chOff x="0" y="0"/>
          <a:chExt cx="0" cy="0"/>
        </a:xfrm>
      </p:grpSpPr>
      <p:sp>
        <p:nvSpPr>
          <p:cNvPr id="442" name="Google Shape;442;p47"/>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43" name="Google Shape;443;p47"/>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44" name="Google Shape;444;p47"/>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45" name="Shape 445"/>
        <p:cNvGrpSpPr/>
        <p:nvPr/>
      </p:nvGrpSpPr>
      <p:grpSpPr>
        <a:xfrm>
          <a:off x="0" y="0"/>
          <a:ext cx="0" cy="0"/>
          <a:chOff x="0" y="0"/>
          <a:chExt cx="0" cy="0"/>
        </a:xfrm>
      </p:grpSpPr>
      <p:sp>
        <p:nvSpPr>
          <p:cNvPr id="446" name="Google Shape;446;p48"/>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47" name="Google Shape;447;p48"/>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48" name="Google Shape;448;p48"/>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49" name="Google Shape;449;p48"/>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0" name="Shape 450"/>
        <p:cNvGrpSpPr/>
        <p:nvPr/>
      </p:nvGrpSpPr>
      <p:grpSpPr>
        <a:xfrm>
          <a:off x="0" y="0"/>
          <a:ext cx="0" cy="0"/>
          <a:chOff x="0" y="0"/>
          <a:chExt cx="0" cy="0"/>
        </a:xfrm>
      </p:grpSpPr>
      <p:sp>
        <p:nvSpPr>
          <p:cNvPr id="451" name="Google Shape;451;p4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52" name="Google Shape;452;p49"/>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53" name="Shape 453"/>
        <p:cNvGrpSpPr/>
        <p:nvPr/>
      </p:nvGrpSpPr>
      <p:grpSpPr>
        <a:xfrm>
          <a:off x="0" y="0"/>
          <a:ext cx="0" cy="0"/>
          <a:chOff x="0" y="0"/>
          <a:chExt cx="0" cy="0"/>
        </a:xfrm>
      </p:grpSpPr>
      <p:sp>
        <p:nvSpPr>
          <p:cNvPr id="454" name="Google Shape;454;p50"/>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55" name="Google Shape;455;p50"/>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56" name="Google Shape;456;p50"/>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57" name="Shape 457"/>
        <p:cNvGrpSpPr/>
        <p:nvPr/>
      </p:nvGrpSpPr>
      <p:grpSpPr>
        <a:xfrm>
          <a:off x="0" y="0"/>
          <a:ext cx="0" cy="0"/>
          <a:chOff x="0" y="0"/>
          <a:chExt cx="0" cy="0"/>
        </a:xfrm>
      </p:grpSpPr>
      <p:sp>
        <p:nvSpPr>
          <p:cNvPr id="458" name="Google Shape;458;p51"/>
          <p:cNvSpPr txBox="1"/>
          <p:nvPr>
            <p:ph type="title"/>
          </p:nvPr>
        </p:nvSpPr>
        <p:spPr>
          <a:xfrm>
            <a:off x="490250" y="600200"/>
            <a:ext cx="6367800" cy="54543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59" name="Google Shape;459;p51"/>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60" name="Shape 460"/>
        <p:cNvGrpSpPr/>
        <p:nvPr/>
      </p:nvGrpSpPr>
      <p:grpSpPr>
        <a:xfrm>
          <a:off x="0" y="0"/>
          <a:ext cx="0" cy="0"/>
          <a:chOff x="0" y="0"/>
          <a:chExt cx="0" cy="0"/>
        </a:xfrm>
      </p:grpSpPr>
      <p:sp>
        <p:nvSpPr>
          <p:cNvPr id="461" name="Google Shape;461;p52"/>
          <p:cNvSpPr/>
          <p:nvPr/>
        </p:nvSpPr>
        <p:spPr>
          <a:xfrm>
            <a:off x="4572000" y="-167"/>
            <a:ext cx="4572000" cy="6858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52"/>
          <p:cNvSpPr txBox="1"/>
          <p:nvPr>
            <p:ph type="title"/>
          </p:nvPr>
        </p:nvSpPr>
        <p:spPr>
          <a:xfrm>
            <a:off x="265500" y="1644233"/>
            <a:ext cx="4045200" cy="19764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63" name="Google Shape;463;p52"/>
          <p:cNvSpPr txBox="1"/>
          <p:nvPr>
            <p:ph idx="1" type="subTitle"/>
          </p:nvPr>
        </p:nvSpPr>
        <p:spPr>
          <a:xfrm>
            <a:off x="265500" y="3737433"/>
            <a:ext cx="4045200" cy="16467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64" name="Google Shape;464;p52"/>
          <p:cNvSpPr txBox="1"/>
          <p:nvPr>
            <p:ph idx="2" type="body"/>
          </p:nvPr>
        </p:nvSpPr>
        <p:spPr>
          <a:xfrm>
            <a:off x="4939500" y="965433"/>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65" name="Google Shape;465;p52"/>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6"/>
          <p:cNvSpPr txBox="1"/>
          <p:nvPr>
            <p:ph idx="1" type="body"/>
          </p:nvPr>
        </p:nvSpPr>
        <p:spPr>
          <a:xfrm>
            <a:off x="457200" y="1535113"/>
            <a:ext cx="4040100" cy="639900"/>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39" name="Google Shape;39;p6"/>
          <p:cNvSpPr txBox="1"/>
          <p:nvPr>
            <p:ph idx="2" type="body"/>
          </p:nvPr>
        </p:nvSpPr>
        <p:spPr>
          <a:xfrm>
            <a:off x="457200" y="2174875"/>
            <a:ext cx="4040100" cy="3951300"/>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0" name="Google Shape;40;p6"/>
          <p:cNvSpPr txBox="1"/>
          <p:nvPr>
            <p:ph idx="3" type="body"/>
          </p:nvPr>
        </p:nvSpPr>
        <p:spPr>
          <a:xfrm>
            <a:off x="4645025" y="1535113"/>
            <a:ext cx="4041900" cy="639900"/>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1" name="Google Shape;41;p6"/>
          <p:cNvSpPr txBox="1"/>
          <p:nvPr>
            <p:ph idx="4" type="body"/>
          </p:nvPr>
        </p:nvSpPr>
        <p:spPr>
          <a:xfrm>
            <a:off x="4645025" y="2174875"/>
            <a:ext cx="4041900" cy="3951300"/>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2" name="Google Shape;42;p6"/>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6"/>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6"/>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6" name="Shape 466"/>
        <p:cNvGrpSpPr/>
        <p:nvPr/>
      </p:nvGrpSpPr>
      <p:grpSpPr>
        <a:xfrm>
          <a:off x="0" y="0"/>
          <a:ext cx="0" cy="0"/>
          <a:chOff x="0" y="0"/>
          <a:chExt cx="0" cy="0"/>
        </a:xfrm>
      </p:grpSpPr>
      <p:sp>
        <p:nvSpPr>
          <p:cNvPr id="467" name="Google Shape;467;p53"/>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68" name="Google Shape;468;p53"/>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9" name="Shape 469"/>
        <p:cNvGrpSpPr/>
        <p:nvPr/>
      </p:nvGrpSpPr>
      <p:grpSpPr>
        <a:xfrm>
          <a:off x="0" y="0"/>
          <a:ext cx="0" cy="0"/>
          <a:chOff x="0" y="0"/>
          <a:chExt cx="0" cy="0"/>
        </a:xfrm>
      </p:grpSpPr>
      <p:sp>
        <p:nvSpPr>
          <p:cNvPr id="470" name="Google Shape;470;p54"/>
          <p:cNvSpPr txBox="1"/>
          <p:nvPr>
            <p:ph hasCustomPrompt="1" type="title"/>
          </p:nvPr>
        </p:nvSpPr>
        <p:spPr>
          <a:xfrm>
            <a:off x="311700" y="1474833"/>
            <a:ext cx="8520600" cy="26181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1" name="Google Shape;471;p54"/>
          <p:cNvSpPr txBox="1"/>
          <p:nvPr>
            <p:ph idx="1" type="body"/>
          </p:nvPr>
        </p:nvSpPr>
        <p:spPr>
          <a:xfrm>
            <a:off x="311700" y="42029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2" name="Google Shape;472;p54"/>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73" name="Shape 473"/>
        <p:cNvGrpSpPr/>
        <p:nvPr/>
      </p:nvGrpSpPr>
      <p:grpSpPr>
        <a:xfrm>
          <a:off x="0" y="0"/>
          <a:ext cx="0" cy="0"/>
          <a:chOff x="0" y="0"/>
          <a:chExt cx="0" cy="0"/>
        </a:xfrm>
      </p:grpSpPr>
      <p:sp>
        <p:nvSpPr>
          <p:cNvPr id="474" name="Google Shape;474;p55"/>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75" name="Shape 475"/>
        <p:cNvGrpSpPr/>
        <p:nvPr/>
      </p:nvGrpSpPr>
      <p:grpSpPr>
        <a:xfrm>
          <a:off x="0" y="0"/>
          <a:ext cx="0" cy="0"/>
          <a:chOff x="0" y="0"/>
          <a:chExt cx="0" cy="0"/>
        </a:xfrm>
      </p:grpSpPr>
      <p:sp>
        <p:nvSpPr>
          <p:cNvPr id="476" name="Google Shape;476;p56"/>
          <p:cNvSpPr txBox="1"/>
          <p:nvPr>
            <p:ph type="title"/>
          </p:nvPr>
        </p:nvSpPr>
        <p:spPr>
          <a:xfrm>
            <a:off x="457200" y="533400"/>
            <a:ext cx="8229600" cy="9909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SzPts val="2800"/>
              <a:buNone/>
              <a:defRPr/>
            </a:lvl1pPr>
            <a:lvl2pPr lvl="1" algn="l">
              <a:spcBef>
                <a:spcPts val="0"/>
              </a:spcBef>
              <a:spcAft>
                <a:spcPts val="0"/>
              </a:spcAft>
              <a:buSzPts val="2800"/>
              <a:buNone/>
              <a:defRPr/>
            </a:lvl2pPr>
            <a:lvl3pPr lvl="2" algn="l">
              <a:spcBef>
                <a:spcPts val="0"/>
              </a:spcBef>
              <a:spcAft>
                <a:spcPts val="0"/>
              </a:spcAft>
              <a:buSzPts val="2800"/>
              <a:buNone/>
              <a:defRPr/>
            </a:lvl3pPr>
            <a:lvl4pPr lvl="3" algn="l">
              <a:spcBef>
                <a:spcPts val="0"/>
              </a:spcBef>
              <a:spcAft>
                <a:spcPts val="0"/>
              </a:spcAft>
              <a:buSzPts val="2800"/>
              <a:buNone/>
              <a:defRPr/>
            </a:lvl4pPr>
            <a:lvl5pPr lvl="4" algn="l">
              <a:spcBef>
                <a:spcPts val="0"/>
              </a:spcBef>
              <a:spcAft>
                <a:spcPts val="0"/>
              </a:spcAft>
              <a:buSzPts val="2800"/>
              <a:buNone/>
              <a:defRPr/>
            </a:lvl5pPr>
            <a:lvl6pPr lvl="5" algn="l">
              <a:spcBef>
                <a:spcPts val="0"/>
              </a:spcBef>
              <a:spcAft>
                <a:spcPts val="0"/>
              </a:spcAft>
              <a:buSzPts val="2800"/>
              <a:buNone/>
              <a:defRPr/>
            </a:lvl6pPr>
            <a:lvl7pPr lvl="6" algn="l">
              <a:spcBef>
                <a:spcPts val="0"/>
              </a:spcBef>
              <a:spcAft>
                <a:spcPts val="0"/>
              </a:spcAft>
              <a:buSzPts val="2800"/>
              <a:buNone/>
              <a:defRPr/>
            </a:lvl7pPr>
            <a:lvl8pPr lvl="7" algn="l">
              <a:spcBef>
                <a:spcPts val="0"/>
              </a:spcBef>
              <a:spcAft>
                <a:spcPts val="0"/>
              </a:spcAft>
              <a:buSzPts val="2800"/>
              <a:buNone/>
              <a:defRPr/>
            </a:lvl8pPr>
            <a:lvl9pPr lvl="8" algn="l">
              <a:spcBef>
                <a:spcPts val="0"/>
              </a:spcBef>
              <a:spcAft>
                <a:spcPts val="0"/>
              </a:spcAft>
              <a:buSzPts val="2800"/>
              <a:buNone/>
              <a:defRPr/>
            </a:lvl9pPr>
          </a:lstStyle>
          <a:p/>
        </p:txBody>
      </p:sp>
      <p:sp>
        <p:nvSpPr>
          <p:cNvPr id="477" name="Google Shape;477;p56"/>
          <p:cNvSpPr txBox="1"/>
          <p:nvPr>
            <p:ph idx="1" type="body"/>
          </p:nvPr>
        </p:nvSpPr>
        <p:spPr>
          <a:xfrm>
            <a:off x="457200" y="1600200"/>
            <a:ext cx="8229600" cy="4876800"/>
          </a:xfrm>
          <a:prstGeom prst="rect">
            <a:avLst/>
          </a:prstGeom>
          <a:noFill/>
          <a:ln>
            <a:noFill/>
          </a:ln>
        </p:spPr>
        <p:txBody>
          <a:bodyPr anchorCtr="0" anchor="t" bIns="45700" lIns="91425" spcFirstLastPara="1" rIns="91425" wrap="square" tIns="45700">
            <a:normAutofit/>
          </a:bodyPr>
          <a:lstStyle>
            <a:lvl1pPr indent="-325755" lvl="0" marL="457200" algn="l">
              <a:spcBef>
                <a:spcPts val="360"/>
              </a:spcBef>
              <a:spcAft>
                <a:spcPts val="0"/>
              </a:spcAft>
              <a:buSzPts val="1530"/>
              <a:buChar char="●"/>
              <a:defRPr/>
            </a:lvl1pPr>
            <a:lvl2pPr indent="-325755" lvl="1" marL="914400" algn="l">
              <a:spcBef>
                <a:spcPts val="360"/>
              </a:spcBef>
              <a:spcAft>
                <a:spcPts val="0"/>
              </a:spcAft>
              <a:buSzPts val="1530"/>
              <a:buChar char="○"/>
              <a:defRPr/>
            </a:lvl2pPr>
            <a:lvl3pPr indent="-331470" lvl="2" marL="1371600" algn="l">
              <a:spcBef>
                <a:spcPts val="360"/>
              </a:spcBef>
              <a:spcAft>
                <a:spcPts val="0"/>
              </a:spcAft>
              <a:buSzPts val="162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1200"/>
              </a:spcBef>
              <a:spcAft>
                <a:spcPts val="0"/>
              </a:spcAft>
              <a:buSzPts val="1800"/>
              <a:buChar char="●"/>
              <a:defRPr/>
            </a:lvl7pPr>
            <a:lvl8pPr indent="-342900" lvl="7" marL="3657600" algn="l">
              <a:spcBef>
                <a:spcPts val="1200"/>
              </a:spcBef>
              <a:spcAft>
                <a:spcPts val="0"/>
              </a:spcAft>
              <a:buSzPts val="1800"/>
              <a:buChar char="○"/>
              <a:defRPr/>
            </a:lvl8pPr>
            <a:lvl9pPr indent="-342900" lvl="8" marL="4114800" algn="l">
              <a:spcBef>
                <a:spcPts val="1200"/>
              </a:spcBef>
              <a:spcAft>
                <a:spcPts val="1200"/>
              </a:spcAft>
              <a:buSzPts val="1800"/>
              <a:buChar char="■"/>
              <a:defRPr/>
            </a:lvl9pPr>
          </a:lstStyle>
          <a:p/>
        </p:txBody>
      </p:sp>
      <p:sp>
        <p:nvSpPr>
          <p:cNvPr id="478" name="Google Shape;478;p56"/>
          <p:cNvSpPr txBox="1"/>
          <p:nvPr>
            <p:ph idx="10" type="dt"/>
          </p:nvPr>
        </p:nvSpPr>
        <p:spPr>
          <a:xfrm>
            <a:off x="457200" y="19050"/>
            <a:ext cx="2895600" cy="3285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9" name="Google Shape;479;p56"/>
          <p:cNvSpPr txBox="1"/>
          <p:nvPr>
            <p:ph idx="11" type="ftr"/>
          </p:nvPr>
        </p:nvSpPr>
        <p:spPr>
          <a:xfrm>
            <a:off x="3429000" y="19050"/>
            <a:ext cx="4114800" cy="3285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0" name="Google Shape;480;p56"/>
          <p:cNvSpPr txBox="1"/>
          <p:nvPr>
            <p:ph idx="12" type="sldNum"/>
          </p:nvPr>
        </p:nvSpPr>
        <p:spPr>
          <a:xfrm>
            <a:off x="7620000" y="19050"/>
            <a:ext cx="1066800" cy="328500"/>
          </a:xfrm>
          <a:prstGeom prst="rect">
            <a:avLst/>
          </a:prstGeom>
          <a:noFill/>
          <a:ln>
            <a:noFill/>
          </a:ln>
        </p:spPr>
        <p:txBody>
          <a:bodyPr anchorCtr="0" anchor="ctr" bIns="45700" lIns="91425" spcFirstLastPara="1" rIns="91425" wrap="square" tIns="45700">
            <a:normAutofit/>
          </a:bodyPr>
          <a:lstStyle>
            <a:lvl1pPr indent="0" lvl="0" marL="0" marR="0" algn="l">
              <a:spcBef>
                <a:spcPts val="0"/>
              </a:spcBef>
              <a:spcAft>
                <a:spcPts val="0"/>
              </a:spcAft>
              <a:buNone/>
              <a:defRPr b="1" i="0" sz="1400" u="none" cap="none" strike="noStrike">
                <a:solidFill>
                  <a:srgbClr val="FFFFFF"/>
                </a:solidFill>
                <a:latin typeface="Times New Roman"/>
                <a:ea typeface="Times New Roman"/>
                <a:cs typeface="Times New Roman"/>
                <a:sym typeface="Times New Roman"/>
              </a:defRPr>
            </a:lvl1pPr>
            <a:lvl2pPr indent="0" lvl="1" marL="0" marR="0" algn="l">
              <a:spcBef>
                <a:spcPts val="0"/>
              </a:spcBef>
              <a:spcAft>
                <a:spcPts val="0"/>
              </a:spcAft>
              <a:buNone/>
              <a:defRPr b="1" i="0" sz="1400" u="none" cap="none" strike="noStrike">
                <a:solidFill>
                  <a:srgbClr val="FFFFFF"/>
                </a:solidFill>
                <a:latin typeface="Times New Roman"/>
                <a:ea typeface="Times New Roman"/>
                <a:cs typeface="Times New Roman"/>
                <a:sym typeface="Times New Roman"/>
              </a:defRPr>
            </a:lvl2pPr>
            <a:lvl3pPr indent="0" lvl="2" marL="0" marR="0" algn="l">
              <a:spcBef>
                <a:spcPts val="0"/>
              </a:spcBef>
              <a:spcAft>
                <a:spcPts val="0"/>
              </a:spcAft>
              <a:buNone/>
              <a:defRPr b="1" i="0" sz="1400" u="none" cap="none" strike="noStrike">
                <a:solidFill>
                  <a:srgbClr val="FFFFFF"/>
                </a:solidFill>
                <a:latin typeface="Times New Roman"/>
                <a:ea typeface="Times New Roman"/>
                <a:cs typeface="Times New Roman"/>
                <a:sym typeface="Times New Roman"/>
              </a:defRPr>
            </a:lvl3pPr>
            <a:lvl4pPr indent="0" lvl="3" marL="0" marR="0" algn="l">
              <a:spcBef>
                <a:spcPts val="0"/>
              </a:spcBef>
              <a:spcAft>
                <a:spcPts val="0"/>
              </a:spcAft>
              <a:buNone/>
              <a:defRPr b="1" i="0" sz="1400" u="none" cap="none" strike="noStrike">
                <a:solidFill>
                  <a:srgbClr val="FFFFFF"/>
                </a:solidFill>
                <a:latin typeface="Times New Roman"/>
                <a:ea typeface="Times New Roman"/>
                <a:cs typeface="Times New Roman"/>
                <a:sym typeface="Times New Roman"/>
              </a:defRPr>
            </a:lvl4pPr>
            <a:lvl5pPr indent="0" lvl="4" marL="0" marR="0" algn="l">
              <a:spcBef>
                <a:spcPts val="0"/>
              </a:spcBef>
              <a:spcAft>
                <a:spcPts val="0"/>
              </a:spcAft>
              <a:buNone/>
              <a:defRPr b="1" i="0" sz="1400" u="none" cap="none" strike="noStrike">
                <a:solidFill>
                  <a:srgbClr val="FFFFFF"/>
                </a:solidFill>
                <a:latin typeface="Times New Roman"/>
                <a:ea typeface="Times New Roman"/>
                <a:cs typeface="Times New Roman"/>
                <a:sym typeface="Times New Roman"/>
              </a:defRPr>
            </a:lvl5pPr>
            <a:lvl6pPr indent="0" lvl="5" marL="0" marR="0" algn="l">
              <a:spcBef>
                <a:spcPts val="0"/>
              </a:spcBef>
              <a:spcAft>
                <a:spcPts val="0"/>
              </a:spcAft>
              <a:buNone/>
              <a:defRPr b="1" i="0" sz="1400" u="none" cap="none" strike="noStrike">
                <a:solidFill>
                  <a:srgbClr val="FFFFFF"/>
                </a:solidFill>
                <a:latin typeface="Times New Roman"/>
                <a:ea typeface="Times New Roman"/>
                <a:cs typeface="Times New Roman"/>
                <a:sym typeface="Times New Roman"/>
              </a:defRPr>
            </a:lvl6pPr>
            <a:lvl7pPr indent="0" lvl="6" marL="0" marR="0" algn="l">
              <a:spcBef>
                <a:spcPts val="0"/>
              </a:spcBef>
              <a:spcAft>
                <a:spcPts val="0"/>
              </a:spcAft>
              <a:buNone/>
              <a:defRPr b="1" i="0" sz="1400" u="none" cap="none" strike="noStrike">
                <a:solidFill>
                  <a:srgbClr val="FFFFFF"/>
                </a:solidFill>
                <a:latin typeface="Times New Roman"/>
                <a:ea typeface="Times New Roman"/>
                <a:cs typeface="Times New Roman"/>
                <a:sym typeface="Times New Roman"/>
              </a:defRPr>
            </a:lvl7pPr>
            <a:lvl8pPr indent="0" lvl="7" marL="0" marR="0" algn="l">
              <a:spcBef>
                <a:spcPts val="0"/>
              </a:spcBef>
              <a:spcAft>
                <a:spcPts val="0"/>
              </a:spcAft>
              <a:buNone/>
              <a:defRPr b="1" i="0" sz="1400" u="none" cap="none" strike="noStrike">
                <a:solidFill>
                  <a:srgbClr val="FFFFFF"/>
                </a:solidFill>
                <a:latin typeface="Times New Roman"/>
                <a:ea typeface="Times New Roman"/>
                <a:cs typeface="Times New Roman"/>
                <a:sym typeface="Times New Roman"/>
              </a:defRPr>
            </a:lvl8pPr>
            <a:lvl9pPr indent="0" lvl="8" marL="0" marR="0" algn="l">
              <a:spcBef>
                <a:spcPts val="0"/>
              </a:spcBef>
              <a:spcAft>
                <a:spcPts val="0"/>
              </a:spcAft>
              <a:buNone/>
              <a:defRPr b="1" i="0" sz="1400" u="none" cap="none" strike="noStrike">
                <a:solidFill>
                  <a:srgbClr val="FFFFFF"/>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81" name="Shape 481"/>
        <p:cNvGrpSpPr/>
        <p:nvPr/>
      </p:nvGrpSpPr>
      <p:grpSpPr>
        <a:xfrm>
          <a:off x="0" y="0"/>
          <a:ext cx="0" cy="0"/>
          <a:chOff x="0" y="0"/>
          <a:chExt cx="0" cy="0"/>
        </a:xfrm>
      </p:grpSpPr>
      <p:sp>
        <p:nvSpPr>
          <p:cNvPr id="482" name="Google Shape;482;p57"/>
          <p:cNvSpPr txBox="1"/>
          <p:nvPr>
            <p:ph type="title"/>
          </p:nvPr>
        </p:nvSpPr>
        <p:spPr>
          <a:xfrm>
            <a:off x="457200" y="533400"/>
            <a:ext cx="8229600" cy="9909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SzPts val="2800"/>
              <a:buNone/>
              <a:defRPr/>
            </a:lvl1pPr>
            <a:lvl2pPr lvl="1" algn="l">
              <a:spcBef>
                <a:spcPts val="0"/>
              </a:spcBef>
              <a:spcAft>
                <a:spcPts val="0"/>
              </a:spcAft>
              <a:buSzPts val="2800"/>
              <a:buNone/>
              <a:defRPr/>
            </a:lvl2pPr>
            <a:lvl3pPr lvl="2" algn="l">
              <a:spcBef>
                <a:spcPts val="0"/>
              </a:spcBef>
              <a:spcAft>
                <a:spcPts val="0"/>
              </a:spcAft>
              <a:buSzPts val="2800"/>
              <a:buNone/>
              <a:defRPr/>
            </a:lvl3pPr>
            <a:lvl4pPr lvl="3" algn="l">
              <a:spcBef>
                <a:spcPts val="0"/>
              </a:spcBef>
              <a:spcAft>
                <a:spcPts val="0"/>
              </a:spcAft>
              <a:buSzPts val="2800"/>
              <a:buNone/>
              <a:defRPr/>
            </a:lvl4pPr>
            <a:lvl5pPr lvl="4" algn="l">
              <a:spcBef>
                <a:spcPts val="0"/>
              </a:spcBef>
              <a:spcAft>
                <a:spcPts val="0"/>
              </a:spcAft>
              <a:buSzPts val="2800"/>
              <a:buNone/>
              <a:defRPr/>
            </a:lvl5pPr>
            <a:lvl6pPr lvl="5" algn="l">
              <a:spcBef>
                <a:spcPts val="0"/>
              </a:spcBef>
              <a:spcAft>
                <a:spcPts val="0"/>
              </a:spcAft>
              <a:buSzPts val="2800"/>
              <a:buNone/>
              <a:defRPr/>
            </a:lvl6pPr>
            <a:lvl7pPr lvl="6" algn="l">
              <a:spcBef>
                <a:spcPts val="0"/>
              </a:spcBef>
              <a:spcAft>
                <a:spcPts val="0"/>
              </a:spcAft>
              <a:buSzPts val="2800"/>
              <a:buNone/>
              <a:defRPr/>
            </a:lvl7pPr>
            <a:lvl8pPr lvl="7" algn="l">
              <a:spcBef>
                <a:spcPts val="0"/>
              </a:spcBef>
              <a:spcAft>
                <a:spcPts val="0"/>
              </a:spcAft>
              <a:buSzPts val="2800"/>
              <a:buNone/>
              <a:defRPr/>
            </a:lvl8pPr>
            <a:lvl9pPr lvl="8" algn="l">
              <a:spcBef>
                <a:spcPts val="0"/>
              </a:spcBef>
              <a:spcAft>
                <a:spcPts val="0"/>
              </a:spcAft>
              <a:buSzPts val="2800"/>
              <a:buNone/>
              <a:defRPr/>
            </a:lvl9pPr>
          </a:lstStyle>
          <a:p/>
        </p:txBody>
      </p:sp>
      <p:sp>
        <p:nvSpPr>
          <p:cNvPr id="483" name="Google Shape;483;p57"/>
          <p:cNvSpPr txBox="1"/>
          <p:nvPr>
            <p:ph idx="1" type="body"/>
          </p:nvPr>
        </p:nvSpPr>
        <p:spPr>
          <a:xfrm>
            <a:off x="457200" y="1673352"/>
            <a:ext cx="4038600" cy="4718400"/>
          </a:xfrm>
          <a:prstGeom prst="rect">
            <a:avLst/>
          </a:prstGeom>
          <a:noFill/>
          <a:ln>
            <a:noFill/>
          </a:ln>
        </p:spPr>
        <p:txBody>
          <a:bodyPr anchorCtr="0" anchor="t" bIns="45700" lIns="91425" spcFirstLastPara="1" rIns="91425" wrap="square" tIns="45700">
            <a:normAutofit/>
          </a:bodyPr>
          <a:lstStyle>
            <a:lvl1pPr indent="-379730" lvl="0" marL="457200" algn="l">
              <a:spcBef>
                <a:spcPts val="560"/>
              </a:spcBef>
              <a:spcAft>
                <a:spcPts val="0"/>
              </a:spcAft>
              <a:buSzPts val="2380"/>
              <a:buChar char="●"/>
              <a:defRPr sz="2800"/>
            </a:lvl1pPr>
            <a:lvl2pPr indent="-358140" lvl="1" marL="914400" algn="l">
              <a:spcBef>
                <a:spcPts val="480"/>
              </a:spcBef>
              <a:spcAft>
                <a:spcPts val="0"/>
              </a:spcAft>
              <a:buSzPts val="2040"/>
              <a:buChar char="○"/>
              <a:defRPr sz="2400"/>
            </a:lvl2pPr>
            <a:lvl3pPr indent="-342900" lvl="2" marL="1371600" algn="l">
              <a:spcBef>
                <a:spcPts val="400"/>
              </a:spcBef>
              <a:spcAft>
                <a:spcPts val="0"/>
              </a:spcAft>
              <a:buSzPts val="1800"/>
              <a:buChar char="■"/>
              <a:defRPr sz="2000"/>
            </a:lvl3pPr>
            <a:lvl4pPr indent="-342900" lvl="3" marL="1828800" algn="l">
              <a:spcBef>
                <a:spcPts val="360"/>
              </a:spcBef>
              <a:spcAft>
                <a:spcPts val="0"/>
              </a:spcAft>
              <a:buSzPts val="1800"/>
              <a:buChar char="●"/>
              <a:defRPr sz="1800"/>
            </a:lvl4pPr>
            <a:lvl5pPr indent="-342900" lvl="4" marL="2286000" algn="l">
              <a:spcBef>
                <a:spcPts val="360"/>
              </a:spcBef>
              <a:spcAft>
                <a:spcPts val="0"/>
              </a:spcAft>
              <a:buSzPts val="1800"/>
              <a:buChar char="○"/>
              <a:defRPr sz="1800"/>
            </a:lvl5pPr>
            <a:lvl6pPr indent="-342900" lvl="5" marL="2743200" algn="l">
              <a:spcBef>
                <a:spcPts val="360"/>
              </a:spcBef>
              <a:spcAft>
                <a:spcPts val="0"/>
              </a:spcAft>
              <a:buSzPts val="1800"/>
              <a:buChar char="■"/>
              <a:defRPr sz="1800"/>
            </a:lvl6pPr>
            <a:lvl7pPr indent="-342900" lvl="6" marL="3200400" algn="l">
              <a:spcBef>
                <a:spcPts val="1200"/>
              </a:spcBef>
              <a:spcAft>
                <a:spcPts val="0"/>
              </a:spcAft>
              <a:buSzPts val="1800"/>
              <a:buChar char="●"/>
              <a:defRPr sz="1800"/>
            </a:lvl7pPr>
            <a:lvl8pPr indent="-342900" lvl="7" marL="3657600" algn="l">
              <a:spcBef>
                <a:spcPts val="1200"/>
              </a:spcBef>
              <a:spcAft>
                <a:spcPts val="0"/>
              </a:spcAft>
              <a:buSzPts val="1800"/>
              <a:buChar char="○"/>
              <a:defRPr sz="1800"/>
            </a:lvl8pPr>
            <a:lvl9pPr indent="-342900" lvl="8" marL="4114800" algn="l">
              <a:spcBef>
                <a:spcPts val="1200"/>
              </a:spcBef>
              <a:spcAft>
                <a:spcPts val="1200"/>
              </a:spcAft>
              <a:buSzPts val="1800"/>
              <a:buChar char="■"/>
              <a:defRPr sz="1800"/>
            </a:lvl9pPr>
          </a:lstStyle>
          <a:p/>
        </p:txBody>
      </p:sp>
      <p:sp>
        <p:nvSpPr>
          <p:cNvPr id="484" name="Google Shape;484;p57"/>
          <p:cNvSpPr txBox="1"/>
          <p:nvPr>
            <p:ph idx="2" type="body"/>
          </p:nvPr>
        </p:nvSpPr>
        <p:spPr>
          <a:xfrm>
            <a:off x="4648200" y="1673352"/>
            <a:ext cx="4038600" cy="4718400"/>
          </a:xfrm>
          <a:prstGeom prst="rect">
            <a:avLst/>
          </a:prstGeom>
          <a:noFill/>
          <a:ln>
            <a:noFill/>
          </a:ln>
        </p:spPr>
        <p:txBody>
          <a:bodyPr anchorCtr="0" anchor="t" bIns="45700" lIns="91425" spcFirstLastPara="1" rIns="91425" wrap="square" tIns="45700">
            <a:normAutofit/>
          </a:bodyPr>
          <a:lstStyle>
            <a:lvl1pPr indent="-379730" lvl="0" marL="457200" algn="l">
              <a:spcBef>
                <a:spcPts val="560"/>
              </a:spcBef>
              <a:spcAft>
                <a:spcPts val="0"/>
              </a:spcAft>
              <a:buSzPts val="2380"/>
              <a:buChar char="●"/>
              <a:defRPr sz="2800"/>
            </a:lvl1pPr>
            <a:lvl2pPr indent="-358140" lvl="1" marL="914400" algn="l">
              <a:spcBef>
                <a:spcPts val="480"/>
              </a:spcBef>
              <a:spcAft>
                <a:spcPts val="0"/>
              </a:spcAft>
              <a:buSzPts val="2040"/>
              <a:buChar char="○"/>
              <a:defRPr sz="2400"/>
            </a:lvl2pPr>
            <a:lvl3pPr indent="-342900" lvl="2" marL="1371600" algn="l">
              <a:spcBef>
                <a:spcPts val="400"/>
              </a:spcBef>
              <a:spcAft>
                <a:spcPts val="0"/>
              </a:spcAft>
              <a:buSzPts val="1800"/>
              <a:buChar char="■"/>
              <a:defRPr sz="2000"/>
            </a:lvl3pPr>
            <a:lvl4pPr indent="-342900" lvl="3" marL="1828800" algn="l">
              <a:spcBef>
                <a:spcPts val="360"/>
              </a:spcBef>
              <a:spcAft>
                <a:spcPts val="0"/>
              </a:spcAft>
              <a:buSzPts val="1800"/>
              <a:buChar char="●"/>
              <a:defRPr sz="1800"/>
            </a:lvl4pPr>
            <a:lvl5pPr indent="-342900" lvl="4" marL="2286000" algn="l">
              <a:spcBef>
                <a:spcPts val="360"/>
              </a:spcBef>
              <a:spcAft>
                <a:spcPts val="0"/>
              </a:spcAft>
              <a:buSzPts val="1800"/>
              <a:buChar char="○"/>
              <a:defRPr sz="1800"/>
            </a:lvl5pPr>
            <a:lvl6pPr indent="-342900" lvl="5" marL="2743200" algn="l">
              <a:spcBef>
                <a:spcPts val="360"/>
              </a:spcBef>
              <a:spcAft>
                <a:spcPts val="0"/>
              </a:spcAft>
              <a:buSzPts val="1800"/>
              <a:buChar char="■"/>
              <a:defRPr sz="1800"/>
            </a:lvl6pPr>
            <a:lvl7pPr indent="-342900" lvl="6" marL="3200400" algn="l">
              <a:spcBef>
                <a:spcPts val="1200"/>
              </a:spcBef>
              <a:spcAft>
                <a:spcPts val="0"/>
              </a:spcAft>
              <a:buSzPts val="1800"/>
              <a:buChar char="●"/>
              <a:defRPr sz="1800"/>
            </a:lvl7pPr>
            <a:lvl8pPr indent="-342900" lvl="7" marL="3657600" algn="l">
              <a:spcBef>
                <a:spcPts val="1200"/>
              </a:spcBef>
              <a:spcAft>
                <a:spcPts val="0"/>
              </a:spcAft>
              <a:buSzPts val="1800"/>
              <a:buChar char="○"/>
              <a:defRPr sz="1800"/>
            </a:lvl8pPr>
            <a:lvl9pPr indent="-342900" lvl="8" marL="4114800" algn="l">
              <a:spcBef>
                <a:spcPts val="1200"/>
              </a:spcBef>
              <a:spcAft>
                <a:spcPts val="1200"/>
              </a:spcAft>
              <a:buSzPts val="1800"/>
              <a:buChar char="■"/>
              <a:defRPr sz="1800"/>
            </a:lvl9pPr>
          </a:lstStyle>
          <a:p/>
        </p:txBody>
      </p:sp>
      <p:sp>
        <p:nvSpPr>
          <p:cNvPr id="485" name="Google Shape;485;p57"/>
          <p:cNvSpPr txBox="1"/>
          <p:nvPr>
            <p:ph idx="10" type="dt"/>
          </p:nvPr>
        </p:nvSpPr>
        <p:spPr>
          <a:xfrm>
            <a:off x="457200" y="19050"/>
            <a:ext cx="2895600" cy="3285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6" name="Google Shape;486;p57"/>
          <p:cNvSpPr txBox="1"/>
          <p:nvPr>
            <p:ph idx="11" type="ftr"/>
          </p:nvPr>
        </p:nvSpPr>
        <p:spPr>
          <a:xfrm>
            <a:off x="3429000" y="19050"/>
            <a:ext cx="4114800" cy="3285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7" name="Google Shape;487;p57"/>
          <p:cNvSpPr txBox="1"/>
          <p:nvPr>
            <p:ph idx="12" type="sldNum"/>
          </p:nvPr>
        </p:nvSpPr>
        <p:spPr>
          <a:xfrm>
            <a:off x="7620000" y="19050"/>
            <a:ext cx="1066800" cy="328500"/>
          </a:xfrm>
          <a:prstGeom prst="rect">
            <a:avLst/>
          </a:prstGeom>
          <a:noFill/>
          <a:ln>
            <a:noFill/>
          </a:ln>
        </p:spPr>
        <p:txBody>
          <a:bodyPr anchorCtr="0" anchor="ctr" bIns="45700" lIns="91425" spcFirstLastPara="1" rIns="91425" wrap="square" tIns="45700">
            <a:normAutofit/>
          </a:bodyPr>
          <a:lstStyle>
            <a:lvl1pPr indent="0" lvl="0" marL="0" marR="0" algn="l">
              <a:spcBef>
                <a:spcPts val="0"/>
              </a:spcBef>
              <a:spcAft>
                <a:spcPts val="0"/>
              </a:spcAft>
              <a:buNone/>
              <a:defRPr b="1" sz="1400">
                <a:solidFill>
                  <a:srgbClr val="FFFFFF"/>
                </a:solidFill>
                <a:latin typeface="Times New Roman"/>
                <a:ea typeface="Times New Roman"/>
                <a:cs typeface="Times New Roman"/>
                <a:sym typeface="Times New Roman"/>
              </a:defRPr>
            </a:lvl1pPr>
            <a:lvl2pPr indent="0" lvl="1" marL="0" marR="0" algn="l">
              <a:spcBef>
                <a:spcPts val="0"/>
              </a:spcBef>
              <a:spcAft>
                <a:spcPts val="0"/>
              </a:spcAft>
              <a:buNone/>
              <a:defRPr b="1" sz="1400">
                <a:solidFill>
                  <a:srgbClr val="FFFFFF"/>
                </a:solidFill>
                <a:latin typeface="Times New Roman"/>
                <a:ea typeface="Times New Roman"/>
                <a:cs typeface="Times New Roman"/>
                <a:sym typeface="Times New Roman"/>
              </a:defRPr>
            </a:lvl2pPr>
            <a:lvl3pPr indent="0" lvl="2" marL="0" marR="0" algn="l">
              <a:spcBef>
                <a:spcPts val="0"/>
              </a:spcBef>
              <a:spcAft>
                <a:spcPts val="0"/>
              </a:spcAft>
              <a:buNone/>
              <a:defRPr b="1" sz="1400">
                <a:solidFill>
                  <a:srgbClr val="FFFFFF"/>
                </a:solidFill>
                <a:latin typeface="Times New Roman"/>
                <a:ea typeface="Times New Roman"/>
                <a:cs typeface="Times New Roman"/>
                <a:sym typeface="Times New Roman"/>
              </a:defRPr>
            </a:lvl3pPr>
            <a:lvl4pPr indent="0" lvl="3" marL="0" marR="0" algn="l">
              <a:spcBef>
                <a:spcPts val="0"/>
              </a:spcBef>
              <a:spcAft>
                <a:spcPts val="0"/>
              </a:spcAft>
              <a:buNone/>
              <a:defRPr b="1" sz="1400">
                <a:solidFill>
                  <a:srgbClr val="FFFFFF"/>
                </a:solidFill>
                <a:latin typeface="Times New Roman"/>
                <a:ea typeface="Times New Roman"/>
                <a:cs typeface="Times New Roman"/>
                <a:sym typeface="Times New Roman"/>
              </a:defRPr>
            </a:lvl4pPr>
            <a:lvl5pPr indent="0" lvl="4" marL="0" marR="0" algn="l">
              <a:spcBef>
                <a:spcPts val="0"/>
              </a:spcBef>
              <a:spcAft>
                <a:spcPts val="0"/>
              </a:spcAft>
              <a:buNone/>
              <a:defRPr b="1" sz="1400">
                <a:solidFill>
                  <a:srgbClr val="FFFFFF"/>
                </a:solidFill>
                <a:latin typeface="Times New Roman"/>
                <a:ea typeface="Times New Roman"/>
                <a:cs typeface="Times New Roman"/>
                <a:sym typeface="Times New Roman"/>
              </a:defRPr>
            </a:lvl5pPr>
            <a:lvl6pPr indent="0" lvl="5" marL="0" marR="0" algn="l">
              <a:spcBef>
                <a:spcPts val="0"/>
              </a:spcBef>
              <a:spcAft>
                <a:spcPts val="0"/>
              </a:spcAft>
              <a:buNone/>
              <a:defRPr b="1" sz="1400">
                <a:solidFill>
                  <a:srgbClr val="FFFFFF"/>
                </a:solidFill>
                <a:latin typeface="Times New Roman"/>
                <a:ea typeface="Times New Roman"/>
                <a:cs typeface="Times New Roman"/>
                <a:sym typeface="Times New Roman"/>
              </a:defRPr>
            </a:lvl6pPr>
            <a:lvl7pPr indent="0" lvl="6" marL="0" marR="0" algn="l">
              <a:spcBef>
                <a:spcPts val="0"/>
              </a:spcBef>
              <a:spcAft>
                <a:spcPts val="0"/>
              </a:spcAft>
              <a:buNone/>
              <a:defRPr b="1" sz="1400">
                <a:solidFill>
                  <a:srgbClr val="FFFFFF"/>
                </a:solidFill>
                <a:latin typeface="Times New Roman"/>
                <a:ea typeface="Times New Roman"/>
                <a:cs typeface="Times New Roman"/>
                <a:sym typeface="Times New Roman"/>
              </a:defRPr>
            </a:lvl7pPr>
            <a:lvl8pPr indent="0" lvl="7" marL="0" marR="0" algn="l">
              <a:spcBef>
                <a:spcPts val="0"/>
              </a:spcBef>
              <a:spcAft>
                <a:spcPts val="0"/>
              </a:spcAft>
              <a:buNone/>
              <a:defRPr b="1" sz="1400">
                <a:solidFill>
                  <a:srgbClr val="FFFFFF"/>
                </a:solidFill>
                <a:latin typeface="Times New Roman"/>
                <a:ea typeface="Times New Roman"/>
                <a:cs typeface="Times New Roman"/>
                <a:sym typeface="Times New Roman"/>
              </a:defRPr>
            </a:lvl8pPr>
            <a:lvl9pPr indent="0" lvl="8" marL="0" marR="0" algn="l">
              <a:spcBef>
                <a:spcPts val="0"/>
              </a:spcBef>
              <a:spcAft>
                <a:spcPts val="0"/>
              </a:spcAft>
              <a:buNone/>
              <a:defRPr b="1" sz="1400">
                <a:solidFill>
                  <a:srgbClr val="FFFFFF"/>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Use for slides with Software Code">
  <p:cSld name="Use for slides with Software Code">
    <p:spTree>
      <p:nvGrpSpPr>
        <p:cNvPr id="488" name="Shape 488"/>
        <p:cNvGrpSpPr/>
        <p:nvPr/>
      </p:nvGrpSpPr>
      <p:grpSpPr>
        <a:xfrm>
          <a:off x="0" y="0"/>
          <a:ext cx="0" cy="0"/>
          <a:chOff x="0" y="0"/>
          <a:chExt cx="0" cy="0"/>
        </a:xfrm>
      </p:grpSpPr>
      <p:sp>
        <p:nvSpPr>
          <p:cNvPr id="489" name="Google Shape;489;p58"/>
          <p:cNvSpPr txBox="1"/>
          <p:nvPr>
            <p:ph type="title"/>
          </p:nvPr>
        </p:nvSpPr>
        <p:spPr>
          <a:xfrm>
            <a:off x="381000" y="230188"/>
            <a:ext cx="8382000" cy="664800"/>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Clr>
                <a:srgbClr val="FFFFB9"/>
              </a:buClr>
              <a:buSzPts val="1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90" name="Google Shape;490;p58"/>
          <p:cNvSpPr txBox="1"/>
          <p:nvPr>
            <p:ph idx="1" type="body"/>
          </p:nvPr>
        </p:nvSpPr>
        <p:spPr>
          <a:xfrm>
            <a:off x="722313" y="1905000"/>
            <a:ext cx="8040600" cy="2210100"/>
          </a:xfrm>
          <a:prstGeom prst="rect">
            <a:avLst/>
          </a:prstGeom>
          <a:noFill/>
          <a:ln>
            <a:noFill/>
          </a:ln>
        </p:spPr>
        <p:txBody>
          <a:bodyPr anchorCtr="0" anchor="t" bIns="0" lIns="0" spcFirstLastPara="1" rIns="0" wrap="square" tIns="0">
            <a:spAutoFit/>
          </a:bodyPr>
          <a:lstStyle>
            <a:lvl1pPr indent="-419100" lvl="0" marL="457200" algn="l">
              <a:lnSpc>
                <a:spcPct val="90000"/>
              </a:lnSpc>
              <a:spcBef>
                <a:spcPts val="600"/>
              </a:spcBef>
              <a:spcAft>
                <a:spcPts val="0"/>
              </a:spcAft>
              <a:buClr>
                <a:schemeClr val="dk1"/>
              </a:buClr>
              <a:buSzPts val="3000"/>
              <a:buChar char="●"/>
              <a:defRPr/>
            </a:lvl1pPr>
            <a:lvl2pPr indent="-406400" lvl="1" marL="914400" algn="l">
              <a:lnSpc>
                <a:spcPct val="90000"/>
              </a:lnSpc>
              <a:spcBef>
                <a:spcPts val="1200"/>
              </a:spcBef>
              <a:spcAft>
                <a:spcPts val="0"/>
              </a:spcAft>
              <a:buClr>
                <a:schemeClr val="dk1"/>
              </a:buClr>
              <a:buSzPts val="2800"/>
              <a:buChar char="○"/>
              <a:defRPr/>
            </a:lvl2pPr>
            <a:lvl3pPr indent="-381000" lvl="2" marL="1371600" algn="l">
              <a:lnSpc>
                <a:spcPct val="90000"/>
              </a:lnSpc>
              <a:spcBef>
                <a:spcPts val="1200"/>
              </a:spcBef>
              <a:spcAft>
                <a:spcPts val="0"/>
              </a:spcAft>
              <a:buClr>
                <a:schemeClr val="dk1"/>
              </a:buClr>
              <a:buSzPts val="2400"/>
              <a:buChar char="■"/>
              <a:defRPr/>
            </a:lvl3pPr>
            <a:lvl4pPr indent="-381000" lvl="3" marL="1828800" algn="l">
              <a:lnSpc>
                <a:spcPct val="90000"/>
              </a:lnSpc>
              <a:spcBef>
                <a:spcPts val="1200"/>
              </a:spcBef>
              <a:spcAft>
                <a:spcPts val="0"/>
              </a:spcAft>
              <a:buClr>
                <a:schemeClr val="dk1"/>
              </a:buClr>
              <a:buSzPts val="2400"/>
              <a:buChar char="●"/>
              <a:defRPr/>
            </a:lvl4pPr>
            <a:lvl5pPr indent="-381000" lvl="4" marL="2286000" algn="l">
              <a:lnSpc>
                <a:spcPct val="90000"/>
              </a:lnSpc>
              <a:spcBef>
                <a:spcPts val="1200"/>
              </a:spcBef>
              <a:spcAft>
                <a:spcPts val="0"/>
              </a:spcAft>
              <a:buClr>
                <a:schemeClr val="dk1"/>
              </a:buClr>
              <a:buSzPts val="2400"/>
              <a:buChar char="○"/>
              <a:defRPr/>
            </a:lvl5pPr>
            <a:lvl6pPr indent="-342900" lvl="5" marL="2743200" algn="l">
              <a:spcBef>
                <a:spcPts val="1200"/>
              </a:spcBef>
              <a:spcAft>
                <a:spcPts val="0"/>
              </a:spcAft>
              <a:buClr>
                <a:schemeClr val="dk1"/>
              </a:buClr>
              <a:buSzPts val="1800"/>
              <a:buChar char="■"/>
              <a:defRPr/>
            </a:lvl6pPr>
            <a:lvl7pPr indent="-342900" lvl="6" marL="3200400" algn="l">
              <a:spcBef>
                <a:spcPts val="1200"/>
              </a:spcBef>
              <a:spcAft>
                <a:spcPts val="0"/>
              </a:spcAft>
              <a:buClr>
                <a:schemeClr val="dk1"/>
              </a:buClr>
              <a:buSzPts val="1800"/>
              <a:buChar char="●"/>
              <a:defRPr/>
            </a:lvl7pPr>
            <a:lvl8pPr indent="-342900" lvl="7" marL="3657600" algn="l">
              <a:spcBef>
                <a:spcPts val="1200"/>
              </a:spcBef>
              <a:spcAft>
                <a:spcPts val="0"/>
              </a:spcAft>
              <a:buClr>
                <a:schemeClr val="dk1"/>
              </a:buClr>
              <a:buSzPts val="1800"/>
              <a:buChar char="○"/>
              <a:defRPr/>
            </a:lvl8pPr>
            <a:lvl9pPr indent="-342900" lvl="8" marL="4114800" algn="l">
              <a:spcBef>
                <a:spcPts val="1200"/>
              </a:spcBef>
              <a:spcAft>
                <a:spcPts val="1200"/>
              </a:spcAft>
              <a:buClr>
                <a:schemeClr val="dk1"/>
              </a:buClr>
              <a:buSzPts val="1800"/>
              <a:buChar char="■"/>
              <a:defRPr/>
            </a:lvl9pPr>
          </a:lstStyle>
          <a:p/>
        </p:txBody>
      </p:sp>
    </p:spTree>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ext, and Content" type="txAndObj">
  <p:cSld name="TEXT_AND_OBJECT">
    <p:spTree>
      <p:nvGrpSpPr>
        <p:cNvPr id="491" name="Shape 491"/>
        <p:cNvGrpSpPr/>
        <p:nvPr/>
      </p:nvGrpSpPr>
      <p:grpSpPr>
        <a:xfrm>
          <a:off x="0" y="0"/>
          <a:ext cx="0" cy="0"/>
          <a:chOff x="0" y="0"/>
          <a:chExt cx="0" cy="0"/>
        </a:xfrm>
      </p:grpSpPr>
      <p:sp>
        <p:nvSpPr>
          <p:cNvPr id="492" name="Google Shape;492;p59"/>
          <p:cNvSpPr txBox="1"/>
          <p:nvPr>
            <p:ph type="title"/>
          </p:nvPr>
        </p:nvSpPr>
        <p:spPr>
          <a:xfrm>
            <a:off x="457200" y="274638"/>
            <a:ext cx="8229600" cy="11433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2800"/>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p:txBody>
      </p:sp>
      <p:sp>
        <p:nvSpPr>
          <p:cNvPr id="493" name="Google Shape;493;p59"/>
          <p:cNvSpPr txBox="1"/>
          <p:nvPr>
            <p:ph idx="1" type="body"/>
          </p:nvPr>
        </p:nvSpPr>
        <p:spPr>
          <a:xfrm>
            <a:off x="457200" y="1600200"/>
            <a:ext cx="4038600" cy="45261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94" name="Google Shape;494;p59"/>
          <p:cNvSpPr txBox="1"/>
          <p:nvPr>
            <p:ph idx="2" type="body"/>
          </p:nvPr>
        </p:nvSpPr>
        <p:spPr>
          <a:xfrm>
            <a:off x="4648200" y="1600200"/>
            <a:ext cx="4038600" cy="45261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95" name="Google Shape;495;p59"/>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6" name="Google Shape;496;p59"/>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7" name="Google Shape;497;p59"/>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000">
              <a:solidFill>
                <a:schemeClr val="dk2"/>
              </a:solidFil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4" name="Shape 504"/>
        <p:cNvGrpSpPr/>
        <p:nvPr/>
      </p:nvGrpSpPr>
      <p:grpSpPr>
        <a:xfrm>
          <a:off x="0" y="0"/>
          <a:ext cx="0" cy="0"/>
          <a:chOff x="0" y="0"/>
          <a:chExt cx="0" cy="0"/>
        </a:xfrm>
      </p:grpSpPr>
      <p:sp>
        <p:nvSpPr>
          <p:cNvPr id="505" name="Google Shape;505;p61"/>
          <p:cNvSpPr txBox="1"/>
          <p:nvPr>
            <p:ph idx="10" type="dt"/>
          </p:nvPr>
        </p:nvSpPr>
        <p:spPr>
          <a:xfrm>
            <a:off x="228600" y="4237567"/>
            <a:ext cx="1066800" cy="243300"/>
          </a:xfrm>
          <a:prstGeom prst="rect">
            <a:avLst/>
          </a:prstGeom>
          <a:noFill/>
          <a:ln>
            <a:noFill/>
          </a:ln>
        </p:spPr>
        <p:txBody>
          <a:bodyPr anchorCtr="0" anchor="ctr" bIns="25400" lIns="50800" spcFirstLastPara="1" rIns="50800" wrap="square" tIns="25400">
            <a:noAutofit/>
          </a:bodyPr>
          <a:lstStyle>
            <a:lvl1pPr lvl="0" algn="l">
              <a:spcBef>
                <a:spcPts val="0"/>
              </a:spcBef>
              <a:spcAft>
                <a:spcPts val="0"/>
              </a:spcAft>
              <a:buSzPts val="800"/>
              <a:buNone/>
              <a:defRPr/>
            </a:lvl1pPr>
            <a:lvl2pPr lvl="1" algn="l">
              <a:spcBef>
                <a:spcPts val="0"/>
              </a:spcBef>
              <a:spcAft>
                <a:spcPts val="0"/>
              </a:spcAft>
              <a:buSzPts val="800"/>
              <a:buNone/>
              <a:defRPr/>
            </a:lvl2pPr>
            <a:lvl3pPr lvl="2" algn="l">
              <a:spcBef>
                <a:spcPts val="0"/>
              </a:spcBef>
              <a:spcAft>
                <a:spcPts val="0"/>
              </a:spcAft>
              <a:buSzPts val="800"/>
              <a:buNone/>
              <a:defRPr/>
            </a:lvl3pPr>
            <a:lvl4pPr lvl="3" algn="l">
              <a:spcBef>
                <a:spcPts val="0"/>
              </a:spcBef>
              <a:spcAft>
                <a:spcPts val="0"/>
              </a:spcAft>
              <a:buSzPts val="800"/>
              <a:buNone/>
              <a:defRPr/>
            </a:lvl4pPr>
            <a:lvl5pPr lvl="4" algn="l">
              <a:spcBef>
                <a:spcPts val="0"/>
              </a:spcBef>
              <a:spcAft>
                <a:spcPts val="0"/>
              </a:spcAft>
              <a:buSzPts val="800"/>
              <a:buNone/>
              <a:defRPr/>
            </a:lvl5pPr>
            <a:lvl6pPr lvl="5" algn="l">
              <a:spcBef>
                <a:spcPts val="0"/>
              </a:spcBef>
              <a:spcAft>
                <a:spcPts val="0"/>
              </a:spcAft>
              <a:buSzPts val="800"/>
              <a:buNone/>
              <a:defRPr/>
            </a:lvl6pPr>
            <a:lvl7pPr lvl="6" algn="l">
              <a:spcBef>
                <a:spcPts val="0"/>
              </a:spcBef>
              <a:spcAft>
                <a:spcPts val="0"/>
              </a:spcAft>
              <a:buSzPts val="800"/>
              <a:buNone/>
              <a:defRPr/>
            </a:lvl7pPr>
            <a:lvl8pPr lvl="7" algn="l">
              <a:spcBef>
                <a:spcPts val="0"/>
              </a:spcBef>
              <a:spcAft>
                <a:spcPts val="0"/>
              </a:spcAft>
              <a:buSzPts val="800"/>
              <a:buNone/>
              <a:defRPr/>
            </a:lvl8pPr>
            <a:lvl9pPr lvl="8" algn="l">
              <a:spcBef>
                <a:spcPts val="0"/>
              </a:spcBef>
              <a:spcAft>
                <a:spcPts val="0"/>
              </a:spcAft>
              <a:buSzPts val="800"/>
              <a:buNone/>
              <a:defRPr/>
            </a:lvl9pPr>
          </a:lstStyle>
          <a:p/>
        </p:txBody>
      </p:sp>
      <p:sp>
        <p:nvSpPr>
          <p:cNvPr id="506" name="Google Shape;506;p61"/>
          <p:cNvSpPr txBox="1"/>
          <p:nvPr>
            <p:ph idx="11" type="ftr"/>
          </p:nvPr>
        </p:nvSpPr>
        <p:spPr>
          <a:xfrm>
            <a:off x="1562100" y="4237567"/>
            <a:ext cx="1447800" cy="243300"/>
          </a:xfrm>
          <a:prstGeom prst="rect">
            <a:avLst/>
          </a:prstGeom>
          <a:noFill/>
          <a:ln>
            <a:noFill/>
          </a:ln>
        </p:spPr>
        <p:txBody>
          <a:bodyPr anchorCtr="0" anchor="ctr" bIns="25400" lIns="50800" spcFirstLastPara="1" rIns="50800" wrap="square" tIns="25400">
            <a:noAutofit/>
          </a:bodyPr>
          <a:lstStyle>
            <a:lvl1pPr lvl="0" algn="ctr">
              <a:spcBef>
                <a:spcPts val="0"/>
              </a:spcBef>
              <a:spcAft>
                <a:spcPts val="0"/>
              </a:spcAft>
              <a:buSzPts val="800"/>
              <a:buNone/>
              <a:defRPr/>
            </a:lvl1pPr>
            <a:lvl2pPr lvl="1" algn="l">
              <a:spcBef>
                <a:spcPts val="0"/>
              </a:spcBef>
              <a:spcAft>
                <a:spcPts val="0"/>
              </a:spcAft>
              <a:buSzPts val="800"/>
              <a:buNone/>
              <a:defRPr/>
            </a:lvl2pPr>
            <a:lvl3pPr lvl="2" algn="l">
              <a:spcBef>
                <a:spcPts val="0"/>
              </a:spcBef>
              <a:spcAft>
                <a:spcPts val="0"/>
              </a:spcAft>
              <a:buSzPts val="800"/>
              <a:buNone/>
              <a:defRPr/>
            </a:lvl3pPr>
            <a:lvl4pPr lvl="3" algn="l">
              <a:spcBef>
                <a:spcPts val="0"/>
              </a:spcBef>
              <a:spcAft>
                <a:spcPts val="0"/>
              </a:spcAft>
              <a:buSzPts val="800"/>
              <a:buNone/>
              <a:defRPr/>
            </a:lvl4pPr>
            <a:lvl5pPr lvl="4" algn="l">
              <a:spcBef>
                <a:spcPts val="0"/>
              </a:spcBef>
              <a:spcAft>
                <a:spcPts val="0"/>
              </a:spcAft>
              <a:buSzPts val="800"/>
              <a:buNone/>
              <a:defRPr/>
            </a:lvl5pPr>
            <a:lvl6pPr lvl="5" algn="l">
              <a:spcBef>
                <a:spcPts val="0"/>
              </a:spcBef>
              <a:spcAft>
                <a:spcPts val="0"/>
              </a:spcAft>
              <a:buSzPts val="800"/>
              <a:buNone/>
              <a:defRPr/>
            </a:lvl6pPr>
            <a:lvl7pPr lvl="6" algn="l">
              <a:spcBef>
                <a:spcPts val="0"/>
              </a:spcBef>
              <a:spcAft>
                <a:spcPts val="0"/>
              </a:spcAft>
              <a:buSzPts val="800"/>
              <a:buNone/>
              <a:defRPr/>
            </a:lvl7pPr>
            <a:lvl8pPr lvl="7" algn="l">
              <a:spcBef>
                <a:spcPts val="0"/>
              </a:spcBef>
              <a:spcAft>
                <a:spcPts val="0"/>
              </a:spcAft>
              <a:buSzPts val="800"/>
              <a:buNone/>
              <a:defRPr/>
            </a:lvl8pPr>
            <a:lvl9pPr lvl="8" algn="l">
              <a:spcBef>
                <a:spcPts val="0"/>
              </a:spcBef>
              <a:spcAft>
                <a:spcPts val="0"/>
              </a:spcAft>
              <a:buSzPts val="800"/>
              <a:buNone/>
              <a:defRPr/>
            </a:lvl9pPr>
          </a:lstStyle>
          <a:p/>
        </p:txBody>
      </p:sp>
      <p:sp>
        <p:nvSpPr>
          <p:cNvPr id="507" name="Google Shape;507;p61"/>
          <p:cNvSpPr txBox="1"/>
          <p:nvPr>
            <p:ph idx="12" type="sldNum"/>
          </p:nvPr>
        </p:nvSpPr>
        <p:spPr>
          <a:xfrm>
            <a:off x="3276600" y="4237567"/>
            <a:ext cx="1066800" cy="243300"/>
          </a:xfrm>
          <a:prstGeom prst="rect">
            <a:avLst/>
          </a:prstGeom>
          <a:noFill/>
          <a:ln>
            <a:noFill/>
          </a:ln>
        </p:spPr>
        <p:txBody>
          <a:bodyPr anchorCtr="0" anchor="ctr" bIns="25400" lIns="50800" spcFirstLastPara="1" rIns="50800" wrap="square" tIns="254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08" name="Shape 508"/>
        <p:cNvGrpSpPr/>
        <p:nvPr/>
      </p:nvGrpSpPr>
      <p:grpSpPr>
        <a:xfrm>
          <a:off x="0" y="0"/>
          <a:ext cx="0" cy="0"/>
          <a:chOff x="0" y="0"/>
          <a:chExt cx="0" cy="0"/>
        </a:xfrm>
      </p:grpSpPr>
      <p:sp>
        <p:nvSpPr>
          <p:cNvPr id="509" name="Google Shape;509;p62"/>
          <p:cNvSpPr txBox="1"/>
          <p:nvPr>
            <p:ph type="ctrTitle"/>
          </p:nvPr>
        </p:nvSpPr>
        <p:spPr>
          <a:xfrm>
            <a:off x="342900" y="1420283"/>
            <a:ext cx="3886200" cy="980100"/>
          </a:xfrm>
          <a:prstGeom prst="rect">
            <a:avLst/>
          </a:prstGeom>
          <a:noFill/>
          <a:ln>
            <a:noFill/>
          </a:ln>
        </p:spPr>
        <p:txBody>
          <a:bodyPr anchorCtr="0" anchor="ctr" bIns="25400" lIns="50800" spcFirstLastPara="1" rIns="50800" wrap="square" tIns="25400">
            <a:normAutofit/>
          </a:bodyPr>
          <a:lstStyle>
            <a:lvl1pPr lvl="0" algn="ctr">
              <a:spcBef>
                <a:spcPts val="0"/>
              </a:spcBef>
              <a:spcAft>
                <a:spcPts val="0"/>
              </a:spcAft>
              <a:buClr>
                <a:schemeClr val="dk1"/>
              </a:buClr>
              <a:buSzPts val="1000"/>
              <a:buNone/>
              <a:defRPr/>
            </a:lvl1pPr>
            <a:lvl2pPr lvl="1">
              <a:spcBef>
                <a:spcPts val="0"/>
              </a:spcBef>
              <a:spcAft>
                <a:spcPts val="0"/>
              </a:spcAft>
              <a:buSzPts val="800"/>
              <a:buNone/>
              <a:defRPr/>
            </a:lvl2pPr>
            <a:lvl3pPr lvl="2">
              <a:spcBef>
                <a:spcPts val="0"/>
              </a:spcBef>
              <a:spcAft>
                <a:spcPts val="0"/>
              </a:spcAft>
              <a:buSzPts val="800"/>
              <a:buNone/>
              <a:defRPr/>
            </a:lvl3pPr>
            <a:lvl4pPr lvl="3">
              <a:spcBef>
                <a:spcPts val="0"/>
              </a:spcBef>
              <a:spcAft>
                <a:spcPts val="0"/>
              </a:spcAft>
              <a:buSzPts val="800"/>
              <a:buNone/>
              <a:defRPr/>
            </a:lvl4pPr>
            <a:lvl5pPr lvl="4">
              <a:spcBef>
                <a:spcPts val="0"/>
              </a:spcBef>
              <a:spcAft>
                <a:spcPts val="0"/>
              </a:spcAft>
              <a:buSzPts val="800"/>
              <a:buNone/>
              <a:defRPr/>
            </a:lvl5pPr>
            <a:lvl6pPr lvl="5">
              <a:spcBef>
                <a:spcPts val="0"/>
              </a:spcBef>
              <a:spcAft>
                <a:spcPts val="0"/>
              </a:spcAft>
              <a:buSzPts val="800"/>
              <a:buNone/>
              <a:defRPr/>
            </a:lvl6pPr>
            <a:lvl7pPr lvl="6">
              <a:spcBef>
                <a:spcPts val="0"/>
              </a:spcBef>
              <a:spcAft>
                <a:spcPts val="0"/>
              </a:spcAft>
              <a:buSzPts val="800"/>
              <a:buNone/>
              <a:defRPr/>
            </a:lvl7pPr>
            <a:lvl8pPr lvl="7">
              <a:spcBef>
                <a:spcPts val="0"/>
              </a:spcBef>
              <a:spcAft>
                <a:spcPts val="0"/>
              </a:spcAft>
              <a:buSzPts val="800"/>
              <a:buNone/>
              <a:defRPr/>
            </a:lvl8pPr>
            <a:lvl9pPr lvl="8">
              <a:spcBef>
                <a:spcPts val="0"/>
              </a:spcBef>
              <a:spcAft>
                <a:spcPts val="0"/>
              </a:spcAft>
              <a:buSzPts val="800"/>
              <a:buNone/>
              <a:defRPr/>
            </a:lvl9pPr>
          </a:lstStyle>
          <a:p/>
        </p:txBody>
      </p:sp>
      <p:sp>
        <p:nvSpPr>
          <p:cNvPr id="510" name="Google Shape;510;p62"/>
          <p:cNvSpPr txBox="1"/>
          <p:nvPr>
            <p:ph idx="1" type="subTitle"/>
          </p:nvPr>
        </p:nvSpPr>
        <p:spPr>
          <a:xfrm>
            <a:off x="685800" y="2590800"/>
            <a:ext cx="3200400" cy="1168500"/>
          </a:xfrm>
          <a:prstGeom prst="rect">
            <a:avLst/>
          </a:prstGeom>
          <a:noFill/>
          <a:ln>
            <a:noFill/>
          </a:ln>
        </p:spPr>
        <p:txBody>
          <a:bodyPr anchorCtr="0" anchor="t" bIns="25400" lIns="50800" spcFirstLastPara="1" rIns="50800" wrap="square" tIns="25400">
            <a:normAutofit/>
          </a:bodyPr>
          <a:lstStyle>
            <a:lvl1pPr lvl="0" algn="ctr">
              <a:spcBef>
                <a:spcPts val="400"/>
              </a:spcBef>
              <a:spcAft>
                <a:spcPts val="0"/>
              </a:spcAft>
              <a:buClr>
                <a:srgbClr val="888888"/>
              </a:buClr>
              <a:buSzPts val="1800"/>
              <a:buNone/>
              <a:defRPr>
                <a:solidFill>
                  <a:srgbClr val="888888"/>
                </a:solidFill>
              </a:defRPr>
            </a:lvl1pPr>
            <a:lvl2pPr lvl="1" algn="ctr">
              <a:spcBef>
                <a:spcPts val="300"/>
              </a:spcBef>
              <a:spcAft>
                <a:spcPts val="0"/>
              </a:spcAft>
              <a:buClr>
                <a:srgbClr val="888888"/>
              </a:buClr>
              <a:buSzPts val="1600"/>
              <a:buNone/>
              <a:defRPr>
                <a:solidFill>
                  <a:srgbClr val="888888"/>
                </a:solidFill>
              </a:defRPr>
            </a:lvl2pPr>
            <a:lvl3pPr lvl="2" algn="ctr">
              <a:spcBef>
                <a:spcPts val="300"/>
              </a:spcBef>
              <a:spcAft>
                <a:spcPts val="0"/>
              </a:spcAft>
              <a:buClr>
                <a:srgbClr val="888888"/>
              </a:buClr>
              <a:buSzPts val="1300"/>
              <a:buNone/>
              <a:defRPr>
                <a:solidFill>
                  <a:srgbClr val="888888"/>
                </a:solidFill>
              </a:defRPr>
            </a:lvl3pPr>
            <a:lvl4pPr lvl="3" algn="ctr">
              <a:spcBef>
                <a:spcPts val="200"/>
              </a:spcBef>
              <a:spcAft>
                <a:spcPts val="0"/>
              </a:spcAft>
              <a:buClr>
                <a:srgbClr val="888888"/>
              </a:buClr>
              <a:buSzPts val="1100"/>
              <a:buNone/>
              <a:defRPr>
                <a:solidFill>
                  <a:srgbClr val="888888"/>
                </a:solidFill>
              </a:defRPr>
            </a:lvl4pPr>
            <a:lvl5pPr lvl="4" algn="ctr">
              <a:spcBef>
                <a:spcPts val="200"/>
              </a:spcBef>
              <a:spcAft>
                <a:spcPts val="0"/>
              </a:spcAft>
              <a:buClr>
                <a:srgbClr val="888888"/>
              </a:buClr>
              <a:buSzPts val="1100"/>
              <a:buNone/>
              <a:defRPr>
                <a:solidFill>
                  <a:srgbClr val="888888"/>
                </a:solidFill>
              </a:defRPr>
            </a:lvl5pPr>
            <a:lvl6pPr lvl="5" algn="ctr">
              <a:spcBef>
                <a:spcPts val="200"/>
              </a:spcBef>
              <a:spcAft>
                <a:spcPts val="0"/>
              </a:spcAft>
              <a:buClr>
                <a:srgbClr val="888888"/>
              </a:buClr>
              <a:buSzPts val="1100"/>
              <a:buNone/>
              <a:defRPr>
                <a:solidFill>
                  <a:srgbClr val="888888"/>
                </a:solidFill>
              </a:defRPr>
            </a:lvl6pPr>
            <a:lvl7pPr lvl="6" algn="ctr">
              <a:spcBef>
                <a:spcPts val="200"/>
              </a:spcBef>
              <a:spcAft>
                <a:spcPts val="0"/>
              </a:spcAft>
              <a:buClr>
                <a:srgbClr val="888888"/>
              </a:buClr>
              <a:buSzPts val="1100"/>
              <a:buNone/>
              <a:defRPr>
                <a:solidFill>
                  <a:srgbClr val="888888"/>
                </a:solidFill>
              </a:defRPr>
            </a:lvl7pPr>
            <a:lvl8pPr lvl="7" algn="ctr">
              <a:spcBef>
                <a:spcPts val="200"/>
              </a:spcBef>
              <a:spcAft>
                <a:spcPts val="0"/>
              </a:spcAft>
              <a:buClr>
                <a:srgbClr val="888888"/>
              </a:buClr>
              <a:buSzPts val="1100"/>
              <a:buNone/>
              <a:defRPr>
                <a:solidFill>
                  <a:srgbClr val="888888"/>
                </a:solidFill>
              </a:defRPr>
            </a:lvl8pPr>
            <a:lvl9pPr lvl="8" algn="ctr">
              <a:spcBef>
                <a:spcPts val="200"/>
              </a:spcBef>
              <a:spcAft>
                <a:spcPts val="0"/>
              </a:spcAft>
              <a:buClr>
                <a:srgbClr val="888888"/>
              </a:buClr>
              <a:buSzPts val="1100"/>
              <a:buNone/>
              <a:defRPr>
                <a:solidFill>
                  <a:srgbClr val="888888"/>
                </a:solidFill>
              </a:defRPr>
            </a:lvl9pPr>
          </a:lstStyle>
          <a:p/>
        </p:txBody>
      </p:sp>
      <p:sp>
        <p:nvSpPr>
          <p:cNvPr id="511" name="Google Shape;511;p62"/>
          <p:cNvSpPr txBox="1"/>
          <p:nvPr>
            <p:ph idx="10" type="dt"/>
          </p:nvPr>
        </p:nvSpPr>
        <p:spPr>
          <a:xfrm>
            <a:off x="228600" y="4237567"/>
            <a:ext cx="1066800" cy="243300"/>
          </a:xfrm>
          <a:prstGeom prst="rect">
            <a:avLst/>
          </a:prstGeom>
          <a:noFill/>
          <a:ln>
            <a:noFill/>
          </a:ln>
        </p:spPr>
        <p:txBody>
          <a:bodyPr anchorCtr="0" anchor="ctr" bIns="25400" lIns="50800" spcFirstLastPara="1" rIns="50800" wrap="square" tIns="25400">
            <a:noAutofit/>
          </a:bodyPr>
          <a:lstStyle>
            <a:lvl1pPr lvl="0" algn="l">
              <a:spcBef>
                <a:spcPts val="0"/>
              </a:spcBef>
              <a:spcAft>
                <a:spcPts val="0"/>
              </a:spcAft>
              <a:buSzPts val="800"/>
              <a:buNone/>
              <a:defRPr/>
            </a:lvl1pPr>
            <a:lvl2pPr lvl="1" algn="l">
              <a:spcBef>
                <a:spcPts val="0"/>
              </a:spcBef>
              <a:spcAft>
                <a:spcPts val="0"/>
              </a:spcAft>
              <a:buSzPts val="800"/>
              <a:buNone/>
              <a:defRPr/>
            </a:lvl2pPr>
            <a:lvl3pPr lvl="2" algn="l">
              <a:spcBef>
                <a:spcPts val="0"/>
              </a:spcBef>
              <a:spcAft>
                <a:spcPts val="0"/>
              </a:spcAft>
              <a:buSzPts val="800"/>
              <a:buNone/>
              <a:defRPr/>
            </a:lvl3pPr>
            <a:lvl4pPr lvl="3" algn="l">
              <a:spcBef>
                <a:spcPts val="0"/>
              </a:spcBef>
              <a:spcAft>
                <a:spcPts val="0"/>
              </a:spcAft>
              <a:buSzPts val="800"/>
              <a:buNone/>
              <a:defRPr/>
            </a:lvl4pPr>
            <a:lvl5pPr lvl="4" algn="l">
              <a:spcBef>
                <a:spcPts val="0"/>
              </a:spcBef>
              <a:spcAft>
                <a:spcPts val="0"/>
              </a:spcAft>
              <a:buSzPts val="800"/>
              <a:buNone/>
              <a:defRPr/>
            </a:lvl5pPr>
            <a:lvl6pPr lvl="5" algn="l">
              <a:spcBef>
                <a:spcPts val="0"/>
              </a:spcBef>
              <a:spcAft>
                <a:spcPts val="0"/>
              </a:spcAft>
              <a:buSzPts val="800"/>
              <a:buNone/>
              <a:defRPr/>
            </a:lvl6pPr>
            <a:lvl7pPr lvl="6" algn="l">
              <a:spcBef>
                <a:spcPts val="0"/>
              </a:spcBef>
              <a:spcAft>
                <a:spcPts val="0"/>
              </a:spcAft>
              <a:buSzPts val="800"/>
              <a:buNone/>
              <a:defRPr/>
            </a:lvl7pPr>
            <a:lvl8pPr lvl="7" algn="l">
              <a:spcBef>
                <a:spcPts val="0"/>
              </a:spcBef>
              <a:spcAft>
                <a:spcPts val="0"/>
              </a:spcAft>
              <a:buSzPts val="800"/>
              <a:buNone/>
              <a:defRPr/>
            </a:lvl8pPr>
            <a:lvl9pPr lvl="8" algn="l">
              <a:spcBef>
                <a:spcPts val="0"/>
              </a:spcBef>
              <a:spcAft>
                <a:spcPts val="0"/>
              </a:spcAft>
              <a:buSzPts val="800"/>
              <a:buNone/>
              <a:defRPr/>
            </a:lvl9pPr>
          </a:lstStyle>
          <a:p/>
        </p:txBody>
      </p:sp>
      <p:sp>
        <p:nvSpPr>
          <p:cNvPr id="512" name="Google Shape;512;p62"/>
          <p:cNvSpPr txBox="1"/>
          <p:nvPr>
            <p:ph idx="11" type="ftr"/>
          </p:nvPr>
        </p:nvSpPr>
        <p:spPr>
          <a:xfrm>
            <a:off x="1562100" y="4237567"/>
            <a:ext cx="1447800" cy="243300"/>
          </a:xfrm>
          <a:prstGeom prst="rect">
            <a:avLst/>
          </a:prstGeom>
          <a:noFill/>
          <a:ln>
            <a:noFill/>
          </a:ln>
        </p:spPr>
        <p:txBody>
          <a:bodyPr anchorCtr="0" anchor="ctr" bIns="25400" lIns="50800" spcFirstLastPara="1" rIns="50800" wrap="square" tIns="25400">
            <a:noAutofit/>
          </a:bodyPr>
          <a:lstStyle>
            <a:lvl1pPr lvl="0" algn="ctr">
              <a:spcBef>
                <a:spcPts val="0"/>
              </a:spcBef>
              <a:spcAft>
                <a:spcPts val="0"/>
              </a:spcAft>
              <a:buSzPts val="800"/>
              <a:buNone/>
              <a:defRPr/>
            </a:lvl1pPr>
            <a:lvl2pPr lvl="1" algn="l">
              <a:spcBef>
                <a:spcPts val="0"/>
              </a:spcBef>
              <a:spcAft>
                <a:spcPts val="0"/>
              </a:spcAft>
              <a:buSzPts val="800"/>
              <a:buNone/>
              <a:defRPr/>
            </a:lvl2pPr>
            <a:lvl3pPr lvl="2" algn="l">
              <a:spcBef>
                <a:spcPts val="0"/>
              </a:spcBef>
              <a:spcAft>
                <a:spcPts val="0"/>
              </a:spcAft>
              <a:buSzPts val="800"/>
              <a:buNone/>
              <a:defRPr/>
            </a:lvl3pPr>
            <a:lvl4pPr lvl="3" algn="l">
              <a:spcBef>
                <a:spcPts val="0"/>
              </a:spcBef>
              <a:spcAft>
                <a:spcPts val="0"/>
              </a:spcAft>
              <a:buSzPts val="800"/>
              <a:buNone/>
              <a:defRPr/>
            </a:lvl4pPr>
            <a:lvl5pPr lvl="4" algn="l">
              <a:spcBef>
                <a:spcPts val="0"/>
              </a:spcBef>
              <a:spcAft>
                <a:spcPts val="0"/>
              </a:spcAft>
              <a:buSzPts val="800"/>
              <a:buNone/>
              <a:defRPr/>
            </a:lvl5pPr>
            <a:lvl6pPr lvl="5" algn="l">
              <a:spcBef>
                <a:spcPts val="0"/>
              </a:spcBef>
              <a:spcAft>
                <a:spcPts val="0"/>
              </a:spcAft>
              <a:buSzPts val="800"/>
              <a:buNone/>
              <a:defRPr/>
            </a:lvl6pPr>
            <a:lvl7pPr lvl="6" algn="l">
              <a:spcBef>
                <a:spcPts val="0"/>
              </a:spcBef>
              <a:spcAft>
                <a:spcPts val="0"/>
              </a:spcAft>
              <a:buSzPts val="800"/>
              <a:buNone/>
              <a:defRPr/>
            </a:lvl7pPr>
            <a:lvl8pPr lvl="7" algn="l">
              <a:spcBef>
                <a:spcPts val="0"/>
              </a:spcBef>
              <a:spcAft>
                <a:spcPts val="0"/>
              </a:spcAft>
              <a:buSzPts val="800"/>
              <a:buNone/>
              <a:defRPr/>
            </a:lvl8pPr>
            <a:lvl9pPr lvl="8" algn="l">
              <a:spcBef>
                <a:spcPts val="0"/>
              </a:spcBef>
              <a:spcAft>
                <a:spcPts val="0"/>
              </a:spcAft>
              <a:buSzPts val="800"/>
              <a:buNone/>
              <a:defRPr/>
            </a:lvl9pPr>
          </a:lstStyle>
          <a:p/>
        </p:txBody>
      </p:sp>
      <p:sp>
        <p:nvSpPr>
          <p:cNvPr id="513" name="Google Shape;513;p62"/>
          <p:cNvSpPr txBox="1"/>
          <p:nvPr>
            <p:ph idx="12" type="sldNum"/>
          </p:nvPr>
        </p:nvSpPr>
        <p:spPr>
          <a:xfrm>
            <a:off x="3276600" y="4237567"/>
            <a:ext cx="1066800" cy="243300"/>
          </a:xfrm>
          <a:prstGeom prst="rect">
            <a:avLst/>
          </a:prstGeom>
          <a:noFill/>
          <a:ln>
            <a:noFill/>
          </a:ln>
        </p:spPr>
        <p:txBody>
          <a:bodyPr anchorCtr="0" anchor="ctr" bIns="25400" lIns="50800" spcFirstLastPara="1" rIns="50800" wrap="square" tIns="254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14" name="Shape 514"/>
        <p:cNvGrpSpPr/>
        <p:nvPr/>
      </p:nvGrpSpPr>
      <p:grpSpPr>
        <a:xfrm>
          <a:off x="0" y="0"/>
          <a:ext cx="0" cy="0"/>
          <a:chOff x="0" y="0"/>
          <a:chExt cx="0" cy="0"/>
        </a:xfrm>
      </p:grpSpPr>
      <p:sp>
        <p:nvSpPr>
          <p:cNvPr id="515" name="Google Shape;515;p63"/>
          <p:cNvSpPr txBox="1"/>
          <p:nvPr>
            <p:ph type="title"/>
          </p:nvPr>
        </p:nvSpPr>
        <p:spPr>
          <a:xfrm>
            <a:off x="228600" y="183092"/>
            <a:ext cx="4114800" cy="762000"/>
          </a:xfrm>
          <a:prstGeom prst="rect">
            <a:avLst/>
          </a:prstGeom>
          <a:noFill/>
          <a:ln>
            <a:noFill/>
          </a:ln>
        </p:spPr>
        <p:txBody>
          <a:bodyPr anchorCtr="0" anchor="ctr" bIns="25400" lIns="50800" spcFirstLastPara="1" rIns="50800" wrap="square" tIns="25400">
            <a:normAutofit/>
          </a:bodyPr>
          <a:lstStyle>
            <a:lvl1pPr lvl="0" algn="ctr">
              <a:spcBef>
                <a:spcPts val="0"/>
              </a:spcBef>
              <a:spcAft>
                <a:spcPts val="0"/>
              </a:spcAft>
              <a:buClr>
                <a:schemeClr val="dk1"/>
              </a:buClr>
              <a:buSzPts val="1000"/>
              <a:buNone/>
              <a:defRPr/>
            </a:lvl1pPr>
            <a:lvl2pPr lvl="1">
              <a:spcBef>
                <a:spcPts val="0"/>
              </a:spcBef>
              <a:spcAft>
                <a:spcPts val="0"/>
              </a:spcAft>
              <a:buSzPts val="800"/>
              <a:buNone/>
              <a:defRPr/>
            </a:lvl2pPr>
            <a:lvl3pPr lvl="2">
              <a:spcBef>
                <a:spcPts val="0"/>
              </a:spcBef>
              <a:spcAft>
                <a:spcPts val="0"/>
              </a:spcAft>
              <a:buSzPts val="800"/>
              <a:buNone/>
              <a:defRPr/>
            </a:lvl3pPr>
            <a:lvl4pPr lvl="3">
              <a:spcBef>
                <a:spcPts val="0"/>
              </a:spcBef>
              <a:spcAft>
                <a:spcPts val="0"/>
              </a:spcAft>
              <a:buSzPts val="800"/>
              <a:buNone/>
              <a:defRPr/>
            </a:lvl4pPr>
            <a:lvl5pPr lvl="4">
              <a:spcBef>
                <a:spcPts val="0"/>
              </a:spcBef>
              <a:spcAft>
                <a:spcPts val="0"/>
              </a:spcAft>
              <a:buSzPts val="800"/>
              <a:buNone/>
              <a:defRPr/>
            </a:lvl5pPr>
            <a:lvl6pPr lvl="5">
              <a:spcBef>
                <a:spcPts val="0"/>
              </a:spcBef>
              <a:spcAft>
                <a:spcPts val="0"/>
              </a:spcAft>
              <a:buSzPts val="800"/>
              <a:buNone/>
              <a:defRPr/>
            </a:lvl6pPr>
            <a:lvl7pPr lvl="6">
              <a:spcBef>
                <a:spcPts val="0"/>
              </a:spcBef>
              <a:spcAft>
                <a:spcPts val="0"/>
              </a:spcAft>
              <a:buSzPts val="800"/>
              <a:buNone/>
              <a:defRPr/>
            </a:lvl7pPr>
            <a:lvl8pPr lvl="7">
              <a:spcBef>
                <a:spcPts val="0"/>
              </a:spcBef>
              <a:spcAft>
                <a:spcPts val="0"/>
              </a:spcAft>
              <a:buSzPts val="800"/>
              <a:buNone/>
              <a:defRPr/>
            </a:lvl8pPr>
            <a:lvl9pPr lvl="8">
              <a:spcBef>
                <a:spcPts val="0"/>
              </a:spcBef>
              <a:spcAft>
                <a:spcPts val="0"/>
              </a:spcAft>
              <a:buSzPts val="800"/>
              <a:buNone/>
              <a:defRPr/>
            </a:lvl9pPr>
          </a:lstStyle>
          <a:p/>
        </p:txBody>
      </p:sp>
      <p:sp>
        <p:nvSpPr>
          <p:cNvPr id="516" name="Google Shape;516;p63"/>
          <p:cNvSpPr txBox="1"/>
          <p:nvPr>
            <p:ph idx="1" type="body"/>
          </p:nvPr>
        </p:nvSpPr>
        <p:spPr>
          <a:xfrm>
            <a:off x="228600" y="1066800"/>
            <a:ext cx="4114800" cy="3017400"/>
          </a:xfrm>
          <a:prstGeom prst="rect">
            <a:avLst/>
          </a:prstGeom>
          <a:noFill/>
          <a:ln>
            <a:noFill/>
          </a:ln>
        </p:spPr>
        <p:txBody>
          <a:bodyPr anchorCtr="0" anchor="t" bIns="25400" lIns="50800" spcFirstLastPara="1" rIns="50800" wrap="square" tIns="25400">
            <a:normAutofit/>
          </a:bodyPr>
          <a:lstStyle>
            <a:lvl1pPr indent="-292100" lvl="0" marL="457200" algn="l">
              <a:spcBef>
                <a:spcPts val="200"/>
              </a:spcBef>
              <a:spcAft>
                <a:spcPts val="0"/>
              </a:spcAft>
              <a:buClr>
                <a:schemeClr val="dk1"/>
              </a:buClr>
              <a:buSzPts val="1000"/>
              <a:buChar char="•"/>
              <a:defRPr/>
            </a:lvl1pPr>
            <a:lvl2pPr indent="-292100" lvl="1" marL="914400" algn="l">
              <a:spcBef>
                <a:spcPts val="200"/>
              </a:spcBef>
              <a:spcAft>
                <a:spcPts val="0"/>
              </a:spcAft>
              <a:buClr>
                <a:schemeClr val="dk1"/>
              </a:buClr>
              <a:buSzPts val="1000"/>
              <a:buChar char="–"/>
              <a:defRPr/>
            </a:lvl2pPr>
            <a:lvl3pPr indent="-292100" lvl="2" marL="1371600" algn="l">
              <a:spcBef>
                <a:spcPts val="200"/>
              </a:spcBef>
              <a:spcAft>
                <a:spcPts val="0"/>
              </a:spcAft>
              <a:buClr>
                <a:schemeClr val="dk1"/>
              </a:buClr>
              <a:buSzPts val="1000"/>
              <a:buChar char="•"/>
              <a:defRPr/>
            </a:lvl3pPr>
            <a:lvl4pPr indent="-292100" lvl="3" marL="1828800" algn="l">
              <a:spcBef>
                <a:spcPts val="200"/>
              </a:spcBef>
              <a:spcAft>
                <a:spcPts val="0"/>
              </a:spcAft>
              <a:buClr>
                <a:schemeClr val="dk1"/>
              </a:buClr>
              <a:buSzPts val="1000"/>
              <a:buChar char="–"/>
              <a:defRPr/>
            </a:lvl4pPr>
            <a:lvl5pPr indent="-292100" lvl="4" marL="2286000" algn="l">
              <a:spcBef>
                <a:spcPts val="200"/>
              </a:spcBef>
              <a:spcAft>
                <a:spcPts val="0"/>
              </a:spcAft>
              <a:buClr>
                <a:schemeClr val="dk1"/>
              </a:buClr>
              <a:buSzPts val="1000"/>
              <a:buChar char="»"/>
              <a:defRPr/>
            </a:lvl5pPr>
            <a:lvl6pPr indent="-292100" lvl="5" marL="2743200" algn="l">
              <a:spcBef>
                <a:spcPts val="200"/>
              </a:spcBef>
              <a:spcAft>
                <a:spcPts val="0"/>
              </a:spcAft>
              <a:buClr>
                <a:schemeClr val="dk1"/>
              </a:buClr>
              <a:buSzPts val="1000"/>
              <a:buChar char="•"/>
              <a:defRPr/>
            </a:lvl6pPr>
            <a:lvl7pPr indent="-292100" lvl="6" marL="3200400" algn="l">
              <a:spcBef>
                <a:spcPts val="200"/>
              </a:spcBef>
              <a:spcAft>
                <a:spcPts val="0"/>
              </a:spcAft>
              <a:buClr>
                <a:schemeClr val="dk1"/>
              </a:buClr>
              <a:buSzPts val="1000"/>
              <a:buChar char="•"/>
              <a:defRPr/>
            </a:lvl7pPr>
            <a:lvl8pPr indent="-292100" lvl="7" marL="3657600" algn="l">
              <a:spcBef>
                <a:spcPts val="200"/>
              </a:spcBef>
              <a:spcAft>
                <a:spcPts val="0"/>
              </a:spcAft>
              <a:buClr>
                <a:schemeClr val="dk1"/>
              </a:buClr>
              <a:buSzPts val="1000"/>
              <a:buChar char="•"/>
              <a:defRPr/>
            </a:lvl8pPr>
            <a:lvl9pPr indent="-292100" lvl="8" marL="4114800" algn="l">
              <a:spcBef>
                <a:spcPts val="200"/>
              </a:spcBef>
              <a:spcAft>
                <a:spcPts val="0"/>
              </a:spcAft>
              <a:buClr>
                <a:schemeClr val="dk1"/>
              </a:buClr>
              <a:buSzPts val="1000"/>
              <a:buChar char="•"/>
              <a:defRPr/>
            </a:lvl9pPr>
          </a:lstStyle>
          <a:p/>
        </p:txBody>
      </p:sp>
      <p:sp>
        <p:nvSpPr>
          <p:cNvPr id="517" name="Google Shape;517;p63"/>
          <p:cNvSpPr txBox="1"/>
          <p:nvPr>
            <p:ph idx="10" type="dt"/>
          </p:nvPr>
        </p:nvSpPr>
        <p:spPr>
          <a:xfrm>
            <a:off x="228600" y="4237567"/>
            <a:ext cx="1066800" cy="243300"/>
          </a:xfrm>
          <a:prstGeom prst="rect">
            <a:avLst/>
          </a:prstGeom>
          <a:noFill/>
          <a:ln>
            <a:noFill/>
          </a:ln>
        </p:spPr>
        <p:txBody>
          <a:bodyPr anchorCtr="0" anchor="ctr" bIns="25400" lIns="50800" spcFirstLastPara="1" rIns="50800" wrap="square" tIns="25400">
            <a:noAutofit/>
          </a:bodyPr>
          <a:lstStyle>
            <a:lvl1pPr lvl="0" algn="l">
              <a:spcBef>
                <a:spcPts val="0"/>
              </a:spcBef>
              <a:spcAft>
                <a:spcPts val="0"/>
              </a:spcAft>
              <a:buSzPts val="800"/>
              <a:buNone/>
              <a:defRPr/>
            </a:lvl1pPr>
            <a:lvl2pPr lvl="1" algn="l">
              <a:spcBef>
                <a:spcPts val="0"/>
              </a:spcBef>
              <a:spcAft>
                <a:spcPts val="0"/>
              </a:spcAft>
              <a:buSzPts val="800"/>
              <a:buNone/>
              <a:defRPr/>
            </a:lvl2pPr>
            <a:lvl3pPr lvl="2" algn="l">
              <a:spcBef>
                <a:spcPts val="0"/>
              </a:spcBef>
              <a:spcAft>
                <a:spcPts val="0"/>
              </a:spcAft>
              <a:buSzPts val="800"/>
              <a:buNone/>
              <a:defRPr/>
            </a:lvl3pPr>
            <a:lvl4pPr lvl="3" algn="l">
              <a:spcBef>
                <a:spcPts val="0"/>
              </a:spcBef>
              <a:spcAft>
                <a:spcPts val="0"/>
              </a:spcAft>
              <a:buSzPts val="800"/>
              <a:buNone/>
              <a:defRPr/>
            </a:lvl4pPr>
            <a:lvl5pPr lvl="4" algn="l">
              <a:spcBef>
                <a:spcPts val="0"/>
              </a:spcBef>
              <a:spcAft>
                <a:spcPts val="0"/>
              </a:spcAft>
              <a:buSzPts val="800"/>
              <a:buNone/>
              <a:defRPr/>
            </a:lvl5pPr>
            <a:lvl6pPr lvl="5" algn="l">
              <a:spcBef>
                <a:spcPts val="0"/>
              </a:spcBef>
              <a:spcAft>
                <a:spcPts val="0"/>
              </a:spcAft>
              <a:buSzPts val="800"/>
              <a:buNone/>
              <a:defRPr/>
            </a:lvl6pPr>
            <a:lvl7pPr lvl="6" algn="l">
              <a:spcBef>
                <a:spcPts val="0"/>
              </a:spcBef>
              <a:spcAft>
                <a:spcPts val="0"/>
              </a:spcAft>
              <a:buSzPts val="800"/>
              <a:buNone/>
              <a:defRPr/>
            </a:lvl7pPr>
            <a:lvl8pPr lvl="7" algn="l">
              <a:spcBef>
                <a:spcPts val="0"/>
              </a:spcBef>
              <a:spcAft>
                <a:spcPts val="0"/>
              </a:spcAft>
              <a:buSzPts val="800"/>
              <a:buNone/>
              <a:defRPr/>
            </a:lvl8pPr>
            <a:lvl9pPr lvl="8" algn="l">
              <a:spcBef>
                <a:spcPts val="0"/>
              </a:spcBef>
              <a:spcAft>
                <a:spcPts val="0"/>
              </a:spcAft>
              <a:buSzPts val="800"/>
              <a:buNone/>
              <a:defRPr/>
            </a:lvl9pPr>
          </a:lstStyle>
          <a:p/>
        </p:txBody>
      </p:sp>
      <p:sp>
        <p:nvSpPr>
          <p:cNvPr id="518" name="Google Shape;518;p63"/>
          <p:cNvSpPr txBox="1"/>
          <p:nvPr>
            <p:ph idx="11" type="ftr"/>
          </p:nvPr>
        </p:nvSpPr>
        <p:spPr>
          <a:xfrm>
            <a:off x="1562100" y="4237567"/>
            <a:ext cx="1447800" cy="243300"/>
          </a:xfrm>
          <a:prstGeom prst="rect">
            <a:avLst/>
          </a:prstGeom>
          <a:noFill/>
          <a:ln>
            <a:noFill/>
          </a:ln>
        </p:spPr>
        <p:txBody>
          <a:bodyPr anchorCtr="0" anchor="ctr" bIns="25400" lIns="50800" spcFirstLastPara="1" rIns="50800" wrap="square" tIns="25400">
            <a:noAutofit/>
          </a:bodyPr>
          <a:lstStyle>
            <a:lvl1pPr lvl="0" algn="ctr">
              <a:spcBef>
                <a:spcPts val="0"/>
              </a:spcBef>
              <a:spcAft>
                <a:spcPts val="0"/>
              </a:spcAft>
              <a:buSzPts val="800"/>
              <a:buNone/>
              <a:defRPr/>
            </a:lvl1pPr>
            <a:lvl2pPr lvl="1" algn="l">
              <a:spcBef>
                <a:spcPts val="0"/>
              </a:spcBef>
              <a:spcAft>
                <a:spcPts val="0"/>
              </a:spcAft>
              <a:buSzPts val="800"/>
              <a:buNone/>
              <a:defRPr/>
            </a:lvl2pPr>
            <a:lvl3pPr lvl="2" algn="l">
              <a:spcBef>
                <a:spcPts val="0"/>
              </a:spcBef>
              <a:spcAft>
                <a:spcPts val="0"/>
              </a:spcAft>
              <a:buSzPts val="800"/>
              <a:buNone/>
              <a:defRPr/>
            </a:lvl3pPr>
            <a:lvl4pPr lvl="3" algn="l">
              <a:spcBef>
                <a:spcPts val="0"/>
              </a:spcBef>
              <a:spcAft>
                <a:spcPts val="0"/>
              </a:spcAft>
              <a:buSzPts val="800"/>
              <a:buNone/>
              <a:defRPr/>
            </a:lvl4pPr>
            <a:lvl5pPr lvl="4" algn="l">
              <a:spcBef>
                <a:spcPts val="0"/>
              </a:spcBef>
              <a:spcAft>
                <a:spcPts val="0"/>
              </a:spcAft>
              <a:buSzPts val="800"/>
              <a:buNone/>
              <a:defRPr/>
            </a:lvl5pPr>
            <a:lvl6pPr lvl="5" algn="l">
              <a:spcBef>
                <a:spcPts val="0"/>
              </a:spcBef>
              <a:spcAft>
                <a:spcPts val="0"/>
              </a:spcAft>
              <a:buSzPts val="800"/>
              <a:buNone/>
              <a:defRPr/>
            </a:lvl6pPr>
            <a:lvl7pPr lvl="6" algn="l">
              <a:spcBef>
                <a:spcPts val="0"/>
              </a:spcBef>
              <a:spcAft>
                <a:spcPts val="0"/>
              </a:spcAft>
              <a:buSzPts val="800"/>
              <a:buNone/>
              <a:defRPr/>
            </a:lvl7pPr>
            <a:lvl8pPr lvl="7" algn="l">
              <a:spcBef>
                <a:spcPts val="0"/>
              </a:spcBef>
              <a:spcAft>
                <a:spcPts val="0"/>
              </a:spcAft>
              <a:buSzPts val="800"/>
              <a:buNone/>
              <a:defRPr/>
            </a:lvl8pPr>
            <a:lvl9pPr lvl="8" algn="l">
              <a:spcBef>
                <a:spcPts val="0"/>
              </a:spcBef>
              <a:spcAft>
                <a:spcPts val="0"/>
              </a:spcAft>
              <a:buSzPts val="800"/>
              <a:buNone/>
              <a:defRPr/>
            </a:lvl9pPr>
          </a:lstStyle>
          <a:p/>
        </p:txBody>
      </p:sp>
      <p:sp>
        <p:nvSpPr>
          <p:cNvPr id="519" name="Google Shape;519;p63"/>
          <p:cNvSpPr txBox="1"/>
          <p:nvPr>
            <p:ph idx="12" type="sldNum"/>
          </p:nvPr>
        </p:nvSpPr>
        <p:spPr>
          <a:xfrm>
            <a:off x="3276600" y="4237567"/>
            <a:ext cx="1066800" cy="243300"/>
          </a:xfrm>
          <a:prstGeom prst="rect">
            <a:avLst/>
          </a:prstGeom>
          <a:noFill/>
          <a:ln>
            <a:noFill/>
          </a:ln>
        </p:spPr>
        <p:txBody>
          <a:bodyPr anchorCtr="0" anchor="ctr" bIns="25400" lIns="50800" spcFirstLastPara="1" rIns="50800" wrap="square" tIns="254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7"/>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7"/>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20" name="Shape 520"/>
        <p:cNvGrpSpPr/>
        <p:nvPr/>
      </p:nvGrpSpPr>
      <p:grpSpPr>
        <a:xfrm>
          <a:off x="0" y="0"/>
          <a:ext cx="0" cy="0"/>
          <a:chOff x="0" y="0"/>
          <a:chExt cx="0" cy="0"/>
        </a:xfrm>
      </p:grpSpPr>
      <p:sp>
        <p:nvSpPr>
          <p:cNvPr id="521" name="Google Shape;521;p64"/>
          <p:cNvSpPr txBox="1"/>
          <p:nvPr>
            <p:ph type="title"/>
          </p:nvPr>
        </p:nvSpPr>
        <p:spPr>
          <a:xfrm>
            <a:off x="361156" y="2937933"/>
            <a:ext cx="3886200" cy="908100"/>
          </a:xfrm>
          <a:prstGeom prst="rect">
            <a:avLst/>
          </a:prstGeom>
          <a:noFill/>
          <a:ln>
            <a:noFill/>
          </a:ln>
        </p:spPr>
        <p:txBody>
          <a:bodyPr anchorCtr="0" anchor="t" bIns="25400" lIns="50800" spcFirstLastPara="1" rIns="50800" wrap="square" tIns="25400">
            <a:normAutofit/>
          </a:bodyPr>
          <a:lstStyle>
            <a:lvl1pPr lvl="0" algn="l">
              <a:spcBef>
                <a:spcPts val="0"/>
              </a:spcBef>
              <a:spcAft>
                <a:spcPts val="0"/>
              </a:spcAft>
              <a:buClr>
                <a:schemeClr val="dk1"/>
              </a:buClr>
              <a:buSzPts val="2200"/>
              <a:buFont typeface="Calibri"/>
              <a:buNone/>
              <a:defRPr b="1" sz="2200" cap="none"/>
            </a:lvl1pPr>
            <a:lvl2pPr lvl="1">
              <a:spcBef>
                <a:spcPts val="0"/>
              </a:spcBef>
              <a:spcAft>
                <a:spcPts val="0"/>
              </a:spcAft>
              <a:buSzPts val="800"/>
              <a:buNone/>
              <a:defRPr/>
            </a:lvl2pPr>
            <a:lvl3pPr lvl="2">
              <a:spcBef>
                <a:spcPts val="0"/>
              </a:spcBef>
              <a:spcAft>
                <a:spcPts val="0"/>
              </a:spcAft>
              <a:buSzPts val="800"/>
              <a:buNone/>
              <a:defRPr/>
            </a:lvl3pPr>
            <a:lvl4pPr lvl="3">
              <a:spcBef>
                <a:spcPts val="0"/>
              </a:spcBef>
              <a:spcAft>
                <a:spcPts val="0"/>
              </a:spcAft>
              <a:buSzPts val="800"/>
              <a:buNone/>
              <a:defRPr/>
            </a:lvl4pPr>
            <a:lvl5pPr lvl="4">
              <a:spcBef>
                <a:spcPts val="0"/>
              </a:spcBef>
              <a:spcAft>
                <a:spcPts val="0"/>
              </a:spcAft>
              <a:buSzPts val="800"/>
              <a:buNone/>
              <a:defRPr/>
            </a:lvl5pPr>
            <a:lvl6pPr lvl="5">
              <a:spcBef>
                <a:spcPts val="0"/>
              </a:spcBef>
              <a:spcAft>
                <a:spcPts val="0"/>
              </a:spcAft>
              <a:buSzPts val="800"/>
              <a:buNone/>
              <a:defRPr/>
            </a:lvl6pPr>
            <a:lvl7pPr lvl="6">
              <a:spcBef>
                <a:spcPts val="0"/>
              </a:spcBef>
              <a:spcAft>
                <a:spcPts val="0"/>
              </a:spcAft>
              <a:buSzPts val="800"/>
              <a:buNone/>
              <a:defRPr/>
            </a:lvl7pPr>
            <a:lvl8pPr lvl="7">
              <a:spcBef>
                <a:spcPts val="0"/>
              </a:spcBef>
              <a:spcAft>
                <a:spcPts val="0"/>
              </a:spcAft>
              <a:buSzPts val="800"/>
              <a:buNone/>
              <a:defRPr/>
            </a:lvl8pPr>
            <a:lvl9pPr lvl="8">
              <a:spcBef>
                <a:spcPts val="0"/>
              </a:spcBef>
              <a:spcAft>
                <a:spcPts val="0"/>
              </a:spcAft>
              <a:buSzPts val="800"/>
              <a:buNone/>
              <a:defRPr/>
            </a:lvl9pPr>
          </a:lstStyle>
          <a:p/>
        </p:txBody>
      </p:sp>
      <p:sp>
        <p:nvSpPr>
          <p:cNvPr id="522" name="Google Shape;522;p64"/>
          <p:cNvSpPr txBox="1"/>
          <p:nvPr>
            <p:ph idx="1" type="body"/>
          </p:nvPr>
        </p:nvSpPr>
        <p:spPr>
          <a:xfrm>
            <a:off x="361156" y="1937809"/>
            <a:ext cx="3886200" cy="1000200"/>
          </a:xfrm>
          <a:prstGeom prst="rect">
            <a:avLst/>
          </a:prstGeom>
          <a:noFill/>
          <a:ln>
            <a:noFill/>
          </a:ln>
        </p:spPr>
        <p:txBody>
          <a:bodyPr anchorCtr="0" anchor="b" bIns="25400" lIns="50800" spcFirstLastPara="1" rIns="50800" wrap="square" tIns="25400">
            <a:normAutofit/>
          </a:bodyPr>
          <a:lstStyle>
            <a:lvl1pPr indent="-228600" lvl="0" marL="457200" algn="l">
              <a:spcBef>
                <a:spcPts val="200"/>
              </a:spcBef>
              <a:spcAft>
                <a:spcPts val="0"/>
              </a:spcAft>
              <a:buClr>
                <a:srgbClr val="888888"/>
              </a:buClr>
              <a:buSzPts val="1100"/>
              <a:buNone/>
              <a:defRPr sz="1100">
                <a:solidFill>
                  <a:srgbClr val="888888"/>
                </a:solidFill>
              </a:defRPr>
            </a:lvl1pPr>
            <a:lvl2pPr indent="-228600" lvl="1" marL="914400" algn="l">
              <a:spcBef>
                <a:spcPts val="200"/>
              </a:spcBef>
              <a:spcAft>
                <a:spcPts val="0"/>
              </a:spcAft>
              <a:buClr>
                <a:srgbClr val="888888"/>
              </a:buClr>
              <a:buSzPts val="1000"/>
              <a:buNone/>
              <a:defRPr sz="1000">
                <a:solidFill>
                  <a:srgbClr val="888888"/>
                </a:solidFill>
              </a:defRPr>
            </a:lvl2pPr>
            <a:lvl3pPr indent="-228600" lvl="2" marL="1371600" algn="l">
              <a:spcBef>
                <a:spcPts val="200"/>
              </a:spcBef>
              <a:spcAft>
                <a:spcPts val="0"/>
              </a:spcAft>
              <a:buClr>
                <a:srgbClr val="888888"/>
              </a:buClr>
              <a:buSzPts val="900"/>
              <a:buNone/>
              <a:defRPr sz="900">
                <a:solidFill>
                  <a:srgbClr val="888888"/>
                </a:solidFill>
              </a:defRPr>
            </a:lvl3pPr>
            <a:lvl4pPr indent="-228600" lvl="3" marL="1828800" algn="l">
              <a:spcBef>
                <a:spcPts val="200"/>
              </a:spcBef>
              <a:spcAft>
                <a:spcPts val="0"/>
              </a:spcAft>
              <a:buClr>
                <a:srgbClr val="888888"/>
              </a:buClr>
              <a:buSzPts val="800"/>
              <a:buNone/>
              <a:defRPr sz="800">
                <a:solidFill>
                  <a:srgbClr val="888888"/>
                </a:solidFill>
              </a:defRPr>
            </a:lvl4pPr>
            <a:lvl5pPr indent="-228600" lvl="4" marL="2286000" algn="l">
              <a:spcBef>
                <a:spcPts val="200"/>
              </a:spcBef>
              <a:spcAft>
                <a:spcPts val="0"/>
              </a:spcAft>
              <a:buClr>
                <a:srgbClr val="888888"/>
              </a:buClr>
              <a:buSzPts val="800"/>
              <a:buNone/>
              <a:defRPr sz="800">
                <a:solidFill>
                  <a:srgbClr val="888888"/>
                </a:solidFill>
              </a:defRPr>
            </a:lvl5pPr>
            <a:lvl6pPr indent="-228600" lvl="5" marL="2743200" algn="l">
              <a:spcBef>
                <a:spcPts val="200"/>
              </a:spcBef>
              <a:spcAft>
                <a:spcPts val="0"/>
              </a:spcAft>
              <a:buClr>
                <a:srgbClr val="888888"/>
              </a:buClr>
              <a:buSzPts val="800"/>
              <a:buNone/>
              <a:defRPr sz="800">
                <a:solidFill>
                  <a:srgbClr val="888888"/>
                </a:solidFill>
              </a:defRPr>
            </a:lvl6pPr>
            <a:lvl7pPr indent="-228600" lvl="6" marL="3200400" algn="l">
              <a:spcBef>
                <a:spcPts val="200"/>
              </a:spcBef>
              <a:spcAft>
                <a:spcPts val="0"/>
              </a:spcAft>
              <a:buClr>
                <a:srgbClr val="888888"/>
              </a:buClr>
              <a:buSzPts val="800"/>
              <a:buNone/>
              <a:defRPr sz="800">
                <a:solidFill>
                  <a:srgbClr val="888888"/>
                </a:solidFill>
              </a:defRPr>
            </a:lvl7pPr>
            <a:lvl8pPr indent="-228600" lvl="7" marL="3657600" algn="l">
              <a:spcBef>
                <a:spcPts val="200"/>
              </a:spcBef>
              <a:spcAft>
                <a:spcPts val="0"/>
              </a:spcAft>
              <a:buClr>
                <a:srgbClr val="888888"/>
              </a:buClr>
              <a:buSzPts val="800"/>
              <a:buNone/>
              <a:defRPr sz="800">
                <a:solidFill>
                  <a:srgbClr val="888888"/>
                </a:solidFill>
              </a:defRPr>
            </a:lvl8pPr>
            <a:lvl9pPr indent="-228600" lvl="8" marL="4114800" algn="l">
              <a:spcBef>
                <a:spcPts val="200"/>
              </a:spcBef>
              <a:spcAft>
                <a:spcPts val="0"/>
              </a:spcAft>
              <a:buClr>
                <a:srgbClr val="888888"/>
              </a:buClr>
              <a:buSzPts val="800"/>
              <a:buNone/>
              <a:defRPr sz="800">
                <a:solidFill>
                  <a:srgbClr val="888888"/>
                </a:solidFill>
              </a:defRPr>
            </a:lvl9pPr>
          </a:lstStyle>
          <a:p/>
        </p:txBody>
      </p:sp>
      <p:sp>
        <p:nvSpPr>
          <p:cNvPr id="523" name="Google Shape;523;p64"/>
          <p:cNvSpPr txBox="1"/>
          <p:nvPr>
            <p:ph idx="10" type="dt"/>
          </p:nvPr>
        </p:nvSpPr>
        <p:spPr>
          <a:xfrm>
            <a:off x="228600" y="4237567"/>
            <a:ext cx="1066800" cy="243300"/>
          </a:xfrm>
          <a:prstGeom prst="rect">
            <a:avLst/>
          </a:prstGeom>
          <a:noFill/>
          <a:ln>
            <a:noFill/>
          </a:ln>
        </p:spPr>
        <p:txBody>
          <a:bodyPr anchorCtr="0" anchor="ctr" bIns="25400" lIns="50800" spcFirstLastPara="1" rIns="50800" wrap="square" tIns="25400">
            <a:noAutofit/>
          </a:bodyPr>
          <a:lstStyle>
            <a:lvl1pPr lvl="0" algn="l">
              <a:spcBef>
                <a:spcPts val="0"/>
              </a:spcBef>
              <a:spcAft>
                <a:spcPts val="0"/>
              </a:spcAft>
              <a:buSzPts val="800"/>
              <a:buNone/>
              <a:defRPr/>
            </a:lvl1pPr>
            <a:lvl2pPr lvl="1" algn="l">
              <a:spcBef>
                <a:spcPts val="0"/>
              </a:spcBef>
              <a:spcAft>
                <a:spcPts val="0"/>
              </a:spcAft>
              <a:buSzPts val="800"/>
              <a:buNone/>
              <a:defRPr/>
            </a:lvl2pPr>
            <a:lvl3pPr lvl="2" algn="l">
              <a:spcBef>
                <a:spcPts val="0"/>
              </a:spcBef>
              <a:spcAft>
                <a:spcPts val="0"/>
              </a:spcAft>
              <a:buSzPts val="800"/>
              <a:buNone/>
              <a:defRPr/>
            </a:lvl3pPr>
            <a:lvl4pPr lvl="3" algn="l">
              <a:spcBef>
                <a:spcPts val="0"/>
              </a:spcBef>
              <a:spcAft>
                <a:spcPts val="0"/>
              </a:spcAft>
              <a:buSzPts val="800"/>
              <a:buNone/>
              <a:defRPr/>
            </a:lvl4pPr>
            <a:lvl5pPr lvl="4" algn="l">
              <a:spcBef>
                <a:spcPts val="0"/>
              </a:spcBef>
              <a:spcAft>
                <a:spcPts val="0"/>
              </a:spcAft>
              <a:buSzPts val="800"/>
              <a:buNone/>
              <a:defRPr/>
            </a:lvl5pPr>
            <a:lvl6pPr lvl="5" algn="l">
              <a:spcBef>
                <a:spcPts val="0"/>
              </a:spcBef>
              <a:spcAft>
                <a:spcPts val="0"/>
              </a:spcAft>
              <a:buSzPts val="800"/>
              <a:buNone/>
              <a:defRPr/>
            </a:lvl6pPr>
            <a:lvl7pPr lvl="6" algn="l">
              <a:spcBef>
                <a:spcPts val="0"/>
              </a:spcBef>
              <a:spcAft>
                <a:spcPts val="0"/>
              </a:spcAft>
              <a:buSzPts val="800"/>
              <a:buNone/>
              <a:defRPr/>
            </a:lvl7pPr>
            <a:lvl8pPr lvl="7" algn="l">
              <a:spcBef>
                <a:spcPts val="0"/>
              </a:spcBef>
              <a:spcAft>
                <a:spcPts val="0"/>
              </a:spcAft>
              <a:buSzPts val="800"/>
              <a:buNone/>
              <a:defRPr/>
            </a:lvl8pPr>
            <a:lvl9pPr lvl="8" algn="l">
              <a:spcBef>
                <a:spcPts val="0"/>
              </a:spcBef>
              <a:spcAft>
                <a:spcPts val="0"/>
              </a:spcAft>
              <a:buSzPts val="800"/>
              <a:buNone/>
              <a:defRPr/>
            </a:lvl9pPr>
          </a:lstStyle>
          <a:p/>
        </p:txBody>
      </p:sp>
      <p:sp>
        <p:nvSpPr>
          <p:cNvPr id="524" name="Google Shape;524;p64"/>
          <p:cNvSpPr txBox="1"/>
          <p:nvPr>
            <p:ph idx="11" type="ftr"/>
          </p:nvPr>
        </p:nvSpPr>
        <p:spPr>
          <a:xfrm>
            <a:off x="1562100" y="4237567"/>
            <a:ext cx="1447800" cy="243300"/>
          </a:xfrm>
          <a:prstGeom prst="rect">
            <a:avLst/>
          </a:prstGeom>
          <a:noFill/>
          <a:ln>
            <a:noFill/>
          </a:ln>
        </p:spPr>
        <p:txBody>
          <a:bodyPr anchorCtr="0" anchor="ctr" bIns="25400" lIns="50800" spcFirstLastPara="1" rIns="50800" wrap="square" tIns="25400">
            <a:noAutofit/>
          </a:bodyPr>
          <a:lstStyle>
            <a:lvl1pPr lvl="0" algn="ctr">
              <a:spcBef>
                <a:spcPts val="0"/>
              </a:spcBef>
              <a:spcAft>
                <a:spcPts val="0"/>
              </a:spcAft>
              <a:buSzPts val="800"/>
              <a:buNone/>
              <a:defRPr/>
            </a:lvl1pPr>
            <a:lvl2pPr lvl="1" algn="l">
              <a:spcBef>
                <a:spcPts val="0"/>
              </a:spcBef>
              <a:spcAft>
                <a:spcPts val="0"/>
              </a:spcAft>
              <a:buSzPts val="800"/>
              <a:buNone/>
              <a:defRPr/>
            </a:lvl2pPr>
            <a:lvl3pPr lvl="2" algn="l">
              <a:spcBef>
                <a:spcPts val="0"/>
              </a:spcBef>
              <a:spcAft>
                <a:spcPts val="0"/>
              </a:spcAft>
              <a:buSzPts val="800"/>
              <a:buNone/>
              <a:defRPr/>
            </a:lvl3pPr>
            <a:lvl4pPr lvl="3" algn="l">
              <a:spcBef>
                <a:spcPts val="0"/>
              </a:spcBef>
              <a:spcAft>
                <a:spcPts val="0"/>
              </a:spcAft>
              <a:buSzPts val="800"/>
              <a:buNone/>
              <a:defRPr/>
            </a:lvl4pPr>
            <a:lvl5pPr lvl="4" algn="l">
              <a:spcBef>
                <a:spcPts val="0"/>
              </a:spcBef>
              <a:spcAft>
                <a:spcPts val="0"/>
              </a:spcAft>
              <a:buSzPts val="800"/>
              <a:buNone/>
              <a:defRPr/>
            </a:lvl5pPr>
            <a:lvl6pPr lvl="5" algn="l">
              <a:spcBef>
                <a:spcPts val="0"/>
              </a:spcBef>
              <a:spcAft>
                <a:spcPts val="0"/>
              </a:spcAft>
              <a:buSzPts val="800"/>
              <a:buNone/>
              <a:defRPr/>
            </a:lvl6pPr>
            <a:lvl7pPr lvl="6" algn="l">
              <a:spcBef>
                <a:spcPts val="0"/>
              </a:spcBef>
              <a:spcAft>
                <a:spcPts val="0"/>
              </a:spcAft>
              <a:buSzPts val="800"/>
              <a:buNone/>
              <a:defRPr/>
            </a:lvl7pPr>
            <a:lvl8pPr lvl="7" algn="l">
              <a:spcBef>
                <a:spcPts val="0"/>
              </a:spcBef>
              <a:spcAft>
                <a:spcPts val="0"/>
              </a:spcAft>
              <a:buSzPts val="800"/>
              <a:buNone/>
              <a:defRPr/>
            </a:lvl8pPr>
            <a:lvl9pPr lvl="8" algn="l">
              <a:spcBef>
                <a:spcPts val="0"/>
              </a:spcBef>
              <a:spcAft>
                <a:spcPts val="0"/>
              </a:spcAft>
              <a:buSzPts val="800"/>
              <a:buNone/>
              <a:defRPr/>
            </a:lvl9pPr>
          </a:lstStyle>
          <a:p/>
        </p:txBody>
      </p:sp>
      <p:sp>
        <p:nvSpPr>
          <p:cNvPr id="525" name="Google Shape;525;p64"/>
          <p:cNvSpPr txBox="1"/>
          <p:nvPr>
            <p:ph idx="12" type="sldNum"/>
          </p:nvPr>
        </p:nvSpPr>
        <p:spPr>
          <a:xfrm>
            <a:off x="3276600" y="4237567"/>
            <a:ext cx="1066800" cy="243300"/>
          </a:xfrm>
          <a:prstGeom prst="rect">
            <a:avLst/>
          </a:prstGeom>
          <a:noFill/>
          <a:ln>
            <a:noFill/>
          </a:ln>
        </p:spPr>
        <p:txBody>
          <a:bodyPr anchorCtr="0" anchor="ctr" bIns="25400" lIns="50800" spcFirstLastPara="1" rIns="50800" wrap="square" tIns="254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26" name="Shape 526"/>
        <p:cNvGrpSpPr/>
        <p:nvPr/>
      </p:nvGrpSpPr>
      <p:grpSpPr>
        <a:xfrm>
          <a:off x="0" y="0"/>
          <a:ext cx="0" cy="0"/>
          <a:chOff x="0" y="0"/>
          <a:chExt cx="0" cy="0"/>
        </a:xfrm>
      </p:grpSpPr>
      <p:sp>
        <p:nvSpPr>
          <p:cNvPr id="527" name="Google Shape;527;p65"/>
          <p:cNvSpPr txBox="1"/>
          <p:nvPr>
            <p:ph type="title"/>
          </p:nvPr>
        </p:nvSpPr>
        <p:spPr>
          <a:xfrm>
            <a:off x="228600" y="183092"/>
            <a:ext cx="4114800" cy="762000"/>
          </a:xfrm>
          <a:prstGeom prst="rect">
            <a:avLst/>
          </a:prstGeom>
          <a:noFill/>
          <a:ln>
            <a:noFill/>
          </a:ln>
        </p:spPr>
        <p:txBody>
          <a:bodyPr anchorCtr="0" anchor="ctr" bIns="25400" lIns="50800" spcFirstLastPara="1" rIns="50800" wrap="square" tIns="25400">
            <a:normAutofit/>
          </a:bodyPr>
          <a:lstStyle>
            <a:lvl1pPr lvl="0" algn="ctr">
              <a:spcBef>
                <a:spcPts val="0"/>
              </a:spcBef>
              <a:spcAft>
                <a:spcPts val="0"/>
              </a:spcAft>
              <a:buClr>
                <a:schemeClr val="dk1"/>
              </a:buClr>
              <a:buSzPts val="1000"/>
              <a:buNone/>
              <a:defRPr/>
            </a:lvl1pPr>
            <a:lvl2pPr lvl="1">
              <a:spcBef>
                <a:spcPts val="0"/>
              </a:spcBef>
              <a:spcAft>
                <a:spcPts val="0"/>
              </a:spcAft>
              <a:buSzPts val="800"/>
              <a:buNone/>
              <a:defRPr/>
            </a:lvl2pPr>
            <a:lvl3pPr lvl="2">
              <a:spcBef>
                <a:spcPts val="0"/>
              </a:spcBef>
              <a:spcAft>
                <a:spcPts val="0"/>
              </a:spcAft>
              <a:buSzPts val="800"/>
              <a:buNone/>
              <a:defRPr/>
            </a:lvl3pPr>
            <a:lvl4pPr lvl="3">
              <a:spcBef>
                <a:spcPts val="0"/>
              </a:spcBef>
              <a:spcAft>
                <a:spcPts val="0"/>
              </a:spcAft>
              <a:buSzPts val="800"/>
              <a:buNone/>
              <a:defRPr/>
            </a:lvl4pPr>
            <a:lvl5pPr lvl="4">
              <a:spcBef>
                <a:spcPts val="0"/>
              </a:spcBef>
              <a:spcAft>
                <a:spcPts val="0"/>
              </a:spcAft>
              <a:buSzPts val="800"/>
              <a:buNone/>
              <a:defRPr/>
            </a:lvl5pPr>
            <a:lvl6pPr lvl="5">
              <a:spcBef>
                <a:spcPts val="0"/>
              </a:spcBef>
              <a:spcAft>
                <a:spcPts val="0"/>
              </a:spcAft>
              <a:buSzPts val="800"/>
              <a:buNone/>
              <a:defRPr/>
            </a:lvl6pPr>
            <a:lvl7pPr lvl="6">
              <a:spcBef>
                <a:spcPts val="0"/>
              </a:spcBef>
              <a:spcAft>
                <a:spcPts val="0"/>
              </a:spcAft>
              <a:buSzPts val="800"/>
              <a:buNone/>
              <a:defRPr/>
            </a:lvl7pPr>
            <a:lvl8pPr lvl="7">
              <a:spcBef>
                <a:spcPts val="0"/>
              </a:spcBef>
              <a:spcAft>
                <a:spcPts val="0"/>
              </a:spcAft>
              <a:buSzPts val="800"/>
              <a:buNone/>
              <a:defRPr/>
            </a:lvl8pPr>
            <a:lvl9pPr lvl="8">
              <a:spcBef>
                <a:spcPts val="0"/>
              </a:spcBef>
              <a:spcAft>
                <a:spcPts val="0"/>
              </a:spcAft>
              <a:buSzPts val="800"/>
              <a:buNone/>
              <a:defRPr/>
            </a:lvl9pPr>
          </a:lstStyle>
          <a:p/>
        </p:txBody>
      </p:sp>
      <p:sp>
        <p:nvSpPr>
          <p:cNvPr id="528" name="Google Shape;528;p65"/>
          <p:cNvSpPr txBox="1"/>
          <p:nvPr>
            <p:ph idx="1" type="body"/>
          </p:nvPr>
        </p:nvSpPr>
        <p:spPr>
          <a:xfrm>
            <a:off x="228600" y="1066800"/>
            <a:ext cx="2019300" cy="3017400"/>
          </a:xfrm>
          <a:prstGeom prst="rect">
            <a:avLst/>
          </a:prstGeom>
          <a:noFill/>
          <a:ln>
            <a:noFill/>
          </a:ln>
        </p:spPr>
        <p:txBody>
          <a:bodyPr anchorCtr="0" anchor="t" bIns="25400" lIns="50800" spcFirstLastPara="1" rIns="50800" wrap="square" tIns="25400">
            <a:normAutofit/>
          </a:bodyPr>
          <a:lstStyle>
            <a:lvl1pPr indent="-330200" lvl="0" marL="457200" algn="l">
              <a:spcBef>
                <a:spcPts val="300"/>
              </a:spcBef>
              <a:spcAft>
                <a:spcPts val="0"/>
              </a:spcAft>
              <a:buClr>
                <a:schemeClr val="dk1"/>
              </a:buClr>
              <a:buSzPts val="1600"/>
              <a:buChar char="•"/>
              <a:defRPr sz="1600"/>
            </a:lvl1pPr>
            <a:lvl2pPr indent="-311150" lvl="1" marL="914400" algn="l">
              <a:spcBef>
                <a:spcPts val="300"/>
              </a:spcBef>
              <a:spcAft>
                <a:spcPts val="0"/>
              </a:spcAft>
              <a:buClr>
                <a:schemeClr val="dk1"/>
              </a:buClr>
              <a:buSzPts val="1300"/>
              <a:buChar char="–"/>
              <a:defRPr sz="1300"/>
            </a:lvl2pPr>
            <a:lvl3pPr indent="-298450" lvl="2" marL="1371600" algn="l">
              <a:spcBef>
                <a:spcPts val="200"/>
              </a:spcBef>
              <a:spcAft>
                <a:spcPts val="0"/>
              </a:spcAft>
              <a:buClr>
                <a:schemeClr val="dk1"/>
              </a:buClr>
              <a:buSzPts val="1100"/>
              <a:buChar char="•"/>
              <a:defRPr sz="1100"/>
            </a:lvl3pPr>
            <a:lvl4pPr indent="-292100" lvl="3" marL="1828800" algn="l">
              <a:spcBef>
                <a:spcPts val="200"/>
              </a:spcBef>
              <a:spcAft>
                <a:spcPts val="0"/>
              </a:spcAft>
              <a:buClr>
                <a:schemeClr val="dk1"/>
              </a:buClr>
              <a:buSzPts val="1000"/>
              <a:buChar char="–"/>
              <a:defRPr sz="1000"/>
            </a:lvl4pPr>
            <a:lvl5pPr indent="-292100" lvl="4" marL="2286000" algn="l">
              <a:spcBef>
                <a:spcPts val="200"/>
              </a:spcBef>
              <a:spcAft>
                <a:spcPts val="0"/>
              </a:spcAft>
              <a:buClr>
                <a:schemeClr val="dk1"/>
              </a:buClr>
              <a:buSzPts val="1000"/>
              <a:buChar char="»"/>
              <a:defRPr sz="1000"/>
            </a:lvl5pPr>
            <a:lvl6pPr indent="-292100" lvl="5" marL="2743200" algn="l">
              <a:spcBef>
                <a:spcPts val="200"/>
              </a:spcBef>
              <a:spcAft>
                <a:spcPts val="0"/>
              </a:spcAft>
              <a:buClr>
                <a:schemeClr val="dk1"/>
              </a:buClr>
              <a:buSzPts val="1000"/>
              <a:buChar char="•"/>
              <a:defRPr sz="1000"/>
            </a:lvl6pPr>
            <a:lvl7pPr indent="-292100" lvl="6" marL="3200400" algn="l">
              <a:spcBef>
                <a:spcPts val="200"/>
              </a:spcBef>
              <a:spcAft>
                <a:spcPts val="0"/>
              </a:spcAft>
              <a:buClr>
                <a:schemeClr val="dk1"/>
              </a:buClr>
              <a:buSzPts val="1000"/>
              <a:buChar char="•"/>
              <a:defRPr sz="1000"/>
            </a:lvl7pPr>
            <a:lvl8pPr indent="-292100" lvl="7" marL="3657600" algn="l">
              <a:spcBef>
                <a:spcPts val="200"/>
              </a:spcBef>
              <a:spcAft>
                <a:spcPts val="0"/>
              </a:spcAft>
              <a:buClr>
                <a:schemeClr val="dk1"/>
              </a:buClr>
              <a:buSzPts val="1000"/>
              <a:buChar char="•"/>
              <a:defRPr sz="1000"/>
            </a:lvl8pPr>
            <a:lvl9pPr indent="-292100" lvl="8" marL="4114800" algn="l">
              <a:spcBef>
                <a:spcPts val="200"/>
              </a:spcBef>
              <a:spcAft>
                <a:spcPts val="0"/>
              </a:spcAft>
              <a:buClr>
                <a:schemeClr val="dk1"/>
              </a:buClr>
              <a:buSzPts val="1000"/>
              <a:buChar char="•"/>
              <a:defRPr sz="1000"/>
            </a:lvl9pPr>
          </a:lstStyle>
          <a:p/>
        </p:txBody>
      </p:sp>
      <p:sp>
        <p:nvSpPr>
          <p:cNvPr id="529" name="Google Shape;529;p65"/>
          <p:cNvSpPr txBox="1"/>
          <p:nvPr>
            <p:ph idx="2" type="body"/>
          </p:nvPr>
        </p:nvSpPr>
        <p:spPr>
          <a:xfrm>
            <a:off x="2324100" y="1066800"/>
            <a:ext cx="2019300" cy="3017400"/>
          </a:xfrm>
          <a:prstGeom prst="rect">
            <a:avLst/>
          </a:prstGeom>
          <a:noFill/>
          <a:ln>
            <a:noFill/>
          </a:ln>
        </p:spPr>
        <p:txBody>
          <a:bodyPr anchorCtr="0" anchor="t" bIns="25400" lIns="50800" spcFirstLastPara="1" rIns="50800" wrap="square" tIns="25400">
            <a:normAutofit/>
          </a:bodyPr>
          <a:lstStyle>
            <a:lvl1pPr indent="-330200" lvl="0" marL="457200" algn="l">
              <a:spcBef>
                <a:spcPts val="300"/>
              </a:spcBef>
              <a:spcAft>
                <a:spcPts val="0"/>
              </a:spcAft>
              <a:buClr>
                <a:schemeClr val="dk1"/>
              </a:buClr>
              <a:buSzPts val="1600"/>
              <a:buChar char="•"/>
              <a:defRPr sz="1600"/>
            </a:lvl1pPr>
            <a:lvl2pPr indent="-311150" lvl="1" marL="914400" algn="l">
              <a:spcBef>
                <a:spcPts val="300"/>
              </a:spcBef>
              <a:spcAft>
                <a:spcPts val="0"/>
              </a:spcAft>
              <a:buClr>
                <a:schemeClr val="dk1"/>
              </a:buClr>
              <a:buSzPts val="1300"/>
              <a:buChar char="–"/>
              <a:defRPr sz="1300"/>
            </a:lvl2pPr>
            <a:lvl3pPr indent="-298450" lvl="2" marL="1371600" algn="l">
              <a:spcBef>
                <a:spcPts val="200"/>
              </a:spcBef>
              <a:spcAft>
                <a:spcPts val="0"/>
              </a:spcAft>
              <a:buClr>
                <a:schemeClr val="dk1"/>
              </a:buClr>
              <a:buSzPts val="1100"/>
              <a:buChar char="•"/>
              <a:defRPr sz="1100"/>
            </a:lvl3pPr>
            <a:lvl4pPr indent="-292100" lvl="3" marL="1828800" algn="l">
              <a:spcBef>
                <a:spcPts val="200"/>
              </a:spcBef>
              <a:spcAft>
                <a:spcPts val="0"/>
              </a:spcAft>
              <a:buClr>
                <a:schemeClr val="dk1"/>
              </a:buClr>
              <a:buSzPts val="1000"/>
              <a:buChar char="–"/>
              <a:defRPr sz="1000"/>
            </a:lvl4pPr>
            <a:lvl5pPr indent="-292100" lvl="4" marL="2286000" algn="l">
              <a:spcBef>
                <a:spcPts val="200"/>
              </a:spcBef>
              <a:spcAft>
                <a:spcPts val="0"/>
              </a:spcAft>
              <a:buClr>
                <a:schemeClr val="dk1"/>
              </a:buClr>
              <a:buSzPts val="1000"/>
              <a:buChar char="»"/>
              <a:defRPr sz="1000"/>
            </a:lvl5pPr>
            <a:lvl6pPr indent="-292100" lvl="5" marL="2743200" algn="l">
              <a:spcBef>
                <a:spcPts val="200"/>
              </a:spcBef>
              <a:spcAft>
                <a:spcPts val="0"/>
              </a:spcAft>
              <a:buClr>
                <a:schemeClr val="dk1"/>
              </a:buClr>
              <a:buSzPts val="1000"/>
              <a:buChar char="•"/>
              <a:defRPr sz="1000"/>
            </a:lvl6pPr>
            <a:lvl7pPr indent="-292100" lvl="6" marL="3200400" algn="l">
              <a:spcBef>
                <a:spcPts val="200"/>
              </a:spcBef>
              <a:spcAft>
                <a:spcPts val="0"/>
              </a:spcAft>
              <a:buClr>
                <a:schemeClr val="dk1"/>
              </a:buClr>
              <a:buSzPts val="1000"/>
              <a:buChar char="•"/>
              <a:defRPr sz="1000"/>
            </a:lvl7pPr>
            <a:lvl8pPr indent="-292100" lvl="7" marL="3657600" algn="l">
              <a:spcBef>
                <a:spcPts val="200"/>
              </a:spcBef>
              <a:spcAft>
                <a:spcPts val="0"/>
              </a:spcAft>
              <a:buClr>
                <a:schemeClr val="dk1"/>
              </a:buClr>
              <a:buSzPts val="1000"/>
              <a:buChar char="•"/>
              <a:defRPr sz="1000"/>
            </a:lvl8pPr>
            <a:lvl9pPr indent="-292100" lvl="8" marL="4114800" algn="l">
              <a:spcBef>
                <a:spcPts val="200"/>
              </a:spcBef>
              <a:spcAft>
                <a:spcPts val="0"/>
              </a:spcAft>
              <a:buClr>
                <a:schemeClr val="dk1"/>
              </a:buClr>
              <a:buSzPts val="1000"/>
              <a:buChar char="•"/>
              <a:defRPr sz="1000"/>
            </a:lvl9pPr>
          </a:lstStyle>
          <a:p/>
        </p:txBody>
      </p:sp>
      <p:sp>
        <p:nvSpPr>
          <p:cNvPr id="530" name="Google Shape;530;p65"/>
          <p:cNvSpPr txBox="1"/>
          <p:nvPr>
            <p:ph idx="10" type="dt"/>
          </p:nvPr>
        </p:nvSpPr>
        <p:spPr>
          <a:xfrm>
            <a:off x="228600" y="4237567"/>
            <a:ext cx="1066800" cy="243300"/>
          </a:xfrm>
          <a:prstGeom prst="rect">
            <a:avLst/>
          </a:prstGeom>
          <a:noFill/>
          <a:ln>
            <a:noFill/>
          </a:ln>
        </p:spPr>
        <p:txBody>
          <a:bodyPr anchorCtr="0" anchor="ctr" bIns="25400" lIns="50800" spcFirstLastPara="1" rIns="50800" wrap="square" tIns="25400">
            <a:noAutofit/>
          </a:bodyPr>
          <a:lstStyle>
            <a:lvl1pPr lvl="0" algn="l">
              <a:spcBef>
                <a:spcPts val="0"/>
              </a:spcBef>
              <a:spcAft>
                <a:spcPts val="0"/>
              </a:spcAft>
              <a:buSzPts val="800"/>
              <a:buNone/>
              <a:defRPr/>
            </a:lvl1pPr>
            <a:lvl2pPr lvl="1" algn="l">
              <a:spcBef>
                <a:spcPts val="0"/>
              </a:spcBef>
              <a:spcAft>
                <a:spcPts val="0"/>
              </a:spcAft>
              <a:buSzPts val="800"/>
              <a:buNone/>
              <a:defRPr/>
            </a:lvl2pPr>
            <a:lvl3pPr lvl="2" algn="l">
              <a:spcBef>
                <a:spcPts val="0"/>
              </a:spcBef>
              <a:spcAft>
                <a:spcPts val="0"/>
              </a:spcAft>
              <a:buSzPts val="800"/>
              <a:buNone/>
              <a:defRPr/>
            </a:lvl3pPr>
            <a:lvl4pPr lvl="3" algn="l">
              <a:spcBef>
                <a:spcPts val="0"/>
              </a:spcBef>
              <a:spcAft>
                <a:spcPts val="0"/>
              </a:spcAft>
              <a:buSzPts val="800"/>
              <a:buNone/>
              <a:defRPr/>
            </a:lvl4pPr>
            <a:lvl5pPr lvl="4" algn="l">
              <a:spcBef>
                <a:spcPts val="0"/>
              </a:spcBef>
              <a:spcAft>
                <a:spcPts val="0"/>
              </a:spcAft>
              <a:buSzPts val="800"/>
              <a:buNone/>
              <a:defRPr/>
            </a:lvl5pPr>
            <a:lvl6pPr lvl="5" algn="l">
              <a:spcBef>
                <a:spcPts val="0"/>
              </a:spcBef>
              <a:spcAft>
                <a:spcPts val="0"/>
              </a:spcAft>
              <a:buSzPts val="800"/>
              <a:buNone/>
              <a:defRPr/>
            </a:lvl6pPr>
            <a:lvl7pPr lvl="6" algn="l">
              <a:spcBef>
                <a:spcPts val="0"/>
              </a:spcBef>
              <a:spcAft>
                <a:spcPts val="0"/>
              </a:spcAft>
              <a:buSzPts val="800"/>
              <a:buNone/>
              <a:defRPr/>
            </a:lvl7pPr>
            <a:lvl8pPr lvl="7" algn="l">
              <a:spcBef>
                <a:spcPts val="0"/>
              </a:spcBef>
              <a:spcAft>
                <a:spcPts val="0"/>
              </a:spcAft>
              <a:buSzPts val="800"/>
              <a:buNone/>
              <a:defRPr/>
            </a:lvl8pPr>
            <a:lvl9pPr lvl="8" algn="l">
              <a:spcBef>
                <a:spcPts val="0"/>
              </a:spcBef>
              <a:spcAft>
                <a:spcPts val="0"/>
              </a:spcAft>
              <a:buSzPts val="800"/>
              <a:buNone/>
              <a:defRPr/>
            </a:lvl9pPr>
          </a:lstStyle>
          <a:p/>
        </p:txBody>
      </p:sp>
      <p:sp>
        <p:nvSpPr>
          <p:cNvPr id="531" name="Google Shape;531;p65"/>
          <p:cNvSpPr txBox="1"/>
          <p:nvPr>
            <p:ph idx="11" type="ftr"/>
          </p:nvPr>
        </p:nvSpPr>
        <p:spPr>
          <a:xfrm>
            <a:off x="1562100" y="4237567"/>
            <a:ext cx="1447800" cy="243300"/>
          </a:xfrm>
          <a:prstGeom prst="rect">
            <a:avLst/>
          </a:prstGeom>
          <a:noFill/>
          <a:ln>
            <a:noFill/>
          </a:ln>
        </p:spPr>
        <p:txBody>
          <a:bodyPr anchorCtr="0" anchor="ctr" bIns="25400" lIns="50800" spcFirstLastPara="1" rIns="50800" wrap="square" tIns="25400">
            <a:noAutofit/>
          </a:bodyPr>
          <a:lstStyle>
            <a:lvl1pPr lvl="0" algn="ctr">
              <a:spcBef>
                <a:spcPts val="0"/>
              </a:spcBef>
              <a:spcAft>
                <a:spcPts val="0"/>
              </a:spcAft>
              <a:buSzPts val="800"/>
              <a:buNone/>
              <a:defRPr/>
            </a:lvl1pPr>
            <a:lvl2pPr lvl="1" algn="l">
              <a:spcBef>
                <a:spcPts val="0"/>
              </a:spcBef>
              <a:spcAft>
                <a:spcPts val="0"/>
              </a:spcAft>
              <a:buSzPts val="800"/>
              <a:buNone/>
              <a:defRPr/>
            </a:lvl2pPr>
            <a:lvl3pPr lvl="2" algn="l">
              <a:spcBef>
                <a:spcPts val="0"/>
              </a:spcBef>
              <a:spcAft>
                <a:spcPts val="0"/>
              </a:spcAft>
              <a:buSzPts val="800"/>
              <a:buNone/>
              <a:defRPr/>
            </a:lvl3pPr>
            <a:lvl4pPr lvl="3" algn="l">
              <a:spcBef>
                <a:spcPts val="0"/>
              </a:spcBef>
              <a:spcAft>
                <a:spcPts val="0"/>
              </a:spcAft>
              <a:buSzPts val="800"/>
              <a:buNone/>
              <a:defRPr/>
            </a:lvl4pPr>
            <a:lvl5pPr lvl="4" algn="l">
              <a:spcBef>
                <a:spcPts val="0"/>
              </a:spcBef>
              <a:spcAft>
                <a:spcPts val="0"/>
              </a:spcAft>
              <a:buSzPts val="800"/>
              <a:buNone/>
              <a:defRPr/>
            </a:lvl5pPr>
            <a:lvl6pPr lvl="5" algn="l">
              <a:spcBef>
                <a:spcPts val="0"/>
              </a:spcBef>
              <a:spcAft>
                <a:spcPts val="0"/>
              </a:spcAft>
              <a:buSzPts val="800"/>
              <a:buNone/>
              <a:defRPr/>
            </a:lvl6pPr>
            <a:lvl7pPr lvl="6" algn="l">
              <a:spcBef>
                <a:spcPts val="0"/>
              </a:spcBef>
              <a:spcAft>
                <a:spcPts val="0"/>
              </a:spcAft>
              <a:buSzPts val="800"/>
              <a:buNone/>
              <a:defRPr/>
            </a:lvl7pPr>
            <a:lvl8pPr lvl="7" algn="l">
              <a:spcBef>
                <a:spcPts val="0"/>
              </a:spcBef>
              <a:spcAft>
                <a:spcPts val="0"/>
              </a:spcAft>
              <a:buSzPts val="800"/>
              <a:buNone/>
              <a:defRPr/>
            </a:lvl8pPr>
            <a:lvl9pPr lvl="8" algn="l">
              <a:spcBef>
                <a:spcPts val="0"/>
              </a:spcBef>
              <a:spcAft>
                <a:spcPts val="0"/>
              </a:spcAft>
              <a:buSzPts val="800"/>
              <a:buNone/>
              <a:defRPr/>
            </a:lvl9pPr>
          </a:lstStyle>
          <a:p/>
        </p:txBody>
      </p:sp>
      <p:sp>
        <p:nvSpPr>
          <p:cNvPr id="532" name="Google Shape;532;p65"/>
          <p:cNvSpPr txBox="1"/>
          <p:nvPr>
            <p:ph idx="12" type="sldNum"/>
          </p:nvPr>
        </p:nvSpPr>
        <p:spPr>
          <a:xfrm>
            <a:off x="3276600" y="4237567"/>
            <a:ext cx="1066800" cy="243300"/>
          </a:xfrm>
          <a:prstGeom prst="rect">
            <a:avLst/>
          </a:prstGeom>
          <a:noFill/>
          <a:ln>
            <a:noFill/>
          </a:ln>
        </p:spPr>
        <p:txBody>
          <a:bodyPr anchorCtr="0" anchor="ctr" bIns="25400" lIns="50800" spcFirstLastPara="1" rIns="50800" wrap="square" tIns="254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33" name="Shape 533"/>
        <p:cNvGrpSpPr/>
        <p:nvPr/>
      </p:nvGrpSpPr>
      <p:grpSpPr>
        <a:xfrm>
          <a:off x="0" y="0"/>
          <a:ext cx="0" cy="0"/>
          <a:chOff x="0" y="0"/>
          <a:chExt cx="0" cy="0"/>
        </a:xfrm>
      </p:grpSpPr>
      <p:sp>
        <p:nvSpPr>
          <p:cNvPr id="534" name="Google Shape;534;p66"/>
          <p:cNvSpPr txBox="1"/>
          <p:nvPr>
            <p:ph type="title"/>
          </p:nvPr>
        </p:nvSpPr>
        <p:spPr>
          <a:xfrm>
            <a:off x="228600" y="183092"/>
            <a:ext cx="4114800" cy="762000"/>
          </a:xfrm>
          <a:prstGeom prst="rect">
            <a:avLst/>
          </a:prstGeom>
          <a:noFill/>
          <a:ln>
            <a:noFill/>
          </a:ln>
        </p:spPr>
        <p:txBody>
          <a:bodyPr anchorCtr="0" anchor="ctr" bIns="25400" lIns="50800" spcFirstLastPara="1" rIns="50800" wrap="square" tIns="25400">
            <a:normAutofit/>
          </a:bodyPr>
          <a:lstStyle>
            <a:lvl1pPr lvl="0" algn="ctr">
              <a:spcBef>
                <a:spcPts val="0"/>
              </a:spcBef>
              <a:spcAft>
                <a:spcPts val="0"/>
              </a:spcAft>
              <a:buClr>
                <a:schemeClr val="dk1"/>
              </a:buClr>
              <a:buSzPts val="2400"/>
              <a:buFont typeface="Calibri"/>
              <a:buNone/>
              <a:defRPr/>
            </a:lvl1pPr>
            <a:lvl2pPr lvl="1">
              <a:spcBef>
                <a:spcPts val="0"/>
              </a:spcBef>
              <a:spcAft>
                <a:spcPts val="0"/>
              </a:spcAft>
              <a:buSzPts val="800"/>
              <a:buNone/>
              <a:defRPr/>
            </a:lvl2pPr>
            <a:lvl3pPr lvl="2">
              <a:spcBef>
                <a:spcPts val="0"/>
              </a:spcBef>
              <a:spcAft>
                <a:spcPts val="0"/>
              </a:spcAft>
              <a:buSzPts val="800"/>
              <a:buNone/>
              <a:defRPr/>
            </a:lvl3pPr>
            <a:lvl4pPr lvl="3">
              <a:spcBef>
                <a:spcPts val="0"/>
              </a:spcBef>
              <a:spcAft>
                <a:spcPts val="0"/>
              </a:spcAft>
              <a:buSzPts val="800"/>
              <a:buNone/>
              <a:defRPr/>
            </a:lvl4pPr>
            <a:lvl5pPr lvl="4">
              <a:spcBef>
                <a:spcPts val="0"/>
              </a:spcBef>
              <a:spcAft>
                <a:spcPts val="0"/>
              </a:spcAft>
              <a:buSzPts val="800"/>
              <a:buNone/>
              <a:defRPr/>
            </a:lvl5pPr>
            <a:lvl6pPr lvl="5">
              <a:spcBef>
                <a:spcPts val="0"/>
              </a:spcBef>
              <a:spcAft>
                <a:spcPts val="0"/>
              </a:spcAft>
              <a:buSzPts val="800"/>
              <a:buNone/>
              <a:defRPr/>
            </a:lvl6pPr>
            <a:lvl7pPr lvl="6">
              <a:spcBef>
                <a:spcPts val="0"/>
              </a:spcBef>
              <a:spcAft>
                <a:spcPts val="0"/>
              </a:spcAft>
              <a:buSzPts val="800"/>
              <a:buNone/>
              <a:defRPr/>
            </a:lvl7pPr>
            <a:lvl8pPr lvl="7">
              <a:spcBef>
                <a:spcPts val="0"/>
              </a:spcBef>
              <a:spcAft>
                <a:spcPts val="0"/>
              </a:spcAft>
              <a:buSzPts val="800"/>
              <a:buNone/>
              <a:defRPr/>
            </a:lvl8pPr>
            <a:lvl9pPr lvl="8">
              <a:spcBef>
                <a:spcPts val="0"/>
              </a:spcBef>
              <a:spcAft>
                <a:spcPts val="0"/>
              </a:spcAft>
              <a:buSzPts val="800"/>
              <a:buNone/>
              <a:defRPr/>
            </a:lvl9pPr>
          </a:lstStyle>
          <a:p/>
        </p:txBody>
      </p:sp>
      <p:sp>
        <p:nvSpPr>
          <p:cNvPr id="535" name="Google Shape;535;p66"/>
          <p:cNvSpPr txBox="1"/>
          <p:nvPr>
            <p:ph idx="1" type="body"/>
          </p:nvPr>
        </p:nvSpPr>
        <p:spPr>
          <a:xfrm>
            <a:off x="228600" y="1023409"/>
            <a:ext cx="2020200" cy="426600"/>
          </a:xfrm>
          <a:prstGeom prst="rect">
            <a:avLst/>
          </a:prstGeom>
          <a:noFill/>
          <a:ln>
            <a:noFill/>
          </a:ln>
        </p:spPr>
        <p:txBody>
          <a:bodyPr anchorCtr="0" anchor="b" bIns="25400" lIns="50800" spcFirstLastPara="1" rIns="50800" wrap="square" tIns="25400">
            <a:normAutofit/>
          </a:bodyPr>
          <a:lstStyle>
            <a:lvl1pPr indent="-228600" lvl="0" marL="457200" algn="l">
              <a:spcBef>
                <a:spcPts val="300"/>
              </a:spcBef>
              <a:spcAft>
                <a:spcPts val="0"/>
              </a:spcAft>
              <a:buClr>
                <a:schemeClr val="dk1"/>
              </a:buClr>
              <a:buSzPts val="1300"/>
              <a:buNone/>
              <a:defRPr b="1" sz="1300"/>
            </a:lvl1pPr>
            <a:lvl2pPr indent="-228600" lvl="1" marL="914400" algn="l">
              <a:spcBef>
                <a:spcPts val="200"/>
              </a:spcBef>
              <a:spcAft>
                <a:spcPts val="0"/>
              </a:spcAft>
              <a:buClr>
                <a:schemeClr val="dk1"/>
              </a:buClr>
              <a:buSzPts val="1100"/>
              <a:buNone/>
              <a:defRPr b="1" sz="1100"/>
            </a:lvl2pPr>
            <a:lvl3pPr indent="-228600" lvl="2" marL="1371600" algn="l">
              <a:spcBef>
                <a:spcPts val="200"/>
              </a:spcBef>
              <a:spcAft>
                <a:spcPts val="0"/>
              </a:spcAft>
              <a:buClr>
                <a:schemeClr val="dk1"/>
              </a:buClr>
              <a:buSzPts val="1000"/>
              <a:buNone/>
              <a:defRPr b="1" sz="1000"/>
            </a:lvl3pPr>
            <a:lvl4pPr indent="-228600" lvl="3" marL="1828800" algn="l">
              <a:spcBef>
                <a:spcPts val="200"/>
              </a:spcBef>
              <a:spcAft>
                <a:spcPts val="0"/>
              </a:spcAft>
              <a:buClr>
                <a:schemeClr val="dk1"/>
              </a:buClr>
              <a:buSzPts val="900"/>
              <a:buNone/>
              <a:defRPr b="1" sz="900"/>
            </a:lvl4pPr>
            <a:lvl5pPr indent="-228600" lvl="4" marL="2286000" algn="l">
              <a:spcBef>
                <a:spcPts val="200"/>
              </a:spcBef>
              <a:spcAft>
                <a:spcPts val="0"/>
              </a:spcAft>
              <a:buClr>
                <a:schemeClr val="dk1"/>
              </a:buClr>
              <a:buSzPts val="900"/>
              <a:buNone/>
              <a:defRPr b="1" sz="900"/>
            </a:lvl5pPr>
            <a:lvl6pPr indent="-228600" lvl="5" marL="2743200" algn="l">
              <a:spcBef>
                <a:spcPts val="200"/>
              </a:spcBef>
              <a:spcAft>
                <a:spcPts val="0"/>
              </a:spcAft>
              <a:buClr>
                <a:schemeClr val="dk1"/>
              </a:buClr>
              <a:buSzPts val="900"/>
              <a:buNone/>
              <a:defRPr b="1" sz="900"/>
            </a:lvl6pPr>
            <a:lvl7pPr indent="-228600" lvl="6" marL="3200400" algn="l">
              <a:spcBef>
                <a:spcPts val="200"/>
              </a:spcBef>
              <a:spcAft>
                <a:spcPts val="0"/>
              </a:spcAft>
              <a:buClr>
                <a:schemeClr val="dk1"/>
              </a:buClr>
              <a:buSzPts val="900"/>
              <a:buNone/>
              <a:defRPr b="1" sz="900"/>
            </a:lvl7pPr>
            <a:lvl8pPr indent="-228600" lvl="7" marL="3657600" algn="l">
              <a:spcBef>
                <a:spcPts val="200"/>
              </a:spcBef>
              <a:spcAft>
                <a:spcPts val="0"/>
              </a:spcAft>
              <a:buClr>
                <a:schemeClr val="dk1"/>
              </a:buClr>
              <a:buSzPts val="900"/>
              <a:buNone/>
              <a:defRPr b="1" sz="900"/>
            </a:lvl8pPr>
            <a:lvl9pPr indent="-228600" lvl="8" marL="4114800" algn="l">
              <a:spcBef>
                <a:spcPts val="200"/>
              </a:spcBef>
              <a:spcAft>
                <a:spcPts val="0"/>
              </a:spcAft>
              <a:buClr>
                <a:schemeClr val="dk1"/>
              </a:buClr>
              <a:buSzPts val="900"/>
              <a:buNone/>
              <a:defRPr b="1" sz="900"/>
            </a:lvl9pPr>
          </a:lstStyle>
          <a:p/>
        </p:txBody>
      </p:sp>
      <p:sp>
        <p:nvSpPr>
          <p:cNvPr id="536" name="Google Shape;536;p66"/>
          <p:cNvSpPr txBox="1"/>
          <p:nvPr>
            <p:ph idx="2" type="body"/>
          </p:nvPr>
        </p:nvSpPr>
        <p:spPr>
          <a:xfrm>
            <a:off x="228600" y="1449917"/>
            <a:ext cx="2020200" cy="2634300"/>
          </a:xfrm>
          <a:prstGeom prst="rect">
            <a:avLst/>
          </a:prstGeom>
          <a:noFill/>
          <a:ln>
            <a:noFill/>
          </a:ln>
        </p:spPr>
        <p:txBody>
          <a:bodyPr anchorCtr="0" anchor="t" bIns="25400" lIns="50800" spcFirstLastPara="1" rIns="50800" wrap="square" tIns="25400">
            <a:normAutofit/>
          </a:bodyPr>
          <a:lstStyle>
            <a:lvl1pPr indent="-311150" lvl="0" marL="457200" algn="l">
              <a:spcBef>
                <a:spcPts val="300"/>
              </a:spcBef>
              <a:spcAft>
                <a:spcPts val="0"/>
              </a:spcAft>
              <a:buClr>
                <a:schemeClr val="dk1"/>
              </a:buClr>
              <a:buSzPts val="1300"/>
              <a:buChar char="•"/>
              <a:defRPr sz="1300"/>
            </a:lvl1pPr>
            <a:lvl2pPr indent="-298450" lvl="1" marL="914400" algn="l">
              <a:spcBef>
                <a:spcPts val="200"/>
              </a:spcBef>
              <a:spcAft>
                <a:spcPts val="0"/>
              </a:spcAft>
              <a:buClr>
                <a:schemeClr val="dk1"/>
              </a:buClr>
              <a:buSzPts val="1100"/>
              <a:buChar char="–"/>
              <a:defRPr sz="11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537" name="Google Shape;537;p66"/>
          <p:cNvSpPr txBox="1"/>
          <p:nvPr>
            <p:ph idx="3" type="body"/>
          </p:nvPr>
        </p:nvSpPr>
        <p:spPr>
          <a:xfrm>
            <a:off x="2322513" y="1023409"/>
            <a:ext cx="2021100" cy="426600"/>
          </a:xfrm>
          <a:prstGeom prst="rect">
            <a:avLst/>
          </a:prstGeom>
          <a:noFill/>
          <a:ln>
            <a:noFill/>
          </a:ln>
        </p:spPr>
        <p:txBody>
          <a:bodyPr anchorCtr="0" anchor="b" bIns="25400" lIns="50800" spcFirstLastPara="1" rIns="50800" wrap="square" tIns="25400">
            <a:normAutofit/>
          </a:bodyPr>
          <a:lstStyle>
            <a:lvl1pPr indent="-228600" lvl="0" marL="457200" algn="l">
              <a:spcBef>
                <a:spcPts val="300"/>
              </a:spcBef>
              <a:spcAft>
                <a:spcPts val="0"/>
              </a:spcAft>
              <a:buClr>
                <a:schemeClr val="dk1"/>
              </a:buClr>
              <a:buSzPts val="1300"/>
              <a:buNone/>
              <a:defRPr b="1" sz="1300"/>
            </a:lvl1pPr>
            <a:lvl2pPr indent="-228600" lvl="1" marL="914400" algn="l">
              <a:spcBef>
                <a:spcPts val="200"/>
              </a:spcBef>
              <a:spcAft>
                <a:spcPts val="0"/>
              </a:spcAft>
              <a:buClr>
                <a:schemeClr val="dk1"/>
              </a:buClr>
              <a:buSzPts val="1100"/>
              <a:buNone/>
              <a:defRPr b="1" sz="1100"/>
            </a:lvl2pPr>
            <a:lvl3pPr indent="-228600" lvl="2" marL="1371600" algn="l">
              <a:spcBef>
                <a:spcPts val="200"/>
              </a:spcBef>
              <a:spcAft>
                <a:spcPts val="0"/>
              </a:spcAft>
              <a:buClr>
                <a:schemeClr val="dk1"/>
              </a:buClr>
              <a:buSzPts val="1000"/>
              <a:buNone/>
              <a:defRPr b="1" sz="1000"/>
            </a:lvl3pPr>
            <a:lvl4pPr indent="-228600" lvl="3" marL="1828800" algn="l">
              <a:spcBef>
                <a:spcPts val="200"/>
              </a:spcBef>
              <a:spcAft>
                <a:spcPts val="0"/>
              </a:spcAft>
              <a:buClr>
                <a:schemeClr val="dk1"/>
              </a:buClr>
              <a:buSzPts val="900"/>
              <a:buNone/>
              <a:defRPr b="1" sz="900"/>
            </a:lvl4pPr>
            <a:lvl5pPr indent="-228600" lvl="4" marL="2286000" algn="l">
              <a:spcBef>
                <a:spcPts val="200"/>
              </a:spcBef>
              <a:spcAft>
                <a:spcPts val="0"/>
              </a:spcAft>
              <a:buClr>
                <a:schemeClr val="dk1"/>
              </a:buClr>
              <a:buSzPts val="900"/>
              <a:buNone/>
              <a:defRPr b="1" sz="900"/>
            </a:lvl5pPr>
            <a:lvl6pPr indent="-228600" lvl="5" marL="2743200" algn="l">
              <a:spcBef>
                <a:spcPts val="200"/>
              </a:spcBef>
              <a:spcAft>
                <a:spcPts val="0"/>
              </a:spcAft>
              <a:buClr>
                <a:schemeClr val="dk1"/>
              </a:buClr>
              <a:buSzPts val="900"/>
              <a:buNone/>
              <a:defRPr b="1" sz="900"/>
            </a:lvl6pPr>
            <a:lvl7pPr indent="-228600" lvl="6" marL="3200400" algn="l">
              <a:spcBef>
                <a:spcPts val="200"/>
              </a:spcBef>
              <a:spcAft>
                <a:spcPts val="0"/>
              </a:spcAft>
              <a:buClr>
                <a:schemeClr val="dk1"/>
              </a:buClr>
              <a:buSzPts val="900"/>
              <a:buNone/>
              <a:defRPr b="1" sz="900"/>
            </a:lvl7pPr>
            <a:lvl8pPr indent="-228600" lvl="7" marL="3657600" algn="l">
              <a:spcBef>
                <a:spcPts val="200"/>
              </a:spcBef>
              <a:spcAft>
                <a:spcPts val="0"/>
              </a:spcAft>
              <a:buClr>
                <a:schemeClr val="dk1"/>
              </a:buClr>
              <a:buSzPts val="900"/>
              <a:buNone/>
              <a:defRPr b="1" sz="900"/>
            </a:lvl8pPr>
            <a:lvl9pPr indent="-228600" lvl="8" marL="4114800" algn="l">
              <a:spcBef>
                <a:spcPts val="200"/>
              </a:spcBef>
              <a:spcAft>
                <a:spcPts val="0"/>
              </a:spcAft>
              <a:buClr>
                <a:schemeClr val="dk1"/>
              </a:buClr>
              <a:buSzPts val="900"/>
              <a:buNone/>
              <a:defRPr b="1" sz="900"/>
            </a:lvl9pPr>
          </a:lstStyle>
          <a:p/>
        </p:txBody>
      </p:sp>
      <p:sp>
        <p:nvSpPr>
          <p:cNvPr id="538" name="Google Shape;538;p66"/>
          <p:cNvSpPr txBox="1"/>
          <p:nvPr>
            <p:ph idx="4" type="body"/>
          </p:nvPr>
        </p:nvSpPr>
        <p:spPr>
          <a:xfrm>
            <a:off x="2322513" y="1449917"/>
            <a:ext cx="2021100" cy="2634300"/>
          </a:xfrm>
          <a:prstGeom prst="rect">
            <a:avLst/>
          </a:prstGeom>
          <a:noFill/>
          <a:ln>
            <a:noFill/>
          </a:ln>
        </p:spPr>
        <p:txBody>
          <a:bodyPr anchorCtr="0" anchor="t" bIns="25400" lIns="50800" spcFirstLastPara="1" rIns="50800" wrap="square" tIns="25400">
            <a:normAutofit/>
          </a:bodyPr>
          <a:lstStyle>
            <a:lvl1pPr indent="-311150" lvl="0" marL="457200" algn="l">
              <a:spcBef>
                <a:spcPts val="300"/>
              </a:spcBef>
              <a:spcAft>
                <a:spcPts val="0"/>
              </a:spcAft>
              <a:buClr>
                <a:schemeClr val="dk1"/>
              </a:buClr>
              <a:buSzPts val="1300"/>
              <a:buChar char="•"/>
              <a:defRPr sz="1300"/>
            </a:lvl1pPr>
            <a:lvl2pPr indent="-298450" lvl="1" marL="914400" algn="l">
              <a:spcBef>
                <a:spcPts val="200"/>
              </a:spcBef>
              <a:spcAft>
                <a:spcPts val="0"/>
              </a:spcAft>
              <a:buClr>
                <a:schemeClr val="dk1"/>
              </a:buClr>
              <a:buSzPts val="1100"/>
              <a:buChar char="–"/>
              <a:defRPr sz="11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539" name="Google Shape;539;p66"/>
          <p:cNvSpPr txBox="1"/>
          <p:nvPr>
            <p:ph idx="10" type="dt"/>
          </p:nvPr>
        </p:nvSpPr>
        <p:spPr>
          <a:xfrm>
            <a:off x="228600" y="4237567"/>
            <a:ext cx="1066800" cy="243300"/>
          </a:xfrm>
          <a:prstGeom prst="rect">
            <a:avLst/>
          </a:prstGeom>
          <a:noFill/>
          <a:ln>
            <a:noFill/>
          </a:ln>
        </p:spPr>
        <p:txBody>
          <a:bodyPr anchorCtr="0" anchor="ctr" bIns="25400" lIns="50800" spcFirstLastPara="1" rIns="50800" wrap="square" tIns="25400">
            <a:noAutofit/>
          </a:bodyPr>
          <a:lstStyle>
            <a:lvl1pPr lvl="0" algn="l">
              <a:spcBef>
                <a:spcPts val="0"/>
              </a:spcBef>
              <a:spcAft>
                <a:spcPts val="0"/>
              </a:spcAft>
              <a:buSzPts val="800"/>
              <a:buNone/>
              <a:defRPr/>
            </a:lvl1pPr>
            <a:lvl2pPr lvl="1" algn="l">
              <a:spcBef>
                <a:spcPts val="0"/>
              </a:spcBef>
              <a:spcAft>
                <a:spcPts val="0"/>
              </a:spcAft>
              <a:buSzPts val="800"/>
              <a:buNone/>
              <a:defRPr/>
            </a:lvl2pPr>
            <a:lvl3pPr lvl="2" algn="l">
              <a:spcBef>
                <a:spcPts val="0"/>
              </a:spcBef>
              <a:spcAft>
                <a:spcPts val="0"/>
              </a:spcAft>
              <a:buSzPts val="800"/>
              <a:buNone/>
              <a:defRPr/>
            </a:lvl3pPr>
            <a:lvl4pPr lvl="3" algn="l">
              <a:spcBef>
                <a:spcPts val="0"/>
              </a:spcBef>
              <a:spcAft>
                <a:spcPts val="0"/>
              </a:spcAft>
              <a:buSzPts val="800"/>
              <a:buNone/>
              <a:defRPr/>
            </a:lvl4pPr>
            <a:lvl5pPr lvl="4" algn="l">
              <a:spcBef>
                <a:spcPts val="0"/>
              </a:spcBef>
              <a:spcAft>
                <a:spcPts val="0"/>
              </a:spcAft>
              <a:buSzPts val="800"/>
              <a:buNone/>
              <a:defRPr/>
            </a:lvl5pPr>
            <a:lvl6pPr lvl="5" algn="l">
              <a:spcBef>
                <a:spcPts val="0"/>
              </a:spcBef>
              <a:spcAft>
                <a:spcPts val="0"/>
              </a:spcAft>
              <a:buSzPts val="800"/>
              <a:buNone/>
              <a:defRPr/>
            </a:lvl6pPr>
            <a:lvl7pPr lvl="6" algn="l">
              <a:spcBef>
                <a:spcPts val="0"/>
              </a:spcBef>
              <a:spcAft>
                <a:spcPts val="0"/>
              </a:spcAft>
              <a:buSzPts val="800"/>
              <a:buNone/>
              <a:defRPr/>
            </a:lvl7pPr>
            <a:lvl8pPr lvl="7" algn="l">
              <a:spcBef>
                <a:spcPts val="0"/>
              </a:spcBef>
              <a:spcAft>
                <a:spcPts val="0"/>
              </a:spcAft>
              <a:buSzPts val="800"/>
              <a:buNone/>
              <a:defRPr/>
            </a:lvl8pPr>
            <a:lvl9pPr lvl="8" algn="l">
              <a:spcBef>
                <a:spcPts val="0"/>
              </a:spcBef>
              <a:spcAft>
                <a:spcPts val="0"/>
              </a:spcAft>
              <a:buSzPts val="800"/>
              <a:buNone/>
              <a:defRPr/>
            </a:lvl9pPr>
          </a:lstStyle>
          <a:p/>
        </p:txBody>
      </p:sp>
      <p:sp>
        <p:nvSpPr>
          <p:cNvPr id="540" name="Google Shape;540;p66"/>
          <p:cNvSpPr txBox="1"/>
          <p:nvPr>
            <p:ph idx="11" type="ftr"/>
          </p:nvPr>
        </p:nvSpPr>
        <p:spPr>
          <a:xfrm>
            <a:off x="1562100" y="4237567"/>
            <a:ext cx="1447800" cy="243300"/>
          </a:xfrm>
          <a:prstGeom prst="rect">
            <a:avLst/>
          </a:prstGeom>
          <a:noFill/>
          <a:ln>
            <a:noFill/>
          </a:ln>
        </p:spPr>
        <p:txBody>
          <a:bodyPr anchorCtr="0" anchor="ctr" bIns="25400" lIns="50800" spcFirstLastPara="1" rIns="50800" wrap="square" tIns="25400">
            <a:noAutofit/>
          </a:bodyPr>
          <a:lstStyle>
            <a:lvl1pPr lvl="0" algn="ctr">
              <a:spcBef>
                <a:spcPts val="0"/>
              </a:spcBef>
              <a:spcAft>
                <a:spcPts val="0"/>
              </a:spcAft>
              <a:buSzPts val="800"/>
              <a:buNone/>
              <a:defRPr/>
            </a:lvl1pPr>
            <a:lvl2pPr lvl="1" algn="l">
              <a:spcBef>
                <a:spcPts val="0"/>
              </a:spcBef>
              <a:spcAft>
                <a:spcPts val="0"/>
              </a:spcAft>
              <a:buSzPts val="800"/>
              <a:buNone/>
              <a:defRPr/>
            </a:lvl2pPr>
            <a:lvl3pPr lvl="2" algn="l">
              <a:spcBef>
                <a:spcPts val="0"/>
              </a:spcBef>
              <a:spcAft>
                <a:spcPts val="0"/>
              </a:spcAft>
              <a:buSzPts val="800"/>
              <a:buNone/>
              <a:defRPr/>
            </a:lvl3pPr>
            <a:lvl4pPr lvl="3" algn="l">
              <a:spcBef>
                <a:spcPts val="0"/>
              </a:spcBef>
              <a:spcAft>
                <a:spcPts val="0"/>
              </a:spcAft>
              <a:buSzPts val="800"/>
              <a:buNone/>
              <a:defRPr/>
            </a:lvl4pPr>
            <a:lvl5pPr lvl="4" algn="l">
              <a:spcBef>
                <a:spcPts val="0"/>
              </a:spcBef>
              <a:spcAft>
                <a:spcPts val="0"/>
              </a:spcAft>
              <a:buSzPts val="800"/>
              <a:buNone/>
              <a:defRPr/>
            </a:lvl5pPr>
            <a:lvl6pPr lvl="5" algn="l">
              <a:spcBef>
                <a:spcPts val="0"/>
              </a:spcBef>
              <a:spcAft>
                <a:spcPts val="0"/>
              </a:spcAft>
              <a:buSzPts val="800"/>
              <a:buNone/>
              <a:defRPr/>
            </a:lvl6pPr>
            <a:lvl7pPr lvl="6" algn="l">
              <a:spcBef>
                <a:spcPts val="0"/>
              </a:spcBef>
              <a:spcAft>
                <a:spcPts val="0"/>
              </a:spcAft>
              <a:buSzPts val="800"/>
              <a:buNone/>
              <a:defRPr/>
            </a:lvl7pPr>
            <a:lvl8pPr lvl="7" algn="l">
              <a:spcBef>
                <a:spcPts val="0"/>
              </a:spcBef>
              <a:spcAft>
                <a:spcPts val="0"/>
              </a:spcAft>
              <a:buSzPts val="800"/>
              <a:buNone/>
              <a:defRPr/>
            </a:lvl8pPr>
            <a:lvl9pPr lvl="8" algn="l">
              <a:spcBef>
                <a:spcPts val="0"/>
              </a:spcBef>
              <a:spcAft>
                <a:spcPts val="0"/>
              </a:spcAft>
              <a:buSzPts val="800"/>
              <a:buNone/>
              <a:defRPr/>
            </a:lvl9pPr>
          </a:lstStyle>
          <a:p/>
        </p:txBody>
      </p:sp>
      <p:sp>
        <p:nvSpPr>
          <p:cNvPr id="541" name="Google Shape;541;p66"/>
          <p:cNvSpPr txBox="1"/>
          <p:nvPr>
            <p:ph idx="12" type="sldNum"/>
          </p:nvPr>
        </p:nvSpPr>
        <p:spPr>
          <a:xfrm>
            <a:off x="3276600" y="4237567"/>
            <a:ext cx="1066800" cy="243300"/>
          </a:xfrm>
          <a:prstGeom prst="rect">
            <a:avLst/>
          </a:prstGeom>
          <a:noFill/>
          <a:ln>
            <a:noFill/>
          </a:ln>
        </p:spPr>
        <p:txBody>
          <a:bodyPr anchorCtr="0" anchor="ctr" bIns="25400" lIns="50800" spcFirstLastPara="1" rIns="50800" wrap="square" tIns="254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42" name="Shape 542"/>
        <p:cNvGrpSpPr/>
        <p:nvPr/>
      </p:nvGrpSpPr>
      <p:grpSpPr>
        <a:xfrm>
          <a:off x="0" y="0"/>
          <a:ext cx="0" cy="0"/>
          <a:chOff x="0" y="0"/>
          <a:chExt cx="0" cy="0"/>
        </a:xfrm>
      </p:grpSpPr>
      <p:sp>
        <p:nvSpPr>
          <p:cNvPr id="543" name="Google Shape;543;p67"/>
          <p:cNvSpPr txBox="1"/>
          <p:nvPr>
            <p:ph type="title"/>
          </p:nvPr>
        </p:nvSpPr>
        <p:spPr>
          <a:xfrm>
            <a:off x="228600" y="183092"/>
            <a:ext cx="4114800" cy="762000"/>
          </a:xfrm>
          <a:prstGeom prst="rect">
            <a:avLst/>
          </a:prstGeom>
          <a:noFill/>
          <a:ln>
            <a:noFill/>
          </a:ln>
        </p:spPr>
        <p:txBody>
          <a:bodyPr anchorCtr="0" anchor="ctr" bIns="25400" lIns="50800" spcFirstLastPara="1" rIns="50800" wrap="square" tIns="25400">
            <a:normAutofit/>
          </a:bodyPr>
          <a:lstStyle>
            <a:lvl1pPr lvl="0" algn="ctr">
              <a:spcBef>
                <a:spcPts val="0"/>
              </a:spcBef>
              <a:spcAft>
                <a:spcPts val="0"/>
              </a:spcAft>
              <a:buClr>
                <a:schemeClr val="dk1"/>
              </a:buClr>
              <a:buSzPts val="1000"/>
              <a:buNone/>
              <a:defRPr/>
            </a:lvl1pPr>
            <a:lvl2pPr lvl="1">
              <a:spcBef>
                <a:spcPts val="0"/>
              </a:spcBef>
              <a:spcAft>
                <a:spcPts val="0"/>
              </a:spcAft>
              <a:buSzPts val="800"/>
              <a:buNone/>
              <a:defRPr/>
            </a:lvl2pPr>
            <a:lvl3pPr lvl="2">
              <a:spcBef>
                <a:spcPts val="0"/>
              </a:spcBef>
              <a:spcAft>
                <a:spcPts val="0"/>
              </a:spcAft>
              <a:buSzPts val="800"/>
              <a:buNone/>
              <a:defRPr/>
            </a:lvl3pPr>
            <a:lvl4pPr lvl="3">
              <a:spcBef>
                <a:spcPts val="0"/>
              </a:spcBef>
              <a:spcAft>
                <a:spcPts val="0"/>
              </a:spcAft>
              <a:buSzPts val="800"/>
              <a:buNone/>
              <a:defRPr/>
            </a:lvl4pPr>
            <a:lvl5pPr lvl="4">
              <a:spcBef>
                <a:spcPts val="0"/>
              </a:spcBef>
              <a:spcAft>
                <a:spcPts val="0"/>
              </a:spcAft>
              <a:buSzPts val="800"/>
              <a:buNone/>
              <a:defRPr/>
            </a:lvl5pPr>
            <a:lvl6pPr lvl="5">
              <a:spcBef>
                <a:spcPts val="0"/>
              </a:spcBef>
              <a:spcAft>
                <a:spcPts val="0"/>
              </a:spcAft>
              <a:buSzPts val="800"/>
              <a:buNone/>
              <a:defRPr/>
            </a:lvl6pPr>
            <a:lvl7pPr lvl="6">
              <a:spcBef>
                <a:spcPts val="0"/>
              </a:spcBef>
              <a:spcAft>
                <a:spcPts val="0"/>
              </a:spcAft>
              <a:buSzPts val="800"/>
              <a:buNone/>
              <a:defRPr/>
            </a:lvl7pPr>
            <a:lvl8pPr lvl="7">
              <a:spcBef>
                <a:spcPts val="0"/>
              </a:spcBef>
              <a:spcAft>
                <a:spcPts val="0"/>
              </a:spcAft>
              <a:buSzPts val="800"/>
              <a:buNone/>
              <a:defRPr/>
            </a:lvl8pPr>
            <a:lvl9pPr lvl="8">
              <a:spcBef>
                <a:spcPts val="0"/>
              </a:spcBef>
              <a:spcAft>
                <a:spcPts val="0"/>
              </a:spcAft>
              <a:buSzPts val="800"/>
              <a:buNone/>
              <a:defRPr/>
            </a:lvl9pPr>
          </a:lstStyle>
          <a:p/>
        </p:txBody>
      </p:sp>
      <p:sp>
        <p:nvSpPr>
          <p:cNvPr id="544" name="Google Shape;544;p67"/>
          <p:cNvSpPr txBox="1"/>
          <p:nvPr>
            <p:ph idx="10" type="dt"/>
          </p:nvPr>
        </p:nvSpPr>
        <p:spPr>
          <a:xfrm>
            <a:off x="228600" y="4237567"/>
            <a:ext cx="1066800" cy="243300"/>
          </a:xfrm>
          <a:prstGeom prst="rect">
            <a:avLst/>
          </a:prstGeom>
          <a:noFill/>
          <a:ln>
            <a:noFill/>
          </a:ln>
        </p:spPr>
        <p:txBody>
          <a:bodyPr anchorCtr="0" anchor="ctr" bIns="25400" lIns="50800" spcFirstLastPara="1" rIns="50800" wrap="square" tIns="25400">
            <a:noAutofit/>
          </a:bodyPr>
          <a:lstStyle>
            <a:lvl1pPr lvl="0" algn="l">
              <a:spcBef>
                <a:spcPts val="0"/>
              </a:spcBef>
              <a:spcAft>
                <a:spcPts val="0"/>
              </a:spcAft>
              <a:buSzPts val="800"/>
              <a:buNone/>
              <a:defRPr/>
            </a:lvl1pPr>
            <a:lvl2pPr lvl="1" algn="l">
              <a:spcBef>
                <a:spcPts val="0"/>
              </a:spcBef>
              <a:spcAft>
                <a:spcPts val="0"/>
              </a:spcAft>
              <a:buSzPts val="800"/>
              <a:buNone/>
              <a:defRPr/>
            </a:lvl2pPr>
            <a:lvl3pPr lvl="2" algn="l">
              <a:spcBef>
                <a:spcPts val="0"/>
              </a:spcBef>
              <a:spcAft>
                <a:spcPts val="0"/>
              </a:spcAft>
              <a:buSzPts val="800"/>
              <a:buNone/>
              <a:defRPr/>
            </a:lvl3pPr>
            <a:lvl4pPr lvl="3" algn="l">
              <a:spcBef>
                <a:spcPts val="0"/>
              </a:spcBef>
              <a:spcAft>
                <a:spcPts val="0"/>
              </a:spcAft>
              <a:buSzPts val="800"/>
              <a:buNone/>
              <a:defRPr/>
            </a:lvl4pPr>
            <a:lvl5pPr lvl="4" algn="l">
              <a:spcBef>
                <a:spcPts val="0"/>
              </a:spcBef>
              <a:spcAft>
                <a:spcPts val="0"/>
              </a:spcAft>
              <a:buSzPts val="800"/>
              <a:buNone/>
              <a:defRPr/>
            </a:lvl5pPr>
            <a:lvl6pPr lvl="5" algn="l">
              <a:spcBef>
                <a:spcPts val="0"/>
              </a:spcBef>
              <a:spcAft>
                <a:spcPts val="0"/>
              </a:spcAft>
              <a:buSzPts val="800"/>
              <a:buNone/>
              <a:defRPr/>
            </a:lvl6pPr>
            <a:lvl7pPr lvl="6" algn="l">
              <a:spcBef>
                <a:spcPts val="0"/>
              </a:spcBef>
              <a:spcAft>
                <a:spcPts val="0"/>
              </a:spcAft>
              <a:buSzPts val="800"/>
              <a:buNone/>
              <a:defRPr/>
            </a:lvl7pPr>
            <a:lvl8pPr lvl="7" algn="l">
              <a:spcBef>
                <a:spcPts val="0"/>
              </a:spcBef>
              <a:spcAft>
                <a:spcPts val="0"/>
              </a:spcAft>
              <a:buSzPts val="800"/>
              <a:buNone/>
              <a:defRPr/>
            </a:lvl8pPr>
            <a:lvl9pPr lvl="8" algn="l">
              <a:spcBef>
                <a:spcPts val="0"/>
              </a:spcBef>
              <a:spcAft>
                <a:spcPts val="0"/>
              </a:spcAft>
              <a:buSzPts val="800"/>
              <a:buNone/>
              <a:defRPr/>
            </a:lvl9pPr>
          </a:lstStyle>
          <a:p/>
        </p:txBody>
      </p:sp>
      <p:sp>
        <p:nvSpPr>
          <p:cNvPr id="545" name="Google Shape;545;p67"/>
          <p:cNvSpPr txBox="1"/>
          <p:nvPr>
            <p:ph idx="11" type="ftr"/>
          </p:nvPr>
        </p:nvSpPr>
        <p:spPr>
          <a:xfrm>
            <a:off x="1562100" y="4237567"/>
            <a:ext cx="1447800" cy="243300"/>
          </a:xfrm>
          <a:prstGeom prst="rect">
            <a:avLst/>
          </a:prstGeom>
          <a:noFill/>
          <a:ln>
            <a:noFill/>
          </a:ln>
        </p:spPr>
        <p:txBody>
          <a:bodyPr anchorCtr="0" anchor="ctr" bIns="25400" lIns="50800" spcFirstLastPara="1" rIns="50800" wrap="square" tIns="25400">
            <a:noAutofit/>
          </a:bodyPr>
          <a:lstStyle>
            <a:lvl1pPr lvl="0" algn="ctr">
              <a:spcBef>
                <a:spcPts val="0"/>
              </a:spcBef>
              <a:spcAft>
                <a:spcPts val="0"/>
              </a:spcAft>
              <a:buSzPts val="800"/>
              <a:buNone/>
              <a:defRPr/>
            </a:lvl1pPr>
            <a:lvl2pPr lvl="1" algn="l">
              <a:spcBef>
                <a:spcPts val="0"/>
              </a:spcBef>
              <a:spcAft>
                <a:spcPts val="0"/>
              </a:spcAft>
              <a:buSzPts val="800"/>
              <a:buNone/>
              <a:defRPr/>
            </a:lvl2pPr>
            <a:lvl3pPr lvl="2" algn="l">
              <a:spcBef>
                <a:spcPts val="0"/>
              </a:spcBef>
              <a:spcAft>
                <a:spcPts val="0"/>
              </a:spcAft>
              <a:buSzPts val="800"/>
              <a:buNone/>
              <a:defRPr/>
            </a:lvl3pPr>
            <a:lvl4pPr lvl="3" algn="l">
              <a:spcBef>
                <a:spcPts val="0"/>
              </a:spcBef>
              <a:spcAft>
                <a:spcPts val="0"/>
              </a:spcAft>
              <a:buSzPts val="800"/>
              <a:buNone/>
              <a:defRPr/>
            </a:lvl4pPr>
            <a:lvl5pPr lvl="4" algn="l">
              <a:spcBef>
                <a:spcPts val="0"/>
              </a:spcBef>
              <a:spcAft>
                <a:spcPts val="0"/>
              </a:spcAft>
              <a:buSzPts val="800"/>
              <a:buNone/>
              <a:defRPr/>
            </a:lvl5pPr>
            <a:lvl6pPr lvl="5" algn="l">
              <a:spcBef>
                <a:spcPts val="0"/>
              </a:spcBef>
              <a:spcAft>
                <a:spcPts val="0"/>
              </a:spcAft>
              <a:buSzPts val="800"/>
              <a:buNone/>
              <a:defRPr/>
            </a:lvl6pPr>
            <a:lvl7pPr lvl="6" algn="l">
              <a:spcBef>
                <a:spcPts val="0"/>
              </a:spcBef>
              <a:spcAft>
                <a:spcPts val="0"/>
              </a:spcAft>
              <a:buSzPts val="800"/>
              <a:buNone/>
              <a:defRPr/>
            </a:lvl7pPr>
            <a:lvl8pPr lvl="7" algn="l">
              <a:spcBef>
                <a:spcPts val="0"/>
              </a:spcBef>
              <a:spcAft>
                <a:spcPts val="0"/>
              </a:spcAft>
              <a:buSzPts val="800"/>
              <a:buNone/>
              <a:defRPr/>
            </a:lvl8pPr>
            <a:lvl9pPr lvl="8" algn="l">
              <a:spcBef>
                <a:spcPts val="0"/>
              </a:spcBef>
              <a:spcAft>
                <a:spcPts val="0"/>
              </a:spcAft>
              <a:buSzPts val="800"/>
              <a:buNone/>
              <a:defRPr/>
            </a:lvl9pPr>
          </a:lstStyle>
          <a:p/>
        </p:txBody>
      </p:sp>
      <p:sp>
        <p:nvSpPr>
          <p:cNvPr id="546" name="Google Shape;546;p67"/>
          <p:cNvSpPr txBox="1"/>
          <p:nvPr>
            <p:ph idx="12" type="sldNum"/>
          </p:nvPr>
        </p:nvSpPr>
        <p:spPr>
          <a:xfrm>
            <a:off x="3276600" y="4237567"/>
            <a:ext cx="1066800" cy="243300"/>
          </a:xfrm>
          <a:prstGeom prst="rect">
            <a:avLst/>
          </a:prstGeom>
          <a:noFill/>
          <a:ln>
            <a:noFill/>
          </a:ln>
        </p:spPr>
        <p:txBody>
          <a:bodyPr anchorCtr="0" anchor="ctr" bIns="25400" lIns="50800" spcFirstLastPara="1" rIns="50800" wrap="square" tIns="254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7" name="Shape 547"/>
        <p:cNvGrpSpPr/>
        <p:nvPr/>
      </p:nvGrpSpPr>
      <p:grpSpPr>
        <a:xfrm>
          <a:off x="0" y="0"/>
          <a:ext cx="0" cy="0"/>
          <a:chOff x="0" y="0"/>
          <a:chExt cx="0" cy="0"/>
        </a:xfrm>
      </p:grpSpPr>
      <p:sp>
        <p:nvSpPr>
          <p:cNvPr id="548" name="Google Shape;548;p68"/>
          <p:cNvSpPr txBox="1"/>
          <p:nvPr>
            <p:ph type="title"/>
          </p:nvPr>
        </p:nvSpPr>
        <p:spPr>
          <a:xfrm>
            <a:off x="228600" y="182033"/>
            <a:ext cx="1504200" cy="774900"/>
          </a:xfrm>
          <a:prstGeom prst="rect">
            <a:avLst/>
          </a:prstGeom>
          <a:noFill/>
          <a:ln>
            <a:noFill/>
          </a:ln>
        </p:spPr>
        <p:txBody>
          <a:bodyPr anchorCtr="0" anchor="b" bIns="25400" lIns="50800" spcFirstLastPara="1" rIns="50800" wrap="square" tIns="25400">
            <a:normAutofit/>
          </a:bodyPr>
          <a:lstStyle>
            <a:lvl1pPr lvl="0" algn="l">
              <a:spcBef>
                <a:spcPts val="0"/>
              </a:spcBef>
              <a:spcAft>
                <a:spcPts val="0"/>
              </a:spcAft>
              <a:buClr>
                <a:schemeClr val="dk1"/>
              </a:buClr>
              <a:buSzPts val="1100"/>
              <a:buFont typeface="Calibri"/>
              <a:buNone/>
              <a:defRPr b="1" sz="1100"/>
            </a:lvl1pPr>
            <a:lvl2pPr lvl="1">
              <a:spcBef>
                <a:spcPts val="0"/>
              </a:spcBef>
              <a:spcAft>
                <a:spcPts val="0"/>
              </a:spcAft>
              <a:buSzPts val="800"/>
              <a:buNone/>
              <a:defRPr/>
            </a:lvl2pPr>
            <a:lvl3pPr lvl="2">
              <a:spcBef>
                <a:spcPts val="0"/>
              </a:spcBef>
              <a:spcAft>
                <a:spcPts val="0"/>
              </a:spcAft>
              <a:buSzPts val="800"/>
              <a:buNone/>
              <a:defRPr/>
            </a:lvl3pPr>
            <a:lvl4pPr lvl="3">
              <a:spcBef>
                <a:spcPts val="0"/>
              </a:spcBef>
              <a:spcAft>
                <a:spcPts val="0"/>
              </a:spcAft>
              <a:buSzPts val="800"/>
              <a:buNone/>
              <a:defRPr/>
            </a:lvl4pPr>
            <a:lvl5pPr lvl="4">
              <a:spcBef>
                <a:spcPts val="0"/>
              </a:spcBef>
              <a:spcAft>
                <a:spcPts val="0"/>
              </a:spcAft>
              <a:buSzPts val="800"/>
              <a:buNone/>
              <a:defRPr/>
            </a:lvl5pPr>
            <a:lvl6pPr lvl="5">
              <a:spcBef>
                <a:spcPts val="0"/>
              </a:spcBef>
              <a:spcAft>
                <a:spcPts val="0"/>
              </a:spcAft>
              <a:buSzPts val="800"/>
              <a:buNone/>
              <a:defRPr/>
            </a:lvl6pPr>
            <a:lvl7pPr lvl="6">
              <a:spcBef>
                <a:spcPts val="0"/>
              </a:spcBef>
              <a:spcAft>
                <a:spcPts val="0"/>
              </a:spcAft>
              <a:buSzPts val="800"/>
              <a:buNone/>
              <a:defRPr/>
            </a:lvl7pPr>
            <a:lvl8pPr lvl="7">
              <a:spcBef>
                <a:spcPts val="0"/>
              </a:spcBef>
              <a:spcAft>
                <a:spcPts val="0"/>
              </a:spcAft>
              <a:buSzPts val="800"/>
              <a:buNone/>
              <a:defRPr/>
            </a:lvl8pPr>
            <a:lvl9pPr lvl="8">
              <a:spcBef>
                <a:spcPts val="0"/>
              </a:spcBef>
              <a:spcAft>
                <a:spcPts val="0"/>
              </a:spcAft>
              <a:buSzPts val="800"/>
              <a:buNone/>
              <a:defRPr/>
            </a:lvl9pPr>
          </a:lstStyle>
          <a:p/>
        </p:txBody>
      </p:sp>
      <p:sp>
        <p:nvSpPr>
          <p:cNvPr id="549" name="Google Shape;549;p68"/>
          <p:cNvSpPr txBox="1"/>
          <p:nvPr>
            <p:ph idx="1" type="body"/>
          </p:nvPr>
        </p:nvSpPr>
        <p:spPr>
          <a:xfrm>
            <a:off x="1787525" y="182033"/>
            <a:ext cx="2556000" cy="3902100"/>
          </a:xfrm>
          <a:prstGeom prst="rect">
            <a:avLst/>
          </a:prstGeom>
          <a:noFill/>
          <a:ln>
            <a:noFill/>
          </a:ln>
        </p:spPr>
        <p:txBody>
          <a:bodyPr anchorCtr="0" anchor="t" bIns="25400" lIns="50800" spcFirstLastPara="1" rIns="50800" wrap="square" tIns="25400">
            <a:normAutofit/>
          </a:bodyPr>
          <a:lstStyle>
            <a:lvl1pPr indent="-342900" lvl="0" marL="457200" algn="l">
              <a:spcBef>
                <a:spcPts val="400"/>
              </a:spcBef>
              <a:spcAft>
                <a:spcPts val="0"/>
              </a:spcAft>
              <a:buClr>
                <a:schemeClr val="dk1"/>
              </a:buClr>
              <a:buSzPts val="1800"/>
              <a:buChar char="•"/>
              <a:defRPr sz="1800"/>
            </a:lvl1pPr>
            <a:lvl2pPr indent="-330200" lvl="1" marL="914400" algn="l">
              <a:spcBef>
                <a:spcPts val="300"/>
              </a:spcBef>
              <a:spcAft>
                <a:spcPts val="0"/>
              </a:spcAft>
              <a:buClr>
                <a:schemeClr val="dk1"/>
              </a:buClr>
              <a:buSzPts val="1600"/>
              <a:buChar char="–"/>
              <a:defRPr sz="1600"/>
            </a:lvl2pPr>
            <a:lvl3pPr indent="-311150" lvl="2" marL="1371600" algn="l">
              <a:spcBef>
                <a:spcPts val="300"/>
              </a:spcBef>
              <a:spcAft>
                <a:spcPts val="0"/>
              </a:spcAft>
              <a:buClr>
                <a:schemeClr val="dk1"/>
              </a:buClr>
              <a:buSzPts val="1300"/>
              <a:buChar char="•"/>
              <a:defRPr sz="1300"/>
            </a:lvl3pPr>
            <a:lvl4pPr indent="-298450" lvl="3" marL="1828800" algn="l">
              <a:spcBef>
                <a:spcPts val="200"/>
              </a:spcBef>
              <a:spcAft>
                <a:spcPts val="0"/>
              </a:spcAft>
              <a:buClr>
                <a:schemeClr val="dk1"/>
              </a:buClr>
              <a:buSzPts val="1100"/>
              <a:buChar char="–"/>
              <a:defRPr sz="1100"/>
            </a:lvl4pPr>
            <a:lvl5pPr indent="-298450" lvl="4" marL="2286000" algn="l">
              <a:spcBef>
                <a:spcPts val="200"/>
              </a:spcBef>
              <a:spcAft>
                <a:spcPts val="0"/>
              </a:spcAft>
              <a:buClr>
                <a:schemeClr val="dk1"/>
              </a:buClr>
              <a:buSzPts val="1100"/>
              <a:buChar char="»"/>
              <a:defRPr sz="1100"/>
            </a:lvl5pPr>
            <a:lvl6pPr indent="-298450" lvl="5" marL="2743200" algn="l">
              <a:spcBef>
                <a:spcPts val="200"/>
              </a:spcBef>
              <a:spcAft>
                <a:spcPts val="0"/>
              </a:spcAft>
              <a:buClr>
                <a:schemeClr val="dk1"/>
              </a:buClr>
              <a:buSzPts val="1100"/>
              <a:buChar char="•"/>
              <a:defRPr sz="1100"/>
            </a:lvl6pPr>
            <a:lvl7pPr indent="-298450" lvl="6" marL="3200400" algn="l">
              <a:spcBef>
                <a:spcPts val="200"/>
              </a:spcBef>
              <a:spcAft>
                <a:spcPts val="0"/>
              </a:spcAft>
              <a:buClr>
                <a:schemeClr val="dk1"/>
              </a:buClr>
              <a:buSzPts val="1100"/>
              <a:buChar char="•"/>
              <a:defRPr sz="1100"/>
            </a:lvl7pPr>
            <a:lvl8pPr indent="-298450" lvl="7" marL="3657600" algn="l">
              <a:spcBef>
                <a:spcPts val="200"/>
              </a:spcBef>
              <a:spcAft>
                <a:spcPts val="0"/>
              </a:spcAft>
              <a:buClr>
                <a:schemeClr val="dk1"/>
              </a:buClr>
              <a:buSzPts val="1100"/>
              <a:buChar char="•"/>
              <a:defRPr sz="1100"/>
            </a:lvl8pPr>
            <a:lvl9pPr indent="-298450" lvl="8" marL="4114800" algn="l">
              <a:spcBef>
                <a:spcPts val="200"/>
              </a:spcBef>
              <a:spcAft>
                <a:spcPts val="0"/>
              </a:spcAft>
              <a:buClr>
                <a:schemeClr val="dk1"/>
              </a:buClr>
              <a:buSzPts val="1100"/>
              <a:buChar char="•"/>
              <a:defRPr sz="1100"/>
            </a:lvl9pPr>
          </a:lstStyle>
          <a:p/>
        </p:txBody>
      </p:sp>
      <p:sp>
        <p:nvSpPr>
          <p:cNvPr id="550" name="Google Shape;550;p68"/>
          <p:cNvSpPr txBox="1"/>
          <p:nvPr>
            <p:ph idx="2" type="body"/>
          </p:nvPr>
        </p:nvSpPr>
        <p:spPr>
          <a:xfrm>
            <a:off x="228600" y="956733"/>
            <a:ext cx="1504200" cy="3127500"/>
          </a:xfrm>
          <a:prstGeom prst="rect">
            <a:avLst/>
          </a:prstGeom>
          <a:noFill/>
          <a:ln>
            <a:noFill/>
          </a:ln>
        </p:spPr>
        <p:txBody>
          <a:bodyPr anchorCtr="0" anchor="t" bIns="25400" lIns="50800" spcFirstLastPara="1" rIns="50800" wrap="square" tIns="25400">
            <a:normAutofit/>
          </a:bodyPr>
          <a:lstStyle>
            <a:lvl1pPr indent="-228600" lvl="0" marL="457200" algn="l">
              <a:spcBef>
                <a:spcPts val="200"/>
              </a:spcBef>
              <a:spcAft>
                <a:spcPts val="0"/>
              </a:spcAft>
              <a:buClr>
                <a:schemeClr val="dk1"/>
              </a:buClr>
              <a:buSzPts val="800"/>
              <a:buNone/>
              <a:defRPr sz="800"/>
            </a:lvl1pPr>
            <a:lvl2pPr indent="-228600" lvl="1" marL="914400" algn="l">
              <a:spcBef>
                <a:spcPts val="100"/>
              </a:spcBef>
              <a:spcAft>
                <a:spcPts val="0"/>
              </a:spcAft>
              <a:buClr>
                <a:schemeClr val="dk1"/>
              </a:buClr>
              <a:buSzPts val="700"/>
              <a:buNone/>
              <a:defRPr sz="700"/>
            </a:lvl2pPr>
            <a:lvl3pPr indent="-228600" lvl="2" marL="1371600" algn="l">
              <a:spcBef>
                <a:spcPts val="100"/>
              </a:spcBef>
              <a:spcAft>
                <a:spcPts val="0"/>
              </a:spcAft>
              <a:buClr>
                <a:schemeClr val="dk1"/>
              </a:buClr>
              <a:buSzPts val="600"/>
              <a:buNone/>
              <a:defRPr sz="6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551" name="Google Shape;551;p68"/>
          <p:cNvSpPr txBox="1"/>
          <p:nvPr>
            <p:ph idx="10" type="dt"/>
          </p:nvPr>
        </p:nvSpPr>
        <p:spPr>
          <a:xfrm>
            <a:off x="228600" y="4237567"/>
            <a:ext cx="1066800" cy="243300"/>
          </a:xfrm>
          <a:prstGeom prst="rect">
            <a:avLst/>
          </a:prstGeom>
          <a:noFill/>
          <a:ln>
            <a:noFill/>
          </a:ln>
        </p:spPr>
        <p:txBody>
          <a:bodyPr anchorCtr="0" anchor="ctr" bIns="25400" lIns="50800" spcFirstLastPara="1" rIns="50800" wrap="square" tIns="25400">
            <a:noAutofit/>
          </a:bodyPr>
          <a:lstStyle>
            <a:lvl1pPr lvl="0" algn="l">
              <a:spcBef>
                <a:spcPts val="0"/>
              </a:spcBef>
              <a:spcAft>
                <a:spcPts val="0"/>
              </a:spcAft>
              <a:buSzPts val="800"/>
              <a:buNone/>
              <a:defRPr/>
            </a:lvl1pPr>
            <a:lvl2pPr lvl="1" algn="l">
              <a:spcBef>
                <a:spcPts val="0"/>
              </a:spcBef>
              <a:spcAft>
                <a:spcPts val="0"/>
              </a:spcAft>
              <a:buSzPts val="800"/>
              <a:buNone/>
              <a:defRPr/>
            </a:lvl2pPr>
            <a:lvl3pPr lvl="2" algn="l">
              <a:spcBef>
                <a:spcPts val="0"/>
              </a:spcBef>
              <a:spcAft>
                <a:spcPts val="0"/>
              </a:spcAft>
              <a:buSzPts val="800"/>
              <a:buNone/>
              <a:defRPr/>
            </a:lvl3pPr>
            <a:lvl4pPr lvl="3" algn="l">
              <a:spcBef>
                <a:spcPts val="0"/>
              </a:spcBef>
              <a:spcAft>
                <a:spcPts val="0"/>
              </a:spcAft>
              <a:buSzPts val="800"/>
              <a:buNone/>
              <a:defRPr/>
            </a:lvl4pPr>
            <a:lvl5pPr lvl="4" algn="l">
              <a:spcBef>
                <a:spcPts val="0"/>
              </a:spcBef>
              <a:spcAft>
                <a:spcPts val="0"/>
              </a:spcAft>
              <a:buSzPts val="800"/>
              <a:buNone/>
              <a:defRPr/>
            </a:lvl5pPr>
            <a:lvl6pPr lvl="5" algn="l">
              <a:spcBef>
                <a:spcPts val="0"/>
              </a:spcBef>
              <a:spcAft>
                <a:spcPts val="0"/>
              </a:spcAft>
              <a:buSzPts val="800"/>
              <a:buNone/>
              <a:defRPr/>
            </a:lvl6pPr>
            <a:lvl7pPr lvl="6" algn="l">
              <a:spcBef>
                <a:spcPts val="0"/>
              </a:spcBef>
              <a:spcAft>
                <a:spcPts val="0"/>
              </a:spcAft>
              <a:buSzPts val="800"/>
              <a:buNone/>
              <a:defRPr/>
            </a:lvl7pPr>
            <a:lvl8pPr lvl="7" algn="l">
              <a:spcBef>
                <a:spcPts val="0"/>
              </a:spcBef>
              <a:spcAft>
                <a:spcPts val="0"/>
              </a:spcAft>
              <a:buSzPts val="800"/>
              <a:buNone/>
              <a:defRPr/>
            </a:lvl8pPr>
            <a:lvl9pPr lvl="8" algn="l">
              <a:spcBef>
                <a:spcPts val="0"/>
              </a:spcBef>
              <a:spcAft>
                <a:spcPts val="0"/>
              </a:spcAft>
              <a:buSzPts val="800"/>
              <a:buNone/>
              <a:defRPr/>
            </a:lvl9pPr>
          </a:lstStyle>
          <a:p/>
        </p:txBody>
      </p:sp>
      <p:sp>
        <p:nvSpPr>
          <p:cNvPr id="552" name="Google Shape;552;p68"/>
          <p:cNvSpPr txBox="1"/>
          <p:nvPr>
            <p:ph idx="11" type="ftr"/>
          </p:nvPr>
        </p:nvSpPr>
        <p:spPr>
          <a:xfrm>
            <a:off x="1562100" y="4237567"/>
            <a:ext cx="1447800" cy="243300"/>
          </a:xfrm>
          <a:prstGeom prst="rect">
            <a:avLst/>
          </a:prstGeom>
          <a:noFill/>
          <a:ln>
            <a:noFill/>
          </a:ln>
        </p:spPr>
        <p:txBody>
          <a:bodyPr anchorCtr="0" anchor="ctr" bIns="25400" lIns="50800" spcFirstLastPara="1" rIns="50800" wrap="square" tIns="25400">
            <a:noAutofit/>
          </a:bodyPr>
          <a:lstStyle>
            <a:lvl1pPr lvl="0" algn="ctr">
              <a:spcBef>
                <a:spcPts val="0"/>
              </a:spcBef>
              <a:spcAft>
                <a:spcPts val="0"/>
              </a:spcAft>
              <a:buSzPts val="800"/>
              <a:buNone/>
              <a:defRPr/>
            </a:lvl1pPr>
            <a:lvl2pPr lvl="1" algn="l">
              <a:spcBef>
                <a:spcPts val="0"/>
              </a:spcBef>
              <a:spcAft>
                <a:spcPts val="0"/>
              </a:spcAft>
              <a:buSzPts val="800"/>
              <a:buNone/>
              <a:defRPr/>
            </a:lvl2pPr>
            <a:lvl3pPr lvl="2" algn="l">
              <a:spcBef>
                <a:spcPts val="0"/>
              </a:spcBef>
              <a:spcAft>
                <a:spcPts val="0"/>
              </a:spcAft>
              <a:buSzPts val="800"/>
              <a:buNone/>
              <a:defRPr/>
            </a:lvl3pPr>
            <a:lvl4pPr lvl="3" algn="l">
              <a:spcBef>
                <a:spcPts val="0"/>
              </a:spcBef>
              <a:spcAft>
                <a:spcPts val="0"/>
              </a:spcAft>
              <a:buSzPts val="800"/>
              <a:buNone/>
              <a:defRPr/>
            </a:lvl4pPr>
            <a:lvl5pPr lvl="4" algn="l">
              <a:spcBef>
                <a:spcPts val="0"/>
              </a:spcBef>
              <a:spcAft>
                <a:spcPts val="0"/>
              </a:spcAft>
              <a:buSzPts val="800"/>
              <a:buNone/>
              <a:defRPr/>
            </a:lvl5pPr>
            <a:lvl6pPr lvl="5" algn="l">
              <a:spcBef>
                <a:spcPts val="0"/>
              </a:spcBef>
              <a:spcAft>
                <a:spcPts val="0"/>
              </a:spcAft>
              <a:buSzPts val="800"/>
              <a:buNone/>
              <a:defRPr/>
            </a:lvl6pPr>
            <a:lvl7pPr lvl="6" algn="l">
              <a:spcBef>
                <a:spcPts val="0"/>
              </a:spcBef>
              <a:spcAft>
                <a:spcPts val="0"/>
              </a:spcAft>
              <a:buSzPts val="800"/>
              <a:buNone/>
              <a:defRPr/>
            </a:lvl7pPr>
            <a:lvl8pPr lvl="7" algn="l">
              <a:spcBef>
                <a:spcPts val="0"/>
              </a:spcBef>
              <a:spcAft>
                <a:spcPts val="0"/>
              </a:spcAft>
              <a:buSzPts val="800"/>
              <a:buNone/>
              <a:defRPr/>
            </a:lvl8pPr>
            <a:lvl9pPr lvl="8" algn="l">
              <a:spcBef>
                <a:spcPts val="0"/>
              </a:spcBef>
              <a:spcAft>
                <a:spcPts val="0"/>
              </a:spcAft>
              <a:buSzPts val="800"/>
              <a:buNone/>
              <a:defRPr/>
            </a:lvl9pPr>
          </a:lstStyle>
          <a:p/>
        </p:txBody>
      </p:sp>
      <p:sp>
        <p:nvSpPr>
          <p:cNvPr id="553" name="Google Shape;553;p68"/>
          <p:cNvSpPr txBox="1"/>
          <p:nvPr>
            <p:ph idx="12" type="sldNum"/>
          </p:nvPr>
        </p:nvSpPr>
        <p:spPr>
          <a:xfrm>
            <a:off x="3276600" y="4237567"/>
            <a:ext cx="1066800" cy="243300"/>
          </a:xfrm>
          <a:prstGeom prst="rect">
            <a:avLst/>
          </a:prstGeom>
          <a:noFill/>
          <a:ln>
            <a:noFill/>
          </a:ln>
        </p:spPr>
        <p:txBody>
          <a:bodyPr anchorCtr="0" anchor="ctr" bIns="25400" lIns="50800" spcFirstLastPara="1" rIns="50800" wrap="square" tIns="254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54" name="Shape 554"/>
        <p:cNvGrpSpPr/>
        <p:nvPr/>
      </p:nvGrpSpPr>
      <p:grpSpPr>
        <a:xfrm>
          <a:off x="0" y="0"/>
          <a:ext cx="0" cy="0"/>
          <a:chOff x="0" y="0"/>
          <a:chExt cx="0" cy="0"/>
        </a:xfrm>
      </p:grpSpPr>
      <p:sp>
        <p:nvSpPr>
          <p:cNvPr id="555" name="Google Shape;555;p69"/>
          <p:cNvSpPr txBox="1"/>
          <p:nvPr>
            <p:ph type="title"/>
          </p:nvPr>
        </p:nvSpPr>
        <p:spPr>
          <a:xfrm>
            <a:off x="896144" y="3200400"/>
            <a:ext cx="2743200" cy="377700"/>
          </a:xfrm>
          <a:prstGeom prst="rect">
            <a:avLst/>
          </a:prstGeom>
          <a:noFill/>
          <a:ln>
            <a:noFill/>
          </a:ln>
        </p:spPr>
        <p:txBody>
          <a:bodyPr anchorCtr="0" anchor="b" bIns="25400" lIns="50800" spcFirstLastPara="1" rIns="50800" wrap="square" tIns="25400">
            <a:normAutofit/>
          </a:bodyPr>
          <a:lstStyle>
            <a:lvl1pPr lvl="0" algn="l">
              <a:spcBef>
                <a:spcPts val="0"/>
              </a:spcBef>
              <a:spcAft>
                <a:spcPts val="0"/>
              </a:spcAft>
              <a:buClr>
                <a:schemeClr val="dk1"/>
              </a:buClr>
              <a:buSzPts val="1100"/>
              <a:buFont typeface="Calibri"/>
              <a:buNone/>
              <a:defRPr b="1" sz="1100"/>
            </a:lvl1pPr>
            <a:lvl2pPr lvl="1">
              <a:spcBef>
                <a:spcPts val="0"/>
              </a:spcBef>
              <a:spcAft>
                <a:spcPts val="0"/>
              </a:spcAft>
              <a:buSzPts val="800"/>
              <a:buNone/>
              <a:defRPr/>
            </a:lvl2pPr>
            <a:lvl3pPr lvl="2">
              <a:spcBef>
                <a:spcPts val="0"/>
              </a:spcBef>
              <a:spcAft>
                <a:spcPts val="0"/>
              </a:spcAft>
              <a:buSzPts val="800"/>
              <a:buNone/>
              <a:defRPr/>
            </a:lvl3pPr>
            <a:lvl4pPr lvl="3">
              <a:spcBef>
                <a:spcPts val="0"/>
              </a:spcBef>
              <a:spcAft>
                <a:spcPts val="0"/>
              </a:spcAft>
              <a:buSzPts val="800"/>
              <a:buNone/>
              <a:defRPr/>
            </a:lvl4pPr>
            <a:lvl5pPr lvl="4">
              <a:spcBef>
                <a:spcPts val="0"/>
              </a:spcBef>
              <a:spcAft>
                <a:spcPts val="0"/>
              </a:spcAft>
              <a:buSzPts val="800"/>
              <a:buNone/>
              <a:defRPr/>
            </a:lvl5pPr>
            <a:lvl6pPr lvl="5">
              <a:spcBef>
                <a:spcPts val="0"/>
              </a:spcBef>
              <a:spcAft>
                <a:spcPts val="0"/>
              </a:spcAft>
              <a:buSzPts val="800"/>
              <a:buNone/>
              <a:defRPr/>
            </a:lvl6pPr>
            <a:lvl7pPr lvl="6">
              <a:spcBef>
                <a:spcPts val="0"/>
              </a:spcBef>
              <a:spcAft>
                <a:spcPts val="0"/>
              </a:spcAft>
              <a:buSzPts val="800"/>
              <a:buNone/>
              <a:defRPr/>
            </a:lvl7pPr>
            <a:lvl8pPr lvl="7">
              <a:spcBef>
                <a:spcPts val="0"/>
              </a:spcBef>
              <a:spcAft>
                <a:spcPts val="0"/>
              </a:spcAft>
              <a:buSzPts val="800"/>
              <a:buNone/>
              <a:defRPr/>
            </a:lvl8pPr>
            <a:lvl9pPr lvl="8">
              <a:spcBef>
                <a:spcPts val="0"/>
              </a:spcBef>
              <a:spcAft>
                <a:spcPts val="0"/>
              </a:spcAft>
              <a:buSzPts val="800"/>
              <a:buNone/>
              <a:defRPr/>
            </a:lvl9pPr>
          </a:lstStyle>
          <a:p/>
        </p:txBody>
      </p:sp>
      <p:sp>
        <p:nvSpPr>
          <p:cNvPr id="556" name="Google Shape;556;p69"/>
          <p:cNvSpPr/>
          <p:nvPr>
            <p:ph idx="2" type="pic"/>
          </p:nvPr>
        </p:nvSpPr>
        <p:spPr>
          <a:xfrm>
            <a:off x="896144" y="408517"/>
            <a:ext cx="2743200" cy="2743200"/>
          </a:xfrm>
          <a:prstGeom prst="rect">
            <a:avLst/>
          </a:prstGeom>
          <a:noFill/>
          <a:ln>
            <a:noFill/>
          </a:ln>
        </p:spPr>
      </p:sp>
      <p:sp>
        <p:nvSpPr>
          <p:cNvPr id="557" name="Google Shape;557;p69"/>
          <p:cNvSpPr txBox="1"/>
          <p:nvPr>
            <p:ph idx="1" type="body"/>
          </p:nvPr>
        </p:nvSpPr>
        <p:spPr>
          <a:xfrm>
            <a:off x="896144" y="3578225"/>
            <a:ext cx="2743200" cy="536700"/>
          </a:xfrm>
          <a:prstGeom prst="rect">
            <a:avLst/>
          </a:prstGeom>
          <a:noFill/>
          <a:ln>
            <a:noFill/>
          </a:ln>
        </p:spPr>
        <p:txBody>
          <a:bodyPr anchorCtr="0" anchor="t" bIns="25400" lIns="50800" spcFirstLastPara="1" rIns="50800" wrap="square" tIns="25400">
            <a:normAutofit/>
          </a:bodyPr>
          <a:lstStyle>
            <a:lvl1pPr indent="-228600" lvl="0" marL="457200" algn="l">
              <a:spcBef>
                <a:spcPts val="200"/>
              </a:spcBef>
              <a:spcAft>
                <a:spcPts val="0"/>
              </a:spcAft>
              <a:buClr>
                <a:schemeClr val="dk1"/>
              </a:buClr>
              <a:buSzPts val="800"/>
              <a:buNone/>
              <a:defRPr sz="800"/>
            </a:lvl1pPr>
            <a:lvl2pPr indent="-228600" lvl="1" marL="914400" algn="l">
              <a:spcBef>
                <a:spcPts val="100"/>
              </a:spcBef>
              <a:spcAft>
                <a:spcPts val="0"/>
              </a:spcAft>
              <a:buClr>
                <a:schemeClr val="dk1"/>
              </a:buClr>
              <a:buSzPts val="700"/>
              <a:buNone/>
              <a:defRPr sz="700"/>
            </a:lvl2pPr>
            <a:lvl3pPr indent="-228600" lvl="2" marL="1371600" algn="l">
              <a:spcBef>
                <a:spcPts val="100"/>
              </a:spcBef>
              <a:spcAft>
                <a:spcPts val="0"/>
              </a:spcAft>
              <a:buClr>
                <a:schemeClr val="dk1"/>
              </a:buClr>
              <a:buSzPts val="600"/>
              <a:buNone/>
              <a:defRPr sz="6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558" name="Google Shape;558;p69"/>
          <p:cNvSpPr txBox="1"/>
          <p:nvPr>
            <p:ph idx="10" type="dt"/>
          </p:nvPr>
        </p:nvSpPr>
        <p:spPr>
          <a:xfrm>
            <a:off x="228600" y="4237567"/>
            <a:ext cx="1066800" cy="243300"/>
          </a:xfrm>
          <a:prstGeom prst="rect">
            <a:avLst/>
          </a:prstGeom>
          <a:noFill/>
          <a:ln>
            <a:noFill/>
          </a:ln>
        </p:spPr>
        <p:txBody>
          <a:bodyPr anchorCtr="0" anchor="ctr" bIns="25400" lIns="50800" spcFirstLastPara="1" rIns="50800" wrap="square" tIns="25400">
            <a:noAutofit/>
          </a:bodyPr>
          <a:lstStyle>
            <a:lvl1pPr lvl="0" algn="l">
              <a:spcBef>
                <a:spcPts val="0"/>
              </a:spcBef>
              <a:spcAft>
                <a:spcPts val="0"/>
              </a:spcAft>
              <a:buSzPts val="800"/>
              <a:buNone/>
              <a:defRPr/>
            </a:lvl1pPr>
            <a:lvl2pPr lvl="1" algn="l">
              <a:spcBef>
                <a:spcPts val="0"/>
              </a:spcBef>
              <a:spcAft>
                <a:spcPts val="0"/>
              </a:spcAft>
              <a:buSzPts val="800"/>
              <a:buNone/>
              <a:defRPr/>
            </a:lvl2pPr>
            <a:lvl3pPr lvl="2" algn="l">
              <a:spcBef>
                <a:spcPts val="0"/>
              </a:spcBef>
              <a:spcAft>
                <a:spcPts val="0"/>
              </a:spcAft>
              <a:buSzPts val="800"/>
              <a:buNone/>
              <a:defRPr/>
            </a:lvl3pPr>
            <a:lvl4pPr lvl="3" algn="l">
              <a:spcBef>
                <a:spcPts val="0"/>
              </a:spcBef>
              <a:spcAft>
                <a:spcPts val="0"/>
              </a:spcAft>
              <a:buSzPts val="800"/>
              <a:buNone/>
              <a:defRPr/>
            </a:lvl4pPr>
            <a:lvl5pPr lvl="4" algn="l">
              <a:spcBef>
                <a:spcPts val="0"/>
              </a:spcBef>
              <a:spcAft>
                <a:spcPts val="0"/>
              </a:spcAft>
              <a:buSzPts val="800"/>
              <a:buNone/>
              <a:defRPr/>
            </a:lvl5pPr>
            <a:lvl6pPr lvl="5" algn="l">
              <a:spcBef>
                <a:spcPts val="0"/>
              </a:spcBef>
              <a:spcAft>
                <a:spcPts val="0"/>
              </a:spcAft>
              <a:buSzPts val="800"/>
              <a:buNone/>
              <a:defRPr/>
            </a:lvl6pPr>
            <a:lvl7pPr lvl="6" algn="l">
              <a:spcBef>
                <a:spcPts val="0"/>
              </a:spcBef>
              <a:spcAft>
                <a:spcPts val="0"/>
              </a:spcAft>
              <a:buSzPts val="800"/>
              <a:buNone/>
              <a:defRPr/>
            </a:lvl7pPr>
            <a:lvl8pPr lvl="7" algn="l">
              <a:spcBef>
                <a:spcPts val="0"/>
              </a:spcBef>
              <a:spcAft>
                <a:spcPts val="0"/>
              </a:spcAft>
              <a:buSzPts val="800"/>
              <a:buNone/>
              <a:defRPr/>
            </a:lvl8pPr>
            <a:lvl9pPr lvl="8" algn="l">
              <a:spcBef>
                <a:spcPts val="0"/>
              </a:spcBef>
              <a:spcAft>
                <a:spcPts val="0"/>
              </a:spcAft>
              <a:buSzPts val="800"/>
              <a:buNone/>
              <a:defRPr/>
            </a:lvl9pPr>
          </a:lstStyle>
          <a:p/>
        </p:txBody>
      </p:sp>
      <p:sp>
        <p:nvSpPr>
          <p:cNvPr id="559" name="Google Shape;559;p69"/>
          <p:cNvSpPr txBox="1"/>
          <p:nvPr>
            <p:ph idx="11" type="ftr"/>
          </p:nvPr>
        </p:nvSpPr>
        <p:spPr>
          <a:xfrm>
            <a:off x="1562100" y="4237567"/>
            <a:ext cx="1447800" cy="243300"/>
          </a:xfrm>
          <a:prstGeom prst="rect">
            <a:avLst/>
          </a:prstGeom>
          <a:noFill/>
          <a:ln>
            <a:noFill/>
          </a:ln>
        </p:spPr>
        <p:txBody>
          <a:bodyPr anchorCtr="0" anchor="ctr" bIns="25400" lIns="50800" spcFirstLastPara="1" rIns="50800" wrap="square" tIns="25400">
            <a:noAutofit/>
          </a:bodyPr>
          <a:lstStyle>
            <a:lvl1pPr lvl="0" algn="ctr">
              <a:spcBef>
                <a:spcPts val="0"/>
              </a:spcBef>
              <a:spcAft>
                <a:spcPts val="0"/>
              </a:spcAft>
              <a:buSzPts val="800"/>
              <a:buNone/>
              <a:defRPr/>
            </a:lvl1pPr>
            <a:lvl2pPr lvl="1" algn="l">
              <a:spcBef>
                <a:spcPts val="0"/>
              </a:spcBef>
              <a:spcAft>
                <a:spcPts val="0"/>
              </a:spcAft>
              <a:buSzPts val="800"/>
              <a:buNone/>
              <a:defRPr/>
            </a:lvl2pPr>
            <a:lvl3pPr lvl="2" algn="l">
              <a:spcBef>
                <a:spcPts val="0"/>
              </a:spcBef>
              <a:spcAft>
                <a:spcPts val="0"/>
              </a:spcAft>
              <a:buSzPts val="800"/>
              <a:buNone/>
              <a:defRPr/>
            </a:lvl3pPr>
            <a:lvl4pPr lvl="3" algn="l">
              <a:spcBef>
                <a:spcPts val="0"/>
              </a:spcBef>
              <a:spcAft>
                <a:spcPts val="0"/>
              </a:spcAft>
              <a:buSzPts val="800"/>
              <a:buNone/>
              <a:defRPr/>
            </a:lvl4pPr>
            <a:lvl5pPr lvl="4" algn="l">
              <a:spcBef>
                <a:spcPts val="0"/>
              </a:spcBef>
              <a:spcAft>
                <a:spcPts val="0"/>
              </a:spcAft>
              <a:buSzPts val="800"/>
              <a:buNone/>
              <a:defRPr/>
            </a:lvl5pPr>
            <a:lvl6pPr lvl="5" algn="l">
              <a:spcBef>
                <a:spcPts val="0"/>
              </a:spcBef>
              <a:spcAft>
                <a:spcPts val="0"/>
              </a:spcAft>
              <a:buSzPts val="800"/>
              <a:buNone/>
              <a:defRPr/>
            </a:lvl6pPr>
            <a:lvl7pPr lvl="6" algn="l">
              <a:spcBef>
                <a:spcPts val="0"/>
              </a:spcBef>
              <a:spcAft>
                <a:spcPts val="0"/>
              </a:spcAft>
              <a:buSzPts val="800"/>
              <a:buNone/>
              <a:defRPr/>
            </a:lvl7pPr>
            <a:lvl8pPr lvl="7" algn="l">
              <a:spcBef>
                <a:spcPts val="0"/>
              </a:spcBef>
              <a:spcAft>
                <a:spcPts val="0"/>
              </a:spcAft>
              <a:buSzPts val="800"/>
              <a:buNone/>
              <a:defRPr/>
            </a:lvl8pPr>
            <a:lvl9pPr lvl="8" algn="l">
              <a:spcBef>
                <a:spcPts val="0"/>
              </a:spcBef>
              <a:spcAft>
                <a:spcPts val="0"/>
              </a:spcAft>
              <a:buSzPts val="800"/>
              <a:buNone/>
              <a:defRPr/>
            </a:lvl9pPr>
          </a:lstStyle>
          <a:p/>
        </p:txBody>
      </p:sp>
      <p:sp>
        <p:nvSpPr>
          <p:cNvPr id="560" name="Google Shape;560;p69"/>
          <p:cNvSpPr txBox="1"/>
          <p:nvPr>
            <p:ph idx="12" type="sldNum"/>
          </p:nvPr>
        </p:nvSpPr>
        <p:spPr>
          <a:xfrm>
            <a:off x="3276600" y="4237567"/>
            <a:ext cx="1066800" cy="243300"/>
          </a:xfrm>
          <a:prstGeom prst="rect">
            <a:avLst/>
          </a:prstGeom>
          <a:noFill/>
          <a:ln>
            <a:noFill/>
          </a:ln>
        </p:spPr>
        <p:txBody>
          <a:bodyPr anchorCtr="0" anchor="ctr" bIns="25400" lIns="50800" spcFirstLastPara="1" rIns="50800" wrap="square" tIns="254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61" name="Shape 561"/>
        <p:cNvGrpSpPr/>
        <p:nvPr/>
      </p:nvGrpSpPr>
      <p:grpSpPr>
        <a:xfrm>
          <a:off x="0" y="0"/>
          <a:ext cx="0" cy="0"/>
          <a:chOff x="0" y="0"/>
          <a:chExt cx="0" cy="0"/>
        </a:xfrm>
      </p:grpSpPr>
      <p:sp>
        <p:nvSpPr>
          <p:cNvPr id="562" name="Google Shape;562;p70"/>
          <p:cNvSpPr txBox="1"/>
          <p:nvPr>
            <p:ph type="title"/>
          </p:nvPr>
        </p:nvSpPr>
        <p:spPr>
          <a:xfrm>
            <a:off x="228600" y="183092"/>
            <a:ext cx="4114800" cy="762000"/>
          </a:xfrm>
          <a:prstGeom prst="rect">
            <a:avLst/>
          </a:prstGeom>
          <a:noFill/>
          <a:ln>
            <a:noFill/>
          </a:ln>
        </p:spPr>
        <p:txBody>
          <a:bodyPr anchorCtr="0" anchor="ctr" bIns="25400" lIns="50800" spcFirstLastPara="1" rIns="50800" wrap="square" tIns="25400">
            <a:normAutofit/>
          </a:bodyPr>
          <a:lstStyle>
            <a:lvl1pPr lvl="0" algn="ctr">
              <a:spcBef>
                <a:spcPts val="0"/>
              </a:spcBef>
              <a:spcAft>
                <a:spcPts val="0"/>
              </a:spcAft>
              <a:buClr>
                <a:schemeClr val="dk1"/>
              </a:buClr>
              <a:buSzPts val="1000"/>
              <a:buNone/>
              <a:defRPr/>
            </a:lvl1pPr>
            <a:lvl2pPr lvl="1">
              <a:spcBef>
                <a:spcPts val="0"/>
              </a:spcBef>
              <a:spcAft>
                <a:spcPts val="0"/>
              </a:spcAft>
              <a:buSzPts val="800"/>
              <a:buNone/>
              <a:defRPr/>
            </a:lvl2pPr>
            <a:lvl3pPr lvl="2">
              <a:spcBef>
                <a:spcPts val="0"/>
              </a:spcBef>
              <a:spcAft>
                <a:spcPts val="0"/>
              </a:spcAft>
              <a:buSzPts val="800"/>
              <a:buNone/>
              <a:defRPr/>
            </a:lvl3pPr>
            <a:lvl4pPr lvl="3">
              <a:spcBef>
                <a:spcPts val="0"/>
              </a:spcBef>
              <a:spcAft>
                <a:spcPts val="0"/>
              </a:spcAft>
              <a:buSzPts val="800"/>
              <a:buNone/>
              <a:defRPr/>
            </a:lvl4pPr>
            <a:lvl5pPr lvl="4">
              <a:spcBef>
                <a:spcPts val="0"/>
              </a:spcBef>
              <a:spcAft>
                <a:spcPts val="0"/>
              </a:spcAft>
              <a:buSzPts val="800"/>
              <a:buNone/>
              <a:defRPr/>
            </a:lvl5pPr>
            <a:lvl6pPr lvl="5">
              <a:spcBef>
                <a:spcPts val="0"/>
              </a:spcBef>
              <a:spcAft>
                <a:spcPts val="0"/>
              </a:spcAft>
              <a:buSzPts val="800"/>
              <a:buNone/>
              <a:defRPr/>
            </a:lvl6pPr>
            <a:lvl7pPr lvl="6">
              <a:spcBef>
                <a:spcPts val="0"/>
              </a:spcBef>
              <a:spcAft>
                <a:spcPts val="0"/>
              </a:spcAft>
              <a:buSzPts val="800"/>
              <a:buNone/>
              <a:defRPr/>
            </a:lvl7pPr>
            <a:lvl8pPr lvl="7">
              <a:spcBef>
                <a:spcPts val="0"/>
              </a:spcBef>
              <a:spcAft>
                <a:spcPts val="0"/>
              </a:spcAft>
              <a:buSzPts val="800"/>
              <a:buNone/>
              <a:defRPr/>
            </a:lvl8pPr>
            <a:lvl9pPr lvl="8">
              <a:spcBef>
                <a:spcPts val="0"/>
              </a:spcBef>
              <a:spcAft>
                <a:spcPts val="0"/>
              </a:spcAft>
              <a:buSzPts val="800"/>
              <a:buNone/>
              <a:defRPr/>
            </a:lvl9pPr>
          </a:lstStyle>
          <a:p/>
        </p:txBody>
      </p:sp>
      <p:sp>
        <p:nvSpPr>
          <p:cNvPr id="563" name="Google Shape;563;p70"/>
          <p:cNvSpPr txBox="1"/>
          <p:nvPr>
            <p:ph idx="1" type="body"/>
          </p:nvPr>
        </p:nvSpPr>
        <p:spPr>
          <a:xfrm rot="5400000">
            <a:off x="777300" y="518100"/>
            <a:ext cx="3017400" cy="4114800"/>
          </a:xfrm>
          <a:prstGeom prst="rect">
            <a:avLst/>
          </a:prstGeom>
          <a:noFill/>
          <a:ln>
            <a:noFill/>
          </a:ln>
        </p:spPr>
        <p:txBody>
          <a:bodyPr anchorCtr="0" anchor="t" bIns="25400" lIns="50800" spcFirstLastPara="1" rIns="50800" wrap="square" tIns="25400">
            <a:normAutofit/>
          </a:bodyPr>
          <a:lstStyle>
            <a:lvl1pPr indent="-292100" lvl="0" marL="457200" algn="l">
              <a:spcBef>
                <a:spcPts val="200"/>
              </a:spcBef>
              <a:spcAft>
                <a:spcPts val="0"/>
              </a:spcAft>
              <a:buClr>
                <a:schemeClr val="dk1"/>
              </a:buClr>
              <a:buSzPts val="1000"/>
              <a:buChar char="•"/>
              <a:defRPr/>
            </a:lvl1pPr>
            <a:lvl2pPr indent="-292100" lvl="1" marL="914400" algn="l">
              <a:spcBef>
                <a:spcPts val="200"/>
              </a:spcBef>
              <a:spcAft>
                <a:spcPts val="0"/>
              </a:spcAft>
              <a:buClr>
                <a:schemeClr val="dk1"/>
              </a:buClr>
              <a:buSzPts val="1000"/>
              <a:buChar char="–"/>
              <a:defRPr/>
            </a:lvl2pPr>
            <a:lvl3pPr indent="-292100" lvl="2" marL="1371600" algn="l">
              <a:spcBef>
                <a:spcPts val="200"/>
              </a:spcBef>
              <a:spcAft>
                <a:spcPts val="0"/>
              </a:spcAft>
              <a:buClr>
                <a:schemeClr val="dk1"/>
              </a:buClr>
              <a:buSzPts val="1000"/>
              <a:buChar char="•"/>
              <a:defRPr/>
            </a:lvl3pPr>
            <a:lvl4pPr indent="-292100" lvl="3" marL="1828800" algn="l">
              <a:spcBef>
                <a:spcPts val="200"/>
              </a:spcBef>
              <a:spcAft>
                <a:spcPts val="0"/>
              </a:spcAft>
              <a:buClr>
                <a:schemeClr val="dk1"/>
              </a:buClr>
              <a:buSzPts val="1000"/>
              <a:buChar char="–"/>
              <a:defRPr/>
            </a:lvl4pPr>
            <a:lvl5pPr indent="-292100" lvl="4" marL="2286000" algn="l">
              <a:spcBef>
                <a:spcPts val="200"/>
              </a:spcBef>
              <a:spcAft>
                <a:spcPts val="0"/>
              </a:spcAft>
              <a:buClr>
                <a:schemeClr val="dk1"/>
              </a:buClr>
              <a:buSzPts val="1000"/>
              <a:buChar char="»"/>
              <a:defRPr/>
            </a:lvl5pPr>
            <a:lvl6pPr indent="-292100" lvl="5" marL="2743200" algn="l">
              <a:spcBef>
                <a:spcPts val="200"/>
              </a:spcBef>
              <a:spcAft>
                <a:spcPts val="0"/>
              </a:spcAft>
              <a:buClr>
                <a:schemeClr val="dk1"/>
              </a:buClr>
              <a:buSzPts val="1000"/>
              <a:buChar char="•"/>
              <a:defRPr/>
            </a:lvl6pPr>
            <a:lvl7pPr indent="-292100" lvl="6" marL="3200400" algn="l">
              <a:spcBef>
                <a:spcPts val="200"/>
              </a:spcBef>
              <a:spcAft>
                <a:spcPts val="0"/>
              </a:spcAft>
              <a:buClr>
                <a:schemeClr val="dk1"/>
              </a:buClr>
              <a:buSzPts val="1000"/>
              <a:buChar char="•"/>
              <a:defRPr/>
            </a:lvl7pPr>
            <a:lvl8pPr indent="-292100" lvl="7" marL="3657600" algn="l">
              <a:spcBef>
                <a:spcPts val="200"/>
              </a:spcBef>
              <a:spcAft>
                <a:spcPts val="0"/>
              </a:spcAft>
              <a:buClr>
                <a:schemeClr val="dk1"/>
              </a:buClr>
              <a:buSzPts val="1000"/>
              <a:buChar char="•"/>
              <a:defRPr/>
            </a:lvl8pPr>
            <a:lvl9pPr indent="-292100" lvl="8" marL="4114800" algn="l">
              <a:spcBef>
                <a:spcPts val="200"/>
              </a:spcBef>
              <a:spcAft>
                <a:spcPts val="0"/>
              </a:spcAft>
              <a:buClr>
                <a:schemeClr val="dk1"/>
              </a:buClr>
              <a:buSzPts val="1000"/>
              <a:buChar char="•"/>
              <a:defRPr/>
            </a:lvl9pPr>
          </a:lstStyle>
          <a:p/>
        </p:txBody>
      </p:sp>
      <p:sp>
        <p:nvSpPr>
          <p:cNvPr id="564" name="Google Shape;564;p70"/>
          <p:cNvSpPr txBox="1"/>
          <p:nvPr>
            <p:ph idx="10" type="dt"/>
          </p:nvPr>
        </p:nvSpPr>
        <p:spPr>
          <a:xfrm>
            <a:off x="228600" y="4237567"/>
            <a:ext cx="1066800" cy="243300"/>
          </a:xfrm>
          <a:prstGeom prst="rect">
            <a:avLst/>
          </a:prstGeom>
          <a:noFill/>
          <a:ln>
            <a:noFill/>
          </a:ln>
        </p:spPr>
        <p:txBody>
          <a:bodyPr anchorCtr="0" anchor="ctr" bIns="25400" lIns="50800" spcFirstLastPara="1" rIns="50800" wrap="square" tIns="25400">
            <a:noAutofit/>
          </a:bodyPr>
          <a:lstStyle>
            <a:lvl1pPr lvl="0" algn="l">
              <a:spcBef>
                <a:spcPts val="0"/>
              </a:spcBef>
              <a:spcAft>
                <a:spcPts val="0"/>
              </a:spcAft>
              <a:buSzPts val="800"/>
              <a:buNone/>
              <a:defRPr/>
            </a:lvl1pPr>
            <a:lvl2pPr lvl="1" algn="l">
              <a:spcBef>
                <a:spcPts val="0"/>
              </a:spcBef>
              <a:spcAft>
                <a:spcPts val="0"/>
              </a:spcAft>
              <a:buSzPts val="800"/>
              <a:buNone/>
              <a:defRPr/>
            </a:lvl2pPr>
            <a:lvl3pPr lvl="2" algn="l">
              <a:spcBef>
                <a:spcPts val="0"/>
              </a:spcBef>
              <a:spcAft>
                <a:spcPts val="0"/>
              </a:spcAft>
              <a:buSzPts val="800"/>
              <a:buNone/>
              <a:defRPr/>
            </a:lvl3pPr>
            <a:lvl4pPr lvl="3" algn="l">
              <a:spcBef>
                <a:spcPts val="0"/>
              </a:spcBef>
              <a:spcAft>
                <a:spcPts val="0"/>
              </a:spcAft>
              <a:buSzPts val="800"/>
              <a:buNone/>
              <a:defRPr/>
            </a:lvl4pPr>
            <a:lvl5pPr lvl="4" algn="l">
              <a:spcBef>
                <a:spcPts val="0"/>
              </a:spcBef>
              <a:spcAft>
                <a:spcPts val="0"/>
              </a:spcAft>
              <a:buSzPts val="800"/>
              <a:buNone/>
              <a:defRPr/>
            </a:lvl5pPr>
            <a:lvl6pPr lvl="5" algn="l">
              <a:spcBef>
                <a:spcPts val="0"/>
              </a:spcBef>
              <a:spcAft>
                <a:spcPts val="0"/>
              </a:spcAft>
              <a:buSzPts val="800"/>
              <a:buNone/>
              <a:defRPr/>
            </a:lvl6pPr>
            <a:lvl7pPr lvl="6" algn="l">
              <a:spcBef>
                <a:spcPts val="0"/>
              </a:spcBef>
              <a:spcAft>
                <a:spcPts val="0"/>
              </a:spcAft>
              <a:buSzPts val="800"/>
              <a:buNone/>
              <a:defRPr/>
            </a:lvl7pPr>
            <a:lvl8pPr lvl="7" algn="l">
              <a:spcBef>
                <a:spcPts val="0"/>
              </a:spcBef>
              <a:spcAft>
                <a:spcPts val="0"/>
              </a:spcAft>
              <a:buSzPts val="800"/>
              <a:buNone/>
              <a:defRPr/>
            </a:lvl8pPr>
            <a:lvl9pPr lvl="8" algn="l">
              <a:spcBef>
                <a:spcPts val="0"/>
              </a:spcBef>
              <a:spcAft>
                <a:spcPts val="0"/>
              </a:spcAft>
              <a:buSzPts val="800"/>
              <a:buNone/>
              <a:defRPr/>
            </a:lvl9pPr>
          </a:lstStyle>
          <a:p/>
        </p:txBody>
      </p:sp>
      <p:sp>
        <p:nvSpPr>
          <p:cNvPr id="565" name="Google Shape;565;p70"/>
          <p:cNvSpPr txBox="1"/>
          <p:nvPr>
            <p:ph idx="11" type="ftr"/>
          </p:nvPr>
        </p:nvSpPr>
        <p:spPr>
          <a:xfrm>
            <a:off x="1562100" y="4237567"/>
            <a:ext cx="1447800" cy="243300"/>
          </a:xfrm>
          <a:prstGeom prst="rect">
            <a:avLst/>
          </a:prstGeom>
          <a:noFill/>
          <a:ln>
            <a:noFill/>
          </a:ln>
        </p:spPr>
        <p:txBody>
          <a:bodyPr anchorCtr="0" anchor="ctr" bIns="25400" lIns="50800" spcFirstLastPara="1" rIns="50800" wrap="square" tIns="25400">
            <a:noAutofit/>
          </a:bodyPr>
          <a:lstStyle>
            <a:lvl1pPr lvl="0" algn="ctr">
              <a:spcBef>
                <a:spcPts val="0"/>
              </a:spcBef>
              <a:spcAft>
                <a:spcPts val="0"/>
              </a:spcAft>
              <a:buSzPts val="800"/>
              <a:buNone/>
              <a:defRPr/>
            </a:lvl1pPr>
            <a:lvl2pPr lvl="1" algn="l">
              <a:spcBef>
                <a:spcPts val="0"/>
              </a:spcBef>
              <a:spcAft>
                <a:spcPts val="0"/>
              </a:spcAft>
              <a:buSzPts val="800"/>
              <a:buNone/>
              <a:defRPr/>
            </a:lvl2pPr>
            <a:lvl3pPr lvl="2" algn="l">
              <a:spcBef>
                <a:spcPts val="0"/>
              </a:spcBef>
              <a:spcAft>
                <a:spcPts val="0"/>
              </a:spcAft>
              <a:buSzPts val="800"/>
              <a:buNone/>
              <a:defRPr/>
            </a:lvl3pPr>
            <a:lvl4pPr lvl="3" algn="l">
              <a:spcBef>
                <a:spcPts val="0"/>
              </a:spcBef>
              <a:spcAft>
                <a:spcPts val="0"/>
              </a:spcAft>
              <a:buSzPts val="800"/>
              <a:buNone/>
              <a:defRPr/>
            </a:lvl4pPr>
            <a:lvl5pPr lvl="4" algn="l">
              <a:spcBef>
                <a:spcPts val="0"/>
              </a:spcBef>
              <a:spcAft>
                <a:spcPts val="0"/>
              </a:spcAft>
              <a:buSzPts val="800"/>
              <a:buNone/>
              <a:defRPr/>
            </a:lvl5pPr>
            <a:lvl6pPr lvl="5" algn="l">
              <a:spcBef>
                <a:spcPts val="0"/>
              </a:spcBef>
              <a:spcAft>
                <a:spcPts val="0"/>
              </a:spcAft>
              <a:buSzPts val="800"/>
              <a:buNone/>
              <a:defRPr/>
            </a:lvl6pPr>
            <a:lvl7pPr lvl="6" algn="l">
              <a:spcBef>
                <a:spcPts val="0"/>
              </a:spcBef>
              <a:spcAft>
                <a:spcPts val="0"/>
              </a:spcAft>
              <a:buSzPts val="800"/>
              <a:buNone/>
              <a:defRPr/>
            </a:lvl7pPr>
            <a:lvl8pPr lvl="7" algn="l">
              <a:spcBef>
                <a:spcPts val="0"/>
              </a:spcBef>
              <a:spcAft>
                <a:spcPts val="0"/>
              </a:spcAft>
              <a:buSzPts val="800"/>
              <a:buNone/>
              <a:defRPr/>
            </a:lvl8pPr>
            <a:lvl9pPr lvl="8" algn="l">
              <a:spcBef>
                <a:spcPts val="0"/>
              </a:spcBef>
              <a:spcAft>
                <a:spcPts val="0"/>
              </a:spcAft>
              <a:buSzPts val="800"/>
              <a:buNone/>
              <a:defRPr/>
            </a:lvl9pPr>
          </a:lstStyle>
          <a:p/>
        </p:txBody>
      </p:sp>
      <p:sp>
        <p:nvSpPr>
          <p:cNvPr id="566" name="Google Shape;566;p70"/>
          <p:cNvSpPr txBox="1"/>
          <p:nvPr>
            <p:ph idx="12" type="sldNum"/>
          </p:nvPr>
        </p:nvSpPr>
        <p:spPr>
          <a:xfrm>
            <a:off x="3276600" y="4237567"/>
            <a:ext cx="1066800" cy="243300"/>
          </a:xfrm>
          <a:prstGeom prst="rect">
            <a:avLst/>
          </a:prstGeom>
          <a:noFill/>
          <a:ln>
            <a:noFill/>
          </a:ln>
        </p:spPr>
        <p:txBody>
          <a:bodyPr anchorCtr="0" anchor="ctr" bIns="25400" lIns="50800" spcFirstLastPara="1" rIns="50800" wrap="square" tIns="254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567" name="Shape 567"/>
        <p:cNvGrpSpPr/>
        <p:nvPr/>
      </p:nvGrpSpPr>
      <p:grpSpPr>
        <a:xfrm>
          <a:off x="0" y="0"/>
          <a:ext cx="0" cy="0"/>
          <a:chOff x="0" y="0"/>
          <a:chExt cx="0" cy="0"/>
        </a:xfrm>
      </p:grpSpPr>
      <p:sp>
        <p:nvSpPr>
          <p:cNvPr id="568" name="Google Shape;568;p71"/>
          <p:cNvSpPr txBox="1"/>
          <p:nvPr>
            <p:ph type="title"/>
          </p:nvPr>
        </p:nvSpPr>
        <p:spPr>
          <a:xfrm rot="5400000">
            <a:off x="1878600" y="1619192"/>
            <a:ext cx="3900900" cy="1028700"/>
          </a:xfrm>
          <a:prstGeom prst="rect">
            <a:avLst/>
          </a:prstGeom>
          <a:noFill/>
          <a:ln>
            <a:noFill/>
          </a:ln>
        </p:spPr>
        <p:txBody>
          <a:bodyPr anchorCtr="0" anchor="ctr" bIns="25400" lIns="50800" spcFirstLastPara="1" rIns="50800" wrap="square" tIns="25400">
            <a:normAutofit/>
          </a:bodyPr>
          <a:lstStyle>
            <a:lvl1pPr lvl="0" algn="ctr">
              <a:spcBef>
                <a:spcPts val="0"/>
              </a:spcBef>
              <a:spcAft>
                <a:spcPts val="0"/>
              </a:spcAft>
              <a:buClr>
                <a:schemeClr val="dk1"/>
              </a:buClr>
              <a:buSzPts val="1000"/>
              <a:buNone/>
              <a:defRPr/>
            </a:lvl1pPr>
            <a:lvl2pPr lvl="1">
              <a:spcBef>
                <a:spcPts val="0"/>
              </a:spcBef>
              <a:spcAft>
                <a:spcPts val="0"/>
              </a:spcAft>
              <a:buSzPts val="800"/>
              <a:buNone/>
              <a:defRPr/>
            </a:lvl2pPr>
            <a:lvl3pPr lvl="2">
              <a:spcBef>
                <a:spcPts val="0"/>
              </a:spcBef>
              <a:spcAft>
                <a:spcPts val="0"/>
              </a:spcAft>
              <a:buSzPts val="800"/>
              <a:buNone/>
              <a:defRPr/>
            </a:lvl3pPr>
            <a:lvl4pPr lvl="3">
              <a:spcBef>
                <a:spcPts val="0"/>
              </a:spcBef>
              <a:spcAft>
                <a:spcPts val="0"/>
              </a:spcAft>
              <a:buSzPts val="800"/>
              <a:buNone/>
              <a:defRPr/>
            </a:lvl4pPr>
            <a:lvl5pPr lvl="4">
              <a:spcBef>
                <a:spcPts val="0"/>
              </a:spcBef>
              <a:spcAft>
                <a:spcPts val="0"/>
              </a:spcAft>
              <a:buSzPts val="800"/>
              <a:buNone/>
              <a:defRPr/>
            </a:lvl5pPr>
            <a:lvl6pPr lvl="5">
              <a:spcBef>
                <a:spcPts val="0"/>
              </a:spcBef>
              <a:spcAft>
                <a:spcPts val="0"/>
              </a:spcAft>
              <a:buSzPts val="800"/>
              <a:buNone/>
              <a:defRPr/>
            </a:lvl6pPr>
            <a:lvl7pPr lvl="6">
              <a:spcBef>
                <a:spcPts val="0"/>
              </a:spcBef>
              <a:spcAft>
                <a:spcPts val="0"/>
              </a:spcAft>
              <a:buSzPts val="800"/>
              <a:buNone/>
              <a:defRPr/>
            </a:lvl7pPr>
            <a:lvl8pPr lvl="7">
              <a:spcBef>
                <a:spcPts val="0"/>
              </a:spcBef>
              <a:spcAft>
                <a:spcPts val="0"/>
              </a:spcAft>
              <a:buSzPts val="800"/>
              <a:buNone/>
              <a:defRPr/>
            </a:lvl8pPr>
            <a:lvl9pPr lvl="8">
              <a:spcBef>
                <a:spcPts val="0"/>
              </a:spcBef>
              <a:spcAft>
                <a:spcPts val="0"/>
              </a:spcAft>
              <a:buSzPts val="800"/>
              <a:buNone/>
              <a:defRPr/>
            </a:lvl9pPr>
          </a:lstStyle>
          <a:p/>
        </p:txBody>
      </p:sp>
      <p:sp>
        <p:nvSpPr>
          <p:cNvPr id="569" name="Google Shape;569;p71"/>
          <p:cNvSpPr txBox="1"/>
          <p:nvPr>
            <p:ph idx="1" type="body"/>
          </p:nvPr>
        </p:nvSpPr>
        <p:spPr>
          <a:xfrm rot="5400000">
            <a:off x="-216900" y="628592"/>
            <a:ext cx="3900900" cy="3009900"/>
          </a:xfrm>
          <a:prstGeom prst="rect">
            <a:avLst/>
          </a:prstGeom>
          <a:noFill/>
          <a:ln>
            <a:noFill/>
          </a:ln>
        </p:spPr>
        <p:txBody>
          <a:bodyPr anchorCtr="0" anchor="t" bIns="25400" lIns="50800" spcFirstLastPara="1" rIns="50800" wrap="square" tIns="25400">
            <a:normAutofit/>
          </a:bodyPr>
          <a:lstStyle>
            <a:lvl1pPr indent="-292100" lvl="0" marL="457200" algn="l">
              <a:spcBef>
                <a:spcPts val="200"/>
              </a:spcBef>
              <a:spcAft>
                <a:spcPts val="0"/>
              </a:spcAft>
              <a:buClr>
                <a:schemeClr val="dk1"/>
              </a:buClr>
              <a:buSzPts val="1000"/>
              <a:buChar char="•"/>
              <a:defRPr/>
            </a:lvl1pPr>
            <a:lvl2pPr indent="-292100" lvl="1" marL="914400" algn="l">
              <a:spcBef>
                <a:spcPts val="200"/>
              </a:spcBef>
              <a:spcAft>
                <a:spcPts val="0"/>
              </a:spcAft>
              <a:buClr>
                <a:schemeClr val="dk1"/>
              </a:buClr>
              <a:buSzPts val="1000"/>
              <a:buChar char="–"/>
              <a:defRPr/>
            </a:lvl2pPr>
            <a:lvl3pPr indent="-292100" lvl="2" marL="1371600" algn="l">
              <a:spcBef>
                <a:spcPts val="200"/>
              </a:spcBef>
              <a:spcAft>
                <a:spcPts val="0"/>
              </a:spcAft>
              <a:buClr>
                <a:schemeClr val="dk1"/>
              </a:buClr>
              <a:buSzPts val="1000"/>
              <a:buChar char="•"/>
              <a:defRPr/>
            </a:lvl3pPr>
            <a:lvl4pPr indent="-292100" lvl="3" marL="1828800" algn="l">
              <a:spcBef>
                <a:spcPts val="200"/>
              </a:spcBef>
              <a:spcAft>
                <a:spcPts val="0"/>
              </a:spcAft>
              <a:buClr>
                <a:schemeClr val="dk1"/>
              </a:buClr>
              <a:buSzPts val="1000"/>
              <a:buChar char="–"/>
              <a:defRPr/>
            </a:lvl4pPr>
            <a:lvl5pPr indent="-292100" lvl="4" marL="2286000" algn="l">
              <a:spcBef>
                <a:spcPts val="200"/>
              </a:spcBef>
              <a:spcAft>
                <a:spcPts val="0"/>
              </a:spcAft>
              <a:buClr>
                <a:schemeClr val="dk1"/>
              </a:buClr>
              <a:buSzPts val="1000"/>
              <a:buChar char="»"/>
              <a:defRPr/>
            </a:lvl5pPr>
            <a:lvl6pPr indent="-292100" lvl="5" marL="2743200" algn="l">
              <a:spcBef>
                <a:spcPts val="200"/>
              </a:spcBef>
              <a:spcAft>
                <a:spcPts val="0"/>
              </a:spcAft>
              <a:buClr>
                <a:schemeClr val="dk1"/>
              </a:buClr>
              <a:buSzPts val="1000"/>
              <a:buChar char="•"/>
              <a:defRPr/>
            </a:lvl6pPr>
            <a:lvl7pPr indent="-292100" lvl="6" marL="3200400" algn="l">
              <a:spcBef>
                <a:spcPts val="200"/>
              </a:spcBef>
              <a:spcAft>
                <a:spcPts val="0"/>
              </a:spcAft>
              <a:buClr>
                <a:schemeClr val="dk1"/>
              </a:buClr>
              <a:buSzPts val="1000"/>
              <a:buChar char="•"/>
              <a:defRPr/>
            </a:lvl7pPr>
            <a:lvl8pPr indent="-292100" lvl="7" marL="3657600" algn="l">
              <a:spcBef>
                <a:spcPts val="200"/>
              </a:spcBef>
              <a:spcAft>
                <a:spcPts val="0"/>
              </a:spcAft>
              <a:buClr>
                <a:schemeClr val="dk1"/>
              </a:buClr>
              <a:buSzPts val="1000"/>
              <a:buChar char="•"/>
              <a:defRPr/>
            </a:lvl8pPr>
            <a:lvl9pPr indent="-292100" lvl="8" marL="4114800" algn="l">
              <a:spcBef>
                <a:spcPts val="200"/>
              </a:spcBef>
              <a:spcAft>
                <a:spcPts val="0"/>
              </a:spcAft>
              <a:buClr>
                <a:schemeClr val="dk1"/>
              </a:buClr>
              <a:buSzPts val="1000"/>
              <a:buChar char="•"/>
              <a:defRPr/>
            </a:lvl9pPr>
          </a:lstStyle>
          <a:p/>
        </p:txBody>
      </p:sp>
      <p:sp>
        <p:nvSpPr>
          <p:cNvPr id="570" name="Google Shape;570;p71"/>
          <p:cNvSpPr txBox="1"/>
          <p:nvPr>
            <p:ph idx="10" type="dt"/>
          </p:nvPr>
        </p:nvSpPr>
        <p:spPr>
          <a:xfrm>
            <a:off x="228600" y="4237567"/>
            <a:ext cx="1066800" cy="243300"/>
          </a:xfrm>
          <a:prstGeom prst="rect">
            <a:avLst/>
          </a:prstGeom>
          <a:noFill/>
          <a:ln>
            <a:noFill/>
          </a:ln>
        </p:spPr>
        <p:txBody>
          <a:bodyPr anchorCtr="0" anchor="ctr" bIns="25400" lIns="50800" spcFirstLastPara="1" rIns="50800" wrap="square" tIns="25400">
            <a:noAutofit/>
          </a:bodyPr>
          <a:lstStyle>
            <a:lvl1pPr lvl="0" algn="l">
              <a:spcBef>
                <a:spcPts val="0"/>
              </a:spcBef>
              <a:spcAft>
                <a:spcPts val="0"/>
              </a:spcAft>
              <a:buSzPts val="800"/>
              <a:buNone/>
              <a:defRPr/>
            </a:lvl1pPr>
            <a:lvl2pPr lvl="1" algn="l">
              <a:spcBef>
                <a:spcPts val="0"/>
              </a:spcBef>
              <a:spcAft>
                <a:spcPts val="0"/>
              </a:spcAft>
              <a:buSzPts val="800"/>
              <a:buNone/>
              <a:defRPr/>
            </a:lvl2pPr>
            <a:lvl3pPr lvl="2" algn="l">
              <a:spcBef>
                <a:spcPts val="0"/>
              </a:spcBef>
              <a:spcAft>
                <a:spcPts val="0"/>
              </a:spcAft>
              <a:buSzPts val="800"/>
              <a:buNone/>
              <a:defRPr/>
            </a:lvl3pPr>
            <a:lvl4pPr lvl="3" algn="l">
              <a:spcBef>
                <a:spcPts val="0"/>
              </a:spcBef>
              <a:spcAft>
                <a:spcPts val="0"/>
              </a:spcAft>
              <a:buSzPts val="800"/>
              <a:buNone/>
              <a:defRPr/>
            </a:lvl4pPr>
            <a:lvl5pPr lvl="4" algn="l">
              <a:spcBef>
                <a:spcPts val="0"/>
              </a:spcBef>
              <a:spcAft>
                <a:spcPts val="0"/>
              </a:spcAft>
              <a:buSzPts val="800"/>
              <a:buNone/>
              <a:defRPr/>
            </a:lvl5pPr>
            <a:lvl6pPr lvl="5" algn="l">
              <a:spcBef>
                <a:spcPts val="0"/>
              </a:spcBef>
              <a:spcAft>
                <a:spcPts val="0"/>
              </a:spcAft>
              <a:buSzPts val="800"/>
              <a:buNone/>
              <a:defRPr/>
            </a:lvl6pPr>
            <a:lvl7pPr lvl="6" algn="l">
              <a:spcBef>
                <a:spcPts val="0"/>
              </a:spcBef>
              <a:spcAft>
                <a:spcPts val="0"/>
              </a:spcAft>
              <a:buSzPts val="800"/>
              <a:buNone/>
              <a:defRPr/>
            </a:lvl7pPr>
            <a:lvl8pPr lvl="7" algn="l">
              <a:spcBef>
                <a:spcPts val="0"/>
              </a:spcBef>
              <a:spcAft>
                <a:spcPts val="0"/>
              </a:spcAft>
              <a:buSzPts val="800"/>
              <a:buNone/>
              <a:defRPr/>
            </a:lvl8pPr>
            <a:lvl9pPr lvl="8" algn="l">
              <a:spcBef>
                <a:spcPts val="0"/>
              </a:spcBef>
              <a:spcAft>
                <a:spcPts val="0"/>
              </a:spcAft>
              <a:buSzPts val="800"/>
              <a:buNone/>
              <a:defRPr/>
            </a:lvl9pPr>
          </a:lstStyle>
          <a:p/>
        </p:txBody>
      </p:sp>
      <p:sp>
        <p:nvSpPr>
          <p:cNvPr id="571" name="Google Shape;571;p71"/>
          <p:cNvSpPr txBox="1"/>
          <p:nvPr>
            <p:ph idx="11" type="ftr"/>
          </p:nvPr>
        </p:nvSpPr>
        <p:spPr>
          <a:xfrm>
            <a:off x="1562100" y="4237567"/>
            <a:ext cx="1447800" cy="243300"/>
          </a:xfrm>
          <a:prstGeom prst="rect">
            <a:avLst/>
          </a:prstGeom>
          <a:noFill/>
          <a:ln>
            <a:noFill/>
          </a:ln>
        </p:spPr>
        <p:txBody>
          <a:bodyPr anchorCtr="0" anchor="ctr" bIns="25400" lIns="50800" spcFirstLastPara="1" rIns="50800" wrap="square" tIns="25400">
            <a:noAutofit/>
          </a:bodyPr>
          <a:lstStyle>
            <a:lvl1pPr lvl="0" algn="ctr">
              <a:spcBef>
                <a:spcPts val="0"/>
              </a:spcBef>
              <a:spcAft>
                <a:spcPts val="0"/>
              </a:spcAft>
              <a:buSzPts val="800"/>
              <a:buNone/>
              <a:defRPr/>
            </a:lvl1pPr>
            <a:lvl2pPr lvl="1" algn="l">
              <a:spcBef>
                <a:spcPts val="0"/>
              </a:spcBef>
              <a:spcAft>
                <a:spcPts val="0"/>
              </a:spcAft>
              <a:buSzPts val="800"/>
              <a:buNone/>
              <a:defRPr/>
            </a:lvl2pPr>
            <a:lvl3pPr lvl="2" algn="l">
              <a:spcBef>
                <a:spcPts val="0"/>
              </a:spcBef>
              <a:spcAft>
                <a:spcPts val="0"/>
              </a:spcAft>
              <a:buSzPts val="800"/>
              <a:buNone/>
              <a:defRPr/>
            </a:lvl3pPr>
            <a:lvl4pPr lvl="3" algn="l">
              <a:spcBef>
                <a:spcPts val="0"/>
              </a:spcBef>
              <a:spcAft>
                <a:spcPts val="0"/>
              </a:spcAft>
              <a:buSzPts val="800"/>
              <a:buNone/>
              <a:defRPr/>
            </a:lvl4pPr>
            <a:lvl5pPr lvl="4" algn="l">
              <a:spcBef>
                <a:spcPts val="0"/>
              </a:spcBef>
              <a:spcAft>
                <a:spcPts val="0"/>
              </a:spcAft>
              <a:buSzPts val="800"/>
              <a:buNone/>
              <a:defRPr/>
            </a:lvl5pPr>
            <a:lvl6pPr lvl="5" algn="l">
              <a:spcBef>
                <a:spcPts val="0"/>
              </a:spcBef>
              <a:spcAft>
                <a:spcPts val="0"/>
              </a:spcAft>
              <a:buSzPts val="800"/>
              <a:buNone/>
              <a:defRPr/>
            </a:lvl6pPr>
            <a:lvl7pPr lvl="6" algn="l">
              <a:spcBef>
                <a:spcPts val="0"/>
              </a:spcBef>
              <a:spcAft>
                <a:spcPts val="0"/>
              </a:spcAft>
              <a:buSzPts val="800"/>
              <a:buNone/>
              <a:defRPr/>
            </a:lvl7pPr>
            <a:lvl8pPr lvl="7" algn="l">
              <a:spcBef>
                <a:spcPts val="0"/>
              </a:spcBef>
              <a:spcAft>
                <a:spcPts val="0"/>
              </a:spcAft>
              <a:buSzPts val="800"/>
              <a:buNone/>
              <a:defRPr/>
            </a:lvl8pPr>
            <a:lvl9pPr lvl="8" algn="l">
              <a:spcBef>
                <a:spcPts val="0"/>
              </a:spcBef>
              <a:spcAft>
                <a:spcPts val="0"/>
              </a:spcAft>
              <a:buSzPts val="800"/>
              <a:buNone/>
              <a:defRPr/>
            </a:lvl9pPr>
          </a:lstStyle>
          <a:p/>
        </p:txBody>
      </p:sp>
      <p:sp>
        <p:nvSpPr>
          <p:cNvPr id="572" name="Google Shape;572;p71"/>
          <p:cNvSpPr txBox="1"/>
          <p:nvPr>
            <p:ph idx="12" type="sldNum"/>
          </p:nvPr>
        </p:nvSpPr>
        <p:spPr>
          <a:xfrm>
            <a:off x="3276600" y="4237567"/>
            <a:ext cx="1066800" cy="243300"/>
          </a:xfrm>
          <a:prstGeom prst="rect">
            <a:avLst/>
          </a:prstGeom>
          <a:noFill/>
          <a:ln>
            <a:noFill/>
          </a:ln>
        </p:spPr>
        <p:txBody>
          <a:bodyPr anchorCtr="0" anchor="ctr" bIns="25400" lIns="50800" spcFirstLastPara="1" rIns="50800" wrap="square" tIns="254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8"/>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400" cy="11622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00" cy="5853000"/>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400" cy="46911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9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1.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4.xml"/><Relationship Id="rId22" Type="http://schemas.openxmlformats.org/officeDocument/2006/relationships/slideLayout" Target="../slideLayouts/slideLayout36.xml"/><Relationship Id="rId21" Type="http://schemas.openxmlformats.org/officeDocument/2006/relationships/slideLayout" Target="../slideLayouts/slideLayout35.xml"/><Relationship Id="rId24" Type="http://schemas.openxmlformats.org/officeDocument/2006/relationships/slideLayout" Target="../slideLayouts/slideLayout38.xml"/><Relationship Id="rId23" Type="http://schemas.openxmlformats.org/officeDocument/2006/relationships/slideLayout" Target="../slideLayouts/slideLayout37.xml"/><Relationship Id="rId1" Type="http://schemas.openxmlformats.org/officeDocument/2006/relationships/slideLayout" Target="../slideLayouts/slideLayout15.xml"/><Relationship Id="rId2" Type="http://schemas.openxmlformats.org/officeDocument/2006/relationships/slideLayout" Target="../slideLayouts/slideLayout16.xml"/><Relationship Id="rId3" Type="http://schemas.openxmlformats.org/officeDocument/2006/relationships/slideLayout" Target="../slideLayouts/slideLayout17.xml"/><Relationship Id="rId4" Type="http://schemas.openxmlformats.org/officeDocument/2006/relationships/slideLayout" Target="../slideLayouts/slideLayout18.xml"/><Relationship Id="rId9" Type="http://schemas.openxmlformats.org/officeDocument/2006/relationships/slideLayout" Target="../slideLayouts/slideLayout23.xml"/><Relationship Id="rId26" Type="http://schemas.openxmlformats.org/officeDocument/2006/relationships/slideLayout" Target="../slideLayouts/slideLayout40.xml"/><Relationship Id="rId25" Type="http://schemas.openxmlformats.org/officeDocument/2006/relationships/slideLayout" Target="../slideLayouts/slideLayout39.xml"/><Relationship Id="rId28" Type="http://schemas.openxmlformats.org/officeDocument/2006/relationships/theme" Target="../theme/theme2.xml"/><Relationship Id="rId27" Type="http://schemas.openxmlformats.org/officeDocument/2006/relationships/slideLayout" Target="../slideLayouts/slideLayout41.xml"/><Relationship Id="rId5" Type="http://schemas.openxmlformats.org/officeDocument/2006/relationships/slideLayout" Target="../slideLayouts/slideLayout19.xml"/><Relationship Id="rId6" Type="http://schemas.openxmlformats.org/officeDocument/2006/relationships/slideLayout" Target="../slideLayouts/slideLayout20.xml"/><Relationship Id="rId7" Type="http://schemas.openxmlformats.org/officeDocument/2006/relationships/slideLayout" Target="../slideLayouts/slideLayout21.xml"/><Relationship Id="rId8" Type="http://schemas.openxmlformats.org/officeDocument/2006/relationships/slideLayout" Target="../slideLayouts/slideLayout22.xml"/><Relationship Id="rId11" Type="http://schemas.openxmlformats.org/officeDocument/2006/relationships/slideLayout" Target="../slideLayouts/slideLayout25.xml"/><Relationship Id="rId10" Type="http://schemas.openxmlformats.org/officeDocument/2006/relationships/slideLayout" Target="../slideLayouts/slideLayout24.xml"/><Relationship Id="rId13" Type="http://schemas.openxmlformats.org/officeDocument/2006/relationships/slideLayout" Target="../slideLayouts/slideLayout27.xml"/><Relationship Id="rId12" Type="http://schemas.openxmlformats.org/officeDocument/2006/relationships/slideLayout" Target="../slideLayouts/slideLayout26.xml"/><Relationship Id="rId15" Type="http://schemas.openxmlformats.org/officeDocument/2006/relationships/slideLayout" Target="../slideLayouts/slideLayout29.xml"/><Relationship Id="rId14" Type="http://schemas.openxmlformats.org/officeDocument/2006/relationships/slideLayout" Target="../slideLayouts/slideLayout28.xml"/><Relationship Id="rId17" Type="http://schemas.openxmlformats.org/officeDocument/2006/relationships/slideLayout" Target="../slideLayouts/slideLayout31.xml"/><Relationship Id="rId16" Type="http://schemas.openxmlformats.org/officeDocument/2006/relationships/slideLayout" Target="../slideLayouts/slideLayout30.xml"/><Relationship Id="rId19" Type="http://schemas.openxmlformats.org/officeDocument/2006/relationships/slideLayout" Target="../slideLayouts/slideLayout33.xml"/><Relationship Id="rId18"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slideLayout" Target="../slideLayouts/slideLayout43.xml"/><Relationship Id="rId3" Type="http://schemas.openxmlformats.org/officeDocument/2006/relationships/slideLayout" Target="../slideLayouts/slideLayout44.xml"/><Relationship Id="rId4" Type="http://schemas.openxmlformats.org/officeDocument/2006/relationships/slideLayout" Target="../slideLayouts/slideLayout45.xml"/><Relationship Id="rId9" Type="http://schemas.openxmlformats.org/officeDocument/2006/relationships/slideLayout" Target="../slideLayouts/slideLayout50.xml"/><Relationship Id="rId5" Type="http://schemas.openxmlformats.org/officeDocument/2006/relationships/slideLayout" Target="../slideLayouts/slideLayout46.xml"/><Relationship Id="rId6" Type="http://schemas.openxmlformats.org/officeDocument/2006/relationships/slideLayout" Target="../slideLayouts/slideLayout47.xml"/><Relationship Id="rId7" Type="http://schemas.openxmlformats.org/officeDocument/2006/relationships/slideLayout" Target="../slideLayouts/slideLayout48.xml"/><Relationship Id="rId8" Type="http://schemas.openxmlformats.org/officeDocument/2006/relationships/slideLayout" Target="../slideLayouts/slideLayout49.xml"/><Relationship Id="rId11" Type="http://schemas.openxmlformats.org/officeDocument/2006/relationships/slideLayout" Target="../slideLayouts/slideLayout52.xml"/><Relationship Id="rId10" Type="http://schemas.openxmlformats.org/officeDocument/2006/relationships/slideLayout" Target="../slideLayouts/slideLayout51.xml"/><Relationship Id="rId13" Type="http://schemas.openxmlformats.org/officeDocument/2006/relationships/slideLayout" Target="../slideLayouts/slideLayout54.xml"/><Relationship Id="rId12" Type="http://schemas.openxmlformats.org/officeDocument/2006/relationships/slideLayout" Target="../slideLayouts/slideLayout53.xml"/><Relationship Id="rId15" Type="http://schemas.openxmlformats.org/officeDocument/2006/relationships/slideLayout" Target="../slideLayouts/slideLayout56.xml"/><Relationship Id="rId14" Type="http://schemas.openxmlformats.org/officeDocument/2006/relationships/slideLayout" Target="../slideLayouts/slideLayout55.xml"/><Relationship Id="rId16"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slideLayout" Target="../slideLayouts/slideLayout58.xml"/><Relationship Id="rId3" Type="http://schemas.openxmlformats.org/officeDocument/2006/relationships/slideLayout" Target="../slideLayouts/slideLayout59.xml"/><Relationship Id="rId4" Type="http://schemas.openxmlformats.org/officeDocument/2006/relationships/slideLayout" Target="../slideLayouts/slideLayout60.xml"/><Relationship Id="rId9" Type="http://schemas.openxmlformats.org/officeDocument/2006/relationships/slideLayout" Target="../slideLayouts/slideLayout65.xml"/><Relationship Id="rId5" Type="http://schemas.openxmlformats.org/officeDocument/2006/relationships/slideLayout" Target="../slideLayouts/slideLayout61.xml"/><Relationship Id="rId6" Type="http://schemas.openxmlformats.org/officeDocument/2006/relationships/slideLayout" Target="../slideLayouts/slideLayout62.xml"/><Relationship Id="rId7" Type="http://schemas.openxmlformats.org/officeDocument/2006/relationships/slideLayout" Target="../slideLayouts/slideLayout63.xml"/><Relationship Id="rId8" Type="http://schemas.openxmlformats.org/officeDocument/2006/relationships/slideLayout" Target="../slideLayouts/slideLayout64.xml"/><Relationship Id="rId11" Type="http://schemas.openxmlformats.org/officeDocument/2006/relationships/slideLayout" Target="../slideLayouts/slideLayout67.xml"/><Relationship Id="rId10" Type="http://schemas.openxmlformats.org/officeDocument/2006/relationships/slideLayout" Target="../slideLayouts/slideLayout66.xml"/><Relationship Id="rId12"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marR="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spcBef>
                <a:spcPts val="0"/>
              </a:spcBef>
              <a:buNone/>
              <a:defRPr b="0" i="0" sz="1200" u="none" cap="none" strike="noStrike">
                <a:solidFill>
                  <a:srgbClr val="888888"/>
                </a:solidFill>
                <a:latin typeface="Calibri"/>
                <a:ea typeface="Calibri"/>
                <a:cs typeface="Calibri"/>
                <a:sym typeface="Calibri"/>
              </a:defRPr>
            </a:lvl1pPr>
            <a:lvl2pPr indent="0" lvl="1" marL="0" marR="0" algn="r">
              <a:spcBef>
                <a:spcPts val="0"/>
              </a:spcBef>
              <a:buNone/>
              <a:defRPr b="0" i="0" sz="1200" u="none" cap="none" strike="noStrike">
                <a:solidFill>
                  <a:srgbClr val="888888"/>
                </a:solidFill>
                <a:latin typeface="Calibri"/>
                <a:ea typeface="Calibri"/>
                <a:cs typeface="Calibri"/>
                <a:sym typeface="Calibri"/>
              </a:defRPr>
            </a:lvl2pPr>
            <a:lvl3pPr indent="0" lvl="2" marL="0" marR="0" algn="r">
              <a:spcBef>
                <a:spcPts val="0"/>
              </a:spcBef>
              <a:buNone/>
              <a:defRPr b="0" i="0" sz="1200" u="none" cap="none" strike="noStrike">
                <a:solidFill>
                  <a:srgbClr val="888888"/>
                </a:solidFill>
                <a:latin typeface="Calibri"/>
                <a:ea typeface="Calibri"/>
                <a:cs typeface="Calibri"/>
                <a:sym typeface="Calibri"/>
              </a:defRPr>
            </a:lvl3pPr>
            <a:lvl4pPr indent="0" lvl="3" marL="0" marR="0" algn="r">
              <a:spcBef>
                <a:spcPts val="0"/>
              </a:spcBef>
              <a:buNone/>
              <a:defRPr b="0" i="0" sz="1200" u="none" cap="none" strike="noStrike">
                <a:solidFill>
                  <a:srgbClr val="888888"/>
                </a:solidFill>
                <a:latin typeface="Calibri"/>
                <a:ea typeface="Calibri"/>
                <a:cs typeface="Calibri"/>
                <a:sym typeface="Calibri"/>
              </a:defRPr>
            </a:lvl4pPr>
            <a:lvl5pPr indent="0" lvl="4" marL="0" marR="0" algn="r">
              <a:spcBef>
                <a:spcPts val="0"/>
              </a:spcBef>
              <a:buNone/>
              <a:defRPr b="0" i="0" sz="1200" u="none" cap="none" strike="noStrike">
                <a:solidFill>
                  <a:srgbClr val="888888"/>
                </a:solidFill>
                <a:latin typeface="Calibri"/>
                <a:ea typeface="Calibri"/>
                <a:cs typeface="Calibri"/>
                <a:sym typeface="Calibri"/>
              </a:defRPr>
            </a:lvl5pPr>
            <a:lvl6pPr indent="0" lvl="5" marL="0" marR="0" algn="r">
              <a:spcBef>
                <a:spcPts val="0"/>
              </a:spcBef>
              <a:buNone/>
              <a:defRPr b="0" i="0" sz="1200" u="none" cap="none" strike="noStrike">
                <a:solidFill>
                  <a:srgbClr val="888888"/>
                </a:solidFill>
                <a:latin typeface="Calibri"/>
                <a:ea typeface="Calibri"/>
                <a:cs typeface="Calibri"/>
                <a:sym typeface="Calibri"/>
              </a:defRPr>
            </a:lvl6pPr>
            <a:lvl7pPr indent="0" lvl="6" marL="0" marR="0" algn="r">
              <a:spcBef>
                <a:spcPts val="0"/>
              </a:spcBef>
              <a:buNone/>
              <a:defRPr b="0" i="0" sz="1200" u="none" cap="none" strike="noStrike">
                <a:solidFill>
                  <a:srgbClr val="888888"/>
                </a:solidFill>
                <a:latin typeface="Calibri"/>
                <a:ea typeface="Calibri"/>
                <a:cs typeface="Calibri"/>
                <a:sym typeface="Calibri"/>
              </a:defRPr>
            </a:lvl7pPr>
            <a:lvl8pPr indent="0" lvl="7" marL="0" marR="0" algn="r">
              <a:spcBef>
                <a:spcPts val="0"/>
              </a:spcBef>
              <a:buNone/>
              <a:defRPr b="0" i="0" sz="1200" u="none" cap="none" strike="noStrike">
                <a:solidFill>
                  <a:srgbClr val="888888"/>
                </a:solidFill>
                <a:latin typeface="Calibri"/>
                <a:ea typeface="Calibri"/>
                <a:cs typeface="Calibri"/>
                <a:sym typeface="Calibri"/>
              </a:defRPr>
            </a:lvl8pPr>
            <a:lvl9pPr indent="0" lvl="8" marL="0" marR="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E8E8E8"/>
        </a:solidFill>
      </p:bgPr>
    </p:bg>
    <p:spTree>
      <p:nvGrpSpPr>
        <p:cNvPr id="123" name="Shape 123"/>
        <p:cNvGrpSpPr/>
        <p:nvPr/>
      </p:nvGrpSpPr>
      <p:grpSpPr>
        <a:xfrm>
          <a:off x="0" y="0"/>
          <a:ext cx="0" cy="0"/>
          <a:chOff x="0" y="0"/>
          <a:chExt cx="0" cy="0"/>
        </a:xfrm>
      </p:grpSpPr>
      <p:sp>
        <p:nvSpPr>
          <p:cNvPr id="124" name="Google Shape;124;p16"/>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chemeClr val="dk1"/>
              </a:buClr>
              <a:buSzPts val="3000"/>
              <a:buFont typeface="Just Another Hand"/>
              <a:buNone/>
              <a:defRPr b="0" i="0" sz="3000" u="none" cap="none" strike="noStrike">
                <a:solidFill>
                  <a:schemeClr val="dk1"/>
                </a:solidFill>
                <a:latin typeface="Just Another Hand"/>
                <a:ea typeface="Just Another Hand"/>
                <a:cs typeface="Just Another Hand"/>
                <a:sym typeface="Just Another Hand"/>
              </a:defRPr>
            </a:lvl1pPr>
            <a:lvl2pPr lvl="1" marR="0" algn="l">
              <a:lnSpc>
                <a:spcPct val="100000"/>
              </a:lnSpc>
              <a:spcBef>
                <a:spcPts val="0"/>
              </a:spcBef>
              <a:spcAft>
                <a:spcPts val="0"/>
              </a:spcAft>
              <a:buClr>
                <a:schemeClr val="dk1"/>
              </a:buClr>
              <a:buSzPts val="3000"/>
              <a:buFont typeface="Just Another Hand"/>
              <a:buNone/>
              <a:defRPr b="0" i="0" sz="3000" u="none" cap="none" strike="noStrike">
                <a:solidFill>
                  <a:schemeClr val="dk1"/>
                </a:solidFill>
                <a:latin typeface="Just Another Hand"/>
                <a:ea typeface="Just Another Hand"/>
                <a:cs typeface="Just Another Hand"/>
                <a:sym typeface="Just Another Hand"/>
              </a:defRPr>
            </a:lvl2pPr>
            <a:lvl3pPr lvl="2" marR="0" algn="l">
              <a:lnSpc>
                <a:spcPct val="100000"/>
              </a:lnSpc>
              <a:spcBef>
                <a:spcPts val="0"/>
              </a:spcBef>
              <a:spcAft>
                <a:spcPts val="0"/>
              </a:spcAft>
              <a:buClr>
                <a:schemeClr val="dk1"/>
              </a:buClr>
              <a:buSzPts val="3000"/>
              <a:buFont typeface="Just Another Hand"/>
              <a:buNone/>
              <a:defRPr b="0" i="0" sz="3000" u="none" cap="none" strike="noStrike">
                <a:solidFill>
                  <a:schemeClr val="dk1"/>
                </a:solidFill>
                <a:latin typeface="Just Another Hand"/>
                <a:ea typeface="Just Another Hand"/>
                <a:cs typeface="Just Another Hand"/>
                <a:sym typeface="Just Another Hand"/>
              </a:defRPr>
            </a:lvl3pPr>
            <a:lvl4pPr lvl="3" marR="0" algn="l">
              <a:lnSpc>
                <a:spcPct val="100000"/>
              </a:lnSpc>
              <a:spcBef>
                <a:spcPts val="0"/>
              </a:spcBef>
              <a:spcAft>
                <a:spcPts val="0"/>
              </a:spcAft>
              <a:buClr>
                <a:schemeClr val="dk1"/>
              </a:buClr>
              <a:buSzPts val="3000"/>
              <a:buFont typeface="Just Another Hand"/>
              <a:buNone/>
              <a:defRPr b="0" i="0" sz="3000" u="none" cap="none" strike="noStrike">
                <a:solidFill>
                  <a:schemeClr val="dk1"/>
                </a:solidFill>
                <a:latin typeface="Just Another Hand"/>
                <a:ea typeface="Just Another Hand"/>
                <a:cs typeface="Just Another Hand"/>
                <a:sym typeface="Just Another Hand"/>
              </a:defRPr>
            </a:lvl4pPr>
            <a:lvl5pPr lvl="4" marR="0" algn="l">
              <a:lnSpc>
                <a:spcPct val="100000"/>
              </a:lnSpc>
              <a:spcBef>
                <a:spcPts val="0"/>
              </a:spcBef>
              <a:spcAft>
                <a:spcPts val="0"/>
              </a:spcAft>
              <a:buClr>
                <a:schemeClr val="dk1"/>
              </a:buClr>
              <a:buSzPts val="3000"/>
              <a:buFont typeface="Just Another Hand"/>
              <a:buNone/>
              <a:defRPr b="0" i="0" sz="3000" u="none" cap="none" strike="noStrike">
                <a:solidFill>
                  <a:schemeClr val="dk1"/>
                </a:solidFill>
                <a:latin typeface="Just Another Hand"/>
                <a:ea typeface="Just Another Hand"/>
                <a:cs typeface="Just Another Hand"/>
                <a:sym typeface="Just Another Hand"/>
              </a:defRPr>
            </a:lvl5pPr>
            <a:lvl6pPr lvl="5" marR="0" algn="l">
              <a:lnSpc>
                <a:spcPct val="100000"/>
              </a:lnSpc>
              <a:spcBef>
                <a:spcPts val="0"/>
              </a:spcBef>
              <a:spcAft>
                <a:spcPts val="0"/>
              </a:spcAft>
              <a:buClr>
                <a:schemeClr val="dk1"/>
              </a:buClr>
              <a:buSzPts val="3000"/>
              <a:buFont typeface="Just Another Hand"/>
              <a:buNone/>
              <a:defRPr b="0" i="0" sz="3000" u="none" cap="none" strike="noStrike">
                <a:solidFill>
                  <a:schemeClr val="dk1"/>
                </a:solidFill>
                <a:latin typeface="Just Another Hand"/>
                <a:ea typeface="Just Another Hand"/>
                <a:cs typeface="Just Another Hand"/>
                <a:sym typeface="Just Another Hand"/>
              </a:defRPr>
            </a:lvl6pPr>
            <a:lvl7pPr lvl="6" marR="0" algn="l">
              <a:lnSpc>
                <a:spcPct val="100000"/>
              </a:lnSpc>
              <a:spcBef>
                <a:spcPts val="0"/>
              </a:spcBef>
              <a:spcAft>
                <a:spcPts val="0"/>
              </a:spcAft>
              <a:buClr>
                <a:schemeClr val="dk1"/>
              </a:buClr>
              <a:buSzPts val="3000"/>
              <a:buFont typeface="Just Another Hand"/>
              <a:buNone/>
              <a:defRPr b="0" i="0" sz="3000" u="none" cap="none" strike="noStrike">
                <a:solidFill>
                  <a:schemeClr val="dk1"/>
                </a:solidFill>
                <a:latin typeface="Just Another Hand"/>
                <a:ea typeface="Just Another Hand"/>
                <a:cs typeface="Just Another Hand"/>
                <a:sym typeface="Just Another Hand"/>
              </a:defRPr>
            </a:lvl7pPr>
            <a:lvl8pPr lvl="7" marR="0" algn="l">
              <a:lnSpc>
                <a:spcPct val="100000"/>
              </a:lnSpc>
              <a:spcBef>
                <a:spcPts val="0"/>
              </a:spcBef>
              <a:spcAft>
                <a:spcPts val="0"/>
              </a:spcAft>
              <a:buClr>
                <a:schemeClr val="dk1"/>
              </a:buClr>
              <a:buSzPts val="3000"/>
              <a:buFont typeface="Just Another Hand"/>
              <a:buNone/>
              <a:defRPr b="0" i="0" sz="3000" u="none" cap="none" strike="noStrike">
                <a:solidFill>
                  <a:schemeClr val="dk1"/>
                </a:solidFill>
                <a:latin typeface="Just Another Hand"/>
                <a:ea typeface="Just Another Hand"/>
                <a:cs typeface="Just Another Hand"/>
                <a:sym typeface="Just Another Hand"/>
              </a:defRPr>
            </a:lvl8pPr>
            <a:lvl9pPr lvl="8" marR="0" algn="l">
              <a:lnSpc>
                <a:spcPct val="100000"/>
              </a:lnSpc>
              <a:spcBef>
                <a:spcPts val="0"/>
              </a:spcBef>
              <a:spcAft>
                <a:spcPts val="0"/>
              </a:spcAft>
              <a:buClr>
                <a:schemeClr val="dk1"/>
              </a:buClr>
              <a:buSzPts val="3000"/>
              <a:buFont typeface="Just Another Hand"/>
              <a:buNone/>
              <a:defRPr b="0" i="0" sz="3000" u="none" cap="none" strike="noStrike">
                <a:solidFill>
                  <a:schemeClr val="dk1"/>
                </a:solidFill>
                <a:latin typeface="Just Another Hand"/>
                <a:ea typeface="Just Another Hand"/>
                <a:cs typeface="Just Another Hand"/>
                <a:sym typeface="Just Another Hand"/>
              </a:defRPr>
            </a:lvl9pPr>
          </a:lstStyle>
          <a:p/>
        </p:txBody>
      </p:sp>
      <p:sp>
        <p:nvSpPr>
          <p:cNvPr id="125" name="Google Shape;125;p16"/>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23850" lvl="0" marL="457200" marR="0" algn="l">
              <a:lnSpc>
                <a:spcPct val="115000"/>
              </a:lnSpc>
              <a:spcBef>
                <a:spcPts val="0"/>
              </a:spcBef>
              <a:spcAft>
                <a:spcPts val="0"/>
              </a:spcAft>
              <a:buClr>
                <a:schemeClr val="dk1"/>
              </a:buClr>
              <a:buSzPts val="1500"/>
              <a:buFont typeface="Coming Soon"/>
              <a:buChar char="●"/>
              <a:defRPr b="1" i="0" sz="1500" u="none" cap="none" strike="noStrike">
                <a:solidFill>
                  <a:schemeClr val="dk1"/>
                </a:solidFill>
                <a:latin typeface="Coming Soon"/>
                <a:ea typeface="Coming Soon"/>
                <a:cs typeface="Coming Soon"/>
                <a:sym typeface="Coming Soon"/>
              </a:defRPr>
            </a:lvl1pPr>
            <a:lvl2pPr indent="-323850" lvl="1" marL="914400" marR="0" algn="l">
              <a:lnSpc>
                <a:spcPct val="115000"/>
              </a:lnSpc>
              <a:spcBef>
                <a:spcPts val="1600"/>
              </a:spcBef>
              <a:spcAft>
                <a:spcPts val="0"/>
              </a:spcAft>
              <a:buClr>
                <a:schemeClr val="dk1"/>
              </a:buClr>
              <a:buSzPts val="1500"/>
              <a:buFont typeface="Coming Soon"/>
              <a:buChar char="○"/>
              <a:defRPr b="1" i="0" sz="1500" u="none" cap="none" strike="noStrike">
                <a:solidFill>
                  <a:schemeClr val="dk1"/>
                </a:solidFill>
                <a:latin typeface="Coming Soon"/>
                <a:ea typeface="Coming Soon"/>
                <a:cs typeface="Coming Soon"/>
                <a:sym typeface="Coming Soon"/>
              </a:defRPr>
            </a:lvl2pPr>
            <a:lvl3pPr indent="-323850" lvl="2" marL="1371600" marR="0" algn="l">
              <a:lnSpc>
                <a:spcPct val="115000"/>
              </a:lnSpc>
              <a:spcBef>
                <a:spcPts val="1600"/>
              </a:spcBef>
              <a:spcAft>
                <a:spcPts val="0"/>
              </a:spcAft>
              <a:buClr>
                <a:schemeClr val="dk1"/>
              </a:buClr>
              <a:buSzPts val="1500"/>
              <a:buFont typeface="Coming Soon"/>
              <a:buChar char="■"/>
              <a:defRPr b="1" i="0" sz="1500" u="none" cap="none" strike="noStrike">
                <a:solidFill>
                  <a:schemeClr val="dk1"/>
                </a:solidFill>
                <a:latin typeface="Coming Soon"/>
                <a:ea typeface="Coming Soon"/>
                <a:cs typeface="Coming Soon"/>
                <a:sym typeface="Coming Soon"/>
              </a:defRPr>
            </a:lvl3pPr>
            <a:lvl4pPr indent="-323850" lvl="3" marL="1828800" marR="0" algn="l">
              <a:lnSpc>
                <a:spcPct val="115000"/>
              </a:lnSpc>
              <a:spcBef>
                <a:spcPts val="1600"/>
              </a:spcBef>
              <a:spcAft>
                <a:spcPts val="0"/>
              </a:spcAft>
              <a:buClr>
                <a:schemeClr val="dk1"/>
              </a:buClr>
              <a:buSzPts val="1500"/>
              <a:buFont typeface="Coming Soon"/>
              <a:buChar char="●"/>
              <a:defRPr b="1" i="0" sz="1500" u="none" cap="none" strike="noStrike">
                <a:solidFill>
                  <a:schemeClr val="dk1"/>
                </a:solidFill>
                <a:latin typeface="Coming Soon"/>
                <a:ea typeface="Coming Soon"/>
                <a:cs typeface="Coming Soon"/>
                <a:sym typeface="Coming Soon"/>
              </a:defRPr>
            </a:lvl4pPr>
            <a:lvl5pPr indent="-323850" lvl="4" marL="2286000" marR="0" algn="l">
              <a:lnSpc>
                <a:spcPct val="115000"/>
              </a:lnSpc>
              <a:spcBef>
                <a:spcPts val="1600"/>
              </a:spcBef>
              <a:spcAft>
                <a:spcPts val="0"/>
              </a:spcAft>
              <a:buClr>
                <a:schemeClr val="dk1"/>
              </a:buClr>
              <a:buSzPts val="1500"/>
              <a:buFont typeface="Coming Soon"/>
              <a:buChar char="○"/>
              <a:defRPr b="1" i="0" sz="1500" u="none" cap="none" strike="noStrike">
                <a:solidFill>
                  <a:schemeClr val="dk1"/>
                </a:solidFill>
                <a:latin typeface="Coming Soon"/>
                <a:ea typeface="Coming Soon"/>
                <a:cs typeface="Coming Soon"/>
                <a:sym typeface="Coming Soon"/>
              </a:defRPr>
            </a:lvl5pPr>
            <a:lvl6pPr indent="-323850" lvl="5" marL="2743200" marR="0" algn="l">
              <a:lnSpc>
                <a:spcPct val="115000"/>
              </a:lnSpc>
              <a:spcBef>
                <a:spcPts val="1600"/>
              </a:spcBef>
              <a:spcAft>
                <a:spcPts val="0"/>
              </a:spcAft>
              <a:buClr>
                <a:schemeClr val="dk1"/>
              </a:buClr>
              <a:buSzPts val="1500"/>
              <a:buFont typeface="Coming Soon"/>
              <a:buChar char="■"/>
              <a:defRPr b="1" i="0" sz="1500" u="none" cap="none" strike="noStrike">
                <a:solidFill>
                  <a:schemeClr val="dk1"/>
                </a:solidFill>
                <a:latin typeface="Coming Soon"/>
                <a:ea typeface="Coming Soon"/>
                <a:cs typeface="Coming Soon"/>
                <a:sym typeface="Coming Soon"/>
              </a:defRPr>
            </a:lvl6pPr>
            <a:lvl7pPr indent="-323850" lvl="6" marL="3200400" marR="0" algn="l">
              <a:lnSpc>
                <a:spcPct val="115000"/>
              </a:lnSpc>
              <a:spcBef>
                <a:spcPts val="1600"/>
              </a:spcBef>
              <a:spcAft>
                <a:spcPts val="0"/>
              </a:spcAft>
              <a:buClr>
                <a:schemeClr val="dk1"/>
              </a:buClr>
              <a:buSzPts val="1500"/>
              <a:buFont typeface="Coming Soon"/>
              <a:buChar char="●"/>
              <a:defRPr b="1" i="0" sz="1500" u="none" cap="none" strike="noStrike">
                <a:solidFill>
                  <a:schemeClr val="dk1"/>
                </a:solidFill>
                <a:latin typeface="Coming Soon"/>
                <a:ea typeface="Coming Soon"/>
                <a:cs typeface="Coming Soon"/>
                <a:sym typeface="Coming Soon"/>
              </a:defRPr>
            </a:lvl7pPr>
            <a:lvl8pPr indent="-323850" lvl="7" marL="3657600" marR="0" algn="l">
              <a:lnSpc>
                <a:spcPct val="115000"/>
              </a:lnSpc>
              <a:spcBef>
                <a:spcPts val="1600"/>
              </a:spcBef>
              <a:spcAft>
                <a:spcPts val="0"/>
              </a:spcAft>
              <a:buClr>
                <a:schemeClr val="dk1"/>
              </a:buClr>
              <a:buSzPts val="1500"/>
              <a:buFont typeface="Coming Soon"/>
              <a:buChar char="○"/>
              <a:defRPr b="1" i="0" sz="1500" u="none" cap="none" strike="noStrike">
                <a:solidFill>
                  <a:schemeClr val="dk1"/>
                </a:solidFill>
                <a:latin typeface="Coming Soon"/>
                <a:ea typeface="Coming Soon"/>
                <a:cs typeface="Coming Soon"/>
                <a:sym typeface="Coming Soon"/>
              </a:defRPr>
            </a:lvl8pPr>
            <a:lvl9pPr indent="-323850" lvl="8" marL="4114800" marR="0" algn="l">
              <a:lnSpc>
                <a:spcPct val="115000"/>
              </a:lnSpc>
              <a:spcBef>
                <a:spcPts val="1600"/>
              </a:spcBef>
              <a:spcAft>
                <a:spcPts val="1600"/>
              </a:spcAft>
              <a:buClr>
                <a:schemeClr val="dk1"/>
              </a:buClr>
              <a:buSzPts val="1500"/>
              <a:buFont typeface="Coming Soon"/>
              <a:buChar char="■"/>
              <a:defRPr b="1" i="0" sz="1500" u="none" cap="none" strike="noStrike">
                <a:solidFill>
                  <a:schemeClr val="dk1"/>
                </a:solidFill>
                <a:latin typeface="Coming Soon"/>
                <a:ea typeface="Coming Soon"/>
                <a:cs typeface="Coming Soon"/>
                <a:sym typeface="Coming Soon"/>
              </a:defRPr>
            </a:lvl9pPr>
          </a:lstStyle>
          <a:p/>
        </p:txBody>
      </p:sp>
      <p:sp>
        <p:nvSpPr>
          <p:cNvPr id="126" name="Google Shape;126;p16"/>
          <p:cNvSpPr txBox="1"/>
          <p:nvPr>
            <p:ph idx="12" type="sldNum"/>
          </p:nvPr>
        </p:nvSpPr>
        <p:spPr>
          <a:xfrm>
            <a:off x="8472458" y="6217621"/>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27" name="Google Shape;127;p16"/>
          <p:cNvSpPr txBox="1"/>
          <p:nvPr/>
        </p:nvSpPr>
        <p:spPr>
          <a:xfrm rot="5400000">
            <a:off x="-363975" y="5711601"/>
            <a:ext cx="1579500" cy="280200"/>
          </a:xfrm>
          <a:prstGeom prst="rect">
            <a:avLst/>
          </a:prstGeom>
          <a:noFill/>
          <a:ln>
            <a:noFill/>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Barlow Condensed"/>
                <a:ea typeface="Barlow Condensed"/>
                <a:cs typeface="Barlow Condensed"/>
                <a:sym typeface="Barlow Condensed"/>
              </a:rPr>
              <a:t>SLIDESMANIA.COM</a:t>
            </a:r>
            <a:endParaRPr b="0" i="0" sz="1100" u="none" cap="none" strike="noStrike">
              <a:solidFill>
                <a:schemeClr val="dk1"/>
              </a:solidFill>
              <a:latin typeface="Barlow Condensed"/>
              <a:ea typeface="Barlow Condensed"/>
              <a:cs typeface="Barlow Condensed"/>
              <a:sym typeface="Barlow Condensed"/>
            </a:endParaRPr>
          </a:p>
        </p:txBody>
      </p:sp>
    </p:spTree>
  </p:cSld>
  <p:clrMap accent1="accent1" accent2="accent2" accent3="accent3" accent4="accent4" accent5="accent5" accent6="accent6" bg1="lt1" bg2="dk2" tx1="dk1" tx2="lt2" folHlink="folHlink" hlink="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430" name="Shape 430"/>
        <p:cNvGrpSpPr/>
        <p:nvPr/>
      </p:nvGrpSpPr>
      <p:grpSpPr>
        <a:xfrm>
          <a:off x="0" y="0"/>
          <a:ext cx="0" cy="0"/>
          <a:chOff x="0" y="0"/>
          <a:chExt cx="0" cy="0"/>
        </a:xfrm>
      </p:grpSpPr>
      <p:sp>
        <p:nvSpPr>
          <p:cNvPr id="431" name="Google Shape;431;p44"/>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432" name="Google Shape;432;p44"/>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433" name="Google Shape;433;p44"/>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98" name="Shape 498"/>
        <p:cNvGrpSpPr/>
        <p:nvPr/>
      </p:nvGrpSpPr>
      <p:grpSpPr>
        <a:xfrm>
          <a:off x="0" y="0"/>
          <a:ext cx="0" cy="0"/>
          <a:chOff x="0" y="0"/>
          <a:chExt cx="0" cy="0"/>
        </a:xfrm>
      </p:grpSpPr>
      <p:sp>
        <p:nvSpPr>
          <p:cNvPr id="499" name="Google Shape;499;p60"/>
          <p:cNvSpPr txBox="1"/>
          <p:nvPr>
            <p:ph type="title"/>
          </p:nvPr>
        </p:nvSpPr>
        <p:spPr>
          <a:xfrm>
            <a:off x="228600" y="183092"/>
            <a:ext cx="4114800" cy="762000"/>
          </a:xfrm>
          <a:prstGeom prst="rect">
            <a:avLst/>
          </a:prstGeom>
          <a:noFill/>
          <a:ln>
            <a:noFill/>
          </a:ln>
        </p:spPr>
        <p:txBody>
          <a:bodyPr anchorCtr="0" anchor="ctr" bIns="25400" lIns="50800" spcFirstLastPara="1" rIns="50800" wrap="square" tIns="25400">
            <a:normAutofit/>
          </a:bodyPr>
          <a:lstStyle>
            <a:lvl1pPr lvl="0" marR="0" algn="ctr">
              <a:spcBef>
                <a:spcPts val="0"/>
              </a:spcBef>
              <a:spcAft>
                <a:spcPts val="0"/>
              </a:spcAft>
              <a:buClr>
                <a:schemeClr val="dk1"/>
              </a:buClr>
              <a:buSzPts val="2400"/>
              <a:buFont typeface="Calibri"/>
              <a:buNone/>
              <a:defRPr b="0" i="0" sz="2400" u="none" cap="none" strike="noStrike">
                <a:solidFill>
                  <a:schemeClr val="dk1"/>
                </a:solidFill>
                <a:latin typeface="Calibri"/>
                <a:ea typeface="Calibri"/>
                <a:cs typeface="Calibri"/>
                <a:sym typeface="Calibri"/>
              </a:defRPr>
            </a:lvl1pPr>
            <a:lvl2pPr lvl="1">
              <a:spcBef>
                <a:spcPts val="0"/>
              </a:spcBef>
              <a:spcAft>
                <a:spcPts val="0"/>
              </a:spcAft>
              <a:buSzPts val="800"/>
              <a:buNone/>
              <a:defRPr sz="1000"/>
            </a:lvl2pPr>
            <a:lvl3pPr lvl="2">
              <a:spcBef>
                <a:spcPts val="0"/>
              </a:spcBef>
              <a:spcAft>
                <a:spcPts val="0"/>
              </a:spcAft>
              <a:buSzPts val="800"/>
              <a:buNone/>
              <a:defRPr sz="1000"/>
            </a:lvl3pPr>
            <a:lvl4pPr lvl="3">
              <a:spcBef>
                <a:spcPts val="0"/>
              </a:spcBef>
              <a:spcAft>
                <a:spcPts val="0"/>
              </a:spcAft>
              <a:buSzPts val="800"/>
              <a:buNone/>
              <a:defRPr sz="1000"/>
            </a:lvl4pPr>
            <a:lvl5pPr lvl="4">
              <a:spcBef>
                <a:spcPts val="0"/>
              </a:spcBef>
              <a:spcAft>
                <a:spcPts val="0"/>
              </a:spcAft>
              <a:buSzPts val="800"/>
              <a:buNone/>
              <a:defRPr sz="1000"/>
            </a:lvl5pPr>
            <a:lvl6pPr lvl="5">
              <a:spcBef>
                <a:spcPts val="0"/>
              </a:spcBef>
              <a:spcAft>
                <a:spcPts val="0"/>
              </a:spcAft>
              <a:buSzPts val="800"/>
              <a:buNone/>
              <a:defRPr sz="1000"/>
            </a:lvl6pPr>
            <a:lvl7pPr lvl="6">
              <a:spcBef>
                <a:spcPts val="0"/>
              </a:spcBef>
              <a:spcAft>
                <a:spcPts val="0"/>
              </a:spcAft>
              <a:buSzPts val="800"/>
              <a:buNone/>
              <a:defRPr sz="1000"/>
            </a:lvl7pPr>
            <a:lvl8pPr lvl="7">
              <a:spcBef>
                <a:spcPts val="0"/>
              </a:spcBef>
              <a:spcAft>
                <a:spcPts val="0"/>
              </a:spcAft>
              <a:buSzPts val="800"/>
              <a:buNone/>
              <a:defRPr sz="1000"/>
            </a:lvl8pPr>
            <a:lvl9pPr lvl="8">
              <a:spcBef>
                <a:spcPts val="0"/>
              </a:spcBef>
              <a:spcAft>
                <a:spcPts val="0"/>
              </a:spcAft>
              <a:buSzPts val="800"/>
              <a:buNone/>
              <a:defRPr sz="1000"/>
            </a:lvl9pPr>
          </a:lstStyle>
          <a:p/>
        </p:txBody>
      </p:sp>
      <p:sp>
        <p:nvSpPr>
          <p:cNvPr id="500" name="Google Shape;500;p60"/>
          <p:cNvSpPr txBox="1"/>
          <p:nvPr>
            <p:ph idx="1" type="body"/>
          </p:nvPr>
        </p:nvSpPr>
        <p:spPr>
          <a:xfrm>
            <a:off x="228600" y="1066800"/>
            <a:ext cx="4114800" cy="3017400"/>
          </a:xfrm>
          <a:prstGeom prst="rect">
            <a:avLst/>
          </a:prstGeom>
          <a:noFill/>
          <a:ln>
            <a:noFill/>
          </a:ln>
        </p:spPr>
        <p:txBody>
          <a:bodyPr anchorCtr="0" anchor="t" bIns="25400" lIns="50800" spcFirstLastPara="1" rIns="50800" wrap="square" tIns="25400">
            <a:normAutofit/>
          </a:bodyPr>
          <a:lstStyle>
            <a:lvl1pPr indent="-342900" lvl="0" marL="457200" marR="0" algn="l">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1pPr>
            <a:lvl2pPr indent="-330200" lvl="1" marL="914400" marR="0" algn="l">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2pPr>
            <a:lvl3pPr indent="-311150" lvl="2" marL="1371600" marR="0" algn="l">
              <a:spcBef>
                <a:spcPts val="300"/>
              </a:spcBef>
              <a:spcAft>
                <a:spcPts val="0"/>
              </a:spcAft>
              <a:buClr>
                <a:schemeClr val="dk1"/>
              </a:buClr>
              <a:buSzPts val="1300"/>
              <a:buFont typeface="Arial"/>
              <a:buChar char="•"/>
              <a:defRPr b="0" i="0" sz="1300" u="none" cap="none" strike="noStrike">
                <a:solidFill>
                  <a:schemeClr val="dk1"/>
                </a:solidFill>
                <a:latin typeface="Calibri"/>
                <a:ea typeface="Calibri"/>
                <a:cs typeface="Calibri"/>
                <a:sym typeface="Calibri"/>
              </a:defRPr>
            </a:lvl3pPr>
            <a:lvl4pPr indent="-298450" lvl="3" marL="1828800" marR="0" algn="l">
              <a:spcBef>
                <a:spcPts val="200"/>
              </a:spcBef>
              <a:spcAft>
                <a:spcPts val="0"/>
              </a:spcAft>
              <a:buClr>
                <a:schemeClr val="dk1"/>
              </a:buClr>
              <a:buSzPts val="1100"/>
              <a:buFont typeface="Arial"/>
              <a:buChar char="–"/>
              <a:defRPr b="0" i="0" sz="1100" u="none" cap="none" strike="noStrike">
                <a:solidFill>
                  <a:schemeClr val="dk1"/>
                </a:solidFill>
                <a:latin typeface="Calibri"/>
                <a:ea typeface="Calibri"/>
                <a:cs typeface="Calibri"/>
                <a:sym typeface="Calibri"/>
              </a:defRPr>
            </a:lvl4pPr>
            <a:lvl5pPr indent="-298450" lvl="4" marL="2286000" marR="0" algn="l">
              <a:spcBef>
                <a:spcPts val="200"/>
              </a:spcBef>
              <a:spcAft>
                <a:spcPts val="0"/>
              </a:spcAft>
              <a:buClr>
                <a:schemeClr val="dk1"/>
              </a:buClr>
              <a:buSzPts val="1100"/>
              <a:buFont typeface="Arial"/>
              <a:buChar char="»"/>
              <a:defRPr b="0" i="0" sz="1100" u="none" cap="none" strike="noStrike">
                <a:solidFill>
                  <a:schemeClr val="dk1"/>
                </a:solidFill>
                <a:latin typeface="Calibri"/>
                <a:ea typeface="Calibri"/>
                <a:cs typeface="Calibri"/>
                <a:sym typeface="Calibri"/>
              </a:defRPr>
            </a:lvl5pPr>
            <a:lvl6pPr indent="-298450" lvl="5" marL="2743200" marR="0" algn="l">
              <a:spcBef>
                <a:spcPts val="200"/>
              </a:spcBef>
              <a:spcAft>
                <a:spcPts val="0"/>
              </a:spcAft>
              <a:buClr>
                <a:schemeClr val="dk1"/>
              </a:buClr>
              <a:buSzPts val="1100"/>
              <a:buFont typeface="Arial"/>
              <a:buChar char="•"/>
              <a:defRPr b="0" i="0" sz="1100" u="none" cap="none" strike="noStrike">
                <a:solidFill>
                  <a:schemeClr val="dk1"/>
                </a:solidFill>
                <a:latin typeface="Calibri"/>
                <a:ea typeface="Calibri"/>
                <a:cs typeface="Calibri"/>
                <a:sym typeface="Calibri"/>
              </a:defRPr>
            </a:lvl6pPr>
            <a:lvl7pPr indent="-298450" lvl="6" marL="3200400" marR="0" algn="l">
              <a:spcBef>
                <a:spcPts val="200"/>
              </a:spcBef>
              <a:spcAft>
                <a:spcPts val="0"/>
              </a:spcAft>
              <a:buClr>
                <a:schemeClr val="dk1"/>
              </a:buClr>
              <a:buSzPts val="1100"/>
              <a:buFont typeface="Arial"/>
              <a:buChar char="•"/>
              <a:defRPr b="0" i="0" sz="1100" u="none" cap="none" strike="noStrike">
                <a:solidFill>
                  <a:schemeClr val="dk1"/>
                </a:solidFill>
                <a:latin typeface="Calibri"/>
                <a:ea typeface="Calibri"/>
                <a:cs typeface="Calibri"/>
                <a:sym typeface="Calibri"/>
              </a:defRPr>
            </a:lvl7pPr>
            <a:lvl8pPr indent="-298450" lvl="7" marL="3657600" marR="0" algn="l">
              <a:spcBef>
                <a:spcPts val="200"/>
              </a:spcBef>
              <a:spcAft>
                <a:spcPts val="0"/>
              </a:spcAft>
              <a:buClr>
                <a:schemeClr val="dk1"/>
              </a:buClr>
              <a:buSzPts val="1100"/>
              <a:buFont typeface="Arial"/>
              <a:buChar char="•"/>
              <a:defRPr b="0" i="0" sz="1100" u="none" cap="none" strike="noStrike">
                <a:solidFill>
                  <a:schemeClr val="dk1"/>
                </a:solidFill>
                <a:latin typeface="Calibri"/>
                <a:ea typeface="Calibri"/>
                <a:cs typeface="Calibri"/>
                <a:sym typeface="Calibri"/>
              </a:defRPr>
            </a:lvl8pPr>
            <a:lvl9pPr indent="-298450" lvl="8" marL="4114800" marR="0" algn="l">
              <a:spcBef>
                <a:spcPts val="200"/>
              </a:spcBef>
              <a:spcAft>
                <a:spcPts val="0"/>
              </a:spcAft>
              <a:buClr>
                <a:schemeClr val="dk1"/>
              </a:buClr>
              <a:buSzPts val="1100"/>
              <a:buFont typeface="Arial"/>
              <a:buChar char="•"/>
              <a:defRPr b="0" i="0" sz="1100" u="none" cap="none" strike="noStrike">
                <a:solidFill>
                  <a:schemeClr val="dk1"/>
                </a:solidFill>
                <a:latin typeface="Calibri"/>
                <a:ea typeface="Calibri"/>
                <a:cs typeface="Calibri"/>
                <a:sym typeface="Calibri"/>
              </a:defRPr>
            </a:lvl9pPr>
          </a:lstStyle>
          <a:p/>
        </p:txBody>
      </p:sp>
      <p:sp>
        <p:nvSpPr>
          <p:cNvPr id="501" name="Google Shape;501;p60"/>
          <p:cNvSpPr txBox="1"/>
          <p:nvPr>
            <p:ph idx="10" type="dt"/>
          </p:nvPr>
        </p:nvSpPr>
        <p:spPr>
          <a:xfrm>
            <a:off x="228600" y="4237567"/>
            <a:ext cx="1066800" cy="243300"/>
          </a:xfrm>
          <a:prstGeom prst="rect">
            <a:avLst/>
          </a:prstGeom>
          <a:noFill/>
          <a:ln>
            <a:noFill/>
          </a:ln>
        </p:spPr>
        <p:txBody>
          <a:bodyPr anchorCtr="0" anchor="ctr" bIns="25400" lIns="50800" spcFirstLastPara="1" rIns="50800" wrap="square" tIns="25400">
            <a:noAutofit/>
          </a:bodyPr>
          <a:lstStyle>
            <a:lvl1pPr lvl="0" marR="0" algn="l">
              <a:spcBef>
                <a:spcPts val="0"/>
              </a:spcBef>
              <a:spcAft>
                <a:spcPts val="0"/>
              </a:spcAft>
              <a:buSzPts val="800"/>
              <a:buNone/>
              <a:defRPr b="0" i="0" sz="700" u="none" cap="none" strike="noStrike">
                <a:solidFill>
                  <a:srgbClr val="888888"/>
                </a:solidFill>
                <a:latin typeface="Calibri"/>
                <a:ea typeface="Calibri"/>
                <a:cs typeface="Calibri"/>
                <a:sym typeface="Calibri"/>
              </a:defRPr>
            </a:lvl1pPr>
            <a:lvl2pPr lvl="1" marR="0" algn="l">
              <a:spcBef>
                <a:spcPts val="0"/>
              </a:spcBef>
              <a:spcAft>
                <a:spcPts val="0"/>
              </a:spcAft>
              <a:buSzPts val="800"/>
              <a:buNone/>
              <a:defRPr b="0" i="0" sz="1000" u="none" cap="none" strike="noStrike">
                <a:solidFill>
                  <a:schemeClr val="dk1"/>
                </a:solidFill>
                <a:latin typeface="Calibri"/>
                <a:ea typeface="Calibri"/>
                <a:cs typeface="Calibri"/>
                <a:sym typeface="Calibri"/>
              </a:defRPr>
            </a:lvl2pPr>
            <a:lvl3pPr lvl="2" marR="0" algn="l">
              <a:spcBef>
                <a:spcPts val="0"/>
              </a:spcBef>
              <a:spcAft>
                <a:spcPts val="0"/>
              </a:spcAft>
              <a:buSzPts val="800"/>
              <a:buNone/>
              <a:defRPr b="0" i="0" sz="1000" u="none" cap="none" strike="noStrike">
                <a:solidFill>
                  <a:schemeClr val="dk1"/>
                </a:solidFill>
                <a:latin typeface="Calibri"/>
                <a:ea typeface="Calibri"/>
                <a:cs typeface="Calibri"/>
                <a:sym typeface="Calibri"/>
              </a:defRPr>
            </a:lvl3pPr>
            <a:lvl4pPr lvl="3" marR="0" algn="l">
              <a:spcBef>
                <a:spcPts val="0"/>
              </a:spcBef>
              <a:spcAft>
                <a:spcPts val="0"/>
              </a:spcAft>
              <a:buSzPts val="800"/>
              <a:buNone/>
              <a:defRPr b="0" i="0" sz="1000" u="none" cap="none" strike="noStrike">
                <a:solidFill>
                  <a:schemeClr val="dk1"/>
                </a:solidFill>
                <a:latin typeface="Calibri"/>
                <a:ea typeface="Calibri"/>
                <a:cs typeface="Calibri"/>
                <a:sym typeface="Calibri"/>
              </a:defRPr>
            </a:lvl4pPr>
            <a:lvl5pPr lvl="4" marR="0" algn="l">
              <a:spcBef>
                <a:spcPts val="0"/>
              </a:spcBef>
              <a:spcAft>
                <a:spcPts val="0"/>
              </a:spcAft>
              <a:buSzPts val="800"/>
              <a:buNone/>
              <a:defRPr b="0" i="0" sz="1000" u="none" cap="none" strike="noStrike">
                <a:solidFill>
                  <a:schemeClr val="dk1"/>
                </a:solidFill>
                <a:latin typeface="Calibri"/>
                <a:ea typeface="Calibri"/>
                <a:cs typeface="Calibri"/>
                <a:sym typeface="Calibri"/>
              </a:defRPr>
            </a:lvl5pPr>
            <a:lvl6pPr lvl="5" marR="0" algn="l">
              <a:spcBef>
                <a:spcPts val="0"/>
              </a:spcBef>
              <a:spcAft>
                <a:spcPts val="0"/>
              </a:spcAft>
              <a:buSzPts val="800"/>
              <a:buNone/>
              <a:defRPr b="0" i="0" sz="1000" u="none" cap="none" strike="noStrike">
                <a:solidFill>
                  <a:schemeClr val="dk1"/>
                </a:solidFill>
                <a:latin typeface="Calibri"/>
                <a:ea typeface="Calibri"/>
                <a:cs typeface="Calibri"/>
                <a:sym typeface="Calibri"/>
              </a:defRPr>
            </a:lvl6pPr>
            <a:lvl7pPr lvl="6" marR="0" algn="l">
              <a:spcBef>
                <a:spcPts val="0"/>
              </a:spcBef>
              <a:spcAft>
                <a:spcPts val="0"/>
              </a:spcAft>
              <a:buSzPts val="800"/>
              <a:buNone/>
              <a:defRPr b="0" i="0" sz="1000" u="none" cap="none" strike="noStrike">
                <a:solidFill>
                  <a:schemeClr val="dk1"/>
                </a:solidFill>
                <a:latin typeface="Calibri"/>
                <a:ea typeface="Calibri"/>
                <a:cs typeface="Calibri"/>
                <a:sym typeface="Calibri"/>
              </a:defRPr>
            </a:lvl7pPr>
            <a:lvl8pPr lvl="7" marR="0" algn="l">
              <a:spcBef>
                <a:spcPts val="0"/>
              </a:spcBef>
              <a:spcAft>
                <a:spcPts val="0"/>
              </a:spcAft>
              <a:buSzPts val="800"/>
              <a:buNone/>
              <a:defRPr b="0" i="0" sz="1000" u="none" cap="none" strike="noStrike">
                <a:solidFill>
                  <a:schemeClr val="dk1"/>
                </a:solidFill>
                <a:latin typeface="Calibri"/>
                <a:ea typeface="Calibri"/>
                <a:cs typeface="Calibri"/>
                <a:sym typeface="Calibri"/>
              </a:defRPr>
            </a:lvl8pPr>
            <a:lvl9pPr lvl="8" marR="0" algn="l">
              <a:spcBef>
                <a:spcPts val="0"/>
              </a:spcBef>
              <a:spcAft>
                <a:spcPts val="0"/>
              </a:spcAft>
              <a:buSzPts val="800"/>
              <a:buNone/>
              <a:defRPr b="0" i="0" sz="1000" u="none" cap="none" strike="noStrike">
                <a:solidFill>
                  <a:schemeClr val="dk1"/>
                </a:solidFill>
                <a:latin typeface="Calibri"/>
                <a:ea typeface="Calibri"/>
                <a:cs typeface="Calibri"/>
                <a:sym typeface="Calibri"/>
              </a:defRPr>
            </a:lvl9pPr>
          </a:lstStyle>
          <a:p/>
        </p:txBody>
      </p:sp>
      <p:sp>
        <p:nvSpPr>
          <p:cNvPr id="502" name="Google Shape;502;p60"/>
          <p:cNvSpPr txBox="1"/>
          <p:nvPr>
            <p:ph idx="11" type="ftr"/>
          </p:nvPr>
        </p:nvSpPr>
        <p:spPr>
          <a:xfrm>
            <a:off x="1562100" y="4237567"/>
            <a:ext cx="1447800" cy="243300"/>
          </a:xfrm>
          <a:prstGeom prst="rect">
            <a:avLst/>
          </a:prstGeom>
          <a:noFill/>
          <a:ln>
            <a:noFill/>
          </a:ln>
        </p:spPr>
        <p:txBody>
          <a:bodyPr anchorCtr="0" anchor="ctr" bIns="25400" lIns="50800" spcFirstLastPara="1" rIns="50800" wrap="square" tIns="25400">
            <a:noAutofit/>
          </a:bodyPr>
          <a:lstStyle>
            <a:lvl1pPr lvl="0" marR="0" algn="ctr">
              <a:spcBef>
                <a:spcPts val="0"/>
              </a:spcBef>
              <a:spcAft>
                <a:spcPts val="0"/>
              </a:spcAft>
              <a:buSzPts val="800"/>
              <a:buNone/>
              <a:defRPr b="0" i="0" sz="700" u="none" cap="none" strike="noStrike">
                <a:solidFill>
                  <a:srgbClr val="888888"/>
                </a:solidFill>
                <a:latin typeface="Calibri"/>
                <a:ea typeface="Calibri"/>
                <a:cs typeface="Calibri"/>
                <a:sym typeface="Calibri"/>
              </a:defRPr>
            </a:lvl1pPr>
            <a:lvl2pPr lvl="1" marR="0" algn="l">
              <a:spcBef>
                <a:spcPts val="0"/>
              </a:spcBef>
              <a:spcAft>
                <a:spcPts val="0"/>
              </a:spcAft>
              <a:buSzPts val="800"/>
              <a:buNone/>
              <a:defRPr b="0" i="0" sz="1000" u="none" cap="none" strike="noStrike">
                <a:solidFill>
                  <a:schemeClr val="dk1"/>
                </a:solidFill>
                <a:latin typeface="Calibri"/>
                <a:ea typeface="Calibri"/>
                <a:cs typeface="Calibri"/>
                <a:sym typeface="Calibri"/>
              </a:defRPr>
            </a:lvl2pPr>
            <a:lvl3pPr lvl="2" marR="0" algn="l">
              <a:spcBef>
                <a:spcPts val="0"/>
              </a:spcBef>
              <a:spcAft>
                <a:spcPts val="0"/>
              </a:spcAft>
              <a:buSzPts val="800"/>
              <a:buNone/>
              <a:defRPr b="0" i="0" sz="1000" u="none" cap="none" strike="noStrike">
                <a:solidFill>
                  <a:schemeClr val="dk1"/>
                </a:solidFill>
                <a:latin typeface="Calibri"/>
                <a:ea typeface="Calibri"/>
                <a:cs typeface="Calibri"/>
                <a:sym typeface="Calibri"/>
              </a:defRPr>
            </a:lvl3pPr>
            <a:lvl4pPr lvl="3" marR="0" algn="l">
              <a:spcBef>
                <a:spcPts val="0"/>
              </a:spcBef>
              <a:spcAft>
                <a:spcPts val="0"/>
              </a:spcAft>
              <a:buSzPts val="800"/>
              <a:buNone/>
              <a:defRPr b="0" i="0" sz="1000" u="none" cap="none" strike="noStrike">
                <a:solidFill>
                  <a:schemeClr val="dk1"/>
                </a:solidFill>
                <a:latin typeface="Calibri"/>
                <a:ea typeface="Calibri"/>
                <a:cs typeface="Calibri"/>
                <a:sym typeface="Calibri"/>
              </a:defRPr>
            </a:lvl4pPr>
            <a:lvl5pPr lvl="4" marR="0" algn="l">
              <a:spcBef>
                <a:spcPts val="0"/>
              </a:spcBef>
              <a:spcAft>
                <a:spcPts val="0"/>
              </a:spcAft>
              <a:buSzPts val="800"/>
              <a:buNone/>
              <a:defRPr b="0" i="0" sz="1000" u="none" cap="none" strike="noStrike">
                <a:solidFill>
                  <a:schemeClr val="dk1"/>
                </a:solidFill>
                <a:latin typeface="Calibri"/>
                <a:ea typeface="Calibri"/>
                <a:cs typeface="Calibri"/>
                <a:sym typeface="Calibri"/>
              </a:defRPr>
            </a:lvl5pPr>
            <a:lvl6pPr lvl="5" marR="0" algn="l">
              <a:spcBef>
                <a:spcPts val="0"/>
              </a:spcBef>
              <a:spcAft>
                <a:spcPts val="0"/>
              </a:spcAft>
              <a:buSzPts val="800"/>
              <a:buNone/>
              <a:defRPr b="0" i="0" sz="1000" u="none" cap="none" strike="noStrike">
                <a:solidFill>
                  <a:schemeClr val="dk1"/>
                </a:solidFill>
                <a:latin typeface="Calibri"/>
                <a:ea typeface="Calibri"/>
                <a:cs typeface="Calibri"/>
                <a:sym typeface="Calibri"/>
              </a:defRPr>
            </a:lvl6pPr>
            <a:lvl7pPr lvl="6" marR="0" algn="l">
              <a:spcBef>
                <a:spcPts val="0"/>
              </a:spcBef>
              <a:spcAft>
                <a:spcPts val="0"/>
              </a:spcAft>
              <a:buSzPts val="800"/>
              <a:buNone/>
              <a:defRPr b="0" i="0" sz="1000" u="none" cap="none" strike="noStrike">
                <a:solidFill>
                  <a:schemeClr val="dk1"/>
                </a:solidFill>
                <a:latin typeface="Calibri"/>
                <a:ea typeface="Calibri"/>
                <a:cs typeface="Calibri"/>
                <a:sym typeface="Calibri"/>
              </a:defRPr>
            </a:lvl7pPr>
            <a:lvl8pPr lvl="7" marR="0" algn="l">
              <a:spcBef>
                <a:spcPts val="0"/>
              </a:spcBef>
              <a:spcAft>
                <a:spcPts val="0"/>
              </a:spcAft>
              <a:buSzPts val="800"/>
              <a:buNone/>
              <a:defRPr b="0" i="0" sz="1000" u="none" cap="none" strike="noStrike">
                <a:solidFill>
                  <a:schemeClr val="dk1"/>
                </a:solidFill>
                <a:latin typeface="Calibri"/>
                <a:ea typeface="Calibri"/>
                <a:cs typeface="Calibri"/>
                <a:sym typeface="Calibri"/>
              </a:defRPr>
            </a:lvl8pPr>
            <a:lvl9pPr lvl="8" marR="0" algn="l">
              <a:spcBef>
                <a:spcPts val="0"/>
              </a:spcBef>
              <a:spcAft>
                <a:spcPts val="0"/>
              </a:spcAft>
              <a:buSzPts val="800"/>
              <a:buNone/>
              <a:defRPr b="0" i="0" sz="1000" u="none" cap="none" strike="noStrike">
                <a:solidFill>
                  <a:schemeClr val="dk1"/>
                </a:solidFill>
                <a:latin typeface="Calibri"/>
                <a:ea typeface="Calibri"/>
                <a:cs typeface="Calibri"/>
                <a:sym typeface="Calibri"/>
              </a:defRPr>
            </a:lvl9pPr>
          </a:lstStyle>
          <a:p/>
        </p:txBody>
      </p:sp>
      <p:sp>
        <p:nvSpPr>
          <p:cNvPr id="503" name="Google Shape;503;p60"/>
          <p:cNvSpPr txBox="1"/>
          <p:nvPr>
            <p:ph idx="12" type="sldNum"/>
          </p:nvPr>
        </p:nvSpPr>
        <p:spPr>
          <a:xfrm>
            <a:off x="3276600" y="4237567"/>
            <a:ext cx="1066800" cy="243300"/>
          </a:xfrm>
          <a:prstGeom prst="rect">
            <a:avLst/>
          </a:prstGeom>
          <a:noFill/>
          <a:ln>
            <a:noFill/>
          </a:ln>
        </p:spPr>
        <p:txBody>
          <a:bodyPr anchorCtr="0" anchor="ctr" bIns="25400" lIns="50800" spcFirstLastPara="1" rIns="50800" wrap="square" tIns="25400">
            <a:noAutofit/>
          </a:bodyPr>
          <a:lstStyle>
            <a:lvl1pPr indent="0" lvl="0" marL="0" marR="0" algn="r">
              <a:spcBef>
                <a:spcPts val="0"/>
              </a:spcBef>
              <a:buNone/>
              <a:defRPr b="0" i="0" sz="700" u="none" cap="none" strike="noStrike">
                <a:solidFill>
                  <a:srgbClr val="888888"/>
                </a:solidFill>
                <a:latin typeface="Calibri"/>
                <a:ea typeface="Calibri"/>
                <a:cs typeface="Calibri"/>
                <a:sym typeface="Calibri"/>
              </a:defRPr>
            </a:lvl1pPr>
            <a:lvl2pPr indent="0" lvl="1" marL="0" marR="0" algn="r">
              <a:spcBef>
                <a:spcPts val="0"/>
              </a:spcBef>
              <a:buNone/>
              <a:defRPr b="0" i="0" sz="700" u="none" cap="none" strike="noStrike">
                <a:solidFill>
                  <a:srgbClr val="888888"/>
                </a:solidFill>
                <a:latin typeface="Calibri"/>
                <a:ea typeface="Calibri"/>
                <a:cs typeface="Calibri"/>
                <a:sym typeface="Calibri"/>
              </a:defRPr>
            </a:lvl2pPr>
            <a:lvl3pPr indent="0" lvl="2" marL="0" marR="0" algn="r">
              <a:spcBef>
                <a:spcPts val="0"/>
              </a:spcBef>
              <a:buNone/>
              <a:defRPr b="0" i="0" sz="700" u="none" cap="none" strike="noStrike">
                <a:solidFill>
                  <a:srgbClr val="888888"/>
                </a:solidFill>
                <a:latin typeface="Calibri"/>
                <a:ea typeface="Calibri"/>
                <a:cs typeface="Calibri"/>
                <a:sym typeface="Calibri"/>
              </a:defRPr>
            </a:lvl3pPr>
            <a:lvl4pPr indent="0" lvl="3" marL="0" marR="0" algn="r">
              <a:spcBef>
                <a:spcPts val="0"/>
              </a:spcBef>
              <a:buNone/>
              <a:defRPr b="0" i="0" sz="700" u="none" cap="none" strike="noStrike">
                <a:solidFill>
                  <a:srgbClr val="888888"/>
                </a:solidFill>
                <a:latin typeface="Calibri"/>
                <a:ea typeface="Calibri"/>
                <a:cs typeface="Calibri"/>
                <a:sym typeface="Calibri"/>
              </a:defRPr>
            </a:lvl4pPr>
            <a:lvl5pPr indent="0" lvl="4" marL="0" marR="0" algn="r">
              <a:spcBef>
                <a:spcPts val="0"/>
              </a:spcBef>
              <a:buNone/>
              <a:defRPr b="0" i="0" sz="700" u="none" cap="none" strike="noStrike">
                <a:solidFill>
                  <a:srgbClr val="888888"/>
                </a:solidFill>
                <a:latin typeface="Calibri"/>
                <a:ea typeface="Calibri"/>
                <a:cs typeface="Calibri"/>
                <a:sym typeface="Calibri"/>
              </a:defRPr>
            </a:lvl5pPr>
            <a:lvl6pPr indent="0" lvl="5" marL="0" marR="0" algn="r">
              <a:spcBef>
                <a:spcPts val="0"/>
              </a:spcBef>
              <a:buNone/>
              <a:defRPr b="0" i="0" sz="700" u="none" cap="none" strike="noStrike">
                <a:solidFill>
                  <a:srgbClr val="888888"/>
                </a:solidFill>
                <a:latin typeface="Calibri"/>
                <a:ea typeface="Calibri"/>
                <a:cs typeface="Calibri"/>
                <a:sym typeface="Calibri"/>
              </a:defRPr>
            </a:lvl6pPr>
            <a:lvl7pPr indent="0" lvl="6" marL="0" marR="0" algn="r">
              <a:spcBef>
                <a:spcPts val="0"/>
              </a:spcBef>
              <a:buNone/>
              <a:defRPr b="0" i="0" sz="700" u="none" cap="none" strike="noStrike">
                <a:solidFill>
                  <a:srgbClr val="888888"/>
                </a:solidFill>
                <a:latin typeface="Calibri"/>
                <a:ea typeface="Calibri"/>
                <a:cs typeface="Calibri"/>
                <a:sym typeface="Calibri"/>
              </a:defRPr>
            </a:lvl7pPr>
            <a:lvl8pPr indent="0" lvl="7" marL="0" marR="0" algn="r">
              <a:spcBef>
                <a:spcPts val="0"/>
              </a:spcBef>
              <a:buNone/>
              <a:defRPr b="0" i="0" sz="700" u="none" cap="none" strike="noStrike">
                <a:solidFill>
                  <a:srgbClr val="888888"/>
                </a:solidFill>
                <a:latin typeface="Calibri"/>
                <a:ea typeface="Calibri"/>
                <a:cs typeface="Calibri"/>
                <a:sym typeface="Calibri"/>
              </a:defRPr>
            </a:lvl8pPr>
            <a:lvl9pPr indent="0" lvl="8" marL="0" marR="0" algn="r">
              <a:spcBef>
                <a:spcPts val="0"/>
              </a:spcBef>
              <a:buNone/>
              <a:defRPr b="0" i="0" sz="7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1.xml"/><Relationship Id="rId3" Type="http://schemas.openxmlformats.org/officeDocument/2006/relationships/image" Target="../media/image3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11.gif"/><Relationship Id="rId4" Type="http://schemas.openxmlformats.org/officeDocument/2006/relationships/hyperlink" Target="http://www.youtube.com/watch?v=Pm2BvdiZUXA" TargetMode="External"/><Relationship Id="rId5" Type="http://schemas.openxmlformats.org/officeDocument/2006/relationships/image" Target="../media/image12.jpg"/><Relationship Id="rId6"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11.gif"/><Relationship Id="rId4" Type="http://schemas.openxmlformats.org/officeDocument/2006/relationships/hyperlink" Target="http://www.youtube.com/watch?v=Pm2BvdiZUXA" TargetMode="External"/><Relationship Id="rId5" Type="http://schemas.openxmlformats.org/officeDocument/2006/relationships/image" Target="../media/image12.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image" Target="../media/image10.png"/><Relationship Id="rId4" Type="http://schemas.openxmlformats.org/officeDocument/2006/relationships/hyperlink" Target="http://www.youtube.com/watch?v=JFmN9ULMPms" TargetMode="External"/><Relationship Id="rId5" Type="http://schemas.openxmlformats.org/officeDocument/2006/relationships/image" Target="../media/image1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 Id="rId3" Type="http://schemas.openxmlformats.org/officeDocument/2006/relationships/image" Target="../media/image15.jpg"/><Relationship Id="rId4" Type="http://schemas.openxmlformats.org/officeDocument/2006/relationships/image" Target="../media/image14.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image" Target="../media/image11.gif"/><Relationship Id="rId4" Type="http://schemas.openxmlformats.org/officeDocument/2006/relationships/hyperlink" Target="http://www.youtube.com/watch?v=Pm2BvdiZUXA" TargetMode="External"/><Relationship Id="rId5" Type="http://schemas.openxmlformats.org/officeDocument/2006/relationships/image" Target="../media/image1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2.xml"/><Relationship Id="rId3" Type="http://schemas.openxmlformats.org/officeDocument/2006/relationships/image" Target="../media/image35.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7.xml"/><Relationship Id="rId3" Type="http://schemas.openxmlformats.org/officeDocument/2006/relationships/image" Target="../media/image11.gif"/><Relationship Id="rId4" Type="http://schemas.openxmlformats.org/officeDocument/2006/relationships/hyperlink" Target="http://www.youtube.com/watch?v=u_BcMXgws6Y" TargetMode="External"/><Relationship Id="rId5" Type="http://schemas.openxmlformats.org/officeDocument/2006/relationships/image" Target="../media/image22.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hyperlink" Target="https://tinyurl.com/4s7hwa59" TargetMode="External"/><Relationship Id="rId4" Type="http://schemas.openxmlformats.org/officeDocument/2006/relationships/hyperlink" Target="http://www.youtube.com/watch?v=lvJrx5Aecxk" TargetMode="External"/><Relationship Id="rId5" Type="http://schemas.openxmlformats.org/officeDocument/2006/relationships/image" Target="../media/image8.jpg"/><Relationship Id="rId6" Type="http://schemas.openxmlformats.org/officeDocument/2006/relationships/image" Target="../media/image2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2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32.png"/><Relationship Id="rId4" Type="http://schemas.openxmlformats.org/officeDocument/2006/relationships/hyperlink" Target="https://docs.google.com/spreadsheets/d/1udziCh2QnUzJYPY92tpo6qQoOK0V6xktxecbwPT4218/copy"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3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hyperlink" Target="mailto:Kerri.kamischke@nisdtx.or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hyperlink" Target="http://www.youtube.com/watch?v=u_BcMXgws6Y" TargetMode="External"/><Relationship Id="rId4" Type="http://schemas.openxmlformats.org/officeDocument/2006/relationships/image" Target="../media/image22.jpg"/><Relationship Id="rId5" Type="http://schemas.openxmlformats.org/officeDocument/2006/relationships/hyperlink" Target="https://docs.google.com/document/d/11EU955_b0xGVXvLH_voHxTa6DI7zZfeGYkh_jLOf_Po/edit?usp=sharing"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41.xml"/><Relationship Id="rId3" Type="http://schemas.openxmlformats.org/officeDocument/2006/relationships/image" Target="../media/image33.jpg"/><Relationship Id="rId4" Type="http://schemas.openxmlformats.org/officeDocument/2006/relationships/image" Target="../media/image27.png"/><Relationship Id="rId5" Type="http://schemas.openxmlformats.org/officeDocument/2006/relationships/image" Target="../media/image29.png"/><Relationship Id="rId6" Type="http://schemas.openxmlformats.org/officeDocument/2006/relationships/image" Target="../media/image25.png"/><Relationship Id="rId7" Type="http://schemas.openxmlformats.org/officeDocument/2006/relationships/image" Target="../media/image30.png"/><Relationship Id="rId8" Type="http://schemas.openxmlformats.org/officeDocument/2006/relationships/image" Target="../media/image2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6" name="Shape 576"/>
        <p:cNvGrpSpPr/>
        <p:nvPr/>
      </p:nvGrpSpPr>
      <p:grpSpPr>
        <a:xfrm>
          <a:off x="0" y="0"/>
          <a:ext cx="0" cy="0"/>
          <a:chOff x="0" y="0"/>
          <a:chExt cx="0" cy="0"/>
        </a:xfrm>
      </p:grpSpPr>
      <p:sp>
        <p:nvSpPr>
          <p:cNvPr id="577" name="Google Shape;577;p72"/>
          <p:cNvSpPr/>
          <p:nvPr/>
        </p:nvSpPr>
        <p:spPr>
          <a:xfrm>
            <a:off x="0" y="-1598437"/>
            <a:ext cx="9198849" cy="8657726"/>
          </a:xfrm>
          <a:custGeom>
            <a:rect b="b" l="l" r="r" t="t"/>
            <a:pathLst>
              <a:path extrusionOk="0" h="12970376" w="18397697">
                <a:moveTo>
                  <a:pt x="0" y="0"/>
                </a:moveTo>
                <a:lnTo>
                  <a:pt x="18397697" y="0"/>
                </a:lnTo>
                <a:lnTo>
                  <a:pt x="18397697" y="12970377"/>
                </a:lnTo>
                <a:lnTo>
                  <a:pt x="0" y="12970377"/>
                </a:lnTo>
                <a:lnTo>
                  <a:pt x="0" y="0"/>
                </a:lnTo>
                <a:close/>
              </a:path>
            </a:pathLst>
          </a:custGeom>
          <a:blipFill rotWithShape="1">
            <a:blip r:embed="rId3">
              <a:alphaModFix/>
            </a:blip>
            <a:stretch>
              <a:fillRect b="0" l="0" r="0" t="0"/>
            </a:stretch>
          </a:blipFill>
          <a:ln>
            <a:noFill/>
          </a:ln>
        </p:spPr>
      </p:sp>
      <p:sp>
        <p:nvSpPr>
          <p:cNvPr id="578" name="Google Shape;578;p72"/>
          <p:cNvSpPr txBox="1"/>
          <p:nvPr/>
        </p:nvSpPr>
        <p:spPr>
          <a:xfrm>
            <a:off x="598125" y="90825"/>
            <a:ext cx="8110500" cy="5777700"/>
          </a:xfrm>
          <a:prstGeom prst="rect">
            <a:avLst/>
          </a:prstGeom>
          <a:solidFill>
            <a:schemeClr val="lt1"/>
          </a:solidFill>
          <a:ln>
            <a:noFill/>
          </a:ln>
        </p:spPr>
        <p:txBody>
          <a:bodyPr anchorCtr="0" anchor="t" bIns="91425" lIns="91425" spcFirstLastPara="1" rIns="91425" wrap="square" tIns="91425">
            <a:noAutofit/>
          </a:bodyPr>
          <a:lstStyle/>
          <a:p>
            <a:pPr indent="0" lvl="0" marL="0" rtl="0" algn="l">
              <a:lnSpc>
                <a:spcPct val="115000"/>
              </a:lnSpc>
              <a:spcBef>
                <a:spcPts val="1800"/>
              </a:spcBef>
              <a:spcAft>
                <a:spcPts val="0"/>
              </a:spcAft>
              <a:buClr>
                <a:schemeClr val="dk1"/>
              </a:buClr>
              <a:buSzPts val="1100"/>
              <a:buFont typeface="Arial"/>
              <a:buNone/>
            </a:pPr>
            <a:r>
              <a:rPr b="1" lang="en-US" sz="2400">
                <a:solidFill>
                  <a:schemeClr val="dk1"/>
                </a:solidFill>
              </a:rPr>
              <a:t>Today’s Learning Targets</a:t>
            </a:r>
            <a:endParaRPr b="1" sz="24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2400">
                <a:solidFill>
                  <a:schemeClr val="dk1"/>
                </a:solidFill>
              </a:rPr>
              <a:t>I will</a:t>
            </a:r>
            <a:r>
              <a:rPr lang="en-US" sz="2400">
                <a:solidFill>
                  <a:schemeClr val="dk1"/>
                </a:solidFill>
              </a:rPr>
              <a:t> compare two ways to build student readiness: before-class frontloading and in-class frontloading,</a:t>
            </a:r>
            <a:br>
              <a:rPr lang="en-US" sz="2400">
                <a:solidFill>
                  <a:schemeClr val="dk1"/>
                </a:solidFill>
              </a:rPr>
            </a:br>
            <a:r>
              <a:rPr lang="en-US" sz="2400">
                <a:solidFill>
                  <a:schemeClr val="dk1"/>
                </a:solidFill>
              </a:rPr>
              <a:t> </a:t>
            </a:r>
            <a:r>
              <a:rPr b="1" lang="en-US" sz="2400">
                <a:solidFill>
                  <a:schemeClr val="dk1"/>
                </a:solidFill>
              </a:rPr>
              <a:t>so that</a:t>
            </a:r>
            <a:r>
              <a:rPr lang="en-US" sz="2400">
                <a:solidFill>
                  <a:schemeClr val="dk1"/>
                </a:solidFill>
              </a:rPr>
              <a:t> I can choose a routine that fits my students.</a:t>
            </a:r>
            <a:br>
              <a:rPr lang="en-US" sz="2400">
                <a:solidFill>
                  <a:schemeClr val="dk1"/>
                </a:solidFill>
              </a:rPr>
            </a:br>
            <a:r>
              <a:rPr lang="en-US" sz="2400">
                <a:solidFill>
                  <a:schemeClr val="dk1"/>
                </a:solidFill>
              </a:rPr>
              <a:t> </a:t>
            </a:r>
            <a:r>
              <a:rPr b="1" lang="en-US" sz="2400">
                <a:solidFill>
                  <a:schemeClr val="dk1"/>
                </a:solidFill>
              </a:rPr>
              <a:t>I will know I have it when</a:t>
            </a:r>
            <a:r>
              <a:rPr lang="en-US" sz="2400">
                <a:solidFill>
                  <a:schemeClr val="dk1"/>
                </a:solidFill>
              </a:rPr>
              <a:t> I can sketch one lesson routine I could try in the next two weeks.</a:t>
            </a:r>
            <a:endParaRPr sz="24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2400">
                <a:solidFill>
                  <a:schemeClr val="dk1"/>
                </a:solidFill>
              </a:rPr>
              <a:t>I will</a:t>
            </a:r>
            <a:r>
              <a:rPr lang="en-US" sz="2400">
                <a:solidFill>
                  <a:schemeClr val="dk1"/>
                </a:solidFill>
              </a:rPr>
              <a:t> identify where students will use the content through discussion, whiteboards, labs, CER, or practice,</a:t>
            </a:r>
            <a:br>
              <a:rPr lang="en-US" sz="2400">
                <a:solidFill>
                  <a:schemeClr val="dk1"/>
                </a:solidFill>
              </a:rPr>
            </a:br>
            <a:r>
              <a:rPr lang="en-US" sz="2400">
                <a:solidFill>
                  <a:schemeClr val="dk1"/>
                </a:solidFill>
              </a:rPr>
              <a:t> </a:t>
            </a:r>
            <a:r>
              <a:rPr b="1" lang="en-US" sz="2400">
                <a:solidFill>
                  <a:schemeClr val="dk1"/>
                </a:solidFill>
              </a:rPr>
              <a:t>so that</a:t>
            </a:r>
            <a:r>
              <a:rPr lang="en-US" sz="2400">
                <a:solidFill>
                  <a:schemeClr val="dk1"/>
                </a:solidFill>
              </a:rPr>
              <a:t> class time is spent on thinking and application, not just copying information.</a:t>
            </a:r>
            <a:br>
              <a:rPr lang="en-US" sz="2400">
                <a:solidFill>
                  <a:schemeClr val="dk1"/>
                </a:solidFill>
              </a:rPr>
            </a:br>
            <a:r>
              <a:rPr lang="en-US" sz="2400">
                <a:solidFill>
                  <a:schemeClr val="dk1"/>
                </a:solidFill>
              </a:rPr>
              <a:t> </a:t>
            </a:r>
            <a:r>
              <a:rPr b="1" lang="en-US" sz="2400">
                <a:solidFill>
                  <a:schemeClr val="dk1"/>
                </a:solidFill>
              </a:rPr>
              <a:t>I will know I have it when</a:t>
            </a:r>
            <a:r>
              <a:rPr lang="en-US" sz="2400">
                <a:solidFill>
                  <a:schemeClr val="dk1"/>
                </a:solidFill>
              </a:rPr>
              <a:t> I can name the thinking task students will do after they have the background knowledge.</a:t>
            </a:r>
            <a:endParaRPr sz="2400">
              <a:solidFill>
                <a:schemeClr val="dk1"/>
              </a:solidFill>
            </a:endParaRPr>
          </a:p>
          <a:p>
            <a:pPr indent="0" lvl="0" marL="0" rtl="0" algn="l">
              <a:spcBef>
                <a:spcPts val="1200"/>
              </a:spcBef>
              <a:spcAft>
                <a:spcPts val="0"/>
              </a:spcAft>
              <a:buNone/>
            </a:pPr>
            <a:r>
              <a:t/>
            </a:r>
            <a:endParaRPr sz="2400">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634" name="Shape 634"/>
        <p:cNvGrpSpPr/>
        <p:nvPr/>
      </p:nvGrpSpPr>
      <p:grpSpPr>
        <a:xfrm>
          <a:off x="0" y="0"/>
          <a:ext cx="0" cy="0"/>
          <a:chOff x="0" y="0"/>
          <a:chExt cx="0" cy="0"/>
        </a:xfrm>
      </p:grpSpPr>
      <p:sp>
        <p:nvSpPr>
          <p:cNvPr id="635" name="Google Shape;635;p81"/>
          <p:cNvSpPr txBox="1"/>
          <p:nvPr>
            <p:ph type="title"/>
          </p:nvPr>
        </p:nvSpPr>
        <p:spPr>
          <a:xfrm>
            <a:off x="457200" y="110488"/>
            <a:ext cx="8229600" cy="1143000"/>
          </a:xfrm>
          <a:prstGeom prst="rect">
            <a:avLst/>
          </a:prstGeom>
        </p:spPr>
        <p:txBody>
          <a:bodyPr anchorCtr="0" anchor="ctr" bIns="45700" lIns="91425" spcFirstLastPara="1" rIns="91425" wrap="square" tIns="45700">
            <a:normAutofit fontScale="90000"/>
          </a:bodyPr>
          <a:lstStyle/>
          <a:p>
            <a:pPr indent="0" lvl="0" marL="0" rtl="0" algn="ctr">
              <a:spcBef>
                <a:spcPts val="0"/>
              </a:spcBef>
              <a:spcAft>
                <a:spcPts val="0"/>
              </a:spcAft>
              <a:buNone/>
            </a:pPr>
            <a:r>
              <a:rPr lang="en-US"/>
              <a:t>A Complete Example (Start to Finish)</a:t>
            </a:r>
            <a:endParaRPr/>
          </a:p>
        </p:txBody>
      </p:sp>
      <p:graphicFrame>
        <p:nvGraphicFramePr>
          <p:cNvPr id="636" name="Google Shape;636;p81"/>
          <p:cNvGraphicFramePr/>
          <p:nvPr/>
        </p:nvGraphicFramePr>
        <p:xfrm>
          <a:off x="295850" y="1607100"/>
          <a:ext cx="3000000" cy="3000000"/>
        </p:xfrm>
        <a:graphic>
          <a:graphicData uri="http://schemas.openxmlformats.org/drawingml/2006/table">
            <a:tbl>
              <a:tblPr>
                <a:noFill/>
                <a:tableStyleId>{890FF84B-E74D-4AF2-97A5-0AF63F4C5AB1}</a:tableStyleId>
              </a:tblPr>
              <a:tblGrid>
                <a:gridCol w="4241075"/>
                <a:gridCol w="4241075"/>
              </a:tblGrid>
              <a:tr h="381000">
                <a:tc>
                  <a:txBody>
                    <a:bodyPr/>
                    <a:lstStyle/>
                    <a:p>
                      <a:pPr indent="0" lvl="0" marL="0" rtl="0" algn="l">
                        <a:lnSpc>
                          <a:spcPct val="100000"/>
                        </a:lnSpc>
                        <a:spcBef>
                          <a:spcPts val="1400"/>
                        </a:spcBef>
                        <a:spcAft>
                          <a:spcPts val="0"/>
                        </a:spcAft>
                        <a:buClr>
                          <a:schemeClr val="dk1"/>
                        </a:buClr>
                        <a:buSzPts val="1100"/>
                        <a:buFont typeface="Arial"/>
                        <a:buNone/>
                      </a:pPr>
                      <a:r>
                        <a:rPr b="1" lang="en-US" sz="1500">
                          <a:solidFill>
                            <a:schemeClr val="dk1"/>
                          </a:solidFill>
                          <a:latin typeface="Calibri"/>
                          <a:ea typeface="Calibri"/>
                          <a:cs typeface="Calibri"/>
                          <a:sym typeface="Calibri"/>
                        </a:rPr>
                        <a:t>Frontload (Before Day 1 – 5–10 minutes)</a:t>
                      </a:r>
                      <a:endParaRPr b="1" sz="1500">
                        <a:solidFill>
                          <a:schemeClr val="dk1"/>
                        </a:solidFill>
                        <a:latin typeface="Calibri"/>
                        <a:ea typeface="Calibri"/>
                        <a:cs typeface="Calibri"/>
                        <a:sym typeface="Calibri"/>
                      </a:endParaRPr>
                    </a:p>
                    <a:p>
                      <a:pPr indent="-323850" lvl="0" marL="457200" rtl="0" algn="l">
                        <a:lnSpc>
                          <a:spcPct val="100000"/>
                        </a:lnSpc>
                        <a:spcBef>
                          <a:spcPts val="1200"/>
                        </a:spcBef>
                        <a:spcAft>
                          <a:spcPts val="0"/>
                        </a:spcAft>
                        <a:buClr>
                          <a:schemeClr val="dk1"/>
                        </a:buClr>
                        <a:buSzPts val="1500"/>
                        <a:buFont typeface="Calibri"/>
                        <a:buChar char="●"/>
                      </a:pPr>
                      <a:r>
                        <a:rPr lang="en-US" sz="1500">
                          <a:solidFill>
                            <a:schemeClr val="dk1"/>
                          </a:solidFill>
                          <a:latin typeface="Calibri"/>
                          <a:ea typeface="Calibri"/>
                          <a:cs typeface="Calibri"/>
                          <a:sym typeface="Calibri"/>
                        </a:rPr>
                        <a:t>Students read 2–3 pages OR watch a short video (vocabulary, pre-lab, something </a:t>
                      </a:r>
                      <a:r>
                        <a:rPr lang="en-US" sz="1500">
                          <a:solidFill>
                            <a:schemeClr val="dk1"/>
                          </a:solidFill>
                          <a:latin typeface="Calibri"/>
                          <a:ea typeface="Calibri"/>
                          <a:cs typeface="Calibri"/>
                          <a:sym typeface="Calibri"/>
                        </a:rPr>
                        <a:t>introductory)</a:t>
                      </a:r>
                      <a:endParaRPr sz="1500">
                        <a:solidFill>
                          <a:schemeClr val="dk1"/>
                        </a:solidFill>
                        <a:latin typeface="Calibri"/>
                        <a:ea typeface="Calibri"/>
                        <a:cs typeface="Calibri"/>
                        <a:sym typeface="Calibri"/>
                      </a:endParaRPr>
                    </a:p>
                    <a:p>
                      <a:pPr indent="-323850" lvl="0" marL="457200" rtl="0" algn="l">
                        <a:lnSpc>
                          <a:spcPct val="100000"/>
                        </a:lnSpc>
                        <a:spcBef>
                          <a:spcPts val="0"/>
                        </a:spcBef>
                        <a:spcAft>
                          <a:spcPts val="0"/>
                        </a:spcAft>
                        <a:buClr>
                          <a:schemeClr val="dk1"/>
                        </a:buClr>
                        <a:buSzPts val="1500"/>
                        <a:buChar char="●"/>
                      </a:pPr>
                      <a:r>
                        <a:rPr lang="en-US" sz="1500">
                          <a:solidFill>
                            <a:schemeClr val="dk1"/>
                          </a:solidFill>
                          <a:latin typeface="Calibri"/>
                          <a:ea typeface="Calibri"/>
                          <a:cs typeface="Calibri"/>
                          <a:sym typeface="Calibri"/>
                        </a:rPr>
                        <a:t>Complete a </a:t>
                      </a:r>
                      <a:r>
                        <a:rPr b="1" lang="en-US" sz="1500">
                          <a:solidFill>
                            <a:schemeClr val="dk1"/>
                          </a:solidFill>
                          <a:latin typeface="Calibri"/>
                          <a:ea typeface="Calibri"/>
                          <a:cs typeface="Calibri"/>
                          <a:sym typeface="Calibri"/>
                        </a:rPr>
                        <a:t>guided summary or checklist</a:t>
                      </a:r>
                      <a:br>
                        <a:rPr b="1" lang="en-US" sz="1500">
                          <a:solidFill>
                            <a:schemeClr val="dk1"/>
                          </a:solidFill>
                          <a:latin typeface="Calibri"/>
                          <a:ea typeface="Calibri"/>
                          <a:cs typeface="Calibri"/>
                          <a:sym typeface="Calibri"/>
                        </a:rPr>
                      </a:br>
                      <a:endParaRPr b="1" sz="1500">
                        <a:solidFill>
                          <a:schemeClr val="dk1"/>
                        </a:solidFill>
                        <a:latin typeface="Calibri"/>
                        <a:ea typeface="Calibri"/>
                        <a:cs typeface="Calibri"/>
                        <a:sym typeface="Calibri"/>
                      </a:endParaRPr>
                    </a:p>
                    <a:p>
                      <a:pPr indent="-323850" lvl="0" marL="457200" rtl="0" algn="l">
                        <a:lnSpc>
                          <a:spcPct val="100000"/>
                        </a:lnSpc>
                        <a:spcBef>
                          <a:spcPts val="0"/>
                        </a:spcBef>
                        <a:spcAft>
                          <a:spcPts val="0"/>
                        </a:spcAft>
                        <a:buClr>
                          <a:schemeClr val="dk1"/>
                        </a:buClr>
                        <a:buSzPts val="1500"/>
                        <a:buFont typeface="Calibri"/>
                        <a:buChar char="●"/>
                      </a:pPr>
                      <a:r>
                        <a:rPr lang="en-US" sz="1500">
                          <a:solidFill>
                            <a:schemeClr val="dk1"/>
                          </a:solidFill>
                          <a:latin typeface="Calibri"/>
                          <a:ea typeface="Calibri"/>
                          <a:cs typeface="Calibri"/>
                          <a:sym typeface="Calibri"/>
                        </a:rPr>
                        <a:t>Focus on vocabulary and big ideas, not mastery</a:t>
                      </a:r>
                      <a:endParaRPr sz="1500">
                        <a:latin typeface="Calibri"/>
                        <a:ea typeface="Calibri"/>
                        <a:cs typeface="Calibri"/>
                        <a:sym typeface="Calibri"/>
                      </a:endParaRPr>
                    </a:p>
                  </a:txBody>
                  <a:tcPr marT="91425" marB="91425" marR="91425" marL="91425"/>
                </a:tc>
                <a:tc>
                  <a:txBody>
                    <a:bodyPr/>
                    <a:lstStyle/>
                    <a:p>
                      <a:pPr indent="0" lvl="0" marL="0" rtl="0" algn="l">
                        <a:lnSpc>
                          <a:spcPct val="100000"/>
                        </a:lnSpc>
                        <a:spcBef>
                          <a:spcPts val="1400"/>
                        </a:spcBef>
                        <a:spcAft>
                          <a:spcPts val="0"/>
                        </a:spcAft>
                        <a:buClr>
                          <a:schemeClr val="dk1"/>
                        </a:buClr>
                        <a:buSzPts val="1100"/>
                        <a:buFont typeface="Arial"/>
                        <a:buNone/>
                      </a:pPr>
                      <a:r>
                        <a:rPr b="1" lang="en-US" sz="1500">
                          <a:solidFill>
                            <a:schemeClr val="dk1"/>
                          </a:solidFill>
                          <a:latin typeface="Calibri"/>
                          <a:ea typeface="Calibri"/>
                          <a:cs typeface="Calibri"/>
                          <a:sym typeface="Calibri"/>
                        </a:rPr>
                        <a:t>Day 1 — Readiness Check</a:t>
                      </a:r>
                      <a:endParaRPr b="1" sz="1500">
                        <a:solidFill>
                          <a:schemeClr val="dk1"/>
                        </a:solidFill>
                        <a:latin typeface="Calibri"/>
                        <a:ea typeface="Calibri"/>
                        <a:cs typeface="Calibri"/>
                        <a:sym typeface="Calibri"/>
                      </a:endParaRPr>
                    </a:p>
                    <a:p>
                      <a:pPr indent="-323850" lvl="0" marL="457200" rtl="0" algn="l">
                        <a:lnSpc>
                          <a:spcPct val="100000"/>
                        </a:lnSpc>
                        <a:spcBef>
                          <a:spcPts val="1200"/>
                        </a:spcBef>
                        <a:spcAft>
                          <a:spcPts val="0"/>
                        </a:spcAft>
                        <a:buClr>
                          <a:schemeClr val="dk1"/>
                        </a:buClr>
                        <a:buSzPts val="1500"/>
                        <a:buFont typeface="Calibri"/>
                        <a:buChar char="●"/>
                      </a:pPr>
                      <a:r>
                        <a:rPr lang="en-US" sz="1500">
                          <a:solidFill>
                            <a:schemeClr val="dk1"/>
                          </a:solidFill>
                          <a:latin typeface="Calibri"/>
                          <a:ea typeface="Calibri"/>
                          <a:cs typeface="Calibri"/>
                          <a:sym typeface="Calibri"/>
                        </a:rPr>
                        <a:t>3–5 open-note questions pulled </a:t>
                      </a:r>
                      <a:r>
                        <a:rPr i="1" lang="en-US" sz="1500">
                          <a:solidFill>
                            <a:schemeClr val="dk1"/>
                          </a:solidFill>
                          <a:latin typeface="Calibri"/>
                          <a:ea typeface="Calibri"/>
                          <a:cs typeface="Calibri"/>
                          <a:sym typeface="Calibri"/>
                        </a:rPr>
                        <a:t>directly</a:t>
                      </a:r>
                      <a:r>
                        <a:rPr lang="en-US" sz="1500">
                          <a:solidFill>
                            <a:schemeClr val="dk1"/>
                          </a:solidFill>
                          <a:latin typeface="Calibri"/>
                          <a:ea typeface="Calibri"/>
                          <a:cs typeface="Calibri"/>
                          <a:sym typeface="Calibri"/>
                        </a:rPr>
                        <a:t> from the frontload</a:t>
                      </a:r>
                      <a:endParaRPr sz="1500">
                        <a:solidFill>
                          <a:schemeClr val="dk1"/>
                        </a:solidFill>
                        <a:latin typeface="Calibri"/>
                        <a:ea typeface="Calibri"/>
                        <a:cs typeface="Calibri"/>
                        <a:sym typeface="Calibri"/>
                      </a:endParaRPr>
                    </a:p>
                    <a:p>
                      <a:pPr indent="-323850" lvl="0" marL="457200" rtl="0" algn="l">
                        <a:lnSpc>
                          <a:spcPct val="100000"/>
                        </a:lnSpc>
                        <a:spcBef>
                          <a:spcPts val="0"/>
                        </a:spcBef>
                        <a:spcAft>
                          <a:spcPts val="0"/>
                        </a:spcAft>
                        <a:buClr>
                          <a:schemeClr val="dk1"/>
                        </a:buClr>
                        <a:buSzPts val="1500"/>
                        <a:buFont typeface="Calibri"/>
                        <a:buChar char="●"/>
                      </a:pPr>
                      <a:r>
                        <a:rPr lang="en-US" sz="1500">
                          <a:solidFill>
                            <a:schemeClr val="dk1"/>
                          </a:solidFill>
                          <a:latin typeface="Calibri"/>
                          <a:ea typeface="Calibri"/>
                          <a:cs typeface="Calibri"/>
                          <a:sym typeface="Calibri"/>
                        </a:rPr>
                        <a:t>Not timed; low pressure</a:t>
                      </a:r>
                      <a:endParaRPr sz="1500">
                        <a:solidFill>
                          <a:schemeClr val="dk1"/>
                        </a:solidFill>
                        <a:latin typeface="Calibri"/>
                        <a:ea typeface="Calibri"/>
                        <a:cs typeface="Calibri"/>
                        <a:sym typeface="Calibri"/>
                      </a:endParaRPr>
                    </a:p>
                    <a:p>
                      <a:pPr indent="-323850" lvl="0" marL="457200" rtl="0" algn="l">
                        <a:lnSpc>
                          <a:spcPct val="100000"/>
                        </a:lnSpc>
                        <a:spcBef>
                          <a:spcPts val="0"/>
                        </a:spcBef>
                        <a:spcAft>
                          <a:spcPts val="0"/>
                        </a:spcAft>
                        <a:buClr>
                          <a:schemeClr val="dk1"/>
                        </a:buClr>
                        <a:buSzPts val="1500"/>
                        <a:buFont typeface="Calibri"/>
                        <a:buChar char="●"/>
                      </a:pPr>
                      <a:r>
                        <a:rPr lang="en-US" sz="1500">
                          <a:solidFill>
                            <a:schemeClr val="dk1"/>
                          </a:solidFill>
                          <a:latin typeface="Calibri"/>
                          <a:ea typeface="Calibri"/>
                          <a:cs typeface="Calibri"/>
                          <a:sym typeface="Calibri"/>
                        </a:rPr>
                        <a:t>Purpose: confirm students didn’t walk in cold</a:t>
                      </a:r>
                      <a:endParaRPr sz="1500">
                        <a:solidFill>
                          <a:schemeClr val="dk1"/>
                        </a:solidFill>
                        <a:latin typeface="Calibri"/>
                        <a:ea typeface="Calibri"/>
                        <a:cs typeface="Calibri"/>
                        <a:sym typeface="Calibri"/>
                      </a:endParaRPr>
                    </a:p>
                    <a:p>
                      <a:pPr indent="-323850" lvl="0" marL="457200" rtl="0" algn="l">
                        <a:lnSpc>
                          <a:spcPct val="100000"/>
                        </a:lnSpc>
                        <a:spcBef>
                          <a:spcPts val="0"/>
                        </a:spcBef>
                        <a:spcAft>
                          <a:spcPts val="0"/>
                        </a:spcAft>
                        <a:buClr>
                          <a:schemeClr val="dk1"/>
                        </a:buClr>
                        <a:buSzPts val="1500"/>
                        <a:buFont typeface="Calibri"/>
                        <a:buChar char="●"/>
                      </a:pPr>
                      <a:r>
                        <a:rPr lang="en-US" sz="1500">
                          <a:solidFill>
                            <a:schemeClr val="dk1"/>
                          </a:solidFill>
                          <a:latin typeface="Calibri"/>
                          <a:ea typeface="Calibri"/>
                          <a:cs typeface="Calibri"/>
                          <a:sym typeface="Calibri"/>
                        </a:rPr>
                        <a:t>Proceed to explore activity (lab, card sort, etc)</a:t>
                      </a:r>
                      <a:endParaRPr sz="1500">
                        <a:solidFill>
                          <a:schemeClr val="dk1"/>
                        </a:solidFill>
                        <a:latin typeface="Calibri"/>
                        <a:ea typeface="Calibri"/>
                        <a:cs typeface="Calibri"/>
                        <a:sym typeface="Calibri"/>
                      </a:endParaRPr>
                    </a:p>
                    <a:p>
                      <a:pPr indent="-323850" lvl="0" marL="457200" rtl="0" algn="l">
                        <a:lnSpc>
                          <a:spcPct val="100000"/>
                        </a:lnSpc>
                        <a:spcBef>
                          <a:spcPts val="0"/>
                        </a:spcBef>
                        <a:spcAft>
                          <a:spcPts val="0"/>
                        </a:spcAft>
                        <a:buClr>
                          <a:schemeClr val="dk1"/>
                        </a:buClr>
                        <a:buSzPts val="1500"/>
                        <a:buFont typeface="Calibri"/>
                        <a:buChar char="●"/>
                      </a:pPr>
                      <a:r>
                        <a:rPr lang="en-US" sz="1500">
                          <a:solidFill>
                            <a:schemeClr val="dk1"/>
                          </a:solidFill>
                          <a:latin typeface="Calibri"/>
                          <a:ea typeface="Calibri"/>
                          <a:cs typeface="Calibri"/>
                          <a:sym typeface="Calibri"/>
                        </a:rPr>
                        <a:t>Homework: Students read and summarize, or copy notes</a:t>
                      </a:r>
                      <a:endParaRPr sz="1500">
                        <a:solidFill>
                          <a:schemeClr val="dk1"/>
                        </a:solidFill>
                        <a:latin typeface="Calibri"/>
                        <a:ea typeface="Calibri"/>
                        <a:cs typeface="Calibri"/>
                        <a:sym typeface="Calibri"/>
                      </a:endParaRPr>
                    </a:p>
                  </a:txBody>
                  <a:tcPr marT="91425" marB="91425" marR="91425" marL="91425"/>
                </a:tc>
              </a:tr>
              <a:tr h="381000">
                <a:tc>
                  <a:txBody>
                    <a:bodyPr/>
                    <a:lstStyle/>
                    <a:p>
                      <a:pPr indent="0" lvl="0" marL="0" rtl="0" algn="l">
                        <a:lnSpc>
                          <a:spcPct val="115000"/>
                        </a:lnSpc>
                        <a:spcBef>
                          <a:spcPts val="1400"/>
                        </a:spcBef>
                        <a:spcAft>
                          <a:spcPts val="0"/>
                        </a:spcAft>
                        <a:buClr>
                          <a:schemeClr val="dk1"/>
                        </a:buClr>
                        <a:buSzPts val="1100"/>
                        <a:buFont typeface="Arial"/>
                        <a:buNone/>
                      </a:pPr>
                      <a:r>
                        <a:rPr b="1" lang="en-US" sz="1500">
                          <a:solidFill>
                            <a:schemeClr val="dk1"/>
                          </a:solidFill>
                          <a:latin typeface="Calibri"/>
                          <a:ea typeface="Calibri"/>
                          <a:cs typeface="Calibri"/>
                          <a:sym typeface="Calibri"/>
                        </a:rPr>
                        <a:t>Day 2 — Active Learning</a:t>
                      </a:r>
                      <a:endParaRPr b="1" sz="1500">
                        <a:solidFill>
                          <a:schemeClr val="dk1"/>
                        </a:solidFill>
                        <a:latin typeface="Calibri"/>
                        <a:ea typeface="Calibri"/>
                        <a:cs typeface="Calibri"/>
                        <a:sym typeface="Calibri"/>
                      </a:endParaRPr>
                    </a:p>
                    <a:p>
                      <a:pPr indent="-323850" lvl="0" marL="457200" rtl="0" algn="l">
                        <a:lnSpc>
                          <a:spcPct val="115000"/>
                        </a:lnSpc>
                        <a:spcBef>
                          <a:spcPts val="1200"/>
                        </a:spcBef>
                        <a:spcAft>
                          <a:spcPts val="0"/>
                        </a:spcAft>
                        <a:buClr>
                          <a:schemeClr val="dk1"/>
                        </a:buClr>
                        <a:buSzPts val="1500"/>
                        <a:buFont typeface="Calibri"/>
                        <a:buChar char="●"/>
                      </a:pPr>
                      <a:r>
                        <a:rPr lang="en-US" sz="1500">
                          <a:solidFill>
                            <a:schemeClr val="dk1"/>
                          </a:solidFill>
                          <a:latin typeface="Calibri"/>
                          <a:ea typeface="Calibri"/>
                          <a:cs typeface="Calibri"/>
                          <a:sym typeface="Calibri"/>
                        </a:rPr>
                        <a:t>Students work in groups on whiteboards</a:t>
                      </a:r>
                      <a:br>
                        <a:rPr lang="en-US" sz="1500">
                          <a:solidFill>
                            <a:schemeClr val="dk1"/>
                          </a:solidFill>
                          <a:latin typeface="Calibri"/>
                          <a:ea typeface="Calibri"/>
                          <a:cs typeface="Calibri"/>
                          <a:sym typeface="Calibri"/>
                        </a:rPr>
                      </a:br>
                      <a:endParaRPr sz="1500">
                        <a:solidFill>
                          <a:schemeClr val="dk1"/>
                        </a:solidFill>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Char char="●"/>
                      </a:pPr>
                      <a:r>
                        <a:rPr lang="en-US" sz="1500">
                          <a:solidFill>
                            <a:schemeClr val="dk1"/>
                          </a:solidFill>
                          <a:latin typeface="Calibri"/>
                          <a:ea typeface="Calibri"/>
                          <a:cs typeface="Calibri"/>
                          <a:sym typeface="Calibri"/>
                        </a:rPr>
                        <a:t>Questions require </a:t>
                      </a:r>
                      <a:r>
                        <a:rPr b="1" lang="en-US" sz="1500">
                          <a:solidFill>
                            <a:schemeClr val="dk1"/>
                          </a:solidFill>
                          <a:latin typeface="Calibri"/>
                          <a:ea typeface="Calibri"/>
                          <a:cs typeface="Calibri"/>
                          <a:sym typeface="Calibri"/>
                        </a:rPr>
                        <a:t>using notes</a:t>
                      </a:r>
                      <a:r>
                        <a:rPr lang="en-US" sz="1500">
                          <a:solidFill>
                            <a:schemeClr val="dk1"/>
                          </a:solidFill>
                          <a:latin typeface="Calibri"/>
                          <a:ea typeface="Calibri"/>
                          <a:cs typeface="Calibri"/>
                          <a:sym typeface="Calibri"/>
                        </a:rPr>
                        <a:t>, not guessing</a:t>
                      </a:r>
                      <a:br>
                        <a:rPr lang="en-US" sz="1500">
                          <a:solidFill>
                            <a:schemeClr val="dk1"/>
                          </a:solidFill>
                          <a:latin typeface="Calibri"/>
                          <a:ea typeface="Calibri"/>
                          <a:cs typeface="Calibri"/>
                          <a:sym typeface="Calibri"/>
                        </a:rPr>
                      </a:br>
                      <a:endParaRPr sz="1500">
                        <a:solidFill>
                          <a:schemeClr val="dk1"/>
                        </a:solidFill>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US" sz="1500">
                          <a:solidFill>
                            <a:schemeClr val="dk1"/>
                          </a:solidFill>
                          <a:latin typeface="Calibri"/>
                          <a:ea typeface="Calibri"/>
                          <a:cs typeface="Calibri"/>
                          <a:sym typeface="Calibri"/>
                        </a:rPr>
                        <a:t>Teacher circulates to clarify misconceptions</a:t>
                      </a:r>
                      <a:br>
                        <a:rPr lang="en-US" sz="1500">
                          <a:solidFill>
                            <a:schemeClr val="dk1"/>
                          </a:solidFill>
                          <a:latin typeface="Calibri"/>
                          <a:ea typeface="Calibri"/>
                          <a:cs typeface="Calibri"/>
                          <a:sym typeface="Calibri"/>
                        </a:rPr>
                      </a:br>
                      <a:endParaRPr sz="1500">
                        <a:solidFill>
                          <a:schemeClr val="dk1"/>
                        </a:solidFill>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US" sz="1500">
                          <a:solidFill>
                            <a:schemeClr val="dk1"/>
                          </a:solidFill>
                          <a:latin typeface="Calibri"/>
                          <a:ea typeface="Calibri"/>
                          <a:cs typeface="Calibri"/>
                          <a:sym typeface="Calibri"/>
                        </a:rPr>
                        <a:t>Credit is based on preparation and engagement</a:t>
                      </a:r>
                      <a:endParaRPr sz="1500">
                        <a:latin typeface="Calibri"/>
                        <a:ea typeface="Calibri"/>
                        <a:cs typeface="Calibri"/>
                        <a:sym typeface="Calibri"/>
                      </a:endParaRPr>
                    </a:p>
                  </a:txBody>
                  <a:tcPr marT="91425" marB="91425" marR="91425" marL="91425"/>
                </a:tc>
                <a:tc>
                  <a:txBody>
                    <a:bodyPr/>
                    <a:lstStyle/>
                    <a:p>
                      <a:pPr indent="0" lvl="0" marL="0" rtl="0" algn="l">
                        <a:lnSpc>
                          <a:spcPct val="115000"/>
                        </a:lnSpc>
                        <a:spcBef>
                          <a:spcPts val="1400"/>
                        </a:spcBef>
                        <a:spcAft>
                          <a:spcPts val="0"/>
                        </a:spcAft>
                        <a:buClr>
                          <a:schemeClr val="dk1"/>
                        </a:buClr>
                        <a:buSzPts val="1100"/>
                        <a:buFont typeface="Arial"/>
                        <a:buNone/>
                      </a:pPr>
                      <a:r>
                        <a:rPr b="1" lang="en-US" sz="1500">
                          <a:solidFill>
                            <a:schemeClr val="dk1"/>
                          </a:solidFill>
                          <a:latin typeface="Calibri"/>
                          <a:ea typeface="Calibri"/>
                          <a:cs typeface="Calibri"/>
                          <a:sym typeface="Calibri"/>
                        </a:rPr>
                        <a:t>Day 3 — Practice or Check</a:t>
                      </a:r>
                      <a:endParaRPr b="1" sz="1500">
                        <a:solidFill>
                          <a:schemeClr val="dk1"/>
                        </a:solidFill>
                        <a:latin typeface="Calibri"/>
                        <a:ea typeface="Calibri"/>
                        <a:cs typeface="Calibri"/>
                        <a:sym typeface="Calibri"/>
                      </a:endParaRPr>
                    </a:p>
                    <a:p>
                      <a:pPr indent="-323850" lvl="0" marL="457200" rtl="0" algn="l">
                        <a:lnSpc>
                          <a:spcPct val="115000"/>
                        </a:lnSpc>
                        <a:spcBef>
                          <a:spcPts val="1200"/>
                        </a:spcBef>
                        <a:spcAft>
                          <a:spcPts val="0"/>
                        </a:spcAft>
                        <a:buClr>
                          <a:schemeClr val="dk1"/>
                        </a:buClr>
                        <a:buSzPts val="1500"/>
                        <a:buFont typeface="Calibri"/>
                        <a:buChar char="●"/>
                      </a:pPr>
                      <a:r>
                        <a:rPr lang="en-US" sz="1500">
                          <a:solidFill>
                            <a:schemeClr val="dk1"/>
                          </a:solidFill>
                          <a:latin typeface="Calibri"/>
                          <a:ea typeface="Calibri"/>
                          <a:cs typeface="Calibri"/>
                          <a:sym typeface="Calibri"/>
                        </a:rPr>
                        <a:t>Practice problems OR short quiz</a:t>
                      </a:r>
                      <a:endParaRPr sz="1500">
                        <a:solidFill>
                          <a:schemeClr val="dk1"/>
                        </a:solidFill>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US" sz="1500">
                          <a:solidFill>
                            <a:schemeClr val="dk1"/>
                          </a:solidFill>
                          <a:latin typeface="Calibri"/>
                          <a:ea typeface="Calibri"/>
                          <a:cs typeface="Calibri"/>
                          <a:sym typeface="Calibri"/>
                        </a:rPr>
                        <a:t>Students get feedback before the unit test</a:t>
                      </a:r>
                      <a:endParaRPr sz="1500">
                        <a:solidFill>
                          <a:schemeClr val="dk1"/>
                        </a:solidFill>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US" sz="1500">
                          <a:solidFill>
                            <a:schemeClr val="dk1"/>
                          </a:solidFill>
                          <a:latin typeface="Calibri"/>
                          <a:ea typeface="Calibri"/>
                          <a:cs typeface="Calibri"/>
                          <a:sym typeface="Calibri"/>
                        </a:rPr>
                        <a:t>Homework: Frontload to start cycle again.</a:t>
                      </a:r>
                      <a:endParaRPr sz="1500">
                        <a:solidFill>
                          <a:schemeClr val="dk1"/>
                        </a:solidFill>
                        <a:latin typeface="Calibri"/>
                        <a:ea typeface="Calibri"/>
                        <a:cs typeface="Calibri"/>
                        <a:sym typeface="Calibri"/>
                      </a:endParaRPr>
                    </a:p>
                  </a:txBody>
                  <a:tcPr marT="91425" marB="91425" marR="91425" marL="91425"/>
                </a:tc>
              </a:tr>
            </a:tbl>
          </a:graphicData>
        </a:graphic>
      </p:graphicFrame>
      <p:sp>
        <p:nvSpPr>
          <p:cNvPr id="637" name="Google Shape;637;p81"/>
          <p:cNvSpPr txBox="1"/>
          <p:nvPr/>
        </p:nvSpPr>
        <p:spPr>
          <a:xfrm>
            <a:off x="132650" y="247050"/>
            <a:ext cx="324600" cy="401400"/>
          </a:xfrm>
          <a:prstGeom prst="rect">
            <a:avLst/>
          </a:prstGeom>
          <a:noFill/>
          <a:ln>
            <a:noFill/>
          </a:ln>
        </p:spPr>
        <p:txBody>
          <a:bodyPr anchorCtr="0" anchor="t" bIns="91425" lIns="91425" spcFirstLastPara="1" rIns="91425" wrap="square" tIns="91425">
            <a:noAutofit/>
          </a:bodyPr>
          <a:lstStyle/>
          <a:p>
            <a:pPr indent="-323850" lvl="0" marL="457200" rtl="0" algn="l">
              <a:lnSpc>
                <a:spcPct val="115000"/>
              </a:lnSpc>
              <a:spcBef>
                <a:spcPts val="1200"/>
              </a:spcBef>
              <a:spcAft>
                <a:spcPts val="0"/>
              </a:spcAft>
              <a:buClr>
                <a:schemeClr val="dk1"/>
              </a:buClr>
              <a:buSzPts val="1500"/>
              <a:buFont typeface="Calibri"/>
              <a:buChar char="●"/>
            </a:pPr>
            <a:r>
              <a:t/>
            </a:r>
            <a:endParaRPr sz="320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641" name="Shape 641"/>
        <p:cNvGrpSpPr/>
        <p:nvPr/>
      </p:nvGrpSpPr>
      <p:grpSpPr>
        <a:xfrm>
          <a:off x="0" y="0"/>
          <a:ext cx="0" cy="0"/>
          <a:chOff x="0" y="0"/>
          <a:chExt cx="0" cy="0"/>
        </a:xfrm>
      </p:grpSpPr>
      <p:sp>
        <p:nvSpPr>
          <p:cNvPr id="642" name="Google Shape;642;p82"/>
          <p:cNvSpPr txBox="1"/>
          <p:nvPr>
            <p:ph type="title"/>
          </p:nvPr>
        </p:nvSpPr>
        <p:spPr>
          <a:xfrm>
            <a:off x="128900" y="329375"/>
            <a:ext cx="8667600" cy="821400"/>
          </a:xfrm>
          <a:prstGeom prst="rect">
            <a:avLst/>
          </a:prstGeom>
        </p:spPr>
        <p:txBody>
          <a:bodyPr anchorCtr="0" anchor="ctr"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2400"/>
              <a:t>One Structure. Four Core Subjects.</a:t>
            </a:r>
            <a:endParaRPr b="1" sz="2400"/>
          </a:p>
          <a:p>
            <a:pPr indent="0" lvl="0" marL="0" rtl="0" algn="l">
              <a:lnSpc>
                <a:spcPct val="115000"/>
              </a:lnSpc>
              <a:spcBef>
                <a:spcPts val="1200"/>
              </a:spcBef>
              <a:spcAft>
                <a:spcPts val="0"/>
              </a:spcAft>
              <a:buClr>
                <a:schemeClr val="dk1"/>
              </a:buClr>
              <a:buSzPts val="1100"/>
              <a:buFont typeface="Arial"/>
              <a:buNone/>
            </a:pPr>
            <a:r>
              <a:rPr i="1" lang="en-US" sz="2400"/>
              <a:t>Structure stays the same. Content changes.</a:t>
            </a:r>
            <a:endParaRPr i="1" sz="2400"/>
          </a:p>
          <a:p>
            <a:pPr indent="0" lvl="0" marL="0" rtl="0" algn="ctr">
              <a:spcBef>
                <a:spcPts val="1200"/>
              </a:spcBef>
              <a:spcAft>
                <a:spcPts val="0"/>
              </a:spcAft>
              <a:buNone/>
            </a:pPr>
            <a:r>
              <a:t/>
            </a:r>
            <a:endParaRPr sz="2400"/>
          </a:p>
        </p:txBody>
      </p:sp>
      <p:graphicFrame>
        <p:nvGraphicFramePr>
          <p:cNvPr id="643" name="Google Shape;643;p82"/>
          <p:cNvGraphicFramePr/>
          <p:nvPr/>
        </p:nvGraphicFramePr>
        <p:xfrm>
          <a:off x="387100" y="1005200"/>
          <a:ext cx="3000000" cy="3000000"/>
        </p:xfrm>
        <a:graphic>
          <a:graphicData uri="http://schemas.openxmlformats.org/drawingml/2006/table">
            <a:tbl>
              <a:tblPr>
                <a:noFill/>
                <a:tableStyleId>{890FF84B-E74D-4AF2-97A5-0AF63F4C5AB1}</a:tableStyleId>
              </a:tblPr>
              <a:tblGrid>
                <a:gridCol w="4111975"/>
                <a:gridCol w="4111975"/>
              </a:tblGrid>
              <a:tr h="381000">
                <a:tc>
                  <a:txBody>
                    <a:bodyPr/>
                    <a:lstStyle/>
                    <a:p>
                      <a:pPr indent="0" lvl="0" marL="0" rtl="0" algn="l">
                        <a:lnSpc>
                          <a:spcPct val="115000"/>
                        </a:lnSpc>
                        <a:spcBef>
                          <a:spcPts val="1400"/>
                        </a:spcBef>
                        <a:spcAft>
                          <a:spcPts val="0"/>
                        </a:spcAft>
                        <a:buClr>
                          <a:schemeClr val="dk1"/>
                        </a:buClr>
                        <a:buSzPts val="1100"/>
                        <a:buFont typeface="Arial"/>
                        <a:buNone/>
                      </a:pPr>
                      <a:r>
                        <a:rPr b="1" lang="en-US" sz="1500">
                          <a:solidFill>
                            <a:schemeClr val="dk1"/>
                          </a:solidFill>
                          <a:latin typeface="Calibri"/>
                          <a:ea typeface="Calibri"/>
                          <a:cs typeface="Calibri"/>
                          <a:sym typeface="Calibri"/>
                        </a:rPr>
                        <a:t>🧪 Science</a:t>
                      </a:r>
                      <a:endParaRPr b="1" sz="15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b="1" lang="en-US" sz="1300">
                          <a:solidFill>
                            <a:schemeClr val="dk1"/>
                          </a:solidFill>
                          <a:latin typeface="Calibri"/>
                          <a:ea typeface="Calibri"/>
                          <a:cs typeface="Calibri"/>
                          <a:sym typeface="Calibri"/>
                        </a:rPr>
                        <a:t>Pre-Day:</a:t>
                      </a:r>
                      <a:br>
                        <a:rPr b="1" lang="en-US" sz="1300">
                          <a:solidFill>
                            <a:schemeClr val="dk1"/>
                          </a:solidFill>
                          <a:latin typeface="Calibri"/>
                          <a:ea typeface="Calibri"/>
                          <a:cs typeface="Calibri"/>
                          <a:sym typeface="Calibri"/>
                        </a:rPr>
                      </a:br>
                      <a:r>
                        <a:rPr lang="en-US" sz="1300">
                          <a:solidFill>
                            <a:schemeClr val="dk1"/>
                          </a:solidFill>
                          <a:latin typeface="Calibri"/>
                          <a:ea typeface="Calibri"/>
                          <a:cs typeface="Calibri"/>
                          <a:sym typeface="Calibri"/>
                        </a:rPr>
                        <a:t> Read lab background + summarize key terms</a:t>
                      </a:r>
                      <a:endParaRPr sz="13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b="1" lang="en-US" sz="1300">
                          <a:solidFill>
                            <a:schemeClr val="dk1"/>
                          </a:solidFill>
                          <a:latin typeface="Calibri"/>
                          <a:ea typeface="Calibri"/>
                          <a:cs typeface="Calibri"/>
                          <a:sym typeface="Calibri"/>
                        </a:rPr>
                        <a:t>Day 1:</a:t>
                      </a:r>
                      <a:br>
                        <a:rPr b="1" lang="en-US" sz="1300">
                          <a:solidFill>
                            <a:schemeClr val="dk1"/>
                          </a:solidFill>
                          <a:latin typeface="Calibri"/>
                          <a:ea typeface="Calibri"/>
                          <a:cs typeface="Calibri"/>
                          <a:sym typeface="Calibri"/>
                        </a:rPr>
                      </a:br>
                      <a:r>
                        <a:rPr lang="en-US" sz="1300">
                          <a:solidFill>
                            <a:schemeClr val="dk1"/>
                          </a:solidFill>
                          <a:latin typeface="Calibri"/>
                          <a:ea typeface="Calibri"/>
                          <a:cs typeface="Calibri"/>
                          <a:sym typeface="Calibri"/>
                        </a:rPr>
                        <a:t> 5-question readiness check (open note)</a:t>
                      </a:r>
                      <a:endParaRPr sz="13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b="1" lang="en-US" sz="1300">
                          <a:solidFill>
                            <a:schemeClr val="dk1"/>
                          </a:solidFill>
                          <a:latin typeface="Calibri"/>
                          <a:ea typeface="Calibri"/>
                          <a:cs typeface="Calibri"/>
                          <a:sym typeface="Calibri"/>
                        </a:rPr>
                        <a:t>Day 2:</a:t>
                      </a:r>
                      <a:br>
                        <a:rPr b="1" lang="en-US" sz="1300">
                          <a:solidFill>
                            <a:schemeClr val="dk1"/>
                          </a:solidFill>
                          <a:latin typeface="Calibri"/>
                          <a:ea typeface="Calibri"/>
                          <a:cs typeface="Calibri"/>
                          <a:sym typeface="Calibri"/>
                        </a:rPr>
                      </a:br>
                      <a:r>
                        <a:rPr lang="en-US" sz="1300">
                          <a:solidFill>
                            <a:schemeClr val="dk1"/>
                          </a:solidFill>
                          <a:latin typeface="Calibri"/>
                          <a:ea typeface="Calibri"/>
                          <a:cs typeface="Calibri"/>
                          <a:sym typeface="Calibri"/>
                        </a:rPr>
                        <a:t> Whiteboards: classify, predict, explain</a:t>
                      </a:r>
                      <a:endParaRPr sz="13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1300">
                          <a:solidFill>
                            <a:schemeClr val="dk1"/>
                          </a:solidFill>
                          <a:latin typeface="Calibri"/>
                          <a:ea typeface="Calibri"/>
                          <a:cs typeface="Calibri"/>
                          <a:sym typeface="Calibri"/>
                        </a:rPr>
                        <a:t>Day 3:</a:t>
                      </a:r>
                      <a:br>
                        <a:rPr b="1" lang="en-US" sz="1300">
                          <a:solidFill>
                            <a:schemeClr val="dk1"/>
                          </a:solidFill>
                          <a:latin typeface="Calibri"/>
                          <a:ea typeface="Calibri"/>
                          <a:cs typeface="Calibri"/>
                          <a:sym typeface="Calibri"/>
                        </a:rPr>
                      </a:br>
                      <a:r>
                        <a:rPr lang="en-US" sz="1300">
                          <a:solidFill>
                            <a:schemeClr val="dk1"/>
                          </a:solidFill>
                          <a:latin typeface="Calibri"/>
                          <a:ea typeface="Calibri"/>
                          <a:cs typeface="Calibri"/>
                          <a:sym typeface="Calibri"/>
                        </a:rPr>
                        <a:t> Practice problems or short quiz + Canvas check</a:t>
                      </a:r>
                      <a:endParaRPr sz="1600">
                        <a:latin typeface="Calibri"/>
                        <a:ea typeface="Calibri"/>
                        <a:cs typeface="Calibri"/>
                        <a:sym typeface="Calibri"/>
                      </a:endParaRPr>
                    </a:p>
                  </a:txBody>
                  <a:tcPr marT="91425" marB="91425" marR="91425" marL="91425">
                    <a:solidFill>
                      <a:srgbClr val="D9EAD3"/>
                    </a:solidFill>
                  </a:tcPr>
                </a:tc>
                <a:tc>
                  <a:txBody>
                    <a:bodyPr/>
                    <a:lstStyle/>
                    <a:p>
                      <a:pPr indent="0" lvl="0" marL="0" rtl="0" algn="l">
                        <a:lnSpc>
                          <a:spcPct val="115000"/>
                        </a:lnSpc>
                        <a:spcBef>
                          <a:spcPts val="1400"/>
                        </a:spcBef>
                        <a:spcAft>
                          <a:spcPts val="0"/>
                        </a:spcAft>
                        <a:buClr>
                          <a:schemeClr val="dk1"/>
                        </a:buClr>
                        <a:buSzPts val="1100"/>
                        <a:buFont typeface="Arial"/>
                        <a:buNone/>
                      </a:pPr>
                      <a:r>
                        <a:rPr b="1" lang="en-US" sz="1500">
                          <a:solidFill>
                            <a:schemeClr val="dk1"/>
                          </a:solidFill>
                          <a:latin typeface="Calibri"/>
                          <a:ea typeface="Calibri"/>
                          <a:cs typeface="Calibri"/>
                          <a:sym typeface="Calibri"/>
                        </a:rPr>
                        <a:t>🧮 Math</a:t>
                      </a:r>
                      <a:endParaRPr b="1" sz="15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b="1" lang="en-US" sz="1300">
                          <a:solidFill>
                            <a:schemeClr val="dk1"/>
                          </a:solidFill>
                          <a:latin typeface="Calibri"/>
                          <a:ea typeface="Calibri"/>
                          <a:cs typeface="Calibri"/>
                          <a:sym typeface="Calibri"/>
                        </a:rPr>
                        <a:t>Pre-Day:</a:t>
                      </a:r>
                      <a:br>
                        <a:rPr b="1" lang="en-US" sz="1300">
                          <a:solidFill>
                            <a:schemeClr val="dk1"/>
                          </a:solidFill>
                          <a:latin typeface="Calibri"/>
                          <a:ea typeface="Calibri"/>
                          <a:cs typeface="Calibri"/>
                          <a:sym typeface="Calibri"/>
                        </a:rPr>
                      </a:br>
                      <a:r>
                        <a:rPr lang="en-US" sz="1300">
                          <a:solidFill>
                            <a:schemeClr val="dk1"/>
                          </a:solidFill>
                          <a:latin typeface="Calibri"/>
                          <a:ea typeface="Calibri"/>
                          <a:cs typeface="Calibri"/>
                          <a:sym typeface="Calibri"/>
                        </a:rPr>
                        <a:t> Watch example video or copy worked example</a:t>
                      </a:r>
                      <a:endParaRPr sz="13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b="1" lang="en-US" sz="1300">
                          <a:solidFill>
                            <a:schemeClr val="dk1"/>
                          </a:solidFill>
                          <a:latin typeface="Calibri"/>
                          <a:ea typeface="Calibri"/>
                          <a:cs typeface="Calibri"/>
                          <a:sym typeface="Calibri"/>
                        </a:rPr>
                        <a:t>Day 1:</a:t>
                      </a:r>
                      <a:br>
                        <a:rPr b="1" lang="en-US" sz="1300">
                          <a:solidFill>
                            <a:schemeClr val="dk1"/>
                          </a:solidFill>
                          <a:latin typeface="Calibri"/>
                          <a:ea typeface="Calibri"/>
                          <a:cs typeface="Calibri"/>
                          <a:sym typeface="Calibri"/>
                        </a:rPr>
                      </a:br>
                      <a:r>
                        <a:rPr lang="en-US" sz="1300">
                          <a:solidFill>
                            <a:schemeClr val="dk1"/>
                          </a:solidFill>
                          <a:latin typeface="Calibri"/>
                          <a:ea typeface="Calibri"/>
                          <a:cs typeface="Calibri"/>
                          <a:sym typeface="Calibri"/>
                        </a:rPr>
                        <a:t> 3 warm-up problems from the example</a:t>
                      </a:r>
                      <a:endParaRPr sz="13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b="1" lang="en-US" sz="1300">
                          <a:solidFill>
                            <a:schemeClr val="dk1"/>
                          </a:solidFill>
                          <a:latin typeface="Calibri"/>
                          <a:ea typeface="Calibri"/>
                          <a:cs typeface="Calibri"/>
                          <a:sym typeface="Calibri"/>
                        </a:rPr>
                        <a:t>Day 2:</a:t>
                      </a:r>
                      <a:br>
                        <a:rPr b="1" lang="en-US" sz="1300">
                          <a:solidFill>
                            <a:schemeClr val="dk1"/>
                          </a:solidFill>
                          <a:latin typeface="Calibri"/>
                          <a:ea typeface="Calibri"/>
                          <a:cs typeface="Calibri"/>
                          <a:sym typeface="Calibri"/>
                        </a:rPr>
                      </a:br>
                      <a:r>
                        <a:rPr lang="en-US" sz="1300">
                          <a:solidFill>
                            <a:schemeClr val="dk1"/>
                          </a:solidFill>
                          <a:latin typeface="Calibri"/>
                          <a:ea typeface="Calibri"/>
                          <a:cs typeface="Calibri"/>
                          <a:sym typeface="Calibri"/>
                        </a:rPr>
                        <a:t> Whiteboards: solve + justify reasoning</a:t>
                      </a:r>
                      <a:endParaRPr sz="13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1300">
                          <a:solidFill>
                            <a:schemeClr val="dk1"/>
                          </a:solidFill>
                          <a:latin typeface="Calibri"/>
                          <a:ea typeface="Calibri"/>
                          <a:cs typeface="Calibri"/>
                          <a:sym typeface="Calibri"/>
                        </a:rPr>
                        <a:t>Day 3:</a:t>
                      </a:r>
                      <a:br>
                        <a:rPr b="1" lang="en-US" sz="1300">
                          <a:solidFill>
                            <a:schemeClr val="dk1"/>
                          </a:solidFill>
                          <a:latin typeface="Calibri"/>
                          <a:ea typeface="Calibri"/>
                          <a:cs typeface="Calibri"/>
                          <a:sym typeface="Calibri"/>
                        </a:rPr>
                      </a:br>
                      <a:r>
                        <a:rPr lang="en-US" sz="1300">
                          <a:solidFill>
                            <a:schemeClr val="dk1"/>
                          </a:solidFill>
                          <a:latin typeface="Calibri"/>
                          <a:ea typeface="Calibri"/>
                          <a:cs typeface="Calibri"/>
                          <a:sym typeface="Calibri"/>
                        </a:rPr>
                        <a:t> Practice set or exit quiz</a:t>
                      </a:r>
                      <a:endParaRPr sz="1600">
                        <a:latin typeface="Calibri"/>
                        <a:ea typeface="Calibri"/>
                        <a:cs typeface="Calibri"/>
                        <a:sym typeface="Calibri"/>
                      </a:endParaRPr>
                    </a:p>
                  </a:txBody>
                  <a:tcPr marT="91425" marB="91425" marR="91425" marL="91425">
                    <a:solidFill>
                      <a:srgbClr val="F4CCCC"/>
                    </a:solidFill>
                  </a:tcPr>
                </a:tc>
              </a:tr>
              <a:tr h="381000">
                <a:tc>
                  <a:txBody>
                    <a:bodyPr/>
                    <a:lstStyle/>
                    <a:p>
                      <a:pPr indent="0" lvl="0" marL="0" rtl="0" algn="l">
                        <a:lnSpc>
                          <a:spcPct val="115000"/>
                        </a:lnSpc>
                        <a:spcBef>
                          <a:spcPts val="1400"/>
                        </a:spcBef>
                        <a:spcAft>
                          <a:spcPts val="0"/>
                        </a:spcAft>
                        <a:buClr>
                          <a:schemeClr val="dk1"/>
                        </a:buClr>
                        <a:buSzPts val="1100"/>
                        <a:buFont typeface="Arial"/>
                        <a:buNone/>
                      </a:pPr>
                      <a:r>
                        <a:rPr b="1" lang="en-US" sz="1500">
                          <a:solidFill>
                            <a:schemeClr val="dk1"/>
                          </a:solidFill>
                          <a:latin typeface="Calibri"/>
                          <a:ea typeface="Calibri"/>
                          <a:cs typeface="Calibri"/>
                          <a:sym typeface="Calibri"/>
                        </a:rPr>
                        <a:t>📚 English</a:t>
                      </a:r>
                      <a:endParaRPr b="1" sz="15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b="1" lang="en-US" sz="1300">
                          <a:solidFill>
                            <a:schemeClr val="dk1"/>
                          </a:solidFill>
                          <a:latin typeface="Calibri"/>
                          <a:ea typeface="Calibri"/>
                          <a:cs typeface="Calibri"/>
                          <a:sym typeface="Calibri"/>
                        </a:rPr>
                        <a:t>Pre-Day:</a:t>
                      </a:r>
                      <a:br>
                        <a:rPr b="1" lang="en-US" sz="1300">
                          <a:solidFill>
                            <a:schemeClr val="dk1"/>
                          </a:solidFill>
                          <a:latin typeface="Calibri"/>
                          <a:ea typeface="Calibri"/>
                          <a:cs typeface="Calibri"/>
                          <a:sym typeface="Calibri"/>
                        </a:rPr>
                      </a:br>
                      <a:r>
                        <a:rPr lang="en-US" sz="1300">
                          <a:solidFill>
                            <a:schemeClr val="dk1"/>
                          </a:solidFill>
                          <a:latin typeface="Calibri"/>
                          <a:ea typeface="Calibri"/>
                          <a:cs typeface="Calibri"/>
                          <a:sym typeface="Calibri"/>
                        </a:rPr>
                        <a:t> Read text + annotate claims or themes</a:t>
                      </a:r>
                      <a:endParaRPr sz="13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b="1" lang="en-US" sz="1300">
                          <a:solidFill>
                            <a:schemeClr val="dk1"/>
                          </a:solidFill>
                          <a:latin typeface="Calibri"/>
                          <a:ea typeface="Calibri"/>
                          <a:cs typeface="Calibri"/>
                          <a:sym typeface="Calibri"/>
                        </a:rPr>
                        <a:t>Day 1:</a:t>
                      </a:r>
                      <a:br>
                        <a:rPr b="1" lang="en-US" sz="1300">
                          <a:solidFill>
                            <a:schemeClr val="dk1"/>
                          </a:solidFill>
                          <a:latin typeface="Calibri"/>
                          <a:ea typeface="Calibri"/>
                          <a:cs typeface="Calibri"/>
                          <a:sym typeface="Calibri"/>
                        </a:rPr>
                      </a:br>
                      <a:r>
                        <a:rPr lang="en-US" sz="1300">
                          <a:solidFill>
                            <a:schemeClr val="dk1"/>
                          </a:solidFill>
                          <a:latin typeface="Calibri"/>
                          <a:ea typeface="Calibri"/>
                          <a:cs typeface="Calibri"/>
                          <a:sym typeface="Calibri"/>
                        </a:rPr>
                        <a:t> 3-question comprehension or claim check</a:t>
                      </a:r>
                      <a:endParaRPr sz="13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b="1" lang="en-US" sz="1300">
                          <a:solidFill>
                            <a:schemeClr val="dk1"/>
                          </a:solidFill>
                          <a:latin typeface="Calibri"/>
                          <a:ea typeface="Calibri"/>
                          <a:cs typeface="Calibri"/>
                          <a:sym typeface="Calibri"/>
                        </a:rPr>
                        <a:t>Day 2:</a:t>
                      </a:r>
                      <a:br>
                        <a:rPr b="1" lang="en-US" sz="1300">
                          <a:solidFill>
                            <a:schemeClr val="dk1"/>
                          </a:solidFill>
                          <a:latin typeface="Calibri"/>
                          <a:ea typeface="Calibri"/>
                          <a:cs typeface="Calibri"/>
                          <a:sym typeface="Calibri"/>
                        </a:rPr>
                      </a:br>
                      <a:r>
                        <a:rPr lang="en-US" sz="1300">
                          <a:solidFill>
                            <a:schemeClr val="dk1"/>
                          </a:solidFill>
                          <a:latin typeface="Calibri"/>
                          <a:ea typeface="Calibri"/>
                          <a:cs typeface="Calibri"/>
                          <a:sym typeface="Calibri"/>
                        </a:rPr>
                        <a:t> Group CER / paragraph / discussion</a:t>
                      </a:r>
                      <a:endParaRPr sz="13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1300">
                          <a:solidFill>
                            <a:schemeClr val="dk1"/>
                          </a:solidFill>
                          <a:latin typeface="Calibri"/>
                          <a:ea typeface="Calibri"/>
                          <a:cs typeface="Calibri"/>
                          <a:sym typeface="Calibri"/>
                        </a:rPr>
                        <a:t>Day 3:</a:t>
                      </a:r>
                      <a:br>
                        <a:rPr b="1" lang="en-US" sz="1300">
                          <a:solidFill>
                            <a:schemeClr val="dk1"/>
                          </a:solidFill>
                          <a:latin typeface="Calibri"/>
                          <a:ea typeface="Calibri"/>
                          <a:cs typeface="Calibri"/>
                          <a:sym typeface="Calibri"/>
                        </a:rPr>
                      </a:br>
                      <a:r>
                        <a:rPr lang="en-US" sz="1300">
                          <a:solidFill>
                            <a:schemeClr val="dk1"/>
                          </a:solidFill>
                          <a:latin typeface="Calibri"/>
                          <a:ea typeface="Calibri"/>
                          <a:cs typeface="Calibri"/>
                          <a:sym typeface="Calibri"/>
                        </a:rPr>
                        <a:t> Short constructed response or quiz</a:t>
                      </a:r>
                      <a:endParaRPr sz="1600">
                        <a:latin typeface="Calibri"/>
                        <a:ea typeface="Calibri"/>
                        <a:cs typeface="Calibri"/>
                        <a:sym typeface="Calibri"/>
                      </a:endParaRPr>
                    </a:p>
                  </a:txBody>
                  <a:tcPr marT="91425" marB="91425" marR="91425" marL="91425">
                    <a:solidFill>
                      <a:srgbClr val="C9DAF8"/>
                    </a:solidFill>
                  </a:tcPr>
                </a:tc>
                <a:tc>
                  <a:txBody>
                    <a:bodyPr/>
                    <a:lstStyle/>
                    <a:p>
                      <a:pPr indent="0" lvl="0" marL="0" rtl="0" algn="l">
                        <a:lnSpc>
                          <a:spcPct val="115000"/>
                        </a:lnSpc>
                        <a:spcBef>
                          <a:spcPts val="1400"/>
                        </a:spcBef>
                        <a:spcAft>
                          <a:spcPts val="0"/>
                        </a:spcAft>
                        <a:buClr>
                          <a:schemeClr val="dk1"/>
                        </a:buClr>
                        <a:buSzPts val="1100"/>
                        <a:buFont typeface="Arial"/>
                        <a:buNone/>
                      </a:pPr>
                      <a:r>
                        <a:rPr b="1" lang="en-US" sz="1500">
                          <a:solidFill>
                            <a:schemeClr val="dk1"/>
                          </a:solidFill>
                          <a:latin typeface="Calibri"/>
                          <a:ea typeface="Calibri"/>
                          <a:cs typeface="Calibri"/>
                          <a:sym typeface="Calibri"/>
                        </a:rPr>
                        <a:t>🌎 Social Studies</a:t>
                      </a:r>
                      <a:endParaRPr b="1" sz="15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b="1" lang="en-US" sz="1300">
                          <a:solidFill>
                            <a:schemeClr val="dk1"/>
                          </a:solidFill>
                          <a:latin typeface="Calibri"/>
                          <a:ea typeface="Calibri"/>
                          <a:cs typeface="Calibri"/>
                          <a:sym typeface="Calibri"/>
                        </a:rPr>
                        <a:t>Pre-Day:</a:t>
                      </a:r>
                      <a:br>
                        <a:rPr b="1" lang="en-US" sz="1300">
                          <a:solidFill>
                            <a:schemeClr val="dk1"/>
                          </a:solidFill>
                          <a:latin typeface="Calibri"/>
                          <a:ea typeface="Calibri"/>
                          <a:cs typeface="Calibri"/>
                          <a:sym typeface="Calibri"/>
                        </a:rPr>
                      </a:br>
                      <a:r>
                        <a:rPr lang="en-US" sz="1300">
                          <a:solidFill>
                            <a:schemeClr val="dk1"/>
                          </a:solidFill>
                          <a:latin typeface="Calibri"/>
                          <a:ea typeface="Calibri"/>
                          <a:cs typeface="Calibri"/>
                          <a:sym typeface="Calibri"/>
                        </a:rPr>
                        <a:t> Read primary source or background article</a:t>
                      </a:r>
                      <a:endParaRPr sz="13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b="1" lang="en-US" sz="1300">
                          <a:solidFill>
                            <a:schemeClr val="dk1"/>
                          </a:solidFill>
                          <a:latin typeface="Calibri"/>
                          <a:ea typeface="Calibri"/>
                          <a:cs typeface="Calibri"/>
                          <a:sym typeface="Calibri"/>
                        </a:rPr>
                        <a:t>Day 1:</a:t>
                      </a:r>
                      <a:br>
                        <a:rPr b="1" lang="en-US" sz="1300">
                          <a:solidFill>
                            <a:schemeClr val="dk1"/>
                          </a:solidFill>
                          <a:latin typeface="Calibri"/>
                          <a:ea typeface="Calibri"/>
                          <a:cs typeface="Calibri"/>
                          <a:sym typeface="Calibri"/>
                        </a:rPr>
                      </a:br>
                      <a:r>
                        <a:rPr lang="en-US" sz="1300">
                          <a:solidFill>
                            <a:schemeClr val="dk1"/>
                          </a:solidFill>
                          <a:latin typeface="Calibri"/>
                          <a:ea typeface="Calibri"/>
                          <a:cs typeface="Calibri"/>
                          <a:sym typeface="Calibri"/>
                        </a:rPr>
                        <a:t> Source-based readiness questions</a:t>
                      </a:r>
                      <a:endParaRPr sz="13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b="1" lang="en-US" sz="1300">
                          <a:solidFill>
                            <a:schemeClr val="dk1"/>
                          </a:solidFill>
                          <a:latin typeface="Calibri"/>
                          <a:ea typeface="Calibri"/>
                          <a:cs typeface="Calibri"/>
                          <a:sym typeface="Calibri"/>
                        </a:rPr>
                        <a:t>Day 2:</a:t>
                      </a:r>
                      <a:br>
                        <a:rPr b="1" lang="en-US" sz="1300">
                          <a:solidFill>
                            <a:schemeClr val="dk1"/>
                          </a:solidFill>
                          <a:latin typeface="Calibri"/>
                          <a:ea typeface="Calibri"/>
                          <a:cs typeface="Calibri"/>
                          <a:sym typeface="Calibri"/>
                        </a:rPr>
                      </a:br>
                      <a:r>
                        <a:rPr lang="en-US" sz="1300">
                          <a:solidFill>
                            <a:schemeClr val="dk1"/>
                          </a:solidFill>
                          <a:latin typeface="Calibri"/>
                          <a:ea typeface="Calibri"/>
                          <a:cs typeface="Calibri"/>
                          <a:sym typeface="Calibri"/>
                        </a:rPr>
                        <a:t> Whiteboards: cause/effect, CER, timelines</a:t>
                      </a:r>
                      <a:endParaRPr sz="13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1300">
                          <a:solidFill>
                            <a:schemeClr val="dk1"/>
                          </a:solidFill>
                          <a:latin typeface="Calibri"/>
                          <a:ea typeface="Calibri"/>
                          <a:cs typeface="Calibri"/>
                          <a:sym typeface="Calibri"/>
                        </a:rPr>
                        <a:t>Day 3:</a:t>
                      </a:r>
                      <a:br>
                        <a:rPr b="1" lang="en-US" sz="1300">
                          <a:solidFill>
                            <a:schemeClr val="dk1"/>
                          </a:solidFill>
                          <a:latin typeface="Calibri"/>
                          <a:ea typeface="Calibri"/>
                          <a:cs typeface="Calibri"/>
                          <a:sym typeface="Calibri"/>
                        </a:rPr>
                      </a:br>
                      <a:r>
                        <a:rPr lang="en-US" sz="1300">
                          <a:solidFill>
                            <a:schemeClr val="dk1"/>
                          </a:solidFill>
                          <a:latin typeface="Calibri"/>
                          <a:ea typeface="Calibri"/>
                          <a:cs typeface="Calibri"/>
                          <a:sym typeface="Calibri"/>
                        </a:rPr>
                        <a:t> Practice questions or document analysis</a:t>
                      </a:r>
                      <a:endParaRPr sz="1600">
                        <a:latin typeface="Calibri"/>
                        <a:ea typeface="Calibri"/>
                        <a:cs typeface="Calibri"/>
                        <a:sym typeface="Calibri"/>
                      </a:endParaRPr>
                    </a:p>
                  </a:txBody>
                  <a:tcPr marT="91425" marB="91425" marR="91425" marL="91425">
                    <a:solidFill>
                      <a:srgbClr val="FFF2CC"/>
                    </a:solidFill>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647" name="Shape 647"/>
        <p:cNvGrpSpPr/>
        <p:nvPr/>
      </p:nvGrpSpPr>
      <p:grpSpPr>
        <a:xfrm>
          <a:off x="0" y="0"/>
          <a:ext cx="0" cy="0"/>
          <a:chOff x="0" y="0"/>
          <a:chExt cx="0" cy="0"/>
        </a:xfrm>
      </p:grpSpPr>
      <p:sp>
        <p:nvSpPr>
          <p:cNvPr id="648" name="Google Shape;648;p8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Day 1: Ready or Not? </a:t>
            </a:r>
            <a:endParaRPr/>
          </a:p>
        </p:txBody>
      </p:sp>
      <p:sp>
        <p:nvSpPr>
          <p:cNvPr id="649" name="Google Shape;649;p83"/>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b="1" lang="en-US" sz="2700">
                <a:latin typeface="Arial"/>
                <a:ea typeface="Arial"/>
                <a:cs typeface="Arial"/>
                <a:sym typeface="Arial"/>
              </a:rPr>
              <a:t>Readiness Check — 15% of the formative grade</a:t>
            </a:r>
            <a:endParaRPr b="1" sz="2700">
              <a:latin typeface="Arial"/>
              <a:ea typeface="Arial"/>
              <a:cs typeface="Arial"/>
              <a:sym typeface="Arial"/>
            </a:endParaRPr>
          </a:p>
          <a:p>
            <a:pPr indent="-400050" lvl="0" marL="457200" rtl="0" algn="l">
              <a:lnSpc>
                <a:spcPct val="115000"/>
              </a:lnSpc>
              <a:spcBef>
                <a:spcPts val="1200"/>
              </a:spcBef>
              <a:spcAft>
                <a:spcPts val="0"/>
              </a:spcAft>
              <a:buSzPts val="2700"/>
              <a:buChar char="●"/>
            </a:pPr>
            <a:r>
              <a:rPr lang="en-US" sz="2700">
                <a:latin typeface="Arial"/>
                <a:ea typeface="Arial"/>
                <a:cs typeface="Arial"/>
                <a:sym typeface="Arial"/>
              </a:rPr>
              <a:t>3–5 questions pulled directly from the prep task</a:t>
            </a:r>
            <a:endParaRPr sz="2700">
              <a:latin typeface="Arial"/>
              <a:ea typeface="Arial"/>
              <a:cs typeface="Arial"/>
              <a:sym typeface="Arial"/>
            </a:endParaRPr>
          </a:p>
          <a:p>
            <a:pPr indent="-400050" lvl="0" marL="457200" rtl="0" algn="l">
              <a:lnSpc>
                <a:spcPct val="115000"/>
              </a:lnSpc>
              <a:spcBef>
                <a:spcPts val="0"/>
              </a:spcBef>
              <a:spcAft>
                <a:spcPts val="0"/>
              </a:spcAft>
              <a:buSzPts val="2700"/>
              <a:buChar char="●"/>
            </a:pPr>
            <a:r>
              <a:rPr lang="en-US" sz="2700">
                <a:latin typeface="Arial"/>
                <a:ea typeface="Arial"/>
                <a:cs typeface="Arial"/>
                <a:sym typeface="Arial"/>
              </a:rPr>
              <a:t>Open-note, low pressure, and actively monitored</a:t>
            </a:r>
            <a:endParaRPr sz="2700">
              <a:latin typeface="Arial"/>
              <a:ea typeface="Arial"/>
              <a:cs typeface="Arial"/>
              <a:sym typeface="Arial"/>
            </a:endParaRPr>
          </a:p>
          <a:p>
            <a:pPr indent="-400050" lvl="0" marL="457200" rtl="0" algn="l">
              <a:lnSpc>
                <a:spcPct val="115000"/>
              </a:lnSpc>
              <a:spcBef>
                <a:spcPts val="0"/>
              </a:spcBef>
              <a:spcAft>
                <a:spcPts val="0"/>
              </a:spcAft>
              <a:buSzPts val="2700"/>
              <a:buChar char="●"/>
            </a:pPr>
            <a:r>
              <a:rPr lang="en-US" sz="2700">
                <a:latin typeface="Arial"/>
                <a:ea typeface="Arial"/>
                <a:cs typeface="Arial"/>
                <a:sym typeface="Arial"/>
              </a:rPr>
              <a:t>Checks vocabulary, key ideas, or background knowledge</a:t>
            </a:r>
            <a:endParaRPr sz="2700">
              <a:latin typeface="Arial"/>
              <a:ea typeface="Arial"/>
              <a:cs typeface="Arial"/>
              <a:sym typeface="Arial"/>
            </a:endParaRPr>
          </a:p>
          <a:p>
            <a:pPr indent="-400050" lvl="0" marL="457200" rtl="0" algn="l">
              <a:lnSpc>
                <a:spcPct val="115000"/>
              </a:lnSpc>
              <a:spcBef>
                <a:spcPts val="0"/>
              </a:spcBef>
              <a:spcAft>
                <a:spcPts val="0"/>
              </a:spcAft>
              <a:buSzPts val="2700"/>
              <a:buChar char="●"/>
            </a:pPr>
            <a:r>
              <a:rPr lang="en-US" sz="2700">
                <a:latin typeface="Arial"/>
                <a:ea typeface="Arial"/>
                <a:cs typeface="Arial"/>
                <a:sym typeface="Arial"/>
              </a:rPr>
              <a:t>Confirms students are ready for the activity</a:t>
            </a:r>
            <a:endParaRPr sz="2700">
              <a:latin typeface="Arial"/>
              <a:ea typeface="Arial"/>
              <a:cs typeface="Arial"/>
              <a:sym typeface="Arial"/>
            </a:endParaRPr>
          </a:p>
          <a:p>
            <a:pPr indent="0" lvl="0" marL="0" rtl="0" algn="l">
              <a:lnSpc>
                <a:spcPct val="115000"/>
              </a:lnSpc>
              <a:spcBef>
                <a:spcPts val="1200"/>
              </a:spcBef>
              <a:spcAft>
                <a:spcPts val="1200"/>
              </a:spcAft>
              <a:buNone/>
            </a:pPr>
            <a:r>
              <a:rPr b="1" lang="en-US" sz="2700">
                <a:latin typeface="Arial"/>
                <a:ea typeface="Arial"/>
                <a:cs typeface="Arial"/>
                <a:sym typeface="Arial"/>
              </a:rPr>
              <a:t>Purpose:</a:t>
            </a:r>
            <a:br>
              <a:rPr b="1" lang="en-US" sz="2700">
                <a:latin typeface="Arial"/>
                <a:ea typeface="Arial"/>
                <a:cs typeface="Arial"/>
                <a:sym typeface="Arial"/>
              </a:rPr>
            </a:br>
            <a:r>
              <a:rPr lang="en-US" sz="2700">
                <a:latin typeface="Arial"/>
                <a:ea typeface="Arial"/>
                <a:cs typeface="Arial"/>
                <a:sym typeface="Arial"/>
              </a:rPr>
              <a:t> Students do the minimum thinking needed to participate.</a:t>
            </a:r>
            <a:endParaRPr sz="27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8E8"/>
        </a:solidFill>
      </p:bgPr>
    </p:bg>
    <p:spTree>
      <p:nvGrpSpPr>
        <p:cNvPr id="653" name="Shape 653"/>
        <p:cNvGrpSpPr/>
        <p:nvPr/>
      </p:nvGrpSpPr>
      <p:grpSpPr>
        <a:xfrm>
          <a:off x="0" y="0"/>
          <a:ext cx="0" cy="0"/>
          <a:chOff x="0" y="0"/>
          <a:chExt cx="0" cy="0"/>
        </a:xfrm>
      </p:grpSpPr>
      <p:sp>
        <p:nvSpPr>
          <p:cNvPr id="654" name="Google Shape;654;p84"/>
          <p:cNvSpPr txBox="1"/>
          <p:nvPr>
            <p:ph idx="1" type="subTitle"/>
          </p:nvPr>
        </p:nvSpPr>
        <p:spPr>
          <a:xfrm>
            <a:off x="364175" y="452475"/>
            <a:ext cx="4341000" cy="2231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600"/>
              </a:spcBef>
              <a:spcAft>
                <a:spcPts val="0"/>
              </a:spcAft>
              <a:buSzPts val="1400"/>
              <a:buNone/>
            </a:pPr>
            <a:r>
              <a:rPr lang="en-US" sz="2400" u="sng"/>
              <a:t>Anchoring Phenomena CER:</a:t>
            </a:r>
            <a:endParaRPr sz="2400" u="sng"/>
          </a:p>
          <a:p>
            <a:pPr indent="0" lvl="0" marL="0" rtl="0" algn="l">
              <a:lnSpc>
                <a:spcPct val="115000"/>
              </a:lnSpc>
              <a:spcBef>
                <a:spcPts val="1600"/>
              </a:spcBef>
              <a:spcAft>
                <a:spcPts val="0"/>
              </a:spcAft>
              <a:buSzPts val="1400"/>
              <a:buNone/>
            </a:pPr>
            <a:r>
              <a:rPr lang="en-US" sz="1800"/>
              <a:t>Why are wildfires so difficult to extinguish?</a:t>
            </a:r>
            <a:endParaRPr sz="1800"/>
          </a:p>
          <a:p>
            <a:pPr indent="0" lvl="0" marL="0" rtl="0" algn="l">
              <a:lnSpc>
                <a:spcPct val="115000"/>
              </a:lnSpc>
              <a:spcBef>
                <a:spcPts val="1600"/>
              </a:spcBef>
              <a:spcAft>
                <a:spcPts val="0"/>
              </a:spcAft>
              <a:buSzPts val="1400"/>
              <a:buNone/>
            </a:pPr>
            <a:r>
              <a:rPr lang="en-US" sz="1200"/>
              <a:t>When trying to answer this claim, evidence, reasoning think of the following questions to help yourself along:</a:t>
            </a:r>
            <a:endParaRPr sz="1200"/>
          </a:p>
          <a:p>
            <a:pPr indent="0" lvl="0" marL="0" rtl="0" algn="l">
              <a:lnSpc>
                <a:spcPct val="115000"/>
              </a:lnSpc>
              <a:spcBef>
                <a:spcPts val="1600"/>
              </a:spcBef>
              <a:spcAft>
                <a:spcPts val="0"/>
              </a:spcAft>
              <a:buSzPts val="1400"/>
              <a:buNone/>
            </a:pPr>
            <a:r>
              <a:rPr lang="en-US" sz="1200"/>
              <a:t>What is fire? How is it made? What is the difference between a campfire and a wildfire? Do they burn different things? What does a fire need?</a:t>
            </a:r>
            <a:endParaRPr sz="1200"/>
          </a:p>
          <a:p>
            <a:pPr indent="0" lvl="0" marL="0" rtl="0" algn="l">
              <a:lnSpc>
                <a:spcPct val="115000"/>
              </a:lnSpc>
              <a:spcBef>
                <a:spcPts val="1600"/>
              </a:spcBef>
              <a:spcAft>
                <a:spcPts val="0"/>
              </a:spcAft>
              <a:buSzPts val="1400"/>
              <a:buNone/>
            </a:pPr>
            <a:r>
              <a:t/>
            </a:r>
            <a:endParaRPr sz="1200"/>
          </a:p>
          <a:p>
            <a:pPr indent="0" lvl="0" marL="0" rtl="0" algn="l">
              <a:lnSpc>
                <a:spcPct val="115000"/>
              </a:lnSpc>
              <a:spcBef>
                <a:spcPts val="1600"/>
              </a:spcBef>
              <a:spcAft>
                <a:spcPts val="1600"/>
              </a:spcAft>
              <a:buSzPts val="1400"/>
              <a:buNone/>
            </a:pPr>
            <a:r>
              <a:t/>
            </a:r>
            <a:endParaRPr sz="2800"/>
          </a:p>
        </p:txBody>
      </p:sp>
      <p:sp>
        <p:nvSpPr>
          <p:cNvPr id="655" name="Google Shape;655;p84"/>
          <p:cNvSpPr txBox="1"/>
          <p:nvPr/>
        </p:nvSpPr>
        <p:spPr>
          <a:xfrm rot="1070989">
            <a:off x="4753485" y="1384912"/>
            <a:ext cx="1096166" cy="838418"/>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4500"/>
              <a:buFont typeface="Arial"/>
              <a:buNone/>
            </a:pPr>
            <a:r>
              <a:rPr b="0" i="0" lang="en-US" sz="4500" u="none" cap="none" strike="noStrike">
                <a:solidFill>
                  <a:schemeClr val="dk1"/>
                </a:solidFill>
                <a:latin typeface="Just Another Hand"/>
                <a:ea typeface="Just Another Hand"/>
                <a:cs typeface="Just Another Hand"/>
                <a:sym typeface="Just Another Hand"/>
              </a:rPr>
              <a:t>Agenda</a:t>
            </a:r>
            <a:endParaRPr b="0" i="0" sz="4500" u="none" cap="none" strike="noStrike">
              <a:solidFill>
                <a:schemeClr val="dk1"/>
              </a:solidFill>
              <a:latin typeface="Just Another Hand"/>
              <a:ea typeface="Just Another Hand"/>
              <a:cs typeface="Just Another Hand"/>
              <a:sym typeface="Just Another Hand"/>
            </a:endParaRPr>
          </a:p>
        </p:txBody>
      </p:sp>
      <p:pic>
        <p:nvPicPr>
          <p:cNvPr id="656" name="Google Shape;656;p84"/>
          <p:cNvPicPr preferRelativeResize="0"/>
          <p:nvPr/>
        </p:nvPicPr>
        <p:blipFill rotWithShape="1">
          <a:blip r:embed="rId3">
            <a:alphaModFix/>
          </a:blip>
          <a:srcRect b="0" l="0" r="0" t="0"/>
          <a:stretch/>
        </p:blipFill>
        <p:spPr>
          <a:xfrm>
            <a:off x="4449125" y="3360233"/>
            <a:ext cx="1239000" cy="1239000"/>
          </a:xfrm>
          <a:prstGeom prst="rect">
            <a:avLst/>
          </a:prstGeom>
          <a:noFill/>
          <a:ln>
            <a:noFill/>
          </a:ln>
        </p:spPr>
      </p:pic>
      <p:sp>
        <p:nvSpPr>
          <p:cNvPr id="657" name="Google Shape;657;p84"/>
          <p:cNvSpPr txBox="1"/>
          <p:nvPr>
            <p:ph type="title"/>
          </p:nvPr>
        </p:nvSpPr>
        <p:spPr>
          <a:xfrm>
            <a:off x="6044450" y="1699700"/>
            <a:ext cx="1778700" cy="4209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5300"/>
              <a:buNone/>
            </a:pPr>
            <a:r>
              <a:rPr b="1" lang="en-US" sz="1700">
                <a:latin typeface="Coming Soon"/>
                <a:ea typeface="Coming Soon"/>
                <a:cs typeface="Coming Soon"/>
                <a:sym typeface="Coming Soon"/>
              </a:rPr>
              <a:t>Warm up: CER</a:t>
            </a:r>
            <a:endParaRPr b="1" sz="1700">
              <a:latin typeface="Coming Soon"/>
              <a:ea typeface="Coming Soon"/>
              <a:cs typeface="Coming Soon"/>
              <a:sym typeface="Coming Soon"/>
            </a:endParaRPr>
          </a:p>
          <a:p>
            <a:pPr indent="0" lvl="0" marL="0" rtl="0" algn="l">
              <a:lnSpc>
                <a:spcPct val="100000"/>
              </a:lnSpc>
              <a:spcBef>
                <a:spcPts val="0"/>
              </a:spcBef>
              <a:spcAft>
                <a:spcPts val="0"/>
              </a:spcAft>
              <a:buSzPts val="5300"/>
              <a:buNone/>
            </a:pPr>
            <a:r>
              <a:t/>
            </a:r>
            <a:endParaRPr b="1" sz="1700">
              <a:latin typeface="Coming Soon"/>
              <a:ea typeface="Coming Soon"/>
              <a:cs typeface="Coming Soon"/>
              <a:sym typeface="Coming Soon"/>
            </a:endParaRPr>
          </a:p>
          <a:p>
            <a:pPr indent="0" lvl="0" marL="0" rtl="0" algn="l">
              <a:lnSpc>
                <a:spcPct val="100000"/>
              </a:lnSpc>
              <a:spcBef>
                <a:spcPts val="0"/>
              </a:spcBef>
              <a:spcAft>
                <a:spcPts val="0"/>
              </a:spcAft>
              <a:buSzPts val="5300"/>
              <a:buNone/>
            </a:pPr>
            <a:r>
              <a:rPr b="1" lang="en-US" sz="1700">
                <a:latin typeface="Coming Soon"/>
                <a:ea typeface="Coming Soon"/>
                <a:cs typeface="Coming Soon"/>
                <a:sym typeface="Coming Soon"/>
              </a:rPr>
              <a:t>Prelab Check</a:t>
            </a:r>
            <a:endParaRPr b="1" sz="1700">
              <a:latin typeface="Coming Soon"/>
              <a:ea typeface="Coming Soon"/>
              <a:cs typeface="Coming Soon"/>
              <a:sym typeface="Coming Soon"/>
            </a:endParaRPr>
          </a:p>
          <a:p>
            <a:pPr indent="0" lvl="0" marL="0" rtl="0" algn="l">
              <a:lnSpc>
                <a:spcPct val="100000"/>
              </a:lnSpc>
              <a:spcBef>
                <a:spcPts val="0"/>
              </a:spcBef>
              <a:spcAft>
                <a:spcPts val="0"/>
              </a:spcAft>
              <a:buSzPts val="5300"/>
              <a:buNone/>
            </a:pPr>
            <a:r>
              <a:t/>
            </a:r>
            <a:endParaRPr b="1" sz="1700">
              <a:latin typeface="Coming Soon"/>
              <a:ea typeface="Coming Soon"/>
              <a:cs typeface="Coming Soon"/>
              <a:sym typeface="Coming Soon"/>
            </a:endParaRPr>
          </a:p>
          <a:p>
            <a:pPr indent="0" lvl="0" marL="0" rtl="0" algn="l">
              <a:lnSpc>
                <a:spcPct val="100000"/>
              </a:lnSpc>
              <a:spcBef>
                <a:spcPts val="0"/>
              </a:spcBef>
              <a:spcAft>
                <a:spcPts val="0"/>
              </a:spcAft>
              <a:buSzPts val="5300"/>
              <a:buNone/>
            </a:pPr>
            <a:r>
              <a:rPr b="1" lang="en-US" sz="1700">
                <a:latin typeface="Coming Soon"/>
                <a:ea typeface="Coming Soon"/>
                <a:cs typeface="Coming Soon"/>
                <a:sym typeface="Coming Soon"/>
              </a:rPr>
              <a:t>Energy Densities Lab</a:t>
            </a:r>
            <a:endParaRPr b="1" sz="1700">
              <a:latin typeface="Coming Soon"/>
              <a:ea typeface="Coming Soon"/>
              <a:cs typeface="Coming Soon"/>
              <a:sym typeface="Coming Soon"/>
            </a:endParaRPr>
          </a:p>
          <a:p>
            <a:pPr indent="0" lvl="0" marL="0" rtl="0" algn="l">
              <a:lnSpc>
                <a:spcPct val="100000"/>
              </a:lnSpc>
              <a:spcBef>
                <a:spcPts val="0"/>
              </a:spcBef>
              <a:spcAft>
                <a:spcPts val="0"/>
              </a:spcAft>
              <a:buSzPts val="5300"/>
              <a:buNone/>
            </a:pPr>
            <a:r>
              <a:t/>
            </a:r>
            <a:endParaRPr b="1" sz="1700">
              <a:latin typeface="Coming Soon"/>
              <a:ea typeface="Coming Soon"/>
              <a:cs typeface="Coming Soon"/>
              <a:sym typeface="Coming Soon"/>
            </a:endParaRPr>
          </a:p>
          <a:p>
            <a:pPr indent="0" lvl="0" marL="0" rtl="0" algn="l">
              <a:lnSpc>
                <a:spcPct val="100000"/>
              </a:lnSpc>
              <a:spcBef>
                <a:spcPts val="0"/>
              </a:spcBef>
              <a:spcAft>
                <a:spcPts val="0"/>
              </a:spcAft>
              <a:buSzPts val="5300"/>
              <a:buNone/>
            </a:pPr>
            <a:r>
              <a:rPr b="1" lang="en-US" sz="1700" u="sng">
                <a:latin typeface="Coming Soon"/>
                <a:ea typeface="Coming Soon"/>
                <a:cs typeface="Coming Soon"/>
                <a:sym typeface="Coming Soon"/>
              </a:rPr>
              <a:t>HOMEWORK: </a:t>
            </a:r>
            <a:endParaRPr b="1" sz="1700">
              <a:latin typeface="Coming Soon"/>
              <a:ea typeface="Coming Soon"/>
              <a:cs typeface="Coming Soon"/>
              <a:sym typeface="Coming Soon"/>
            </a:endParaRPr>
          </a:p>
          <a:p>
            <a:pPr indent="0" lvl="0" marL="0" rtl="0" algn="l">
              <a:lnSpc>
                <a:spcPct val="100000"/>
              </a:lnSpc>
              <a:spcBef>
                <a:spcPts val="0"/>
              </a:spcBef>
              <a:spcAft>
                <a:spcPts val="0"/>
              </a:spcAft>
              <a:buSzPts val="5300"/>
              <a:buNone/>
            </a:pPr>
            <a:r>
              <a:rPr b="1" lang="en-US" sz="1700">
                <a:latin typeface="Coming Soon"/>
                <a:ea typeface="Coming Soon"/>
                <a:cs typeface="Coming Soon"/>
                <a:sym typeface="Coming Soon"/>
              </a:rPr>
              <a:t>eText: Introduction to Energy</a:t>
            </a:r>
            <a:endParaRPr b="1" sz="1700">
              <a:latin typeface="Coming Soon"/>
              <a:ea typeface="Coming Soon"/>
              <a:cs typeface="Coming Soon"/>
              <a:sym typeface="Coming Soon"/>
            </a:endParaRPr>
          </a:p>
          <a:p>
            <a:pPr indent="0" lvl="0" marL="0" rtl="0" algn="l">
              <a:lnSpc>
                <a:spcPct val="100000"/>
              </a:lnSpc>
              <a:spcBef>
                <a:spcPts val="0"/>
              </a:spcBef>
              <a:spcAft>
                <a:spcPts val="0"/>
              </a:spcAft>
              <a:buSzPts val="5300"/>
              <a:buNone/>
            </a:pPr>
            <a:r>
              <a:t/>
            </a:r>
            <a:endParaRPr sz="1700"/>
          </a:p>
        </p:txBody>
      </p:sp>
      <p:pic>
        <p:nvPicPr>
          <p:cNvPr descr="This timer silently counts down to 0:00, then alerts you that time is up with a gentle beep sound." id="658" name="Google Shape;658;p84" title="10 Minute Timer">
            <a:hlinkClick r:id="rId4"/>
          </p:cNvPr>
          <p:cNvPicPr preferRelativeResize="0"/>
          <p:nvPr/>
        </p:nvPicPr>
        <p:blipFill>
          <a:blip r:embed="rId5">
            <a:alphaModFix/>
          </a:blip>
          <a:stretch>
            <a:fillRect/>
          </a:stretch>
        </p:blipFill>
        <p:spPr>
          <a:xfrm>
            <a:off x="7091450" y="228900"/>
            <a:ext cx="1884426" cy="1060000"/>
          </a:xfrm>
          <a:prstGeom prst="rect">
            <a:avLst/>
          </a:prstGeom>
          <a:noFill/>
          <a:ln>
            <a:noFill/>
          </a:ln>
        </p:spPr>
      </p:pic>
      <p:pic>
        <p:nvPicPr>
          <p:cNvPr id="659" name="Google Shape;659;p84"/>
          <p:cNvPicPr preferRelativeResize="0"/>
          <p:nvPr/>
        </p:nvPicPr>
        <p:blipFill>
          <a:blip r:embed="rId6">
            <a:alphaModFix/>
          </a:blip>
          <a:stretch>
            <a:fillRect/>
          </a:stretch>
        </p:blipFill>
        <p:spPr>
          <a:xfrm>
            <a:off x="3259425" y="3929367"/>
            <a:ext cx="2842975" cy="192287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8"/>
                                        </p:tgtEl>
                                        <p:attrNameLst>
                                          <p:attrName>style.visibility</p:attrName>
                                        </p:attrNameLst>
                                      </p:cBhvr>
                                      <p:to>
                                        <p:strVal val="visible"/>
                                      </p:to>
                                    </p:set>
                                    <p:animEffect filter="fade" transition="in">
                                      <p:cBhvr>
                                        <p:cTn dur="1000"/>
                                        <p:tgtEl>
                                          <p:spTgt spid="6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663" name="Shape 663"/>
        <p:cNvGrpSpPr/>
        <p:nvPr/>
      </p:nvGrpSpPr>
      <p:grpSpPr>
        <a:xfrm>
          <a:off x="0" y="0"/>
          <a:ext cx="0" cy="0"/>
          <a:chOff x="0" y="0"/>
          <a:chExt cx="0" cy="0"/>
        </a:xfrm>
      </p:grpSpPr>
      <p:sp>
        <p:nvSpPr>
          <p:cNvPr id="664" name="Google Shape;664;p8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Day 2: Whiteboard Collaboration </a:t>
            </a:r>
            <a:endParaRPr/>
          </a:p>
        </p:txBody>
      </p:sp>
      <p:sp>
        <p:nvSpPr>
          <p:cNvPr id="665" name="Google Shape;665;p85"/>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2800">
                <a:latin typeface="Arial"/>
                <a:ea typeface="Arial"/>
                <a:cs typeface="Arial"/>
                <a:sym typeface="Arial"/>
              </a:rPr>
              <a:t>Group Reasoning — 35% of the formative grade</a:t>
            </a:r>
            <a:endParaRPr b="1" sz="2800">
              <a:latin typeface="Arial"/>
              <a:ea typeface="Arial"/>
              <a:cs typeface="Arial"/>
              <a:sym typeface="Arial"/>
            </a:endParaRPr>
          </a:p>
          <a:p>
            <a:pPr indent="-406400" lvl="0" marL="457200" rtl="0" algn="l">
              <a:lnSpc>
                <a:spcPct val="115000"/>
              </a:lnSpc>
              <a:spcBef>
                <a:spcPts val="1200"/>
              </a:spcBef>
              <a:spcAft>
                <a:spcPts val="0"/>
              </a:spcAft>
              <a:buSzPts val="2800"/>
              <a:buChar char="●"/>
            </a:pPr>
            <a:r>
              <a:rPr lang="en-US" sz="2800">
                <a:latin typeface="Arial"/>
                <a:ea typeface="Arial"/>
                <a:cs typeface="Arial"/>
                <a:sym typeface="Arial"/>
              </a:rPr>
              <a:t>Students use notes to answer group questions</a:t>
            </a:r>
            <a:endParaRPr sz="2800">
              <a:latin typeface="Arial"/>
              <a:ea typeface="Arial"/>
              <a:cs typeface="Arial"/>
              <a:sym typeface="Arial"/>
            </a:endParaRPr>
          </a:p>
          <a:p>
            <a:pPr indent="-406400" lvl="0" marL="457200" rtl="0" algn="l">
              <a:lnSpc>
                <a:spcPct val="115000"/>
              </a:lnSpc>
              <a:spcBef>
                <a:spcPts val="0"/>
              </a:spcBef>
              <a:spcAft>
                <a:spcPts val="0"/>
              </a:spcAft>
              <a:buSzPts val="2800"/>
              <a:buChar char="●"/>
            </a:pPr>
            <a:r>
              <a:rPr lang="en-US" sz="2800">
                <a:latin typeface="Arial"/>
                <a:ea typeface="Arial"/>
                <a:cs typeface="Arial"/>
                <a:sym typeface="Arial"/>
              </a:rPr>
              <a:t>Start with vocabulary so I can check completion</a:t>
            </a:r>
            <a:endParaRPr sz="2800">
              <a:latin typeface="Arial"/>
              <a:ea typeface="Arial"/>
              <a:cs typeface="Arial"/>
              <a:sym typeface="Arial"/>
            </a:endParaRPr>
          </a:p>
          <a:p>
            <a:pPr indent="-406400" lvl="0" marL="457200" rtl="0" algn="l">
              <a:lnSpc>
                <a:spcPct val="115000"/>
              </a:lnSpc>
              <a:spcBef>
                <a:spcPts val="0"/>
              </a:spcBef>
              <a:spcAft>
                <a:spcPts val="0"/>
              </a:spcAft>
              <a:buSzPts val="2800"/>
              <a:buChar char="●"/>
            </a:pPr>
            <a:r>
              <a:rPr lang="en-US" sz="2800">
                <a:latin typeface="Arial"/>
                <a:ea typeface="Arial"/>
                <a:cs typeface="Arial"/>
                <a:sym typeface="Arial"/>
              </a:rPr>
              <a:t>Move into classification, explanation, or problem solving</a:t>
            </a:r>
            <a:endParaRPr sz="2800">
              <a:latin typeface="Arial"/>
              <a:ea typeface="Arial"/>
              <a:cs typeface="Arial"/>
              <a:sym typeface="Arial"/>
            </a:endParaRPr>
          </a:p>
          <a:p>
            <a:pPr indent="-406400" lvl="0" marL="457200" rtl="0" algn="l">
              <a:lnSpc>
                <a:spcPct val="115000"/>
              </a:lnSpc>
              <a:spcBef>
                <a:spcPts val="0"/>
              </a:spcBef>
              <a:spcAft>
                <a:spcPts val="0"/>
              </a:spcAft>
              <a:buSzPts val="2800"/>
              <a:buChar char="●"/>
            </a:pPr>
            <a:r>
              <a:rPr lang="en-US" sz="2800">
                <a:latin typeface="Arial"/>
                <a:ea typeface="Arial"/>
                <a:cs typeface="Arial"/>
                <a:sym typeface="Arial"/>
              </a:rPr>
              <a:t>Teacher circulates and checks reasoning</a:t>
            </a:r>
            <a:endParaRPr sz="2800">
              <a:latin typeface="Arial"/>
              <a:ea typeface="Arial"/>
              <a:cs typeface="Arial"/>
              <a:sym typeface="Arial"/>
            </a:endParaRPr>
          </a:p>
          <a:p>
            <a:pPr indent="-406400" lvl="0" marL="457200" rtl="0" algn="l">
              <a:lnSpc>
                <a:spcPct val="115000"/>
              </a:lnSpc>
              <a:spcBef>
                <a:spcPts val="0"/>
              </a:spcBef>
              <a:spcAft>
                <a:spcPts val="0"/>
              </a:spcAft>
              <a:buSzPts val="2800"/>
              <a:buChar char="●"/>
            </a:pPr>
            <a:r>
              <a:rPr lang="en-US" sz="2800">
                <a:latin typeface="Arial"/>
                <a:ea typeface="Arial"/>
                <a:cs typeface="Arial"/>
                <a:sym typeface="Arial"/>
              </a:rPr>
              <a:t>Misconceptions are visible immediately</a:t>
            </a:r>
            <a:endParaRPr sz="2800">
              <a:latin typeface="Arial"/>
              <a:ea typeface="Arial"/>
              <a:cs typeface="Arial"/>
              <a:sym typeface="Arial"/>
            </a:endParaRPr>
          </a:p>
          <a:p>
            <a:pPr indent="0" lvl="0" marL="0" rtl="0" algn="l">
              <a:lnSpc>
                <a:spcPct val="115000"/>
              </a:lnSpc>
              <a:spcBef>
                <a:spcPts val="1200"/>
              </a:spcBef>
              <a:spcAft>
                <a:spcPts val="1200"/>
              </a:spcAft>
              <a:buNone/>
            </a:pPr>
            <a:r>
              <a:rPr b="1" lang="en-US" sz="2800">
                <a:latin typeface="Arial"/>
                <a:ea typeface="Arial"/>
                <a:cs typeface="Arial"/>
                <a:sym typeface="Arial"/>
              </a:rPr>
              <a:t>The notes become a tool, not the assignment.</a:t>
            </a:r>
            <a:endParaRPr sz="28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8E8"/>
        </a:solidFill>
      </p:bgPr>
    </p:bg>
    <p:spTree>
      <p:nvGrpSpPr>
        <p:cNvPr id="669" name="Shape 669"/>
        <p:cNvGrpSpPr/>
        <p:nvPr/>
      </p:nvGrpSpPr>
      <p:grpSpPr>
        <a:xfrm>
          <a:off x="0" y="0"/>
          <a:ext cx="0" cy="0"/>
          <a:chOff x="0" y="0"/>
          <a:chExt cx="0" cy="0"/>
        </a:xfrm>
      </p:grpSpPr>
      <p:sp>
        <p:nvSpPr>
          <p:cNvPr id="670" name="Google Shape;670;p86"/>
          <p:cNvSpPr txBox="1"/>
          <p:nvPr>
            <p:ph idx="1" type="subTitle"/>
          </p:nvPr>
        </p:nvSpPr>
        <p:spPr>
          <a:xfrm>
            <a:off x="505500" y="679767"/>
            <a:ext cx="3651900" cy="1780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600"/>
              </a:spcBef>
              <a:spcAft>
                <a:spcPts val="0"/>
              </a:spcAft>
              <a:buSzPts val="1400"/>
              <a:buNone/>
            </a:pPr>
            <a:r>
              <a:rPr lang="en-US" sz="1800" u="sng"/>
              <a:t>Warm Up: </a:t>
            </a:r>
            <a:r>
              <a:rPr lang="en-US" sz="1800"/>
              <a:t> </a:t>
            </a:r>
            <a:endParaRPr sz="1800"/>
          </a:p>
          <a:p>
            <a:pPr indent="0" lvl="0" marL="0" rtl="0" algn="l">
              <a:lnSpc>
                <a:spcPct val="115000"/>
              </a:lnSpc>
              <a:spcBef>
                <a:spcPts val="1600"/>
              </a:spcBef>
              <a:spcAft>
                <a:spcPts val="0"/>
              </a:spcAft>
              <a:buSzPts val="1400"/>
              <a:buNone/>
            </a:pPr>
            <a:r>
              <a:rPr lang="en-US" sz="1800" u="sng"/>
              <a:t>Draw and label examples of each term:</a:t>
            </a:r>
            <a:endParaRPr sz="1800" u="sng"/>
          </a:p>
          <a:p>
            <a:pPr indent="0" lvl="0" marL="0" rtl="0" algn="l">
              <a:lnSpc>
                <a:spcPct val="115000"/>
              </a:lnSpc>
              <a:spcBef>
                <a:spcPts val="1600"/>
              </a:spcBef>
              <a:spcAft>
                <a:spcPts val="0"/>
              </a:spcAft>
              <a:buSzPts val="1400"/>
              <a:buNone/>
            </a:pPr>
            <a:r>
              <a:rPr lang="en-US" sz="1800"/>
              <a:t>Energy</a:t>
            </a:r>
            <a:endParaRPr sz="1800"/>
          </a:p>
          <a:p>
            <a:pPr indent="0" lvl="0" marL="0" rtl="0" algn="l">
              <a:lnSpc>
                <a:spcPct val="115000"/>
              </a:lnSpc>
              <a:spcBef>
                <a:spcPts val="1600"/>
              </a:spcBef>
              <a:spcAft>
                <a:spcPts val="0"/>
              </a:spcAft>
              <a:buSzPts val="1400"/>
              <a:buNone/>
            </a:pPr>
            <a:r>
              <a:rPr lang="en-US" sz="1800"/>
              <a:t>Kinetic Energy</a:t>
            </a:r>
            <a:endParaRPr sz="1800"/>
          </a:p>
          <a:p>
            <a:pPr indent="0" lvl="0" marL="0" rtl="0" algn="l">
              <a:lnSpc>
                <a:spcPct val="115000"/>
              </a:lnSpc>
              <a:spcBef>
                <a:spcPts val="1600"/>
              </a:spcBef>
              <a:spcAft>
                <a:spcPts val="0"/>
              </a:spcAft>
              <a:buSzPts val="1400"/>
              <a:buNone/>
            </a:pPr>
            <a:r>
              <a:rPr lang="en-US" sz="1800"/>
              <a:t>Potential Energy</a:t>
            </a:r>
            <a:endParaRPr sz="1800"/>
          </a:p>
          <a:p>
            <a:pPr indent="0" lvl="0" marL="0" rtl="0" algn="l">
              <a:lnSpc>
                <a:spcPct val="115000"/>
              </a:lnSpc>
              <a:spcBef>
                <a:spcPts val="1600"/>
              </a:spcBef>
              <a:spcAft>
                <a:spcPts val="0"/>
              </a:spcAft>
              <a:buSzPts val="1400"/>
              <a:buNone/>
            </a:pPr>
            <a:r>
              <a:t/>
            </a:r>
            <a:endParaRPr sz="1400">
              <a:highlight>
                <a:schemeClr val="lt1"/>
              </a:highlight>
            </a:endParaRPr>
          </a:p>
          <a:p>
            <a:pPr indent="0" lvl="0" marL="0" rtl="0" algn="l">
              <a:lnSpc>
                <a:spcPct val="115000"/>
              </a:lnSpc>
              <a:spcBef>
                <a:spcPts val="1600"/>
              </a:spcBef>
              <a:spcAft>
                <a:spcPts val="0"/>
              </a:spcAft>
              <a:buSzPts val="1400"/>
              <a:buNone/>
            </a:pPr>
            <a:r>
              <a:t/>
            </a:r>
            <a:endParaRPr sz="1800">
              <a:highlight>
                <a:schemeClr val="lt1"/>
              </a:highlight>
            </a:endParaRPr>
          </a:p>
          <a:p>
            <a:pPr indent="0" lvl="0" marL="0" rtl="0" algn="l">
              <a:lnSpc>
                <a:spcPct val="115000"/>
              </a:lnSpc>
              <a:spcBef>
                <a:spcPts val="1600"/>
              </a:spcBef>
              <a:spcAft>
                <a:spcPts val="0"/>
              </a:spcAft>
              <a:buSzPts val="1400"/>
              <a:buNone/>
            </a:pPr>
            <a:r>
              <a:t/>
            </a:r>
            <a:endParaRPr sz="700"/>
          </a:p>
          <a:p>
            <a:pPr indent="0" lvl="0" marL="0" rtl="0" algn="l">
              <a:lnSpc>
                <a:spcPct val="115000"/>
              </a:lnSpc>
              <a:spcBef>
                <a:spcPts val="1600"/>
              </a:spcBef>
              <a:spcAft>
                <a:spcPts val="1600"/>
              </a:spcAft>
              <a:buSzPts val="1400"/>
              <a:buNone/>
            </a:pPr>
            <a:r>
              <a:t/>
            </a:r>
            <a:endParaRPr sz="700"/>
          </a:p>
        </p:txBody>
      </p:sp>
      <p:sp>
        <p:nvSpPr>
          <p:cNvPr id="671" name="Google Shape;671;p86"/>
          <p:cNvSpPr txBox="1"/>
          <p:nvPr/>
        </p:nvSpPr>
        <p:spPr>
          <a:xfrm rot="1070989">
            <a:off x="4753485" y="1384912"/>
            <a:ext cx="1096166" cy="838418"/>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4500"/>
              <a:buFont typeface="Arial"/>
              <a:buNone/>
            </a:pPr>
            <a:r>
              <a:rPr b="0" i="0" lang="en-US" sz="4500" u="none" cap="none" strike="noStrike">
                <a:solidFill>
                  <a:schemeClr val="dk1"/>
                </a:solidFill>
                <a:latin typeface="Just Another Hand"/>
                <a:ea typeface="Just Another Hand"/>
                <a:cs typeface="Just Another Hand"/>
                <a:sym typeface="Just Another Hand"/>
              </a:rPr>
              <a:t>Agenda</a:t>
            </a:r>
            <a:endParaRPr b="0" i="0" sz="4500" u="none" cap="none" strike="noStrike">
              <a:solidFill>
                <a:schemeClr val="dk1"/>
              </a:solidFill>
              <a:latin typeface="Just Another Hand"/>
              <a:ea typeface="Just Another Hand"/>
              <a:cs typeface="Just Another Hand"/>
              <a:sym typeface="Just Another Hand"/>
            </a:endParaRPr>
          </a:p>
        </p:txBody>
      </p:sp>
      <p:pic>
        <p:nvPicPr>
          <p:cNvPr id="672" name="Google Shape;672;p86"/>
          <p:cNvPicPr preferRelativeResize="0"/>
          <p:nvPr/>
        </p:nvPicPr>
        <p:blipFill rotWithShape="1">
          <a:blip r:embed="rId3">
            <a:alphaModFix/>
          </a:blip>
          <a:srcRect b="0" l="0" r="0" t="0"/>
          <a:stretch/>
        </p:blipFill>
        <p:spPr>
          <a:xfrm>
            <a:off x="4449125" y="3360233"/>
            <a:ext cx="1239000" cy="1239000"/>
          </a:xfrm>
          <a:prstGeom prst="rect">
            <a:avLst/>
          </a:prstGeom>
          <a:noFill/>
          <a:ln>
            <a:noFill/>
          </a:ln>
        </p:spPr>
      </p:pic>
      <p:sp>
        <p:nvSpPr>
          <p:cNvPr id="673" name="Google Shape;673;p86"/>
          <p:cNvSpPr txBox="1"/>
          <p:nvPr>
            <p:ph type="title"/>
          </p:nvPr>
        </p:nvSpPr>
        <p:spPr>
          <a:xfrm>
            <a:off x="5850425" y="1699700"/>
            <a:ext cx="1917900" cy="3480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5300"/>
              <a:buNone/>
            </a:pPr>
            <a:r>
              <a:rPr b="1" lang="en-US" sz="1400">
                <a:latin typeface="Coming Soon"/>
                <a:ea typeface="Coming Soon"/>
                <a:cs typeface="Coming Soon"/>
                <a:sym typeface="Coming Soon"/>
              </a:rPr>
              <a:t>Warm up</a:t>
            </a:r>
            <a:endParaRPr b="1" sz="1400">
              <a:latin typeface="Coming Soon"/>
              <a:ea typeface="Coming Soon"/>
              <a:cs typeface="Coming Soon"/>
              <a:sym typeface="Coming Soon"/>
            </a:endParaRPr>
          </a:p>
          <a:p>
            <a:pPr indent="0" lvl="0" marL="0" rtl="0" algn="l">
              <a:lnSpc>
                <a:spcPct val="100000"/>
              </a:lnSpc>
              <a:spcBef>
                <a:spcPts val="0"/>
              </a:spcBef>
              <a:spcAft>
                <a:spcPts val="0"/>
              </a:spcAft>
              <a:buSzPts val="5300"/>
              <a:buNone/>
            </a:pPr>
            <a:r>
              <a:rPr b="1" lang="en-US" sz="1400">
                <a:latin typeface="Coming Soon"/>
                <a:ea typeface="Coming Soon"/>
                <a:cs typeface="Coming Soon"/>
                <a:sym typeface="Coming Soon"/>
              </a:rPr>
              <a:t> </a:t>
            </a:r>
            <a:endParaRPr b="1" sz="1400">
              <a:latin typeface="Coming Soon"/>
              <a:ea typeface="Coming Soon"/>
              <a:cs typeface="Coming Soon"/>
              <a:sym typeface="Coming Soon"/>
            </a:endParaRPr>
          </a:p>
          <a:p>
            <a:pPr indent="0" lvl="0" marL="0" rtl="0" algn="l">
              <a:lnSpc>
                <a:spcPct val="100000"/>
              </a:lnSpc>
              <a:spcBef>
                <a:spcPts val="0"/>
              </a:spcBef>
              <a:spcAft>
                <a:spcPts val="0"/>
              </a:spcAft>
              <a:buNone/>
            </a:pPr>
            <a:r>
              <a:rPr b="1" lang="en-US" sz="1400">
                <a:latin typeface="Coming Soon"/>
                <a:ea typeface="Coming Soon"/>
                <a:cs typeface="Coming Soon"/>
                <a:sym typeface="Coming Soon"/>
              </a:rPr>
              <a:t>Introduction to Energy Poster</a:t>
            </a:r>
            <a:endParaRPr b="1" sz="1400">
              <a:latin typeface="Coming Soon"/>
              <a:ea typeface="Coming Soon"/>
              <a:cs typeface="Coming Soon"/>
              <a:sym typeface="Coming Soon"/>
            </a:endParaRPr>
          </a:p>
          <a:p>
            <a:pPr indent="0" lvl="0" marL="0" rtl="0" algn="l">
              <a:lnSpc>
                <a:spcPct val="100000"/>
              </a:lnSpc>
              <a:spcBef>
                <a:spcPts val="0"/>
              </a:spcBef>
              <a:spcAft>
                <a:spcPts val="0"/>
              </a:spcAft>
              <a:buSzPts val="5300"/>
              <a:buNone/>
            </a:pPr>
            <a:r>
              <a:t/>
            </a:r>
            <a:endParaRPr b="1" sz="1400">
              <a:latin typeface="Coming Soon"/>
              <a:ea typeface="Coming Soon"/>
              <a:cs typeface="Coming Soon"/>
              <a:sym typeface="Coming Soon"/>
            </a:endParaRPr>
          </a:p>
          <a:p>
            <a:pPr indent="0" lvl="0" marL="0" rtl="0" algn="l">
              <a:lnSpc>
                <a:spcPct val="100000"/>
              </a:lnSpc>
              <a:spcBef>
                <a:spcPts val="0"/>
              </a:spcBef>
              <a:spcAft>
                <a:spcPts val="0"/>
              </a:spcAft>
              <a:buSzPts val="5300"/>
              <a:buNone/>
            </a:pPr>
            <a:r>
              <a:rPr b="1" lang="en-US" sz="1400" u="sng">
                <a:latin typeface="Coming Soon"/>
                <a:ea typeface="Coming Soon"/>
                <a:cs typeface="Coming Soon"/>
                <a:sym typeface="Coming Soon"/>
              </a:rPr>
              <a:t>HOMEWORK: </a:t>
            </a:r>
            <a:r>
              <a:rPr b="1" lang="en-US" sz="1400">
                <a:latin typeface="Coming Soon"/>
                <a:ea typeface="Coming Soon"/>
                <a:cs typeface="Coming Soon"/>
                <a:sym typeface="Coming Soon"/>
              </a:rPr>
              <a:t> </a:t>
            </a:r>
            <a:endParaRPr b="1" sz="1400">
              <a:latin typeface="Coming Soon"/>
              <a:ea typeface="Coming Soon"/>
              <a:cs typeface="Coming Soon"/>
              <a:sym typeface="Coming Soon"/>
            </a:endParaRPr>
          </a:p>
          <a:p>
            <a:pPr indent="0" lvl="0" marL="0" rtl="0" algn="l">
              <a:lnSpc>
                <a:spcPct val="100000"/>
              </a:lnSpc>
              <a:spcBef>
                <a:spcPts val="0"/>
              </a:spcBef>
              <a:spcAft>
                <a:spcPts val="0"/>
              </a:spcAft>
              <a:buSzPts val="5300"/>
              <a:buNone/>
            </a:pPr>
            <a:r>
              <a:rPr b="1" lang="en-US" sz="1400">
                <a:latin typeface="Coming Soon"/>
                <a:ea typeface="Coming Soon"/>
                <a:cs typeface="Coming Soon"/>
                <a:sym typeface="Coming Soon"/>
              </a:rPr>
              <a:t>Catch up Night</a:t>
            </a:r>
            <a:endParaRPr b="1" sz="1400">
              <a:latin typeface="Coming Soon"/>
              <a:ea typeface="Coming Soon"/>
              <a:cs typeface="Coming Soon"/>
              <a:sym typeface="Coming Soon"/>
            </a:endParaRPr>
          </a:p>
        </p:txBody>
      </p:sp>
      <p:pic>
        <p:nvPicPr>
          <p:cNvPr descr="This timer silently counts down to 0:00, then alerts you that time is up with a gentle beep sound." id="674" name="Google Shape;674;p86" title="10 Minute Timer">
            <a:hlinkClick r:id="rId4"/>
          </p:cNvPr>
          <p:cNvPicPr preferRelativeResize="0"/>
          <p:nvPr/>
        </p:nvPicPr>
        <p:blipFill>
          <a:blip r:embed="rId5">
            <a:alphaModFix/>
          </a:blip>
          <a:stretch>
            <a:fillRect/>
          </a:stretch>
        </p:blipFill>
        <p:spPr>
          <a:xfrm>
            <a:off x="785375" y="4312500"/>
            <a:ext cx="2047225" cy="11515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4"/>
                                        </p:tgtEl>
                                        <p:attrNameLst>
                                          <p:attrName>style.visibility</p:attrName>
                                        </p:attrNameLst>
                                      </p:cBhvr>
                                      <p:to>
                                        <p:strVal val="visible"/>
                                      </p:to>
                                    </p:set>
                                    <p:animEffect filter="fade" transition="in">
                                      <p:cBhvr>
                                        <p:cTn dur="1000"/>
                                        <p:tgtEl>
                                          <p:spTgt spid="6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8E8"/>
        </a:solidFill>
      </p:bgPr>
    </p:bg>
    <p:spTree>
      <p:nvGrpSpPr>
        <p:cNvPr id="678" name="Shape 678"/>
        <p:cNvGrpSpPr/>
        <p:nvPr/>
      </p:nvGrpSpPr>
      <p:grpSpPr>
        <a:xfrm>
          <a:off x="0" y="0"/>
          <a:ext cx="0" cy="0"/>
          <a:chOff x="0" y="0"/>
          <a:chExt cx="0" cy="0"/>
        </a:xfrm>
      </p:grpSpPr>
      <p:sp>
        <p:nvSpPr>
          <p:cNvPr id="679" name="Google Shape;679;p87"/>
          <p:cNvSpPr txBox="1"/>
          <p:nvPr>
            <p:ph type="title"/>
          </p:nvPr>
        </p:nvSpPr>
        <p:spPr>
          <a:xfrm>
            <a:off x="457200" y="548607"/>
            <a:ext cx="8229600" cy="59544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a:t>Define:</a:t>
            </a:r>
            <a:endParaRPr/>
          </a:p>
          <a:p>
            <a:pPr indent="0" lvl="0" marL="0" rtl="0" algn="l">
              <a:spcBef>
                <a:spcPts val="0"/>
              </a:spcBef>
              <a:spcAft>
                <a:spcPts val="0"/>
              </a:spcAft>
              <a:buNone/>
            </a:pPr>
            <a:r>
              <a:rPr lang="en-US" sz="1800"/>
              <a:t>In your own words define the following:</a:t>
            </a:r>
            <a:endParaRPr sz="1800"/>
          </a:p>
          <a:p>
            <a:pPr indent="0" lvl="0" marL="0" rtl="0" algn="l">
              <a:spcBef>
                <a:spcPts val="0"/>
              </a:spcBef>
              <a:spcAft>
                <a:spcPts val="0"/>
              </a:spcAft>
              <a:buNone/>
            </a:pPr>
            <a:r>
              <a:t/>
            </a:r>
            <a:endParaRPr sz="1800"/>
          </a:p>
        </p:txBody>
      </p:sp>
      <p:pic>
        <p:nvPicPr>
          <p:cNvPr id="680" name="Google Shape;680;p87"/>
          <p:cNvPicPr preferRelativeResize="0"/>
          <p:nvPr/>
        </p:nvPicPr>
        <p:blipFill>
          <a:blip r:embed="rId3">
            <a:alphaModFix/>
          </a:blip>
          <a:stretch>
            <a:fillRect/>
          </a:stretch>
        </p:blipFill>
        <p:spPr>
          <a:xfrm>
            <a:off x="819150" y="2654300"/>
            <a:ext cx="7505700" cy="1162050"/>
          </a:xfrm>
          <a:prstGeom prst="rect">
            <a:avLst/>
          </a:prstGeom>
          <a:noFill/>
          <a:ln>
            <a:noFill/>
          </a:ln>
        </p:spPr>
      </p:pic>
      <p:pic>
        <p:nvPicPr>
          <p:cNvPr descr="This is a 10-minute flip clock countdown timer with flip sounds.&#10;Simple beeps alert at the start, the end, and 10 seconds before time’s up. 🌸🔔&#10;&#10;▼ ▼ ▼ ▼ More Sakura Pink Flip Clock Countdown Timers ▼ ▼ ▼ ▼&#10;&#10;✔️ 10 Hours Timer&#10;https://youtu.be/YeL9BM7bapc&#10;&#10;✔️ 9 Hours Timer&#10;https://youtu.be/Kw9EG1c4ZMI&#10;&#10;✔️ 8 Hours Timer&#10;https://youtu.be/fkFQfB7QMb8&#10;&#10;✔️ 7 Hours Timer&#10;https://youtu.be/hq_e1_2c5L0&#10;&#10;✔️ 6 Hours Timer&#10;https://youtu.be/Jnjl0JiuCQA&#10;&#10;✔️ 5 Hours Timer&#10;https://youtu.be/XDO1xbd4D3s&#10;&#10;✔️ 4 Hours 30 Minutes Timer&#10;https://youtu.be/UoQPr0Mr0I8&#10;&#10;✔️ 4 Hours Timer&#10;https://youtu.be/1lVa1Rd9dQk&#10;&#10;✔️ 3 Hours 30 Minutes Timer&#10;https://youtu.be/An_GDvR5pkc&#10;&#10;✔️ 3 Hours Timer&#10;https://youtu.be/QdMGnEEMHyU&#10;&#10;✔️ 2 Hours 45 Minutes Timer&#10;https://youtu.be/p3oXxydu9Kc&#10;&#10;✔️ 2 Hours 30 Minutes Timer&#10;https://youtu.be/GiPb1CrAptc&#10;&#10;✔️ 2 Hours Timer&#10;https://youtu.be/9m0S0zk0gDg&#10;&#10;✔️ 1 Hour 50 Minutes Timer&#10;https://youtu.be/0gPJyqCs5rE&#10;&#10;✔️ 1 Hour 45 Minutes Timer&#10;https://youtu.be/dLFp0yzptTI&#10;&#10;✔️ 1 Hour 40 Minutes Timer&#10;https://youtu.be/KZeSQfnJMH4&#10;&#10;✔️ 90 Minutes Timer&#10;https://youtu.be/GZ88Jfse_UI&#10;&#10;✔️ 80 Minutes Timer&#10;https://youtu.be/ayvQAaxrpco&#10;&#10;✔️ 75 Minutes Timer&#10;https://youtu.be/YFVup7iDcAA&#10;&#10;✔️ 70 Minutes Timer&#10;https://youtu.be/JdJYeqFtTGE&#10;&#10;✔️ 65 Minutes Timer&#10;https://youtu.be/7siH0UxJeeU&#10;&#10;✔️ 60 Minutes Timer&#10;https://youtu.be/SjbtPguSLlU&#10;&#10;✔️ 55 Minutes Timer&#10;https://youtu.be/i9Y7ioTwUXg&#10;&#10;✔️ 50 Minutes Timer&#10;https://youtu.be/_kl-gnRXDX0&#10;&#10;✔️ 45 Minutes Timer&#10;https://youtu.be/koldybjMFzQ&#10;&#10;✔️ 40 Minutes Timer&#10;https://youtu.be/LPTWMih9qfI&#10;&#10;✔️ 35 Minutes Timer&#10;https://youtu.be/GT03BzhgJ7M&#10;&#10;✔️ 30 Minutes Timer&#10;https://youtu.be/KR89hv_p41Y&#10;&#10;✔️ 25 Minutes Timer&#10;https://youtu.be/inc1TfTvsY0&#10;&#10;✔️ 20 Minutes Timer&#10;https://youtu.be/dhLj_dohK_E&#10;&#10;✔️ 15 Minutes Timer&#10;https://youtu.be/VH3UIZMGDWg&#10;&#10;✔️ 13 Minutes Timer&#10;https://youtu.be/D3RxKNetW6k&#10;&#10;✔️ 12 Minutes Timer&#10;https://youtu.be/FRcRuyUKNTU&#10;&#10;✔️ 11 Minutes Timer&#10;https://youtu.be/wNAqmjrdIH0&#10;&#10;💘 10 Minutes Timer  👈 You're watching&#10;https://youtu.be/JFmN9ULMPms&#10;&#10;✔️ 9 Minutes Timer&#10;https://youtu.be/GnKqoYNKR44&#10;&#10;✔️ 8 Minutes Timer&#10;https://youtu.be/9202Iwhpsow&#10;&#10;✔️ 7 Minutes Timer&#10;https://youtu.be/DYdbV0aCIaM&#10;&#10;✔️ 6 Minutes Timer&#10;https://youtu.be/WcauDwE4mTg&#10;&#10;✔️ 5 Minutes Timer&#10;https://youtu.be/SyPOM9bl3gM&#10;&#10;✔️ 4 Minutes Timer&#10;https://youtu.be/fJBzdEsonkk&#10;&#10;✔️ 3 Minutes Timer&#10;https://youtu.be/Yyyd6lcCgkc&#10;&#10;✔️ 2 Minutes Timer&#10;https://youtu.be/fLnjyBq04Ro&#10;&#10;✔️ 1 Minute [ VR / 360° ] Countdown Timer &amp; Countup Timer&#10;https://youtu.be/1rGE6R4KTNk&#10;&#10;☑️ 🌸 Sakura Pink Flip Clock Timers [ PLAYLIST ]&#10;https://youtube.com/playlist?list=PL7oy-W4T92tJup149Ck9985a5Kj4aiY_h&#10;&#10;☑️ 10 Minute Countdown Timers  [ PLAYLIST ]&#10;https://youtube.com/playlist?list=PL7oy-W4T92tJaQJJ-GM-xLk0fy0Ya5NZC" id="681" name="Google Shape;681;p87" title="10 Minute Countdown Timer 🌸 Flip Clock with Simple Beeps 🔔">
            <a:hlinkClick r:id="rId4"/>
          </p:cNvPr>
          <p:cNvPicPr preferRelativeResize="0"/>
          <p:nvPr/>
        </p:nvPicPr>
        <p:blipFill>
          <a:blip r:embed="rId5">
            <a:alphaModFix/>
          </a:blip>
          <a:stretch>
            <a:fillRect/>
          </a:stretch>
        </p:blipFill>
        <p:spPr>
          <a:xfrm>
            <a:off x="5783900" y="4438233"/>
            <a:ext cx="3048000"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1"/>
                                        </p:tgtEl>
                                        <p:attrNameLst>
                                          <p:attrName>style.visibility</p:attrName>
                                        </p:attrNameLst>
                                      </p:cBhvr>
                                      <p:to>
                                        <p:strVal val="visible"/>
                                      </p:to>
                                    </p:set>
                                    <p:animEffect filter="fade" transition="in">
                                      <p:cBhvr>
                                        <p:cTn dur="1000"/>
                                        <p:tgtEl>
                                          <p:spTgt spid="6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8E8"/>
        </a:solidFill>
      </p:bgPr>
    </p:bg>
    <p:spTree>
      <p:nvGrpSpPr>
        <p:cNvPr id="686" name="Shape 686"/>
        <p:cNvGrpSpPr/>
        <p:nvPr/>
      </p:nvGrpSpPr>
      <p:grpSpPr>
        <a:xfrm>
          <a:off x="0" y="0"/>
          <a:ext cx="0" cy="0"/>
          <a:chOff x="0" y="0"/>
          <a:chExt cx="0" cy="0"/>
        </a:xfrm>
      </p:grpSpPr>
      <p:sp>
        <p:nvSpPr>
          <p:cNvPr id="687" name="Google Shape;687;p88"/>
          <p:cNvSpPr txBox="1"/>
          <p:nvPr>
            <p:ph type="title"/>
          </p:nvPr>
        </p:nvSpPr>
        <p:spPr>
          <a:xfrm>
            <a:off x="457200" y="288036"/>
            <a:ext cx="8229600" cy="411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SzPts val="1400"/>
              <a:buNone/>
            </a:pPr>
            <a:r>
              <a:rPr lang="en-US">
                <a:latin typeface="Arial"/>
                <a:ea typeface="Arial"/>
                <a:cs typeface="Arial"/>
                <a:sym typeface="Arial"/>
              </a:rPr>
              <a:t>Definitions of Energy</a:t>
            </a:r>
            <a:endParaRPr/>
          </a:p>
        </p:txBody>
      </p:sp>
      <p:sp>
        <p:nvSpPr>
          <p:cNvPr id="688" name="Google Shape;688;p88"/>
          <p:cNvSpPr txBox="1"/>
          <p:nvPr>
            <p:ph idx="1" type="body"/>
          </p:nvPr>
        </p:nvSpPr>
        <p:spPr>
          <a:xfrm>
            <a:off x="2925350" y="1745800"/>
            <a:ext cx="2956200" cy="17661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SzPts val="2400"/>
              <a:buFont typeface="Noto Sans Symbols"/>
              <a:buNone/>
            </a:pPr>
            <a:r>
              <a:rPr lang="en-US">
                <a:latin typeface="Arial"/>
                <a:ea typeface="Arial"/>
                <a:cs typeface="Arial"/>
                <a:sym typeface="Arial"/>
              </a:rPr>
              <a:t>Energy is the capacity to do work or produce heat.</a:t>
            </a:r>
            <a:endParaRPr/>
          </a:p>
        </p:txBody>
      </p:sp>
      <p:pic>
        <p:nvPicPr>
          <p:cNvPr descr="A hand holding an elastic band which is stretched taut between two fingers." id="689" name="Google Shape;689;p88"/>
          <p:cNvPicPr preferRelativeResize="0"/>
          <p:nvPr/>
        </p:nvPicPr>
        <p:blipFill rotWithShape="1">
          <a:blip r:embed="rId3">
            <a:alphaModFix/>
          </a:blip>
          <a:srcRect b="0" l="0" r="0" t="0"/>
          <a:stretch/>
        </p:blipFill>
        <p:spPr>
          <a:xfrm>
            <a:off x="70300" y="1657906"/>
            <a:ext cx="2757487" cy="2665265"/>
          </a:xfrm>
          <a:prstGeom prst="rect">
            <a:avLst/>
          </a:prstGeom>
          <a:noFill/>
          <a:ln>
            <a:noFill/>
          </a:ln>
        </p:spPr>
      </p:pic>
      <p:sp>
        <p:nvSpPr>
          <p:cNvPr id="690" name="Google Shape;690;p88"/>
          <p:cNvSpPr txBox="1"/>
          <p:nvPr/>
        </p:nvSpPr>
        <p:spPr>
          <a:xfrm>
            <a:off x="383063" y="4103605"/>
            <a:ext cx="2444700" cy="831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Potential Energy</a:t>
            </a:r>
            <a:endParaRPr b="0" i="0" sz="1400" u="none" cap="none" strike="noStrike">
              <a:solidFill>
                <a:srgbClr val="000000"/>
              </a:solidFill>
              <a:latin typeface="Arial"/>
              <a:ea typeface="Arial"/>
              <a:cs typeface="Arial"/>
              <a:sym typeface="Arial"/>
            </a:endParaRPr>
          </a:p>
          <a:p>
            <a:pPr indent="0" lvl="0" marL="0" marR="0" rtl="0" algn="ctr">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(stored energy)</a:t>
            </a:r>
            <a:endParaRPr b="0" i="0" sz="1400" u="none" cap="none" strike="noStrike">
              <a:solidFill>
                <a:srgbClr val="000000"/>
              </a:solidFill>
              <a:latin typeface="Arial"/>
              <a:ea typeface="Arial"/>
              <a:cs typeface="Arial"/>
              <a:sym typeface="Arial"/>
            </a:endParaRPr>
          </a:p>
        </p:txBody>
      </p:sp>
      <p:pic>
        <p:nvPicPr>
          <p:cNvPr descr="A hand releasing an elastic band, which flies through the air." id="691" name="Google Shape;691;p88"/>
          <p:cNvPicPr preferRelativeResize="0"/>
          <p:nvPr/>
        </p:nvPicPr>
        <p:blipFill rotWithShape="1">
          <a:blip r:embed="rId4">
            <a:alphaModFix/>
          </a:blip>
          <a:srcRect b="0" l="0" r="0" t="0"/>
          <a:stretch/>
        </p:blipFill>
        <p:spPr>
          <a:xfrm>
            <a:off x="5979121" y="288020"/>
            <a:ext cx="2956322" cy="2392286"/>
          </a:xfrm>
          <a:prstGeom prst="rect">
            <a:avLst/>
          </a:prstGeom>
          <a:noFill/>
          <a:ln>
            <a:noFill/>
          </a:ln>
        </p:spPr>
      </p:pic>
      <p:sp>
        <p:nvSpPr>
          <p:cNvPr id="692" name="Google Shape;692;p88"/>
          <p:cNvSpPr txBox="1"/>
          <p:nvPr/>
        </p:nvSpPr>
        <p:spPr>
          <a:xfrm>
            <a:off x="5979125" y="2369721"/>
            <a:ext cx="2171700" cy="831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Kinetic Energy</a:t>
            </a:r>
            <a:endParaRPr b="0" i="0" sz="1400" u="none" cap="none" strike="noStrike">
              <a:solidFill>
                <a:srgbClr val="000000"/>
              </a:solidFill>
              <a:latin typeface="Arial"/>
              <a:ea typeface="Arial"/>
              <a:cs typeface="Arial"/>
              <a:sym typeface="Arial"/>
            </a:endParaRPr>
          </a:p>
          <a:p>
            <a:pPr indent="0" lvl="0" marL="0" marR="0" rtl="0" algn="ctr">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(motion)</a:t>
            </a:r>
            <a:endParaRPr b="0" i="0" sz="1400" u="none" cap="none" strike="noStrike">
              <a:solidFill>
                <a:srgbClr val="000000"/>
              </a:solidFill>
              <a:latin typeface="Arial"/>
              <a:ea typeface="Arial"/>
              <a:cs typeface="Arial"/>
              <a:sym typeface="Arial"/>
            </a:endParaRPr>
          </a:p>
        </p:txBody>
      </p:sp>
      <p:sp>
        <p:nvSpPr>
          <p:cNvPr id="693" name="Google Shape;693;p88"/>
          <p:cNvSpPr txBox="1"/>
          <p:nvPr/>
        </p:nvSpPr>
        <p:spPr>
          <a:xfrm>
            <a:off x="167700" y="869633"/>
            <a:ext cx="8808600" cy="47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Font typeface="Arial"/>
              <a:buNone/>
            </a:pPr>
            <a:r>
              <a:rPr lang="en-US" sz="2200">
                <a:solidFill>
                  <a:schemeClr val="dk1"/>
                </a:solidFill>
                <a:latin typeface="Calibri"/>
                <a:ea typeface="Calibri"/>
                <a:cs typeface="Calibri"/>
                <a:sym typeface="Calibri"/>
              </a:rPr>
              <a:t>How would you define energy?</a:t>
            </a:r>
            <a:endParaRPr sz="2500">
              <a:solidFill>
                <a:schemeClr val="dk1"/>
              </a:solidFill>
              <a:latin typeface="Coming Soon"/>
              <a:ea typeface="Coming Soon"/>
              <a:cs typeface="Coming Soon"/>
              <a:sym typeface="Coming Soon"/>
            </a:endParaRPr>
          </a:p>
        </p:txBody>
      </p:sp>
      <p:sp>
        <p:nvSpPr>
          <p:cNvPr id="694" name="Google Shape;694;p88"/>
          <p:cNvSpPr txBox="1"/>
          <p:nvPr/>
        </p:nvSpPr>
        <p:spPr>
          <a:xfrm>
            <a:off x="2925350" y="3574800"/>
            <a:ext cx="6127200" cy="3283200"/>
          </a:xfrm>
          <a:prstGeom prst="rect">
            <a:avLst/>
          </a:prstGeom>
          <a:noFill/>
          <a:ln>
            <a:noFill/>
          </a:ln>
        </p:spPr>
        <p:txBody>
          <a:bodyPr anchorCtr="0" anchor="t" bIns="91425" lIns="91425" spcFirstLastPara="1" rIns="91425" wrap="square" tIns="91425">
            <a:noAutofit/>
          </a:bodyPr>
          <a:lstStyle/>
          <a:p>
            <a:pPr indent="0" lvl="0" marL="0" rtl="0" algn="l">
              <a:spcBef>
                <a:spcPts val="363"/>
              </a:spcBef>
              <a:spcAft>
                <a:spcPts val="0"/>
              </a:spcAft>
              <a:buClr>
                <a:schemeClr val="dk1"/>
              </a:buClr>
              <a:buFont typeface="Arial"/>
              <a:buNone/>
            </a:pPr>
            <a:r>
              <a:rPr lang="en-US" sz="1700">
                <a:solidFill>
                  <a:schemeClr val="dk1"/>
                </a:solidFill>
                <a:latin typeface="Calibri"/>
                <a:ea typeface="Calibri"/>
                <a:cs typeface="Calibri"/>
                <a:sym typeface="Calibri"/>
              </a:rPr>
              <a:t>Would you define each of the following types of energy as potential or kinetic energy? Explain your reasoning. </a:t>
            </a:r>
            <a:endParaRPr sz="1600">
              <a:solidFill>
                <a:schemeClr val="dk1"/>
              </a:solidFill>
            </a:endParaRPr>
          </a:p>
          <a:p>
            <a:pPr indent="0" lvl="0" marL="0" rtl="0" algn="l">
              <a:spcBef>
                <a:spcPts val="363"/>
              </a:spcBef>
              <a:spcAft>
                <a:spcPts val="0"/>
              </a:spcAft>
              <a:buNone/>
            </a:pPr>
            <a:r>
              <a:rPr lang="en-US" sz="1700">
                <a:solidFill>
                  <a:schemeClr val="dk1"/>
                </a:solidFill>
                <a:latin typeface="Calibri"/>
                <a:ea typeface="Calibri"/>
                <a:cs typeface="Calibri"/>
                <a:sym typeface="Calibri"/>
              </a:rPr>
              <a:t>a) Chemical energy is the energy stored in the bonds of a molecule or compound.</a:t>
            </a:r>
            <a:endParaRPr sz="1700">
              <a:solidFill>
                <a:schemeClr val="dk1"/>
              </a:solidFill>
              <a:latin typeface="Calibri"/>
              <a:ea typeface="Calibri"/>
              <a:cs typeface="Calibri"/>
              <a:sym typeface="Calibri"/>
            </a:endParaRPr>
          </a:p>
          <a:p>
            <a:pPr indent="0" lvl="0" marL="0" rtl="0" algn="l">
              <a:spcBef>
                <a:spcPts val="363"/>
              </a:spcBef>
              <a:spcAft>
                <a:spcPts val="0"/>
              </a:spcAft>
              <a:buNone/>
            </a:pPr>
            <a:r>
              <a:rPr lang="en-US" sz="1700">
                <a:solidFill>
                  <a:schemeClr val="dk1"/>
                </a:solidFill>
                <a:latin typeface="Calibri"/>
                <a:ea typeface="Calibri"/>
                <a:cs typeface="Calibri"/>
                <a:sym typeface="Calibri"/>
              </a:rPr>
              <a:t>b) Thermal energy is the movement and vibrations of particles in a substance. </a:t>
            </a:r>
            <a:endParaRPr sz="1700">
              <a:solidFill>
                <a:schemeClr val="dk1"/>
              </a:solidFill>
              <a:latin typeface="Calibri"/>
              <a:ea typeface="Calibri"/>
              <a:cs typeface="Calibri"/>
              <a:sym typeface="Calibri"/>
            </a:endParaRPr>
          </a:p>
          <a:p>
            <a:pPr indent="0" lvl="0" marL="0" rtl="0" algn="l">
              <a:spcBef>
                <a:spcPts val="363"/>
              </a:spcBef>
              <a:spcAft>
                <a:spcPts val="0"/>
              </a:spcAft>
              <a:buClr>
                <a:schemeClr val="dk1"/>
              </a:buClr>
              <a:buFont typeface="Arial"/>
              <a:buNone/>
            </a:pPr>
            <a:r>
              <a:rPr lang="en-US" sz="1700">
                <a:solidFill>
                  <a:schemeClr val="dk1"/>
                </a:solidFill>
                <a:latin typeface="Calibri"/>
                <a:ea typeface="Calibri"/>
                <a:cs typeface="Calibri"/>
                <a:sym typeface="Calibri"/>
              </a:rPr>
              <a:t>c) Electrical energy is energy in the movement of charged particles. </a:t>
            </a:r>
            <a:endParaRPr sz="1700">
              <a:solidFill>
                <a:schemeClr val="dk1"/>
              </a:solidFill>
              <a:latin typeface="Calibri"/>
              <a:ea typeface="Calibri"/>
              <a:cs typeface="Calibri"/>
              <a:sym typeface="Calibri"/>
            </a:endParaRPr>
          </a:p>
          <a:p>
            <a:pPr indent="0" lvl="0" marL="0" rtl="0" algn="l">
              <a:spcBef>
                <a:spcPts val="363"/>
              </a:spcBef>
              <a:spcAft>
                <a:spcPts val="0"/>
              </a:spcAft>
              <a:buClr>
                <a:schemeClr val="dk1"/>
              </a:buClr>
              <a:buFont typeface="Arial"/>
              <a:buNone/>
            </a:pPr>
            <a:r>
              <a:t/>
            </a:r>
            <a:endParaRPr sz="1700">
              <a:solidFill>
                <a:schemeClr val="dk1"/>
              </a:solidFill>
              <a:latin typeface="Calibri"/>
              <a:ea typeface="Calibri"/>
              <a:cs typeface="Calibri"/>
              <a:sym typeface="Calibri"/>
            </a:endParaRPr>
          </a:p>
          <a:p>
            <a:pPr indent="0" lvl="0" marL="0" rtl="0" algn="l">
              <a:spcBef>
                <a:spcPts val="363"/>
              </a:spcBef>
              <a:spcAft>
                <a:spcPts val="0"/>
              </a:spcAft>
              <a:buClr>
                <a:schemeClr val="dk1"/>
              </a:buClr>
              <a:buFont typeface="Arial"/>
              <a:buNone/>
            </a:pPr>
            <a:r>
              <a:t/>
            </a:r>
            <a:endParaRPr sz="1700">
              <a:solidFill>
                <a:schemeClr val="dk1"/>
              </a:solidFill>
              <a:latin typeface="Calibri"/>
              <a:ea typeface="Calibri"/>
              <a:cs typeface="Calibri"/>
              <a:sym typeface="Calibri"/>
            </a:endParaRPr>
          </a:p>
          <a:p>
            <a:pPr indent="0" lvl="0" marL="0" rtl="0" algn="l">
              <a:spcBef>
                <a:spcPts val="0"/>
              </a:spcBef>
              <a:spcAft>
                <a:spcPts val="0"/>
              </a:spcAft>
              <a:buNone/>
            </a:pPr>
            <a:r>
              <a:t/>
            </a:r>
            <a:endParaRPr sz="2000">
              <a:solidFill>
                <a:schemeClr val="dk1"/>
              </a:solidFill>
              <a:latin typeface="Coming Soon"/>
              <a:ea typeface="Coming Soon"/>
              <a:cs typeface="Coming Soon"/>
              <a:sym typeface="Coming Soo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9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698" name="Shape 698"/>
        <p:cNvGrpSpPr/>
        <p:nvPr/>
      </p:nvGrpSpPr>
      <p:grpSpPr>
        <a:xfrm>
          <a:off x="0" y="0"/>
          <a:ext cx="0" cy="0"/>
          <a:chOff x="0" y="0"/>
          <a:chExt cx="0" cy="0"/>
        </a:xfrm>
      </p:grpSpPr>
      <p:sp>
        <p:nvSpPr>
          <p:cNvPr id="699" name="Google Shape;699;p8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15000"/>
              </a:lnSpc>
              <a:spcBef>
                <a:spcPts val="1400"/>
              </a:spcBef>
              <a:spcAft>
                <a:spcPts val="0"/>
              </a:spcAft>
              <a:buClr>
                <a:schemeClr val="dk1"/>
              </a:buClr>
              <a:buSzPts val="1100"/>
              <a:buFont typeface="Arial"/>
              <a:buNone/>
            </a:pPr>
            <a:r>
              <a:rPr b="1" lang="en-US" sz="3000">
                <a:latin typeface="Arial"/>
                <a:ea typeface="Arial"/>
                <a:cs typeface="Arial"/>
                <a:sym typeface="Arial"/>
              </a:rPr>
              <a:t>Day 3: Make It Stick Practice or Mastery Check — 50% of the formative grade</a:t>
            </a:r>
            <a:endParaRPr b="1" sz="3000">
              <a:latin typeface="Arial"/>
              <a:ea typeface="Arial"/>
              <a:cs typeface="Arial"/>
              <a:sym typeface="Arial"/>
            </a:endParaRPr>
          </a:p>
          <a:p>
            <a:pPr indent="0" lvl="0" marL="0" rtl="0" algn="ctr">
              <a:spcBef>
                <a:spcPts val="400"/>
              </a:spcBef>
              <a:spcAft>
                <a:spcPts val="0"/>
              </a:spcAft>
              <a:buClr>
                <a:schemeClr val="dk1"/>
              </a:buClr>
              <a:buSzPts val="4400"/>
              <a:buFont typeface="Calibri"/>
              <a:buNone/>
            </a:pPr>
            <a:r>
              <a:t/>
            </a:r>
            <a:endParaRPr sz="3000"/>
          </a:p>
        </p:txBody>
      </p:sp>
      <p:sp>
        <p:nvSpPr>
          <p:cNvPr id="700" name="Google Shape;700;p89"/>
          <p:cNvSpPr txBox="1"/>
          <p:nvPr>
            <p:ph idx="1" type="body"/>
          </p:nvPr>
        </p:nvSpPr>
        <p:spPr>
          <a:xfrm>
            <a:off x="457200" y="1264850"/>
            <a:ext cx="8229600" cy="4526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b="1" lang="en-US" sz="2400">
                <a:latin typeface="Arial"/>
                <a:ea typeface="Arial"/>
                <a:cs typeface="Arial"/>
                <a:sym typeface="Arial"/>
              </a:rPr>
              <a:t>Skill-heavy units:</a:t>
            </a:r>
            <a:endParaRPr b="1" sz="2400">
              <a:latin typeface="Arial"/>
              <a:ea typeface="Arial"/>
              <a:cs typeface="Arial"/>
              <a:sym typeface="Arial"/>
            </a:endParaRPr>
          </a:p>
          <a:p>
            <a:pPr indent="-381000" lvl="0" marL="457200" rtl="0" algn="l">
              <a:lnSpc>
                <a:spcPct val="115000"/>
              </a:lnSpc>
              <a:spcBef>
                <a:spcPts val="1200"/>
              </a:spcBef>
              <a:spcAft>
                <a:spcPts val="0"/>
              </a:spcAft>
              <a:buSzPts val="2400"/>
              <a:buChar char="●"/>
            </a:pPr>
            <a:r>
              <a:rPr lang="en-US" sz="2400">
                <a:latin typeface="Arial"/>
                <a:ea typeface="Arial"/>
                <a:cs typeface="Arial"/>
                <a:sym typeface="Arial"/>
              </a:rPr>
              <a:t>Group practice</a:t>
            </a:r>
            <a:endParaRPr sz="2400">
              <a:latin typeface="Arial"/>
              <a:ea typeface="Arial"/>
              <a:cs typeface="Arial"/>
              <a:sym typeface="Arial"/>
            </a:endParaRPr>
          </a:p>
          <a:p>
            <a:pPr indent="-381000" lvl="0" marL="457200" rtl="0" algn="l">
              <a:lnSpc>
                <a:spcPct val="115000"/>
              </a:lnSpc>
              <a:spcBef>
                <a:spcPts val="0"/>
              </a:spcBef>
              <a:spcAft>
                <a:spcPts val="0"/>
              </a:spcAft>
              <a:buSzPts val="2400"/>
              <a:buChar char="●"/>
            </a:pPr>
            <a:r>
              <a:rPr lang="en-US" sz="2400">
                <a:latin typeface="Arial"/>
                <a:ea typeface="Arial"/>
                <a:cs typeface="Arial"/>
                <a:sym typeface="Arial"/>
              </a:rPr>
              <a:t>Manipulatives</a:t>
            </a:r>
            <a:endParaRPr sz="2400">
              <a:latin typeface="Arial"/>
              <a:ea typeface="Arial"/>
              <a:cs typeface="Arial"/>
              <a:sym typeface="Arial"/>
            </a:endParaRPr>
          </a:p>
          <a:p>
            <a:pPr indent="-381000" lvl="0" marL="457200" rtl="0" algn="l">
              <a:lnSpc>
                <a:spcPct val="115000"/>
              </a:lnSpc>
              <a:spcBef>
                <a:spcPts val="0"/>
              </a:spcBef>
              <a:spcAft>
                <a:spcPts val="0"/>
              </a:spcAft>
              <a:buSzPts val="2400"/>
              <a:buChar char="●"/>
            </a:pPr>
            <a:r>
              <a:rPr lang="en-US" sz="2400">
                <a:latin typeface="Arial"/>
                <a:ea typeface="Arial"/>
                <a:cs typeface="Arial"/>
                <a:sym typeface="Arial"/>
              </a:rPr>
              <a:t>Lead-forward strategies</a:t>
            </a:r>
            <a:endParaRPr sz="2400">
              <a:latin typeface="Arial"/>
              <a:ea typeface="Arial"/>
              <a:cs typeface="Arial"/>
              <a:sym typeface="Arial"/>
            </a:endParaRPr>
          </a:p>
          <a:p>
            <a:pPr indent="-381000" lvl="0" marL="457200" rtl="0" algn="l">
              <a:lnSpc>
                <a:spcPct val="115000"/>
              </a:lnSpc>
              <a:spcBef>
                <a:spcPts val="0"/>
              </a:spcBef>
              <a:spcAft>
                <a:spcPts val="0"/>
              </a:spcAft>
              <a:buSzPts val="2400"/>
              <a:buChar char="●"/>
            </a:pPr>
            <a:r>
              <a:rPr lang="en-US" sz="2400">
                <a:latin typeface="Arial"/>
                <a:ea typeface="Arial"/>
                <a:cs typeface="Arial"/>
                <a:sym typeface="Arial"/>
              </a:rPr>
              <a:t>Practice problems</a:t>
            </a:r>
            <a:endParaRPr sz="2400">
              <a:latin typeface="Arial"/>
              <a:ea typeface="Arial"/>
              <a:cs typeface="Arial"/>
              <a:sym typeface="Arial"/>
            </a:endParaRPr>
          </a:p>
          <a:p>
            <a:pPr indent="0" lvl="0" marL="0" rtl="0" algn="l">
              <a:lnSpc>
                <a:spcPct val="115000"/>
              </a:lnSpc>
              <a:spcBef>
                <a:spcPts val="1200"/>
              </a:spcBef>
              <a:spcAft>
                <a:spcPts val="0"/>
              </a:spcAft>
              <a:buNone/>
            </a:pPr>
            <a:r>
              <a:rPr b="1" lang="en-US" sz="2400">
                <a:latin typeface="Arial"/>
                <a:ea typeface="Arial"/>
                <a:cs typeface="Arial"/>
                <a:sym typeface="Arial"/>
              </a:rPr>
              <a:t>Concept-heavy units:</a:t>
            </a:r>
            <a:endParaRPr b="1" sz="2400">
              <a:latin typeface="Arial"/>
              <a:ea typeface="Arial"/>
              <a:cs typeface="Arial"/>
              <a:sym typeface="Arial"/>
            </a:endParaRPr>
          </a:p>
          <a:p>
            <a:pPr indent="-381000" lvl="0" marL="457200" rtl="0" algn="l">
              <a:lnSpc>
                <a:spcPct val="115000"/>
              </a:lnSpc>
              <a:spcBef>
                <a:spcPts val="1200"/>
              </a:spcBef>
              <a:spcAft>
                <a:spcPts val="0"/>
              </a:spcAft>
              <a:buSzPts val="2400"/>
              <a:buChar char="●"/>
            </a:pPr>
            <a:r>
              <a:rPr lang="en-US" sz="2400">
                <a:latin typeface="Arial"/>
                <a:ea typeface="Arial"/>
                <a:cs typeface="Arial"/>
                <a:sym typeface="Arial"/>
              </a:rPr>
              <a:t>Short open-note quiz</a:t>
            </a:r>
            <a:endParaRPr sz="2400">
              <a:latin typeface="Arial"/>
              <a:ea typeface="Arial"/>
              <a:cs typeface="Arial"/>
              <a:sym typeface="Arial"/>
            </a:endParaRPr>
          </a:p>
          <a:p>
            <a:pPr indent="-381000" lvl="0" marL="457200" rtl="0" algn="l">
              <a:lnSpc>
                <a:spcPct val="115000"/>
              </a:lnSpc>
              <a:spcBef>
                <a:spcPts val="0"/>
              </a:spcBef>
              <a:spcAft>
                <a:spcPts val="0"/>
              </a:spcAft>
              <a:buSzPts val="2400"/>
              <a:buChar char="●"/>
            </a:pPr>
            <a:r>
              <a:rPr lang="en-US" sz="2400">
                <a:latin typeface="Arial"/>
                <a:ea typeface="Arial"/>
                <a:cs typeface="Arial"/>
                <a:sym typeface="Arial"/>
              </a:rPr>
              <a:t>Canvas mastery check</a:t>
            </a:r>
            <a:endParaRPr sz="2400">
              <a:latin typeface="Arial"/>
              <a:ea typeface="Arial"/>
              <a:cs typeface="Arial"/>
              <a:sym typeface="Arial"/>
            </a:endParaRPr>
          </a:p>
          <a:p>
            <a:pPr indent="-381000" lvl="0" marL="457200" rtl="0" algn="l">
              <a:lnSpc>
                <a:spcPct val="115000"/>
              </a:lnSpc>
              <a:spcBef>
                <a:spcPts val="0"/>
              </a:spcBef>
              <a:spcAft>
                <a:spcPts val="0"/>
              </a:spcAft>
              <a:buSzPts val="2400"/>
              <a:buChar char="●"/>
            </a:pPr>
            <a:r>
              <a:rPr lang="en-US" sz="2400">
                <a:latin typeface="Arial"/>
                <a:ea typeface="Arial"/>
                <a:cs typeface="Arial"/>
                <a:sym typeface="Arial"/>
              </a:rPr>
              <a:t>Exit ticket or discussion follow-up</a:t>
            </a:r>
            <a:endParaRPr sz="2400">
              <a:latin typeface="Arial"/>
              <a:ea typeface="Arial"/>
              <a:cs typeface="Arial"/>
              <a:sym typeface="Arial"/>
            </a:endParaRPr>
          </a:p>
          <a:p>
            <a:pPr indent="0" lvl="0" marL="0" rtl="0" algn="l">
              <a:lnSpc>
                <a:spcPct val="115000"/>
              </a:lnSpc>
              <a:spcBef>
                <a:spcPts val="1200"/>
              </a:spcBef>
              <a:spcAft>
                <a:spcPts val="1200"/>
              </a:spcAft>
              <a:buNone/>
            </a:pPr>
            <a:r>
              <a:rPr b="1" lang="en-US" sz="2400">
                <a:latin typeface="Arial"/>
                <a:ea typeface="Arial"/>
                <a:cs typeface="Arial"/>
                <a:sym typeface="Arial"/>
              </a:rPr>
              <a:t>Purpose:</a:t>
            </a:r>
            <a:br>
              <a:rPr b="1" lang="en-US" sz="2400">
                <a:latin typeface="Arial"/>
                <a:ea typeface="Arial"/>
                <a:cs typeface="Arial"/>
                <a:sym typeface="Arial"/>
              </a:rPr>
            </a:br>
            <a:r>
              <a:rPr lang="en-US" sz="2400">
                <a:latin typeface="Arial"/>
                <a:ea typeface="Arial"/>
                <a:cs typeface="Arial"/>
                <a:sym typeface="Arial"/>
              </a:rPr>
              <a:t> Students get feedback before the unit test.</a:t>
            </a:r>
            <a:endParaRPr b="1" sz="24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8E8"/>
        </a:solidFill>
      </p:bgPr>
    </p:bg>
    <p:spTree>
      <p:nvGrpSpPr>
        <p:cNvPr id="704" name="Shape 704"/>
        <p:cNvGrpSpPr/>
        <p:nvPr/>
      </p:nvGrpSpPr>
      <p:grpSpPr>
        <a:xfrm>
          <a:off x="0" y="0"/>
          <a:ext cx="0" cy="0"/>
          <a:chOff x="0" y="0"/>
          <a:chExt cx="0" cy="0"/>
        </a:xfrm>
      </p:grpSpPr>
      <p:sp>
        <p:nvSpPr>
          <p:cNvPr id="705" name="Google Shape;705;p90"/>
          <p:cNvSpPr txBox="1"/>
          <p:nvPr>
            <p:ph idx="1" type="subTitle"/>
          </p:nvPr>
        </p:nvSpPr>
        <p:spPr>
          <a:xfrm>
            <a:off x="505500" y="679767"/>
            <a:ext cx="3651900" cy="1780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600"/>
              </a:spcBef>
              <a:spcAft>
                <a:spcPts val="0"/>
              </a:spcAft>
              <a:buSzPts val="1400"/>
              <a:buNone/>
            </a:pPr>
            <a:r>
              <a:rPr lang="en-US" sz="1800" u="sng"/>
              <a:t>Warm Up: </a:t>
            </a:r>
            <a:r>
              <a:rPr lang="en-US" sz="1800"/>
              <a:t> </a:t>
            </a:r>
            <a:endParaRPr sz="1800"/>
          </a:p>
          <a:p>
            <a:pPr indent="0" lvl="0" marL="0" rtl="0" algn="l">
              <a:lnSpc>
                <a:spcPct val="115000"/>
              </a:lnSpc>
              <a:spcBef>
                <a:spcPts val="1600"/>
              </a:spcBef>
              <a:spcAft>
                <a:spcPts val="0"/>
              </a:spcAft>
              <a:buSzPts val="1400"/>
              <a:buNone/>
            </a:pPr>
            <a:r>
              <a:rPr lang="en-US" sz="1800" u="sng"/>
              <a:t>Draw and label examples of each term:</a:t>
            </a:r>
            <a:endParaRPr sz="1800" u="sng"/>
          </a:p>
          <a:p>
            <a:pPr indent="0" lvl="0" marL="0" rtl="0" algn="l">
              <a:lnSpc>
                <a:spcPct val="115000"/>
              </a:lnSpc>
              <a:spcBef>
                <a:spcPts val="1600"/>
              </a:spcBef>
              <a:spcAft>
                <a:spcPts val="0"/>
              </a:spcAft>
              <a:buSzPts val="1400"/>
              <a:buNone/>
            </a:pPr>
            <a:r>
              <a:rPr lang="en-US" sz="1800"/>
              <a:t>Law of Conservation of Energy</a:t>
            </a:r>
            <a:endParaRPr sz="1800"/>
          </a:p>
          <a:p>
            <a:pPr indent="0" lvl="0" marL="0" rtl="0" algn="l">
              <a:lnSpc>
                <a:spcPct val="115000"/>
              </a:lnSpc>
              <a:spcBef>
                <a:spcPts val="1600"/>
              </a:spcBef>
              <a:spcAft>
                <a:spcPts val="0"/>
              </a:spcAft>
              <a:buSzPts val="1400"/>
              <a:buNone/>
            </a:pPr>
            <a:r>
              <a:rPr lang="en-US" sz="1800"/>
              <a:t>Heat Flow</a:t>
            </a:r>
            <a:endParaRPr sz="1800"/>
          </a:p>
          <a:p>
            <a:pPr indent="0" lvl="0" marL="0" rtl="0" algn="l">
              <a:lnSpc>
                <a:spcPct val="115000"/>
              </a:lnSpc>
              <a:spcBef>
                <a:spcPts val="1600"/>
              </a:spcBef>
              <a:spcAft>
                <a:spcPts val="0"/>
              </a:spcAft>
              <a:buSzPts val="1400"/>
              <a:buNone/>
            </a:pPr>
            <a:r>
              <a:rPr lang="en-US" sz="1800" u="sng"/>
              <a:t>Convert the following: (hint 0 celsius equals 273 kelvin)</a:t>
            </a:r>
            <a:endParaRPr sz="1800" u="sng"/>
          </a:p>
          <a:p>
            <a:pPr indent="0" lvl="0" marL="0" rtl="0" algn="l">
              <a:lnSpc>
                <a:spcPct val="115000"/>
              </a:lnSpc>
              <a:spcBef>
                <a:spcPts val="1600"/>
              </a:spcBef>
              <a:spcAft>
                <a:spcPts val="0"/>
              </a:spcAft>
              <a:buSzPts val="1400"/>
              <a:buNone/>
            </a:pPr>
            <a:r>
              <a:rPr lang="en-US" sz="1800"/>
              <a:t>300K to ℃</a:t>
            </a:r>
            <a:endParaRPr sz="1800"/>
          </a:p>
          <a:p>
            <a:pPr indent="0" lvl="0" marL="0" rtl="0" algn="l">
              <a:lnSpc>
                <a:spcPct val="115000"/>
              </a:lnSpc>
              <a:spcBef>
                <a:spcPts val="1600"/>
              </a:spcBef>
              <a:spcAft>
                <a:spcPts val="0"/>
              </a:spcAft>
              <a:buSzPts val="1400"/>
              <a:buNone/>
            </a:pPr>
            <a:r>
              <a:rPr lang="en-US" sz="1800"/>
              <a:t>100℃ to K</a:t>
            </a:r>
            <a:endParaRPr sz="1800"/>
          </a:p>
          <a:p>
            <a:pPr indent="0" lvl="0" marL="0" rtl="0" algn="l">
              <a:lnSpc>
                <a:spcPct val="115000"/>
              </a:lnSpc>
              <a:spcBef>
                <a:spcPts val="1600"/>
              </a:spcBef>
              <a:spcAft>
                <a:spcPts val="0"/>
              </a:spcAft>
              <a:buSzPts val="1400"/>
              <a:buNone/>
            </a:pPr>
            <a:r>
              <a:t/>
            </a:r>
            <a:endParaRPr sz="1800"/>
          </a:p>
          <a:p>
            <a:pPr indent="0" lvl="0" marL="0" rtl="0" algn="l">
              <a:lnSpc>
                <a:spcPct val="115000"/>
              </a:lnSpc>
              <a:spcBef>
                <a:spcPts val="1600"/>
              </a:spcBef>
              <a:spcAft>
                <a:spcPts val="0"/>
              </a:spcAft>
              <a:buSzPts val="1400"/>
              <a:buNone/>
            </a:pPr>
            <a:r>
              <a:t/>
            </a:r>
            <a:endParaRPr sz="700"/>
          </a:p>
          <a:p>
            <a:pPr indent="0" lvl="0" marL="0" rtl="0" algn="l">
              <a:lnSpc>
                <a:spcPct val="115000"/>
              </a:lnSpc>
              <a:spcBef>
                <a:spcPts val="1600"/>
              </a:spcBef>
              <a:spcAft>
                <a:spcPts val="1600"/>
              </a:spcAft>
              <a:buSzPts val="1400"/>
              <a:buNone/>
            </a:pPr>
            <a:r>
              <a:t/>
            </a:r>
            <a:endParaRPr sz="700"/>
          </a:p>
        </p:txBody>
      </p:sp>
      <p:sp>
        <p:nvSpPr>
          <p:cNvPr id="706" name="Google Shape;706;p90"/>
          <p:cNvSpPr txBox="1"/>
          <p:nvPr/>
        </p:nvSpPr>
        <p:spPr>
          <a:xfrm rot="1070989">
            <a:off x="4753485" y="1384912"/>
            <a:ext cx="1096166" cy="838418"/>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4500"/>
              <a:buFont typeface="Arial"/>
              <a:buNone/>
            </a:pPr>
            <a:r>
              <a:rPr b="0" i="0" lang="en-US" sz="4500" u="none" cap="none" strike="noStrike">
                <a:solidFill>
                  <a:schemeClr val="dk1"/>
                </a:solidFill>
                <a:latin typeface="Just Another Hand"/>
                <a:ea typeface="Just Another Hand"/>
                <a:cs typeface="Just Another Hand"/>
                <a:sym typeface="Just Another Hand"/>
              </a:rPr>
              <a:t>Agenda</a:t>
            </a:r>
            <a:endParaRPr b="0" i="0" sz="4500" u="none" cap="none" strike="noStrike">
              <a:solidFill>
                <a:schemeClr val="dk1"/>
              </a:solidFill>
              <a:latin typeface="Just Another Hand"/>
              <a:ea typeface="Just Another Hand"/>
              <a:cs typeface="Just Another Hand"/>
              <a:sym typeface="Just Another Hand"/>
            </a:endParaRPr>
          </a:p>
        </p:txBody>
      </p:sp>
      <p:pic>
        <p:nvPicPr>
          <p:cNvPr id="707" name="Google Shape;707;p90"/>
          <p:cNvPicPr preferRelativeResize="0"/>
          <p:nvPr/>
        </p:nvPicPr>
        <p:blipFill rotWithShape="1">
          <a:blip r:embed="rId3">
            <a:alphaModFix/>
          </a:blip>
          <a:srcRect b="0" l="0" r="0" t="0"/>
          <a:stretch/>
        </p:blipFill>
        <p:spPr>
          <a:xfrm>
            <a:off x="4449125" y="3360233"/>
            <a:ext cx="1239000" cy="1239000"/>
          </a:xfrm>
          <a:prstGeom prst="rect">
            <a:avLst/>
          </a:prstGeom>
          <a:noFill/>
          <a:ln>
            <a:noFill/>
          </a:ln>
        </p:spPr>
      </p:pic>
      <p:sp>
        <p:nvSpPr>
          <p:cNvPr id="708" name="Google Shape;708;p90"/>
          <p:cNvSpPr txBox="1"/>
          <p:nvPr>
            <p:ph type="title"/>
          </p:nvPr>
        </p:nvSpPr>
        <p:spPr>
          <a:xfrm>
            <a:off x="5850425" y="1699700"/>
            <a:ext cx="1917900" cy="3480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5300"/>
              <a:buNone/>
            </a:pPr>
            <a:r>
              <a:rPr b="1" lang="en-US" sz="1400">
                <a:latin typeface="Coming Soon"/>
                <a:ea typeface="Coming Soon"/>
                <a:cs typeface="Coming Soon"/>
                <a:sym typeface="Coming Soon"/>
              </a:rPr>
              <a:t>Warm up</a:t>
            </a:r>
            <a:endParaRPr b="1" sz="1400">
              <a:latin typeface="Coming Soon"/>
              <a:ea typeface="Coming Soon"/>
              <a:cs typeface="Coming Soon"/>
              <a:sym typeface="Coming Soon"/>
            </a:endParaRPr>
          </a:p>
          <a:p>
            <a:pPr indent="0" lvl="0" marL="0" rtl="0" algn="l">
              <a:lnSpc>
                <a:spcPct val="100000"/>
              </a:lnSpc>
              <a:spcBef>
                <a:spcPts val="0"/>
              </a:spcBef>
              <a:spcAft>
                <a:spcPts val="0"/>
              </a:spcAft>
              <a:buSzPts val="5300"/>
              <a:buNone/>
            </a:pPr>
            <a:r>
              <a:rPr b="1" lang="en-US" sz="1400">
                <a:latin typeface="Coming Soon"/>
                <a:ea typeface="Coming Soon"/>
                <a:cs typeface="Coming Soon"/>
                <a:sym typeface="Coming Soon"/>
              </a:rPr>
              <a:t> </a:t>
            </a:r>
            <a:endParaRPr b="1" sz="1400">
              <a:latin typeface="Coming Soon"/>
              <a:ea typeface="Coming Soon"/>
              <a:cs typeface="Coming Soon"/>
              <a:sym typeface="Coming Soon"/>
            </a:endParaRPr>
          </a:p>
          <a:p>
            <a:pPr indent="0" lvl="0" marL="0" rtl="0" algn="l">
              <a:lnSpc>
                <a:spcPct val="100000"/>
              </a:lnSpc>
              <a:spcBef>
                <a:spcPts val="0"/>
              </a:spcBef>
              <a:spcAft>
                <a:spcPts val="0"/>
              </a:spcAft>
              <a:buNone/>
            </a:pPr>
            <a:r>
              <a:rPr b="1" lang="en-US" sz="1400">
                <a:latin typeface="Coming Soon"/>
                <a:ea typeface="Coming Soon"/>
                <a:cs typeface="Coming Soon"/>
                <a:sym typeface="Coming Soon"/>
              </a:rPr>
              <a:t>Intro to Energy Practice</a:t>
            </a:r>
            <a:endParaRPr b="1" sz="1400">
              <a:latin typeface="Coming Soon"/>
              <a:ea typeface="Coming Soon"/>
              <a:cs typeface="Coming Soon"/>
              <a:sym typeface="Coming Soon"/>
            </a:endParaRPr>
          </a:p>
          <a:p>
            <a:pPr indent="0" lvl="0" marL="0" rtl="0" algn="l">
              <a:lnSpc>
                <a:spcPct val="100000"/>
              </a:lnSpc>
              <a:spcBef>
                <a:spcPts val="0"/>
              </a:spcBef>
              <a:spcAft>
                <a:spcPts val="0"/>
              </a:spcAft>
              <a:buNone/>
            </a:pPr>
            <a:r>
              <a:t/>
            </a:r>
            <a:endParaRPr b="1" sz="1400">
              <a:latin typeface="Coming Soon"/>
              <a:ea typeface="Coming Soon"/>
              <a:cs typeface="Coming Soon"/>
              <a:sym typeface="Coming Soon"/>
            </a:endParaRPr>
          </a:p>
          <a:p>
            <a:pPr indent="0" lvl="0" marL="0" rtl="0" algn="l">
              <a:lnSpc>
                <a:spcPct val="100000"/>
              </a:lnSpc>
              <a:spcBef>
                <a:spcPts val="0"/>
              </a:spcBef>
              <a:spcAft>
                <a:spcPts val="0"/>
              </a:spcAft>
              <a:buNone/>
            </a:pPr>
            <a:r>
              <a:rPr b="1" lang="en-US" sz="1400">
                <a:latin typeface="Coming Soon"/>
                <a:ea typeface="Coming Soon"/>
                <a:cs typeface="Coming Soon"/>
                <a:sym typeface="Coming Soon"/>
              </a:rPr>
              <a:t>Revisit</a:t>
            </a:r>
            <a:endParaRPr b="1" sz="1400">
              <a:latin typeface="Coming Soon"/>
              <a:ea typeface="Coming Soon"/>
              <a:cs typeface="Coming Soon"/>
              <a:sym typeface="Coming Soon"/>
            </a:endParaRPr>
          </a:p>
          <a:p>
            <a:pPr indent="0" lvl="0" marL="0" rtl="0" algn="l">
              <a:lnSpc>
                <a:spcPct val="100000"/>
              </a:lnSpc>
              <a:spcBef>
                <a:spcPts val="0"/>
              </a:spcBef>
              <a:spcAft>
                <a:spcPts val="0"/>
              </a:spcAft>
              <a:buSzPts val="5300"/>
              <a:buNone/>
            </a:pPr>
            <a:r>
              <a:t/>
            </a:r>
            <a:endParaRPr b="1" sz="1400">
              <a:latin typeface="Coming Soon"/>
              <a:ea typeface="Coming Soon"/>
              <a:cs typeface="Coming Soon"/>
              <a:sym typeface="Coming Soon"/>
            </a:endParaRPr>
          </a:p>
          <a:p>
            <a:pPr indent="0" lvl="0" marL="0" rtl="0" algn="l">
              <a:lnSpc>
                <a:spcPct val="100000"/>
              </a:lnSpc>
              <a:spcBef>
                <a:spcPts val="0"/>
              </a:spcBef>
              <a:spcAft>
                <a:spcPts val="0"/>
              </a:spcAft>
              <a:buSzPts val="5300"/>
              <a:buNone/>
            </a:pPr>
            <a:r>
              <a:rPr b="1" lang="en-US" sz="1400" u="sng">
                <a:latin typeface="Coming Soon"/>
                <a:ea typeface="Coming Soon"/>
                <a:cs typeface="Coming Soon"/>
                <a:sym typeface="Coming Soon"/>
              </a:rPr>
              <a:t>HOMEWORK: </a:t>
            </a:r>
            <a:endParaRPr b="1" sz="1400">
              <a:latin typeface="Coming Soon"/>
              <a:ea typeface="Coming Soon"/>
              <a:cs typeface="Coming Soon"/>
              <a:sym typeface="Coming Soon"/>
            </a:endParaRPr>
          </a:p>
          <a:p>
            <a:pPr indent="0" lvl="0" marL="0" rtl="0" algn="l">
              <a:lnSpc>
                <a:spcPct val="100000"/>
              </a:lnSpc>
              <a:spcBef>
                <a:spcPts val="0"/>
              </a:spcBef>
              <a:spcAft>
                <a:spcPts val="0"/>
              </a:spcAft>
              <a:buSzPts val="5300"/>
              <a:buNone/>
            </a:pPr>
            <a:r>
              <a:rPr b="1" lang="en-US" sz="1400">
                <a:latin typeface="Coming Soon"/>
                <a:ea typeface="Coming Soon"/>
                <a:cs typeface="Coming Soon"/>
                <a:sym typeface="Coming Soon"/>
              </a:rPr>
              <a:t>CANVAS - Intro to Energy</a:t>
            </a:r>
            <a:endParaRPr b="1" sz="1400">
              <a:latin typeface="Coming Soon"/>
              <a:ea typeface="Coming Soon"/>
              <a:cs typeface="Coming Soon"/>
              <a:sym typeface="Coming Soon"/>
            </a:endParaRPr>
          </a:p>
          <a:p>
            <a:pPr indent="0" lvl="0" marL="0" rtl="0" algn="l">
              <a:lnSpc>
                <a:spcPct val="100000"/>
              </a:lnSpc>
              <a:spcBef>
                <a:spcPts val="0"/>
              </a:spcBef>
              <a:spcAft>
                <a:spcPts val="0"/>
              </a:spcAft>
              <a:buSzPts val="5300"/>
              <a:buNone/>
            </a:pPr>
            <a:r>
              <a:t/>
            </a:r>
            <a:endParaRPr b="1" sz="1400">
              <a:latin typeface="Coming Soon"/>
              <a:ea typeface="Coming Soon"/>
              <a:cs typeface="Coming Soon"/>
              <a:sym typeface="Coming Soon"/>
            </a:endParaRPr>
          </a:p>
          <a:p>
            <a:pPr indent="0" lvl="0" marL="0" rtl="0" algn="l">
              <a:lnSpc>
                <a:spcPct val="100000"/>
              </a:lnSpc>
              <a:spcBef>
                <a:spcPts val="0"/>
              </a:spcBef>
              <a:spcAft>
                <a:spcPts val="0"/>
              </a:spcAft>
              <a:buSzPts val="5300"/>
              <a:buNone/>
            </a:pPr>
            <a:r>
              <a:rPr b="1" lang="en-US" sz="1400">
                <a:latin typeface="Coming Soon"/>
                <a:ea typeface="Coming Soon"/>
                <a:cs typeface="Coming Soon"/>
                <a:sym typeface="Coming Soon"/>
              </a:rPr>
              <a:t>Lab Background</a:t>
            </a:r>
            <a:endParaRPr b="1" sz="1400">
              <a:latin typeface="Coming Soon"/>
              <a:ea typeface="Coming Soon"/>
              <a:cs typeface="Coming Soon"/>
              <a:sym typeface="Coming Soon"/>
            </a:endParaRPr>
          </a:p>
        </p:txBody>
      </p:sp>
      <p:sp>
        <p:nvSpPr>
          <p:cNvPr id="709" name="Google Shape;709;p90"/>
          <p:cNvSpPr txBox="1"/>
          <p:nvPr/>
        </p:nvSpPr>
        <p:spPr>
          <a:xfrm>
            <a:off x="1375600" y="309500"/>
            <a:ext cx="6125400" cy="730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Coming Soon"/>
              <a:ea typeface="Coming Soon"/>
              <a:cs typeface="Coming Soon"/>
              <a:sym typeface="Coming Soon"/>
            </a:endParaRPr>
          </a:p>
        </p:txBody>
      </p:sp>
      <p:pic>
        <p:nvPicPr>
          <p:cNvPr descr="This timer silently counts down to 0:00, then alerts you that time is up with a gentle beep sound." id="710" name="Google Shape;710;p90" title="10 Minute Timer">
            <a:hlinkClick r:id="rId4"/>
          </p:cNvPr>
          <p:cNvPicPr preferRelativeResize="0"/>
          <p:nvPr/>
        </p:nvPicPr>
        <p:blipFill>
          <a:blip r:embed="rId5">
            <a:alphaModFix/>
          </a:blip>
          <a:stretch>
            <a:fillRect/>
          </a:stretch>
        </p:blipFill>
        <p:spPr>
          <a:xfrm>
            <a:off x="3748425" y="4808867"/>
            <a:ext cx="2047225" cy="11515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0"/>
                                        </p:tgtEl>
                                        <p:attrNameLst>
                                          <p:attrName>style.visibility</p:attrName>
                                        </p:attrNameLst>
                                      </p:cBhvr>
                                      <p:to>
                                        <p:strVal val="visible"/>
                                      </p:to>
                                    </p:set>
                                    <p:animEffect filter="fade" transition="in">
                                      <p:cBhvr>
                                        <p:cTn dur="1000"/>
                                        <p:tgtEl>
                                          <p:spTgt spid="7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2" name="Shape 582"/>
        <p:cNvGrpSpPr/>
        <p:nvPr/>
      </p:nvGrpSpPr>
      <p:grpSpPr>
        <a:xfrm>
          <a:off x="0" y="0"/>
          <a:ext cx="0" cy="0"/>
          <a:chOff x="0" y="0"/>
          <a:chExt cx="0" cy="0"/>
        </a:xfrm>
      </p:grpSpPr>
      <p:sp>
        <p:nvSpPr>
          <p:cNvPr id="583" name="Google Shape;583;p73"/>
          <p:cNvSpPr/>
          <p:nvPr/>
        </p:nvSpPr>
        <p:spPr>
          <a:xfrm>
            <a:off x="0" y="-3802817"/>
            <a:ext cx="9380240" cy="12062364"/>
          </a:xfrm>
          <a:custGeom>
            <a:rect b="b" l="l" r="r" t="t"/>
            <a:pathLst>
              <a:path extrusionOk="0" h="18070957" w="18760479">
                <a:moveTo>
                  <a:pt x="0" y="0"/>
                </a:moveTo>
                <a:lnTo>
                  <a:pt x="18760479" y="0"/>
                </a:lnTo>
                <a:lnTo>
                  <a:pt x="18760479" y="18070957"/>
                </a:lnTo>
                <a:lnTo>
                  <a:pt x="0" y="18070957"/>
                </a:lnTo>
                <a:lnTo>
                  <a:pt x="0" y="0"/>
                </a:lnTo>
                <a:close/>
              </a:path>
            </a:pathLst>
          </a:custGeom>
          <a:blipFill rotWithShape="1">
            <a:blip r:embed="rId3">
              <a:alphaModFix/>
            </a:blip>
            <a:stretch>
              <a:fillRect b="-1900" l="0" r="0" t="-1910"/>
            </a:stretch>
          </a:blipFill>
          <a:ln>
            <a:noFill/>
          </a:ln>
        </p:spPr>
      </p:sp>
      <p:sp>
        <p:nvSpPr>
          <p:cNvPr id="584" name="Google Shape;584;p73"/>
          <p:cNvSpPr/>
          <p:nvPr/>
        </p:nvSpPr>
        <p:spPr>
          <a:xfrm>
            <a:off x="5104873" y="2631631"/>
            <a:ext cx="4039127" cy="4156514"/>
          </a:xfrm>
          <a:custGeom>
            <a:rect b="b" l="l" r="r" t="t"/>
            <a:pathLst>
              <a:path extrusionOk="0" h="6226987" w="8078253">
                <a:moveTo>
                  <a:pt x="0" y="0"/>
                </a:moveTo>
                <a:lnTo>
                  <a:pt x="8078253" y="0"/>
                </a:lnTo>
                <a:lnTo>
                  <a:pt x="8078253" y="6226986"/>
                </a:lnTo>
                <a:lnTo>
                  <a:pt x="0" y="6226986"/>
                </a:lnTo>
                <a:lnTo>
                  <a:pt x="0" y="0"/>
                </a:lnTo>
                <a:close/>
              </a:path>
            </a:pathLst>
          </a:custGeom>
          <a:blipFill rotWithShape="1">
            <a:blip r:embed="rId4">
              <a:alphaModFix/>
            </a:blip>
            <a:stretch>
              <a:fillRect b="0" l="0" r="0" t="0"/>
            </a:stretch>
          </a:blipFill>
          <a:ln>
            <a:noFill/>
          </a:ln>
        </p:spPr>
      </p:sp>
      <p:sp>
        <p:nvSpPr>
          <p:cNvPr id="585" name="Google Shape;585;p73"/>
          <p:cNvSpPr txBox="1"/>
          <p:nvPr/>
        </p:nvSpPr>
        <p:spPr>
          <a:xfrm>
            <a:off x="127357" y="199931"/>
            <a:ext cx="8889300" cy="2339700"/>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b="0" i="0" lang="en-US" sz="4000" u="none" cap="none" strike="noStrike">
                <a:solidFill>
                  <a:srgbClr val="FCFCFD"/>
                </a:solidFill>
                <a:latin typeface="Arial"/>
                <a:ea typeface="Arial"/>
                <a:cs typeface="Arial"/>
                <a:sym typeface="Arial"/>
              </a:rPr>
              <a:t>To Receive Credit for this session, make sure you complete the survey at the end</a:t>
            </a:r>
            <a:endParaRPr sz="8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714" name="Shape 714"/>
        <p:cNvGrpSpPr/>
        <p:nvPr/>
      </p:nvGrpSpPr>
      <p:grpSpPr>
        <a:xfrm>
          <a:off x="0" y="0"/>
          <a:ext cx="0" cy="0"/>
          <a:chOff x="0" y="0"/>
          <a:chExt cx="0" cy="0"/>
        </a:xfrm>
      </p:grpSpPr>
      <p:sp>
        <p:nvSpPr>
          <p:cNvPr id="715" name="Google Shape;715;p9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en-US"/>
              <a:t>When Life Happens (Because It Will)</a:t>
            </a:r>
            <a:endParaRPr/>
          </a:p>
        </p:txBody>
      </p:sp>
      <p:sp>
        <p:nvSpPr>
          <p:cNvPr id="716" name="Google Shape;716;p91"/>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p>
            <a:pPr indent="-381000" lvl="0" marL="457200" rtl="0" algn="l">
              <a:lnSpc>
                <a:spcPct val="115000"/>
              </a:lnSpc>
              <a:spcBef>
                <a:spcPts val="1200"/>
              </a:spcBef>
              <a:spcAft>
                <a:spcPts val="0"/>
              </a:spcAft>
              <a:buSzPts val="2400"/>
              <a:buChar char="●"/>
            </a:pPr>
            <a:r>
              <a:rPr b="1" lang="en-US" sz="2400"/>
              <a:t>Day 1 (Lab):</a:t>
            </a:r>
            <a:r>
              <a:rPr lang="en-US" sz="2400"/>
              <a:t> Use provided lab data; complete pre-lab check next class or in tutorials</a:t>
            </a:r>
            <a:br>
              <a:rPr lang="en-US" sz="2400"/>
            </a:br>
            <a:endParaRPr sz="2400"/>
          </a:p>
          <a:p>
            <a:pPr indent="-381000" lvl="0" marL="457200" rtl="0" algn="l">
              <a:lnSpc>
                <a:spcPct val="115000"/>
              </a:lnSpc>
              <a:spcBef>
                <a:spcPts val="0"/>
              </a:spcBef>
              <a:spcAft>
                <a:spcPts val="0"/>
              </a:spcAft>
              <a:buSzPts val="2400"/>
              <a:buChar char="●"/>
            </a:pPr>
            <a:r>
              <a:rPr b="1" lang="en-US" sz="2400"/>
              <a:t>Day 2 (Whiteboards):</a:t>
            </a:r>
            <a:r>
              <a:rPr lang="en-US" sz="2400"/>
              <a:t> Submit responses through Canvas link</a:t>
            </a:r>
            <a:br>
              <a:rPr lang="en-US" sz="2400"/>
            </a:br>
            <a:endParaRPr sz="2400"/>
          </a:p>
          <a:p>
            <a:pPr indent="-381000" lvl="0" marL="457200" rtl="0" algn="l">
              <a:lnSpc>
                <a:spcPct val="115000"/>
              </a:lnSpc>
              <a:spcBef>
                <a:spcPts val="0"/>
              </a:spcBef>
              <a:spcAft>
                <a:spcPts val="0"/>
              </a:spcAft>
              <a:buSzPts val="2400"/>
              <a:buChar char="●"/>
            </a:pPr>
            <a:r>
              <a:rPr b="1" lang="en-US" sz="2400"/>
              <a:t>Day 3 (Practice/Quiz):</a:t>
            </a:r>
            <a:r>
              <a:rPr lang="en-US" sz="2400"/>
              <a:t> One-day extension for Canvas quiz or make-up quiz</a:t>
            </a:r>
            <a:br>
              <a:rPr lang="en-US" sz="2400"/>
            </a:br>
            <a:endParaRPr sz="2400"/>
          </a:p>
          <a:p>
            <a:pPr indent="0" lvl="0" marL="0" rtl="0" algn="l">
              <a:lnSpc>
                <a:spcPct val="115000"/>
              </a:lnSpc>
              <a:spcBef>
                <a:spcPts val="1200"/>
              </a:spcBef>
              <a:spcAft>
                <a:spcPts val="0"/>
              </a:spcAft>
              <a:buClr>
                <a:schemeClr val="dk1"/>
              </a:buClr>
              <a:buSzPts val="1100"/>
              <a:buFont typeface="Arial"/>
              <a:buNone/>
            </a:pPr>
            <a:r>
              <a:rPr i="1" lang="en-US" sz="2400"/>
              <a:t>Standard absence policy applies.</a:t>
            </a:r>
            <a:endParaRPr i="1" sz="2400"/>
          </a:p>
          <a:p>
            <a:pPr indent="0" lvl="0" marL="342900" rtl="0" algn="l">
              <a:spcBef>
                <a:spcPts val="1200"/>
              </a:spcBef>
              <a:spcAft>
                <a:spcPts val="0"/>
              </a:spcAft>
              <a:buNone/>
            </a:pPr>
            <a:r>
              <a:t/>
            </a:r>
            <a:endParaRPr sz="24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720" name="Shape 720"/>
        <p:cNvGrpSpPr/>
        <p:nvPr/>
      </p:nvGrpSpPr>
      <p:grpSpPr>
        <a:xfrm>
          <a:off x="0" y="0"/>
          <a:ext cx="0" cy="0"/>
          <a:chOff x="0" y="0"/>
          <a:chExt cx="0" cy="0"/>
        </a:xfrm>
      </p:grpSpPr>
      <p:sp>
        <p:nvSpPr>
          <p:cNvPr id="721" name="Google Shape;721;p92"/>
          <p:cNvSpPr txBox="1"/>
          <p:nvPr>
            <p:ph type="title"/>
          </p:nvPr>
        </p:nvSpPr>
        <p:spPr>
          <a:xfrm>
            <a:off x="457200" y="274638"/>
            <a:ext cx="82296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a:t>Scaffolding &amp; Accommodations</a:t>
            </a:r>
            <a:endParaRPr/>
          </a:p>
        </p:txBody>
      </p:sp>
      <p:sp>
        <p:nvSpPr>
          <p:cNvPr id="722" name="Google Shape;722;p92"/>
          <p:cNvSpPr txBox="1"/>
          <p:nvPr>
            <p:ph idx="1" type="body"/>
          </p:nvPr>
        </p:nvSpPr>
        <p:spPr>
          <a:xfrm>
            <a:off x="457200" y="1600200"/>
            <a:ext cx="8229600" cy="45261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Clr>
                <a:schemeClr val="dk1"/>
              </a:buClr>
              <a:buSzPts val="1100"/>
              <a:buFont typeface="Arial"/>
              <a:buNone/>
            </a:pPr>
            <a:r>
              <a:rPr b="1" lang="en-US" sz="2400"/>
              <a:t>Scaffolded summaries:</a:t>
            </a:r>
            <a:r>
              <a:rPr lang="en-US" sz="2400"/>
              <a:t> Fill-in-the-blank supports for developing learners</a:t>
            </a:r>
            <a:br>
              <a:rPr lang="en-US" sz="2400"/>
            </a:br>
            <a:r>
              <a:rPr lang="en-US" sz="2400"/>
              <a:t> </a:t>
            </a:r>
            <a:r>
              <a:rPr i="1" lang="en-US" sz="2400"/>
              <a:t>(Lower grades may remain here as needed)</a:t>
            </a:r>
            <a:br>
              <a:rPr i="1" lang="en-US" sz="2400"/>
            </a:br>
            <a:endParaRPr i="1" sz="2400"/>
          </a:p>
          <a:p>
            <a:pPr indent="0" lvl="0" marL="0" rtl="0" algn="l">
              <a:spcBef>
                <a:spcPts val="360"/>
              </a:spcBef>
              <a:spcAft>
                <a:spcPts val="0"/>
              </a:spcAft>
              <a:buClr>
                <a:schemeClr val="dk1"/>
              </a:buClr>
              <a:buSzPts val="1100"/>
              <a:buFont typeface="Arial"/>
              <a:buNone/>
            </a:pPr>
            <a:r>
              <a:rPr b="1" lang="en-US" sz="2400"/>
              <a:t>Guided summaries:</a:t>
            </a:r>
            <a:r>
              <a:rPr lang="en-US" sz="2400"/>
              <a:t> Structured prompts that move students toward independent summarizing</a:t>
            </a:r>
            <a:br>
              <a:rPr lang="en-US" sz="2400"/>
            </a:br>
            <a:endParaRPr sz="2400"/>
          </a:p>
          <a:p>
            <a:pPr indent="0" lvl="0" marL="0" rtl="0" algn="l">
              <a:spcBef>
                <a:spcPts val="360"/>
              </a:spcBef>
              <a:spcAft>
                <a:spcPts val="0"/>
              </a:spcAft>
              <a:buClr>
                <a:schemeClr val="dk1"/>
              </a:buClr>
              <a:buSzPts val="1100"/>
              <a:buFont typeface="Arial"/>
              <a:buNone/>
            </a:pPr>
            <a:r>
              <a:rPr b="1" lang="en-US" sz="2400"/>
              <a:t>Checklists:</a:t>
            </a:r>
            <a:r>
              <a:rPr lang="en-US" sz="2400"/>
              <a:t> Ensure key ideas are captured without over-scaffolding</a:t>
            </a:r>
            <a:br>
              <a:rPr lang="en-US" sz="2400"/>
            </a:br>
            <a:endParaRPr sz="2400"/>
          </a:p>
          <a:p>
            <a:pPr indent="0" lvl="0" marL="0" rtl="0" algn="l">
              <a:spcBef>
                <a:spcPts val="360"/>
              </a:spcBef>
              <a:spcAft>
                <a:spcPts val="0"/>
              </a:spcAft>
              <a:buNone/>
            </a:pPr>
            <a:r>
              <a:rPr b="1" lang="en-US" sz="2400"/>
              <a:t>Prep options</a:t>
            </a:r>
            <a:r>
              <a:rPr b="1" lang="en-US" sz="2400"/>
              <a:t>:</a:t>
            </a:r>
            <a:r>
              <a:rPr lang="en-US" sz="2400"/>
              <a:t> Videos or lecture slides paired with guides to support note-taking</a:t>
            </a:r>
            <a:endParaRPr sz="2400"/>
          </a:p>
          <a:p>
            <a:pPr indent="0" lvl="0" marL="0" rtl="0" algn="l">
              <a:spcBef>
                <a:spcPts val="360"/>
              </a:spcBef>
              <a:spcAft>
                <a:spcPts val="0"/>
              </a:spcAft>
              <a:buNone/>
            </a:pPr>
            <a:r>
              <a:t/>
            </a:r>
            <a:endParaRPr sz="2400"/>
          </a:p>
          <a:p>
            <a:pPr indent="0" lvl="0" marL="0" rtl="0" algn="l">
              <a:spcBef>
                <a:spcPts val="360"/>
              </a:spcBef>
              <a:spcAft>
                <a:spcPts val="0"/>
              </a:spcAft>
              <a:buNone/>
            </a:pPr>
            <a:r>
              <a:t/>
            </a:r>
            <a:endParaRPr sz="2400"/>
          </a:p>
          <a:p>
            <a:pPr indent="0" lvl="0" marL="0" rtl="0" algn="l">
              <a:spcBef>
                <a:spcPts val="360"/>
              </a:spcBef>
              <a:spcAft>
                <a:spcPts val="0"/>
              </a:spcAft>
              <a:buNone/>
            </a:pPr>
            <a:r>
              <a:t/>
            </a:r>
            <a:endParaRPr sz="24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726" name="Shape 726"/>
        <p:cNvGrpSpPr/>
        <p:nvPr/>
      </p:nvGrpSpPr>
      <p:grpSpPr>
        <a:xfrm>
          <a:off x="0" y="0"/>
          <a:ext cx="0" cy="0"/>
          <a:chOff x="0" y="0"/>
          <a:chExt cx="0" cy="0"/>
        </a:xfrm>
      </p:grpSpPr>
      <p:sp>
        <p:nvSpPr>
          <p:cNvPr id="727" name="Google Shape;727;p93"/>
          <p:cNvSpPr txBox="1"/>
          <p:nvPr>
            <p:ph type="title"/>
          </p:nvPr>
        </p:nvSpPr>
        <p:spPr>
          <a:xfrm>
            <a:off x="457200" y="274638"/>
            <a:ext cx="82296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a:t>Support Without Lowering the Bar</a:t>
            </a:r>
            <a:endParaRPr/>
          </a:p>
        </p:txBody>
      </p:sp>
      <p:sp>
        <p:nvSpPr>
          <p:cNvPr id="728" name="Google Shape;728;p93"/>
          <p:cNvSpPr txBox="1"/>
          <p:nvPr>
            <p:ph idx="1" type="body"/>
          </p:nvPr>
        </p:nvSpPr>
        <p:spPr>
          <a:xfrm>
            <a:off x="457200" y="1417650"/>
            <a:ext cx="8229600" cy="45261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b="1" lang="en-US" sz="2800"/>
              <a:t>Copies of notes:</a:t>
            </a:r>
            <a:r>
              <a:rPr lang="en-US" sz="2800"/>
              <a:t> Summary guides or checklists are provided in place of full note copies</a:t>
            </a:r>
            <a:br>
              <a:rPr lang="en-US" sz="2800"/>
            </a:br>
            <a:endParaRPr sz="2800"/>
          </a:p>
          <a:p>
            <a:pPr indent="0" lvl="0" marL="0" rtl="0" algn="l">
              <a:spcBef>
                <a:spcPts val="360"/>
              </a:spcBef>
              <a:spcAft>
                <a:spcPts val="0"/>
              </a:spcAft>
              <a:buNone/>
            </a:pPr>
            <a:r>
              <a:rPr b="1" lang="en-US" sz="2800"/>
              <a:t>Extended time:</a:t>
            </a:r>
            <a:r>
              <a:rPr lang="en-US" sz="2800"/>
              <a:t> Given on homework and quizzes; pre-lab checks and whiteboard work are untimed</a:t>
            </a:r>
            <a:br>
              <a:rPr lang="en-US" sz="2800"/>
            </a:br>
            <a:endParaRPr sz="2800"/>
          </a:p>
          <a:p>
            <a:pPr indent="0" lvl="0" marL="0" rtl="0" algn="l">
              <a:spcBef>
                <a:spcPts val="360"/>
              </a:spcBef>
              <a:spcAft>
                <a:spcPts val="0"/>
              </a:spcAft>
              <a:buNone/>
            </a:pPr>
            <a:r>
              <a:rPr b="1" lang="en-US" sz="2800"/>
              <a:t>Speech-to-text:</a:t>
            </a:r>
            <a:r>
              <a:rPr lang="en-US" sz="2800"/>
              <a:t> Accepted when needed for students to access the material</a:t>
            </a:r>
            <a:br>
              <a:rPr lang="en-US" sz="2800"/>
            </a:br>
            <a:endParaRPr sz="2800"/>
          </a:p>
          <a:p>
            <a:pPr indent="0" lvl="0" marL="0" rtl="0" algn="l">
              <a:spcBef>
                <a:spcPts val="360"/>
              </a:spcBef>
              <a:spcAft>
                <a:spcPts val="0"/>
              </a:spcAft>
              <a:buNone/>
            </a:pPr>
            <a:r>
              <a:rPr b="1" lang="en-US" sz="2800"/>
              <a:t>Chunked reading:</a:t>
            </a:r>
            <a:r>
              <a:rPr lang="en-US" sz="2800"/>
              <a:t> Content is split across pre-lab and </a:t>
            </a:r>
            <a:r>
              <a:rPr lang="en-US" sz="2800"/>
              <a:t>reading, notes, or prep materials </a:t>
            </a:r>
            <a:r>
              <a:rPr lang="en-US" sz="2800"/>
              <a:t>; text-to-speech tools are available</a:t>
            </a:r>
            <a:endParaRPr sz="2800"/>
          </a:p>
          <a:p>
            <a:pPr indent="0" lvl="0" marL="0" rtl="0" algn="l">
              <a:spcBef>
                <a:spcPts val="360"/>
              </a:spcBef>
              <a:spcAft>
                <a:spcPts val="0"/>
              </a:spcAft>
              <a:buClr>
                <a:schemeClr val="dk1"/>
              </a:buClr>
              <a:buSzPts val="1100"/>
              <a:buFont typeface="Arial"/>
              <a:buNone/>
            </a:pPr>
            <a:r>
              <a:t/>
            </a:r>
            <a:endParaRPr b="1" sz="2800"/>
          </a:p>
          <a:p>
            <a:pPr indent="0" lvl="0" marL="0" rtl="0" algn="l">
              <a:spcBef>
                <a:spcPts val="360"/>
              </a:spcBef>
              <a:spcAft>
                <a:spcPts val="0"/>
              </a:spcAft>
              <a:buNone/>
            </a:pPr>
            <a:r>
              <a:t/>
            </a:r>
            <a:endParaRPr sz="2800"/>
          </a:p>
          <a:p>
            <a:pPr indent="0" lvl="0" marL="0" rtl="0" algn="l">
              <a:spcBef>
                <a:spcPts val="360"/>
              </a:spcBef>
              <a:spcAft>
                <a:spcPts val="0"/>
              </a:spcAft>
              <a:buNone/>
            </a:pPr>
            <a:r>
              <a:t/>
            </a:r>
            <a:endParaRPr sz="2800"/>
          </a:p>
          <a:p>
            <a:pPr indent="0" lvl="0" marL="0" rtl="0" algn="l">
              <a:spcBef>
                <a:spcPts val="360"/>
              </a:spcBef>
              <a:spcAft>
                <a:spcPts val="0"/>
              </a:spcAft>
              <a:buNone/>
            </a:pPr>
            <a:r>
              <a:t/>
            </a:r>
            <a:endParaRPr sz="2800"/>
          </a:p>
          <a:p>
            <a:pPr indent="0" lvl="0" marL="0" rtl="0" algn="l">
              <a:spcBef>
                <a:spcPts val="360"/>
              </a:spcBef>
              <a:spcAft>
                <a:spcPts val="0"/>
              </a:spcAft>
              <a:buNone/>
            </a:pPr>
            <a:r>
              <a:t/>
            </a:r>
            <a:endParaRPr sz="280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732" name="Shape 732"/>
        <p:cNvGrpSpPr/>
        <p:nvPr/>
      </p:nvGrpSpPr>
      <p:grpSpPr>
        <a:xfrm>
          <a:off x="0" y="0"/>
          <a:ext cx="0" cy="0"/>
          <a:chOff x="0" y="0"/>
          <a:chExt cx="0" cy="0"/>
        </a:xfrm>
      </p:grpSpPr>
      <p:sp>
        <p:nvSpPr>
          <p:cNvPr id="733" name="Google Shape;733;p9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15000"/>
              </a:lnSpc>
              <a:spcBef>
                <a:spcPts val="1400"/>
              </a:spcBef>
              <a:spcAft>
                <a:spcPts val="0"/>
              </a:spcAft>
              <a:buClr>
                <a:schemeClr val="dk1"/>
              </a:buClr>
              <a:buSzPts val="1100"/>
              <a:buFont typeface="Arial"/>
              <a:buNone/>
            </a:pPr>
            <a:r>
              <a:rPr b="1" lang="en-US" sz="3000">
                <a:latin typeface="Arial"/>
                <a:ea typeface="Arial"/>
                <a:cs typeface="Arial"/>
                <a:sym typeface="Arial"/>
              </a:rPr>
              <a:t>Option 2: In-Class Frontload + First Use </a:t>
            </a:r>
            <a:endParaRPr b="1" sz="30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2400">
                <a:latin typeface="Arial"/>
                <a:ea typeface="Arial"/>
                <a:cs typeface="Arial"/>
                <a:sym typeface="Arial"/>
              </a:rPr>
              <a:t>Same goal. Different location.</a:t>
            </a:r>
            <a:endParaRPr b="1" sz="2400">
              <a:latin typeface="Arial"/>
              <a:ea typeface="Arial"/>
              <a:cs typeface="Arial"/>
              <a:sym typeface="Arial"/>
            </a:endParaRPr>
          </a:p>
          <a:p>
            <a:pPr indent="0" lvl="0" marL="0" rtl="0" algn="l">
              <a:lnSpc>
                <a:spcPct val="115000"/>
              </a:lnSpc>
              <a:spcBef>
                <a:spcPts val="1200"/>
              </a:spcBef>
              <a:spcAft>
                <a:spcPts val="1200"/>
              </a:spcAft>
              <a:buClr>
                <a:schemeClr val="dk1"/>
              </a:buClr>
              <a:buSzPts val="990"/>
              <a:buFont typeface="Arial"/>
              <a:buNone/>
            </a:pPr>
            <a:r>
              <a:t/>
            </a:r>
            <a:endParaRPr b="1" sz="3070">
              <a:latin typeface="Arial"/>
              <a:ea typeface="Arial"/>
              <a:cs typeface="Arial"/>
              <a:sym typeface="Arial"/>
            </a:endParaRPr>
          </a:p>
        </p:txBody>
      </p:sp>
      <p:sp>
        <p:nvSpPr>
          <p:cNvPr id="734" name="Google Shape;734;p94"/>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3000">
                <a:latin typeface="Arial"/>
                <a:ea typeface="Arial"/>
                <a:cs typeface="Arial"/>
                <a:sym typeface="Arial"/>
              </a:rPr>
              <a:t>When before-class prep is not consistent:</a:t>
            </a:r>
            <a:endParaRPr sz="3000">
              <a:latin typeface="Arial"/>
              <a:ea typeface="Arial"/>
              <a:cs typeface="Arial"/>
              <a:sym typeface="Arial"/>
            </a:endParaRPr>
          </a:p>
          <a:p>
            <a:pPr indent="-419100" lvl="0" marL="457200" rtl="0" algn="l">
              <a:lnSpc>
                <a:spcPct val="115000"/>
              </a:lnSpc>
              <a:spcBef>
                <a:spcPts val="1200"/>
              </a:spcBef>
              <a:spcAft>
                <a:spcPts val="0"/>
              </a:spcAft>
              <a:buSzPts val="3000"/>
              <a:buChar char="●"/>
            </a:pPr>
            <a:r>
              <a:rPr lang="en-US" sz="3000">
                <a:latin typeface="Arial"/>
                <a:ea typeface="Arial"/>
                <a:cs typeface="Arial"/>
                <a:sym typeface="Arial"/>
              </a:rPr>
              <a:t>Build the background during the first 10–15 minutes</a:t>
            </a:r>
            <a:endParaRPr sz="3000">
              <a:latin typeface="Arial"/>
              <a:ea typeface="Arial"/>
              <a:cs typeface="Arial"/>
              <a:sym typeface="Arial"/>
            </a:endParaRPr>
          </a:p>
          <a:p>
            <a:pPr indent="-419100" lvl="0" marL="457200" rtl="0" algn="l">
              <a:lnSpc>
                <a:spcPct val="115000"/>
              </a:lnSpc>
              <a:spcBef>
                <a:spcPts val="0"/>
              </a:spcBef>
              <a:spcAft>
                <a:spcPts val="0"/>
              </a:spcAft>
              <a:buSzPts val="3000"/>
              <a:buChar char="●"/>
            </a:pPr>
            <a:r>
              <a:rPr lang="en-US" sz="3000">
                <a:latin typeface="Arial"/>
                <a:ea typeface="Arial"/>
                <a:cs typeface="Arial"/>
                <a:sym typeface="Arial"/>
              </a:rPr>
              <a:t>Teach the parts students are most likely to misunderstand</a:t>
            </a:r>
            <a:endParaRPr sz="3000">
              <a:latin typeface="Arial"/>
              <a:ea typeface="Arial"/>
              <a:cs typeface="Arial"/>
              <a:sym typeface="Arial"/>
            </a:endParaRPr>
          </a:p>
          <a:p>
            <a:pPr indent="-419100" lvl="0" marL="457200" rtl="0" algn="l">
              <a:lnSpc>
                <a:spcPct val="115000"/>
              </a:lnSpc>
              <a:spcBef>
                <a:spcPts val="0"/>
              </a:spcBef>
              <a:spcAft>
                <a:spcPts val="0"/>
              </a:spcAft>
              <a:buSzPts val="3000"/>
              <a:buChar char="●"/>
            </a:pPr>
            <a:r>
              <a:rPr lang="en-US" sz="3000">
                <a:latin typeface="Arial"/>
                <a:ea typeface="Arial"/>
                <a:cs typeface="Arial"/>
                <a:sym typeface="Arial"/>
              </a:rPr>
              <a:t>Use the content before students leave</a:t>
            </a:r>
            <a:endParaRPr sz="3000">
              <a:latin typeface="Arial"/>
              <a:ea typeface="Arial"/>
              <a:cs typeface="Arial"/>
              <a:sym typeface="Arial"/>
            </a:endParaRPr>
          </a:p>
          <a:p>
            <a:pPr indent="-419100" lvl="0" marL="457200" rtl="0" algn="l">
              <a:lnSpc>
                <a:spcPct val="115000"/>
              </a:lnSpc>
              <a:spcBef>
                <a:spcPts val="0"/>
              </a:spcBef>
              <a:spcAft>
                <a:spcPts val="0"/>
              </a:spcAft>
              <a:buSzPts val="3000"/>
              <a:buChar char="●"/>
            </a:pPr>
            <a:r>
              <a:rPr lang="en-US" sz="3000">
                <a:latin typeface="Arial"/>
                <a:ea typeface="Arial"/>
                <a:cs typeface="Arial"/>
                <a:sym typeface="Arial"/>
              </a:rPr>
              <a:t>Use what you see to plan Day 2</a:t>
            </a:r>
            <a:endParaRPr sz="3000">
              <a:latin typeface="Arial"/>
              <a:ea typeface="Arial"/>
              <a:cs typeface="Arial"/>
              <a:sym typeface="Arial"/>
            </a:endParaRPr>
          </a:p>
          <a:p>
            <a:pPr indent="-419100" lvl="0" marL="457200" rtl="0" algn="l">
              <a:lnSpc>
                <a:spcPct val="115000"/>
              </a:lnSpc>
              <a:spcBef>
                <a:spcPts val="0"/>
              </a:spcBef>
              <a:spcAft>
                <a:spcPts val="0"/>
              </a:spcAft>
              <a:buSzPts val="3000"/>
              <a:buChar char="●"/>
            </a:pPr>
            <a:r>
              <a:rPr lang="en-US" sz="3000">
                <a:latin typeface="Arial"/>
                <a:ea typeface="Arial"/>
                <a:cs typeface="Arial"/>
                <a:sym typeface="Arial"/>
              </a:rPr>
              <a:t>Keep the same three-day structure</a:t>
            </a:r>
            <a:endParaRPr sz="3000">
              <a:latin typeface="Arial"/>
              <a:ea typeface="Arial"/>
              <a:cs typeface="Arial"/>
              <a:sym typeface="Arial"/>
            </a:endParaRPr>
          </a:p>
          <a:p>
            <a:pPr indent="0" lvl="0" marL="0" rtl="0" algn="l">
              <a:lnSpc>
                <a:spcPct val="115000"/>
              </a:lnSpc>
              <a:spcBef>
                <a:spcPts val="1200"/>
              </a:spcBef>
              <a:spcAft>
                <a:spcPts val="1200"/>
              </a:spcAft>
              <a:buNone/>
            </a:pPr>
            <a:r>
              <a:rPr b="1" lang="en-US" sz="3000">
                <a:latin typeface="Arial"/>
                <a:ea typeface="Arial"/>
                <a:cs typeface="Arial"/>
                <a:sym typeface="Arial"/>
              </a:rPr>
              <a:t>Frontloading only works if students use it.</a:t>
            </a:r>
            <a:endParaRPr sz="3000">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738" name="Shape 738"/>
        <p:cNvGrpSpPr/>
        <p:nvPr/>
      </p:nvGrpSpPr>
      <p:grpSpPr>
        <a:xfrm>
          <a:off x="0" y="0"/>
          <a:ext cx="0" cy="0"/>
          <a:chOff x="0" y="0"/>
          <a:chExt cx="0" cy="0"/>
        </a:xfrm>
      </p:grpSpPr>
      <p:sp>
        <p:nvSpPr>
          <p:cNvPr id="739" name="Google Shape;739;p95"/>
          <p:cNvSpPr txBox="1"/>
          <p:nvPr>
            <p:ph type="title"/>
          </p:nvPr>
        </p:nvSpPr>
        <p:spPr>
          <a:xfrm>
            <a:off x="457200" y="274644"/>
            <a:ext cx="8229600" cy="530100"/>
          </a:xfrm>
          <a:prstGeom prst="rect">
            <a:avLst/>
          </a:prstGeom>
          <a:noFill/>
          <a:ln>
            <a:noFill/>
          </a:ln>
        </p:spPr>
        <p:txBody>
          <a:bodyPr anchorCtr="0" anchor="ctr" bIns="45700" lIns="91425" spcFirstLastPara="1" rIns="91425" wrap="square" tIns="45700">
            <a:noAutofit/>
          </a:bodyPr>
          <a:lstStyle/>
          <a:p>
            <a:pPr indent="0" lvl="0" marL="0" rtl="0" algn="l">
              <a:lnSpc>
                <a:spcPct val="115000"/>
              </a:lnSpc>
              <a:spcBef>
                <a:spcPts val="2400"/>
              </a:spcBef>
              <a:spcAft>
                <a:spcPts val="600"/>
              </a:spcAft>
              <a:buClr>
                <a:schemeClr val="dk1"/>
              </a:buClr>
              <a:buSzPts val="990"/>
              <a:buFont typeface="Arial"/>
              <a:buNone/>
            </a:pPr>
            <a:r>
              <a:rPr b="1" lang="en-US" sz="3070">
                <a:latin typeface="Arial"/>
                <a:ea typeface="Arial"/>
                <a:cs typeface="Arial"/>
                <a:sym typeface="Arial"/>
              </a:rPr>
              <a:t>Option 2 Flow: In-Class Frontload </a:t>
            </a:r>
            <a:endParaRPr sz="4960"/>
          </a:p>
        </p:txBody>
      </p:sp>
      <p:sp>
        <p:nvSpPr>
          <p:cNvPr id="740" name="Google Shape;740;p95"/>
          <p:cNvSpPr txBox="1"/>
          <p:nvPr>
            <p:ph idx="1" type="body"/>
          </p:nvPr>
        </p:nvSpPr>
        <p:spPr>
          <a:xfrm>
            <a:off x="284950" y="1036525"/>
            <a:ext cx="8314200" cy="4526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400"/>
              </a:spcBef>
              <a:spcAft>
                <a:spcPts val="0"/>
              </a:spcAft>
              <a:buClr>
                <a:schemeClr val="dk1"/>
              </a:buClr>
              <a:buSzPts val="1100"/>
              <a:buFont typeface="Arial"/>
              <a:buNone/>
            </a:pPr>
            <a:r>
              <a:rPr b="1" lang="en-US" sz="1800">
                <a:latin typeface="Arial"/>
                <a:ea typeface="Arial"/>
                <a:cs typeface="Arial"/>
                <a:sym typeface="Arial"/>
              </a:rPr>
              <a:t>Day 1: Build Background + First Use</a:t>
            </a:r>
            <a:endParaRPr b="1" sz="1800">
              <a:latin typeface="Arial"/>
              <a:ea typeface="Arial"/>
              <a:cs typeface="Arial"/>
              <a:sym typeface="Arial"/>
            </a:endParaRPr>
          </a:p>
          <a:p>
            <a:pPr indent="-342900" lvl="0" marL="457200" rtl="0" algn="l">
              <a:lnSpc>
                <a:spcPct val="115000"/>
              </a:lnSpc>
              <a:spcBef>
                <a:spcPts val="1200"/>
              </a:spcBef>
              <a:spcAft>
                <a:spcPts val="0"/>
              </a:spcAft>
              <a:buSzPts val="1800"/>
              <a:buChar char="●"/>
            </a:pPr>
            <a:r>
              <a:rPr lang="en-US" sz="1800">
                <a:latin typeface="Arial"/>
                <a:ea typeface="Arial"/>
                <a:cs typeface="Arial"/>
                <a:sym typeface="Arial"/>
              </a:rPr>
              <a:t>Guided notes, vocabulary, short reading, or teacher explanation</a:t>
            </a:r>
            <a:endParaRPr sz="1800">
              <a:latin typeface="Arial"/>
              <a:ea typeface="Arial"/>
              <a:cs typeface="Arial"/>
              <a:sym typeface="Arial"/>
            </a:endParaRPr>
          </a:p>
          <a:p>
            <a:pPr indent="-342900" lvl="0" marL="457200" rtl="0" algn="l">
              <a:lnSpc>
                <a:spcPct val="115000"/>
              </a:lnSpc>
              <a:spcBef>
                <a:spcPts val="0"/>
              </a:spcBef>
              <a:spcAft>
                <a:spcPts val="0"/>
              </a:spcAft>
              <a:buSzPts val="1800"/>
              <a:buChar char="●"/>
            </a:pPr>
            <a:r>
              <a:rPr lang="en-US" sz="1800">
                <a:latin typeface="Arial"/>
                <a:ea typeface="Arial"/>
                <a:cs typeface="Arial"/>
                <a:sym typeface="Arial"/>
              </a:rPr>
              <a:t>Teacher teaches the difficult parts</a:t>
            </a:r>
            <a:endParaRPr sz="1800">
              <a:latin typeface="Arial"/>
              <a:ea typeface="Arial"/>
              <a:cs typeface="Arial"/>
              <a:sym typeface="Arial"/>
            </a:endParaRPr>
          </a:p>
          <a:p>
            <a:pPr indent="-342900" lvl="0" marL="457200" rtl="0" algn="l">
              <a:lnSpc>
                <a:spcPct val="115000"/>
              </a:lnSpc>
              <a:spcBef>
                <a:spcPts val="0"/>
              </a:spcBef>
              <a:spcAft>
                <a:spcPts val="0"/>
              </a:spcAft>
              <a:buSzPts val="1800"/>
              <a:buChar char="●"/>
            </a:pPr>
            <a:r>
              <a:rPr lang="en-US" sz="1800">
                <a:latin typeface="Arial"/>
                <a:ea typeface="Arial"/>
                <a:cs typeface="Arial"/>
                <a:sym typeface="Arial"/>
              </a:rPr>
              <a:t>Students try the content before they leave</a:t>
            </a:r>
            <a:endParaRPr sz="1800">
              <a:latin typeface="Arial"/>
              <a:ea typeface="Arial"/>
              <a:cs typeface="Arial"/>
              <a:sym typeface="Arial"/>
            </a:endParaRPr>
          </a:p>
          <a:p>
            <a:pPr indent="0" lvl="0" marL="0" rtl="0" algn="l">
              <a:lnSpc>
                <a:spcPct val="115000"/>
              </a:lnSpc>
              <a:spcBef>
                <a:spcPts val="1400"/>
              </a:spcBef>
              <a:spcAft>
                <a:spcPts val="0"/>
              </a:spcAft>
              <a:buClr>
                <a:schemeClr val="dk1"/>
              </a:buClr>
              <a:buSzPts val="1100"/>
              <a:buFont typeface="Arial"/>
              <a:buNone/>
            </a:pPr>
            <a:r>
              <a:rPr b="1" lang="en-US" sz="1800">
                <a:latin typeface="Arial"/>
                <a:ea typeface="Arial"/>
                <a:cs typeface="Arial"/>
                <a:sym typeface="Arial"/>
              </a:rPr>
              <a:t>Day 2: Use the Content</a:t>
            </a:r>
            <a:endParaRPr b="1" sz="1800">
              <a:latin typeface="Arial"/>
              <a:ea typeface="Arial"/>
              <a:cs typeface="Arial"/>
              <a:sym typeface="Arial"/>
            </a:endParaRPr>
          </a:p>
          <a:p>
            <a:pPr indent="-342900" lvl="0" marL="457200" rtl="0" algn="l">
              <a:lnSpc>
                <a:spcPct val="115000"/>
              </a:lnSpc>
              <a:spcBef>
                <a:spcPts val="1200"/>
              </a:spcBef>
              <a:spcAft>
                <a:spcPts val="0"/>
              </a:spcAft>
              <a:buSzPts val="1800"/>
              <a:buChar char="●"/>
            </a:pPr>
            <a:r>
              <a:rPr lang="en-US" sz="1800">
                <a:latin typeface="Arial"/>
                <a:ea typeface="Arial"/>
                <a:cs typeface="Arial"/>
                <a:sym typeface="Arial"/>
              </a:rPr>
              <a:t>Whiteboards, labs, CER, discussion, sorting, problem solving, or targeted practice</a:t>
            </a:r>
            <a:endParaRPr sz="1800">
              <a:latin typeface="Arial"/>
              <a:ea typeface="Arial"/>
              <a:cs typeface="Arial"/>
              <a:sym typeface="Arial"/>
            </a:endParaRPr>
          </a:p>
          <a:p>
            <a:pPr indent="-342900" lvl="0" marL="457200" rtl="0" algn="l">
              <a:lnSpc>
                <a:spcPct val="115000"/>
              </a:lnSpc>
              <a:spcBef>
                <a:spcPts val="0"/>
              </a:spcBef>
              <a:spcAft>
                <a:spcPts val="0"/>
              </a:spcAft>
              <a:buSzPts val="1800"/>
              <a:buChar char="●"/>
            </a:pPr>
            <a:r>
              <a:rPr lang="en-US" sz="1800">
                <a:latin typeface="Arial"/>
                <a:ea typeface="Arial"/>
                <a:cs typeface="Arial"/>
                <a:sym typeface="Arial"/>
              </a:rPr>
              <a:t>Students use notes as a resource</a:t>
            </a:r>
            <a:endParaRPr sz="1800">
              <a:latin typeface="Arial"/>
              <a:ea typeface="Arial"/>
              <a:cs typeface="Arial"/>
              <a:sym typeface="Arial"/>
            </a:endParaRPr>
          </a:p>
          <a:p>
            <a:pPr indent="-342900" lvl="0" marL="457200" rtl="0" algn="l">
              <a:lnSpc>
                <a:spcPct val="115000"/>
              </a:lnSpc>
              <a:spcBef>
                <a:spcPts val="0"/>
              </a:spcBef>
              <a:spcAft>
                <a:spcPts val="0"/>
              </a:spcAft>
              <a:buSzPts val="1800"/>
              <a:buChar char="●"/>
            </a:pPr>
            <a:r>
              <a:rPr lang="en-US" sz="1800">
                <a:latin typeface="Arial"/>
                <a:ea typeface="Arial"/>
                <a:cs typeface="Arial"/>
                <a:sym typeface="Arial"/>
              </a:rPr>
              <a:t>Teacher checks reasoning and misconceptions</a:t>
            </a:r>
            <a:endParaRPr sz="1800">
              <a:latin typeface="Arial"/>
              <a:ea typeface="Arial"/>
              <a:cs typeface="Arial"/>
              <a:sym typeface="Arial"/>
            </a:endParaRPr>
          </a:p>
          <a:p>
            <a:pPr indent="0" lvl="0" marL="0" rtl="0" algn="l">
              <a:lnSpc>
                <a:spcPct val="115000"/>
              </a:lnSpc>
              <a:spcBef>
                <a:spcPts val="1400"/>
              </a:spcBef>
              <a:spcAft>
                <a:spcPts val="0"/>
              </a:spcAft>
              <a:buClr>
                <a:schemeClr val="dk1"/>
              </a:buClr>
              <a:buSzPts val="1100"/>
              <a:buFont typeface="Arial"/>
              <a:buNone/>
            </a:pPr>
            <a:r>
              <a:rPr b="1" lang="en-US" sz="1800">
                <a:latin typeface="Arial"/>
                <a:ea typeface="Arial"/>
                <a:cs typeface="Arial"/>
                <a:sym typeface="Arial"/>
              </a:rPr>
              <a:t>Day 3: Practice or Mastery Check</a:t>
            </a:r>
            <a:endParaRPr b="1" sz="1800">
              <a:latin typeface="Arial"/>
              <a:ea typeface="Arial"/>
              <a:cs typeface="Arial"/>
              <a:sym typeface="Arial"/>
            </a:endParaRPr>
          </a:p>
          <a:p>
            <a:pPr indent="-342900" lvl="0" marL="457200" rtl="0" algn="l">
              <a:lnSpc>
                <a:spcPct val="115000"/>
              </a:lnSpc>
              <a:spcBef>
                <a:spcPts val="1200"/>
              </a:spcBef>
              <a:spcAft>
                <a:spcPts val="0"/>
              </a:spcAft>
              <a:buSzPts val="1800"/>
              <a:buChar char="●"/>
            </a:pPr>
            <a:r>
              <a:rPr lang="en-US" sz="1800">
                <a:latin typeface="Arial"/>
                <a:ea typeface="Arial"/>
                <a:cs typeface="Arial"/>
                <a:sym typeface="Arial"/>
              </a:rPr>
              <a:t>Practice, quiz, Canvas check, exit ticket, or reteach</a:t>
            </a:r>
            <a:endParaRPr sz="1800">
              <a:latin typeface="Arial"/>
              <a:ea typeface="Arial"/>
              <a:cs typeface="Arial"/>
              <a:sym typeface="Arial"/>
            </a:endParaRPr>
          </a:p>
          <a:p>
            <a:pPr indent="-342900" lvl="0" marL="457200" rtl="0" algn="l">
              <a:lnSpc>
                <a:spcPct val="115000"/>
              </a:lnSpc>
              <a:spcBef>
                <a:spcPts val="0"/>
              </a:spcBef>
              <a:spcAft>
                <a:spcPts val="0"/>
              </a:spcAft>
              <a:buSzPts val="1800"/>
              <a:buChar char="●"/>
            </a:pPr>
            <a:r>
              <a:rPr lang="en-US" sz="1800">
                <a:latin typeface="Arial"/>
                <a:ea typeface="Arial"/>
                <a:cs typeface="Arial"/>
                <a:sym typeface="Arial"/>
              </a:rPr>
              <a:t>Feedback before the test</a:t>
            </a:r>
            <a:endParaRPr sz="18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800">
                <a:latin typeface="Arial"/>
                <a:ea typeface="Arial"/>
                <a:cs typeface="Arial"/>
                <a:sym typeface="Arial"/>
              </a:rPr>
              <a:t>Same three-day idea. Prep happens in class. Same 15 / 35 / 50 structure. Different evidence. </a:t>
            </a:r>
            <a:endParaRPr b="1" sz="1800">
              <a:latin typeface="Arial"/>
              <a:ea typeface="Arial"/>
              <a:cs typeface="Arial"/>
              <a:sym typeface="Arial"/>
            </a:endParaRPr>
          </a:p>
          <a:p>
            <a:pPr indent="0" lvl="0" marL="0" rtl="0" algn="l">
              <a:spcBef>
                <a:spcPts val="1200"/>
              </a:spcBef>
              <a:spcAft>
                <a:spcPts val="0"/>
              </a:spcAft>
              <a:buNone/>
            </a:pPr>
            <a:r>
              <a:t/>
            </a:r>
            <a:endParaRPr b="1" sz="1800">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744" name="Shape 744"/>
        <p:cNvGrpSpPr/>
        <p:nvPr/>
      </p:nvGrpSpPr>
      <p:grpSpPr>
        <a:xfrm>
          <a:off x="0" y="0"/>
          <a:ext cx="0" cy="0"/>
          <a:chOff x="0" y="0"/>
          <a:chExt cx="0" cy="0"/>
        </a:xfrm>
      </p:grpSpPr>
      <p:graphicFrame>
        <p:nvGraphicFramePr>
          <p:cNvPr id="745" name="Google Shape;745;p96"/>
          <p:cNvGraphicFramePr/>
          <p:nvPr/>
        </p:nvGraphicFramePr>
        <p:xfrm>
          <a:off x="387100" y="1005200"/>
          <a:ext cx="3000000" cy="3000000"/>
        </p:xfrm>
        <a:graphic>
          <a:graphicData uri="http://schemas.openxmlformats.org/drawingml/2006/table">
            <a:tbl>
              <a:tblPr>
                <a:noFill/>
                <a:tableStyleId>{890FF84B-E74D-4AF2-97A5-0AF63F4C5AB1}</a:tableStyleId>
              </a:tblPr>
              <a:tblGrid>
                <a:gridCol w="4111975"/>
                <a:gridCol w="4111975"/>
              </a:tblGrid>
              <a:tr h="381000">
                <a:tc>
                  <a:txBody>
                    <a:bodyPr/>
                    <a:lstStyle/>
                    <a:p>
                      <a:pPr indent="0" lvl="0" marL="0" rtl="0" algn="l">
                        <a:lnSpc>
                          <a:spcPct val="115000"/>
                        </a:lnSpc>
                        <a:spcBef>
                          <a:spcPts val="1400"/>
                        </a:spcBef>
                        <a:spcAft>
                          <a:spcPts val="0"/>
                        </a:spcAft>
                        <a:buClr>
                          <a:schemeClr val="dk1"/>
                        </a:buClr>
                        <a:buSzPts val="1100"/>
                        <a:buFont typeface="Arial"/>
                        <a:buNone/>
                      </a:pPr>
                      <a:r>
                        <a:rPr b="1" lang="en-US" sz="1300">
                          <a:solidFill>
                            <a:schemeClr val="dk1"/>
                          </a:solidFill>
                        </a:rPr>
                        <a:t>🧪 Science</a:t>
                      </a:r>
                      <a:endParaRPr b="1" sz="13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rPr>
                        <a:t>Get Ready:</a:t>
                      </a:r>
                      <a:br>
                        <a:rPr b="1" lang="en-US" sz="1100">
                          <a:solidFill>
                            <a:schemeClr val="dk1"/>
                          </a:solidFill>
                        </a:rPr>
                      </a:br>
                      <a:r>
                        <a:rPr lang="en-US" sz="1100">
                          <a:solidFill>
                            <a:schemeClr val="dk1"/>
                          </a:solidFill>
                        </a:rPr>
                        <a:t> Guided notes or vocabulary</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rPr>
                        <a:t>Teach:</a:t>
                      </a:r>
                      <a:br>
                        <a:rPr b="1" lang="en-US" sz="1100">
                          <a:solidFill>
                            <a:schemeClr val="dk1"/>
                          </a:solidFill>
                        </a:rPr>
                      </a:br>
                      <a:r>
                        <a:rPr lang="en-US" sz="1100">
                          <a:solidFill>
                            <a:schemeClr val="dk1"/>
                          </a:solidFill>
                        </a:rPr>
                        <a:t> Examples, discussion, demonstrations</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rPr>
                        <a:t>Students Think:</a:t>
                      </a:r>
                      <a:br>
                        <a:rPr b="1" lang="en-US" sz="1100">
                          <a:solidFill>
                            <a:schemeClr val="dk1"/>
                          </a:solidFill>
                        </a:rPr>
                      </a:br>
                      <a:r>
                        <a:rPr lang="en-US" sz="1100">
                          <a:solidFill>
                            <a:schemeClr val="dk1"/>
                          </a:solidFill>
                        </a:rPr>
                        <a:t> Labs, CER, whiteboards</a:t>
                      </a:r>
                      <a:endParaRPr sz="1100">
                        <a:solidFill>
                          <a:schemeClr val="dk1"/>
                        </a:solidFill>
                      </a:endParaRPr>
                    </a:p>
                    <a:p>
                      <a:pPr indent="0" lvl="0" marL="0" rtl="0" algn="l">
                        <a:lnSpc>
                          <a:spcPct val="115000"/>
                        </a:lnSpc>
                        <a:spcBef>
                          <a:spcPts val="1200"/>
                        </a:spcBef>
                        <a:spcAft>
                          <a:spcPts val="1200"/>
                        </a:spcAft>
                        <a:buNone/>
                      </a:pPr>
                      <a:r>
                        <a:rPr b="1" lang="en-US" sz="1100">
                          <a:solidFill>
                            <a:schemeClr val="dk1"/>
                          </a:solidFill>
                        </a:rPr>
                        <a:t>Check:</a:t>
                      </a:r>
                      <a:br>
                        <a:rPr b="1" lang="en-US" sz="1100">
                          <a:solidFill>
                            <a:schemeClr val="dk1"/>
                          </a:solidFill>
                        </a:rPr>
                      </a:br>
                      <a:r>
                        <a:rPr lang="en-US" sz="1100">
                          <a:solidFill>
                            <a:schemeClr val="dk1"/>
                          </a:solidFill>
                        </a:rPr>
                        <a:t> Exit ticket, Canvas, quiz</a:t>
                      </a:r>
                      <a:endParaRPr b="1" sz="1500">
                        <a:solidFill>
                          <a:schemeClr val="dk1"/>
                        </a:solidFill>
                        <a:latin typeface="Calibri"/>
                        <a:ea typeface="Calibri"/>
                        <a:cs typeface="Calibri"/>
                        <a:sym typeface="Calibri"/>
                      </a:endParaRPr>
                    </a:p>
                  </a:txBody>
                  <a:tcPr marT="91425" marB="91425" marR="91425" marL="91425">
                    <a:solidFill>
                      <a:srgbClr val="D9EAD3"/>
                    </a:solidFill>
                  </a:tcPr>
                </a:tc>
                <a:tc>
                  <a:txBody>
                    <a:bodyPr/>
                    <a:lstStyle/>
                    <a:p>
                      <a:pPr indent="0" lvl="0" marL="0" rtl="0" algn="l">
                        <a:lnSpc>
                          <a:spcPct val="115000"/>
                        </a:lnSpc>
                        <a:spcBef>
                          <a:spcPts val="1400"/>
                        </a:spcBef>
                        <a:spcAft>
                          <a:spcPts val="0"/>
                        </a:spcAft>
                        <a:buClr>
                          <a:schemeClr val="dk1"/>
                        </a:buClr>
                        <a:buSzPts val="1100"/>
                        <a:buFont typeface="Arial"/>
                        <a:buNone/>
                      </a:pPr>
                      <a:r>
                        <a:rPr b="1" lang="en-US" sz="1300">
                          <a:solidFill>
                            <a:schemeClr val="dk1"/>
                          </a:solidFill>
                        </a:rPr>
                        <a:t>🧮 Math</a:t>
                      </a:r>
                      <a:endParaRPr b="1" sz="13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rPr>
                        <a:t>Get Ready:</a:t>
                      </a:r>
                      <a:br>
                        <a:rPr b="1" lang="en-US" sz="1100">
                          <a:solidFill>
                            <a:schemeClr val="dk1"/>
                          </a:solidFill>
                        </a:rPr>
                      </a:br>
                      <a:r>
                        <a:rPr lang="en-US" sz="1100">
                          <a:solidFill>
                            <a:schemeClr val="dk1"/>
                          </a:solidFill>
                        </a:rPr>
                        <a:t> Notes or worked examples</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rPr>
                        <a:t>Teach:</a:t>
                      </a:r>
                      <a:br>
                        <a:rPr b="1" lang="en-US" sz="1100">
                          <a:solidFill>
                            <a:schemeClr val="dk1"/>
                          </a:solidFill>
                        </a:rPr>
                      </a:br>
                      <a:r>
                        <a:rPr lang="en-US" sz="1100">
                          <a:solidFill>
                            <a:schemeClr val="dk1"/>
                          </a:solidFill>
                        </a:rPr>
                        <a:t> Model problem solving</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rPr>
                        <a:t>Students Think:</a:t>
                      </a:r>
                      <a:br>
                        <a:rPr b="1" lang="en-US" sz="1100">
                          <a:solidFill>
                            <a:schemeClr val="dk1"/>
                          </a:solidFill>
                        </a:rPr>
                      </a:br>
                      <a:r>
                        <a:rPr lang="en-US" sz="1100">
                          <a:solidFill>
                            <a:schemeClr val="dk1"/>
                          </a:solidFill>
                        </a:rPr>
                        <a:t> Whiteboards, practice, stations</a:t>
                      </a:r>
                      <a:endParaRPr sz="1100">
                        <a:solidFill>
                          <a:schemeClr val="dk1"/>
                        </a:solidFill>
                      </a:endParaRPr>
                    </a:p>
                    <a:p>
                      <a:pPr indent="0" lvl="0" marL="0" rtl="0" algn="l">
                        <a:lnSpc>
                          <a:spcPct val="115000"/>
                        </a:lnSpc>
                        <a:spcBef>
                          <a:spcPts val="1200"/>
                        </a:spcBef>
                        <a:spcAft>
                          <a:spcPts val="1200"/>
                        </a:spcAft>
                        <a:buNone/>
                      </a:pPr>
                      <a:r>
                        <a:rPr b="1" lang="en-US" sz="1100">
                          <a:solidFill>
                            <a:schemeClr val="dk1"/>
                          </a:solidFill>
                        </a:rPr>
                        <a:t>Check:</a:t>
                      </a:r>
                      <a:br>
                        <a:rPr b="1" lang="en-US" sz="1100">
                          <a:solidFill>
                            <a:schemeClr val="dk1"/>
                          </a:solidFill>
                        </a:rPr>
                      </a:br>
                      <a:r>
                        <a:rPr lang="en-US" sz="1100">
                          <a:solidFill>
                            <a:schemeClr val="dk1"/>
                          </a:solidFill>
                        </a:rPr>
                        <a:t> Exit ticket or quiz</a:t>
                      </a:r>
                      <a:endParaRPr b="1" sz="1500">
                        <a:solidFill>
                          <a:schemeClr val="dk1"/>
                        </a:solidFill>
                        <a:latin typeface="Calibri"/>
                        <a:ea typeface="Calibri"/>
                        <a:cs typeface="Calibri"/>
                        <a:sym typeface="Calibri"/>
                      </a:endParaRPr>
                    </a:p>
                  </a:txBody>
                  <a:tcPr marT="91425" marB="91425" marR="91425" marL="91425">
                    <a:solidFill>
                      <a:srgbClr val="F4CCCC"/>
                    </a:solidFill>
                  </a:tcPr>
                </a:tc>
              </a:tr>
              <a:tr h="381000">
                <a:tc>
                  <a:txBody>
                    <a:bodyPr/>
                    <a:lstStyle/>
                    <a:p>
                      <a:pPr indent="0" lvl="0" marL="0" rtl="0" algn="l">
                        <a:lnSpc>
                          <a:spcPct val="115000"/>
                        </a:lnSpc>
                        <a:spcBef>
                          <a:spcPts val="1400"/>
                        </a:spcBef>
                        <a:spcAft>
                          <a:spcPts val="0"/>
                        </a:spcAft>
                        <a:buClr>
                          <a:schemeClr val="dk1"/>
                        </a:buClr>
                        <a:buSzPts val="1100"/>
                        <a:buFont typeface="Arial"/>
                        <a:buNone/>
                      </a:pPr>
                      <a:r>
                        <a:rPr b="1" lang="en-US" sz="1300">
                          <a:solidFill>
                            <a:schemeClr val="dk1"/>
                          </a:solidFill>
                        </a:rPr>
                        <a:t>📚 English</a:t>
                      </a:r>
                      <a:endParaRPr b="1" sz="13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rPr>
                        <a:t>Get Ready:</a:t>
                      </a:r>
                      <a:br>
                        <a:rPr b="1" lang="en-US" sz="1100">
                          <a:solidFill>
                            <a:schemeClr val="dk1"/>
                          </a:solidFill>
                        </a:rPr>
                      </a:br>
                      <a:r>
                        <a:rPr lang="en-US" sz="1100">
                          <a:solidFill>
                            <a:schemeClr val="dk1"/>
                          </a:solidFill>
                        </a:rPr>
                        <a:t> Read and annotate</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rPr>
                        <a:t>Teach:</a:t>
                      </a:r>
                      <a:br>
                        <a:rPr b="1" lang="en-US" sz="1100">
                          <a:solidFill>
                            <a:schemeClr val="dk1"/>
                          </a:solidFill>
                        </a:rPr>
                      </a:br>
                      <a:r>
                        <a:rPr lang="en-US" sz="1100">
                          <a:solidFill>
                            <a:schemeClr val="dk1"/>
                          </a:solidFill>
                        </a:rPr>
                        <a:t> Mini lesson</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rPr>
                        <a:t>Students Think:</a:t>
                      </a:r>
                      <a:br>
                        <a:rPr b="1" lang="en-US" sz="1100">
                          <a:solidFill>
                            <a:schemeClr val="dk1"/>
                          </a:solidFill>
                        </a:rPr>
                      </a:br>
                      <a:r>
                        <a:rPr lang="en-US" sz="1100">
                          <a:solidFill>
                            <a:schemeClr val="dk1"/>
                          </a:solidFill>
                        </a:rPr>
                        <a:t> Discussion, writing, CER</a:t>
                      </a:r>
                      <a:endParaRPr sz="1100">
                        <a:solidFill>
                          <a:schemeClr val="dk1"/>
                        </a:solidFill>
                      </a:endParaRPr>
                    </a:p>
                    <a:p>
                      <a:pPr indent="0" lvl="0" marL="0" rtl="0" algn="l">
                        <a:lnSpc>
                          <a:spcPct val="115000"/>
                        </a:lnSpc>
                        <a:spcBef>
                          <a:spcPts val="1200"/>
                        </a:spcBef>
                        <a:spcAft>
                          <a:spcPts val="1200"/>
                        </a:spcAft>
                        <a:buNone/>
                      </a:pPr>
                      <a:r>
                        <a:rPr b="1" lang="en-US" sz="1100">
                          <a:solidFill>
                            <a:schemeClr val="dk1"/>
                          </a:solidFill>
                        </a:rPr>
                        <a:t>Check:</a:t>
                      </a:r>
                      <a:br>
                        <a:rPr b="1" lang="en-US" sz="1100">
                          <a:solidFill>
                            <a:schemeClr val="dk1"/>
                          </a:solidFill>
                        </a:rPr>
                      </a:br>
                      <a:r>
                        <a:rPr lang="en-US" sz="1100">
                          <a:solidFill>
                            <a:schemeClr val="dk1"/>
                          </a:solidFill>
                        </a:rPr>
                        <a:t> Exit ticket or short response</a:t>
                      </a:r>
                      <a:endParaRPr b="1" sz="1500">
                        <a:solidFill>
                          <a:schemeClr val="dk1"/>
                        </a:solidFill>
                        <a:latin typeface="Calibri"/>
                        <a:ea typeface="Calibri"/>
                        <a:cs typeface="Calibri"/>
                        <a:sym typeface="Calibri"/>
                      </a:endParaRPr>
                    </a:p>
                  </a:txBody>
                  <a:tcPr marT="91425" marB="91425" marR="91425" marL="91425">
                    <a:solidFill>
                      <a:srgbClr val="C9DAF8"/>
                    </a:solidFill>
                  </a:tcPr>
                </a:tc>
                <a:tc>
                  <a:txBody>
                    <a:bodyPr/>
                    <a:lstStyle/>
                    <a:p>
                      <a:pPr indent="0" lvl="0" marL="0" rtl="0" algn="l">
                        <a:lnSpc>
                          <a:spcPct val="115000"/>
                        </a:lnSpc>
                        <a:spcBef>
                          <a:spcPts val="1400"/>
                        </a:spcBef>
                        <a:spcAft>
                          <a:spcPts val="0"/>
                        </a:spcAft>
                        <a:buClr>
                          <a:schemeClr val="dk1"/>
                        </a:buClr>
                        <a:buSzPts val="1100"/>
                        <a:buFont typeface="Arial"/>
                        <a:buNone/>
                      </a:pPr>
                      <a:r>
                        <a:rPr b="1" lang="en-US" sz="1300">
                          <a:solidFill>
                            <a:schemeClr val="dk1"/>
                          </a:solidFill>
                        </a:rPr>
                        <a:t>🌎 Social Studies</a:t>
                      </a:r>
                      <a:endParaRPr b="1" sz="13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rPr>
                        <a:t>Get Ready:</a:t>
                      </a:r>
                      <a:br>
                        <a:rPr b="1" lang="en-US" sz="1100">
                          <a:solidFill>
                            <a:schemeClr val="dk1"/>
                          </a:solidFill>
                        </a:rPr>
                      </a:br>
                      <a:r>
                        <a:rPr lang="en-US" sz="1100">
                          <a:solidFill>
                            <a:schemeClr val="dk1"/>
                          </a:solidFill>
                        </a:rPr>
                        <a:t> Read source or background</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rPr>
                        <a:t>Teach:</a:t>
                      </a:r>
                      <a:br>
                        <a:rPr b="1" lang="en-US" sz="1100">
                          <a:solidFill>
                            <a:schemeClr val="dk1"/>
                          </a:solidFill>
                        </a:rPr>
                      </a:br>
                      <a:r>
                        <a:rPr lang="en-US" sz="1100">
                          <a:solidFill>
                            <a:schemeClr val="dk1"/>
                          </a:solidFill>
                        </a:rPr>
                        <a:t> Mini lesson</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rPr>
                        <a:t>Students Think:</a:t>
                      </a:r>
                      <a:br>
                        <a:rPr b="1" lang="en-US" sz="1100">
                          <a:solidFill>
                            <a:schemeClr val="dk1"/>
                          </a:solidFill>
                        </a:rPr>
                      </a:br>
                      <a:r>
                        <a:rPr lang="en-US" sz="1100">
                          <a:solidFill>
                            <a:schemeClr val="dk1"/>
                          </a:solidFill>
                        </a:rPr>
                        <a:t> Discussion, analysis, timelines</a:t>
                      </a:r>
                      <a:endParaRPr sz="1100">
                        <a:solidFill>
                          <a:schemeClr val="dk1"/>
                        </a:solidFill>
                      </a:endParaRPr>
                    </a:p>
                    <a:p>
                      <a:pPr indent="0" lvl="0" marL="0" rtl="0" algn="l">
                        <a:lnSpc>
                          <a:spcPct val="115000"/>
                        </a:lnSpc>
                        <a:spcBef>
                          <a:spcPts val="1200"/>
                        </a:spcBef>
                        <a:spcAft>
                          <a:spcPts val="1200"/>
                        </a:spcAft>
                        <a:buNone/>
                      </a:pPr>
                      <a:r>
                        <a:rPr b="1" lang="en-US" sz="1100">
                          <a:solidFill>
                            <a:schemeClr val="dk1"/>
                          </a:solidFill>
                        </a:rPr>
                        <a:t>Check:</a:t>
                      </a:r>
                      <a:br>
                        <a:rPr b="1" lang="en-US" sz="1100">
                          <a:solidFill>
                            <a:schemeClr val="dk1"/>
                          </a:solidFill>
                        </a:rPr>
                      </a:br>
                      <a:r>
                        <a:rPr lang="en-US" sz="1100">
                          <a:solidFill>
                            <a:schemeClr val="dk1"/>
                          </a:solidFill>
                        </a:rPr>
                        <a:t> Exit ticket or document analysis</a:t>
                      </a:r>
                      <a:endParaRPr b="1" sz="1500">
                        <a:solidFill>
                          <a:schemeClr val="dk1"/>
                        </a:solidFill>
                        <a:latin typeface="Calibri"/>
                        <a:ea typeface="Calibri"/>
                        <a:cs typeface="Calibri"/>
                        <a:sym typeface="Calibri"/>
                      </a:endParaRPr>
                    </a:p>
                  </a:txBody>
                  <a:tcPr marT="91425" marB="91425" marR="91425" marL="91425">
                    <a:solidFill>
                      <a:srgbClr val="FFF2CC"/>
                    </a:solidFill>
                  </a:tcPr>
                </a:tc>
              </a:tr>
            </a:tbl>
          </a:graphicData>
        </a:graphic>
      </p:graphicFrame>
      <p:sp>
        <p:nvSpPr>
          <p:cNvPr id="746" name="Google Shape;746;p96"/>
          <p:cNvSpPr txBox="1"/>
          <p:nvPr/>
        </p:nvSpPr>
        <p:spPr>
          <a:xfrm>
            <a:off x="49175" y="31300"/>
            <a:ext cx="8942700" cy="84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200">
                <a:solidFill>
                  <a:schemeClr val="dk1"/>
                </a:solidFill>
                <a:latin typeface="Calibri"/>
                <a:ea typeface="Calibri"/>
                <a:cs typeface="Calibri"/>
                <a:sym typeface="Calibri"/>
              </a:rPr>
              <a:t>Different subjects. Same instructional approach. </a:t>
            </a:r>
            <a:endParaRPr sz="3200">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750" name="Shape 750"/>
        <p:cNvGrpSpPr/>
        <p:nvPr/>
      </p:nvGrpSpPr>
      <p:grpSpPr>
        <a:xfrm>
          <a:off x="0" y="0"/>
          <a:ext cx="0" cy="0"/>
          <a:chOff x="0" y="0"/>
          <a:chExt cx="0" cy="0"/>
        </a:xfrm>
      </p:grpSpPr>
      <p:sp>
        <p:nvSpPr>
          <p:cNvPr id="751" name="Google Shape;751;p9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Day 1: Build Background + First Use </a:t>
            </a:r>
            <a:endParaRPr/>
          </a:p>
        </p:txBody>
      </p:sp>
      <p:sp>
        <p:nvSpPr>
          <p:cNvPr id="752" name="Google Shape;752;p9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400050" lvl="0" marL="457200" rtl="0" algn="l">
              <a:lnSpc>
                <a:spcPct val="115000"/>
              </a:lnSpc>
              <a:spcBef>
                <a:spcPts val="1200"/>
              </a:spcBef>
              <a:spcAft>
                <a:spcPts val="0"/>
              </a:spcAft>
              <a:buSzPts val="2700"/>
              <a:buChar char="•"/>
            </a:pPr>
            <a:r>
              <a:rPr lang="en-US" sz="2700">
                <a:latin typeface="Arial"/>
                <a:ea typeface="Arial"/>
                <a:cs typeface="Arial"/>
                <a:sym typeface="Arial"/>
              </a:rPr>
              <a:t>Students spend 10–15 minutes building the background</a:t>
            </a:r>
            <a:endParaRPr sz="2700">
              <a:latin typeface="Arial"/>
              <a:ea typeface="Arial"/>
              <a:cs typeface="Arial"/>
              <a:sym typeface="Arial"/>
            </a:endParaRPr>
          </a:p>
          <a:p>
            <a:pPr indent="-400050" lvl="0" marL="457200" rtl="0" algn="l">
              <a:lnSpc>
                <a:spcPct val="115000"/>
              </a:lnSpc>
              <a:spcBef>
                <a:spcPts val="0"/>
              </a:spcBef>
              <a:spcAft>
                <a:spcPts val="0"/>
              </a:spcAft>
              <a:buSzPts val="2700"/>
              <a:buChar char="•"/>
            </a:pPr>
            <a:r>
              <a:rPr lang="en-US" sz="2700">
                <a:latin typeface="Arial"/>
                <a:ea typeface="Arial"/>
                <a:cs typeface="Arial"/>
                <a:sym typeface="Arial"/>
              </a:rPr>
              <a:t>I circulate, answer questions, and check for confusion</a:t>
            </a:r>
            <a:endParaRPr sz="2700">
              <a:latin typeface="Arial"/>
              <a:ea typeface="Arial"/>
              <a:cs typeface="Arial"/>
              <a:sym typeface="Arial"/>
            </a:endParaRPr>
          </a:p>
          <a:p>
            <a:pPr indent="-400050" lvl="0" marL="457200" rtl="0" algn="l">
              <a:lnSpc>
                <a:spcPct val="115000"/>
              </a:lnSpc>
              <a:spcBef>
                <a:spcPts val="0"/>
              </a:spcBef>
              <a:spcAft>
                <a:spcPts val="0"/>
              </a:spcAft>
              <a:buSzPts val="2700"/>
              <a:buChar char="•"/>
            </a:pPr>
            <a:r>
              <a:rPr lang="en-US" sz="2700">
                <a:latin typeface="Arial"/>
                <a:ea typeface="Arial"/>
                <a:cs typeface="Arial"/>
                <a:sym typeface="Arial"/>
              </a:rPr>
              <a:t>Chromebooks close before direct instruction</a:t>
            </a:r>
            <a:endParaRPr sz="2700">
              <a:latin typeface="Arial"/>
              <a:ea typeface="Arial"/>
              <a:cs typeface="Arial"/>
              <a:sym typeface="Arial"/>
            </a:endParaRPr>
          </a:p>
          <a:p>
            <a:pPr indent="-400050" lvl="0" marL="457200" rtl="0" algn="l">
              <a:lnSpc>
                <a:spcPct val="115000"/>
              </a:lnSpc>
              <a:spcBef>
                <a:spcPts val="0"/>
              </a:spcBef>
              <a:spcAft>
                <a:spcPts val="0"/>
              </a:spcAft>
              <a:buSzPts val="2700"/>
              <a:buChar char="•"/>
            </a:pPr>
            <a:r>
              <a:rPr lang="en-US" sz="2700">
                <a:latin typeface="Arial"/>
                <a:ea typeface="Arial"/>
                <a:cs typeface="Arial"/>
                <a:sym typeface="Arial"/>
              </a:rPr>
              <a:t>I teach the parts that need teacher explanation</a:t>
            </a:r>
            <a:endParaRPr sz="2700">
              <a:latin typeface="Arial"/>
              <a:ea typeface="Arial"/>
              <a:cs typeface="Arial"/>
              <a:sym typeface="Arial"/>
            </a:endParaRPr>
          </a:p>
          <a:p>
            <a:pPr indent="-400050" lvl="0" marL="457200" rtl="0" algn="l">
              <a:lnSpc>
                <a:spcPct val="115000"/>
              </a:lnSpc>
              <a:spcBef>
                <a:spcPts val="0"/>
              </a:spcBef>
              <a:spcAft>
                <a:spcPts val="0"/>
              </a:spcAft>
              <a:buSzPts val="2700"/>
              <a:buChar char="•"/>
            </a:pPr>
            <a:r>
              <a:rPr lang="en-US" sz="2700">
                <a:latin typeface="Arial"/>
                <a:ea typeface="Arial"/>
                <a:cs typeface="Arial"/>
                <a:sym typeface="Arial"/>
              </a:rPr>
              <a:t>Students use the content before they leave</a:t>
            </a:r>
            <a:endParaRPr sz="2700">
              <a:latin typeface="Arial"/>
              <a:ea typeface="Arial"/>
              <a:cs typeface="Arial"/>
              <a:sym typeface="Arial"/>
            </a:endParaRPr>
          </a:p>
          <a:p>
            <a:pPr indent="0" lvl="0" marL="0" rtl="0" algn="l">
              <a:lnSpc>
                <a:spcPct val="115000"/>
              </a:lnSpc>
              <a:spcBef>
                <a:spcPts val="1200"/>
              </a:spcBef>
              <a:spcAft>
                <a:spcPts val="0"/>
              </a:spcAft>
              <a:buNone/>
            </a:pPr>
            <a:r>
              <a:rPr lang="en-US" sz="2700">
                <a:latin typeface="Arial"/>
                <a:ea typeface="Arial"/>
                <a:cs typeface="Arial"/>
                <a:sym typeface="Arial"/>
              </a:rPr>
              <a:t>Bottom line:</a:t>
            </a:r>
            <a:endParaRPr sz="2700">
              <a:latin typeface="Arial"/>
              <a:ea typeface="Arial"/>
              <a:cs typeface="Arial"/>
              <a:sym typeface="Arial"/>
            </a:endParaRPr>
          </a:p>
          <a:p>
            <a:pPr indent="0" lvl="0" marL="381000" marR="381000" rtl="0" algn="l">
              <a:lnSpc>
                <a:spcPct val="115000"/>
              </a:lnSpc>
              <a:spcBef>
                <a:spcPts val="1200"/>
              </a:spcBef>
              <a:spcAft>
                <a:spcPts val="1200"/>
              </a:spcAft>
              <a:buNone/>
            </a:pPr>
            <a:r>
              <a:rPr b="1" lang="en-US" sz="2700">
                <a:latin typeface="Arial"/>
                <a:ea typeface="Arial"/>
                <a:cs typeface="Arial"/>
                <a:sym typeface="Arial"/>
              </a:rPr>
              <a:t>The notes are not the lesson. They are the tool.</a:t>
            </a:r>
            <a:endParaRPr sz="2700">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8E8"/>
        </a:solidFill>
      </p:bgPr>
    </p:bg>
    <p:spTree>
      <p:nvGrpSpPr>
        <p:cNvPr id="756" name="Shape 756"/>
        <p:cNvGrpSpPr/>
        <p:nvPr/>
      </p:nvGrpSpPr>
      <p:grpSpPr>
        <a:xfrm>
          <a:off x="0" y="0"/>
          <a:ext cx="0" cy="0"/>
          <a:chOff x="0" y="0"/>
          <a:chExt cx="0" cy="0"/>
        </a:xfrm>
      </p:grpSpPr>
      <p:sp>
        <p:nvSpPr>
          <p:cNvPr id="757" name="Google Shape;757;p98"/>
          <p:cNvSpPr txBox="1"/>
          <p:nvPr>
            <p:ph idx="1" type="subTitle"/>
          </p:nvPr>
        </p:nvSpPr>
        <p:spPr>
          <a:xfrm>
            <a:off x="364175" y="430100"/>
            <a:ext cx="4085100" cy="2231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600"/>
              </a:spcBef>
              <a:spcAft>
                <a:spcPts val="0"/>
              </a:spcAft>
              <a:buSzPts val="1400"/>
              <a:buNone/>
            </a:pPr>
            <a:r>
              <a:rPr lang="en-US" sz="2400" u="sng"/>
              <a:t>Warm up</a:t>
            </a:r>
            <a:r>
              <a:rPr lang="en-US" sz="2400" u="sng"/>
              <a:t>:</a:t>
            </a:r>
            <a:endParaRPr sz="2400" u="sng"/>
          </a:p>
          <a:p>
            <a:pPr indent="0" lvl="0" marL="0" rtl="0" algn="l">
              <a:lnSpc>
                <a:spcPct val="115000"/>
              </a:lnSpc>
              <a:spcBef>
                <a:spcPts val="1600"/>
              </a:spcBef>
              <a:spcAft>
                <a:spcPts val="0"/>
              </a:spcAft>
              <a:buSzPts val="1400"/>
              <a:buNone/>
            </a:pPr>
            <a:r>
              <a:rPr lang="en-US" sz="2400"/>
              <a:t>You will have 15 minutes to build today’s background. Then we will close Chromebooks, work through the hard parts, and use the notes before you leave. </a:t>
            </a:r>
            <a:endParaRPr sz="2400"/>
          </a:p>
          <a:p>
            <a:pPr indent="0" lvl="0" marL="0" rtl="0" algn="l">
              <a:lnSpc>
                <a:spcPct val="115000"/>
              </a:lnSpc>
              <a:spcBef>
                <a:spcPts val="1600"/>
              </a:spcBef>
              <a:spcAft>
                <a:spcPts val="0"/>
              </a:spcAft>
              <a:buSzPts val="1400"/>
              <a:buNone/>
            </a:pPr>
            <a:r>
              <a:t/>
            </a:r>
            <a:endParaRPr sz="1200"/>
          </a:p>
          <a:p>
            <a:pPr indent="0" lvl="0" marL="0" rtl="0" algn="l">
              <a:lnSpc>
                <a:spcPct val="115000"/>
              </a:lnSpc>
              <a:spcBef>
                <a:spcPts val="1600"/>
              </a:spcBef>
              <a:spcAft>
                <a:spcPts val="1600"/>
              </a:spcAft>
              <a:buSzPts val="1400"/>
              <a:buNone/>
            </a:pPr>
            <a:r>
              <a:t/>
            </a:r>
            <a:endParaRPr sz="2800"/>
          </a:p>
        </p:txBody>
      </p:sp>
      <p:sp>
        <p:nvSpPr>
          <p:cNvPr id="758" name="Google Shape;758;p98"/>
          <p:cNvSpPr txBox="1"/>
          <p:nvPr/>
        </p:nvSpPr>
        <p:spPr>
          <a:xfrm rot="1070989">
            <a:off x="4753485" y="1384912"/>
            <a:ext cx="1096166" cy="838418"/>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4500"/>
              <a:buFont typeface="Arial"/>
              <a:buNone/>
            </a:pPr>
            <a:r>
              <a:rPr b="0" i="0" lang="en-US" sz="4500" u="none" cap="none" strike="noStrike">
                <a:solidFill>
                  <a:schemeClr val="dk1"/>
                </a:solidFill>
                <a:latin typeface="Just Another Hand"/>
                <a:ea typeface="Just Another Hand"/>
                <a:cs typeface="Just Another Hand"/>
                <a:sym typeface="Just Another Hand"/>
              </a:rPr>
              <a:t>Agenda</a:t>
            </a:r>
            <a:endParaRPr b="0" i="0" sz="4500" u="none" cap="none" strike="noStrike">
              <a:solidFill>
                <a:schemeClr val="dk1"/>
              </a:solidFill>
              <a:latin typeface="Just Another Hand"/>
              <a:ea typeface="Just Another Hand"/>
              <a:cs typeface="Just Another Hand"/>
              <a:sym typeface="Just Another Hand"/>
            </a:endParaRPr>
          </a:p>
        </p:txBody>
      </p:sp>
      <p:pic>
        <p:nvPicPr>
          <p:cNvPr id="759" name="Google Shape;759;p98"/>
          <p:cNvPicPr preferRelativeResize="0"/>
          <p:nvPr/>
        </p:nvPicPr>
        <p:blipFill rotWithShape="1">
          <a:blip r:embed="rId3">
            <a:alphaModFix/>
          </a:blip>
          <a:srcRect b="0" l="0" r="0" t="0"/>
          <a:stretch/>
        </p:blipFill>
        <p:spPr>
          <a:xfrm>
            <a:off x="4449125" y="3360233"/>
            <a:ext cx="1239000" cy="1239000"/>
          </a:xfrm>
          <a:prstGeom prst="rect">
            <a:avLst/>
          </a:prstGeom>
          <a:noFill/>
          <a:ln>
            <a:noFill/>
          </a:ln>
        </p:spPr>
      </p:pic>
      <p:sp>
        <p:nvSpPr>
          <p:cNvPr id="760" name="Google Shape;760;p98"/>
          <p:cNvSpPr txBox="1"/>
          <p:nvPr>
            <p:ph type="title"/>
          </p:nvPr>
        </p:nvSpPr>
        <p:spPr>
          <a:xfrm>
            <a:off x="6044450" y="1699700"/>
            <a:ext cx="1778700" cy="420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1700">
                <a:latin typeface="Coming Soon"/>
                <a:ea typeface="Coming Soon"/>
                <a:cs typeface="Coming Soon"/>
                <a:sym typeface="Coming Soon"/>
              </a:rPr>
              <a:t>Build Notes — 10–15 min</a:t>
            </a:r>
            <a:endParaRPr b="1" sz="1700">
              <a:latin typeface="Coming Soon"/>
              <a:ea typeface="Coming Soon"/>
              <a:cs typeface="Coming Soon"/>
              <a:sym typeface="Coming Soon"/>
            </a:endParaRPr>
          </a:p>
          <a:p>
            <a:pPr indent="0" lvl="0" marL="0" rtl="0" algn="l">
              <a:spcBef>
                <a:spcPts val="0"/>
              </a:spcBef>
              <a:spcAft>
                <a:spcPts val="0"/>
              </a:spcAft>
              <a:buClr>
                <a:schemeClr val="dk1"/>
              </a:buClr>
              <a:buSzPts val="1100"/>
              <a:buFont typeface="Arial"/>
              <a:buNone/>
            </a:pPr>
            <a:r>
              <a:t/>
            </a:r>
            <a:endParaRPr b="1" sz="1700">
              <a:latin typeface="Coming Soon"/>
              <a:ea typeface="Coming Soon"/>
              <a:cs typeface="Coming Soon"/>
              <a:sym typeface="Coming Soon"/>
            </a:endParaRPr>
          </a:p>
          <a:p>
            <a:pPr indent="0" lvl="0" marL="0" rtl="0" algn="l">
              <a:spcBef>
                <a:spcPts val="0"/>
              </a:spcBef>
              <a:spcAft>
                <a:spcPts val="0"/>
              </a:spcAft>
              <a:buClr>
                <a:schemeClr val="dk1"/>
              </a:buClr>
              <a:buSzPts val="1100"/>
              <a:buFont typeface="Arial"/>
              <a:buNone/>
            </a:pPr>
            <a:r>
              <a:rPr b="1" lang="en-US" sz="1700">
                <a:latin typeface="Coming Soon"/>
                <a:ea typeface="Coming Soon"/>
                <a:cs typeface="Coming Soon"/>
                <a:sym typeface="Coming Soon"/>
              </a:rPr>
              <a:t>Go over content</a:t>
            </a:r>
            <a:endParaRPr b="1" sz="1700">
              <a:latin typeface="Coming Soon"/>
              <a:ea typeface="Coming Soon"/>
              <a:cs typeface="Coming Soon"/>
              <a:sym typeface="Coming Soon"/>
            </a:endParaRPr>
          </a:p>
          <a:p>
            <a:pPr indent="0" lvl="0" marL="0" rtl="0" algn="l">
              <a:spcBef>
                <a:spcPts val="0"/>
              </a:spcBef>
              <a:spcAft>
                <a:spcPts val="0"/>
              </a:spcAft>
              <a:buClr>
                <a:schemeClr val="dk1"/>
              </a:buClr>
              <a:buSzPts val="1100"/>
              <a:buFont typeface="Arial"/>
              <a:buNone/>
            </a:pPr>
            <a:r>
              <a:t/>
            </a:r>
            <a:endParaRPr b="1" sz="1700">
              <a:latin typeface="Coming Soon"/>
              <a:ea typeface="Coming Soon"/>
              <a:cs typeface="Coming Soon"/>
              <a:sym typeface="Coming Soon"/>
            </a:endParaRPr>
          </a:p>
          <a:p>
            <a:pPr indent="0" lvl="0" marL="0" rtl="0" algn="l">
              <a:spcBef>
                <a:spcPts val="0"/>
              </a:spcBef>
              <a:spcAft>
                <a:spcPts val="0"/>
              </a:spcAft>
              <a:buClr>
                <a:schemeClr val="dk1"/>
              </a:buClr>
              <a:buSzPts val="1100"/>
              <a:buFont typeface="Arial"/>
              <a:buNone/>
            </a:pPr>
            <a:r>
              <a:rPr b="1" lang="en-US" sz="1700">
                <a:latin typeface="Coming Soon"/>
                <a:ea typeface="Coming Soon"/>
                <a:cs typeface="Coming Soon"/>
                <a:sym typeface="Coming Soon"/>
              </a:rPr>
              <a:t>First Use: Energy Practice</a:t>
            </a:r>
            <a:endParaRPr b="1" sz="1700">
              <a:latin typeface="Coming Soon"/>
              <a:ea typeface="Coming Soon"/>
              <a:cs typeface="Coming Soon"/>
              <a:sym typeface="Coming Soon"/>
            </a:endParaRPr>
          </a:p>
          <a:p>
            <a:pPr indent="0" lvl="0" marL="0" rtl="0" algn="l">
              <a:spcBef>
                <a:spcPts val="0"/>
              </a:spcBef>
              <a:spcAft>
                <a:spcPts val="0"/>
              </a:spcAft>
              <a:buClr>
                <a:schemeClr val="dk1"/>
              </a:buClr>
              <a:buSzPts val="1100"/>
              <a:buFont typeface="Arial"/>
              <a:buNone/>
            </a:pPr>
            <a:r>
              <a:t/>
            </a:r>
            <a:endParaRPr b="1" sz="1700">
              <a:latin typeface="Coming Soon"/>
              <a:ea typeface="Coming Soon"/>
              <a:cs typeface="Coming Soon"/>
              <a:sym typeface="Coming Soon"/>
            </a:endParaRPr>
          </a:p>
          <a:p>
            <a:pPr indent="0" lvl="0" marL="0" rtl="0" algn="l">
              <a:spcBef>
                <a:spcPts val="0"/>
              </a:spcBef>
              <a:spcAft>
                <a:spcPts val="0"/>
              </a:spcAft>
              <a:buClr>
                <a:schemeClr val="dk1"/>
              </a:buClr>
              <a:buSzPts val="1100"/>
              <a:buFont typeface="Arial"/>
              <a:buNone/>
            </a:pPr>
            <a:r>
              <a:rPr b="1" lang="en-US" sz="1700">
                <a:latin typeface="Coming Soon"/>
                <a:ea typeface="Coming Soon"/>
                <a:cs typeface="Coming Soon"/>
                <a:sym typeface="Coming Soon"/>
              </a:rPr>
              <a:t>Exit Ticket </a:t>
            </a:r>
            <a:endParaRPr b="1" sz="1700">
              <a:latin typeface="Coming Soon"/>
              <a:ea typeface="Coming Soon"/>
              <a:cs typeface="Coming Soon"/>
              <a:sym typeface="Coming Soon"/>
            </a:endParaRPr>
          </a:p>
          <a:p>
            <a:pPr indent="0" lvl="0" marL="0" rtl="0" algn="l">
              <a:lnSpc>
                <a:spcPct val="100000"/>
              </a:lnSpc>
              <a:spcBef>
                <a:spcPts val="0"/>
              </a:spcBef>
              <a:spcAft>
                <a:spcPts val="0"/>
              </a:spcAft>
              <a:buSzPts val="5300"/>
              <a:buNone/>
            </a:pPr>
            <a:r>
              <a:t/>
            </a:r>
            <a:endParaRPr b="1" sz="1700">
              <a:latin typeface="Coming Soon"/>
              <a:ea typeface="Coming Soon"/>
              <a:cs typeface="Coming Soon"/>
              <a:sym typeface="Coming Soon"/>
            </a:endParaRPr>
          </a:p>
          <a:p>
            <a:pPr indent="0" lvl="0" marL="0" rtl="0" algn="l">
              <a:lnSpc>
                <a:spcPct val="100000"/>
              </a:lnSpc>
              <a:spcBef>
                <a:spcPts val="0"/>
              </a:spcBef>
              <a:spcAft>
                <a:spcPts val="0"/>
              </a:spcAft>
              <a:buSzPts val="5300"/>
              <a:buNone/>
            </a:pPr>
            <a:r>
              <a:t/>
            </a:r>
            <a:endParaRPr sz="1700"/>
          </a:p>
        </p:txBody>
      </p:sp>
      <p:pic>
        <p:nvPicPr>
          <p:cNvPr descr="This colorful 15-minute timer provides a steady visual countdown in complete silence to maintain a calm and focused environment for longer tasks.&#10;&#10;Teacher’s Note: This is an ideal tool for sustained journal writing or counting down the final minutes until free time, as the gentle tone at the end provides a peaceful transition that doesn't startle students." id="761" name="Google Shape;761;p98" title="15 Minute Timer">
            <a:hlinkClick r:id="rId4"/>
          </p:cNvPr>
          <p:cNvPicPr preferRelativeResize="0"/>
          <p:nvPr/>
        </p:nvPicPr>
        <p:blipFill>
          <a:blip r:embed="rId5">
            <a:alphaModFix/>
          </a:blip>
          <a:stretch>
            <a:fillRect/>
          </a:stretch>
        </p:blipFill>
        <p:spPr>
          <a:xfrm>
            <a:off x="1044800" y="3954400"/>
            <a:ext cx="3048000"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1"/>
                                        </p:tgtEl>
                                        <p:attrNameLst>
                                          <p:attrName>style.visibility</p:attrName>
                                        </p:attrNameLst>
                                      </p:cBhvr>
                                      <p:to>
                                        <p:strVal val="visible"/>
                                      </p:to>
                                    </p:set>
                                    <p:animEffect filter="fade" transition="in">
                                      <p:cBhvr>
                                        <p:cTn dur="1000"/>
                                        <p:tgtEl>
                                          <p:spTgt spid="7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765" name="Shape 765"/>
        <p:cNvGrpSpPr/>
        <p:nvPr/>
      </p:nvGrpSpPr>
      <p:grpSpPr>
        <a:xfrm>
          <a:off x="0" y="0"/>
          <a:ext cx="0" cy="0"/>
          <a:chOff x="0" y="0"/>
          <a:chExt cx="0" cy="0"/>
        </a:xfrm>
      </p:grpSpPr>
      <p:sp>
        <p:nvSpPr>
          <p:cNvPr id="766" name="Google Shape;766;p9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Teach the Hard Parts </a:t>
            </a:r>
            <a:endParaRPr/>
          </a:p>
        </p:txBody>
      </p:sp>
      <p:sp>
        <p:nvSpPr>
          <p:cNvPr id="767" name="Google Shape;767;p9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431800" lvl="0" marL="457200" rtl="0" algn="l">
              <a:lnSpc>
                <a:spcPct val="115000"/>
              </a:lnSpc>
              <a:spcBef>
                <a:spcPts val="1200"/>
              </a:spcBef>
              <a:spcAft>
                <a:spcPts val="0"/>
              </a:spcAft>
              <a:buSzPts val="3200"/>
              <a:buChar char="•"/>
            </a:pPr>
            <a:r>
              <a:rPr lang="en-US">
                <a:latin typeface="Arial"/>
                <a:ea typeface="Arial"/>
                <a:cs typeface="Arial"/>
                <a:sym typeface="Arial"/>
              </a:rPr>
              <a:t>Focus on the concepts students struggle with.</a:t>
            </a:r>
            <a:endParaRPr>
              <a:latin typeface="Arial"/>
              <a:ea typeface="Arial"/>
              <a:cs typeface="Arial"/>
              <a:sym typeface="Arial"/>
            </a:endParaRPr>
          </a:p>
          <a:p>
            <a:pPr indent="-431800" lvl="0" marL="457200" rtl="0" algn="l">
              <a:lnSpc>
                <a:spcPct val="115000"/>
              </a:lnSpc>
              <a:spcBef>
                <a:spcPts val="0"/>
              </a:spcBef>
              <a:spcAft>
                <a:spcPts val="0"/>
              </a:spcAft>
              <a:buSzPts val="3200"/>
              <a:buChar char="•"/>
            </a:pPr>
            <a:r>
              <a:rPr lang="en-US">
                <a:latin typeface="Arial"/>
                <a:ea typeface="Arial"/>
                <a:cs typeface="Arial"/>
                <a:sym typeface="Arial"/>
              </a:rPr>
              <a:t>Move quickly through vocabulary and straightforward ideas.</a:t>
            </a:r>
            <a:endParaRPr>
              <a:latin typeface="Arial"/>
              <a:ea typeface="Arial"/>
              <a:cs typeface="Arial"/>
              <a:sym typeface="Arial"/>
            </a:endParaRPr>
          </a:p>
          <a:p>
            <a:pPr indent="-431800" lvl="0" marL="457200" rtl="0" algn="l">
              <a:lnSpc>
                <a:spcPct val="115000"/>
              </a:lnSpc>
              <a:spcBef>
                <a:spcPts val="0"/>
              </a:spcBef>
              <a:spcAft>
                <a:spcPts val="0"/>
              </a:spcAft>
              <a:buSzPts val="3200"/>
              <a:buChar char="•"/>
            </a:pPr>
            <a:r>
              <a:rPr lang="en-US">
                <a:latin typeface="Arial"/>
                <a:ea typeface="Arial"/>
                <a:cs typeface="Arial"/>
                <a:sym typeface="Arial"/>
              </a:rPr>
              <a:t>Ask questions throughout the lesson.</a:t>
            </a:r>
            <a:endParaRPr>
              <a:latin typeface="Arial"/>
              <a:ea typeface="Arial"/>
              <a:cs typeface="Arial"/>
              <a:sym typeface="Arial"/>
            </a:endParaRPr>
          </a:p>
          <a:p>
            <a:pPr indent="-431800" lvl="0" marL="457200" rtl="0" algn="l">
              <a:lnSpc>
                <a:spcPct val="115000"/>
              </a:lnSpc>
              <a:spcBef>
                <a:spcPts val="0"/>
              </a:spcBef>
              <a:spcAft>
                <a:spcPts val="0"/>
              </a:spcAft>
              <a:buSzPts val="3200"/>
              <a:buChar char="•"/>
            </a:pPr>
            <a:r>
              <a:rPr lang="en-US">
                <a:latin typeface="Arial"/>
                <a:ea typeface="Arial"/>
                <a:cs typeface="Arial"/>
                <a:sym typeface="Arial"/>
              </a:rPr>
              <a:t>Use examples before independent practice.</a:t>
            </a:r>
            <a:endParaRPr>
              <a:latin typeface="Arial"/>
              <a:ea typeface="Arial"/>
              <a:cs typeface="Arial"/>
              <a:sym typeface="Arial"/>
            </a:endParaRPr>
          </a:p>
          <a:p>
            <a:pPr indent="0" lvl="0" marL="0" rtl="0" algn="l">
              <a:lnSpc>
                <a:spcPct val="115000"/>
              </a:lnSpc>
              <a:spcBef>
                <a:spcPts val="1200"/>
              </a:spcBef>
              <a:spcAft>
                <a:spcPts val="1200"/>
              </a:spcAft>
              <a:buNone/>
            </a:pPr>
            <a:r>
              <a:t/>
            </a:r>
            <a:endParaRPr>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771" name="Shape 771"/>
        <p:cNvGrpSpPr/>
        <p:nvPr/>
      </p:nvGrpSpPr>
      <p:grpSpPr>
        <a:xfrm>
          <a:off x="0" y="0"/>
          <a:ext cx="0" cy="0"/>
          <a:chOff x="0" y="0"/>
          <a:chExt cx="0" cy="0"/>
        </a:xfrm>
      </p:grpSpPr>
      <p:sp>
        <p:nvSpPr>
          <p:cNvPr id="772" name="Google Shape;772;p10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en-US"/>
              <a:t>Day 1 Non-Negotiable: First Use Before They Leave </a:t>
            </a:r>
            <a:endParaRPr/>
          </a:p>
        </p:txBody>
      </p:sp>
      <p:sp>
        <p:nvSpPr>
          <p:cNvPr id="773" name="Google Shape;773;p100"/>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p>
            <a:pPr indent="-419100" lvl="0" marL="457200" rtl="0" algn="l">
              <a:lnSpc>
                <a:spcPct val="115000"/>
              </a:lnSpc>
              <a:spcBef>
                <a:spcPts val="1200"/>
              </a:spcBef>
              <a:spcAft>
                <a:spcPts val="0"/>
              </a:spcAft>
              <a:buSzPts val="3000"/>
              <a:buChar char="●"/>
            </a:pPr>
            <a:r>
              <a:rPr lang="en-US" sz="3000">
                <a:latin typeface="Arial"/>
                <a:ea typeface="Arial"/>
                <a:cs typeface="Arial"/>
                <a:sym typeface="Arial"/>
              </a:rPr>
              <a:t>Use the practice you already have</a:t>
            </a:r>
            <a:endParaRPr sz="3000">
              <a:latin typeface="Arial"/>
              <a:ea typeface="Arial"/>
              <a:cs typeface="Arial"/>
              <a:sym typeface="Arial"/>
            </a:endParaRPr>
          </a:p>
          <a:p>
            <a:pPr indent="-419100" lvl="0" marL="457200" rtl="0" algn="l">
              <a:lnSpc>
                <a:spcPct val="115000"/>
              </a:lnSpc>
              <a:spcBef>
                <a:spcPts val="0"/>
              </a:spcBef>
              <a:spcAft>
                <a:spcPts val="0"/>
              </a:spcAft>
              <a:buSzPts val="3000"/>
              <a:buChar char="●"/>
            </a:pPr>
            <a:r>
              <a:rPr lang="en-US" sz="3000">
                <a:latin typeface="Arial"/>
                <a:ea typeface="Arial"/>
                <a:cs typeface="Arial"/>
                <a:sym typeface="Arial"/>
              </a:rPr>
              <a:t>Work 1–2 problems</a:t>
            </a:r>
            <a:endParaRPr sz="3000">
              <a:latin typeface="Arial"/>
              <a:ea typeface="Arial"/>
              <a:cs typeface="Arial"/>
              <a:sym typeface="Arial"/>
            </a:endParaRPr>
          </a:p>
          <a:p>
            <a:pPr indent="-419100" lvl="0" marL="457200" rtl="0" algn="l">
              <a:lnSpc>
                <a:spcPct val="115000"/>
              </a:lnSpc>
              <a:spcBef>
                <a:spcPts val="0"/>
              </a:spcBef>
              <a:spcAft>
                <a:spcPts val="0"/>
              </a:spcAft>
              <a:buSzPts val="3000"/>
              <a:buChar char="●"/>
            </a:pPr>
            <a:r>
              <a:rPr lang="en-US" sz="3000">
                <a:latin typeface="Arial"/>
                <a:ea typeface="Arial"/>
                <a:cs typeface="Arial"/>
                <a:sym typeface="Arial"/>
              </a:rPr>
              <a:t>Sort or classify key concepts</a:t>
            </a:r>
            <a:endParaRPr sz="3000">
              <a:latin typeface="Arial"/>
              <a:ea typeface="Arial"/>
              <a:cs typeface="Arial"/>
              <a:sym typeface="Arial"/>
            </a:endParaRPr>
          </a:p>
          <a:p>
            <a:pPr indent="-419100" lvl="0" marL="457200" rtl="0" algn="l">
              <a:lnSpc>
                <a:spcPct val="115000"/>
              </a:lnSpc>
              <a:spcBef>
                <a:spcPts val="0"/>
              </a:spcBef>
              <a:spcAft>
                <a:spcPts val="0"/>
              </a:spcAft>
              <a:buSzPts val="3000"/>
              <a:buChar char="●"/>
            </a:pPr>
            <a:r>
              <a:rPr lang="en-US" sz="3000">
                <a:latin typeface="Arial"/>
                <a:ea typeface="Arial"/>
                <a:cs typeface="Arial"/>
                <a:sym typeface="Arial"/>
              </a:rPr>
              <a:t>Let students compare answers</a:t>
            </a:r>
            <a:endParaRPr sz="3000">
              <a:latin typeface="Arial"/>
              <a:ea typeface="Arial"/>
              <a:cs typeface="Arial"/>
              <a:sym typeface="Arial"/>
            </a:endParaRPr>
          </a:p>
          <a:p>
            <a:pPr indent="-419100" lvl="0" marL="457200" rtl="0" algn="l">
              <a:lnSpc>
                <a:spcPct val="115000"/>
              </a:lnSpc>
              <a:spcBef>
                <a:spcPts val="0"/>
              </a:spcBef>
              <a:spcAft>
                <a:spcPts val="0"/>
              </a:spcAft>
              <a:buSzPts val="3000"/>
              <a:buChar char="●"/>
            </a:pPr>
            <a:r>
              <a:rPr lang="en-US" sz="3000">
                <a:latin typeface="Arial"/>
                <a:ea typeface="Arial"/>
                <a:cs typeface="Arial"/>
                <a:sym typeface="Arial"/>
              </a:rPr>
              <a:t>Give quick feedback before they leave</a:t>
            </a:r>
            <a:endParaRPr sz="3000">
              <a:latin typeface="Arial"/>
              <a:ea typeface="Arial"/>
              <a:cs typeface="Arial"/>
              <a:sym typeface="Arial"/>
            </a:endParaRPr>
          </a:p>
          <a:p>
            <a:pPr indent="0" lvl="0" marL="381000" marR="381000" rtl="0" algn="l">
              <a:lnSpc>
                <a:spcPct val="115000"/>
              </a:lnSpc>
              <a:spcBef>
                <a:spcPts val="1200"/>
              </a:spcBef>
              <a:spcAft>
                <a:spcPts val="1200"/>
              </a:spcAft>
              <a:buNone/>
            </a:pPr>
            <a:r>
              <a:t/>
            </a:r>
            <a:endParaRPr b="1" sz="3000">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589" name="Shape 589"/>
        <p:cNvGrpSpPr/>
        <p:nvPr/>
      </p:nvGrpSpPr>
      <p:grpSpPr>
        <a:xfrm>
          <a:off x="0" y="0"/>
          <a:ext cx="0" cy="0"/>
          <a:chOff x="0" y="0"/>
          <a:chExt cx="0" cy="0"/>
        </a:xfrm>
      </p:grpSpPr>
      <p:sp>
        <p:nvSpPr>
          <p:cNvPr id="590" name="Google Shape;590;p74"/>
          <p:cNvSpPr txBox="1"/>
          <p:nvPr>
            <p:ph type="title"/>
          </p:nvPr>
        </p:nvSpPr>
        <p:spPr>
          <a:xfrm>
            <a:off x="132650" y="274650"/>
            <a:ext cx="7158900" cy="1143000"/>
          </a:xfrm>
          <a:prstGeom prst="rect">
            <a:avLst/>
          </a:prstGeom>
        </p:spPr>
        <p:txBody>
          <a:bodyPr anchorCtr="0" anchor="ctr" bIns="45700" lIns="91425" spcFirstLastPara="1" rIns="91425" wrap="square" tIns="45700">
            <a:normAutofit fontScale="90000"/>
          </a:bodyPr>
          <a:lstStyle/>
          <a:p>
            <a:pPr indent="0" lvl="0" marL="0" rtl="0" algn="ctr">
              <a:spcBef>
                <a:spcPts val="0"/>
              </a:spcBef>
              <a:spcAft>
                <a:spcPts val="0"/>
              </a:spcAft>
              <a:buNone/>
            </a:pPr>
            <a:r>
              <a:rPr lang="en-US"/>
              <a:t>Warm Up: Where Do Students Get Lost?</a:t>
            </a:r>
            <a:endParaRPr/>
          </a:p>
        </p:txBody>
      </p:sp>
      <p:sp>
        <p:nvSpPr>
          <p:cNvPr id="591" name="Google Shape;591;p74"/>
          <p:cNvSpPr txBox="1"/>
          <p:nvPr>
            <p:ph idx="1" type="body"/>
          </p:nvPr>
        </p:nvSpPr>
        <p:spPr>
          <a:xfrm>
            <a:off x="457200" y="1600200"/>
            <a:ext cx="8229600" cy="45261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2700">
                <a:latin typeface="Arial"/>
                <a:ea typeface="Arial"/>
                <a:cs typeface="Arial"/>
                <a:sym typeface="Arial"/>
              </a:rPr>
              <a:t>Think about the last unit you taught.</a:t>
            </a:r>
            <a:endParaRPr sz="27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2700">
                <a:latin typeface="Arial"/>
                <a:ea typeface="Arial"/>
                <a:cs typeface="Arial"/>
                <a:sym typeface="Arial"/>
              </a:rPr>
              <a:t>Where did students struggle most?</a:t>
            </a:r>
            <a:endParaRPr b="1" sz="2700">
              <a:latin typeface="Arial"/>
              <a:ea typeface="Arial"/>
              <a:cs typeface="Arial"/>
              <a:sym typeface="Arial"/>
            </a:endParaRPr>
          </a:p>
          <a:p>
            <a:pPr indent="-400050" lvl="0" marL="457200" rtl="0" algn="l">
              <a:lnSpc>
                <a:spcPct val="115000"/>
              </a:lnSpc>
              <a:spcBef>
                <a:spcPts val="1200"/>
              </a:spcBef>
              <a:spcAft>
                <a:spcPts val="0"/>
              </a:spcAft>
              <a:buSzPts val="2700"/>
              <a:buChar char="●"/>
            </a:pPr>
            <a:r>
              <a:rPr lang="en-US" sz="2700">
                <a:latin typeface="Arial"/>
                <a:ea typeface="Arial"/>
                <a:cs typeface="Arial"/>
                <a:sym typeface="Arial"/>
              </a:rPr>
              <a:t>□ Learning new vocabulary?</a:t>
            </a:r>
            <a:endParaRPr sz="2700">
              <a:latin typeface="Arial"/>
              <a:ea typeface="Arial"/>
              <a:cs typeface="Arial"/>
              <a:sym typeface="Arial"/>
            </a:endParaRPr>
          </a:p>
          <a:p>
            <a:pPr indent="-400050" lvl="0" marL="457200" rtl="0" algn="l">
              <a:lnSpc>
                <a:spcPct val="115000"/>
              </a:lnSpc>
              <a:spcBef>
                <a:spcPts val="0"/>
              </a:spcBef>
              <a:spcAft>
                <a:spcPts val="0"/>
              </a:spcAft>
              <a:buSzPts val="2700"/>
              <a:buChar char="●"/>
            </a:pPr>
            <a:r>
              <a:rPr lang="en-US" sz="2700">
                <a:latin typeface="Arial"/>
                <a:ea typeface="Arial"/>
                <a:cs typeface="Arial"/>
                <a:sym typeface="Arial"/>
              </a:rPr>
              <a:t>□ Taking notes?</a:t>
            </a:r>
            <a:endParaRPr sz="2700">
              <a:latin typeface="Arial"/>
              <a:ea typeface="Arial"/>
              <a:cs typeface="Arial"/>
              <a:sym typeface="Arial"/>
            </a:endParaRPr>
          </a:p>
          <a:p>
            <a:pPr indent="-400050" lvl="0" marL="457200" rtl="0" algn="l">
              <a:lnSpc>
                <a:spcPct val="115000"/>
              </a:lnSpc>
              <a:spcBef>
                <a:spcPts val="0"/>
              </a:spcBef>
              <a:spcAft>
                <a:spcPts val="0"/>
              </a:spcAft>
              <a:buSzPts val="2700"/>
              <a:buChar char="●"/>
            </a:pPr>
            <a:r>
              <a:rPr lang="en-US" sz="2700">
                <a:latin typeface="Arial"/>
                <a:ea typeface="Arial"/>
                <a:cs typeface="Arial"/>
                <a:sym typeface="Arial"/>
              </a:rPr>
              <a:t>□ Applying what they learned?</a:t>
            </a:r>
            <a:endParaRPr sz="2700">
              <a:latin typeface="Arial"/>
              <a:ea typeface="Arial"/>
              <a:cs typeface="Arial"/>
              <a:sym typeface="Arial"/>
            </a:endParaRPr>
          </a:p>
          <a:p>
            <a:pPr indent="-400050" lvl="0" marL="457200" rtl="0" algn="l">
              <a:lnSpc>
                <a:spcPct val="115000"/>
              </a:lnSpc>
              <a:spcBef>
                <a:spcPts val="0"/>
              </a:spcBef>
              <a:spcAft>
                <a:spcPts val="0"/>
              </a:spcAft>
              <a:buSzPts val="2700"/>
              <a:buChar char="●"/>
            </a:pPr>
            <a:r>
              <a:rPr lang="en-US" sz="2700">
                <a:latin typeface="Arial"/>
                <a:ea typeface="Arial"/>
                <a:cs typeface="Arial"/>
                <a:sym typeface="Arial"/>
              </a:rPr>
              <a:t>□ Explaining their thinking?</a:t>
            </a:r>
            <a:endParaRPr sz="2700">
              <a:latin typeface="Arial"/>
              <a:ea typeface="Arial"/>
              <a:cs typeface="Arial"/>
              <a:sym typeface="Arial"/>
            </a:endParaRPr>
          </a:p>
          <a:p>
            <a:pPr indent="-400050" lvl="0" marL="457200" rtl="0" algn="l">
              <a:lnSpc>
                <a:spcPct val="115000"/>
              </a:lnSpc>
              <a:spcBef>
                <a:spcPts val="0"/>
              </a:spcBef>
              <a:spcAft>
                <a:spcPts val="0"/>
              </a:spcAft>
              <a:buSzPts val="2700"/>
              <a:buChar char="●"/>
            </a:pPr>
            <a:r>
              <a:rPr lang="en-US" sz="2700">
                <a:latin typeface="Arial"/>
                <a:ea typeface="Arial"/>
                <a:cs typeface="Arial"/>
                <a:sym typeface="Arial"/>
              </a:rPr>
              <a:t>□ Solving problems independently?</a:t>
            </a:r>
            <a:endParaRPr sz="2700">
              <a:latin typeface="Arial"/>
              <a:ea typeface="Arial"/>
              <a:cs typeface="Arial"/>
              <a:sym typeface="Arial"/>
            </a:endParaRPr>
          </a:p>
          <a:p>
            <a:pPr indent="0" lvl="0" marL="0" rtl="0" algn="l">
              <a:spcBef>
                <a:spcPts val="1200"/>
              </a:spcBef>
              <a:spcAft>
                <a:spcPts val="0"/>
              </a:spcAft>
              <a:buNone/>
            </a:pPr>
            <a:r>
              <a:rPr lang="en-US" sz="4800" u="sng">
                <a:solidFill>
                  <a:schemeClr val="hlink"/>
                </a:solidFill>
                <a:hlinkClick r:id="rId3"/>
              </a:rPr>
              <a:t>https://tinyurl.com/4s7hwa59</a:t>
            </a:r>
            <a:endParaRPr sz="4800"/>
          </a:p>
        </p:txBody>
      </p:sp>
      <p:pic>
        <p:nvPicPr>
          <p:cNvPr descr="This timer silently counts down to 0:00, then alerts you that time is up with a gentle beep sound." id="592" name="Google Shape;592;p74" title="5 Minute Timer">
            <a:hlinkClick r:id="rId4"/>
          </p:cNvPr>
          <p:cNvPicPr preferRelativeResize="0"/>
          <p:nvPr/>
        </p:nvPicPr>
        <p:blipFill>
          <a:blip r:embed="rId5">
            <a:alphaModFix/>
          </a:blip>
          <a:stretch>
            <a:fillRect/>
          </a:stretch>
        </p:blipFill>
        <p:spPr>
          <a:xfrm>
            <a:off x="7291550" y="376600"/>
            <a:ext cx="1669525" cy="939100"/>
          </a:xfrm>
          <a:prstGeom prst="rect">
            <a:avLst/>
          </a:prstGeom>
          <a:noFill/>
          <a:ln>
            <a:noFill/>
          </a:ln>
        </p:spPr>
      </p:pic>
      <p:pic>
        <p:nvPicPr>
          <p:cNvPr id="593" name="Google Shape;593;p74"/>
          <p:cNvPicPr preferRelativeResize="0"/>
          <p:nvPr/>
        </p:nvPicPr>
        <p:blipFill>
          <a:blip r:embed="rId6">
            <a:alphaModFix/>
          </a:blip>
          <a:stretch>
            <a:fillRect/>
          </a:stretch>
        </p:blipFill>
        <p:spPr>
          <a:xfrm>
            <a:off x="6538575" y="2757613"/>
            <a:ext cx="1828800" cy="17811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2"/>
                                        </p:tgtEl>
                                        <p:attrNameLst>
                                          <p:attrName>style.visibility</p:attrName>
                                        </p:attrNameLst>
                                      </p:cBhvr>
                                      <p:to>
                                        <p:strVal val="visible"/>
                                      </p:to>
                                    </p:set>
                                    <p:animEffect filter="fade" transition="in">
                                      <p:cBhvr>
                                        <p:cTn dur="1000"/>
                                        <p:tgtEl>
                                          <p:spTgt spid="5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777" name="Shape 777"/>
        <p:cNvGrpSpPr/>
        <p:nvPr/>
      </p:nvGrpSpPr>
      <p:grpSpPr>
        <a:xfrm>
          <a:off x="0" y="0"/>
          <a:ext cx="0" cy="0"/>
          <a:chOff x="0" y="0"/>
          <a:chExt cx="0" cy="0"/>
        </a:xfrm>
      </p:grpSpPr>
      <p:sp>
        <p:nvSpPr>
          <p:cNvPr id="778" name="Google Shape;778;p10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What Makes This Different? </a:t>
            </a:r>
            <a:endParaRPr/>
          </a:p>
        </p:txBody>
      </p:sp>
      <p:sp>
        <p:nvSpPr>
          <p:cNvPr id="779" name="Google Shape;779;p101"/>
          <p:cNvSpPr txBox="1"/>
          <p:nvPr>
            <p:ph idx="1" type="body"/>
          </p:nvPr>
        </p:nvSpPr>
        <p:spPr>
          <a:xfrm>
            <a:off x="161100" y="1600200"/>
            <a:ext cx="4314900" cy="4243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b="1" lang="en-US" sz="2300">
                <a:latin typeface="Arial"/>
                <a:ea typeface="Arial"/>
                <a:cs typeface="Arial"/>
                <a:sym typeface="Arial"/>
              </a:rPr>
              <a:t>Traditional Notes Day</a:t>
            </a:r>
            <a:endParaRPr b="1" sz="2300">
              <a:latin typeface="Arial"/>
              <a:ea typeface="Arial"/>
              <a:cs typeface="Arial"/>
              <a:sym typeface="Arial"/>
            </a:endParaRPr>
          </a:p>
          <a:p>
            <a:pPr indent="-374650" lvl="0" marL="457200" rtl="0" algn="l">
              <a:lnSpc>
                <a:spcPct val="115000"/>
              </a:lnSpc>
              <a:spcBef>
                <a:spcPts val="1200"/>
              </a:spcBef>
              <a:spcAft>
                <a:spcPts val="0"/>
              </a:spcAft>
              <a:buSzPts val="2300"/>
              <a:buChar char="●"/>
            </a:pPr>
            <a:r>
              <a:rPr lang="en-US" sz="2300">
                <a:latin typeface="Arial"/>
                <a:ea typeface="Arial"/>
                <a:cs typeface="Arial"/>
                <a:sym typeface="Arial"/>
              </a:rPr>
              <a:t>Finish as many slides as possible</a:t>
            </a:r>
            <a:endParaRPr sz="2300">
              <a:latin typeface="Arial"/>
              <a:ea typeface="Arial"/>
              <a:cs typeface="Arial"/>
              <a:sym typeface="Arial"/>
            </a:endParaRPr>
          </a:p>
          <a:p>
            <a:pPr indent="-374650" lvl="0" marL="457200" rtl="0" algn="l">
              <a:lnSpc>
                <a:spcPct val="115000"/>
              </a:lnSpc>
              <a:spcBef>
                <a:spcPts val="0"/>
              </a:spcBef>
              <a:spcAft>
                <a:spcPts val="0"/>
              </a:spcAft>
              <a:buSzPts val="2300"/>
              <a:buChar char="●"/>
            </a:pPr>
            <a:r>
              <a:rPr lang="en-US" sz="2300">
                <a:latin typeface="Arial"/>
                <a:ea typeface="Arial"/>
                <a:cs typeface="Arial"/>
                <a:sym typeface="Arial"/>
              </a:rPr>
              <a:t>Practice happens only if there is time</a:t>
            </a:r>
            <a:endParaRPr sz="2300">
              <a:latin typeface="Arial"/>
              <a:ea typeface="Arial"/>
              <a:cs typeface="Arial"/>
              <a:sym typeface="Arial"/>
            </a:endParaRPr>
          </a:p>
          <a:p>
            <a:pPr indent="-374650" lvl="0" marL="457200" rtl="0" algn="l">
              <a:lnSpc>
                <a:spcPct val="115000"/>
              </a:lnSpc>
              <a:spcBef>
                <a:spcPts val="0"/>
              </a:spcBef>
              <a:spcAft>
                <a:spcPts val="0"/>
              </a:spcAft>
              <a:buSzPts val="2300"/>
              <a:buChar char="●"/>
            </a:pPr>
            <a:r>
              <a:rPr lang="en-US" sz="2300">
                <a:latin typeface="Arial"/>
                <a:ea typeface="Arial"/>
                <a:cs typeface="Arial"/>
                <a:sym typeface="Arial"/>
              </a:rPr>
              <a:t>Students leave with definitions</a:t>
            </a:r>
            <a:endParaRPr sz="2300">
              <a:latin typeface="Arial"/>
              <a:ea typeface="Arial"/>
              <a:cs typeface="Arial"/>
              <a:sym typeface="Arial"/>
            </a:endParaRPr>
          </a:p>
          <a:p>
            <a:pPr indent="-374650" lvl="0" marL="457200" rtl="0" algn="l">
              <a:lnSpc>
                <a:spcPct val="115000"/>
              </a:lnSpc>
              <a:spcBef>
                <a:spcPts val="0"/>
              </a:spcBef>
              <a:spcAft>
                <a:spcPts val="0"/>
              </a:spcAft>
              <a:buSzPts val="2300"/>
              <a:buChar char="●"/>
            </a:pPr>
            <a:r>
              <a:rPr lang="en-US" sz="2300">
                <a:latin typeface="Arial"/>
                <a:ea typeface="Arial"/>
                <a:cs typeface="Arial"/>
                <a:sym typeface="Arial"/>
              </a:rPr>
              <a:t>Teacher finds out tomorrow who is lost</a:t>
            </a:r>
            <a:endParaRPr sz="2300">
              <a:latin typeface="Arial"/>
              <a:ea typeface="Arial"/>
              <a:cs typeface="Arial"/>
              <a:sym typeface="Arial"/>
            </a:endParaRPr>
          </a:p>
          <a:p>
            <a:pPr indent="-374650" lvl="0" marL="457200" rtl="0" algn="l">
              <a:lnSpc>
                <a:spcPct val="115000"/>
              </a:lnSpc>
              <a:spcBef>
                <a:spcPts val="0"/>
              </a:spcBef>
              <a:spcAft>
                <a:spcPts val="0"/>
              </a:spcAft>
              <a:buSzPts val="2300"/>
              <a:buChar char="●"/>
            </a:pPr>
            <a:r>
              <a:rPr lang="en-US" sz="2300">
                <a:latin typeface="Arial"/>
                <a:ea typeface="Arial"/>
                <a:cs typeface="Arial"/>
                <a:sym typeface="Arial"/>
              </a:rPr>
              <a:t>Practice day starts cold</a:t>
            </a:r>
            <a:endParaRPr sz="2300">
              <a:latin typeface="Arial"/>
              <a:ea typeface="Arial"/>
              <a:cs typeface="Arial"/>
              <a:sym typeface="Arial"/>
            </a:endParaRPr>
          </a:p>
          <a:p>
            <a:pPr indent="0" lvl="0" marL="0" rtl="0" algn="l">
              <a:lnSpc>
                <a:spcPct val="115000"/>
              </a:lnSpc>
              <a:spcBef>
                <a:spcPts val="1200"/>
              </a:spcBef>
              <a:spcAft>
                <a:spcPts val="1200"/>
              </a:spcAft>
              <a:buNone/>
            </a:pPr>
            <a:r>
              <a:t/>
            </a:r>
            <a:endParaRPr b="1" sz="2300">
              <a:latin typeface="Arial"/>
              <a:ea typeface="Arial"/>
              <a:cs typeface="Arial"/>
              <a:sym typeface="Arial"/>
            </a:endParaRPr>
          </a:p>
        </p:txBody>
      </p:sp>
      <p:sp>
        <p:nvSpPr>
          <p:cNvPr id="780" name="Google Shape;780;p101"/>
          <p:cNvSpPr txBox="1"/>
          <p:nvPr/>
        </p:nvSpPr>
        <p:spPr>
          <a:xfrm>
            <a:off x="4572000" y="1417650"/>
            <a:ext cx="4464600" cy="4583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b="1" lang="en-US" sz="2200">
                <a:solidFill>
                  <a:schemeClr val="dk1"/>
                </a:solidFill>
              </a:rPr>
              <a:t>Notes Day with First Practice</a:t>
            </a:r>
            <a:endParaRPr b="1" sz="2200">
              <a:solidFill>
                <a:schemeClr val="dk1"/>
              </a:solidFill>
            </a:endParaRPr>
          </a:p>
          <a:p>
            <a:pPr indent="-368300" lvl="0" marL="457200" rtl="0" algn="l">
              <a:lnSpc>
                <a:spcPct val="115000"/>
              </a:lnSpc>
              <a:spcBef>
                <a:spcPts val="1200"/>
              </a:spcBef>
              <a:spcAft>
                <a:spcPts val="0"/>
              </a:spcAft>
              <a:buClr>
                <a:schemeClr val="dk1"/>
              </a:buClr>
              <a:buSzPts val="2200"/>
              <a:buChar char="●"/>
            </a:pPr>
            <a:r>
              <a:rPr lang="en-US" sz="2200">
                <a:solidFill>
                  <a:schemeClr val="dk1"/>
                </a:solidFill>
              </a:rPr>
              <a:t>Teach the most important ideas</a:t>
            </a:r>
            <a:endParaRPr sz="2200">
              <a:solidFill>
                <a:schemeClr val="dk1"/>
              </a:solidFill>
            </a:endParaRPr>
          </a:p>
          <a:p>
            <a:pPr indent="-368300" lvl="0" marL="457200" rtl="0" algn="l">
              <a:lnSpc>
                <a:spcPct val="115000"/>
              </a:lnSpc>
              <a:spcBef>
                <a:spcPts val="0"/>
              </a:spcBef>
              <a:spcAft>
                <a:spcPts val="0"/>
              </a:spcAft>
              <a:buClr>
                <a:schemeClr val="dk1"/>
              </a:buClr>
              <a:buSzPts val="2200"/>
              <a:buChar char="●"/>
            </a:pPr>
            <a:r>
              <a:rPr lang="en-US" sz="2200">
                <a:solidFill>
                  <a:schemeClr val="dk1"/>
                </a:solidFill>
              </a:rPr>
              <a:t>Protect time for one first attempt</a:t>
            </a:r>
            <a:endParaRPr sz="2200">
              <a:solidFill>
                <a:schemeClr val="dk1"/>
              </a:solidFill>
            </a:endParaRPr>
          </a:p>
          <a:p>
            <a:pPr indent="-368300" lvl="0" marL="457200" rtl="0" algn="l">
              <a:lnSpc>
                <a:spcPct val="115000"/>
              </a:lnSpc>
              <a:spcBef>
                <a:spcPts val="0"/>
              </a:spcBef>
              <a:spcAft>
                <a:spcPts val="0"/>
              </a:spcAft>
              <a:buClr>
                <a:schemeClr val="dk1"/>
              </a:buClr>
              <a:buSzPts val="2200"/>
              <a:buChar char="●"/>
            </a:pPr>
            <a:r>
              <a:rPr lang="en-US" sz="2200">
                <a:solidFill>
                  <a:schemeClr val="dk1"/>
                </a:solidFill>
              </a:rPr>
              <a:t>Students leave having tried the skill</a:t>
            </a:r>
            <a:endParaRPr sz="2200">
              <a:solidFill>
                <a:schemeClr val="dk1"/>
              </a:solidFill>
            </a:endParaRPr>
          </a:p>
          <a:p>
            <a:pPr indent="-368300" lvl="0" marL="457200" rtl="0" algn="l">
              <a:lnSpc>
                <a:spcPct val="115000"/>
              </a:lnSpc>
              <a:spcBef>
                <a:spcPts val="0"/>
              </a:spcBef>
              <a:spcAft>
                <a:spcPts val="0"/>
              </a:spcAft>
              <a:buClr>
                <a:schemeClr val="dk1"/>
              </a:buClr>
              <a:buSzPts val="2200"/>
              <a:buChar char="●"/>
            </a:pPr>
            <a:r>
              <a:rPr lang="en-US" sz="2200">
                <a:solidFill>
                  <a:schemeClr val="dk1"/>
                </a:solidFill>
              </a:rPr>
              <a:t>Teacher sees confusion today</a:t>
            </a:r>
            <a:endParaRPr sz="2200">
              <a:solidFill>
                <a:schemeClr val="dk1"/>
              </a:solidFill>
            </a:endParaRPr>
          </a:p>
          <a:p>
            <a:pPr indent="-368300" lvl="0" marL="457200" rtl="0" algn="l">
              <a:lnSpc>
                <a:spcPct val="115000"/>
              </a:lnSpc>
              <a:spcBef>
                <a:spcPts val="0"/>
              </a:spcBef>
              <a:spcAft>
                <a:spcPts val="0"/>
              </a:spcAft>
              <a:buClr>
                <a:schemeClr val="dk1"/>
              </a:buClr>
              <a:buSzPts val="2200"/>
              <a:buChar char="●"/>
            </a:pPr>
            <a:r>
              <a:rPr lang="en-US" sz="2200">
                <a:solidFill>
                  <a:schemeClr val="dk1"/>
                </a:solidFill>
              </a:rPr>
              <a:t>Practice day starts with better groups and support</a:t>
            </a:r>
            <a:endParaRPr sz="2200">
              <a:solidFill>
                <a:schemeClr val="dk1"/>
              </a:solidFill>
            </a:endParaRPr>
          </a:p>
        </p:txBody>
      </p:sp>
      <p:sp>
        <p:nvSpPr>
          <p:cNvPr id="781" name="Google Shape;781;p101"/>
          <p:cNvSpPr txBox="1"/>
          <p:nvPr/>
        </p:nvSpPr>
        <p:spPr>
          <a:xfrm>
            <a:off x="295100" y="5844100"/>
            <a:ext cx="8607600" cy="80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2100">
                <a:solidFill>
                  <a:schemeClr val="dk1"/>
                </a:solidFill>
              </a:rPr>
              <a:t>The change is not adding more work.</a:t>
            </a:r>
            <a:endParaRPr b="1" sz="2100">
              <a:solidFill>
                <a:schemeClr val="dk1"/>
              </a:solidFill>
            </a:endParaRPr>
          </a:p>
          <a:p>
            <a:pPr indent="0" lvl="0" marL="0" rtl="0" algn="l">
              <a:spcBef>
                <a:spcPts val="0"/>
              </a:spcBef>
              <a:spcAft>
                <a:spcPts val="0"/>
              </a:spcAft>
              <a:buNone/>
            </a:pPr>
            <a:r>
              <a:rPr b="1" lang="en-US" sz="2100">
                <a:solidFill>
                  <a:schemeClr val="dk1"/>
                </a:solidFill>
              </a:rPr>
              <a:t>The change is guarding time for feedback before students leave.</a:t>
            </a:r>
            <a:r>
              <a:rPr lang="en-US" sz="2100">
                <a:solidFill>
                  <a:schemeClr val="dk1"/>
                </a:solidFill>
              </a:rPr>
              <a:t> </a:t>
            </a:r>
            <a:endParaRPr sz="2100">
              <a:solidFill>
                <a:schemeClr val="dk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785" name="Shape 785"/>
        <p:cNvGrpSpPr/>
        <p:nvPr/>
      </p:nvGrpSpPr>
      <p:grpSpPr>
        <a:xfrm>
          <a:off x="0" y="0"/>
          <a:ext cx="0" cy="0"/>
          <a:chOff x="0" y="0"/>
          <a:chExt cx="0" cy="0"/>
        </a:xfrm>
      </p:grpSpPr>
      <p:sp>
        <p:nvSpPr>
          <p:cNvPr id="786" name="Google Shape;786;p10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Example: Energy Notes </a:t>
            </a:r>
            <a:endParaRPr/>
          </a:p>
        </p:txBody>
      </p:sp>
      <p:sp>
        <p:nvSpPr>
          <p:cNvPr id="787" name="Google Shape;787;p102"/>
          <p:cNvSpPr txBox="1"/>
          <p:nvPr>
            <p:ph idx="1" type="body"/>
          </p:nvPr>
        </p:nvSpPr>
        <p:spPr>
          <a:xfrm>
            <a:off x="457200" y="1600200"/>
            <a:ext cx="4018800" cy="4526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b="1" lang="en-US" sz="2100">
                <a:latin typeface="Arial"/>
                <a:ea typeface="Arial"/>
                <a:cs typeface="Arial"/>
                <a:sym typeface="Arial"/>
              </a:rPr>
              <a:t>I would slow down on:</a:t>
            </a:r>
            <a:endParaRPr b="1" sz="2100">
              <a:latin typeface="Arial"/>
              <a:ea typeface="Arial"/>
              <a:cs typeface="Arial"/>
              <a:sym typeface="Arial"/>
            </a:endParaRPr>
          </a:p>
          <a:p>
            <a:pPr indent="-361950" lvl="0" marL="457200" rtl="0" algn="l">
              <a:lnSpc>
                <a:spcPct val="115000"/>
              </a:lnSpc>
              <a:spcBef>
                <a:spcPts val="1200"/>
              </a:spcBef>
              <a:spcAft>
                <a:spcPts val="0"/>
              </a:spcAft>
              <a:buSzPts val="2100"/>
              <a:buChar char="●"/>
            </a:pPr>
            <a:r>
              <a:rPr lang="en-US" sz="2100">
                <a:latin typeface="Arial"/>
                <a:ea typeface="Arial"/>
                <a:cs typeface="Arial"/>
                <a:sym typeface="Arial"/>
              </a:rPr>
              <a:t>Heat vs. temperature</a:t>
            </a:r>
            <a:endParaRPr sz="2100">
              <a:latin typeface="Arial"/>
              <a:ea typeface="Arial"/>
              <a:cs typeface="Arial"/>
              <a:sym typeface="Arial"/>
            </a:endParaRPr>
          </a:p>
          <a:p>
            <a:pPr indent="-361950" lvl="0" marL="457200" rtl="0" algn="l">
              <a:lnSpc>
                <a:spcPct val="115000"/>
              </a:lnSpc>
              <a:spcBef>
                <a:spcPts val="0"/>
              </a:spcBef>
              <a:spcAft>
                <a:spcPts val="0"/>
              </a:spcAft>
              <a:buSzPts val="2100"/>
              <a:buChar char="●"/>
            </a:pPr>
            <a:r>
              <a:rPr lang="en-US" sz="2100">
                <a:latin typeface="Arial"/>
                <a:ea typeface="Arial"/>
                <a:cs typeface="Arial"/>
                <a:sym typeface="Arial"/>
              </a:rPr>
              <a:t>System vs. surroundings</a:t>
            </a:r>
            <a:endParaRPr sz="2100">
              <a:latin typeface="Arial"/>
              <a:ea typeface="Arial"/>
              <a:cs typeface="Arial"/>
              <a:sym typeface="Arial"/>
            </a:endParaRPr>
          </a:p>
          <a:p>
            <a:pPr indent="-361950" lvl="0" marL="457200" rtl="0" algn="l">
              <a:lnSpc>
                <a:spcPct val="115000"/>
              </a:lnSpc>
              <a:spcBef>
                <a:spcPts val="0"/>
              </a:spcBef>
              <a:spcAft>
                <a:spcPts val="0"/>
              </a:spcAft>
              <a:buSzPts val="2100"/>
              <a:buChar char="●"/>
            </a:pPr>
            <a:r>
              <a:rPr lang="en-US" sz="2100">
                <a:latin typeface="Arial"/>
                <a:ea typeface="Arial"/>
                <a:cs typeface="Arial"/>
                <a:sym typeface="Arial"/>
              </a:rPr>
              <a:t>Endothermic vs. exothermic</a:t>
            </a:r>
            <a:endParaRPr sz="2100">
              <a:latin typeface="Arial"/>
              <a:ea typeface="Arial"/>
              <a:cs typeface="Arial"/>
              <a:sym typeface="Arial"/>
            </a:endParaRPr>
          </a:p>
          <a:p>
            <a:pPr indent="-361950" lvl="0" marL="457200" rtl="0" algn="l">
              <a:lnSpc>
                <a:spcPct val="115000"/>
              </a:lnSpc>
              <a:spcBef>
                <a:spcPts val="0"/>
              </a:spcBef>
              <a:spcAft>
                <a:spcPts val="0"/>
              </a:spcAft>
              <a:buSzPts val="2100"/>
              <a:buChar char="●"/>
            </a:pPr>
            <a:r>
              <a:rPr lang="en-US" sz="2100">
                <a:latin typeface="Arial"/>
                <a:ea typeface="Arial"/>
                <a:cs typeface="Arial"/>
                <a:sym typeface="Arial"/>
              </a:rPr>
              <a:t>Thermochemical equations</a:t>
            </a:r>
            <a:endParaRPr sz="2100">
              <a:latin typeface="Arial"/>
              <a:ea typeface="Arial"/>
              <a:cs typeface="Arial"/>
              <a:sym typeface="Arial"/>
            </a:endParaRPr>
          </a:p>
          <a:p>
            <a:pPr indent="0" lvl="0" marL="0" rtl="0" algn="l">
              <a:lnSpc>
                <a:spcPct val="115000"/>
              </a:lnSpc>
              <a:spcBef>
                <a:spcPts val="1200"/>
              </a:spcBef>
              <a:spcAft>
                <a:spcPts val="0"/>
              </a:spcAft>
              <a:buNone/>
            </a:pPr>
            <a:r>
              <a:rPr b="1" lang="en-US" sz="2100">
                <a:latin typeface="Arial"/>
                <a:ea typeface="Arial"/>
                <a:cs typeface="Arial"/>
                <a:sym typeface="Arial"/>
              </a:rPr>
              <a:t>I would move faster through:</a:t>
            </a:r>
            <a:endParaRPr b="1" sz="2100">
              <a:latin typeface="Arial"/>
              <a:ea typeface="Arial"/>
              <a:cs typeface="Arial"/>
              <a:sym typeface="Arial"/>
            </a:endParaRPr>
          </a:p>
          <a:p>
            <a:pPr indent="-361950" lvl="0" marL="457200" rtl="0" algn="l">
              <a:lnSpc>
                <a:spcPct val="115000"/>
              </a:lnSpc>
              <a:spcBef>
                <a:spcPts val="1200"/>
              </a:spcBef>
              <a:spcAft>
                <a:spcPts val="0"/>
              </a:spcAft>
              <a:buSzPts val="2100"/>
              <a:buChar char="●"/>
            </a:pPr>
            <a:r>
              <a:rPr lang="en-US" sz="2100">
                <a:latin typeface="Arial"/>
                <a:ea typeface="Arial"/>
                <a:cs typeface="Arial"/>
                <a:sym typeface="Arial"/>
              </a:rPr>
              <a:t>Basic definitions</a:t>
            </a:r>
            <a:endParaRPr sz="2100">
              <a:latin typeface="Arial"/>
              <a:ea typeface="Arial"/>
              <a:cs typeface="Arial"/>
              <a:sym typeface="Arial"/>
            </a:endParaRPr>
          </a:p>
          <a:p>
            <a:pPr indent="-361950" lvl="0" marL="457200" rtl="0" algn="l">
              <a:lnSpc>
                <a:spcPct val="115000"/>
              </a:lnSpc>
              <a:spcBef>
                <a:spcPts val="0"/>
              </a:spcBef>
              <a:spcAft>
                <a:spcPts val="0"/>
              </a:spcAft>
              <a:buSzPts val="2100"/>
              <a:buChar char="●"/>
            </a:pPr>
            <a:r>
              <a:rPr lang="en-US" sz="2100">
                <a:latin typeface="Arial"/>
                <a:ea typeface="Arial"/>
                <a:cs typeface="Arial"/>
                <a:sym typeface="Arial"/>
              </a:rPr>
              <a:t>Energy units</a:t>
            </a:r>
            <a:endParaRPr sz="2100">
              <a:latin typeface="Arial"/>
              <a:ea typeface="Arial"/>
              <a:cs typeface="Arial"/>
              <a:sym typeface="Arial"/>
            </a:endParaRPr>
          </a:p>
          <a:p>
            <a:pPr indent="-361950" lvl="0" marL="457200" rtl="0" algn="l">
              <a:lnSpc>
                <a:spcPct val="115000"/>
              </a:lnSpc>
              <a:spcBef>
                <a:spcPts val="0"/>
              </a:spcBef>
              <a:spcAft>
                <a:spcPts val="0"/>
              </a:spcAft>
              <a:buSzPts val="2100"/>
              <a:buChar char="●"/>
            </a:pPr>
            <a:r>
              <a:rPr lang="en-US" sz="2100">
                <a:latin typeface="Arial"/>
                <a:ea typeface="Arial"/>
                <a:cs typeface="Arial"/>
                <a:sym typeface="Arial"/>
              </a:rPr>
              <a:t>Conductor/insulator vocabulary</a:t>
            </a:r>
            <a:endParaRPr sz="2100">
              <a:latin typeface="Arial"/>
              <a:ea typeface="Arial"/>
              <a:cs typeface="Arial"/>
              <a:sym typeface="Arial"/>
            </a:endParaRPr>
          </a:p>
          <a:p>
            <a:pPr indent="-361950" lvl="0" marL="457200" rtl="0" algn="l">
              <a:lnSpc>
                <a:spcPct val="115000"/>
              </a:lnSpc>
              <a:spcBef>
                <a:spcPts val="0"/>
              </a:spcBef>
              <a:spcAft>
                <a:spcPts val="0"/>
              </a:spcAft>
              <a:buSzPts val="2100"/>
              <a:buChar char="●"/>
            </a:pPr>
            <a:r>
              <a:rPr lang="en-US" sz="2100">
                <a:latin typeface="Arial"/>
                <a:ea typeface="Arial"/>
                <a:cs typeface="Arial"/>
                <a:sym typeface="Arial"/>
              </a:rPr>
              <a:t>Simple recall slides</a:t>
            </a:r>
            <a:endParaRPr b="1" sz="2100">
              <a:latin typeface="Arial"/>
              <a:ea typeface="Arial"/>
              <a:cs typeface="Arial"/>
              <a:sym typeface="Arial"/>
            </a:endParaRPr>
          </a:p>
        </p:txBody>
      </p:sp>
      <p:sp>
        <p:nvSpPr>
          <p:cNvPr id="788" name="Google Shape;788;p102"/>
          <p:cNvSpPr txBox="1"/>
          <p:nvPr/>
        </p:nvSpPr>
        <p:spPr>
          <a:xfrm>
            <a:off x="4572000" y="1417650"/>
            <a:ext cx="4314900" cy="4583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US" sz="2400">
                <a:solidFill>
                  <a:schemeClr val="dk1"/>
                </a:solidFill>
              </a:rPr>
              <a:t>First practice before they leave:</a:t>
            </a:r>
            <a:endParaRPr b="1" sz="2400">
              <a:solidFill>
                <a:schemeClr val="dk1"/>
              </a:solidFill>
            </a:endParaRPr>
          </a:p>
          <a:p>
            <a:pPr indent="-381000" lvl="0" marL="457200" rtl="0" algn="l">
              <a:lnSpc>
                <a:spcPct val="115000"/>
              </a:lnSpc>
              <a:spcBef>
                <a:spcPts val="1200"/>
              </a:spcBef>
              <a:spcAft>
                <a:spcPts val="0"/>
              </a:spcAft>
              <a:buClr>
                <a:schemeClr val="dk1"/>
              </a:buClr>
              <a:buSzPts val="2400"/>
              <a:buChar char="●"/>
            </a:pPr>
            <a:r>
              <a:rPr lang="en-US" sz="2400">
                <a:solidFill>
                  <a:schemeClr val="dk1"/>
                </a:solidFill>
              </a:rPr>
              <a:t>cal ↔ J conversion</a:t>
            </a:r>
            <a:endParaRPr sz="2400">
              <a:solidFill>
                <a:schemeClr val="dk1"/>
              </a:solidFill>
            </a:endParaRPr>
          </a:p>
          <a:p>
            <a:pPr indent="-381000" lvl="0" marL="457200" rtl="0" algn="l">
              <a:lnSpc>
                <a:spcPct val="115000"/>
              </a:lnSpc>
              <a:spcBef>
                <a:spcPts val="0"/>
              </a:spcBef>
              <a:spcAft>
                <a:spcPts val="0"/>
              </a:spcAft>
              <a:buClr>
                <a:schemeClr val="dk1"/>
              </a:buClr>
              <a:buSzPts val="2400"/>
              <a:buChar char="●"/>
            </a:pPr>
            <a:r>
              <a:rPr lang="en-US" sz="2400">
                <a:solidFill>
                  <a:schemeClr val="dk1"/>
                </a:solidFill>
              </a:rPr>
              <a:t>°C ↔ K conversion</a:t>
            </a:r>
            <a:endParaRPr sz="2400">
              <a:solidFill>
                <a:schemeClr val="dk1"/>
              </a:solidFill>
            </a:endParaRPr>
          </a:p>
          <a:p>
            <a:pPr indent="-381000" lvl="0" marL="457200" rtl="0" algn="l">
              <a:lnSpc>
                <a:spcPct val="115000"/>
              </a:lnSpc>
              <a:spcBef>
                <a:spcPts val="0"/>
              </a:spcBef>
              <a:spcAft>
                <a:spcPts val="0"/>
              </a:spcAft>
              <a:buClr>
                <a:schemeClr val="dk1"/>
              </a:buClr>
              <a:buSzPts val="2400"/>
              <a:buChar char="●"/>
            </a:pPr>
            <a:r>
              <a:rPr lang="en-US" sz="2400">
                <a:solidFill>
                  <a:schemeClr val="dk1"/>
                </a:solidFill>
              </a:rPr>
              <a:t>Heat transfer sort</a:t>
            </a:r>
            <a:endParaRPr sz="2400">
              <a:solidFill>
                <a:schemeClr val="dk1"/>
              </a:solidFill>
            </a:endParaRPr>
          </a:p>
          <a:p>
            <a:pPr indent="-381000" lvl="0" marL="457200" rtl="0" algn="l">
              <a:lnSpc>
                <a:spcPct val="115000"/>
              </a:lnSpc>
              <a:spcBef>
                <a:spcPts val="0"/>
              </a:spcBef>
              <a:spcAft>
                <a:spcPts val="0"/>
              </a:spcAft>
              <a:buClr>
                <a:schemeClr val="dk1"/>
              </a:buClr>
              <a:buSzPts val="2400"/>
              <a:buChar char="●"/>
            </a:pPr>
            <a:r>
              <a:rPr lang="en-US" sz="2400">
                <a:solidFill>
                  <a:schemeClr val="dk1"/>
                </a:solidFill>
              </a:rPr>
              <a:t>Endothermic/exothermic sort</a:t>
            </a:r>
            <a:endParaRPr b="1" sz="2400">
              <a:solidFill>
                <a:schemeClr val="dk1"/>
              </a:solidFill>
            </a:endParaRPr>
          </a:p>
        </p:txBody>
      </p:sp>
      <p:sp>
        <p:nvSpPr>
          <p:cNvPr id="789" name="Google Shape;789;p102"/>
          <p:cNvSpPr txBox="1"/>
          <p:nvPr/>
        </p:nvSpPr>
        <p:spPr>
          <a:xfrm>
            <a:off x="250400" y="6179475"/>
            <a:ext cx="8636400" cy="67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1800">
                <a:solidFill>
                  <a:schemeClr val="dk1"/>
                </a:solidFill>
              </a:rPr>
              <a:t>Goal:</a:t>
            </a:r>
            <a:endParaRPr b="1" sz="1800">
              <a:solidFill>
                <a:schemeClr val="dk1"/>
              </a:solidFill>
            </a:endParaRPr>
          </a:p>
          <a:p>
            <a:pPr indent="0" lvl="0" marL="0" rtl="0" algn="l">
              <a:spcBef>
                <a:spcPts val="0"/>
              </a:spcBef>
              <a:spcAft>
                <a:spcPts val="0"/>
              </a:spcAft>
              <a:buNone/>
            </a:pPr>
            <a:r>
              <a:rPr lang="en-US" sz="1800">
                <a:solidFill>
                  <a:schemeClr val="dk1"/>
                </a:solidFill>
              </a:rPr>
              <a:t>Students leave notes day having tried the content once. </a:t>
            </a:r>
            <a:endParaRPr sz="1800">
              <a:solidFill>
                <a:schemeClr val="dk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3" name="Shape 793"/>
        <p:cNvGrpSpPr/>
        <p:nvPr/>
      </p:nvGrpSpPr>
      <p:grpSpPr>
        <a:xfrm>
          <a:off x="0" y="0"/>
          <a:ext cx="0" cy="0"/>
          <a:chOff x="0" y="0"/>
          <a:chExt cx="0" cy="0"/>
        </a:xfrm>
      </p:grpSpPr>
      <p:sp>
        <p:nvSpPr>
          <p:cNvPr id="794" name="Google Shape;794;p103"/>
          <p:cNvSpPr txBox="1"/>
          <p:nvPr>
            <p:ph type="title"/>
          </p:nvPr>
        </p:nvSpPr>
        <p:spPr>
          <a:xfrm>
            <a:off x="439350" y="1132125"/>
            <a:ext cx="8265300" cy="47244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50000"/>
              </a:lnSpc>
              <a:spcBef>
                <a:spcPts val="0"/>
              </a:spcBef>
              <a:spcAft>
                <a:spcPts val="0"/>
              </a:spcAft>
              <a:buNone/>
            </a:pPr>
            <a:br>
              <a:rPr lang="en-US">
                <a:solidFill>
                  <a:schemeClr val="dk1"/>
                </a:solidFill>
              </a:rPr>
            </a:br>
            <a:br>
              <a:rPr b="1" lang="en-US">
                <a:solidFill>
                  <a:schemeClr val="dk1"/>
                </a:solidFill>
              </a:rPr>
            </a:br>
            <a:r>
              <a:rPr lang="en-US">
                <a:solidFill>
                  <a:schemeClr val="dk1"/>
                </a:solidFill>
              </a:rPr>
              <a:t>-evaporati</a:t>
            </a:r>
            <a:r>
              <a:rPr lang="en-US"/>
              <a:t>on of</a:t>
            </a:r>
            <a:r>
              <a:rPr lang="en-US">
                <a:solidFill>
                  <a:schemeClr val="dk1"/>
                </a:solidFill>
              </a:rPr>
              <a:t> alcohol</a:t>
            </a:r>
            <a:br>
              <a:rPr lang="en-US">
                <a:solidFill>
                  <a:schemeClr val="dk1"/>
                </a:solidFill>
              </a:rPr>
            </a:br>
            <a:r>
              <a:rPr lang="en-US">
                <a:solidFill>
                  <a:schemeClr val="dk1"/>
                </a:solidFill>
              </a:rPr>
              <a:t>-leaves burning</a:t>
            </a:r>
            <a:br>
              <a:rPr lang="en-US">
                <a:solidFill>
                  <a:schemeClr val="dk1"/>
                </a:solidFill>
              </a:rPr>
            </a:br>
            <a:r>
              <a:rPr lang="en-US">
                <a:solidFill>
                  <a:schemeClr val="dk1"/>
                </a:solidFill>
              </a:rPr>
              <a:t>-boiling of water</a:t>
            </a:r>
            <a:br>
              <a:rPr lang="en-US">
                <a:solidFill>
                  <a:schemeClr val="dk1"/>
                </a:solidFill>
              </a:rPr>
            </a:br>
            <a:r>
              <a:rPr lang="en-US">
                <a:solidFill>
                  <a:schemeClr val="dk1"/>
                </a:solidFill>
              </a:rPr>
              <a:t>-melting of ice</a:t>
            </a:r>
            <a:endParaRPr>
              <a:solidFill>
                <a:schemeClr val="dk1"/>
              </a:solidFill>
            </a:endParaRPr>
          </a:p>
          <a:p>
            <a:pPr indent="0" lvl="0" marL="0" rtl="0" algn="l">
              <a:lnSpc>
                <a:spcPct val="150000"/>
              </a:lnSpc>
              <a:spcBef>
                <a:spcPts val="0"/>
              </a:spcBef>
              <a:spcAft>
                <a:spcPts val="0"/>
              </a:spcAft>
              <a:buNone/>
            </a:pPr>
            <a:r>
              <a:rPr lang="en-US">
                <a:solidFill>
                  <a:schemeClr val="dk1"/>
                </a:solidFill>
              </a:rPr>
              <a:t>-water cooling</a:t>
            </a:r>
            <a:br>
              <a:rPr lang="en-US">
                <a:solidFill>
                  <a:schemeClr val="dk1"/>
                </a:solidFill>
              </a:rPr>
            </a:br>
            <a:r>
              <a:rPr lang="en-US">
                <a:solidFill>
                  <a:schemeClr val="dk1"/>
                </a:solidFill>
              </a:rPr>
              <a:t>-freezing of water</a:t>
            </a:r>
            <a:br>
              <a:rPr lang="en-US">
                <a:solidFill>
                  <a:schemeClr val="dk1"/>
                </a:solidFill>
              </a:rPr>
            </a:br>
            <a:br>
              <a:rPr lang="en-US">
                <a:solidFill>
                  <a:schemeClr val="dk1"/>
                </a:solidFill>
              </a:rPr>
            </a:br>
            <a:endParaRPr>
              <a:solidFill>
                <a:schemeClr val="dk1"/>
              </a:solidFill>
            </a:endParaRPr>
          </a:p>
        </p:txBody>
      </p:sp>
      <p:sp>
        <p:nvSpPr>
          <p:cNvPr id="795" name="Google Shape;795;p103"/>
          <p:cNvSpPr/>
          <p:nvPr/>
        </p:nvSpPr>
        <p:spPr>
          <a:xfrm>
            <a:off x="3463450" y="1759163"/>
            <a:ext cx="3221700" cy="6279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3000" u="none" cap="none" strike="noStrike">
                <a:solidFill>
                  <a:schemeClr val="dk2"/>
                </a:solidFill>
                <a:latin typeface="Times New Roman"/>
                <a:ea typeface="Times New Roman"/>
                <a:cs typeface="Times New Roman"/>
                <a:sym typeface="Times New Roman"/>
              </a:rPr>
              <a:t>Endothermic</a:t>
            </a:r>
            <a:endParaRPr b="1" i="0" sz="3000" u="none" cap="none" strike="noStrike">
              <a:solidFill>
                <a:schemeClr val="dk2"/>
              </a:solidFill>
              <a:latin typeface="Times New Roman"/>
              <a:ea typeface="Times New Roman"/>
              <a:cs typeface="Times New Roman"/>
              <a:sym typeface="Times New Roman"/>
            </a:endParaRPr>
          </a:p>
        </p:txBody>
      </p:sp>
      <p:sp>
        <p:nvSpPr>
          <p:cNvPr id="796" name="Google Shape;796;p103"/>
          <p:cNvSpPr/>
          <p:nvPr/>
        </p:nvSpPr>
        <p:spPr>
          <a:xfrm>
            <a:off x="5264045" y="2323908"/>
            <a:ext cx="3004200" cy="7695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3000" u="none" cap="none" strike="noStrike">
                <a:solidFill>
                  <a:schemeClr val="dk2"/>
                </a:solidFill>
                <a:latin typeface="Times New Roman"/>
                <a:ea typeface="Times New Roman"/>
                <a:cs typeface="Times New Roman"/>
                <a:sym typeface="Times New Roman"/>
              </a:rPr>
              <a:t>Exothermic</a:t>
            </a:r>
            <a:endParaRPr b="1" i="0" sz="3000" u="none" cap="none" strike="noStrike">
              <a:solidFill>
                <a:schemeClr val="dk2"/>
              </a:solidFill>
              <a:latin typeface="Times New Roman"/>
              <a:ea typeface="Times New Roman"/>
              <a:cs typeface="Times New Roman"/>
              <a:sym typeface="Times New Roman"/>
            </a:endParaRPr>
          </a:p>
        </p:txBody>
      </p:sp>
      <p:sp>
        <p:nvSpPr>
          <p:cNvPr id="797" name="Google Shape;797;p103"/>
          <p:cNvSpPr/>
          <p:nvPr/>
        </p:nvSpPr>
        <p:spPr>
          <a:xfrm>
            <a:off x="3314847" y="2951869"/>
            <a:ext cx="3460800" cy="7695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rPr b="1" lang="en-US" sz="3000">
                <a:solidFill>
                  <a:schemeClr val="dk2"/>
                </a:solidFill>
                <a:latin typeface="Times New Roman"/>
                <a:ea typeface="Times New Roman"/>
                <a:cs typeface="Times New Roman"/>
                <a:sym typeface="Times New Roman"/>
              </a:rPr>
              <a:t>Endothermic</a:t>
            </a:r>
            <a:endParaRPr b="1" i="0" sz="3000" u="none" cap="none" strike="noStrike">
              <a:solidFill>
                <a:schemeClr val="dk2"/>
              </a:solidFill>
              <a:latin typeface="Times New Roman"/>
              <a:ea typeface="Times New Roman"/>
              <a:cs typeface="Times New Roman"/>
              <a:sym typeface="Times New Roman"/>
            </a:endParaRPr>
          </a:p>
        </p:txBody>
      </p:sp>
      <p:sp>
        <p:nvSpPr>
          <p:cNvPr id="798" name="Google Shape;798;p103"/>
          <p:cNvSpPr/>
          <p:nvPr/>
        </p:nvSpPr>
        <p:spPr>
          <a:xfrm>
            <a:off x="5204359" y="3493557"/>
            <a:ext cx="3460800" cy="7695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3000" u="none" cap="none" strike="noStrike">
                <a:solidFill>
                  <a:schemeClr val="dk2"/>
                </a:solidFill>
                <a:latin typeface="Times New Roman"/>
                <a:ea typeface="Times New Roman"/>
                <a:cs typeface="Times New Roman"/>
                <a:sym typeface="Times New Roman"/>
              </a:rPr>
              <a:t>Endothermic</a:t>
            </a:r>
            <a:endParaRPr b="1" i="0" sz="3000" u="none" cap="none" strike="noStrike">
              <a:solidFill>
                <a:schemeClr val="dk2"/>
              </a:solidFill>
              <a:latin typeface="Times New Roman"/>
              <a:ea typeface="Times New Roman"/>
              <a:cs typeface="Times New Roman"/>
              <a:sym typeface="Times New Roman"/>
            </a:endParaRPr>
          </a:p>
        </p:txBody>
      </p:sp>
      <p:sp>
        <p:nvSpPr>
          <p:cNvPr id="799" name="Google Shape;799;p103"/>
          <p:cNvSpPr/>
          <p:nvPr/>
        </p:nvSpPr>
        <p:spPr>
          <a:xfrm>
            <a:off x="3463451" y="4066975"/>
            <a:ext cx="3004200" cy="7695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3000" u="none" cap="none" strike="noStrike">
                <a:solidFill>
                  <a:schemeClr val="dk2"/>
                </a:solidFill>
                <a:latin typeface="Times New Roman"/>
                <a:ea typeface="Times New Roman"/>
                <a:cs typeface="Times New Roman"/>
                <a:sym typeface="Times New Roman"/>
              </a:rPr>
              <a:t>Exothermic</a:t>
            </a:r>
            <a:endParaRPr b="1" i="0" sz="3000" u="none" cap="none" strike="noStrike">
              <a:solidFill>
                <a:schemeClr val="dk2"/>
              </a:solidFill>
              <a:latin typeface="Times New Roman"/>
              <a:ea typeface="Times New Roman"/>
              <a:cs typeface="Times New Roman"/>
              <a:sym typeface="Times New Roman"/>
            </a:endParaRPr>
          </a:p>
        </p:txBody>
      </p:sp>
      <p:sp>
        <p:nvSpPr>
          <p:cNvPr id="800" name="Google Shape;800;p103"/>
          <p:cNvSpPr/>
          <p:nvPr/>
        </p:nvSpPr>
        <p:spPr>
          <a:xfrm>
            <a:off x="5204350" y="4663208"/>
            <a:ext cx="3123600" cy="7695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3000" u="none" cap="none" strike="noStrike">
                <a:solidFill>
                  <a:schemeClr val="dk2"/>
                </a:solidFill>
                <a:latin typeface="Times New Roman"/>
                <a:ea typeface="Times New Roman"/>
                <a:cs typeface="Times New Roman"/>
                <a:sym typeface="Times New Roman"/>
              </a:rPr>
              <a:t>Exothermic</a:t>
            </a:r>
            <a:endParaRPr b="1" i="0" sz="3000" u="none" cap="none" strike="noStrike">
              <a:solidFill>
                <a:schemeClr val="dk2"/>
              </a:solidFill>
              <a:latin typeface="Times New Roman"/>
              <a:ea typeface="Times New Roman"/>
              <a:cs typeface="Times New Roman"/>
              <a:sym typeface="Times New Roman"/>
            </a:endParaRPr>
          </a:p>
        </p:txBody>
      </p:sp>
      <p:sp>
        <p:nvSpPr>
          <p:cNvPr id="801" name="Google Shape;801;p103"/>
          <p:cNvSpPr txBox="1"/>
          <p:nvPr>
            <p:ph idx="12" type="sldNum"/>
          </p:nvPr>
        </p:nvSpPr>
        <p:spPr>
          <a:xfrm>
            <a:off x="8472458" y="4663217"/>
            <a:ext cx="548700" cy="393600"/>
          </a:xfrm>
          <a:prstGeom prst="rect">
            <a:avLst/>
          </a:prstGeom>
          <a:noFill/>
          <a:ln>
            <a:noFill/>
          </a:ln>
        </p:spPr>
        <p:txBody>
          <a:bodyPr anchorCtr="0" anchor="ctr" bIns="45700" lIns="91425" spcFirstLastPara="1" rIns="91425" wrap="square" tIns="45700">
            <a:normAutofit/>
          </a:bodyPr>
          <a:lstStyle/>
          <a:p>
            <a:pPr indent="0" lvl="0" marL="0" rtl="0" algn="r">
              <a:spcBef>
                <a:spcPts val="0"/>
              </a:spcBef>
              <a:spcAft>
                <a:spcPts val="0"/>
              </a:spcAft>
              <a:buNone/>
            </a:pPr>
            <a:fld id="{00000000-1234-1234-1234-123412341234}" type="slidenum">
              <a:rPr lang="en-US"/>
              <a:t>‹#›</a:t>
            </a:fld>
            <a:endParaRPr/>
          </a:p>
        </p:txBody>
      </p:sp>
      <p:sp>
        <p:nvSpPr>
          <p:cNvPr id="802" name="Google Shape;802;p103"/>
          <p:cNvSpPr txBox="1"/>
          <p:nvPr/>
        </p:nvSpPr>
        <p:spPr>
          <a:xfrm>
            <a:off x="-18750" y="68905"/>
            <a:ext cx="9181500" cy="738900"/>
          </a:xfrm>
          <a:prstGeom prst="rect">
            <a:avLst/>
          </a:prstGeom>
          <a:solidFill>
            <a:srgbClr val="F9CB9C"/>
          </a:solidFill>
          <a:ln>
            <a:noFill/>
          </a:ln>
        </p:spPr>
        <p:txBody>
          <a:bodyPr anchorCtr="0" anchor="ctr" bIns="91425" lIns="91425" spcFirstLastPara="1" rIns="91425" wrap="square" tIns="91425">
            <a:spAutoFit/>
          </a:bodyPr>
          <a:lstStyle/>
          <a:p>
            <a:pPr indent="0" lvl="0" marL="0" rtl="0" algn="ctr">
              <a:lnSpc>
                <a:spcPct val="150000"/>
              </a:lnSpc>
              <a:spcBef>
                <a:spcPts val="0"/>
              </a:spcBef>
              <a:spcAft>
                <a:spcPts val="0"/>
              </a:spcAft>
              <a:buClr>
                <a:srgbClr val="000000"/>
              </a:buClr>
              <a:buFont typeface="Arial"/>
              <a:buNone/>
            </a:pPr>
            <a:r>
              <a:rPr b="1" lang="en-US" sz="3600">
                <a:solidFill>
                  <a:schemeClr val="dk1"/>
                </a:solidFill>
              </a:rPr>
              <a:t>Endothermic or Exothermic?</a:t>
            </a:r>
            <a:endParaRPr sz="36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9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795"/>
                                        </p:tgtEl>
                                        <p:attrNameLst>
                                          <p:attrName>style.visibility</p:attrName>
                                        </p:attrNameLst>
                                      </p:cBhvr>
                                      <p:to>
                                        <p:strVal val="visible"/>
                                      </p:to>
                                    </p:set>
                                    <p:anim calcmode="lin" valueType="num">
                                      <p:cBhvr additive="base">
                                        <p:cTn dur="500"/>
                                        <p:tgtEl>
                                          <p:spTgt spid="795"/>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796"/>
                                        </p:tgtEl>
                                        <p:attrNameLst>
                                          <p:attrName>style.visibility</p:attrName>
                                        </p:attrNameLst>
                                      </p:cBhvr>
                                      <p:to>
                                        <p:strVal val="visible"/>
                                      </p:to>
                                    </p:set>
                                    <p:anim calcmode="lin" valueType="num">
                                      <p:cBhvr additive="base">
                                        <p:cTn dur="1000"/>
                                        <p:tgtEl>
                                          <p:spTgt spid="796"/>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797"/>
                                        </p:tgtEl>
                                        <p:attrNameLst>
                                          <p:attrName>style.visibility</p:attrName>
                                        </p:attrNameLst>
                                      </p:cBhvr>
                                      <p:to>
                                        <p:strVal val="visible"/>
                                      </p:to>
                                    </p:set>
                                    <p:anim calcmode="lin" valueType="num">
                                      <p:cBhvr additive="base">
                                        <p:cTn dur="500"/>
                                        <p:tgtEl>
                                          <p:spTgt spid="797"/>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798"/>
                                        </p:tgtEl>
                                        <p:attrNameLst>
                                          <p:attrName>style.visibility</p:attrName>
                                        </p:attrNameLst>
                                      </p:cBhvr>
                                      <p:to>
                                        <p:strVal val="visible"/>
                                      </p:to>
                                    </p:set>
                                    <p:anim calcmode="lin" valueType="num">
                                      <p:cBhvr additive="base">
                                        <p:cTn dur="500"/>
                                        <p:tgtEl>
                                          <p:spTgt spid="798"/>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799"/>
                                        </p:tgtEl>
                                        <p:attrNameLst>
                                          <p:attrName>style.visibility</p:attrName>
                                        </p:attrNameLst>
                                      </p:cBhvr>
                                      <p:to>
                                        <p:strVal val="visible"/>
                                      </p:to>
                                    </p:set>
                                    <p:anim calcmode="lin" valueType="num">
                                      <p:cBhvr additive="base">
                                        <p:cTn dur="1000"/>
                                        <p:tgtEl>
                                          <p:spTgt spid="799"/>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800"/>
                                        </p:tgtEl>
                                        <p:attrNameLst>
                                          <p:attrName>style.visibility</p:attrName>
                                        </p:attrNameLst>
                                      </p:cBhvr>
                                      <p:to>
                                        <p:strVal val="visible"/>
                                      </p:to>
                                    </p:set>
                                    <p:anim calcmode="lin" valueType="num">
                                      <p:cBhvr additive="base">
                                        <p:cTn dur="1000"/>
                                        <p:tgtEl>
                                          <p:spTgt spid="800"/>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806" name="Shape 806"/>
        <p:cNvGrpSpPr/>
        <p:nvPr/>
      </p:nvGrpSpPr>
      <p:grpSpPr>
        <a:xfrm>
          <a:off x="0" y="0"/>
          <a:ext cx="0" cy="0"/>
          <a:chOff x="0" y="0"/>
          <a:chExt cx="0" cy="0"/>
        </a:xfrm>
      </p:grpSpPr>
      <p:sp>
        <p:nvSpPr>
          <p:cNvPr id="807" name="Google Shape;807;p104"/>
          <p:cNvSpPr txBox="1"/>
          <p:nvPr>
            <p:ph type="title"/>
          </p:nvPr>
        </p:nvSpPr>
        <p:spPr>
          <a:xfrm>
            <a:off x="457200" y="515513"/>
            <a:ext cx="8229600" cy="1143000"/>
          </a:xfrm>
          <a:prstGeom prst="rect">
            <a:avLst/>
          </a:prstGeom>
        </p:spPr>
        <p:txBody>
          <a:bodyPr anchorCtr="0" anchor="ctr" bIns="45700" lIns="91425" spcFirstLastPara="1" rIns="91425" wrap="square" tIns="45700">
            <a:normAutofit fontScale="90000"/>
          </a:bodyPr>
          <a:lstStyle/>
          <a:p>
            <a:pPr indent="0" lvl="0" marL="0" rtl="0" algn="l">
              <a:lnSpc>
                <a:spcPct val="115000"/>
              </a:lnSpc>
              <a:spcBef>
                <a:spcPts val="1400"/>
              </a:spcBef>
              <a:spcAft>
                <a:spcPts val="0"/>
              </a:spcAft>
              <a:buClr>
                <a:schemeClr val="dk1"/>
              </a:buClr>
              <a:buSzPct val="27500"/>
              <a:buFont typeface="Arial"/>
              <a:buNone/>
            </a:pPr>
            <a:r>
              <a:rPr b="1" lang="en-US" sz="4000">
                <a:latin typeface="Arial"/>
                <a:ea typeface="Arial"/>
                <a:cs typeface="Arial"/>
                <a:sym typeface="Arial"/>
              </a:rPr>
              <a:t>Day 2: Use the Content More Deeply </a:t>
            </a:r>
            <a:endParaRPr b="1" sz="4000">
              <a:latin typeface="Arial"/>
              <a:ea typeface="Arial"/>
              <a:cs typeface="Arial"/>
              <a:sym typeface="Arial"/>
            </a:endParaRPr>
          </a:p>
          <a:p>
            <a:pPr indent="0" lvl="0" marL="0" rtl="0" algn="l">
              <a:lnSpc>
                <a:spcPct val="115000"/>
              </a:lnSpc>
              <a:spcBef>
                <a:spcPts val="1200"/>
              </a:spcBef>
              <a:spcAft>
                <a:spcPts val="0"/>
              </a:spcAft>
              <a:buClr>
                <a:schemeClr val="dk1"/>
              </a:buClr>
              <a:buSzPct val="41509"/>
              <a:buFont typeface="Arial"/>
              <a:buNone/>
            </a:pPr>
            <a:r>
              <a:rPr b="1" lang="en-US" sz="2650">
                <a:latin typeface="Arial"/>
                <a:ea typeface="Arial"/>
                <a:cs typeface="Arial"/>
                <a:sym typeface="Arial"/>
              </a:rPr>
              <a:t>Students use their notes as a resource.</a:t>
            </a:r>
            <a:endParaRPr b="1" sz="2650">
              <a:latin typeface="Arial"/>
              <a:ea typeface="Arial"/>
              <a:cs typeface="Arial"/>
              <a:sym typeface="Arial"/>
            </a:endParaRPr>
          </a:p>
          <a:p>
            <a:pPr indent="0" lvl="0" marL="0" rtl="0" algn="ctr">
              <a:spcBef>
                <a:spcPts val="1200"/>
              </a:spcBef>
              <a:spcAft>
                <a:spcPts val="0"/>
              </a:spcAft>
              <a:buNone/>
            </a:pPr>
            <a:r>
              <a:t/>
            </a:r>
            <a:endParaRPr/>
          </a:p>
        </p:txBody>
      </p:sp>
      <p:sp>
        <p:nvSpPr>
          <p:cNvPr id="808" name="Google Shape;808;p104"/>
          <p:cNvSpPr txBox="1"/>
          <p:nvPr/>
        </p:nvSpPr>
        <p:spPr>
          <a:xfrm>
            <a:off x="224100" y="1533275"/>
            <a:ext cx="8695800" cy="4140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US" sz="2400">
                <a:solidFill>
                  <a:schemeClr val="dk1"/>
                </a:solidFill>
              </a:rPr>
              <a:t>Because I saw first use on Day 1, I can plan Day 2 more intentionally:</a:t>
            </a:r>
            <a:endParaRPr sz="2400">
              <a:solidFill>
                <a:schemeClr val="dk1"/>
              </a:solidFill>
            </a:endParaRPr>
          </a:p>
          <a:p>
            <a:pPr indent="-381000" lvl="0" marL="457200" rtl="0" algn="l">
              <a:lnSpc>
                <a:spcPct val="115000"/>
              </a:lnSpc>
              <a:spcBef>
                <a:spcPts val="1200"/>
              </a:spcBef>
              <a:spcAft>
                <a:spcPts val="0"/>
              </a:spcAft>
              <a:buClr>
                <a:schemeClr val="dk1"/>
              </a:buClr>
              <a:buSzPts val="2400"/>
              <a:buChar char="●"/>
            </a:pPr>
            <a:r>
              <a:rPr lang="en-US" sz="2400">
                <a:solidFill>
                  <a:schemeClr val="dk1"/>
                </a:solidFill>
              </a:rPr>
              <a:t>Ready students: independent or extension practice</a:t>
            </a:r>
            <a:endParaRPr sz="2400">
              <a:solidFill>
                <a:schemeClr val="dk1"/>
              </a:solidFill>
            </a:endParaRPr>
          </a:p>
          <a:p>
            <a:pPr indent="-381000" lvl="0" marL="457200" rtl="0" algn="l">
              <a:lnSpc>
                <a:spcPct val="115000"/>
              </a:lnSpc>
              <a:spcBef>
                <a:spcPts val="0"/>
              </a:spcBef>
              <a:spcAft>
                <a:spcPts val="0"/>
              </a:spcAft>
              <a:buClr>
                <a:schemeClr val="dk1"/>
              </a:buClr>
              <a:buSzPts val="2400"/>
              <a:buChar char="●"/>
            </a:pPr>
            <a:r>
              <a:rPr lang="en-US" sz="2400">
                <a:solidFill>
                  <a:schemeClr val="dk1"/>
                </a:solidFill>
              </a:rPr>
              <a:t>Almost there: partner or group reasoning</a:t>
            </a:r>
            <a:endParaRPr sz="2400">
              <a:solidFill>
                <a:schemeClr val="dk1"/>
              </a:solidFill>
            </a:endParaRPr>
          </a:p>
          <a:p>
            <a:pPr indent="-381000" lvl="0" marL="457200" rtl="0" algn="l">
              <a:lnSpc>
                <a:spcPct val="115000"/>
              </a:lnSpc>
              <a:spcBef>
                <a:spcPts val="0"/>
              </a:spcBef>
              <a:spcAft>
                <a:spcPts val="0"/>
              </a:spcAft>
              <a:buClr>
                <a:schemeClr val="dk1"/>
              </a:buClr>
              <a:buSzPts val="2400"/>
              <a:buChar char="●"/>
            </a:pPr>
            <a:r>
              <a:rPr lang="en-US" sz="2400">
                <a:solidFill>
                  <a:schemeClr val="dk1"/>
                </a:solidFill>
              </a:rPr>
              <a:t>Lost students: small-group reteach first</a:t>
            </a:r>
            <a:endParaRPr sz="2400">
              <a:solidFill>
                <a:schemeClr val="dk1"/>
              </a:solidFill>
            </a:endParaRPr>
          </a:p>
          <a:p>
            <a:pPr indent="-381000" lvl="0" marL="457200" rtl="0" algn="l">
              <a:lnSpc>
                <a:spcPct val="115000"/>
              </a:lnSpc>
              <a:spcBef>
                <a:spcPts val="0"/>
              </a:spcBef>
              <a:spcAft>
                <a:spcPts val="0"/>
              </a:spcAft>
              <a:buClr>
                <a:schemeClr val="dk1"/>
              </a:buClr>
              <a:buSzPts val="2400"/>
              <a:buChar char="●"/>
            </a:pPr>
            <a:r>
              <a:rPr lang="en-US" sz="2400">
                <a:solidFill>
                  <a:schemeClr val="dk1"/>
                </a:solidFill>
              </a:rPr>
              <a:t>Common misconception: quick whole-class correction</a:t>
            </a:r>
            <a:endParaRPr sz="2400">
              <a:solidFill>
                <a:schemeClr val="dk1"/>
              </a:solidFill>
            </a:endParaRPr>
          </a:p>
          <a:p>
            <a:pPr indent="-381000" lvl="0" marL="457200" rtl="0" algn="l">
              <a:lnSpc>
                <a:spcPct val="115000"/>
              </a:lnSpc>
              <a:spcBef>
                <a:spcPts val="0"/>
              </a:spcBef>
              <a:spcAft>
                <a:spcPts val="0"/>
              </a:spcAft>
              <a:buClr>
                <a:schemeClr val="dk1"/>
              </a:buClr>
              <a:buSzPts val="2400"/>
              <a:buChar char="●"/>
            </a:pPr>
            <a:r>
              <a:rPr lang="en-US" sz="2400">
                <a:solidFill>
                  <a:schemeClr val="dk1"/>
                </a:solidFill>
              </a:rPr>
              <a:t>Whole class: whiteboards, CER, lab connection, sorting, or problem solving</a:t>
            </a:r>
            <a:endParaRPr sz="2400">
              <a:solidFill>
                <a:schemeClr val="dk1"/>
              </a:solidFill>
            </a:endParaRPr>
          </a:p>
          <a:p>
            <a:pPr indent="0" lvl="0" marL="0" rtl="0" algn="l">
              <a:lnSpc>
                <a:spcPct val="115000"/>
              </a:lnSpc>
              <a:spcBef>
                <a:spcPts val="1200"/>
              </a:spcBef>
              <a:spcAft>
                <a:spcPts val="0"/>
              </a:spcAft>
              <a:buNone/>
            </a:pPr>
            <a:r>
              <a:rPr b="1" lang="en-US" sz="1800">
                <a:solidFill>
                  <a:schemeClr val="dk1"/>
                </a:solidFill>
              </a:rPr>
              <a:t>15% — quick readiness check using Day 1 notes at the start of Day 2 </a:t>
            </a:r>
            <a:endParaRPr b="1" sz="1800">
              <a:solidFill>
                <a:schemeClr val="dk1"/>
              </a:solidFill>
            </a:endParaRPr>
          </a:p>
          <a:p>
            <a:pPr indent="0" lvl="0" marL="0" rtl="0" algn="l">
              <a:lnSpc>
                <a:spcPct val="115000"/>
              </a:lnSpc>
              <a:spcBef>
                <a:spcPts val="1200"/>
              </a:spcBef>
              <a:spcAft>
                <a:spcPts val="1200"/>
              </a:spcAft>
              <a:buNone/>
            </a:pPr>
            <a:r>
              <a:rPr b="1" lang="en-US" sz="1800">
                <a:solidFill>
                  <a:schemeClr val="dk1"/>
                </a:solidFill>
              </a:rPr>
              <a:t>35% — Day 2 thinking task: poster, whiteboards, CER, lab connection, or group reasoning</a:t>
            </a:r>
            <a:r>
              <a:rPr lang="en-US" sz="1800">
                <a:solidFill>
                  <a:schemeClr val="dk1"/>
                </a:solidFill>
              </a:rPr>
              <a:t> </a:t>
            </a:r>
            <a:endParaRPr b="1" sz="1800">
              <a:solidFill>
                <a:schemeClr val="dk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812" name="Shape 812"/>
        <p:cNvGrpSpPr/>
        <p:nvPr/>
      </p:nvGrpSpPr>
      <p:grpSpPr>
        <a:xfrm>
          <a:off x="0" y="0"/>
          <a:ext cx="0" cy="0"/>
          <a:chOff x="0" y="0"/>
          <a:chExt cx="0" cy="0"/>
        </a:xfrm>
      </p:grpSpPr>
      <p:sp>
        <p:nvSpPr>
          <p:cNvPr id="813" name="Google Shape;813;p105"/>
          <p:cNvSpPr txBox="1"/>
          <p:nvPr>
            <p:ph type="title"/>
          </p:nvPr>
        </p:nvSpPr>
        <p:spPr>
          <a:xfrm>
            <a:off x="457200" y="515513"/>
            <a:ext cx="82296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b="1" lang="en-US" sz="4000">
                <a:latin typeface="Arial"/>
                <a:ea typeface="Arial"/>
                <a:cs typeface="Arial"/>
                <a:sym typeface="Arial"/>
              </a:rPr>
              <a:t>Day 3: Practice or Mastery Check </a:t>
            </a:r>
            <a:endParaRPr/>
          </a:p>
        </p:txBody>
      </p:sp>
      <p:sp>
        <p:nvSpPr>
          <p:cNvPr id="814" name="Google Shape;814;p105"/>
          <p:cNvSpPr txBox="1"/>
          <p:nvPr/>
        </p:nvSpPr>
        <p:spPr>
          <a:xfrm>
            <a:off x="224100" y="1658525"/>
            <a:ext cx="8695800" cy="4140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US" sz="2400">
                <a:solidFill>
                  <a:schemeClr val="dk1"/>
                </a:solidFill>
              </a:rPr>
              <a:t>Students show what is sticking.</a:t>
            </a:r>
            <a:endParaRPr b="1" sz="2400">
              <a:solidFill>
                <a:schemeClr val="dk1"/>
              </a:solidFill>
            </a:endParaRPr>
          </a:p>
          <a:p>
            <a:pPr indent="-381000" lvl="0" marL="457200" rtl="0" algn="l">
              <a:lnSpc>
                <a:spcPct val="115000"/>
              </a:lnSpc>
              <a:spcBef>
                <a:spcPts val="1200"/>
              </a:spcBef>
              <a:spcAft>
                <a:spcPts val="0"/>
              </a:spcAft>
              <a:buClr>
                <a:schemeClr val="dk1"/>
              </a:buClr>
              <a:buSzPts val="2400"/>
              <a:buChar char="●"/>
            </a:pPr>
            <a:r>
              <a:rPr lang="en-US" sz="2400">
                <a:solidFill>
                  <a:schemeClr val="dk1"/>
                </a:solidFill>
              </a:rPr>
              <a:t>Skill-heavy content: practice problems, whiteboards, or group practice</a:t>
            </a:r>
            <a:endParaRPr sz="2400">
              <a:solidFill>
                <a:schemeClr val="dk1"/>
              </a:solidFill>
            </a:endParaRPr>
          </a:p>
          <a:p>
            <a:pPr indent="-381000" lvl="0" marL="457200" rtl="0" algn="l">
              <a:lnSpc>
                <a:spcPct val="115000"/>
              </a:lnSpc>
              <a:spcBef>
                <a:spcPts val="0"/>
              </a:spcBef>
              <a:spcAft>
                <a:spcPts val="0"/>
              </a:spcAft>
              <a:buClr>
                <a:schemeClr val="dk1"/>
              </a:buClr>
              <a:buSzPts val="2400"/>
              <a:buChar char="●"/>
            </a:pPr>
            <a:r>
              <a:rPr lang="en-US" sz="2400">
                <a:solidFill>
                  <a:schemeClr val="dk1"/>
                </a:solidFill>
              </a:rPr>
              <a:t>Concept-heavy content: short open-note quiz, Canvas check, or exit ticket</a:t>
            </a:r>
            <a:endParaRPr sz="2400">
              <a:solidFill>
                <a:schemeClr val="dk1"/>
              </a:solidFill>
            </a:endParaRPr>
          </a:p>
          <a:p>
            <a:pPr indent="-381000" lvl="0" marL="457200" rtl="0" algn="l">
              <a:lnSpc>
                <a:spcPct val="115000"/>
              </a:lnSpc>
              <a:spcBef>
                <a:spcPts val="0"/>
              </a:spcBef>
              <a:spcAft>
                <a:spcPts val="0"/>
              </a:spcAft>
              <a:buClr>
                <a:schemeClr val="dk1"/>
              </a:buClr>
              <a:buSzPts val="2400"/>
              <a:buChar char="●"/>
            </a:pPr>
            <a:r>
              <a:rPr lang="en-US" sz="2400">
                <a:solidFill>
                  <a:schemeClr val="dk1"/>
                </a:solidFill>
              </a:rPr>
              <a:t>Teacher uses results to reteach, regroup, or move forward</a:t>
            </a:r>
            <a:endParaRPr sz="2400">
              <a:solidFill>
                <a:schemeClr val="dk1"/>
              </a:solidFill>
            </a:endParaRPr>
          </a:p>
          <a:p>
            <a:pPr indent="0" lvl="0" marL="0" rtl="0" algn="l">
              <a:lnSpc>
                <a:spcPct val="115000"/>
              </a:lnSpc>
              <a:spcBef>
                <a:spcPts val="1200"/>
              </a:spcBef>
              <a:spcAft>
                <a:spcPts val="0"/>
              </a:spcAft>
              <a:buNone/>
            </a:pPr>
            <a:r>
              <a:rPr b="1" lang="en-US" sz="2400">
                <a:solidFill>
                  <a:schemeClr val="dk1"/>
                </a:solidFill>
              </a:rPr>
              <a:t>Purpose:</a:t>
            </a:r>
            <a:br>
              <a:rPr b="1" lang="en-US" sz="2400">
                <a:solidFill>
                  <a:schemeClr val="dk1"/>
                </a:solidFill>
              </a:rPr>
            </a:br>
            <a:r>
              <a:rPr lang="en-US" sz="2400">
                <a:solidFill>
                  <a:schemeClr val="dk1"/>
                </a:solidFill>
              </a:rPr>
              <a:t> Feedback before the test — not surprises on the test.</a:t>
            </a:r>
            <a:endParaRPr sz="2400">
              <a:solidFill>
                <a:schemeClr val="dk1"/>
              </a:solidFill>
            </a:endParaRPr>
          </a:p>
          <a:p>
            <a:pPr indent="0" lvl="0" marL="0" rtl="0" algn="l">
              <a:lnSpc>
                <a:spcPct val="115000"/>
              </a:lnSpc>
              <a:spcBef>
                <a:spcPts val="1200"/>
              </a:spcBef>
              <a:spcAft>
                <a:spcPts val="1200"/>
              </a:spcAft>
              <a:buNone/>
            </a:pPr>
            <a:r>
              <a:rPr b="1" lang="en-US" sz="2400">
                <a:solidFill>
                  <a:schemeClr val="dk1"/>
                </a:solidFill>
              </a:rPr>
              <a:t>50% — Day 3 practice or mastery check </a:t>
            </a:r>
            <a:endParaRPr b="1" sz="2400">
              <a:solidFill>
                <a:schemeClr val="dk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818" name="Shape 818"/>
        <p:cNvGrpSpPr/>
        <p:nvPr/>
      </p:nvGrpSpPr>
      <p:grpSpPr>
        <a:xfrm>
          <a:off x="0" y="0"/>
          <a:ext cx="0" cy="0"/>
          <a:chOff x="0" y="0"/>
          <a:chExt cx="0" cy="0"/>
        </a:xfrm>
      </p:grpSpPr>
      <p:sp>
        <p:nvSpPr>
          <p:cNvPr id="819" name="Google Shape;819;p10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en-US"/>
              <a:t>Accountability Without Overgrading </a:t>
            </a:r>
            <a:endParaRPr/>
          </a:p>
        </p:txBody>
      </p:sp>
      <p:sp>
        <p:nvSpPr>
          <p:cNvPr id="820" name="Google Shape;820;p106"/>
          <p:cNvSpPr txBox="1"/>
          <p:nvPr>
            <p:ph idx="1" type="body"/>
          </p:nvPr>
        </p:nvSpPr>
        <p:spPr>
          <a:xfrm>
            <a:off x="457200" y="1600200"/>
            <a:ext cx="8229600" cy="19299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b="1" lang="en-US" sz="1800">
                <a:latin typeface="Arial"/>
                <a:ea typeface="Arial"/>
                <a:cs typeface="Arial"/>
                <a:sym typeface="Arial"/>
              </a:rPr>
              <a:t>For group work, practice, posters, or whiteboards:</a:t>
            </a:r>
            <a:endParaRPr b="1" sz="1800">
              <a:latin typeface="Arial"/>
              <a:ea typeface="Arial"/>
              <a:cs typeface="Arial"/>
              <a:sym typeface="Arial"/>
            </a:endParaRPr>
          </a:p>
          <a:p>
            <a:pPr indent="-342900" lvl="0" marL="457200" rtl="0" algn="l">
              <a:lnSpc>
                <a:spcPct val="115000"/>
              </a:lnSpc>
              <a:spcBef>
                <a:spcPts val="1200"/>
              </a:spcBef>
              <a:spcAft>
                <a:spcPts val="0"/>
              </a:spcAft>
              <a:buSzPts val="1800"/>
              <a:buAutoNum type="arabicPeriod"/>
            </a:pPr>
            <a:r>
              <a:rPr lang="en-US" sz="1800">
                <a:latin typeface="Arial"/>
                <a:ea typeface="Arial"/>
                <a:cs typeface="Arial"/>
                <a:sym typeface="Arial"/>
              </a:rPr>
              <a:t>Facts are correct</a:t>
            </a:r>
            <a:endParaRPr sz="1800">
              <a:latin typeface="Arial"/>
              <a:ea typeface="Arial"/>
              <a:cs typeface="Arial"/>
              <a:sym typeface="Arial"/>
            </a:endParaRPr>
          </a:p>
          <a:p>
            <a:pPr indent="-342900" lvl="0" marL="457200" rtl="0" algn="l">
              <a:lnSpc>
                <a:spcPct val="115000"/>
              </a:lnSpc>
              <a:spcBef>
                <a:spcPts val="0"/>
              </a:spcBef>
              <a:spcAft>
                <a:spcPts val="0"/>
              </a:spcAft>
              <a:buSzPts val="1800"/>
              <a:buAutoNum type="arabicPeriod"/>
            </a:pPr>
            <a:r>
              <a:rPr lang="en-US" sz="1800">
                <a:latin typeface="Arial"/>
                <a:ea typeface="Arial"/>
                <a:cs typeface="Arial"/>
                <a:sym typeface="Arial"/>
              </a:rPr>
              <a:t>Required ideas are included</a:t>
            </a:r>
            <a:endParaRPr sz="1800">
              <a:latin typeface="Arial"/>
              <a:ea typeface="Arial"/>
              <a:cs typeface="Arial"/>
              <a:sym typeface="Arial"/>
            </a:endParaRPr>
          </a:p>
          <a:p>
            <a:pPr indent="-342900" lvl="0" marL="457200" rtl="0" algn="l">
              <a:lnSpc>
                <a:spcPct val="115000"/>
              </a:lnSpc>
              <a:spcBef>
                <a:spcPts val="0"/>
              </a:spcBef>
              <a:spcAft>
                <a:spcPts val="0"/>
              </a:spcAft>
              <a:buSzPts val="1800"/>
              <a:buAutoNum type="arabicPeriod"/>
            </a:pPr>
            <a:r>
              <a:rPr lang="en-US" sz="1800">
                <a:latin typeface="Arial"/>
                <a:ea typeface="Arial"/>
                <a:cs typeface="Arial"/>
                <a:sym typeface="Arial"/>
              </a:rPr>
              <a:t>Key terms are used and explained</a:t>
            </a:r>
            <a:endParaRPr sz="1800">
              <a:latin typeface="Arial"/>
              <a:ea typeface="Arial"/>
              <a:cs typeface="Arial"/>
              <a:sym typeface="Arial"/>
            </a:endParaRPr>
          </a:p>
          <a:p>
            <a:pPr indent="0" lvl="0" marL="0" rtl="0" algn="l">
              <a:lnSpc>
                <a:spcPct val="115000"/>
              </a:lnSpc>
              <a:spcBef>
                <a:spcPts val="1200"/>
              </a:spcBef>
              <a:spcAft>
                <a:spcPts val="1200"/>
              </a:spcAft>
              <a:buNone/>
            </a:pPr>
            <a:r>
              <a:rPr b="1" lang="en-US" sz="1800">
                <a:latin typeface="Arial"/>
                <a:ea typeface="Arial"/>
                <a:cs typeface="Arial"/>
                <a:sym typeface="Arial"/>
              </a:rPr>
              <a:t>I am grading engagement with the thinking — not perfection.</a:t>
            </a:r>
            <a:endParaRPr sz="1800"/>
          </a:p>
        </p:txBody>
      </p:sp>
      <p:pic>
        <p:nvPicPr>
          <p:cNvPr id="821" name="Google Shape;821;p106"/>
          <p:cNvPicPr preferRelativeResize="0"/>
          <p:nvPr/>
        </p:nvPicPr>
        <p:blipFill>
          <a:blip r:embed="rId3">
            <a:alphaModFix/>
          </a:blip>
          <a:stretch>
            <a:fillRect/>
          </a:stretch>
        </p:blipFill>
        <p:spPr>
          <a:xfrm>
            <a:off x="827250" y="3530100"/>
            <a:ext cx="6829425" cy="16002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825" name="Shape 825"/>
        <p:cNvGrpSpPr/>
        <p:nvPr/>
      </p:nvGrpSpPr>
      <p:grpSpPr>
        <a:xfrm>
          <a:off x="0" y="0"/>
          <a:ext cx="0" cy="0"/>
          <a:chOff x="0" y="0"/>
          <a:chExt cx="0" cy="0"/>
        </a:xfrm>
      </p:grpSpPr>
      <p:sp>
        <p:nvSpPr>
          <p:cNvPr id="826" name="Google Shape;826;p107"/>
          <p:cNvSpPr txBox="1"/>
          <p:nvPr>
            <p:ph type="title"/>
          </p:nvPr>
        </p:nvSpPr>
        <p:spPr>
          <a:xfrm>
            <a:off x="0" y="-12"/>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Fast Feedback Tracker </a:t>
            </a:r>
            <a:endParaRPr/>
          </a:p>
        </p:txBody>
      </p:sp>
      <p:sp>
        <p:nvSpPr>
          <p:cNvPr id="827" name="Google Shape;827;p107"/>
          <p:cNvSpPr txBox="1"/>
          <p:nvPr>
            <p:ph idx="1" type="body"/>
          </p:nvPr>
        </p:nvSpPr>
        <p:spPr>
          <a:xfrm>
            <a:off x="97075" y="864300"/>
            <a:ext cx="5401800" cy="19299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2400">
                <a:latin typeface="Arial"/>
                <a:ea typeface="Arial"/>
                <a:cs typeface="Arial"/>
                <a:sym typeface="Arial"/>
              </a:rPr>
              <a:t>Use a simple Google Sheet on your iPad.</a:t>
            </a:r>
            <a:endParaRPr b="1" sz="2400">
              <a:latin typeface="Arial"/>
              <a:ea typeface="Arial"/>
              <a:cs typeface="Arial"/>
              <a:sym typeface="Arial"/>
            </a:endParaRPr>
          </a:p>
          <a:p>
            <a:pPr indent="-381000" lvl="0" marL="457200" rtl="0" algn="l">
              <a:lnSpc>
                <a:spcPct val="115000"/>
              </a:lnSpc>
              <a:spcBef>
                <a:spcPts val="1200"/>
              </a:spcBef>
              <a:spcAft>
                <a:spcPts val="0"/>
              </a:spcAft>
              <a:buSzPts val="2400"/>
              <a:buChar char="●"/>
            </a:pPr>
            <a:r>
              <a:rPr lang="en-US" sz="2400">
                <a:latin typeface="Arial"/>
                <a:ea typeface="Arial"/>
                <a:cs typeface="Arial"/>
                <a:sym typeface="Arial"/>
              </a:rPr>
              <a:t>Check work while students are practicing</a:t>
            </a:r>
            <a:endParaRPr sz="2400">
              <a:latin typeface="Arial"/>
              <a:ea typeface="Arial"/>
              <a:cs typeface="Arial"/>
              <a:sym typeface="Arial"/>
            </a:endParaRPr>
          </a:p>
          <a:p>
            <a:pPr indent="-381000" lvl="0" marL="457200" rtl="0" algn="l">
              <a:lnSpc>
                <a:spcPct val="115000"/>
              </a:lnSpc>
              <a:spcBef>
                <a:spcPts val="0"/>
              </a:spcBef>
              <a:spcAft>
                <a:spcPts val="0"/>
              </a:spcAft>
              <a:buSzPts val="2400"/>
              <a:buChar char="●"/>
            </a:pPr>
            <a:r>
              <a:rPr lang="en-US" sz="2400">
                <a:latin typeface="Arial"/>
                <a:ea typeface="Arial"/>
                <a:cs typeface="Arial"/>
                <a:sym typeface="Arial"/>
              </a:rPr>
              <a:t>Track completion, accuracy, and misconceptions</a:t>
            </a:r>
            <a:endParaRPr sz="2400">
              <a:latin typeface="Arial"/>
              <a:ea typeface="Arial"/>
              <a:cs typeface="Arial"/>
              <a:sym typeface="Arial"/>
            </a:endParaRPr>
          </a:p>
          <a:p>
            <a:pPr indent="-381000" lvl="0" marL="457200" rtl="0" algn="l">
              <a:lnSpc>
                <a:spcPct val="115000"/>
              </a:lnSpc>
              <a:spcBef>
                <a:spcPts val="0"/>
              </a:spcBef>
              <a:spcAft>
                <a:spcPts val="0"/>
              </a:spcAft>
              <a:buSzPts val="2400"/>
              <a:buChar char="●"/>
            </a:pPr>
            <a:r>
              <a:rPr lang="en-US" sz="2400">
                <a:latin typeface="Arial"/>
                <a:ea typeface="Arial"/>
                <a:cs typeface="Arial"/>
                <a:sym typeface="Arial"/>
              </a:rPr>
              <a:t>Sort by class period or skill</a:t>
            </a:r>
            <a:endParaRPr sz="2400">
              <a:latin typeface="Arial"/>
              <a:ea typeface="Arial"/>
              <a:cs typeface="Arial"/>
              <a:sym typeface="Arial"/>
            </a:endParaRPr>
          </a:p>
          <a:p>
            <a:pPr indent="-381000" lvl="0" marL="457200" rtl="0" algn="l">
              <a:lnSpc>
                <a:spcPct val="115000"/>
              </a:lnSpc>
              <a:spcBef>
                <a:spcPts val="0"/>
              </a:spcBef>
              <a:spcAft>
                <a:spcPts val="0"/>
              </a:spcAft>
              <a:buSzPts val="2400"/>
              <a:buChar char="●"/>
            </a:pPr>
            <a:r>
              <a:rPr lang="en-US" sz="2400">
                <a:latin typeface="Arial"/>
                <a:ea typeface="Arial"/>
                <a:cs typeface="Arial"/>
                <a:sym typeface="Arial"/>
              </a:rPr>
              <a:t>Use the data to plan groups for tomorrow</a:t>
            </a:r>
            <a:endParaRPr sz="2400">
              <a:latin typeface="Arial"/>
              <a:ea typeface="Arial"/>
              <a:cs typeface="Arial"/>
              <a:sym typeface="Arial"/>
            </a:endParaRPr>
          </a:p>
          <a:p>
            <a:pPr indent="-381000" lvl="0" marL="457200" rtl="0" algn="l">
              <a:lnSpc>
                <a:spcPct val="115000"/>
              </a:lnSpc>
              <a:spcBef>
                <a:spcPts val="0"/>
              </a:spcBef>
              <a:spcAft>
                <a:spcPts val="0"/>
              </a:spcAft>
              <a:buSzPts val="2400"/>
              <a:buChar char="●"/>
            </a:pPr>
            <a:r>
              <a:rPr lang="en-US" sz="2400">
                <a:latin typeface="Arial"/>
                <a:ea typeface="Arial"/>
                <a:cs typeface="Arial"/>
                <a:sym typeface="Arial"/>
              </a:rPr>
              <a:t>Students realize you are actually looking</a:t>
            </a:r>
            <a:endParaRPr sz="24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2400">
                <a:latin typeface="Arial"/>
                <a:ea typeface="Arial"/>
                <a:cs typeface="Arial"/>
                <a:sym typeface="Arial"/>
              </a:rPr>
              <a:t>The goal is not more grading.</a:t>
            </a:r>
            <a:br>
              <a:rPr b="1" lang="en-US" sz="2400">
                <a:latin typeface="Arial"/>
                <a:ea typeface="Arial"/>
                <a:cs typeface="Arial"/>
                <a:sym typeface="Arial"/>
              </a:rPr>
            </a:br>
            <a:r>
              <a:rPr lang="en-US" sz="2400">
                <a:latin typeface="Arial"/>
                <a:ea typeface="Arial"/>
                <a:cs typeface="Arial"/>
                <a:sym typeface="Arial"/>
              </a:rPr>
              <a:t> </a:t>
            </a:r>
            <a:r>
              <a:rPr b="1" lang="en-US" sz="2400">
                <a:latin typeface="Arial"/>
                <a:ea typeface="Arial"/>
                <a:cs typeface="Arial"/>
                <a:sym typeface="Arial"/>
              </a:rPr>
              <a:t>The goal is faster feedback.</a:t>
            </a:r>
            <a:endParaRPr b="1" sz="2400">
              <a:latin typeface="Arial"/>
              <a:ea typeface="Arial"/>
              <a:cs typeface="Arial"/>
              <a:sym typeface="Arial"/>
            </a:endParaRPr>
          </a:p>
          <a:p>
            <a:pPr indent="0" lvl="0" marL="0" rtl="0" algn="l">
              <a:lnSpc>
                <a:spcPct val="115000"/>
              </a:lnSpc>
              <a:spcBef>
                <a:spcPts val="1200"/>
              </a:spcBef>
              <a:spcAft>
                <a:spcPts val="1200"/>
              </a:spcAft>
              <a:buNone/>
            </a:pPr>
            <a:r>
              <a:t/>
            </a:r>
            <a:endParaRPr b="1" sz="2400">
              <a:latin typeface="Arial"/>
              <a:ea typeface="Arial"/>
              <a:cs typeface="Arial"/>
              <a:sym typeface="Arial"/>
            </a:endParaRPr>
          </a:p>
        </p:txBody>
      </p:sp>
      <p:pic>
        <p:nvPicPr>
          <p:cNvPr id="828" name="Google Shape;828;p107"/>
          <p:cNvPicPr preferRelativeResize="0"/>
          <p:nvPr/>
        </p:nvPicPr>
        <p:blipFill>
          <a:blip r:embed="rId3">
            <a:alphaModFix/>
          </a:blip>
          <a:stretch>
            <a:fillRect/>
          </a:stretch>
        </p:blipFill>
        <p:spPr>
          <a:xfrm>
            <a:off x="5232725" y="3868725"/>
            <a:ext cx="3634199" cy="2801374"/>
          </a:xfrm>
          <a:prstGeom prst="rect">
            <a:avLst/>
          </a:prstGeom>
          <a:noFill/>
          <a:ln>
            <a:noFill/>
          </a:ln>
        </p:spPr>
      </p:pic>
      <p:sp>
        <p:nvSpPr>
          <p:cNvPr id="829" name="Google Shape;829;p107"/>
          <p:cNvSpPr txBox="1"/>
          <p:nvPr/>
        </p:nvSpPr>
        <p:spPr>
          <a:xfrm>
            <a:off x="5561550" y="1227550"/>
            <a:ext cx="3366300" cy="2201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b="1" lang="en-US" sz="1600">
                <a:solidFill>
                  <a:schemeClr val="dk1"/>
                </a:solidFill>
              </a:rPr>
              <a:t>Keep it simple enough to use while walking around.</a:t>
            </a:r>
            <a:endParaRPr b="1" sz="1600">
              <a:solidFill>
                <a:schemeClr val="dk1"/>
              </a:solidFill>
            </a:endParaRPr>
          </a:p>
          <a:p>
            <a:pPr indent="0" lvl="0" marL="0" rtl="0" algn="l">
              <a:lnSpc>
                <a:spcPct val="115000"/>
              </a:lnSpc>
              <a:spcBef>
                <a:spcPts val="1200"/>
              </a:spcBef>
              <a:spcAft>
                <a:spcPts val="1200"/>
              </a:spcAft>
              <a:buClr>
                <a:schemeClr val="dk1"/>
              </a:buClr>
              <a:buSzPts val="1100"/>
              <a:buFont typeface="Arial"/>
              <a:buNone/>
            </a:pPr>
            <a:r>
              <a:rPr b="1" lang="en-US" sz="1600" u="sng">
                <a:solidFill>
                  <a:schemeClr val="hlink"/>
                </a:solidFill>
                <a:hlinkClick r:id="rId4"/>
              </a:rPr>
              <a:t>https://docs.google.com/spreadsheets/d/1udziCh2QnUzJYPY92tpo6qQoOK0V6xktxecbwPT4218/copy</a:t>
            </a:r>
            <a:endParaRPr sz="3200">
              <a:solidFill>
                <a:schemeClr val="dk1"/>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833" name="Shape 833"/>
        <p:cNvGrpSpPr/>
        <p:nvPr/>
      </p:nvGrpSpPr>
      <p:grpSpPr>
        <a:xfrm>
          <a:off x="0" y="0"/>
          <a:ext cx="0" cy="0"/>
          <a:chOff x="0" y="0"/>
          <a:chExt cx="0" cy="0"/>
        </a:xfrm>
      </p:grpSpPr>
      <p:sp>
        <p:nvSpPr>
          <p:cNvPr id="834" name="Google Shape;834;p108"/>
          <p:cNvSpPr txBox="1"/>
          <p:nvPr>
            <p:ph type="title"/>
          </p:nvPr>
        </p:nvSpPr>
        <p:spPr>
          <a:xfrm>
            <a:off x="457200" y="274638"/>
            <a:ext cx="82296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a:t>Grade Change Form</a:t>
            </a:r>
            <a:endParaRPr/>
          </a:p>
        </p:txBody>
      </p:sp>
      <p:pic>
        <p:nvPicPr>
          <p:cNvPr id="835" name="Google Shape;835;p108"/>
          <p:cNvPicPr preferRelativeResize="0"/>
          <p:nvPr/>
        </p:nvPicPr>
        <p:blipFill>
          <a:blip r:embed="rId3">
            <a:alphaModFix/>
          </a:blip>
          <a:stretch>
            <a:fillRect/>
          </a:stretch>
        </p:blipFill>
        <p:spPr>
          <a:xfrm>
            <a:off x="194003" y="1165851"/>
            <a:ext cx="4908025" cy="3622801"/>
          </a:xfrm>
          <a:prstGeom prst="rect">
            <a:avLst/>
          </a:prstGeom>
          <a:noFill/>
          <a:ln>
            <a:noFill/>
          </a:ln>
        </p:spPr>
      </p:pic>
      <p:sp>
        <p:nvSpPr>
          <p:cNvPr id="836" name="Google Shape;836;p108"/>
          <p:cNvSpPr txBox="1"/>
          <p:nvPr/>
        </p:nvSpPr>
        <p:spPr>
          <a:xfrm>
            <a:off x="5257900" y="1323175"/>
            <a:ext cx="3666000" cy="507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2600">
                <a:solidFill>
                  <a:schemeClr val="dk1"/>
                </a:solidFill>
                <a:latin typeface="Calibri"/>
                <a:ea typeface="Calibri"/>
                <a:cs typeface="Calibri"/>
                <a:sym typeface="Calibri"/>
              </a:rPr>
              <a:t>The same form is used all year</a:t>
            </a:r>
            <a:br>
              <a:rPr lang="en-US" sz="2600">
                <a:solidFill>
                  <a:schemeClr val="dk1"/>
                </a:solidFill>
                <a:latin typeface="Calibri"/>
                <a:ea typeface="Calibri"/>
                <a:cs typeface="Calibri"/>
                <a:sym typeface="Calibri"/>
              </a:rPr>
            </a:br>
            <a:endParaRPr sz="26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2600">
                <a:solidFill>
                  <a:schemeClr val="dk1"/>
                </a:solidFill>
                <a:latin typeface="Calibri"/>
                <a:ea typeface="Calibri"/>
                <a:cs typeface="Calibri"/>
                <a:sym typeface="Calibri"/>
              </a:rPr>
              <a:t>The form is pinned at the top of the current Canvas module</a:t>
            </a:r>
            <a:br>
              <a:rPr lang="en-US" sz="2600">
                <a:solidFill>
                  <a:schemeClr val="dk1"/>
                </a:solidFill>
                <a:latin typeface="Calibri"/>
                <a:ea typeface="Calibri"/>
                <a:cs typeface="Calibri"/>
                <a:sym typeface="Calibri"/>
              </a:rPr>
            </a:br>
            <a:endParaRPr sz="26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2600">
                <a:solidFill>
                  <a:schemeClr val="dk1"/>
                </a:solidFill>
                <a:latin typeface="Calibri"/>
                <a:ea typeface="Calibri"/>
                <a:cs typeface="Calibri"/>
                <a:sym typeface="Calibri"/>
              </a:rPr>
              <a:t>Grade changes are not processed via email</a:t>
            </a:r>
            <a:br>
              <a:rPr lang="en-US" sz="2600">
                <a:solidFill>
                  <a:schemeClr val="dk1"/>
                </a:solidFill>
                <a:latin typeface="Calibri"/>
                <a:ea typeface="Calibri"/>
                <a:cs typeface="Calibri"/>
                <a:sym typeface="Calibri"/>
              </a:rPr>
            </a:br>
            <a:endParaRPr sz="26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2600">
                <a:solidFill>
                  <a:schemeClr val="dk1"/>
                </a:solidFill>
                <a:latin typeface="Calibri"/>
                <a:ea typeface="Calibri"/>
                <a:cs typeface="Calibri"/>
                <a:sym typeface="Calibri"/>
              </a:rPr>
              <a:t>Students receive an automatic copy of their submission for tracking</a:t>
            </a:r>
            <a:endParaRPr sz="2600">
              <a:solidFill>
                <a:schemeClr val="dk1"/>
              </a:solidFill>
              <a:latin typeface="Calibri"/>
              <a:ea typeface="Calibri"/>
              <a:cs typeface="Calibri"/>
              <a:sym typeface="Calibri"/>
            </a:endParaRPr>
          </a:p>
          <a:p>
            <a:pPr indent="0" lvl="0" marL="0" rtl="0" algn="l">
              <a:spcBef>
                <a:spcPts val="0"/>
              </a:spcBef>
              <a:spcAft>
                <a:spcPts val="0"/>
              </a:spcAft>
              <a:buNone/>
            </a:pPr>
            <a:r>
              <a:t/>
            </a:r>
            <a:endParaRPr sz="2600">
              <a:solidFill>
                <a:schemeClr val="dk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840" name="Shape 840"/>
        <p:cNvGrpSpPr/>
        <p:nvPr/>
      </p:nvGrpSpPr>
      <p:grpSpPr>
        <a:xfrm>
          <a:off x="0" y="0"/>
          <a:ext cx="0" cy="0"/>
          <a:chOff x="0" y="0"/>
          <a:chExt cx="0" cy="0"/>
        </a:xfrm>
      </p:grpSpPr>
      <p:sp>
        <p:nvSpPr>
          <p:cNvPr id="841" name="Google Shape;841;p10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Grades Without the Guesswork</a:t>
            </a:r>
            <a:endParaRPr/>
          </a:p>
        </p:txBody>
      </p:sp>
      <p:graphicFrame>
        <p:nvGraphicFramePr>
          <p:cNvPr id="842" name="Google Shape;842;p109"/>
          <p:cNvGraphicFramePr/>
          <p:nvPr/>
        </p:nvGraphicFramePr>
        <p:xfrm>
          <a:off x="314075" y="1604038"/>
          <a:ext cx="3000000" cy="3000000"/>
        </p:xfrm>
        <a:graphic>
          <a:graphicData uri="http://schemas.openxmlformats.org/drawingml/2006/table">
            <a:tbl>
              <a:tblPr>
                <a:noFill/>
                <a:tableStyleId>{890FF84B-E74D-4AF2-97A5-0AF63F4C5AB1}</a:tableStyleId>
              </a:tblPr>
              <a:tblGrid>
                <a:gridCol w="4020800"/>
                <a:gridCol w="4604450"/>
              </a:tblGrid>
              <a:tr h="4981400">
                <a:tc>
                  <a:txBody>
                    <a:bodyPr/>
                    <a:lstStyle/>
                    <a:p>
                      <a:pPr indent="-406400" lvl="0" marL="342900" rtl="0" algn="l">
                        <a:lnSpc>
                          <a:spcPct val="115000"/>
                        </a:lnSpc>
                        <a:spcBef>
                          <a:spcPts val="0"/>
                        </a:spcBef>
                        <a:spcAft>
                          <a:spcPts val="0"/>
                        </a:spcAft>
                        <a:buClr>
                          <a:schemeClr val="dk1"/>
                        </a:buClr>
                        <a:buSzPts val="2800"/>
                        <a:buChar char="•"/>
                      </a:pPr>
                      <a:r>
                        <a:rPr lang="en-US" sz="2800">
                          <a:solidFill>
                            <a:schemeClr val="dk1"/>
                          </a:solidFill>
                        </a:rPr>
                        <a:t>Timestamp</a:t>
                      </a:r>
                      <a:endParaRPr sz="2800">
                        <a:solidFill>
                          <a:schemeClr val="dk1"/>
                        </a:solidFill>
                      </a:endParaRPr>
                    </a:p>
                    <a:p>
                      <a:pPr indent="-406400" lvl="0" marL="342900" rtl="0" algn="l">
                        <a:lnSpc>
                          <a:spcPct val="115000"/>
                        </a:lnSpc>
                        <a:spcBef>
                          <a:spcPts val="0"/>
                        </a:spcBef>
                        <a:spcAft>
                          <a:spcPts val="0"/>
                        </a:spcAft>
                        <a:buClr>
                          <a:schemeClr val="dk1"/>
                        </a:buClr>
                        <a:buSzPts val="2800"/>
                        <a:buChar char="•"/>
                      </a:pPr>
                      <a:r>
                        <a:rPr lang="en-US" sz="2800">
                          <a:solidFill>
                            <a:schemeClr val="dk1"/>
                          </a:solidFill>
                        </a:rPr>
                        <a:t>Email Address</a:t>
                      </a:r>
                      <a:endParaRPr sz="2800">
                        <a:solidFill>
                          <a:schemeClr val="dk1"/>
                        </a:solidFill>
                      </a:endParaRPr>
                    </a:p>
                    <a:p>
                      <a:pPr indent="-406400" lvl="0" marL="342900" rtl="0" algn="l">
                        <a:lnSpc>
                          <a:spcPct val="115000"/>
                        </a:lnSpc>
                        <a:spcBef>
                          <a:spcPts val="0"/>
                        </a:spcBef>
                        <a:spcAft>
                          <a:spcPts val="0"/>
                        </a:spcAft>
                        <a:buClr>
                          <a:schemeClr val="dk1"/>
                        </a:buClr>
                        <a:buSzPts val="2800"/>
                        <a:buChar char="•"/>
                      </a:pPr>
                      <a:r>
                        <a:rPr lang="en-US" sz="2800">
                          <a:solidFill>
                            <a:schemeClr val="dk1"/>
                          </a:solidFill>
                        </a:rPr>
                        <a:t>Last Name</a:t>
                      </a:r>
                      <a:endParaRPr sz="2800">
                        <a:solidFill>
                          <a:schemeClr val="dk1"/>
                        </a:solidFill>
                      </a:endParaRPr>
                    </a:p>
                    <a:p>
                      <a:pPr indent="-406400" lvl="0" marL="342900" rtl="0" algn="l">
                        <a:lnSpc>
                          <a:spcPct val="115000"/>
                        </a:lnSpc>
                        <a:spcBef>
                          <a:spcPts val="0"/>
                        </a:spcBef>
                        <a:spcAft>
                          <a:spcPts val="0"/>
                        </a:spcAft>
                        <a:buClr>
                          <a:schemeClr val="dk1"/>
                        </a:buClr>
                        <a:buSzPts val="2800"/>
                        <a:buChar char="•"/>
                      </a:pPr>
                      <a:r>
                        <a:rPr lang="en-US" sz="2800">
                          <a:solidFill>
                            <a:schemeClr val="dk1"/>
                          </a:solidFill>
                        </a:rPr>
                        <a:t>First Name</a:t>
                      </a:r>
                      <a:endParaRPr sz="2800">
                        <a:solidFill>
                          <a:schemeClr val="dk1"/>
                        </a:solidFill>
                      </a:endParaRPr>
                    </a:p>
                    <a:p>
                      <a:pPr indent="-406400" lvl="0" marL="342900" rtl="0" algn="l">
                        <a:lnSpc>
                          <a:spcPct val="115000"/>
                        </a:lnSpc>
                        <a:spcBef>
                          <a:spcPts val="0"/>
                        </a:spcBef>
                        <a:spcAft>
                          <a:spcPts val="0"/>
                        </a:spcAft>
                        <a:buClr>
                          <a:schemeClr val="dk1"/>
                        </a:buClr>
                        <a:buSzPts val="2800"/>
                        <a:buChar char="•"/>
                      </a:pPr>
                      <a:r>
                        <a:rPr lang="en-US" sz="2800">
                          <a:solidFill>
                            <a:schemeClr val="dk1"/>
                          </a:solidFill>
                        </a:rPr>
                        <a:t>Class Period</a:t>
                      </a:r>
                      <a:endParaRPr sz="2800">
                        <a:solidFill>
                          <a:schemeClr val="dk1"/>
                        </a:solidFill>
                      </a:endParaRPr>
                    </a:p>
                    <a:p>
                      <a:pPr indent="-406400" lvl="0" marL="342900" rtl="0" algn="l">
                        <a:lnSpc>
                          <a:spcPct val="115000"/>
                        </a:lnSpc>
                        <a:spcBef>
                          <a:spcPts val="0"/>
                        </a:spcBef>
                        <a:spcAft>
                          <a:spcPts val="0"/>
                        </a:spcAft>
                        <a:buClr>
                          <a:schemeClr val="dk1"/>
                        </a:buClr>
                        <a:buSzPts val="2800"/>
                        <a:buChar char="•"/>
                      </a:pPr>
                      <a:r>
                        <a:rPr lang="en-US" sz="2800">
                          <a:solidFill>
                            <a:schemeClr val="dk1"/>
                          </a:solidFill>
                        </a:rPr>
                        <a:t>FULL Name of Assignment (You can copy and paste from HAC)</a:t>
                      </a:r>
                      <a:endParaRPr sz="2800"/>
                    </a:p>
                  </a:txBody>
                  <a:tcPr marT="91425" marB="91425" marR="91425" marL="91425"/>
                </a:tc>
                <a:tc>
                  <a:txBody>
                    <a:bodyPr/>
                    <a:lstStyle/>
                    <a:p>
                      <a:pPr indent="-400050" lvl="0" marL="342900" rtl="0" algn="l">
                        <a:lnSpc>
                          <a:spcPct val="115000"/>
                        </a:lnSpc>
                        <a:spcBef>
                          <a:spcPts val="0"/>
                        </a:spcBef>
                        <a:spcAft>
                          <a:spcPts val="0"/>
                        </a:spcAft>
                        <a:buClr>
                          <a:schemeClr val="dk1"/>
                        </a:buClr>
                        <a:buSzPts val="2700"/>
                        <a:buChar char="•"/>
                      </a:pPr>
                      <a:r>
                        <a:rPr lang="en-US" sz="2700">
                          <a:solidFill>
                            <a:schemeClr val="dk1"/>
                          </a:solidFill>
                        </a:rPr>
                        <a:t>Reason for grade change (Retest, makeup, latework, incorrect grade)</a:t>
                      </a:r>
                      <a:endParaRPr sz="2700">
                        <a:solidFill>
                          <a:schemeClr val="dk1"/>
                        </a:solidFill>
                      </a:endParaRPr>
                    </a:p>
                    <a:p>
                      <a:pPr indent="-400050" lvl="0" marL="342900" rtl="0" algn="l">
                        <a:lnSpc>
                          <a:spcPct val="115000"/>
                        </a:lnSpc>
                        <a:spcBef>
                          <a:spcPts val="0"/>
                        </a:spcBef>
                        <a:spcAft>
                          <a:spcPts val="0"/>
                        </a:spcAft>
                        <a:buClr>
                          <a:schemeClr val="dk1"/>
                        </a:buClr>
                        <a:buSzPts val="2700"/>
                        <a:buChar char="•"/>
                      </a:pPr>
                      <a:r>
                        <a:rPr lang="en-US" sz="2700">
                          <a:solidFill>
                            <a:schemeClr val="dk1"/>
                          </a:solidFill>
                        </a:rPr>
                        <a:t>Original Due Date (You can get this off HAC)</a:t>
                      </a:r>
                      <a:endParaRPr sz="2700">
                        <a:solidFill>
                          <a:schemeClr val="dk1"/>
                        </a:solidFill>
                      </a:endParaRPr>
                    </a:p>
                    <a:p>
                      <a:pPr indent="-400050" lvl="0" marL="342900" rtl="0" algn="l">
                        <a:lnSpc>
                          <a:spcPct val="115000"/>
                        </a:lnSpc>
                        <a:spcBef>
                          <a:spcPts val="0"/>
                        </a:spcBef>
                        <a:spcAft>
                          <a:spcPts val="0"/>
                        </a:spcAft>
                        <a:buClr>
                          <a:schemeClr val="dk1"/>
                        </a:buClr>
                        <a:buSzPts val="2700"/>
                        <a:buChar char="•"/>
                      </a:pPr>
                      <a:r>
                        <a:rPr lang="en-US" sz="2700">
                          <a:solidFill>
                            <a:schemeClr val="dk1"/>
                          </a:solidFill>
                        </a:rPr>
                        <a:t>Date turned in</a:t>
                      </a:r>
                      <a:endParaRPr sz="2700">
                        <a:solidFill>
                          <a:schemeClr val="dk1"/>
                        </a:solidFill>
                      </a:endParaRPr>
                    </a:p>
                    <a:p>
                      <a:pPr indent="-400050" lvl="0" marL="342900" rtl="0" algn="l">
                        <a:lnSpc>
                          <a:spcPct val="115000"/>
                        </a:lnSpc>
                        <a:spcBef>
                          <a:spcPts val="0"/>
                        </a:spcBef>
                        <a:spcAft>
                          <a:spcPts val="0"/>
                        </a:spcAft>
                        <a:buClr>
                          <a:schemeClr val="dk1"/>
                        </a:buClr>
                        <a:buSzPts val="2700"/>
                        <a:buChar char="•"/>
                      </a:pPr>
                      <a:r>
                        <a:rPr lang="en-US" sz="2700">
                          <a:solidFill>
                            <a:schemeClr val="dk1"/>
                          </a:solidFill>
                        </a:rPr>
                        <a:t>Grade on Assignment (I do check the grade in canvas.)</a:t>
                      </a:r>
                      <a:endParaRPr sz="2700">
                        <a:solidFill>
                          <a:schemeClr val="dk1"/>
                        </a:solidFill>
                      </a:endParaRPr>
                    </a:p>
                    <a:p>
                      <a:pPr indent="-400050" lvl="0" marL="342900" rtl="0" algn="l">
                        <a:lnSpc>
                          <a:spcPct val="115000"/>
                        </a:lnSpc>
                        <a:spcBef>
                          <a:spcPts val="0"/>
                        </a:spcBef>
                        <a:spcAft>
                          <a:spcPts val="0"/>
                        </a:spcAft>
                        <a:buClr>
                          <a:schemeClr val="dk1"/>
                        </a:buClr>
                        <a:buSzPts val="2700"/>
                        <a:buChar char="•"/>
                      </a:pPr>
                      <a:r>
                        <a:rPr lang="en-US" sz="2700">
                          <a:solidFill>
                            <a:schemeClr val="dk1"/>
                          </a:solidFill>
                        </a:rPr>
                        <a:t>Comments, concerns or accomidations</a:t>
                      </a:r>
                      <a:endParaRPr sz="2700"/>
                    </a:p>
                  </a:txBody>
                  <a:tcPr marT="91425" marB="91425" marR="91425" marL="91425"/>
                </a:tc>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846" name="Shape 846"/>
        <p:cNvGrpSpPr/>
        <p:nvPr/>
      </p:nvGrpSpPr>
      <p:grpSpPr>
        <a:xfrm>
          <a:off x="0" y="0"/>
          <a:ext cx="0" cy="0"/>
          <a:chOff x="0" y="0"/>
          <a:chExt cx="0" cy="0"/>
        </a:xfrm>
      </p:grpSpPr>
      <p:sp>
        <p:nvSpPr>
          <p:cNvPr id="847" name="Google Shape;847;p110"/>
          <p:cNvSpPr txBox="1"/>
          <p:nvPr>
            <p:ph type="title"/>
          </p:nvPr>
        </p:nvSpPr>
        <p:spPr>
          <a:xfrm>
            <a:off x="457200" y="274638"/>
            <a:ext cx="82296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a:t>Questions &amp; Real-World Scenarios</a:t>
            </a:r>
            <a:endParaRPr/>
          </a:p>
        </p:txBody>
      </p:sp>
      <p:sp>
        <p:nvSpPr>
          <p:cNvPr id="848" name="Google Shape;848;p110"/>
          <p:cNvSpPr txBox="1"/>
          <p:nvPr>
            <p:ph idx="1" type="body"/>
          </p:nvPr>
        </p:nvSpPr>
        <p:spPr>
          <a:xfrm>
            <a:off x="457200" y="1417650"/>
            <a:ext cx="8229600" cy="3516900"/>
          </a:xfrm>
          <a:prstGeom prst="rect">
            <a:avLst/>
          </a:prstGeom>
        </p:spPr>
        <p:txBody>
          <a:bodyPr anchorCtr="0" anchor="t" bIns="45700" lIns="91425" spcFirstLastPara="1" rIns="91425" wrap="square" tIns="45700">
            <a:normAutofit fontScale="92500" lnSpcReduction="20000"/>
          </a:bodyPr>
          <a:lstStyle/>
          <a:p>
            <a:pPr indent="-440055" lvl="0" marL="457200" rtl="0" algn="l">
              <a:spcBef>
                <a:spcPts val="360"/>
              </a:spcBef>
              <a:spcAft>
                <a:spcPts val="0"/>
              </a:spcAft>
              <a:buSzPct val="100000"/>
              <a:buChar char="•"/>
            </a:pPr>
            <a:r>
              <a:rPr lang="en-US" sz="3600"/>
              <a:t>Clarifying questions about the structure or workflow?</a:t>
            </a:r>
            <a:br>
              <a:rPr lang="en-US" sz="3600"/>
            </a:br>
            <a:endParaRPr sz="3600"/>
          </a:p>
          <a:p>
            <a:pPr indent="-440055" lvl="0" marL="457200" rtl="0" algn="l">
              <a:spcBef>
                <a:spcPts val="0"/>
              </a:spcBef>
              <a:spcAft>
                <a:spcPts val="0"/>
              </a:spcAft>
              <a:buSzPct val="100000"/>
              <a:buChar char="•"/>
            </a:pPr>
            <a:r>
              <a:rPr lang="en-US" sz="3600"/>
              <a:t>What happens if a class doesn’t engage with whiteboard work?</a:t>
            </a:r>
            <a:br>
              <a:rPr lang="en-US" sz="3600"/>
            </a:br>
            <a:endParaRPr sz="3600"/>
          </a:p>
          <a:p>
            <a:pPr indent="-440055" lvl="0" marL="457200" rtl="0" algn="l">
              <a:spcBef>
                <a:spcPts val="0"/>
              </a:spcBef>
              <a:spcAft>
                <a:spcPts val="0"/>
              </a:spcAft>
              <a:buSzPct val="100000"/>
              <a:buChar char="•"/>
            </a:pPr>
            <a:r>
              <a:rPr lang="en-US" sz="3600"/>
              <a:t>What happens if most students don’t complete the frontload?</a:t>
            </a:r>
            <a:endParaRPr sz="3600"/>
          </a:p>
        </p:txBody>
      </p:sp>
      <p:sp>
        <p:nvSpPr>
          <p:cNvPr id="849" name="Google Shape;849;p110"/>
          <p:cNvSpPr txBox="1"/>
          <p:nvPr/>
        </p:nvSpPr>
        <p:spPr>
          <a:xfrm>
            <a:off x="606875" y="5335850"/>
            <a:ext cx="7915800" cy="114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200">
                <a:solidFill>
                  <a:schemeClr val="dk1"/>
                </a:solidFill>
                <a:latin typeface="Calibri"/>
                <a:ea typeface="Calibri"/>
                <a:cs typeface="Calibri"/>
                <a:sym typeface="Calibri"/>
              </a:rPr>
              <a:t>Feel free to reach out if you have questions or suggestions! </a:t>
            </a:r>
            <a:r>
              <a:rPr lang="en-US" sz="3200" u="sng">
                <a:solidFill>
                  <a:schemeClr val="hlink"/>
                </a:solidFill>
                <a:latin typeface="Calibri"/>
                <a:ea typeface="Calibri"/>
                <a:cs typeface="Calibri"/>
                <a:sym typeface="Calibri"/>
                <a:hlinkClick r:id="rId3"/>
              </a:rPr>
              <a:t>Kerri.kamischke@nisdtx.org</a:t>
            </a:r>
            <a:r>
              <a:rPr lang="en-US" sz="3200">
                <a:solidFill>
                  <a:schemeClr val="dk1"/>
                </a:solidFill>
                <a:latin typeface="Calibri"/>
                <a:ea typeface="Calibri"/>
                <a:cs typeface="Calibri"/>
                <a:sym typeface="Calibri"/>
              </a:rPr>
              <a:t> </a:t>
            </a:r>
            <a:endParaRPr sz="32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597" name="Shape 597"/>
        <p:cNvGrpSpPr/>
        <p:nvPr/>
      </p:nvGrpSpPr>
      <p:grpSpPr>
        <a:xfrm>
          <a:off x="0" y="0"/>
          <a:ext cx="0" cy="0"/>
          <a:chOff x="0" y="0"/>
          <a:chExt cx="0" cy="0"/>
        </a:xfrm>
      </p:grpSpPr>
      <p:sp>
        <p:nvSpPr>
          <p:cNvPr id="598" name="Google Shape;598;p75"/>
          <p:cNvSpPr txBox="1"/>
          <p:nvPr>
            <p:ph type="title"/>
          </p:nvPr>
        </p:nvSpPr>
        <p:spPr>
          <a:xfrm>
            <a:off x="457200" y="457188"/>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15000"/>
              </a:lnSpc>
              <a:spcBef>
                <a:spcPts val="1400"/>
              </a:spcBef>
              <a:spcAft>
                <a:spcPts val="0"/>
              </a:spcAft>
              <a:buClr>
                <a:schemeClr val="dk1"/>
              </a:buClr>
              <a:buSzPts val="1100"/>
              <a:buFont typeface="Arial"/>
              <a:buNone/>
            </a:pPr>
            <a:r>
              <a:rPr b="1" lang="en-US" sz="3600"/>
              <a:t>Teaching Smarter, Not Longer</a:t>
            </a:r>
            <a:endParaRPr b="1" sz="3600"/>
          </a:p>
          <a:p>
            <a:pPr indent="0" lvl="0" marL="0" rtl="0" algn="l">
              <a:lnSpc>
                <a:spcPct val="115000"/>
              </a:lnSpc>
              <a:spcBef>
                <a:spcPts val="1400"/>
              </a:spcBef>
              <a:spcAft>
                <a:spcPts val="0"/>
              </a:spcAft>
              <a:buClr>
                <a:schemeClr val="dk1"/>
              </a:buClr>
              <a:buSzPts val="1100"/>
              <a:buFont typeface="Arial"/>
              <a:buNone/>
            </a:pPr>
            <a:r>
              <a:rPr b="1" lang="en-US" sz="2200">
                <a:latin typeface="Arial"/>
                <a:ea typeface="Arial"/>
                <a:cs typeface="Arial"/>
                <a:sym typeface="Arial"/>
              </a:rPr>
              <a:t>My goal isn't to lecture less. </a:t>
            </a:r>
            <a:endParaRPr i="1" sz="3700"/>
          </a:p>
          <a:p>
            <a:pPr indent="0" lvl="0" marL="0" rtl="0" algn="l">
              <a:spcBef>
                <a:spcPts val="400"/>
              </a:spcBef>
              <a:spcAft>
                <a:spcPts val="0"/>
              </a:spcAft>
              <a:buNone/>
            </a:pPr>
            <a:r>
              <a:t/>
            </a:r>
            <a:endParaRPr sz="2800"/>
          </a:p>
        </p:txBody>
      </p:sp>
      <p:sp>
        <p:nvSpPr>
          <p:cNvPr id="599" name="Google Shape;599;p7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400"/>
              </a:spcBef>
              <a:spcAft>
                <a:spcPts val="0"/>
              </a:spcAft>
              <a:buNone/>
            </a:pPr>
            <a:r>
              <a:rPr b="1" lang="en-US" sz="2800">
                <a:latin typeface="Arial"/>
                <a:ea typeface="Arial"/>
                <a:cs typeface="Arial"/>
                <a:sym typeface="Arial"/>
              </a:rPr>
              <a:t>My goal is to create more time for students to think while I'm in the room.</a:t>
            </a:r>
            <a:endParaRPr b="1" sz="2800">
              <a:latin typeface="Arial"/>
              <a:ea typeface="Arial"/>
              <a:cs typeface="Arial"/>
              <a:sym typeface="Arial"/>
            </a:endParaRPr>
          </a:p>
          <a:p>
            <a:pPr indent="-406400" lvl="0" marL="457200" rtl="0" algn="l">
              <a:lnSpc>
                <a:spcPct val="115000"/>
              </a:lnSpc>
              <a:spcBef>
                <a:spcPts val="1200"/>
              </a:spcBef>
              <a:spcAft>
                <a:spcPts val="0"/>
              </a:spcAft>
              <a:buSzPts val="2800"/>
              <a:buChar char="●"/>
            </a:pPr>
            <a:r>
              <a:rPr lang="en-US" sz="2800">
                <a:latin typeface="Arial"/>
                <a:ea typeface="Arial"/>
                <a:cs typeface="Arial"/>
                <a:sym typeface="Arial"/>
              </a:rPr>
              <a:t>Students need enough background knowledge to participate.</a:t>
            </a:r>
            <a:endParaRPr sz="2800">
              <a:latin typeface="Arial"/>
              <a:ea typeface="Arial"/>
              <a:cs typeface="Arial"/>
              <a:sym typeface="Arial"/>
            </a:endParaRPr>
          </a:p>
          <a:p>
            <a:pPr indent="-406400" lvl="0" marL="457200" rtl="0" algn="l">
              <a:lnSpc>
                <a:spcPct val="115000"/>
              </a:lnSpc>
              <a:spcBef>
                <a:spcPts val="0"/>
              </a:spcBef>
              <a:spcAft>
                <a:spcPts val="0"/>
              </a:spcAft>
              <a:buSzPts val="2800"/>
              <a:buChar char="●"/>
            </a:pPr>
            <a:r>
              <a:rPr lang="en-US" sz="2800">
                <a:latin typeface="Arial"/>
                <a:ea typeface="Arial"/>
                <a:cs typeface="Arial"/>
                <a:sym typeface="Arial"/>
              </a:rPr>
              <a:t>I don't want note-taking competing with listening.</a:t>
            </a:r>
            <a:endParaRPr sz="2800">
              <a:latin typeface="Arial"/>
              <a:ea typeface="Arial"/>
              <a:cs typeface="Arial"/>
              <a:sym typeface="Arial"/>
            </a:endParaRPr>
          </a:p>
          <a:p>
            <a:pPr indent="-406400" lvl="0" marL="457200" rtl="0" algn="l">
              <a:lnSpc>
                <a:spcPct val="115000"/>
              </a:lnSpc>
              <a:spcBef>
                <a:spcPts val="0"/>
              </a:spcBef>
              <a:spcAft>
                <a:spcPts val="0"/>
              </a:spcAft>
              <a:buSzPts val="2800"/>
              <a:buChar char="●"/>
            </a:pPr>
            <a:r>
              <a:rPr lang="en-US" sz="2800">
                <a:latin typeface="Arial"/>
                <a:ea typeface="Arial"/>
                <a:cs typeface="Arial"/>
                <a:sym typeface="Arial"/>
              </a:rPr>
              <a:t>I want class time spent solving, discussing, questioning, and experimenting.</a:t>
            </a:r>
            <a:endParaRPr sz="2800">
              <a:latin typeface="Arial"/>
              <a:ea typeface="Arial"/>
              <a:cs typeface="Arial"/>
              <a:sym typeface="Arial"/>
            </a:endParaRPr>
          </a:p>
          <a:p>
            <a:pPr indent="-406400" lvl="0" marL="457200" rtl="0" algn="l">
              <a:lnSpc>
                <a:spcPct val="115000"/>
              </a:lnSpc>
              <a:spcBef>
                <a:spcPts val="0"/>
              </a:spcBef>
              <a:spcAft>
                <a:spcPts val="0"/>
              </a:spcAft>
              <a:buSzPts val="2800"/>
              <a:buChar char="●"/>
            </a:pPr>
            <a:r>
              <a:rPr lang="en-US" sz="2800">
                <a:latin typeface="Arial"/>
                <a:ea typeface="Arial"/>
                <a:cs typeface="Arial"/>
                <a:sym typeface="Arial"/>
              </a:rPr>
              <a:t>I want frequent checkpoints before the test—not surprises on the test.</a:t>
            </a:r>
            <a:endParaRPr b="1" sz="2800">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853" name="Shape 853"/>
        <p:cNvGrpSpPr/>
        <p:nvPr/>
      </p:nvGrpSpPr>
      <p:grpSpPr>
        <a:xfrm>
          <a:off x="0" y="0"/>
          <a:ext cx="0" cy="0"/>
          <a:chOff x="0" y="0"/>
          <a:chExt cx="0" cy="0"/>
        </a:xfrm>
      </p:grpSpPr>
      <p:sp>
        <p:nvSpPr>
          <p:cNvPr id="854" name="Google Shape;854;p111"/>
          <p:cNvSpPr txBox="1"/>
          <p:nvPr>
            <p:ph type="title"/>
          </p:nvPr>
        </p:nvSpPr>
        <p:spPr>
          <a:xfrm>
            <a:off x="457200" y="274650"/>
            <a:ext cx="4600200" cy="1143000"/>
          </a:xfrm>
          <a:prstGeom prst="rect">
            <a:avLst/>
          </a:prstGeom>
        </p:spPr>
        <p:txBody>
          <a:bodyPr anchorCtr="0" anchor="ctr" bIns="45700" lIns="91425" spcFirstLastPara="1" rIns="91425" wrap="square" tIns="45700">
            <a:normAutofit fontScale="90000"/>
          </a:bodyPr>
          <a:lstStyle/>
          <a:p>
            <a:pPr indent="0" lvl="0" marL="0" rtl="0" algn="ctr">
              <a:spcBef>
                <a:spcPts val="0"/>
              </a:spcBef>
              <a:spcAft>
                <a:spcPts val="0"/>
              </a:spcAft>
              <a:buNone/>
            </a:pPr>
            <a:r>
              <a:rPr lang="en-US"/>
              <a:t>Build One You Could Actually Try</a:t>
            </a:r>
            <a:endParaRPr/>
          </a:p>
        </p:txBody>
      </p:sp>
      <p:sp>
        <p:nvSpPr>
          <p:cNvPr id="855" name="Google Shape;855;p111"/>
          <p:cNvSpPr txBox="1"/>
          <p:nvPr>
            <p:ph idx="1" type="body"/>
          </p:nvPr>
        </p:nvSpPr>
        <p:spPr>
          <a:xfrm>
            <a:off x="457200" y="1600200"/>
            <a:ext cx="8579400" cy="45261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2000">
                <a:latin typeface="Arial"/>
                <a:ea typeface="Arial"/>
                <a:cs typeface="Arial"/>
                <a:sym typeface="Arial"/>
              </a:rPr>
              <a:t>Choose one pathway:</a:t>
            </a:r>
            <a:endParaRPr sz="20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2000">
                <a:latin typeface="Arial"/>
                <a:ea typeface="Arial"/>
                <a:cs typeface="Arial"/>
                <a:sym typeface="Arial"/>
              </a:rPr>
              <a:t>Option 1: Before-Class Frontload</a:t>
            </a:r>
            <a:endParaRPr b="1" sz="2000">
              <a:latin typeface="Arial"/>
              <a:ea typeface="Arial"/>
              <a:cs typeface="Arial"/>
              <a:sym typeface="Arial"/>
            </a:endParaRPr>
          </a:p>
          <a:p>
            <a:pPr indent="-355600" lvl="0" marL="457200" rtl="0" algn="l">
              <a:lnSpc>
                <a:spcPct val="115000"/>
              </a:lnSpc>
              <a:spcBef>
                <a:spcPts val="1200"/>
              </a:spcBef>
              <a:spcAft>
                <a:spcPts val="0"/>
              </a:spcAft>
              <a:buSzPts val="2000"/>
              <a:buChar char="●"/>
            </a:pPr>
            <a:r>
              <a:rPr lang="en-US" sz="2000">
                <a:latin typeface="Arial"/>
                <a:ea typeface="Arial"/>
                <a:cs typeface="Arial"/>
                <a:sym typeface="Arial"/>
              </a:rPr>
              <a:t>Prep task</a:t>
            </a:r>
            <a:endParaRPr sz="2000">
              <a:latin typeface="Arial"/>
              <a:ea typeface="Arial"/>
              <a:cs typeface="Arial"/>
              <a:sym typeface="Arial"/>
            </a:endParaRPr>
          </a:p>
          <a:p>
            <a:pPr indent="-355600" lvl="0" marL="457200" rtl="0" algn="l">
              <a:lnSpc>
                <a:spcPct val="115000"/>
              </a:lnSpc>
              <a:spcBef>
                <a:spcPts val="0"/>
              </a:spcBef>
              <a:spcAft>
                <a:spcPts val="0"/>
              </a:spcAft>
              <a:buSzPts val="2000"/>
              <a:buChar char="●"/>
            </a:pPr>
            <a:r>
              <a:rPr lang="en-US" sz="2000">
                <a:latin typeface="Arial"/>
                <a:ea typeface="Arial"/>
                <a:cs typeface="Arial"/>
                <a:sym typeface="Arial"/>
              </a:rPr>
              <a:t>Day 1 readiness check</a:t>
            </a:r>
            <a:endParaRPr sz="2000">
              <a:latin typeface="Arial"/>
              <a:ea typeface="Arial"/>
              <a:cs typeface="Arial"/>
              <a:sym typeface="Arial"/>
            </a:endParaRPr>
          </a:p>
          <a:p>
            <a:pPr indent="-355600" lvl="0" marL="457200" rtl="0" algn="l">
              <a:lnSpc>
                <a:spcPct val="115000"/>
              </a:lnSpc>
              <a:spcBef>
                <a:spcPts val="0"/>
              </a:spcBef>
              <a:spcAft>
                <a:spcPts val="0"/>
              </a:spcAft>
              <a:buSzPts val="2000"/>
              <a:buChar char="●"/>
            </a:pPr>
            <a:r>
              <a:rPr lang="en-US" sz="2000">
                <a:latin typeface="Arial"/>
                <a:ea typeface="Arial"/>
                <a:cs typeface="Arial"/>
                <a:sym typeface="Arial"/>
              </a:rPr>
              <a:t>Day 2 group reasoning</a:t>
            </a:r>
            <a:endParaRPr sz="2000">
              <a:latin typeface="Arial"/>
              <a:ea typeface="Arial"/>
              <a:cs typeface="Arial"/>
              <a:sym typeface="Arial"/>
            </a:endParaRPr>
          </a:p>
          <a:p>
            <a:pPr indent="-355600" lvl="0" marL="457200" rtl="0" algn="l">
              <a:lnSpc>
                <a:spcPct val="115000"/>
              </a:lnSpc>
              <a:spcBef>
                <a:spcPts val="0"/>
              </a:spcBef>
              <a:spcAft>
                <a:spcPts val="0"/>
              </a:spcAft>
              <a:buSzPts val="2000"/>
              <a:buChar char="●"/>
            </a:pPr>
            <a:r>
              <a:rPr lang="en-US" sz="2000">
                <a:latin typeface="Arial"/>
                <a:ea typeface="Arial"/>
                <a:cs typeface="Arial"/>
                <a:sym typeface="Arial"/>
              </a:rPr>
              <a:t>Day 3 practice/check</a:t>
            </a:r>
            <a:endParaRPr sz="2000">
              <a:latin typeface="Arial"/>
              <a:ea typeface="Arial"/>
              <a:cs typeface="Arial"/>
              <a:sym typeface="Arial"/>
            </a:endParaRPr>
          </a:p>
          <a:p>
            <a:pPr indent="0" lvl="0" marL="0" rtl="0" algn="l">
              <a:lnSpc>
                <a:spcPct val="115000"/>
              </a:lnSpc>
              <a:spcBef>
                <a:spcPts val="1200"/>
              </a:spcBef>
              <a:spcAft>
                <a:spcPts val="0"/>
              </a:spcAft>
              <a:buNone/>
            </a:pPr>
            <a:r>
              <a:rPr b="1" lang="en-US" sz="2000">
                <a:latin typeface="Arial"/>
                <a:ea typeface="Arial"/>
                <a:cs typeface="Arial"/>
                <a:sym typeface="Arial"/>
              </a:rPr>
              <a:t>Option 2: In-Class Frontload + First Use</a:t>
            </a:r>
            <a:endParaRPr b="1" sz="2000">
              <a:latin typeface="Arial"/>
              <a:ea typeface="Arial"/>
              <a:cs typeface="Arial"/>
              <a:sym typeface="Arial"/>
            </a:endParaRPr>
          </a:p>
          <a:p>
            <a:pPr indent="-355600" lvl="0" marL="457200" rtl="0" algn="l">
              <a:lnSpc>
                <a:spcPct val="115000"/>
              </a:lnSpc>
              <a:spcBef>
                <a:spcPts val="1200"/>
              </a:spcBef>
              <a:spcAft>
                <a:spcPts val="0"/>
              </a:spcAft>
              <a:buSzPts val="2000"/>
              <a:buChar char="●"/>
            </a:pPr>
            <a:r>
              <a:rPr lang="en-US" sz="2000">
                <a:latin typeface="Arial"/>
                <a:ea typeface="Arial"/>
                <a:cs typeface="Arial"/>
                <a:sym typeface="Arial"/>
              </a:rPr>
              <a:t>Day 1: Build background + first use</a:t>
            </a:r>
            <a:endParaRPr sz="2000">
              <a:latin typeface="Arial"/>
              <a:ea typeface="Arial"/>
              <a:cs typeface="Arial"/>
              <a:sym typeface="Arial"/>
            </a:endParaRPr>
          </a:p>
          <a:p>
            <a:pPr indent="-355600" lvl="0" marL="457200" rtl="0" algn="l">
              <a:lnSpc>
                <a:spcPct val="115000"/>
              </a:lnSpc>
              <a:spcBef>
                <a:spcPts val="0"/>
              </a:spcBef>
              <a:spcAft>
                <a:spcPts val="0"/>
              </a:spcAft>
              <a:buSzPts val="2000"/>
              <a:buChar char="●"/>
            </a:pPr>
            <a:r>
              <a:rPr lang="en-US" sz="2000">
                <a:latin typeface="Arial"/>
                <a:ea typeface="Arial"/>
                <a:cs typeface="Arial"/>
                <a:sym typeface="Arial"/>
              </a:rPr>
              <a:t>Day 2: Use the content more deeply</a:t>
            </a:r>
            <a:endParaRPr sz="2000">
              <a:latin typeface="Arial"/>
              <a:ea typeface="Arial"/>
              <a:cs typeface="Arial"/>
              <a:sym typeface="Arial"/>
            </a:endParaRPr>
          </a:p>
          <a:p>
            <a:pPr indent="-355600" lvl="0" marL="457200" rtl="0" algn="l">
              <a:lnSpc>
                <a:spcPct val="115000"/>
              </a:lnSpc>
              <a:spcBef>
                <a:spcPts val="0"/>
              </a:spcBef>
              <a:spcAft>
                <a:spcPts val="0"/>
              </a:spcAft>
              <a:buSzPts val="2000"/>
              <a:buChar char="●"/>
            </a:pPr>
            <a:r>
              <a:rPr lang="en-US" sz="2000">
                <a:latin typeface="Arial"/>
                <a:ea typeface="Arial"/>
                <a:cs typeface="Arial"/>
                <a:sym typeface="Arial"/>
              </a:rPr>
              <a:t>Day 3: Practice/check</a:t>
            </a:r>
            <a:endParaRPr sz="2000">
              <a:latin typeface="Arial"/>
              <a:ea typeface="Arial"/>
              <a:cs typeface="Arial"/>
              <a:sym typeface="Arial"/>
            </a:endParaRPr>
          </a:p>
          <a:p>
            <a:pPr indent="-355600" lvl="0" marL="457200" rtl="0" algn="l">
              <a:lnSpc>
                <a:spcPct val="115000"/>
              </a:lnSpc>
              <a:spcBef>
                <a:spcPts val="0"/>
              </a:spcBef>
              <a:spcAft>
                <a:spcPts val="0"/>
              </a:spcAft>
              <a:buSzPts val="2000"/>
              <a:buChar char="●"/>
            </a:pPr>
            <a:r>
              <a:rPr lang="en-US" sz="2000">
                <a:latin typeface="Arial"/>
                <a:ea typeface="Arial"/>
                <a:cs typeface="Arial"/>
                <a:sym typeface="Arial"/>
              </a:rPr>
              <a:t>How will students get feedback before the test?</a:t>
            </a:r>
            <a:endParaRPr b="1" sz="20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2000">
              <a:latin typeface="Arial"/>
              <a:ea typeface="Arial"/>
              <a:cs typeface="Arial"/>
              <a:sym typeface="Arial"/>
            </a:endParaRPr>
          </a:p>
          <a:p>
            <a:pPr indent="0" lvl="0" marL="0" rtl="0" algn="l">
              <a:spcBef>
                <a:spcPts val="1200"/>
              </a:spcBef>
              <a:spcAft>
                <a:spcPts val="0"/>
              </a:spcAft>
              <a:buNone/>
            </a:pPr>
            <a:r>
              <a:t/>
            </a:r>
            <a:endParaRPr sz="2000"/>
          </a:p>
        </p:txBody>
      </p:sp>
      <p:pic>
        <p:nvPicPr>
          <p:cNvPr descr="This timer silently counts down to 0:00, then alerts you that time is up with a gentle beep sound." id="856" name="Google Shape;856;p111" title="15 Minute Timer">
            <a:hlinkClick r:id="rId3"/>
          </p:cNvPr>
          <p:cNvPicPr preferRelativeResize="0"/>
          <p:nvPr/>
        </p:nvPicPr>
        <p:blipFill>
          <a:blip r:embed="rId4">
            <a:alphaModFix/>
          </a:blip>
          <a:stretch>
            <a:fillRect/>
          </a:stretch>
        </p:blipFill>
        <p:spPr>
          <a:xfrm>
            <a:off x="5638800" y="0"/>
            <a:ext cx="3048000" cy="1714500"/>
          </a:xfrm>
          <a:prstGeom prst="rect">
            <a:avLst/>
          </a:prstGeom>
          <a:noFill/>
          <a:ln>
            <a:noFill/>
          </a:ln>
        </p:spPr>
      </p:pic>
      <p:sp>
        <p:nvSpPr>
          <p:cNvPr id="857" name="Google Shape;857;p111"/>
          <p:cNvSpPr txBox="1"/>
          <p:nvPr/>
        </p:nvSpPr>
        <p:spPr>
          <a:xfrm>
            <a:off x="4543825" y="2683700"/>
            <a:ext cx="4305900" cy="26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200" u="sng">
                <a:solidFill>
                  <a:schemeClr val="hlink"/>
                </a:solidFill>
                <a:latin typeface="Calibri"/>
                <a:ea typeface="Calibri"/>
                <a:cs typeface="Calibri"/>
                <a:sym typeface="Calibri"/>
                <a:hlinkClick r:id="rId5"/>
              </a:rPr>
              <a:t>Build your own template</a:t>
            </a:r>
            <a:endParaRPr sz="32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56"/>
                                        </p:tgtEl>
                                        <p:attrNameLst>
                                          <p:attrName>style.visibility</p:attrName>
                                        </p:attrNameLst>
                                      </p:cBhvr>
                                      <p:to>
                                        <p:strVal val="visible"/>
                                      </p:to>
                                    </p:set>
                                    <p:animEffect filter="fade" transition="in">
                                      <p:cBhvr>
                                        <p:cTn dur="1000"/>
                                        <p:tgtEl>
                                          <p:spTgt spid="8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1" name="Shape 861"/>
        <p:cNvGrpSpPr/>
        <p:nvPr/>
      </p:nvGrpSpPr>
      <p:grpSpPr>
        <a:xfrm>
          <a:off x="0" y="0"/>
          <a:ext cx="0" cy="0"/>
          <a:chOff x="0" y="0"/>
          <a:chExt cx="0" cy="0"/>
        </a:xfrm>
      </p:grpSpPr>
      <p:sp>
        <p:nvSpPr>
          <p:cNvPr id="862" name="Google Shape;862;p112"/>
          <p:cNvSpPr/>
          <p:nvPr/>
        </p:nvSpPr>
        <p:spPr>
          <a:xfrm>
            <a:off x="0" y="0"/>
            <a:ext cx="9180574" cy="7706002"/>
          </a:xfrm>
          <a:custGeom>
            <a:rect b="b" l="l" r="r" t="t"/>
            <a:pathLst>
              <a:path extrusionOk="0" h="11544572" w="18361148">
                <a:moveTo>
                  <a:pt x="0" y="0"/>
                </a:moveTo>
                <a:lnTo>
                  <a:pt x="18361148" y="0"/>
                </a:lnTo>
                <a:lnTo>
                  <a:pt x="18361148" y="11544572"/>
                </a:lnTo>
                <a:lnTo>
                  <a:pt x="0" y="11544572"/>
                </a:lnTo>
                <a:lnTo>
                  <a:pt x="0" y="0"/>
                </a:lnTo>
                <a:close/>
              </a:path>
            </a:pathLst>
          </a:custGeom>
          <a:blipFill rotWithShape="1">
            <a:blip r:embed="rId3">
              <a:alphaModFix/>
            </a:blip>
            <a:stretch>
              <a:fillRect b="0" l="0" r="0" t="0"/>
            </a:stretch>
          </a:blipFill>
          <a:ln>
            <a:noFill/>
          </a:ln>
        </p:spPr>
      </p:sp>
      <p:sp>
        <p:nvSpPr>
          <p:cNvPr id="863" name="Google Shape;863;p112"/>
          <p:cNvSpPr/>
          <p:nvPr/>
        </p:nvSpPr>
        <p:spPr>
          <a:xfrm>
            <a:off x="1316679" y="987333"/>
            <a:ext cx="7723028" cy="5786624"/>
          </a:xfrm>
          <a:custGeom>
            <a:rect b="b" l="l" r="r" t="t"/>
            <a:pathLst>
              <a:path extrusionOk="0" h="8669099" w="15446056">
                <a:moveTo>
                  <a:pt x="0" y="0"/>
                </a:moveTo>
                <a:lnTo>
                  <a:pt x="15446056" y="0"/>
                </a:lnTo>
                <a:lnTo>
                  <a:pt x="15446056" y="8669099"/>
                </a:lnTo>
                <a:lnTo>
                  <a:pt x="0" y="8669099"/>
                </a:lnTo>
                <a:lnTo>
                  <a:pt x="0" y="0"/>
                </a:lnTo>
                <a:close/>
              </a:path>
            </a:pathLst>
          </a:custGeom>
          <a:blipFill rotWithShape="1">
            <a:blip r:embed="rId4">
              <a:alphaModFix/>
            </a:blip>
            <a:stretch>
              <a:fillRect b="0" l="0" r="0" t="0"/>
            </a:stretch>
          </a:blipFill>
          <a:ln>
            <a:noFill/>
          </a:ln>
        </p:spPr>
      </p:sp>
      <p:sp>
        <p:nvSpPr>
          <p:cNvPr id="864" name="Google Shape;864;p112"/>
          <p:cNvSpPr/>
          <p:nvPr/>
        </p:nvSpPr>
        <p:spPr>
          <a:xfrm>
            <a:off x="6959445" y="-85106"/>
            <a:ext cx="1961018" cy="2617959"/>
          </a:xfrm>
          <a:custGeom>
            <a:rect b="b" l="l" r="r" t="t"/>
            <a:pathLst>
              <a:path extrusionOk="0" h="3922036" w="3922036">
                <a:moveTo>
                  <a:pt x="0" y="0"/>
                </a:moveTo>
                <a:lnTo>
                  <a:pt x="3922036" y="0"/>
                </a:lnTo>
                <a:lnTo>
                  <a:pt x="3922036" y="3922036"/>
                </a:lnTo>
                <a:lnTo>
                  <a:pt x="0" y="3922036"/>
                </a:lnTo>
                <a:lnTo>
                  <a:pt x="0" y="0"/>
                </a:lnTo>
                <a:close/>
              </a:path>
            </a:pathLst>
          </a:custGeom>
          <a:blipFill rotWithShape="1">
            <a:blip r:embed="rId5">
              <a:alphaModFix/>
            </a:blip>
            <a:stretch>
              <a:fillRect b="0" l="0" r="0" t="0"/>
            </a:stretch>
          </a:blipFill>
          <a:ln>
            <a:noFill/>
          </a:ln>
        </p:spPr>
      </p:sp>
      <p:pic>
        <p:nvPicPr>
          <p:cNvPr id="865" name="Google Shape;865;p112"/>
          <p:cNvPicPr preferRelativeResize="0"/>
          <p:nvPr/>
        </p:nvPicPr>
        <p:blipFill rotWithShape="1">
          <a:blip r:embed="rId6">
            <a:alphaModFix/>
          </a:blip>
          <a:srcRect b="0" l="0" r="0" t="0"/>
          <a:stretch/>
        </p:blipFill>
        <p:spPr>
          <a:xfrm>
            <a:off x="1965262" y="4568470"/>
            <a:ext cx="1798579" cy="1798579"/>
          </a:xfrm>
          <a:prstGeom prst="rect">
            <a:avLst/>
          </a:prstGeom>
          <a:noFill/>
          <a:ln>
            <a:noFill/>
          </a:ln>
        </p:spPr>
      </p:pic>
      <p:sp>
        <p:nvSpPr>
          <p:cNvPr id="866" name="Google Shape;866;p112"/>
          <p:cNvSpPr/>
          <p:nvPr/>
        </p:nvSpPr>
        <p:spPr>
          <a:xfrm>
            <a:off x="417042" y="5500709"/>
            <a:ext cx="1585025" cy="534292"/>
          </a:xfrm>
          <a:custGeom>
            <a:rect b="b" l="l" r="r" t="t"/>
            <a:pathLst>
              <a:path extrusionOk="0" h="800438" w="3170050">
                <a:moveTo>
                  <a:pt x="0" y="0"/>
                </a:moveTo>
                <a:lnTo>
                  <a:pt x="3170050" y="0"/>
                </a:lnTo>
                <a:lnTo>
                  <a:pt x="3170050" y="800438"/>
                </a:lnTo>
                <a:lnTo>
                  <a:pt x="0" y="800438"/>
                </a:lnTo>
                <a:lnTo>
                  <a:pt x="0" y="0"/>
                </a:lnTo>
                <a:close/>
              </a:path>
            </a:pathLst>
          </a:custGeom>
          <a:blipFill rotWithShape="1">
            <a:blip r:embed="rId7">
              <a:alphaModFix/>
            </a:blip>
            <a:stretch>
              <a:fillRect b="0" l="0" r="0" t="0"/>
            </a:stretch>
          </a:blipFill>
          <a:ln>
            <a:noFill/>
          </a:ln>
        </p:spPr>
      </p:sp>
      <p:sp>
        <p:nvSpPr>
          <p:cNvPr id="867" name="Google Shape;867;p112"/>
          <p:cNvSpPr/>
          <p:nvPr/>
        </p:nvSpPr>
        <p:spPr>
          <a:xfrm rot="-1796741">
            <a:off x="-101217" y="713909"/>
            <a:ext cx="3409108" cy="2027463"/>
          </a:xfrm>
          <a:custGeom>
            <a:rect b="b" l="l" r="r" t="t"/>
            <a:pathLst>
              <a:path extrusionOk="0" h="3146640" w="6421714">
                <a:moveTo>
                  <a:pt x="0" y="0"/>
                </a:moveTo>
                <a:lnTo>
                  <a:pt x="6421714" y="0"/>
                </a:lnTo>
                <a:lnTo>
                  <a:pt x="6421714" y="3146640"/>
                </a:lnTo>
                <a:lnTo>
                  <a:pt x="0" y="3146640"/>
                </a:lnTo>
                <a:lnTo>
                  <a:pt x="0" y="0"/>
                </a:lnTo>
                <a:close/>
              </a:path>
            </a:pathLst>
          </a:custGeom>
          <a:blipFill rotWithShape="1">
            <a:blip r:embed="rId8">
              <a:alphaModFix/>
            </a:blip>
            <a:stretch>
              <a:fillRect b="0" l="0" r="0" t="0"/>
            </a:stretch>
          </a:blipFill>
          <a:ln>
            <a:noFill/>
          </a:ln>
        </p:spPr>
      </p:sp>
      <p:sp>
        <p:nvSpPr>
          <p:cNvPr id="868" name="Google Shape;868;p112"/>
          <p:cNvSpPr txBox="1"/>
          <p:nvPr/>
        </p:nvSpPr>
        <p:spPr>
          <a:xfrm>
            <a:off x="1728046" y="1743093"/>
            <a:ext cx="7044000" cy="477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3100" u="none" cap="none" strike="noStrike">
                <a:solidFill>
                  <a:srgbClr val="FCFCFD"/>
                </a:solidFill>
                <a:latin typeface="Arial"/>
                <a:ea typeface="Arial"/>
                <a:cs typeface="Arial"/>
                <a:sym typeface="Arial"/>
              </a:rPr>
              <a:t>Want Attendance Credit?</a:t>
            </a:r>
            <a:endParaRPr sz="800"/>
          </a:p>
        </p:txBody>
      </p:sp>
      <p:sp>
        <p:nvSpPr>
          <p:cNvPr id="869" name="Google Shape;869;p112"/>
          <p:cNvSpPr txBox="1"/>
          <p:nvPr/>
        </p:nvSpPr>
        <p:spPr>
          <a:xfrm>
            <a:off x="2957294" y="4227595"/>
            <a:ext cx="5379900" cy="369300"/>
          </a:xfrm>
          <a:prstGeom prst="rect">
            <a:avLst/>
          </a:prstGeom>
          <a:noFill/>
          <a:ln>
            <a:noFill/>
          </a:ln>
        </p:spPr>
        <p:txBody>
          <a:bodyPr anchorCtr="0" anchor="t" bIns="0" lIns="0" spcFirstLastPara="1" rIns="0" wrap="square" tIns="0">
            <a:spAutoFit/>
          </a:bodyPr>
          <a:lstStyle/>
          <a:p>
            <a:pPr indent="0" lvl="0" marL="0" marR="0" rtl="0" algn="ctr">
              <a:lnSpc>
                <a:spcPct val="139981"/>
              </a:lnSpc>
              <a:spcBef>
                <a:spcPts val="0"/>
              </a:spcBef>
              <a:spcAft>
                <a:spcPts val="0"/>
              </a:spcAft>
              <a:buNone/>
            </a:pPr>
            <a:r>
              <a:rPr b="1" i="0" lang="en-US" sz="2400" u="none" cap="none" strike="noStrike">
                <a:solidFill>
                  <a:srgbClr val="FFDE59"/>
                </a:solidFill>
                <a:latin typeface="Playfair Display"/>
                <a:ea typeface="Playfair Display"/>
                <a:cs typeface="Playfair Display"/>
                <a:sym typeface="Playfair Display"/>
              </a:rPr>
              <a:t>https://tinyurl.com/ENGAGE26FB</a:t>
            </a:r>
            <a:endParaRPr sz="800">
              <a:latin typeface="Playfair Display"/>
              <a:ea typeface="Playfair Display"/>
              <a:cs typeface="Playfair Display"/>
              <a:sym typeface="Playfair Display"/>
            </a:endParaRPr>
          </a:p>
        </p:txBody>
      </p:sp>
      <p:sp>
        <p:nvSpPr>
          <p:cNvPr id="870" name="Google Shape;870;p112"/>
          <p:cNvSpPr txBox="1"/>
          <p:nvPr/>
        </p:nvSpPr>
        <p:spPr>
          <a:xfrm>
            <a:off x="2245626" y="2411218"/>
            <a:ext cx="6325200" cy="1422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0" lang="en-US" sz="1400" u="none" cap="none" strike="noStrike">
                <a:solidFill>
                  <a:srgbClr val="FCFCFD"/>
                </a:solidFill>
                <a:latin typeface="Playfair Display"/>
                <a:ea typeface="Playfair Display"/>
                <a:cs typeface="Playfair Display"/>
                <a:sym typeface="Playfair Display"/>
              </a:rPr>
              <a:t>To receive attendance credit for all sessions, you </a:t>
            </a:r>
            <a:r>
              <a:rPr b="1" i="0" lang="en-US" sz="1400" u="sng" cap="none" strike="noStrike">
                <a:solidFill>
                  <a:srgbClr val="FFDE59"/>
                </a:solidFill>
                <a:latin typeface="Playfair Display"/>
                <a:ea typeface="Playfair Display"/>
                <a:cs typeface="Playfair Display"/>
                <a:sym typeface="Playfair Display"/>
              </a:rPr>
              <a:t>must fill</a:t>
            </a:r>
            <a:r>
              <a:rPr b="1" i="0" lang="en-US" sz="1400" u="none" cap="none" strike="noStrike">
                <a:solidFill>
                  <a:srgbClr val="8D0505"/>
                </a:solidFill>
                <a:latin typeface="Playfair Display"/>
                <a:ea typeface="Playfair Display"/>
                <a:cs typeface="Playfair Display"/>
                <a:sym typeface="Playfair Display"/>
              </a:rPr>
              <a:t> </a:t>
            </a:r>
            <a:r>
              <a:rPr i="0" lang="en-US" sz="1400" u="none" cap="none" strike="noStrike">
                <a:solidFill>
                  <a:srgbClr val="FCFCFD"/>
                </a:solidFill>
                <a:latin typeface="Playfair Display"/>
                <a:ea typeface="Playfair Display"/>
                <a:cs typeface="Playfair Display"/>
                <a:sym typeface="Playfair Display"/>
              </a:rPr>
              <a:t>out the feedback form after each session. You can get to the feedback form by using the tinyurl below or scanning the QR code. Please do so within 30 minutes of the session ending. You will receive a copy of your response, so you can make sure you did your survey and to check attendance. </a:t>
            </a:r>
            <a:r>
              <a:rPr b="1" i="0" lang="en-US" sz="1400" u="sng" cap="none" strike="noStrike">
                <a:solidFill>
                  <a:srgbClr val="FCFCFD"/>
                </a:solidFill>
                <a:latin typeface="Playfair Display"/>
                <a:ea typeface="Playfair Display"/>
                <a:cs typeface="Playfair Display"/>
                <a:sym typeface="Playfair Display"/>
              </a:rPr>
              <a:t>Save this for your records</a:t>
            </a:r>
            <a:r>
              <a:rPr i="0" lang="en-US" sz="1400" u="none" cap="none" strike="noStrike">
                <a:solidFill>
                  <a:srgbClr val="FCFCFD"/>
                </a:solidFill>
                <a:latin typeface="Playfair Display"/>
                <a:ea typeface="Playfair Display"/>
                <a:cs typeface="Playfair Display"/>
                <a:sym typeface="Playfair Display"/>
              </a:rPr>
              <a:t>!</a:t>
            </a:r>
            <a:endParaRPr sz="600">
              <a:latin typeface="Playfair Display"/>
              <a:ea typeface="Playfair Display"/>
              <a:cs typeface="Playfair Display"/>
              <a:sym typeface="Playfair Display"/>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603" name="Shape 603"/>
        <p:cNvGrpSpPr/>
        <p:nvPr/>
      </p:nvGrpSpPr>
      <p:grpSpPr>
        <a:xfrm>
          <a:off x="0" y="0"/>
          <a:ext cx="0" cy="0"/>
          <a:chOff x="0" y="0"/>
          <a:chExt cx="0" cy="0"/>
        </a:xfrm>
      </p:grpSpPr>
      <p:sp>
        <p:nvSpPr>
          <p:cNvPr id="604" name="Google Shape;604;p7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b="1" lang="en-US"/>
              <a:t>It's Hard to Think While You're Copying </a:t>
            </a:r>
            <a:endParaRPr b="1"/>
          </a:p>
        </p:txBody>
      </p:sp>
      <p:sp>
        <p:nvSpPr>
          <p:cNvPr id="605" name="Google Shape;605;p76"/>
          <p:cNvSpPr txBox="1"/>
          <p:nvPr>
            <p:ph idx="1" type="body"/>
          </p:nvPr>
        </p:nvSpPr>
        <p:spPr>
          <a:xfrm>
            <a:off x="457200" y="1600200"/>
            <a:ext cx="8229600" cy="5115900"/>
          </a:xfrm>
          <a:prstGeom prst="rect">
            <a:avLst/>
          </a:prstGeom>
          <a:noFill/>
          <a:ln>
            <a:noFill/>
          </a:ln>
        </p:spPr>
        <p:txBody>
          <a:bodyPr anchorCtr="0" anchor="t" bIns="45700" lIns="91425" spcFirstLastPara="1" rIns="91425" wrap="square" tIns="45700">
            <a:noAutofit/>
          </a:bodyPr>
          <a:lstStyle/>
          <a:p>
            <a:pPr indent="-349250" lvl="0" marL="457200" rtl="0" algn="l">
              <a:spcBef>
                <a:spcPts val="640"/>
              </a:spcBef>
              <a:spcAft>
                <a:spcPts val="0"/>
              </a:spcAft>
              <a:buSzPts val="1900"/>
              <a:buChar char="•"/>
            </a:pPr>
            <a:r>
              <a:rPr lang="en-US" sz="3300"/>
              <a:t>Copying notes isn't the same as processing ideas.</a:t>
            </a:r>
            <a:endParaRPr sz="3300"/>
          </a:p>
          <a:p>
            <a:pPr indent="-349250" lvl="0" marL="457200" rtl="0" algn="l">
              <a:spcBef>
                <a:spcPts val="0"/>
              </a:spcBef>
              <a:spcAft>
                <a:spcPts val="0"/>
              </a:spcAft>
              <a:buSzPts val="1900"/>
              <a:buChar char="•"/>
            </a:pPr>
            <a:r>
              <a:rPr lang="en-US" sz="3300"/>
              <a:t>Students struggle when they're expected to listen, write, and understand simultaneously.</a:t>
            </a:r>
            <a:endParaRPr sz="3300"/>
          </a:p>
          <a:p>
            <a:pPr indent="-349250" lvl="0" marL="457200" rtl="0" algn="l">
              <a:spcBef>
                <a:spcPts val="0"/>
              </a:spcBef>
              <a:spcAft>
                <a:spcPts val="0"/>
              </a:spcAft>
              <a:buSzPts val="1900"/>
              <a:buChar char="•"/>
            </a:pPr>
            <a:r>
              <a:rPr lang="en-US" sz="3300"/>
              <a:t>If students have the basic information first, class time can focus on discussion, reasoning, and application.</a:t>
            </a:r>
            <a:endParaRPr sz="3300"/>
          </a:p>
          <a:p>
            <a:pPr indent="0" lvl="0" marL="457200" rtl="0" algn="l">
              <a:spcBef>
                <a:spcPts val="640"/>
              </a:spcBef>
              <a:spcAft>
                <a:spcPts val="0"/>
              </a:spcAft>
              <a:buNone/>
            </a:pPr>
            <a:r>
              <a:t/>
            </a:r>
            <a:endParaRPr sz="3300"/>
          </a:p>
          <a:p>
            <a:pPr indent="0" lvl="0" marL="0" rtl="0" algn="l">
              <a:spcBef>
                <a:spcPts val="640"/>
              </a:spcBef>
              <a:spcAft>
                <a:spcPts val="0"/>
              </a:spcAft>
              <a:buNone/>
            </a:pPr>
            <a:r>
              <a:rPr lang="en-US" sz="1400"/>
              <a:t>Freeman et al. (2014); Sweller (Cognitive Load Theory) </a:t>
            </a:r>
            <a:endParaRPr sz="14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609" name="Shape 609"/>
        <p:cNvGrpSpPr/>
        <p:nvPr/>
      </p:nvGrpSpPr>
      <p:grpSpPr>
        <a:xfrm>
          <a:off x="0" y="0"/>
          <a:ext cx="0" cy="0"/>
          <a:chOff x="0" y="0"/>
          <a:chExt cx="0" cy="0"/>
        </a:xfrm>
      </p:grpSpPr>
      <p:sp>
        <p:nvSpPr>
          <p:cNvPr id="610" name="Google Shape;610;p77"/>
          <p:cNvSpPr txBox="1"/>
          <p:nvPr>
            <p:ph type="title"/>
          </p:nvPr>
        </p:nvSpPr>
        <p:spPr>
          <a:xfrm>
            <a:off x="457200" y="-12"/>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en-US"/>
              <a:t>Build Background. Then Build Thinking. </a:t>
            </a:r>
            <a:endParaRPr/>
          </a:p>
        </p:txBody>
      </p:sp>
      <p:sp>
        <p:nvSpPr>
          <p:cNvPr id="611" name="Google Shape;611;p77"/>
          <p:cNvSpPr txBox="1"/>
          <p:nvPr>
            <p:ph idx="1" type="body"/>
          </p:nvPr>
        </p:nvSpPr>
        <p:spPr>
          <a:xfrm>
            <a:off x="457200" y="1041275"/>
            <a:ext cx="8229600" cy="4526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b="1" lang="en-US" sz="2300">
                <a:latin typeface="Arial"/>
                <a:ea typeface="Arial"/>
                <a:cs typeface="Arial"/>
                <a:sym typeface="Arial"/>
              </a:rPr>
              <a:t>Students need enough information to participate—not enough to master the topic.</a:t>
            </a:r>
            <a:endParaRPr b="1" sz="2300">
              <a:latin typeface="Arial"/>
              <a:ea typeface="Arial"/>
              <a:cs typeface="Arial"/>
              <a:sym typeface="Arial"/>
            </a:endParaRPr>
          </a:p>
          <a:p>
            <a:pPr indent="-374650" lvl="0" marL="457200" rtl="0" algn="l">
              <a:lnSpc>
                <a:spcPct val="115000"/>
              </a:lnSpc>
              <a:spcBef>
                <a:spcPts val="1200"/>
              </a:spcBef>
              <a:spcAft>
                <a:spcPts val="0"/>
              </a:spcAft>
              <a:buSzPts val="2300"/>
              <a:buChar char="●"/>
            </a:pPr>
            <a:r>
              <a:rPr lang="en-US" sz="2300">
                <a:latin typeface="Arial"/>
                <a:ea typeface="Arial"/>
                <a:cs typeface="Arial"/>
                <a:sym typeface="Arial"/>
              </a:rPr>
              <a:t>Give students access to the basic information first.</a:t>
            </a:r>
            <a:endParaRPr sz="2300">
              <a:latin typeface="Arial"/>
              <a:ea typeface="Arial"/>
              <a:cs typeface="Arial"/>
              <a:sym typeface="Arial"/>
            </a:endParaRPr>
          </a:p>
          <a:p>
            <a:pPr indent="-374650" lvl="1" marL="914400" rtl="0" algn="l">
              <a:lnSpc>
                <a:spcPct val="115000"/>
              </a:lnSpc>
              <a:spcBef>
                <a:spcPts val="0"/>
              </a:spcBef>
              <a:spcAft>
                <a:spcPts val="0"/>
              </a:spcAft>
              <a:buSzPts val="2300"/>
              <a:buChar char="○"/>
            </a:pPr>
            <a:r>
              <a:rPr lang="en-US" sz="2300">
                <a:latin typeface="Arial"/>
                <a:ea typeface="Arial"/>
                <a:cs typeface="Arial"/>
                <a:sym typeface="Arial"/>
              </a:rPr>
              <a:t>Guided notes</a:t>
            </a:r>
            <a:endParaRPr sz="2300">
              <a:latin typeface="Arial"/>
              <a:ea typeface="Arial"/>
              <a:cs typeface="Arial"/>
              <a:sym typeface="Arial"/>
            </a:endParaRPr>
          </a:p>
          <a:p>
            <a:pPr indent="-374650" lvl="1" marL="914400" rtl="0" algn="l">
              <a:lnSpc>
                <a:spcPct val="115000"/>
              </a:lnSpc>
              <a:spcBef>
                <a:spcPts val="0"/>
              </a:spcBef>
              <a:spcAft>
                <a:spcPts val="0"/>
              </a:spcAft>
              <a:buSzPts val="2300"/>
              <a:buChar char="○"/>
            </a:pPr>
            <a:r>
              <a:rPr lang="en-US" sz="2300">
                <a:latin typeface="Arial"/>
                <a:ea typeface="Arial"/>
                <a:cs typeface="Arial"/>
                <a:sym typeface="Arial"/>
              </a:rPr>
              <a:t>Vocabulary</a:t>
            </a:r>
            <a:endParaRPr sz="2300">
              <a:latin typeface="Arial"/>
              <a:ea typeface="Arial"/>
              <a:cs typeface="Arial"/>
              <a:sym typeface="Arial"/>
            </a:endParaRPr>
          </a:p>
          <a:p>
            <a:pPr indent="-374650" lvl="1" marL="914400" rtl="0" algn="l">
              <a:lnSpc>
                <a:spcPct val="115000"/>
              </a:lnSpc>
              <a:spcBef>
                <a:spcPts val="0"/>
              </a:spcBef>
              <a:spcAft>
                <a:spcPts val="0"/>
              </a:spcAft>
              <a:buSzPts val="2300"/>
              <a:buChar char="○"/>
            </a:pPr>
            <a:r>
              <a:rPr lang="en-US" sz="2300">
                <a:latin typeface="Arial"/>
                <a:ea typeface="Arial"/>
                <a:cs typeface="Arial"/>
                <a:sym typeface="Arial"/>
              </a:rPr>
              <a:t>Short reading (summary guides help here)</a:t>
            </a:r>
            <a:endParaRPr sz="2300">
              <a:latin typeface="Arial"/>
              <a:ea typeface="Arial"/>
              <a:cs typeface="Arial"/>
              <a:sym typeface="Arial"/>
            </a:endParaRPr>
          </a:p>
          <a:p>
            <a:pPr indent="-374650" lvl="1" marL="914400" rtl="0" algn="l">
              <a:lnSpc>
                <a:spcPct val="115000"/>
              </a:lnSpc>
              <a:spcBef>
                <a:spcPts val="0"/>
              </a:spcBef>
              <a:spcAft>
                <a:spcPts val="0"/>
              </a:spcAft>
              <a:buSzPts val="2300"/>
              <a:buChar char="○"/>
            </a:pPr>
            <a:r>
              <a:rPr lang="en-US" sz="2300">
                <a:latin typeface="Arial"/>
                <a:ea typeface="Arial"/>
                <a:cs typeface="Arial"/>
                <a:sym typeface="Arial"/>
              </a:rPr>
              <a:t>Demonstration</a:t>
            </a:r>
            <a:endParaRPr sz="2300">
              <a:latin typeface="Arial"/>
              <a:ea typeface="Arial"/>
              <a:cs typeface="Arial"/>
              <a:sym typeface="Arial"/>
            </a:endParaRPr>
          </a:p>
          <a:p>
            <a:pPr indent="-374650" lvl="0" marL="457200" rtl="0" algn="l">
              <a:lnSpc>
                <a:spcPct val="115000"/>
              </a:lnSpc>
              <a:spcBef>
                <a:spcPts val="0"/>
              </a:spcBef>
              <a:spcAft>
                <a:spcPts val="0"/>
              </a:spcAft>
              <a:buSzPts val="2300"/>
              <a:buChar char="●"/>
            </a:pPr>
            <a:r>
              <a:rPr lang="en-US" sz="2300">
                <a:latin typeface="Arial"/>
                <a:ea typeface="Arial"/>
                <a:cs typeface="Arial"/>
                <a:sym typeface="Arial"/>
              </a:rPr>
              <a:t>Then use class time for:</a:t>
            </a:r>
            <a:endParaRPr sz="2300">
              <a:latin typeface="Arial"/>
              <a:ea typeface="Arial"/>
              <a:cs typeface="Arial"/>
              <a:sym typeface="Arial"/>
            </a:endParaRPr>
          </a:p>
          <a:p>
            <a:pPr indent="-374650" lvl="1" marL="914400" rtl="0" algn="l">
              <a:lnSpc>
                <a:spcPct val="115000"/>
              </a:lnSpc>
              <a:spcBef>
                <a:spcPts val="0"/>
              </a:spcBef>
              <a:spcAft>
                <a:spcPts val="0"/>
              </a:spcAft>
              <a:buSzPts val="2300"/>
              <a:buChar char="○"/>
            </a:pPr>
            <a:r>
              <a:rPr lang="en-US" sz="2300">
                <a:latin typeface="Arial"/>
                <a:ea typeface="Arial"/>
                <a:cs typeface="Arial"/>
                <a:sym typeface="Arial"/>
              </a:rPr>
              <a:t>Discussion</a:t>
            </a:r>
            <a:endParaRPr sz="2300">
              <a:latin typeface="Arial"/>
              <a:ea typeface="Arial"/>
              <a:cs typeface="Arial"/>
              <a:sym typeface="Arial"/>
            </a:endParaRPr>
          </a:p>
          <a:p>
            <a:pPr indent="-374650" lvl="1" marL="914400" rtl="0" algn="l">
              <a:lnSpc>
                <a:spcPct val="115000"/>
              </a:lnSpc>
              <a:spcBef>
                <a:spcPts val="0"/>
              </a:spcBef>
              <a:spcAft>
                <a:spcPts val="0"/>
              </a:spcAft>
              <a:buSzPts val="2300"/>
              <a:buChar char="○"/>
            </a:pPr>
            <a:r>
              <a:rPr lang="en-US" sz="2300">
                <a:latin typeface="Arial"/>
                <a:ea typeface="Arial"/>
                <a:cs typeface="Arial"/>
                <a:sym typeface="Arial"/>
              </a:rPr>
              <a:t>Whiteboards</a:t>
            </a:r>
            <a:endParaRPr sz="2300">
              <a:latin typeface="Arial"/>
              <a:ea typeface="Arial"/>
              <a:cs typeface="Arial"/>
              <a:sym typeface="Arial"/>
            </a:endParaRPr>
          </a:p>
          <a:p>
            <a:pPr indent="-374650" lvl="1" marL="914400" rtl="0" algn="l">
              <a:lnSpc>
                <a:spcPct val="115000"/>
              </a:lnSpc>
              <a:spcBef>
                <a:spcPts val="0"/>
              </a:spcBef>
              <a:spcAft>
                <a:spcPts val="0"/>
              </a:spcAft>
              <a:buSzPts val="2300"/>
              <a:buChar char="○"/>
            </a:pPr>
            <a:r>
              <a:rPr lang="en-US" sz="2300">
                <a:latin typeface="Arial"/>
                <a:ea typeface="Arial"/>
                <a:cs typeface="Arial"/>
                <a:sym typeface="Arial"/>
              </a:rPr>
              <a:t>Labs</a:t>
            </a:r>
            <a:endParaRPr sz="2300">
              <a:latin typeface="Arial"/>
              <a:ea typeface="Arial"/>
              <a:cs typeface="Arial"/>
              <a:sym typeface="Arial"/>
            </a:endParaRPr>
          </a:p>
          <a:p>
            <a:pPr indent="-374650" lvl="1" marL="914400" rtl="0" algn="l">
              <a:lnSpc>
                <a:spcPct val="115000"/>
              </a:lnSpc>
              <a:spcBef>
                <a:spcPts val="0"/>
              </a:spcBef>
              <a:spcAft>
                <a:spcPts val="0"/>
              </a:spcAft>
              <a:buSzPts val="2300"/>
              <a:buChar char="○"/>
            </a:pPr>
            <a:r>
              <a:rPr lang="en-US" sz="2300">
                <a:latin typeface="Arial"/>
                <a:ea typeface="Arial"/>
                <a:cs typeface="Arial"/>
                <a:sym typeface="Arial"/>
              </a:rPr>
              <a:t>CER</a:t>
            </a:r>
            <a:endParaRPr sz="2300">
              <a:latin typeface="Arial"/>
              <a:ea typeface="Arial"/>
              <a:cs typeface="Arial"/>
              <a:sym typeface="Arial"/>
            </a:endParaRPr>
          </a:p>
          <a:p>
            <a:pPr indent="-374650" lvl="1" marL="914400" rtl="0" algn="l">
              <a:lnSpc>
                <a:spcPct val="115000"/>
              </a:lnSpc>
              <a:spcBef>
                <a:spcPts val="0"/>
              </a:spcBef>
              <a:spcAft>
                <a:spcPts val="0"/>
              </a:spcAft>
              <a:buSzPts val="2300"/>
              <a:buChar char="○"/>
            </a:pPr>
            <a:r>
              <a:rPr lang="en-US" sz="2300">
                <a:latin typeface="Arial"/>
                <a:ea typeface="Arial"/>
                <a:cs typeface="Arial"/>
                <a:sym typeface="Arial"/>
              </a:rPr>
              <a:t>Problem solving</a:t>
            </a:r>
            <a:endParaRPr sz="2300"/>
          </a:p>
        </p:txBody>
      </p:sp>
      <p:sp>
        <p:nvSpPr>
          <p:cNvPr id="612" name="Google Shape;612;p77"/>
          <p:cNvSpPr txBox="1"/>
          <p:nvPr/>
        </p:nvSpPr>
        <p:spPr>
          <a:xfrm>
            <a:off x="4431150" y="4927475"/>
            <a:ext cx="4404300" cy="147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2400">
                <a:solidFill>
                  <a:schemeClr val="dk1"/>
                </a:solidFill>
              </a:rPr>
              <a:t>Bottom line:</a:t>
            </a:r>
            <a:endParaRPr sz="2400">
              <a:solidFill>
                <a:schemeClr val="dk1"/>
              </a:solidFill>
            </a:endParaRPr>
          </a:p>
          <a:p>
            <a:pPr indent="0" lvl="0" marL="0" rtl="0" algn="l">
              <a:spcBef>
                <a:spcPts val="0"/>
              </a:spcBef>
              <a:spcAft>
                <a:spcPts val="0"/>
              </a:spcAft>
              <a:buNone/>
            </a:pPr>
            <a:r>
              <a:rPr b="1" lang="en-US" sz="2400">
                <a:solidFill>
                  <a:schemeClr val="dk1"/>
                </a:solidFill>
              </a:rPr>
              <a:t>Background knowledge is the starting point, not the finish line.</a:t>
            </a:r>
            <a:r>
              <a:rPr lang="en-US" sz="2400">
                <a:solidFill>
                  <a:schemeClr val="dk1"/>
                </a:solidFill>
              </a:rPr>
              <a:t> </a:t>
            </a:r>
            <a:endParaRPr sz="24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616" name="Shape 616"/>
        <p:cNvGrpSpPr/>
        <p:nvPr/>
      </p:nvGrpSpPr>
      <p:grpSpPr>
        <a:xfrm>
          <a:off x="0" y="0"/>
          <a:ext cx="0" cy="0"/>
          <a:chOff x="0" y="0"/>
          <a:chExt cx="0" cy="0"/>
        </a:xfrm>
      </p:grpSpPr>
      <p:sp>
        <p:nvSpPr>
          <p:cNvPr id="617" name="Google Shape;617;p78"/>
          <p:cNvSpPr txBox="1"/>
          <p:nvPr>
            <p:ph type="title"/>
          </p:nvPr>
        </p:nvSpPr>
        <p:spPr>
          <a:xfrm>
            <a:off x="457200" y="-12"/>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Two Ways to Build Readiness </a:t>
            </a:r>
            <a:endParaRPr/>
          </a:p>
        </p:txBody>
      </p:sp>
      <p:sp>
        <p:nvSpPr>
          <p:cNvPr id="618" name="Google Shape;618;p78"/>
          <p:cNvSpPr txBox="1"/>
          <p:nvPr>
            <p:ph idx="1" type="body"/>
          </p:nvPr>
        </p:nvSpPr>
        <p:spPr>
          <a:xfrm>
            <a:off x="457200" y="1041275"/>
            <a:ext cx="8229600" cy="4526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2400">
                <a:latin typeface="Arial"/>
                <a:ea typeface="Arial"/>
                <a:cs typeface="Arial"/>
                <a:sym typeface="Arial"/>
              </a:rPr>
              <a:t>Option 1: Before-Class Frontload</a:t>
            </a:r>
            <a:endParaRPr b="1" sz="2400">
              <a:latin typeface="Arial"/>
              <a:ea typeface="Arial"/>
              <a:cs typeface="Arial"/>
              <a:sym typeface="Arial"/>
            </a:endParaRPr>
          </a:p>
          <a:p>
            <a:pPr indent="-381000" lvl="0" marL="457200" rtl="0" algn="l">
              <a:lnSpc>
                <a:spcPct val="115000"/>
              </a:lnSpc>
              <a:spcBef>
                <a:spcPts val="1200"/>
              </a:spcBef>
              <a:spcAft>
                <a:spcPts val="0"/>
              </a:spcAft>
              <a:buSzPts val="2400"/>
              <a:buChar char="●"/>
            </a:pPr>
            <a:r>
              <a:rPr lang="en-US" sz="2400">
                <a:latin typeface="Arial"/>
                <a:ea typeface="Arial"/>
                <a:cs typeface="Arial"/>
                <a:sym typeface="Arial"/>
              </a:rPr>
              <a:t>Students complete a short prep task before class</a:t>
            </a:r>
            <a:endParaRPr sz="2400">
              <a:latin typeface="Arial"/>
              <a:ea typeface="Arial"/>
              <a:cs typeface="Arial"/>
              <a:sym typeface="Arial"/>
            </a:endParaRPr>
          </a:p>
          <a:p>
            <a:pPr indent="-381000" lvl="0" marL="457200" rtl="0" algn="l">
              <a:lnSpc>
                <a:spcPct val="115000"/>
              </a:lnSpc>
              <a:spcBef>
                <a:spcPts val="0"/>
              </a:spcBef>
              <a:spcAft>
                <a:spcPts val="0"/>
              </a:spcAft>
              <a:buSzPts val="2400"/>
              <a:buChar char="●"/>
            </a:pPr>
            <a:r>
              <a:rPr lang="en-US" sz="2400">
                <a:latin typeface="Arial"/>
                <a:ea typeface="Arial"/>
                <a:cs typeface="Arial"/>
                <a:sym typeface="Arial"/>
              </a:rPr>
              <a:t>Class starts with a quick readiness check</a:t>
            </a:r>
            <a:endParaRPr sz="2400">
              <a:latin typeface="Arial"/>
              <a:ea typeface="Arial"/>
              <a:cs typeface="Arial"/>
              <a:sym typeface="Arial"/>
            </a:endParaRPr>
          </a:p>
          <a:p>
            <a:pPr indent="-381000" lvl="0" marL="457200" rtl="0" algn="l">
              <a:lnSpc>
                <a:spcPct val="115000"/>
              </a:lnSpc>
              <a:spcBef>
                <a:spcPts val="0"/>
              </a:spcBef>
              <a:spcAft>
                <a:spcPts val="0"/>
              </a:spcAft>
              <a:buSzPts val="2400"/>
              <a:buChar char="●"/>
            </a:pPr>
            <a:r>
              <a:rPr lang="en-US" sz="2400">
                <a:latin typeface="Arial"/>
                <a:ea typeface="Arial"/>
                <a:cs typeface="Arial"/>
                <a:sym typeface="Arial"/>
              </a:rPr>
              <a:t>Best fit: students complete prep consistently</a:t>
            </a:r>
            <a:endParaRPr sz="24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2400">
                <a:latin typeface="Arial"/>
                <a:ea typeface="Arial"/>
                <a:cs typeface="Arial"/>
                <a:sym typeface="Arial"/>
              </a:rPr>
              <a:t>Option 2: In-Class Frontload + First Use </a:t>
            </a:r>
            <a:endParaRPr b="1" sz="2400">
              <a:latin typeface="Arial"/>
              <a:ea typeface="Arial"/>
              <a:cs typeface="Arial"/>
              <a:sym typeface="Arial"/>
            </a:endParaRPr>
          </a:p>
          <a:p>
            <a:pPr indent="-381000" lvl="0" marL="457200" rtl="0" algn="l">
              <a:lnSpc>
                <a:spcPct val="115000"/>
              </a:lnSpc>
              <a:spcBef>
                <a:spcPts val="1200"/>
              </a:spcBef>
              <a:spcAft>
                <a:spcPts val="0"/>
              </a:spcAft>
              <a:buSzPts val="2400"/>
              <a:buChar char="●"/>
            </a:pPr>
            <a:r>
              <a:rPr lang="en-US" sz="2400">
                <a:latin typeface="Arial"/>
                <a:ea typeface="Arial"/>
                <a:cs typeface="Arial"/>
                <a:sym typeface="Arial"/>
              </a:rPr>
              <a:t>Students build the background during the first 10–15 minutes</a:t>
            </a:r>
            <a:endParaRPr sz="2400">
              <a:latin typeface="Arial"/>
              <a:ea typeface="Arial"/>
              <a:cs typeface="Arial"/>
              <a:sym typeface="Arial"/>
            </a:endParaRPr>
          </a:p>
          <a:p>
            <a:pPr indent="-381000" lvl="0" marL="457200" rtl="0" algn="l">
              <a:lnSpc>
                <a:spcPct val="115000"/>
              </a:lnSpc>
              <a:spcBef>
                <a:spcPts val="0"/>
              </a:spcBef>
              <a:spcAft>
                <a:spcPts val="0"/>
              </a:spcAft>
              <a:buSzPts val="2400"/>
              <a:buChar char="●"/>
            </a:pPr>
            <a:r>
              <a:rPr lang="en-US" sz="2400">
                <a:latin typeface="Arial"/>
                <a:ea typeface="Arial"/>
                <a:cs typeface="Arial"/>
                <a:sym typeface="Arial"/>
              </a:rPr>
              <a:t>Teacher teaches the difficult parts</a:t>
            </a:r>
            <a:endParaRPr sz="2400">
              <a:latin typeface="Arial"/>
              <a:ea typeface="Arial"/>
              <a:cs typeface="Arial"/>
              <a:sym typeface="Arial"/>
            </a:endParaRPr>
          </a:p>
          <a:p>
            <a:pPr indent="-381000" lvl="0" marL="457200" rtl="0" algn="l">
              <a:lnSpc>
                <a:spcPct val="115000"/>
              </a:lnSpc>
              <a:spcBef>
                <a:spcPts val="0"/>
              </a:spcBef>
              <a:spcAft>
                <a:spcPts val="0"/>
              </a:spcAft>
              <a:buSzPts val="2400"/>
              <a:buChar char="●"/>
            </a:pPr>
            <a:r>
              <a:rPr lang="en-US" sz="2400">
                <a:latin typeface="Arial"/>
                <a:ea typeface="Arial"/>
                <a:cs typeface="Arial"/>
                <a:sym typeface="Arial"/>
              </a:rPr>
              <a:t>Students use the content before they leave</a:t>
            </a:r>
            <a:endParaRPr sz="2400">
              <a:latin typeface="Arial"/>
              <a:ea typeface="Arial"/>
              <a:cs typeface="Arial"/>
              <a:sym typeface="Arial"/>
            </a:endParaRPr>
          </a:p>
          <a:p>
            <a:pPr indent="-381000" lvl="0" marL="457200" rtl="0" algn="l">
              <a:lnSpc>
                <a:spcPct val="115000"/>
              </a:lnSpc>
              <a:spcBef>
                <a:spcPts val="0"/>
              </a:spcBef>
              <a:spcAft>
                <a:spcPts val="0"/>
              </a:spcAft>
              <a:buSzPts val="2400"/>
              <a:buChar char="●"/>
            </a:pPr>
            <a:r>
              <a:rPr lang="en-US" sz="2400">
                <a:latin typeface="Arial"/>
                <a:ea typeface="Arial"/>
                <a:cs typeface="Arial"/>
                <a:sym typeface="Arial"/>
              </a:rPr>
              <a:t>Best fit: prep needs to happen in class</a:t>
            </a:r>
            <a:endParaRPr sz="2400">
              <a:latin typeface="Arial"/>
              <a:ea typeface="Arial"/>
              <a:cs typeface="Arial"/>
              <a:sym typeface="Arial"/>
            </a:endParaRPr>
          </a:p>
          <a:p>
            <a:pPr indent="0" lvl="0" marL="0" rtl="0" algn="l">
              <a:lnSpc>
                <a:spcPct val="115000"/>
              </a:lnSpc>
              <a:spcBef>
                <a:spcPts val="1200"/>
              </a:spcBef>
              <a:spcAft>
                <a:spcPts val="1200"/>
              </a:spcAft>
              <a:buNone/>
            </a:pPr>
            <a:r>
              <a:rPr b="1" lang="en-US" sz="2400">
                <a:latin typeface="Arial"/>
                <a:ea typeface="Arial"/>
                <a:cs typeface="Arial"/>
                <a:sym typeface="Arial"/>
              </a:rPr>
              <a:t>Same goal:</a:t>
            </a:r>
            <a:br>
              <a:rPr b="1" lang="en-US" sz="2400">
                <a:latin typeface="Arial"/>
                <a:ea typeface="Arial"/>
                <a:cs typeface="Arial"/>
                <a:sym typeface="Arial"/>
              </a:rPr>
            </a:br>
            <a:r>
              <a:rPr lang="en-US" sz="2400">
                <a:latin typeface="Arial"/>
                <a:ea typeface="Arial"/>
                <a:cs typeface="Arial"/>
                <a:sym typeface="Arial"/>
              </a:rPr>
              <a:t> Students are ready to think, discuss, and apply.</a:t>
            </a:r>
            <a:endParaRPr b="1" sz="2400">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622" name="Shape 622"/>
        <p:cNvGrpSpPr/>
        <p:nvPr/>
      </p:nvGrpSpPr>
      <p:grpSpPr>
        <a:xfrm>
          <a:off x="0" y="0"/>
          <a:ext cx="0" cy="0"/>
          <a:chOff x="0" y="0"/>
          <a:chExt cx="0" cy="0"/>
        </a:xfrm>
      </p:grpSpPr>
      <p:sp>
        <p:nvSpPr>
          <p:cNvPr id="623" name="Google Shape;623;p79"/>
          <p:cNvSpPr txBox="1"/>
          <p:nvPr>
            <p:ph type="title"/>
          </p:nvPr>
        </p:nvSpPr>
        <p:spPr>
          <a:xfrm>
            <a:off x="457200" y="-12"/>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Option 1: Before-Class Frontload </a:t>
            </a:r>
            <a:endParaRPr/>
          </a:p>
        </p:txBody>
      </p:sp>
      <p:sp>
        <p:nvSpPr>
          <p:cNvPr id="624" name="Google Shape;624;p79"/>
          <p:cNvSpPr txBox="1"/>
          <p:nvPr>
            <p:ph idx="1" type="body"/>
          </p:nvPr>
        </p:nvSpPr>
        <p:spPr>
          <a:xfrm>
            <a:off x="457200" y="1041275"/>
            <a:ext cx="8229600" cy="4526100"/>
          </a:xfrm>
          <a:prstGeom prst="rect">
            <a:avLst/>
          </a:prstGeom>
          <a:noFill/>
          <a:ln>
            <a:noFill/>
          </a:ln>
        </p:spPr>
        <p:txBody>
          <a:bodyPr anchorCtr="0" anchor="t" bIns="45700" lIns="91425" spcFirstLastPara="1" rIns="91425" wrap="square" tIns="45700">
            <a:noAutofit/>
          </a:bodyPr>
          <a:lstStyle/>
          <a:p>
            <a:pPr indent="-419100" lvl="0" marL="457200" rtl="0" algn="l">
              <a:lnSpc>
                <a:spcPct val="115000"/>
              </a:lnSpc>
              <a:spcBef>
                <a:spcPts val="1200"/>
              </a:spcBef>
              <a:spcAft>
                <a:spcPts val="0"/>
              </a:spcAft>
              <a:buSzPts val="3000"/>
              <a:buFont typeface="Arial"/>
              <a:buChar char="●"/>
            </a:pPr>
            <a:r>
              <a:rPr lang="en-US" sz="3000">
                <a:latin typeface="Arial"/>
                <a:ea typeface="Arial"/>
                <a:cs typeface="Arial"/>
                <a:sym typeface="Arial"/>
              </a:rPr>
              <a:t>Students complete a short prep task before class for example: Reading, video, summary (provide a guide) or your class notes</a:t>
            </a:r>
            <a:endParaRPr sz="3000">
              <a:latin typeface="Arial"/>
              <a:ea typeface="Arial"/>
              <a:cs typeface="Arial"/>
              <a:sym typeface="Arial"/>
            </a:endParaRPr>
          </a:p>
          <a:p>
            <a:pPr indent="-419100" lvl="0" marL="457200" rtl="0" algn="l">
              <a:lnSpc>
                <a:spcPct val="115000"/>
              </a:lnSpc>
              <a:spcBef>
                <a:spcPts val="0"/>
              </a:spcBef>
              <a:spcAft>
                <a:spcPts val="0"/>
              </a:spcAft>
              <a:buSzPts val="3000"/>
              <a:buChar char="●"/>
            </a:pPr>
            <a:r>
              <a:rPr lang="en-US" sz="3000">
                <a:latin typeface="Arial"/>
                <a:ea typeface="Arial"/>
                <a:cs typeface="Arial"/>
                <a:sym typeface="Arial"/>
              </a:rPr>
              <a:t>Start with a quick readiness check (pulled directly from the material) </a:t>
            </a:r>
            <a:endParaRPr sz="3000">
              <a:latin typeface="Arial"/>
              <a:ea typeface="Arial"/>
              <a:cs typeface="Arial"/>
              <a:sym typeface="Arial"/>
            </a:endParaRPr>
          </a:p>
          <a:p>
            <a:pPr indent="-419100" lvl="0" marL="457200" rtl="0" algn="l">
              <a:lnSpc>
                <a:spcPct val="115000"/>
              </a:lnSpc>
              <a:spcBef>
                <a:spcPts val="0"/>
              </a:spcBef>
              <a:spcAft>
                <a:spcPts val="0"/>
              </a:spcAft>
              <a:buSzPts val="3000"/>
              <a:buChar char="●"/>
            </a:pPr>
            <a:r>
              <a:rPr lang="en-US" sz="3000">
                <a:latin typeface="Arial"/>
                <a:ea typeface="Arial"/>
                <a:cs typeface="Arial"/>
                <a:sym typeface="Arial"/>
              </a:rPr>
              <a:t>Use class time for thinking and application</a:t>
            </a:r>
            <a:endParaRPr sz="3000">
              <a:latin typeface="Arial"/>
              <a:ea typeface="Arial"/>
              <a:cs typeface="Arial"/>
              <a:sym typeface="Arial"/>
            </a:endParaRPr>
          </a:p>
          <a:p>
            <a:pPr indent="0" lvl="0" marL="0" rtl="0" algn="l">
              <a:lnSpc>
                <a:spcPct val="115000"/>
              </a:lnSpc>
              <a:spcBef>
                <a:spcPts val="1200"/>
              </a:spcBef>
              <a:spcAft>
                <a:spcPts val="1200"/>
              </a:spcAft>
              <a:buNone/>
            </a:pPr>
            <a:r>
              <a:rPr b="1" lang="en-US" sz="3000">
                <a:latin typeface="Arial"/>
                <a:ea typeface="Arial"/>
                <a:cs typeface="Arial"/>
                <a:sym typeface="Arial"/>
              </a:rPr>
              <a:t>Best fit:</a:t>
            </a:r>
            <a:r>
              <a:rPr lang="en-US" sz="3000">
                <a:latin typeface="Arial"/>
                <a:ea typeface="Arial"/>
                <a:cs typeface="Arial"/>
                <a:sym typeface="Arial"/>
              </a:rPr>
              <a:t> classes that reliably complete prep</a:t>
            </a:r>
            <a:endParaRPr b="1" sz="3000">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628" name="Shape 628"/>
        <p:cNvGrpSpPr/>
        <p:nvPr/>
      </p:nvGrpSpPr>
      <p:grpSpPr>
        <a:xfrm>
          <a:off x="0" y="0"/>
          <a:ext cx="0" cy="0"/>
          <a:chOff x="0" y="0"/>
          <a:chExt cx="0" cy="0"/>
        </a:xfrm>
      </p:grpSpPr>
      <p:sp>
        <p:nvSpPr>
          <p:cNvPr id="629" name="Google Shape;629;p80"/>
          <p:cNvSpPr txBox="1"/>
          <p:nvPr>
            <p:ph type="title"/>
          </p:nvPr>
        </p:nvSpPr>
        <p:spPr>
          <a:xfrm>
            <a:off x="457200" y="-12"/>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en-US"/>
              <a:t>Option 1 Flow: One Formative Grade Over Three Days </a:t>
            </a:r>
            <a:endParaRPr/>
          </a:p>
        </p:txBody>
      </p:sp>
      <p:sp>
        <p:nvSpPr>
          <p:cNvPr id="630" name="Google Shape;630;p80"/>
          <p:cNvSpPr txBox="1"/>
          <p:nvPr>
            <p:ph idx="1" type="body"/>
          </p:nvPr>
        </p:nvSpPr>
        <p:spPr>
          <a:xfrm>
            <a:off x="457200" y="1165950"/>
            <a:ext cx="8229600" cy="4526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b="1" lang="en-US" sz="2200">
                <a:latin typeface="Arial"/>
                <a:ea typeface="Arial"/>
                <a:cs typeface="Arial"/>
                <a:sym typeface="Arial"/>
              </a:rPr>
              <a:t>Day 1: Readiness Check — 15%</a:t>
            </a:r>
            <a:endParaRPr b="1" sz="2200">
              <a:latin typeface="Arial"/>
              <a:ea typeface="Arial"/>
              <a:cs typeface="Arial"/>
              <a:sym typeface="Arial"/>
            </a:endParaRPr>
          </a:p>
          <a:p>
            <a:pPr indent="-368300" lvl="0" marL="457200" rtl="0" algn="l">
              <a:lnSpc>
                <a:spcPct val="115000"/>
              </a:lnSpc>
              <a:spcBef>
                <a:spcPts val="1200"/>
              </a:spcBef>
              <a:spcAft>
                <a:spcPts val="0"/>
              </a:spcAft>
              <a:buSzPts val="2200"/>
              <a:buChar char="●"/>
            </a:pPr>
            <a:r>
              <a:rPr lang="en-US" sz="2200">
                <a:latin typeface="Arial"/>
                <a:ea typeface="Arial"/>
                <a:cs typeface="Arial"/>
                <a:sym typeface="Arial"/>
              </a:rPr>
              <a:t>Prep task completed before class</a:t>
            </a:r>
            <a:endParaRPr sz="2200">
              <a:latin typeface="Arial"/>
              <a:ea typeface="Arial"/>
              <a:cs typeface="Arial"/>
              <a:sym typeface="Arial"/>
            </a:endParaRPr>
          </a:p>
          <a:p>
            <a:pPr indent="-368300" lvl="0" marL="457200" rtl="0" algn="l">
              <a:lnSpc>
                <a:spcPct val="115000"/>
              </a:lnSpc>
              <a:spcBef>
                <a:spcPts val="0"/>
              </a:spcBef>
              <a:spcAft>
                <a:spcPts val="0"/>
              </a:spcAft>
              <a:buSzPts val="2200"/>
              <a:buChar char="●"/>
            </a:pPr>
            <a:r>
              <a:rPr lang="en-US" sz="2200">
                <a:latin typeface="Arial"/>
                <a:ea typeface="Arial"/>
                <a:cs typeface="Arial"/>
                <a:sym typeface="Arial"/>
              </a:rPr>
              <a:t>3–5 question open-note check</a:t>
            </a:r>
            <a:endParaRPr sz="2200">
              <a:latin typeface="Arial"/>
              <a:ea typeface="Arial"/>
              <a:cs typeface="Arial"/>
              <a:sym typeface="Arial"/>
            </a:endParaRPr>
          </a:p>
          <a:p>
            <a:pPr indent="-368300" lvl="0" marL="457200" rtl="0" algn="l">
              <a:lnSpc>
                <a:spcPct val="115000"/>
              </a:lnSpc>
              <a:spcBef>
                <a:spcPts val="0"/>
              </a:spcBef>
              <a:spcAft>
                <a:spcPts val="0"/>
              </a:spcAft>
              <a:buSzPts val="2200"/>
              <a:buChar char="●"/>
            </a:pPr>
            <a:r>
              <a:rPr lang="en-US" sz="2200">
                <a:latin typeface="Arial"/>
                <a:ea typeface="Arial"/>
                <a:cs typeface="Arial"/>
                <a:sym typeface="Arial"/>
              </a:rPr>
              <a:t>Confirms students did not walk in cold</a:t>
            </a:r>
            <a:endParaRPr sz="2200">
              <a:latin typeface="Arial"/>
              <a:ea typeface="Arial"/>
              <a:cs typeface="Arial"/>
              <a:sym typeface="Arial"/>
            </a:endParaRPr>
          </a:p>
          <a:p>
            <a:pPr indent="0" lvl="0" marL="0" rtl="0" algn="l">
              <a:lnSpc>
                <a:spcPct val="115000"/>
              </a:lnSpc>
              <a:spcBef>
                <a:spcPts val="1200"/>
              </a:spcBef>
              <a:spcAft>
                <a:spcPts val="0"/>
              </a:spcAft>
              <a:buNone/>
            </a:pPr>
            <a:r>
              <a:rPr b="1" lang="en-US" sz="2200">
                <a:latin typeface="Arial"/>
                <a:ea typeface="Arial"/>
                <a:cs typeface="Arial"/>
                <a:sym typeface="Arial"/>
              </a:rPr>
              <a:t>Day 2: Whiteboard / Group Reasoning — 35%</a:t>
            </a:r>
            <a:endParaRPr b="1" sz="2200">
              <a:latin typeface="Arial"/>
              <a:ea typeface="Arial"/>
              <a:cs typeface="Arial"/>
              <a:sym typeface="Arial"/>
            </a:endParaRPr>
          </a:p>
          <a:p>
            <a:pPr indent="-368300" lvl="0" marL="457200" rtl="0" algn="l">
              <a:lnSpc>
                <a:spcPct val="115000"/>
              </a:lnSpc>
              <a:spcBef>
                <a:spcPts val="1200"/>
              </a:spcBef>
              <a:spcAft>
                <a:spcPts val="0"/>
              </a:spcAft>
              <a:buSzPts val="2200"/>
              <a:buChar char="●"/>
            </a:pPr>
            <a:r>
              <a:rPr lang="en-US" sz="2200">
                <a:latin typeface="Arial"/>
                <a:ea typeface="Arial"/>
                <a:cs typeface="Arial"/>
                <a:sym typeface="Arial"/>
              </a:rPr>
              <a:t>Students use notes to answer group questions</a:t>
            </a:r>
            <a:endParaRPr sz="2200">
              <a:latin typeface="Arial"/>
              <a:ea typeface="Arial"/>
              <a:cs typeface="Arial"/>
              <a:sym typeface="Arial"/>
            </a:endParaRPr>
          </a:p>
          <a:p>
            <a:pPr indent="-368300" lvl="0" marL="457200" rtl="0" algn="l">
              <a:lnSpc>
                <a:spcPct val="115000"/>
              </a:lnSpc>
              <a:spcBef>
                <a:spcPts val="0"/>
              </a:spcBef>
              <a:spcAft>
                <a:spcPts val="0"/>
              </a:spcAft>
              <a:buSzPts val="2200"/>
              <a:buChar char="●"/>
            </a:pPr>
            <a:r>
              <a:rPr lang="en-US" sz="2200">
                <a:latin typeface="Arial"/>
                <a:ea typeface="Arial"/>
                <a:cs typeface="Arial"/>
                <a:sym typeface="Arial"/>
              </a:rPr>
              <a:t>Teacher checks completion and reasoning</a:t>
            </a:r>
            <a:endParaRPr sz="2200">
              <a:latin typeface="Arial"/>
              <a:ea typeface="Arial"/>
              <a:cs typeface="Arial"/>
              <a:sym typeface="Arial"/>
            </a:endParaRPr>
          </a:p>
          <a:p>
            <a:pPr indent="-368300" lvl="0" marL="457200" rtl="0" algn="l">
              <a:lnSpc>
                <a:spcPct val="115000"/>
              </a:lnSpc>
              <a:spcBef>
                <a:spcPts val="0"/>
              </a:spcBef>
              <a:spcAft>
                <a:spcPts val="0"/>
              </a:spcAft>
              <a:buSzPts val="2200"/>
              <a:buChar char="●"/>
            </a:pPr>
            <a:r>
              <a:rPr lang="en-US" sz="2200">
                <a:latin typeface="Arial"/>
                <a:ea typeface="Arial"/>
                <a:cs typeface="Arial"/>
                <a:sym typeface="Arial"/>
              </a:rPr>
              <a:t>Misconceptions become visible</a:t>
            </a:r>
            <a:endParaRPr sz="2200">
              <a:latin typeface="Arial"/>
              <a:ea typeface="Arial"/>
              <a:cs typeface="Arial"/>
              <a:sym typeface="Arial"/>
            </a:endParaRPr>
          </a:p>
          <a:p>
            <a:pPr indent="0" lvl="0" marL="0" rtl="0" algn="l">
              <a:lnSpc>
                <a:spcPct val="115000"/>
              </a:lnSpc>
              <a:spcBef>
                <a:spcPts val="1200"/>
              </a:spcBef>
              <a:spcAft>
                <a:spcPts val="0"/>
              </a:spcAft>
              <a:buNone/>
            </a:pPr>
            <a:r>
              <a:rPr b="1" lang="en-US" sz="2200">
                <a:latin typeface="Arial"/>
                <a:ea typeface="Arial"/>
                <a:cs typeface="Arial"/>
                <a:sym typeface="Arial"/>
              </a:rPr>
              <a:t>Day 3: Practice or Mastery Check — 50%</a:t>
            </a:r>
            <a:endParaRPr b="1" sz="2200">
              <a:latin typeface="Arial"/>
              <a:ea typeface="Arial"/>
              <a:cs typeface="Arial"/>
              <a:sym typeface="Arial"/>
            </a:endParaRPr>
          </a:p>
          <a:p>
            <a:pPr indent="-368300" lvl="0" marL="457200" rtl="0" algn="l">
              <a:lnSpc>
                <a:spcPct val="115000"/>
              </a:lnSpc>
              <a:spcBef>
                <a:spcPts val="1200"/>
              </a:spcBef>
              <a:spcAft>
                <a:spcPts val="0"/>
              </a:spcAft>
              <a:buSzPts val="2200"/>
              <a:buChar char="●"/>
            </a:pPr>
            <a:r>
              <a:rPr lang="en-US" sz="2200">
                <a:latin typeface="Arial"/>
                <a:ea typeface="Arial"/>
                <a:cs typeface="Arial"/>
                <a:sym typeface="Arial"/>
              </a:rPr>
              <a:t>Practice problems, short quiz, or Canvas check</a:t>
            </a:r>
            <a:endParaRPr sz="2200">
              <a:latin typeface="Arial"/>
              <a:ea typeface="Arial"/>
              <a:cs typeface="Arial"/>
              <a:sym typeface="Arial"/>
            </a:endParaRPr>
          </a:p>
          <a:p>
            <a:pPr indent="-368300" lvl="0" marL="457200" rtl="0" algn="l">
              <a:lnSpc>
                <a:spcPct val="115000"/>
              </a:lnSpc>
              <a:spcBef>
                <a:spcPts val="0"/>
              </a:spcBef>
              <a:spcAft>
                <a:spcPts val="0"/>
              </a:spcAft>
              <a:buSzPts val="2200"/>
              <a:buChar char="●"/>
            </a:pPr>
            <a:r>
              <a:rPr lang="en-US" sz="2200">
                <a:latin typeface="Arial"/>
                <a:ea typeface="Arial"/>
                <a:cs typeface="Arial"/>
                <a:sym typeface="Arial"/>
              </a:rPr>
              <a:t>Feedback before the test</a:t>
            </a:r>
            <a:endParaRPr sz="2200">
              <a:latin typeface="Arial"/>
              <a:ea typeface="Arial"/>
              <a:cs typeface="Arial"/>
              <a:sym typeface="Arial"/>
            </a:endParaRPr>
          </a:p>
          <a:p>
            <a:pPr indent="0" lvl="0" marL="0" rtl="0" algn="l">
              <a:lnSpc>
                <a:spcPct val="115000"/>
              </a:lnSpc>
              <a:spcBef>
                <a:spcPts val="1200"/>
              </a:spcBef>
              <a:spcAft>
                <a:spcPts val="1200"/>
              </a:spcAft>
              <a:buNone/>
            </a:pPr>
            <a:r>
              <a:rPr b="1" lang="en-US" sz="2200">
                <a:latin typeface="Arial"/>
                <a:ea typeface="Arial"/>
                <a:cs typeface="Arial"/>
                <a:sym typeface="Arial"/>
              </a:rPr>
              <a:t>Predictable on purpose. Flexible in practice.</a:t>
            </a:r>
            <a:endParaRPr b="1" sz="2200">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sMania">
  <a:themeElements>
    <a:clrScheme name="Simple Light">
      <a:dk1>
        <a:srgbClr val="000000"/>
      </a:dk1>
      <a:lt1>
        <a:srgbClr val="FFFFFF"/>
      </a:lt1>
      <a:dk2>
        <a:srgbClr val="3B3B3B"/>
      </a:dk2>
      <a:lt2>
        <a:srgbClr val="D8D8D8"/>
      </a:lt2>
      <a:accent1>
        <a:srgbClr val="D9EAD3"/>
      </a:accent1>
      <a:accent2>
        <a:srgbClr val="F9E6AB"/>
      </a:accent2>
      <a:accent3>
        <a:srgbClr val="CFE2F3"/>
      </a:accent3>
      <a:accent4>
        <a:srgbClr val="EAD1DC"/>
      </a:accent4>
      <a:accent5>
        <a:srgbClr val="D9D2E9"/>
      </a:accent5>
      <a:accent6>
        <a:srgbClr val="C1E6EA"/>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