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6256000" cy="9144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49" d="100"/>
          <a:sy n="49" d="100"/>
        </p:scale>
        <p:origin x="888"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A474DA-2ED9-4394-AF45-2B5DC18754FC}" type="datetimeFigureOut">
              <a:rPr lang="en-US" smtClean="0"/>
              <a:t>7/16/2026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34D5A54-7F41-4F23-AAD5-9874A7BB5479}" type="slidenum">
              <a:rPr lang="en-US" smtClean="0"/>
              <a:t>‹#›</a:t>
            </a:fld>
            <a:endParaRPr lang="en-US"/>
          </a:p>
        </p:txBody>
      </p:sp>
    </p:spTree>
    <p:extLst>
      <p:ext uri="{BB962C8B-B14F-4D97-AF65-F5344CB8AC3E}">
        <p14:creationId xmlns:p14="http://schemas.microsoft.com/office/powerpoint/2010/main" val="18666572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8" name="Google Shape;108;p3: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5"/>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5"/>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5"/>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4315021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609600" y="1893712"/>
            <a:ext cx="6908800" cy="1306689"/>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219200" y="3454400"/>
            <a:ext cx="5689600" cy="1557867"/>
          </a:xfrm>
          <a:prstGeom prst="rect">
            <a:avLst/>
          </a:prstGeom>
          <a:noFill/>
          <a:ln>
            <a:noFill/>
          </a:ln>
        </p:spPr>
        <p:txBody>
          <a:bodyPr spcFirstLastPara="1" wrap="square" lIns="91425" tIns="45700" rIns="91425" bIns="45700" anchor="t" anchorCtr="0">
            <a:normAutofit/>
          </a:bodyPr>
          <a:lstStyle>
            <a:lvl1pPr lvl="0" algn="ctr">
              <a:spcBef>
                <a:spcPts val="569"/>
              </a:spcBef>
              <a:spcAft>
                <a:spcPts val="0"/>
              </a:spcAft>
              <a:buClr>
                <a:srgbClr val="888888"/>
              </a:buClr>
              <a:buSzPts val="3200"/>
              <a:buNone/>
              <a:defRPr>
                <a:solidFill>
                  <a:srgbClr val="888888"/>
                </a:solidFill>
              </a:defRPr>
            </a:lvl1pPr>
            <a:lvl2pPr lvl="1" algn="ctr">
              <a:spcBef>
                <a:spcPts val="498"/>
              </a:spcBef>
              <a:spcAft>
                <a:spcPts val="0"/>
              </a:spcAft>
              <a:buClr>
                <a:srgbClr val="888888"/>
              </a:buClr>
              <a:buSzPts val="2800"/>
              <a:buNone/>
              <a:defRPr>
                <a:solidFill>
                  <a:srgbClr val="888888"/>
                </a:solidFill>
              </a:defRPr>
            </a:lvl2pPr>
            <a:lvl3pPr lvl="2" algn="ctr">
              <a:spcBef>
                <a:spcPts val="427"/>
              </a:spcBef>
              <a:spcAft>
                <a:spcPts val="0"/>
              </a:spcAft>
              <a:buClr>
                <a:srgbClr val="888888"/>
              </a:buClr>
              <a:buSzPts val="2400"/>
              <a:buNone/>
              <a:defRPr>
                <a:solidFill>
                  <a:srgbClr val="888888"/>
                </a:solidFill>
              </a:defRPr>
            </a:lvl3pPr>
            <a:lvl4pPr lvl="3" algn="ctr">
              <a:spcBef>
                <a:spcPts val="356"/>
              </a:spcBef>
              <a:spcAft>
                <a:spcPts val="0"/>
              </a:spcAft>
              <a:buClr>
                <a:srgbClr val="888888"/>
              </a:buClr>
              <a:buSzPts val="2000"/>
              <a:buNone/>
              <a:defRPr>
                <a:solidFill>
                  <a:srgbClr val="888888"/>
                </a:solidFill>
              </a:defRPr>
            </a:lvl4pPr>
            <a:lvl5pPr lvl="4" algn="ctr">
              <a:spcBef>
                <a:spcPts val="356"/>
              </a:spcBef>
              <a:spcAft>
                <a:spcPts val="0"/>
              </a:spcAft>
              <a:buClr>
                <a:srgbClr val="888888"/>
              </a:buClr>
              <a:buSzPts val="2000"/>
              <a:buNone/>
              <a:defRPr>
                <a:solidFill>
                  <a:srgbClr val="888888"/>
                </a:solidFill>
              </a:defRPr>
            </a:lvl5pPr>
            <a:lvl6pPr lvl="5" algn="ctr">
              <a:spcBef>
                <a:spcPts val="356"/>
              </a:spcBef>
              <a:spcAft>
                <a:spcPts val="0"/>
              </a:spcAft>
              <a:buClr>
                <a:srgbClr val="888888"/>
              </a:buClr>
              <a:buSzPts val="2000"/>
              <a:buNone/>
              <a:defRPr>
                <a:solidFill>
                  <a:srgbClr val="888888"/>
                </a:solidFill>
              </a:defRPr>
            </a:lvl6pPr>
            <a:lvl7pPr lvl="6" algn="ctr">
              <a:spcBef>
                <a:spcPts val="356"/>
              </a:spcBef>
              <a:spcAft>
                <a:spcPts val="0"/>
              </a:spcAft>
              <a:buClr>
                <a:srgbClr val="888888"/>
              </a:buClr>
              <a:buSzPts val="2000"/>
              <a:buNone/>
              <a:defRPr>
                <a:solidFill>
                  <a:srgbClr val="888888"/>
                </a:solidFill>
              </a:defRPr>
            </a:lvl7pPr>
            <a:lvl8pPr lvl="7" algn="ctr">
              <a:spcBef>
                <a:spcPts val="356"/>
              </a:spcBef>
              <a:spcAft>
                <a:spcPts val="0"/>
              </a:spcAft>
              <a:buClr>
                <a:srgbClr val="888888"/>
              </a:buClr>
              <a:buSzPts val="2000"/>
              <a:buNone/>
              <a:defRPr>
                <a:solidFill>
                  <a:srgbClr val="888888"/>
                </a:solidFill>
              </a:defRPr>
            </a:lvl8pPr>
            <a:lvl9pPr lvl="8" algn="ctr">
              <a:spcBef>
                <a:spcPts val="356"/>
              </a:spcBef>
              <a:spcAft>
                <a:spcPts val="0"/>
              </a:spcAft>
              <a:buClr>
                <a:srgbClr val="888888"/>
              </a:buClr>
              <a:buSzPts val="2000"/>
              <a:buNone/>
              <a:defRPr>
                <a:solidFill>
                  <a:srgbClr val="888888"/>
                </a:solidFill>
              </a:defRPr>
            </a:lvl9pPr>
          </a:lstStyle>
          <a:p>
            <a:endParaRPr/>
          </a:p>
        </p:txBody>
      </p:sp>
      <p:sp>
        <p:nvSpPr>
          <p:cNvPr id="18" name="Google Shape;18;p6"/>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08110728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406400" y="244123"/>
            <a:ext cx="7315200" cy="1016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406400" y="1422401"/>
            <a:ext cx="7315200" cy="4023078"/>
          </a:xfrm>
          <a:prstGeom prst="rect">
            <a:avLst/>
          </a:prstGeom>
          <a:noFill/>
          <a:ln>
            <a:noFill/>
          </a:ln>
        </p:spPr>
        <p:txBody>
          <a:bodyPr spcFirstLastPara="1" wrap="square" lIns="91425" tIns="45700" rIns="91425" bIns="45700" anchor="t" anchorCtr="0">
            <a:normAutofit/>
          </a:bodyPr>
          <a:lstStyle>
            <a:lvl1pPr marL="406405" lvl="0" indent="-304804" algn="l">
              <a:spcBef>
                <a:spcPts val="320"/>
              </a:spcBef>
              <a:spcAft>
                <a:spcPts val="0"/>
              </a:spcAft>
              <a:buClr>
                <a:schemeClr val="dk1"/>
              </a:buClr>
              <a:buSzPts val="1800"/>
              <a:buChar char="•"/>
              <a:defRPr/>
            </a:lvl1pPr>
            <a:lvl2pPr marL="812810" lvl="1" indent="-304804" algn="l">
              <a:spcBef>
                <a:spcPts val="320"/>
              </a:spcBef>
              <a:spcAft>
                <a:spcPts val="0"/>
              </a:spcAft>
              <a:buClr>
                <a:schemeClr val="dk1"/>
              </a:buClr>
              <a:buSzPts val="1800"/>
              <a:buChar char="–"/>
              <a:defRPr/>
            </a:lvl2pPr>
            <a:lvl3pPr marL="1219215" lvl="2" indent="-304804" algn="l">
              <a:spcBef>
                <a:spcPts val="320"/>
              </a:spcBef>
              <a:spcAft>
                <a:spcPts val="0"/>
              </a:spcAft>
              <a:buClr>
                <a:schemeClr val="dk1"/>
              </a:buClr>
              <a:buSzPts val="1800"/>
              <a:buChar char="•"/>
              <a:defRPr/>
            </a:lvl3pPr>
            <a:lvl4pPr marL="1625620" lvl="3" indent="-304804" algn="l">
              <a:spcBef>
                <a:spcPts val="320"/>
              </a:spcBef>
              <a:spcAft>
                <a:spcPts val="0"/>
              </a:spcAft>
              <a:buClr>
                <a:schemeClr val="dk1"/>
              </a:buClr>
              <a:buSzPts val="1800"/>
              <a:buChar char="–"/>
              <a:defRPr/>
            </a:lvl4pPr>
            <a:lvl5pPr marL="2032025" lvl="4" indent="-304804" algn="l">
              <a:spcBef>
                <a:spcPts val="320"/>
              </a:spcBef>
              <a:spcAft>
                <a:spcPts val="0"/>
              </a:spcAft>
              <a:buClr>
                <a:schemeClr val="dk1"/>
              </a:buClr>
              <a:buSzPts val="1800"/>
              <a:buChar char="»"/>
              <a:defRPr/>
            </a:lvl5pPr>
            <a:lvl6pPr marL="2438430" lvl="5" indent="-304804" algn="l">
              <a:spcBef>
                <a:spcPts val="320"/>
              </a:spcBef>
              <a:spcAft>
                <a:spcPts val="0"/>
              </a:spcAft>
              <a:buClr>
                <a:schemeClr val="dk1"/>
              </a:buClr>
              <a:buSzPts val="1800"/>
              <a:buChar char="•"/>
              <a:defRPr/>
            </a:lvl6pPr>
            <a:lvl7pPr marL="2844836" lvl="6" indent="-304804" algn="l">
              <a:spcBef>
                <a:spcPts val="320"/>
              </a:spcBef>
              <a:spcAft>
                <a:spcPts val="0"/>
              </a:spcAft>
              <a:buClr>
                <a:schemeClr val="dk1"/>
              </a:buClr>
              <a:buSzPts val="1800"/>
              <a:buChar char="•"/>
              <a:defRPr/>
            </a:lvl7pPr>
            <a:lvl8pPr marL="3251241" lvl="7" indent="-304804" algn="l">
              <a:spcBef>
                <a:spcPts val="320"/>
              </a:spcBef>
              <a:spcAft>
                <a:spcPts val="0"/>
              </a:spcAft>
              <a:buClr>
                <a:schemeClr val="dk1"/>
              </a:buClr>
              <a:buSzPts val="1800"/>
              <a:buChar char="•"/>
              <a:defRPr/>
            </a:lvl8pPr>
            <a:lvl9pPr marL="3657646" lvl="8" indent="-304804" algn="l">
              <a:spcBef>
                <a:spcPts val="32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6548432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642056" y="3917245"/>
            <a:ext cx="6908800" cy="1210733"/>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3556"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642056" y="2583745"/>
            <a:ext cx="6908800" cy="1333500"/>
          </a:xfrm>
          <a:prstGeom prst="rect">
            <a:avLst/>
          </a:prstGeom>
          <a:noFill/>
          <a:ln>
            <a:noFill/>
          </a:ln>
        </p:spPr>
        <p:txBody>
          <a:bodyPr spcFirstLastPara="1" wrap="square" lIns="91425" tIns="45700" rIns="91425" bIns="45700" anchor="b" anchorCtr="0">
            <a:normAutofit/>
          </a:bodyPr>
          <a:lstStyle>
            <a:lvl1pPr marL="406405" lvl="0" indent="-203203" algn="l">
              <a:spcBef>
                <a:spcPts val="356"/>
              </a:spcBef>
              <a:spcAft>
                <a:spcPts val="0"/>
              </a:spcAft>
              <a:buClr>
                <a:srgbClr val="888888"/>
              </a:buClr>
              <a:buSzPts val="2000"/>
              <a:buNone/>
              <a:defRPr sz="1778">
                <a:solidFill>
                  <a:srgbClr val="888888"/>
                </a:solidFill>
              </a:defRPr>
            </a:lvl1pPr>
            <a:lvl2pPr marL="812810" lvl="1" indent="-203203" algn="l">
              <a:spcBef>
                <a:spcPts val="320"/>
              </a:spcBef>
              <a:spcAft>
                <a:spcPts val="0"/>
              </a:spcAft>
              <a:buClr>
                <a:srgbClr val="888888"/>
              </a:buClr>
              <a:buSzPts val="1800"/>
              <a:buNone/>
              <a:defRPr sz="1600">
                <a:solidFill>
                  <a:srgbClr val="888888"/>
                </a:solidFill>
              </a:defRPr>
            </a:lvl2pPr>
            <a:lvl3pPr marL="1219215" lvl="2" indent="-203203" algn="l">
              <a:spcBef>
                <a:spcPts val="284"/>
              </a:spcBef>
              <a:spcAft>
                <a:spcPts val="0"/>
              </a:spcAft>
              <a:buClr>
                <a:srgbClr val="888888"/>
              </a:buClr>
              <a:buSzPts val="1600"/>
              <a:buNone/>
              <a:defRPr sz="1422">
                <a:solidFill>
                  <a:srgbClr val="888888"/>
                </a:solidFill>
              </a:defRPr>
            </a:lvl3pPr>
            <a:lvl4pPr marL="1625620" lvl="3" indent="-203203" algn="l">
              <a:spcBef>
                <a:spcPts val="249"/>
              </a:spcBef>
              <a:spcAft>
                <a:spcPts val="0"/>
              </a:spcAft>
              <a:buClr>
                <a:srgbClr val="888888"/>
              </a:buClr>
              <a:buSzPts val="1400"/>
              <a:buNone/>
              <a:defRPr sz="1244">
                <a:solidFill>
                  <a:srgbClr val="888888"/>
                </a:solidFill>
              </a:defRPr>
            </a:lvl4pPr>
            <a:lvl5pPr marL="2032025" lvl="4" indent="-203203" algn="l">
              <a:spcBef>
                <a:spcPts val="249"/>
              </a:spcBef>
              <a:spcAft>
                <a:spcPts val="0"/>
              </a:spcAft>
              <a:buClr>
                <a:srgbClr val="888888"/>
              </a:buClr>
              <a:buSzPts val="1400"/>
              <a:buNone/>
              <a:defRPr sz="1244">
                <a:solidFill>
                  <a:srgbClr val="888888"/>
                </a:solidFill>
              </a:defRPr>
            </a:lvl5pPr>
            <a:lvl6pPr marL="2438430" lvl="5" indent="-203203" algn="l">
              <a:spcBef>
                <a:spcPts val="249"/>
              </a:spcBef>
              <a:spcAft>
                <a:spcPts val="0"/>
              </a:spcAft>
              <a:buClr>
                <a:srgbClr val="888888"/>
              </a:buClr>
              <a:buSzPts val="1400"/>
              <a:buNone/>
              <a:defRPr sz="1244">
                <a:solidFill>
                  <a:srgbClr val="888888"/>
                </a:solidFill>
              </a:defRPr>
            </a:lvl6pPr>
            <a:lvl7pPr marL="2844836" lvl="6" indent="-203203" algn="l">
              <a:spcBef>
                <a:spcPts val="249"/>
              </a:spcBef>
              <a:spcAft>
                <a:spcPts val="0"/>
              </a:spcAft>
              <a:buClr>
                <a:srgbClr val="888888"/>
              </a:buClr>
              <a:buSzPts val="1400"/>
              <a:buNone/>
              <a:defRPr sz="1244">
                <a:solidFill>
                  <a:srgbClr val="888888"/>
                </a:solidFill>
              </a:defRPr>
            </a:lvl7pPr>
            <a:lvl8pPr marL="3251241" lvl="7" indent="-203203" algn="l">
              <a:spcBef>
                <a:spcPts val="249"/>
              </a:spcBef>
              <a:spcAft>
                <a:spcPts val="0"/>
              </a:spcAft>
              <a:buClr>
                <a:srgbClr val="888888"/>
              </a:buClr>
              <a:buSzPts val="1400"/>
              <a:buNone/>
              <a:defRPr sz="1244">
                <a:solidFill>
                  <a:srgbClr val="888888"/>
                </a:solidFill>
              </a:defRPr>
            </a:lvl8pPr>
            <a:lvl9pPr marL="3657646" lvl="8" indent="-203203" algn="l">
              <a:spcBef>
                <a:spcPts val="249"/>
              </a:spcBef>
              <a:spcAft>
                <a:spcPts val="0"/>
              </a:spcAft>
              <a:buClr>
                <a:srgbClr val="888888"/>
              </a:buClr>
              <a:buSzPts val="1400"/>
              <a:buNone/>
              <a:defRPr sz="1244">
                <a:solidFill>
                  <a:srgbClr val="888888"/>
                </a:solidFill>
              </a:defRPr>
            </a:lvl9pPr>
          </a:lstStyle>
          <a:p>
            <a:endParaRPr/>
          </a:p>
        </p:txBody>
      </p:sp>
      <p:sp>
        <p:nvSpPr>
          <p:cNvPr id="30" name="Google Shape;30;p8"/>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1987407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406400" y="244123"/>
            <a:ext cx="7315200" cy="1016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406400" y="1422401"/>
            <a:ext cx="3589867" cy="4023078"/>
          </a:xfrm>
          <a:prstGeom prst="rect">
            <a:avLst/>
          </a:prstGeom>
          <a:noFill/>
          <a:ln>
            <a:noFill/>
          </a:ln>
        </p:spPr>
        <p:txBody>
          <a:bodyPr spcFirstLastPara="1" wrap="square" lIns="91425" tIns="45700" rIns="91425" bIns="45700" anchor="t" anchorCtr="0">
            <a:normAutofit/>
          </a:bodyPr>
          <a:lstStyle>
            <a:lvl1pPr marL="406405" lvl="0" indent="-361249" algn="l">
              <a:spcBef>
                <a:spcPts val="498"/>
              </a:spcBef>
              <a:spcAft>
                <a:spcPts val="0"/>
              </a:spcAft>
              <a:buClr>
                <a:schemeClr val="dk1"/>
              </a:buClr>
              <a:buSzPts val="2800"/>
              <a:buChar char="•"/>
              <a:defRPr sz="2489"/>
            </a:lvl1pPr>
            <a:lvl2pPr marL="812810" lvl="1" indent="-338671" algn="l">
              <a:spcBef>
                <a:spcPts val="427"/>
              </a:spcBef>
              <a:spcAft>
                <a:spcPts val="0"/>
              </a:spcAft>
              <a:buClr>
                <a:schemeClr val="dk1"/>
              </a:buClr>
              <a:buSzPts val="2400"/>
              <a:buChar char="–"/>
              <a:defRPr sz="2133"/>
            </a:lvl2pPr>
            <a:lvl3pPr marL="1219215" lvl="2" indent="-316093" algn="l">
              <a:spcBef>
                <a:spcPts val="356"/>
              </a:spcBef>
              <a:spcAft>
                <a:spcPts val="0"/>
              </a:spcAft>
              <a:buClr>
                <a:schemeClr val="dk1"/>
              </a:buClr>
              <a:buSzPts val="2000"/>
              <a:buChar char="•"/>
              <a:defRPr sz="1778"/>
            </a:lvl3pPr>
            <a:lvl4pPr marL="1625620" lvl="3" indent="-304804" algn="l">
              <a:spcBef>
                <a:spcPts val="320"/>
              </a:spcBef>
              <a:spcAft>
                <a:spcPts val="0"/>
              </a:spcAft>
              <a:buClr>
                <a:schemeClr val="dk1"/>
              </a:buClr>
              <a:buSzPts val="1800"/>
              <a:buChar char="–"/>
              <a:defRPr sz="1600"/>
            </a:lvl4pPr>
            <a:lvl5pPr marL="2032025" lvl="4" indent="-304804" algn="l">
              <a:spcBef>
                <a:spcPts val="320"/>
              </a:spcBef>
              <a:spcAft>
                <a:spcPts val="0"/>
              </a:spcAft>
              <a:buClr>
                <a:schemeClr val="dk1"/>
              </a:buClr>
              <a:buSzPts val="1800"/>
              <a:buChar char="»"/>
              <a:defRPr sz="1600"/>
            </a:lvl5pPr>
            <a:lvl6pPr marL="2438430" lvl="5" indent="-304804" algn="l">
              <a:spcBef>
                <a:spcPts val="320"/>
              </a:spcBef>
              <a:spcAft>
                <a:spcPts val="0"/>
              </a:spcAft>
              <a:buClr>
                <a:schemeClr val="dk1"/>
              </a:buClr>
              <a:buSzPts val="1800"/>
              <a:buChar char="•"/>
              <a:defRPr sz="1600"/>
            </a:lvl6pPr>
            <a:lvl7pPr marL="2844836" lvl="6" indent="-304804" algn="l">
              <a:spcBef>
                <a:spcPts val="320"/>
              </a:spcBef>
              <a:spcAft>
                <a:spcPts val="0"/>
              </a:spcAft>
              <a:buClr>
                <a:schemeClr val="dk1"/>
              </a:buClr>
              <a:buSzPts val="1800"/>
              <a:buChar char="•"/>
              <a:defRPr sz="1600"/>
            </a:lvl7pPr>
            <a:lvl8pPr marL="3251241" lvl="7" indent="-304804" algn="l">
              <a:spcBef>
                <a:spcPts val="320"/>
              </a:spcBef>
              <a:spcAft>
                <a:spcPts val="0"/>
              </a:spcAft>
              <a:buClr>
                <a:schemeClr val="dk1"/>
              </a:buClr>
              <a:buSzPts val="1800"/>
              <a:buChar char="•"/>
              <a:defRPr sz="1600"/>
            </a:lvl8pPr>
            <a:lvl9pPr marL="3657646" lvl="8" indent="-304804" algn="l">
              <a:spcBef>
                <a:spcPts val="320"/>
              </a:spcBef>
              <a:spcAft>
                <a:spcPts val="0"/>
              </a:spcAft>
              <a:buClr>
                <a:schemeClr val="dk1"/>
              </a:buClr>
              <a:buSzPts val="1800"/>
              <a:buChar char="•"/>
              <a:defRPr sz="1600"/>
            </a:lvl9pPr>
          </a:lstStyle>
          <a:p>
            <a:endParaRPr/>
          </a:p>
        </p:txBody>
      </p:sp>
      <p:sp>
        <p:nvSpPr>
          <p:cNvPr id="36" name="Google Shape;36;p9"/>
          <p:cNvSpPr txBox="1">
            <a:spLocks noGrp="1"/>
          </p:cNvSpPr>
          <p:nvPr>
            <p:ph type="body" idx="2"/>
          </p:nvPr>
        </p:nvSpPr>
        <p:spPr>
          <a:xfrm>
            <a:off x="4131733" y="1422401"/>
            <a:ext cx="3589867" cy="4023078"/>
          </a:xfrm>
          <a:prstGeom prst="rect">
            <a:avLst/>
          </a:prstGeom>
          <a:noFill/>
          <a:ln>
            <a:noFill/>
          </a:ln>
        </p:spPr>
        <p:txBody>
          <a:bodyPr spcFirstLastPara="1" wrap="square" lIns="91425" tIns="45700" rIns="91425" bIns="45700" anchor="t" anchorCtr="0">
            <a:normAutofit/>
          </a:bodyPr>
          <a:lstStyle>
            <a:lvl1pPr marL="406405" lvl="0" indent="-361249" algn="l">
              <a:spcBef>
                <a:spcPts val="498"/>
              </a:spcBef>
              <a:spcAft>
                <a:spcPts val="0"/>
              </a:spcAft>
              <a:buClr>
                <a:schemeClr val="dk1"/>
              </a:buClr>
              <a:buSzPts val="2800"/>
              <a:buChar char="•"/>
              <a:defRPr sz="2489"/>
            </a:lvl1pPr>
            <a:lvl2pPr marL="812810" lvl="1" indent="-338671" algn="l">
              <a:spcBef>
                <a:spcPts val="427"/>
              </a:spcBef>
              <a:spcAft>
                <a:spcPts val="0"/>
              </a:spcAft>
              <a:buClr>
                <a:schemeClr val="dk1"/>
              </a:buClr>
              <a:buSzPts val="2400"/>
              <a:buChar char="–"/>
              <a:defRPr sz="2133"/>
            </a:lvl2pPr>
            <a:lvl3pPr marL="1219215" lvl="2" indent="-316093" algn="l">
              <a:spcBef>
                <a:spcPts val="356"/>
              </a:spcBef>
              <a:spcAft>
                <a:spcPts val="0"/>
              </a:spcAft>
              <a:buClr>
                <a:schemeClr val="dk1"/>
              </a:buClr>
              <a:buSzPts val="2000"/>
              <a:buChar char="•"/>
              <a:defRPr sz="1778"/>
            </a:lvl3pPr>
            <a:lvl4pPr marL="1625620" lvl="3" indent="-304804" algn="l">
              <a:spcBef>
                <a:spcPts val="320"/>
              </a:spcBef>
              <a:spcAft>
                <a:spcPts val="0"/>
              </a:spcAft>
              <a:buClr>
                <a:schemeClr val="dk1"/>
              </a:buClr>
              <a:buSzPts val="1800"/>
              <a:buChar char="–"/>
              <a:defRPr sz="1600"/>
            </a:lvl4pPr>
            <a:lvl5pPr marL="2032025" lvl="4" indent="-304804" algn="l">
              <a:spcBef>
                <a:spcPts val="320"/>
              </a:spcBef>
              <a:spcAft>
                <a:spcPts val="0"/>
              </a:spcAft>
              <a:buClr>
                <a:schemeClr val="dk1"/>
              </a:buClr>
              <a:buSzPts val="1800"/>
              <a:buChar char="»"/>
              <a:defRPr sz="1600"/>
            </a:lvl5pPr>
            <a:lvl6pPr marL="2438430" lvl="5" indent="-304804" algn="l">
              <a:spcBef>
                <a:spcPts val="320"/>
              </a:spcBef>
              <a:spcAft>
                <a:spcPts val="0"/>
              </a:spcAft>
              <a:buClr>
                <a:schemeClr val="dk1"/>
              </a:buClr>
              <a:buSzPts val="1800"/>
              <a:buChar char="•"/>
              <a:defRPr sz="1600"/>
            </a:lvl6pPr>
            <a:lvl7pPr marL="2844836" lvl="6" indent="-304804" algn="l">
              <a:spcBef>
                <a:spcPts val="320"/>
              </a:spcBef>
              <a:spcAft>
                <a:spcPts val="0"/>
              </a:spcAft>
              <a:buClr>
                <a:schemeClr val="dk1"/>
              </a:buClr>
              <a:buSzPts val="1800"/>
              <a:buChar char="•"/>
              <a:defRPr sz="1600"/>
            </a:lvl7pPr>
            <a:lvl8pPr marL="3251241" lvl="7" indent="-304804" algn="l">
              <a:spcBef>
                <a:spcPts val="320"/>
              </a:spcBef>
              <a:spcAft>
                <a:spcPts val="0"/>
              </a:spcAft>
              <a:buClr>
                <a:schemeClr val="dk1"/>
              </a:buClr>
              <a:buSzPts val="1800"/>
              <a:buChar char="•"/>
              <a:defRPr sz="1600"/>
            </a:lvl8pPr>
            <a:lvl9pPr marL="3657646" lvl="8" indent="-304804" algn="l">
              <a:spcBef>
                <a:spcPts val="320"/>
              </a:spcBef>
              <a:spcAft>
                <a:spcPts val="0"/>
              </a:spcAft>
              <a:buClr>
                <a:schemeClr val="dk1"/>
              </a:buClr>
              <a:buSzPts val="1800"/>
              <a:buChar char="•"/>
              <a:defRPr sz="1600"/>
            </a:lvl9pPr>
          </a:lstStyle>
          <a:p>
            <a:endParaRPr/>
          </a:p>
        </p:txBody>
      </p:sp>
      <p:sp>
        <p:nvSpPr>
          <p:cNvPr id="37" name="Google Shape;37;p9"/>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0499704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406400" y="244123"/>
            <a:ext cx="7315200" cy="1016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406400" y="1364545"/>
            <a:ext cx="3591278" cy="568677"/>
          </a:xfrm>
          <a:prstGeom prst="rect">
            <a:avLst/>
          </a:prstGeom>
          <a:noFill/>
          <a:ln>
            <a:noFill/>
          </a:ln>
        </p:spPr>
        <p:txBody>
          <a:bodyPr spcFirstLastPara="1" wrap="square" lIns="91425" tIns="45700" rIns="91425" bIns="45700" anchor="b" anchorCtr="0">
            <a:normAutofit/>
          </a:bodyPr>
          <a:lstStyle>
            <a:lvl1pPr marL="406405" lvl="0" indent="-203203" algn="l">
              <a:spcBef>
                <a:spcPts val="427"/>
              </a:spcBef>
              <a:spcAft>
                <a:spcPts val="0"/>
              </a:spcAft>
              <a:buClr>
                <a:schemeClr val="dk1"/>
              </a:buClr>
              <a:buSzPts val="2400"/>
              <a:buNone/>
              <a:defRPr sz="2133" b="1"/>
            </a:lvl1pPr>
            <a:lvl2pPr marL="812810" lvl="1" indent="-203203" algn="l">
              <a:spcBef>
                <a:spcPts val="356"/>
              </a:spcBef>
              <a:spcAft>
                <a:spcPts val="0"/>
              </a:spcAft>
              <a:buClr>
                <a:schemeClr val="dk1"/>
              </a:buClr>
              <a:buSzPts val="2000"/>
              <a:buNone/>
              <a:defRPr sz="1778" b="1"/>
            </a:lvl2pPr>
            <a:lvl3pPr marL="1219215" lvl="2" indent="-203203" algn="l">
              <a:spcBef>
                <a:spcPts val="320"/>
              </a:spcBef>
              <a:spcAft>
                <a:spcPts val="0"/>
              </a:spcAft>
              <a:buClr>
                <a:schemeClr val="dk1"/>
              </a:buClr>
              <a:buSzPts val="1800"/>
              <a:buNone/>
              <a:defRPr sz="1600" b="1"/>
            </a:lvl3pPr>
            <a:lvl4pPr marL="1625620" lvl="3" indent="-203203" algn="l">
              <a:spcBef>
                <a:spcPts val="284"/>
              </a:spcBef>
              <a:spcAft>
                <a:spcPts val="0"/>
              </a:spcAft>
              <a:buClr>
                <a:schemeClr val="dk1"/>
              </a:buClr>
              <a:buSzPts val="1600"/>
              <a:buNone/>
              <a:defRPr sz="1422" b="1"/>
            </a:lvl4pPr>
            <a:lvl5pPr marL="2032025" lvl="4" indent="-203203" algn="l">
              <a:spcBef>
                <a:spcPts val="284"/>
              </a:spcBef>
              <a:spcAft>
                <a:spcPts val="0"/>
              </a:spcAft>
              <a:buClr>
                <a:schemeClr val="dk1"/>
              </a:buClr>
              <a:buSzPts val="1600"/>
              <a:buNone/>
              <a:defRPr sz="1422" b="1"/>
            </a:lvl5pPr>
            <a:lvl6pPr marL="2438430" lvl="5" indent="-203203" algn="l">
              <a:spcBef>
                <a:spcPts val="284"/>
              </a:spcBef>
              <a:spcAft>
                <a:spcPts val="0"/>
              </a:spcAft>
              <a:buClr>
                <a:schemeClr val="dk1"/>
              </a:buClr>
              <a:buSzPts val="1600"/>
              <a:buNone/>
              <a:defRPr sz="1422" b="1"/>
            </a:lvl6pPr>
            <a:lvl7pPr marL="2844836" lvl="6" indent="-203203" algn="l">
              <a:spcBef>
                <a:spcPts val="284"/>
              </a:spcBef>
              <a:spcAft>
                <a:spcPts val="0"/>
              </a:spcAft>
              <a:buClr>
                <a:schemeClr val="dk1"/>
              </a:buClr>
              <a:buSzPts val="1600"/>
              <a:buNone/>
              <a:defRPr sz="1422" b="1"/>
            </a:lvl7pPr>
            <a:lvl8pPr marL="3251241" lvl="7" indent="-203203" algn="l">
              <a:spcBef>
                <a:spcPts val="284"/>
              </a:spcBef>
              <a:spcAft>
                <a:spcPts val="0"/>
              </a:spcAft>
              <a:buClr>
                <a:schemeClr val="dk1"/>
              </a:buClr>
              <a:buSzPts val="1600"/>
              <a:buNone/>
              <a:defRPr sz="1422" b="1"/>
            </a:lvl8pPr>
            <a:lvl9pPr marL="3657646" lvl="8" indent="-203203" algn="l">
              <a:spcBef>
                <a:spcPts val="284"/>
              </a:spcBef>
              <a:spcAft>
                <a:spcPts val="0"/>
              </a:spcAft>
              <a:buClr>
                <a:schemeClr val="dk1"/>
              </a:buClr>
              <a:buSzPts val="1600"/>
              <a:buNone/>
              <a:defRPr sz="1422" b="1"/>
            </a:lvl9pPr>
          </a:lstStyle>
          <a:p>
            <a:endParaRPr/>
          </a:p>
        </p:txBody>
      </p:sp>
      <p:sp>
        <p:nvSpPr>
          <p:cNvPr id="43" name="Google Shape;43;p10"/>
          <p:cNvSpPr txBox="1">
            <a:spLocks noGrp="1"/>
          </p:cNvSpPr>
          <p:nvPr>
            <p:ph type="body" idx="2"/>
          </p:nvPr>
        </p:nvSpPr>
        <p:spPr>
          <a:xfrm>
            <a:off x="406400" y="1933222"/>
            <a:ext cx="3591278" cy="3512256"/>
          </a:xfrm>
          <a:prstGeom prst="rect">
            <a:avLst/>
          </a:prstGeom>
          <a:noFill/>
          <a:ln>
            <a:noFill/>
          </a:ln>
        </p:spPr>
        <p:txBody>
          <a:bodyPr spcFirstLastPara="1" wrap="square" lIns="91425" tIns="45700" rIns="91425" bIns="45700" anchor="t" anchorCtr="0">
            <a:normAutofit/>
          </a:bodyPr>
          <a:lstStyle>
            <a:lvl1pPr marL="406405" lvl="0" indent="-338671" algn="l">
              <a:spcBef>
                <a:spcPts val="427"/>
              </a:spcBef>
              <a:spcAft>
                <a:spcPts val="0"/>
              </a:spcAft>
              <a:buClr>
                <a:schemeClr val="dk1"/>
              </a:buClr>
              <a:buSzPts val="2400"/>
              <a:buChar char="•"/>
              <a:defRPr sz="2133"/>
            </a:lvl1pPr>
            <a:lvl2pPr marL="812810" lvl="1" indent="-316093" algn="l">
              <a:spcBef>
                <a:spcPts val="356"/>
              </a:spcBef>
              <a:spcAft>
                <a:spcPts val="0"/>
              </a:spcAft>
              <a:buClr>
                <a:schemeClr val="dk1"/>
              </a:buClr>
              <a:buSzPts val="2000"/>
              <a:buChar char="–"/>
              <a:defRPr sz="1778"/>
            </a:lvl2pPr>
            <a:lvl3pPr marL="1219215" lvl="2" indent="-304804" algn="l">
              <a:spcBef>
                <a:spcPts val="320"/>
              </a:spcBef>
              <a:spcAft>
                <a:spcPts val="0"/>
              </a:spcAft>
              <a:buClr>
                <a:schemeClr val="dk1"/>
              </a:buClr>
              <a:buSzPts val="1800"/>
              <a:buChar char="•"/>
              <a:defRPr sz="1600"/>
            </a:lvl3pPr>
            <a:lvl4pPr marL="1625620" lvl="3" indent="-293515" algn="l">
              <a:spcBef>
                <a:spcPts val="284"/>
              </a:spcBef>
              <a:spcAft>
                <a:spcPts val="0"/>
              </a:spcAft>
              <a:buClr>
                <a:schemeClr val="dk1"/>
              </a:buClr>
              <a:buSzPts val="1600"/>
              <a:buChar char="–"/>
              <a:defRPr sz="1422"/>
            </a:lvl4pPr>
            <a:lvl5pPr marL="2032025" lvl="4" indent="-293515" algn="l">
              <a:spcBef>
                <a:spcPts val="284"/>
              </a:spcBef>
              <a:spcAft>
                <a:spcPts val="0"/>
              </a:spcAft>
              <a:buClr>
                <a:schemeClr val="dk1"/>
              </a:buClr>
              <a:buSzPts val="1600"/>
              <a:buChar char="»"/>
              <a:defRPr sz="1422"/>
            </a:lvl5pPr>
            <a:lvl6pPr marL="2438430" lvl="5" indent="-293515" algn="l">
              <a:spcBef>
                <a:spcPts val="284"/>
              </a:spcBef>
              <a:spcAft>
                <a:spcPts val="0"/>
              </a:spcAft>
              <a:buClr>
                <a:schemeClr val="dk1"/>
              </a:buClr>
              <a:buSzPts val="1600"/>
              <a:buChar char="•"/>
              <a:defRPr sz="1422"/>
            </a:lvl6pPr>
            <a:lvl7pPr marL="2844836" lvl="6" indent="-293515" algn="l">
              <a:spcBef>
                <a:spcPts val="284"/>
              </a:spcBef>
              <a:spcAft>
                <a:spcPts val="0"/>
              </a:spcAft>
              <a:buClr>
                <a:schemeClr val="dk1"/>
              </a:buClr>
              <a:buSzPts val="1600"/>
              <a:buChar char="•"/>
              <a:defRPr sz="1422"/>
            </a:lvl7pPr>
            <a:lvl8pPr marL="3251241" lvl="7" indent="-293515" algn="l">
              <a:spcBef>
                <a:spcPts val="284"/>
              </a:spcBef>
              <a:spcAft>
                <a:spcPts val="0"/>
              </a:spcAft>
              <a:buClr>
                <a:schemeClr val="dk1"/>
              </a:buClr>
              <a:buSzPts val="1600"/>
              <a:buChar char="•"/>
              <a:defRPr sz="1422"/>
            </a:lvl8pPr>
            <a:lvl9pPr marL="3657646" lvl="8" indent="-293515" algn="l">
              <a:spcBef>
                <a:spcPts val="284"/>
              </a:spcBef>
              <a:spcAft>
                <a:spcPts val="0"/>
              </a:spcAft>
              <a:buClr>
                <a:schemeClr val="dk1"/>
              </a:buClr>
              <a:buSzPts val="1600"/>
              <a:buChar char="•"/>
              <a:defRPr sz="1422"/>
            </a:lvl9pPr>
          </a:lstStyle>
          <a:p>
            <a:endParaRPr/>
          </a:p>
        </p:txBody>
      </p:sp>
      <p:sp>
        <p:nvSpPr>
          <p:cNvPr id="44" name="Google Shape;44;p10"/>
          <p:cNvSpPr txBox="1">
            <a:spLocks noGrp="1"/>
          </p:cNvSpPr>
          <p:nvPr>
            <p:ph type="body" idx="3"/>
          </p:nvPr>
        </p:nvSpPr>
        <p:spPr>
          <a:xfrm>
            <a:off x="4128912" y="1364545"/>
            <a:ext cx="3592689" cy="568677"/>
          </a:xfrm>
          <a:prstGeom prst="rect">
            <a:avLst/>
          </a:prstGeom>
          <a:noFill/>
          <a:ln>
            <a:noFill/>
          </a:ln>
        </p:spPr>
        <p:txBody>
          <a:bodyPr spcFirstLastPara="1" wrap="square" lIns="91425" tIns="45700" rIns="91425" bIns="45700" anchor="b" anchorCtr="0">
            <a:normAutofit/>
          </a:bodyPr>
          <a:lstStyle>
            <a:lvl1pPr marL="406405" lvl="0" indent="-203203" algn="l">
              <a:spcBef>
                <a:spcPts val="427"/>
              </a:spcBef>
              <a:spcAft>
                <a:spcPts val="0"/>
              </a:spcAft>
              <a:buClr>
                <a:schemeClr val="dk1"/>
              </a:buClr>
              <a:buSzPts val="2400"/>
              <a:buNone/>
              <a:defRPr sz="2133" b="1"/>
            </a:lvl1pPr>
            <a:lvl2pPr marL="812810" lvl="1" indent="-203203" algn="l">
              <a:spcBef>
                <a:spcPts val="356"/>
              </a:spcBef>
              <a:spcAft>
                <a:spcPts val="0"/>
              </a:spcAft>
              <a:buClr>
                <a:schemeClr val="dk1"/>
              </a:buClr>
              <a:buSzPts val="2000"/>
              <a:buNone/>
              <a:defRPr sz="1778" b="1"/>
            </a:lvl2pPr>
            <a:lvl3pPr marL="1219215" lvl="2" indent="-203203" algn="l">
              <a:spcBef>
                <a:spcPts val="320"/>
              </a:spcBef>
              <a:spcAft>
                <a:spcPts val="0"/>
              </a:spcAft>
              <a:buClr>
                <a:schemeClr val="dk1"/>
              </a:buClr>
              <a:buSzPts val="1800"/>
              <a:buNone/>
              <a:defRPr sz="1600" b="1"/>
            </a:lvl3pPr>
            <a:lvl4pPr marL="1625620" lvl="3" indent="-203203" algn="l">
              <a:spcBef>
                <a:spcPts val="284"/>
              </a:spcBef>
              <a:spcAft>
                <a:spcPts val="0"/>
              </a:spcAft>
              <a:buClr>
                <a:schemeClr val="dk1"/>
              </a:buClr>
              <a:buSzPts val="1600"/>
              <a:buNone/>
              <a:defRPr sz="1422" b="1"/>
            </a:lvl4pPr>
            <a:lvl5pPr marL="2032025" lvl="4" indent="-203203" algn="l">
              <a:spcBef>
                <a:spcPts val="284"/>
              </a:spcBef>
              <a:spcAft>
                <a:spcPts val="0"/>
              </a:spcAft>
              <a:buClr>
                <a:schemeClr val="dk1"/>
              </a:buClr>
              <a:buSzPts val="1600"/>
              <a:buNone/>
              <a:defRPr sz="1422" b="1"/>
            </a:lvl5pPr>
            <a:lvl6pPr marL="2438430" lvl="5" indent="-203203" algn="l">
              <a:spcBef>
                <a:spcPts val="284"/>
              </a:spcBef>
              <a:spcAft>
                <a:spcPts val="0"/>
              </a:spcAft>
              <a:buClr>
                <a:schemeClr val="dk1"/>
              </a:buClr>
              <a:buSzPts val="1600"/>
              <a:buNone/>
              <a:defRPr sz="1422" b="1"/>
            </a:lvl6pPr>
            <a:lvl7pPr marL="2844836" lvl="6" indent="-203203" algn="l">
              <a:spcBef>
                <a:spcPts val="284"/>
              </a:spcBef>
              <a:spcAft>
                <a:spcPts val="0"/>
              </a:spcAft>
              <a:buClr>
                <a:schemeClr val="dk1"/>
              </a:buClr>
              <a:buSzPts val="1600"/>
              <a:buNone/>
              <a:defRPr sz="1422" b="1"/>
            </a:lvl7pPr>
            <a:lvl8pPr marL="3251241" lvl="7" indent="-203203" algn="l">
              <a:spcBef>
                <a:spcPts val="284"/>
              </a:spcBef>
              <a:spcAft>
                <a:spcPts val="0"/>
              </a:spcAft>
              <a:buClr>
                <a:schemeClr val="dk1"/>
              </a:buClr>
              <a:buSzPts val="1600"/>
              <a:buNone/>
              <a:defRPr sz="1422" b="1"/>
            </a:lvl8pPr>
            <a:lvl9pPr marL="3657646" lvl="8" indent="-203203" algn="l">
              <a:spcBef>
                <a:spcPts val="284"/>
              </a:spcBef>
              <a:spcAft>
                <a:spcPts val="0"/>
              </a:spcAft>
              <a:buClr>
                <a:schemeClr val="dk1"/>
              </a:buClr>
              <a:buSzPts val="1600"/>
              <a:buNone/>
              <a:defRPr sz="1422" b="1"/>
            </a:lvl9pPr>
          </a:lstStyle>
          <a:p>
            <a:endParaRPr/>
          </a:p>
        </p:txBody>
      </p:sp>
      <p:sp>
        <p:nvSpPr>
          <p:cNvPr id="45" name="Google Shape;45;p10"/>
          <p:cNvSpPr txBox="1">
            <a:spLocks noGrp="1"/>
          </p:cNvSpPr>
          <p:nvPr>
            <p:ph type="body" idx="4"/>
          </p:nvPr>
        </p:nvSpPr>
        <p:spPr>
          <a:xfrm>
            <a:off x="4128912" y="1933222"/>
            <a:ext cx="3592689" cy="3512256"/>
          </a:xfrm>
          <a:prstGeom prst="rect">
            <a:avLst/>
          </a:prstGeom>
          <a:noFill/>
          <a:ln>
            <a:noFill/>
          </a:ln>
        </p:spPr>
        <p:txBody>
          <a:bodyPr spcFirstLastPara="1" wrap="square" lIns="91425" tIns="45700" rIns="91425" bIns="45700" anchor="t" anchorCtr="0">
            <a:normAutofit/>
          </a:bodyPr>
          <a:lstStyle>
            <a:lvl1pPr marL="406405" lvl="0" indent="-338671" algn="l">
              <a:spcBef>
                <a:spcPts val="427"/>
              </a:spcBef>
              <a:spcAft>
                <a:spcPts val="0"/>
              </a:spcAft>
              <a:buClr>
                <a:schemeClr val="dk1"/>
              </a:buClr>
              <a:buSzPts val="2400"/>
              <a:buChar char="•"/>
              <a:defRPr sz="2133"/>
            </a:lvl1pPr>
            <a:lvl2pPr marL="812810" lvl="1" indent="-316093" algn="l">
              <a:spcBef>
                <a:spcPts val="356"/>
              </a:spcBef>
              <a:spcAft>
                <a:spcPts val="0"/>
              </a:spcAft>
              <a:buClr>
                <a:schemeClr val="dk1"/>
              </a:buClr>
              <a:buSzPts val="2000"/>
              <a:buChar char="–"/>
              <a:defRPr sz="1778"/>
            </a:lvl2pPr>
            <a:lvl3pPr marL="1219215" lvl="2" indent="-304804" algn="l">
              <a:spcBef>
                <a:spcPts val="320"/>
              </a:spcBef>
              <a:spcAft>
                <a:spcPts val="0"/>
              </a:spcAft>
              <a:buClr>
                <a:schemeClr val="dk1"/>
              </a:buClr>
              <a:buSzPts val="1800"/>
              <a:buChar char="•"/>
              <a:defRPr sz="1600"/>
            </a:lvl3pPr>
            <a:lvl4pPr marL="1625620" lvl="3" indent="-293515" algn="l">
              <a:spcBef>
                <a:spcPts val="284"/>
              </a:spcBef>
              <a:spcAft>
                <a:spcPts val="0"/>
              </a:spcAft>
              <a:buClr>
                <a:schemeClr val="dk1"/>
              </a:buClr>
              <a:buSzPts val="1600"/>
              <a:buChar char="–"/>
              <a:defRPr sz="1422"/>
            </a:lvl4pPr>
            <a:lvl5pPr marL="2032025" lvl="4" indent="-293515" algn="l">
              <a:spcBef>
                <a:spcPts val="284"/>
              </a:spcBef>
              <a:spcAft>
                <a:spcPts val="0"/>
              </a:spcAft>
              <a:buClr>
                <a:schemeClr val="dk1"/>
              </a:buClr>
              <a:buSzPts val="1600"/>
              <a:buChar char="»"/>
              <a:defRPr sz="1422"/>
            </a:lvl5pPr>
            <a:lvl6pPr marL="2438430" lvl="5" indent="-293515" algn="l">
              <a:spcBef>
                <a:spcPts val="284"/>
              </a:spcBef>
              <a:spcAft>
                <a:spcPts val="0"/>
              </a:spcAft>
              <a:buClr>
                <a:schemeClr val="dk1"/>
              </a:buClr>
              <a:buSzPts val="1600"/>
              <a:buChar char="•"/>
              <a:defRPr sz="1422"/>
            </a:lvl6pPr>
            <a:lvl7pPr marL="2844836" lvl="6" indent="-293515" algn="l">
              <a:spcBef>
                <a:spcPts val="284"/>
              </a:spcBef>
              <a:spcAft>
                <a:spcPts val="0"/>
              </a:spcAft>
              <a:buClr>
                <a:schemeClr val="dk1"/>
              </a:buClr>
              <a:buSzPts val="1600"/>
              <a:buChar char="•"/>
              <a:defRPr sz="1422"/>
            </a:lvl7pPr>
            <a:lvl8pPr marL="3251241" lvl="7" indent="-293515" algn="l">
              <a:spcBef>
                <a:spcPts val="284"/>
              </a:spcBef>
              <a:spcAft>
                <a:spcPts val="0"/>
              </a:spcAft>
              <a:buClr>
                <a:schemeClr val="dk1"/>
              </a:buClr>
              <a:buSzPts val="1600"/>
              <a:buChar char="•"/>
              <a:defRPr sz="1422"/>
            </a:lvl8pPr>
            <a:lvl9pPr marL="3657646" lvl="8" indent="-293515" algn="l">
              <a:spcBef>
                <a:spcPts val="284"/>
              </a:spcBef>
              <a:spcAft>
                <a:spcPts val="0"/>
              </a:spcAft>
              <a:buClr>
                <a:schemeClr val="dk1"/>
              </a:buClr>
              <a:buSzPts val="1600"/>
              <a:buChar char="•"/>
              <a:defRPr sz="1422"/>
            </a:lvl9pPr>
          </a:lstStyle>
          <a:p>
            <a:endParaRPr/>
          </a:p>
        </p:txBody>
      </p:sp>
      <p:sp>
        <p:nvSpPr>
          <p:cNvPr id="46" name="Google Shape;46;p10"/>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0357781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406400" y="244123"/>
            <a:ext cx="7315200" cy="1016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700766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12"/>
          <p:cNvSpPr txBox="1">
            <a:spLocks noGrp="1"/>
          </p:cNvSpPr>
          <p:nvPr>
            <p:ph type="title"/>
          </p:nvPr>
        </p:nvSpPr>
        <p:spPr>
          <a:xfrm>
            <a:off x="406400" y="242711"/>
            <a:ext cx="2674056" cy="1032933"/>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778"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12"/>
          <p:cNvSpPr txBox="1">
            <a:spLocks noGrp="1"/>
          </p:cNvSpPr>
          <p:nvPr>
            <p:ph type="body" idx="1"/>
          </p:nvPr>
        </p:nvSpPr>
        <p:spPr>
          <a:xfrm>
            <a:off x="3177822" y="242712"/>
            <a:ext cx="4543778" cy="5202767"/>
          </a:xfrm>
          <a:prstGeom prst="rect">
            <a:avLst/>
          </a:prstGeom>
          <a:noFill/>
          <a:ln>
            <a:noFill/>
          </a:ln>
        </p:spPr>
        <p:txBody>
          <a:bodyPr spcFirstLastPara="1" wrap="square" lIns="91425" tIns="45700" rIns="91425" bIns="45700" anchor="t" anchorCtr="0">
            <a:normAutofit/>
          </a:bodyPr>
          <a:lstStyle>
            <a:lvl1pPr marL="406405" lvl="0" indent="-383827" algn="l">
              <a:spcBef>
                <a:spcPts val="569"/>
              </a:spcBef>
              <a:spcAft>
                <a:spcPts val="0"/>
              </a:spcAft>
              <a:buClr>
                <a:schemeClr val="dk1"/>
              </a:buClr>
              <a:buSzPts val="3200"/>
              <a:buChar char="•"/>
              <a:defRPr sz="2844"/>
            </a:lvl1pPr>
            <a:lvl2pPr marL="812810" lvl="1" indent="-361249" algn="l">
              <a:spcBef>
                <a:spcPts val="498"/>
              </a:spcBef>
              <a:spcAft>
                <a:spcPts val="0"/>
              </a:spcAft>
              <a:buClr>
                <a:schemeClr val="dk1"/>
              </a:buClr>
              <a:buSzPts val="2800"/>
              <a:buChar char="–"/>
              <a:defRPr sz="2489"/>
            </a:lvl2pPr>
            <a:lvl3pPr marL="1219215" lvl="2" indent="-338671" algn="l">
              <a:spcBef>
                <a:spcPts val="427"/>
              </a:spcBef>
              <a:spcAft>
                <a:spcPts val="0"/>
              </a:spcAft>
              <a:buClr>
                <a:schemeClr val="dk1"/>
              </a:buClr>
              <a:buSzPts val="2400"/>
              <a:buChar char="•"/>
              <a:defRPr sz="2133"/>
            </a:lvl3pPr>
            <a:lvl4pPr marL="1625620" lvl="3" indent="-316093" algn="l">
              <a:spcBef>
                <a:spcPts val="356"/>
              </a:spcBef>
              <a:spcAft>
                <a:spcPts val="0"/>
              </a:spcAft>
              <a:buClr>
                <a:schemeClr val="dk1"/>
              </a:buClr>
              <a:buSzPts val="2000"/>
              <a:buChar char="–"/>
              <a:defRPr sz="1778"/>
            </a:lvl4pPr>
            <a:lvl5pPr marL="2032025" lvl="4" indent="-316093" algn="l">
              <a:spcBef>
                <a:spcPts val="356"/>
              </a:spcBef>
              <a:spcAft>
                <a:spcPts val="0"/>
              </a:spcAft>
              <a:buClr>
                <a:schemeClr val="dk1"/>
              </a:buClr>
              <a:buSzPts val="2000"/>
              <a:buChar char="»"/>
              <a:defRPr sz="1778"/>
            </a:lvl5pPr>
            <a:lvl6pPr marL="2438430" lvl="5" indent="-316093" algn="l">
              <a:spcBef>
                <a:spcPts val="356"/>
              </a:spcBef>
              <a:spcAft>
                <a:spcPts val="0"/>
              </a:spcAft>
              <a:buClr>
                <a:schemeClr val="dk1"/>
              </a:buClr>
              <a:buSzPts val="2000"/>
              <a:buChar char="•"/>
              <a:defRPr sz="1778"/>
            </a:lvl6pPr>
            <a:lvl7pPr marL="2844836" lvl="6" indent="-316093" algn="l">
              <a:spcBef>
                <a:spcPts val="356"/>
              </a:spcBef>
              <a:spcAft>
                <a:spcPts val="0"/>
              </a:spcAft>
              <a:buClr>
                <a:schemeClr val="dk1"/>
              </a:buClr>
              <a:buSzPts val="2000"/>
              <a:buChar char="•"/>
              <a:defRPr sz="1778"/>
            </a:lvl7pPr>
            <a:lvl8pPr marL="3251241" lvl="7" indent="-316093" algn="l">
              <a:spcBef>
                <a:spcPts val="356"/>
              </a:spcBef>
              <a:spcAft>
                <a:spcPts val="0"/>
              </a:spcAft>
              <a:buClr>
                <a:schemeClr val="dk1"/>
              </a:buClr>
              <a:buSzPts val="2000"/>
              <a:buChar char="•"/>
              <a:defRPr sz="1778"/>
            </a:lvl8pPr>
            <a:lvl9pPr marL="3657646" lvl="8" indent="-316093" algn="l">
              <a:spcBef>
                <a:spcPts val="356"/>
              </a:spcBef>
              <a:spcAft>
                <a:spcPts val="0"/>
              </a:spcAft>
              <a:buClr>
                <a:schemeClr val="dk1"/>
              </a:buClr>
              <a:buSzPts val="2000"/>
              <a:buChar char="•"/>
              <a:defRPr sz="1778"/>
            </a:lvl9pPr>
          </a:lstStyle>
          <a:p>
            <a:endParaRPr/>
          </a:p>
        </p:txBody>
      </p:sp>
      <p:sp>
        <p:nvSpPr>
          <p:cNvPr id="57" name="Google Shape;57;p12"/>
          <p:cNvSpPr txBox="1">
            <a:spLocks noGrp="1"/>
          </p:cNvSpPr>
          <p:nvPr>
            <p:ph type="body" idx="2"/>
          </p:nvPr>
        </p:nvSpPr>
        <p:spPr>
          <a:xfrm>
            <a:off x="406400" y="1275645"/>
            <a:ext cx="2674056" cy="4169834"/>
          </a:xfrm>
          <a:prstGeom prst="rect">
            <a:avLst/>
          </a:prstGeom>
          <a:noFill/>
          <a:ln>
            <a:noFill/>
          </a:ln>
        </p:spPr>
        <p:txBody>
          <a:bodyPr spcFirstLastPara="1" wrap="square" lIns="91425" tIns="45700" rIns="91425" bIns="45700" anchor="t" anchorCtr="0">
            <a:normAutofit/>
          </a:bodyPr>
          <a:lstStyle>
            <a:lvl1pPr marL="406405" lvl="0" indent="-203203" algn="l">
              <a:spcBef>
                <a:spcPts val="249"/>
              </a:spcBef>
              <a:spcAft>
                <a:spcPts val="0"/>
              </a:spcAft>
              <a:buClr>
                <a:schemeClr val="dk1"/>
              </a:buClr>
              <a:buSzPts val="1400"/>
              <a:buNone/>
              <a:defRPr sz="1244"/>
            </a:lvl1pPr>
            <a:lvl2pPr marL="812810" lvl="1" indent="-203203" algn="l">
              <a:spcBef>
                <a:spcPts val="213"/>
              </a:spcBef>
              <a:spcAft>
                <a:spcPts val="0"/>
              </a:spcAft>
              <a:buClr>
                <a:schemeClr val="dk1"/>
              </a:buClr>
              <a:buSzPts val="1200"/>
              <a:buNone/>
              <a:defRPr sz="1067"/>
            </a:lvl2pPr>
            <a:lvl3pPr marL="1219215" lvl="2" indent="-203203" algn="l">
              <a:spcBef>
                <a:spcPts val="178"/>
              </a:spcBef>
              <a:spcAft>
                <a:spcPts val="0"/>
              </a:spcAft>
              <a:buClr>
                <a:schemeClr val="dk1"/>
              </a:buClr>
              <a:buSzPts val="1000"/>
              <a:buNone/>
              <a:defRPr sz="889"/>
            </a:lvl3pPr>
            <a:lvl4pPr marL="1625620" lvl="3" indent="-203203" algn="l">
              <a:spcBef>
                <a:spcPts val="160"/>
              </a:spcBef>
              <a:spcAft>
                <a:spcPts val="0"/>
              </a:spcAft>
              <a:buClr>
                <a:schemeClr val="dk1"/>
              </a:buClr>
              <a:buSzPts val="900"/>
              <a:buNone/>
              <a:defRPr sz="800"/>
            </a:lvl4pPr>
            <a:lvl5pPr marL="2032025" lvl="4" indent="-203203" algn="l">
              <a:spcBef>
                <a:spcPts val="160"/>
              </a:spcBef>
              <a:spcAft>
                <a:spcPts val="0"/>
              </a:spcAft>
              <a:buClr>
                <a:schemeClr val="dk1"/>
              </a:buClr>
              <a:buSzPts val="900"/>
              <a:buNone/>
              <a:defRPr sz="800"/>
            </a:lvl5pPr>
            <a:lvl6pPr marL="2438430" lvl="5" indent="-203203" algn="l">
              <a:spcBef>
                <a:spcPts val="160"/>
              </a:spcBef>
              <a:spcAft>
                <a:spcPts val="0"/>
              </a:spcAft>
              <a:buClr>
                <a:schemeClr val="dk1"/>
              </a:buClr>
              <a:buSzPts val="900"/>
              <a:buNone/>
              <a:defRPr sz="800"/>
            </a:lvl6pPr>
            <a:lvl7pPr marL="2844836" lvl="6" indent="-203203" algn="l">
              <a:spcBef>
                <a:spcPts val="160"/>
              </a:spcBef>
              <a:spcAft>
                <a:spcPts val="0"/>
              </a:spcAft>
              <a:buClr>
                <a:schemeClr val="dk1"/>
              </a:buClr>
              <a:buSzPts val="900"/>
              <a:buNone/>
              <a:defRPr sz="800"/>
            </a:lvl7pPr>
            <a:lvl8pPr marL="3251241" lvl="7" indent="-203203" algn="l">
              <a:spcBef>
                <a:spcPts val="160"/>
              </a:spcBef>
              <a:spcAft>
                <a:spcPts val="0"/>
              </a:spcAft>
              <a:buClr>
                <a:schemeClr val="dk1"/>
              </a:buClr>
              <a:buSzPts val="900"/>
              <a:buNone/>
              <a:defRPr sz="800"/>
            </a:lvl8pPr>
            <a:lvl9pPr marL="3657646" lvl="8" indent="-203203" algn="l">
              <a:spcBef>
                <a:spcPts val="160"/>
              </a:spcBef>
              <a:spcAft>
                <a:spcPts val="0"/>
              </a:spcAft>
              <a:buClr>
                <a:schemeClr val="dk1"/>
              </a:buClr>
              <a:buSzPts val="900"/>
              <a:buNone/>
              <a:defRPr sz="800"/>
            </a:lvl9pPr>
          </a:lstStyle>
          <a:p>
            <a:endParaRPr/>
          </a:p>
        </p:txBody>
      </p:sp>
      <p:sp>
        <p:nvSpPr>
          <p:cNvPr id="58" name="Google Shape;58;p12"/>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12"/>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12"/>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183794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3"/>
          <p:cNvSpPr txBox="1">
            <a:spLocks noGrp="1"/>
          </p:cNvSpPr>
          <p:nvPr>
            <p:ph type="title"/>
          </p:nvPr>
        </p:nvSpPr>
        <p:spPr>
          <a:xfrm>
            <a:off x="1593145" y="4267200"/>
            <a:ext cx="4876800" cy="503767"/>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1778"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3"/>
          <p:cNvSpPr>
            <a:spLocks noGrp="1"/>
          </p:cNvSpPr>
          <p:nvPr>
            <p:ph type="pic" idx="2"/>
          </p:nvPr>
        </p:nvSpPr>
        <p:spPr>
          <a:xfrm>
            <a:off x="1593145" y="544689"/>
            <a:ext cx="4876800" cy="3657600"/>
          </a:xfrm>
          <a:prstGeom prst="rect">
            <a:avLst/>
          </a:prstGeom>
          <a:noFill/>
          <a:ln>
            <a:noFill/>
          </a:ln>
        </p:spPr>
      </p:sp>
      <p:sp>
        <p:nvSpPr>
          <p:cNvPr id="64" name="Google Shape;64;p13"/>
          <p:cNvSpPr txBox="1">
            <a:spLocks noGrp="1"/>
          </p:cNvSpPr>
          <p:nvPr>
            <p:ph type="body" idx="1"/>
          </p:nvPr>
        </p:nvSpPr>
        <p:spPr>
          <a:xfrm>
            <a:off x="1593145" y="4770967"/>
            <a:ext cx="4876800" cy="715433"/>
          </a:xfrm>
          <a:prstGeom prst="rect">
            <a:avLst/>
          </a:prstGeom>
          <a:noFill/>
          <a:ln>
            <a:noFill/>
          </a:ln>
        </p:spPr>
        <p:txBody>
          <a:bodyPr spcFirstLastPara="1" wrap="square" lIns="91425" tIns="45700" rIns="91425" bIns="45700" anchor="t" anchorCtr="0">
            <a:normAutofit/>
          </a:bodyPr>
          <a:lstStyle>
            <a:lvl1pPr marL="406405" lvl="0" indent="-203203" algn="l">
              <a:spcBef>
                <a:spcPts val="249"/>
              </a:spcBef>
              <a:spcAft>
                <a:spcPts val="0"/>
              </a:spcAft>
              <a:buClr>
                <a:schemeClr val="dk1"/>
              </a:buClr>
              <a:buSzPts val="1400"/>
              <a:buNone/>
              <a:defRPr sz="1244"/>
            </a:lvl1pPr>
            <a:lvl2pPr marL="812810" lvl="1" indent="-203203" algn="l">
              <a:spcBef>
                <a:spcPts val="213"/>
              </a:spcBef>
              <a:spcAft>
                <a:spcPts val="0"/>
              </a:spcAft>
              <a:buClr>
                <a:schemeClr val="dk1"/>
              </a:buClr>
              <a:buSzPts val="1200"/>
              <a:buNone/>
              <a:defRPr sz="1067"/>
            </a:lvl2pPr>
            <a:lvl3pPr marL="1219215" lvl="2" indent="-203203" algn="l">
              <a:spcBef>
                <a:spcPts val="178"/>
              </a:spcBef>
              <a:spcAft>
                <a:spcPts val="0"/>
              </a:spcAft>
              <a:buClr>
                <a:schemeClr val="dk1"/>
              </a:buClr>
              <a:buSzPts val="1000"/>
              <a:buNone/>
              <a:defRPr sz="889"/>
            </a:lvl3pPr>
            <a:lvl4pPr marL="1625620" lvl="3" indent="-203203" algn="l">
              <a:spcBef>
                <a:spcPts val="160"/>
              </a:spcBef>
              <a:spcAft>
                <a:spcPts val="0"/>
              </a:spcAft>
              <a:buClr>
                <a:schemeClr val="dk1"/>
              </a:buClr>
              <a:buSzPts val="900"/>
              <a:buNone/>
              <a:defRPr sz="800"/>
            </a:lvl4pPr>
            <a:lvl5pPr marL="2032025" lvl="4" indent="-203203" algn="l">
              <a:spcBef>
                <a:spcPts val="160"/>
              </a:spcBef>
              <a:spcAft>
                <a:spcPts val="0"/>
              </a:spcAft>
              <a:buClr>
                <a:schemeClr val="dk1"/>
              </a:buClr>
              <a:buSzPts val="900"/>
              <a:buNone/>
              <a:defRPr sz="800"/>
            </a:lvl5pPr>
            <a:lvl6pPr marL="2438430" lvl="5" indent="-203203" algn="l">
              <a:spcBef>
                <a:spcPts val="160"/>
              </a:spcBef>
              <a:spcAft>
                <a:spcPts val="0"/>
              </a:spcAft>
              <a:buClr>
                <a:schemeClr val="dk1"/>
              </a:buClr>
              <a:buSzPts val="900"/>
              <a:buNone/>
              <a:defRPr sz="800"/>
            </a:lvl6pPr>
            <a:lvl7pPr marL="2844836" lvl="6" indent="-203203" algn="l">
              <a:spcBef>
                <a:spcPts val="160"/>
              </a:spcBef>
              <a:spcAft>
                <a:spcPts val="0"/>
              </a:spcAft>
              <a:buClr>
                <a:schemeClr val="dk1"/>
              </a:buClr>
              <a:buSzPts val="900"/>
              <a:buNone/>
              <a:defRPr sz="800"/>
            </a:lvl7pPr>
            <a:lvl8pPr marL="3251241" lvl="7" indent="-203203" algn="l">
              <a:spcBef>
                <a:spcPts val="160"/>
              </a:spcBef>
              <a:spcAft>
                <a:spcPts val="0"/>
              </a:spcAft>
              <a:buClr>
                <a:schemeClr val="dk1"/>
              </a:buClr>
              <a:buSzPts val="900"/>
              <a:buNone/>
              <a:defRPr sz="800"/>
            </a:lvl8pPr>
            <a:lvl9pPr marL="3657646" lvl="8" indent="-203203" algn="l">
              <a:spcBef>
                <a:spcPts val="160"/>
              </a:spcBef>
              <a:spcAft>
                <a:spcPts val="0"/>
              </a:spcAft>
              <a:buClr>
                <a:schemeClr val="dk1"/>
              </a:buClr>
              <a:buSzPts val="900"/>
              <a:buNone/>
              <a:defRPr sz="800"/>
            </a:lvl9pPr>
          </a:lstStyle>
          <a:p>
            <a:endParaRPr/>
          </a:p>
        </p:txBody>
      </p:sp>
      <p:sp>
        <p:nvSpPr>
          <p:cNvPr id="65" name="Google Shape;65;p13"/>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3"/>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3"/>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2296244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4"/>
          <p:cNvSpPr txBox="1">
            <a:spLocks noGrp="1"/>
          </p:cNvSpPr>
          <p:nvPr>
            <p:ph type="title"/>
          </p:nvPr>
        </p:nvSpPr>
        <p:spPr>
          <a:xfrm>
            <a:off x="406400" y="244123"/>
            <a:ext cx="7315200" cy="1016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4"/>
          <p:cNvSpPr txBox="1">
            <a:spLocks noGrp="1"/>
          </p:cNvSpPr>
          <p:nvPr>
            <p:ph type="body" idx="1"/>
          </p:nvPr>
        </p:nvSpPr>
        <p:spPr>
          <a:xfrm rot="5400000">
            <a:off x="2052462" y="-223660"/>
            <a:ext cx="4023078" cy="7315200"/>
          </a:xfrm>
          <a:prstGeom prst="rect">
            <a:avLst/>
          </a:prstGeom>
          <a:noFill/>
          <a:ln>
            <a:noFill/>
          </a:ln>
        </p:spPr>
        <p:txBody>
          <a:bodyPr spcFirstLastPara="1" wrap="square" lIns="91425" tIns="45700" rIns="91425" bIns="45700" anchor="t" anchorCtr="0">
            <a:normAutofit/>
          </a:bodyPr>
          <a:lstStyle>
            <a:lvl1pPr marL="406405" lvl="0" indent="-304804" algn="l">
              <a:spcBef>
                <a:spcPts val="320"/>
              </a:spcBef>
              <a:spcAft>
                <a:spcPts val="0"/>
              </a:spcAft>
              <a:buClr>
                <a:schemeClr val="dk1"/>
              </a:buClr>
              <a:buSzPts val="1800"/>
              <a:buChar char="•"/>
              <a:defRPr/>
            </a:lvl1pPr>
            <a:lvl2pPr marL="812810" lvl="1" indent="-304804" algn="l">
              <a:spcBef>
                <a:spcPts val="320"/>
              </a:spcBef>
              <a:spcAft>
                <a:spcPts val="0"/>
              </a:spcAft>
              <a:buClr>
                <a:schemeClr val="dk1"/>
              </a:buClr>
              <a:buSzPts val="1800"/>
              <a:buChar char="–"/>
              <a:defRPr/>
            </a:lvl2pPr>
            <a:lvl3pPr marL="1219215" lvl="2" indent="-304804" algn="l">
              <a:spcBef>
                <a:spcPts val="320"/>
              </a:spcBef>
              <a:spcAft>
                <a:spcPts val="0"/>
              </a:spcAft>
              <a:buClr>
                <a:schemeClr val="dk1"/>
              </a:buClr>
              <a:buSzPts val="1800"/>
              <a:buChar char="•"/>
              <a:defRPr/>
            </a:lvl3pPr>
            <a:lvl4pPr marL="1625620" lvl="3" indent="-304804" algn="l">
              <a:spcBef>
                <a:spcPts val="320"/>
              </a:spcBef>
              <a:spcAft>
                <a:spcPts val="0"/>
              </a:spcAft>
              <a:buClr>
                <a:schemeClr val="dk1"/>
              </a:buClr>
              <a:buSzPts val="1800"/>
              <a:buChar char="–"/>
              <a:defRPr/>
            </a:lvl4pPr>
            <a:lvl5pPr marL="2032025" lvl="4" indent="-304804" algn="l">
              <a:spcBef>
                <a:spcPts val="320"/>
              </a:spcBef>
              <a:spcAft>
                <a:spcPts val="0"/>
              </a:spcAft>
              <a:buClr>
                <a:schemeClr val="dk1"/>
              </a:buClr>
              <a:buSzPts val="1800"/>
              <a:buChar char="»"/>
              <a:defRPr/>
            </a:lvl5pPr>
            <a:lvl6pPr marL="2438430" lvl="5" indent="-304804" algn="l">
              <a:spcBef>
                <a:spcPts val="320"/>
              </a:spcBef>
              <a:spcAft>
                <a:spcPts val="0"/>
              </a:spcAft>
              <a:buClr>
                <a:schemeClr val="dk1"/>
              </a:buClr>
              <a:buSzPts val="1800"/>
              <a:buChar char="•"/>
              <a:defRPr/>
            </a:lvl6pPr>
            <a:lvl7pPr marL="2844836" lvl="6" indent="-304804" algn="l">
              <a:spcBef>
                <a:spcPts val="320"/>
              </a:spcBef>
              <a:spcAft>
                <a:spcPts val="0"/>
              </a:spcAft>
              <a:buClr>
                <a:schemeClr val="dk1"/>
              </a:buClr>
              <a:buSzPts val="1800"/>
              <a:buChar char="•"/>
              <a:defRPr/>
            </a:lvl7pPr>
            <a:lvl8pPr marL="3251241" lvl="7" indent="-304804" algn="l">
              <a:spcBef>
                <a:spcPts val="320"/>
              </a:spcBef>
              <a:spcAft>
                <a:spcPts val="0"/>
              </a:spcAft>
              <a:buClr>
                <a:schemeClr val="dk1"/>
              </a:buClr>
              <a:buSzPts val="1800"/>
              <a:buChar char="•"/>
              <a:defRPr/>
            </a:lvl8pPr>
            <a:lvl9pPr marL="3657646" lvl="8" indent="-304804" algn="l">
              <a:spcBef>
                <a:spcPts val="320"/>
              </a:spcBef>
              <a:spcAft>
                <a:spcPts val="0"/>
              </a:spcAft>
              <a:buClr>
                <a:schemeClr val="dk1"/>
              </a:buClr>
              <a:buSzPts val="1800"/>
              <a:buChar char="•"/>
              <a:defRPr/>
            </a:lvl9pPr>
          </a:lstStyle>
          <a:p>
            <a:endParaRPr/>
          </a:p>
        </p:txBody>
      </p:sp>
      <p:sp>
        <p:nvSpPr>
          <p:cNvPr id="71" name="Google Shape;71;p14"/>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4"/>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4"/>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412223800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5"/>
          <p:cNvSpPr txBox="1">
            <a:spLocks noGrp="1"/>
          </p:cNvSpPr>
          <p:nvPr>
            <p:ph type="title"/>
          </p:nvPr>
        </p:nvSpPr>
        <p:spPr>
          <a:xfrm rot="5400000">
            <a:off x="4206523" y="1930401"/>
            <a:ext cx="5201356" cy="18288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5"/>
          <p:cNvSpPr txBox="1">
            <a:spLocks noGrp="1"/>
          </p:cNvSpPr>
          <p:nvPr>
            <p:ph type="body" idx="1"/>
          </p:nvPr>
        </p:nvSpPr>
        <p:spPr>
          <a:xfrm rot="5400000">
            <a:off x="481190" y="169334"/>
            <a:ext cx="5201356" cy="5350933"/>
          </a:xfrm>
          <a:prstGeom prst="rect">
            <a:avLst/>
          </a:prstGeom>
          <a:noFill/>
          <a:ln>
            <a:noFill/>
          </a:ln>
        </p:spPr>
        <p:txBody>
          <a:bodyPr spcFirstLastPara="1" wrap="square" lIns="91425" tIns="45700" rIns="91425" bIns="45700" anchor="t" anchorCtr="0">
            <a:normAutofit/>
          </a:bodyPr>
          <a:lstStyle>
            <a:lvl1pPr marL="406405" lvl="0" indent="-304804" algn="l">
              <a:spcBef>
                <a:spcPts val="320"/>
              </a:spcBef>
              <a:spcAft>
                <a:spcPts val="0"/>
              </a:spcAft>
              <a:buClr>
                <a:schemeClr val="dk1"/>
              </a:buClr>
              <a:buSzPts val="1800"/>
              <a:buChar char="•"/>
              <a:defRPr/>
            </a:lvl1pPr>
            <a:lvl2pPr marL="812810" lvl="1" indent="-304804" algn="l">
              <a:spcBef>
                <a:spcPts val="320"/>
              </a:spcBef>
              <a:spcAft>
                <a:spcPts val="0"/>
              </a:spcAft>
              <a:buClr>
                <a:schemeClr val="dk1"/>
              </a:buClr>
              <a:buSzPts val="1800"/>
              <a:buChar char="–"/>
              <a:defRPr/>
            </a:lvl2pPr>
            <a:lvl3pPr marL="1219215" lvl="2" indent="-304804" algn="l">
              <a:spcBef>
                <a:spcPts val="320"/>
              </a:spcBef>
              <a:spcAft>
                <a:spcPts val="0"/>
              </a:spcAft>
              <a:buClr>
                <a:schemeClr val="dk1"/>
              </a:buClr>
              <a:buSzPts val="1800"/>
              <a:buChar char="•"/>
              <a:defRPr/>
            </a:lvl3pPr>
            <a:lvl4pPr marL="1625620" lvl="3" indent="-304804" algn="l">
              <a:spcBef>
                <a:spcPts val="320"/>
              </a:spcBef>
              <a:spcAft>
                <a:spcPts val="0"/>
              </a:spcAft>
              <a:buClr>
                <a:schemeClr val="dk1"/>
              </a:buClr>
              <a:buSzPts val="1800"/>
              <a:buChar char="–"/>
              <a:defRPr/>
            </a:lvl4pPr>
            <a:lvl5pPr marL="2032025" lvl="4" indent="-304804" algn="l">
              <a:spcBef>
                <a:spcPts val="320"/>
              </a:spcBef>
              <a:spcAft>
                <a:spcPts val="0"/>
              </a:spcAft>
              <a:buClr>
                <a:schemeClr val="dk1"/>
              </a:buClr>
              <a:buSzPts val="1800"/>
              <a:buChar char="»"/>
              <a:defRPr/>
            </a:lvl5pPr>
            <a:lvl6pPr marL="2438430" lvl="5" indent="-304804" algn="l">
              <a:spcBef>
                <a:spcPts val="320"/>
              </a:spcBef>
              <a:spcAft>
                <a:spcPts val="0"/>
              </a:spcAft>
              <a:buClr>
                <a:schemeClr val="dk1"/>
              </a:buClr>
              <a:buSzPts val="1800"/>
              <a:buChar char="•"/>
              <a:defRPr/>
            </a:lvl6pPr>
            <a:lvl7pPr marL="2844836" lvl="6" indent="-304804" algn="l">
              <a:spcBef>
                <a:spcPts val="320"/>
              </a:spcBef>
              <a:spcAft>
                <a:spcPts val="0"/>
              </a:spcAft>
              <a:buClr>
                <a:schemeClr val="dk1"/>
              </a:buClr>
              <a:buSzPts val="1800"/>
              <a:buChar char="•"/>
              <a:defRPr/>
            </a:lvl7pPr>
            <a:lvl8pPr marL="3251241" lvl="7" indent="-304804" algn="l">
              <a:spcBef>
                <a:spcPts val="320"/>
              </a:spcBef>
              <a:spcAft>
                <a:spcPts val="0"/>
              </a:spcAft>
              <a:buClr>
                <a:schemeClr val="dk1"/>
              </a:buClr>
              <a:buSzPts val="1800"/>
              <a:buChar char="•"/>
              <a:defRPr/>
            </a:lvl8pPr>
            <a:lvl9pPr marL="3657646" lvl="8" indent="-304804" algn="l">
              <a:spcBef>
                <a:spcPts val="320"/>
              </a:spcBef>
              <a:spcAft>
                <a:spcPts val="0"/>
              </a:spcAft>
              <a:buClr>
                <a:schemeClr val="dk1"/>
              </a:buClr>
              <a:buSzPts val="1800"/>
              <a:buChar char="•"/>
              <a:defRPr/>
            </a:lvl9pPr>
          </a:lstStyle>
          <a:p>
            <a:endParaRPr/>
          </a:p>
        </p:txBody>
      </p:sp>
      <p:sp>
        <p:nvSpPr>
          <p:cNvPr id="77" name="Google Shape;77;p15"/>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5"/>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5"/>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69485461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4"/>
          <p:cNvSpPr txBox="1">
            <a:spLocks noGrp="1"/>
          </p:cNvSpPr>
          <p:nvPr>
            <p:ph type="title"/>
          </p:nvPr>
        </p:nvSpPr>
        <p:spPr>
          <a:xfrm>
            <a:off x="406400" y="244123"/>
            <a:ext cx="7315200" cy="1016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4"/>
          <p:cNvSpPr txBox="1">
            <a:spLocks noGrp="1"/>
          </p:cNvSpPr>
          <p:nvPr>
            <p:ph type="body" idx="1"/>
          </p:nvPr>
        </p:nvSpPr>
        <p:spPr>
          <a:xfrm>
            <a:off x="406400" y="1422401"/>
            <a:ext cx="7315200" cy="4023078"/>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4"/>
          <p:cNvSpPr txBox="1">
            <a:spLocks noGrp="1"/>
          </p:cNvSpPr>
          <p:nvPr>
            <p:ph type="dt" idx="10"/>
          </p:nvPr>
        </p:nvSpPr>
        <p:spPr>
          <a:xfrm>
            <a:off x="406400" y="5650089"/>
            <a:ext cx="1896533" cy="324556"/>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067"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9pPr>
          </a:lstStyle>
          <a:p>
            <a:endParaRPr/>
          </a:p>
        </p:txBody>
      </p:sp>
      <p:sp>
        <p:nvSpPr>
          <p:cNvPr id="9" name="Google Shape;9;p4"/>
          <p:cNvSpPr txBox="1">
            <a:spLocks noGrp="1"/>
          </p:cNvSpPr>
          <p:nvPr>
            <p:ph type="ftr" idx="11"/>
          </p:nvPr>
        </p:nvSpPr>
        <p:spPr>
          <a:xfrm>
            <a:off x="2777067" y="5650089"/>
            <a:ext cx="2573867" cy="324556"/>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067"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600" b="0" i="0" u="none" strike="noStrike" cap="none">
                <a:solidFill>
                  <a:schemeClr val="dk1"/>
                </a:solidFill>
                <a:latin typeface="Calibri"/>
                <a:ea typeface="Calibri"/>
                <a:cs typeface="Calibri"/>
                <a:sym typeface="Calibri"/>
              </a:defRPr>
            </a:lvl9pPr>
          </a:lstStyle>
          <a:p>
            <a:endParaRPr/>
          </a:p>
        </p:txBody>
      </p:sp>
      <p:sp>
        <p:nvSpPr>
          <p:cNvPr id="10" name="Google Shape;10;p4"/>
          <p:cNvSpPr txBox="1">
            <a:spLocks noGrp="1"/>
          </p:cNvSpPr>
          <p:nvPr>
            <p:ph type="sldNum" idx="12"/>
          </p:nvPr>
        </p:nvSpPr>
        <p:spPr>
          <a:xfrm>
            <a:off x="5825067" y="5650089"/>
            <a:ext cx="1896533" cy="324556"/>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067" b="0" i="0" u="none" strike="noStrike" cap="none">
                <a:solidFill>
                  <a:srgbClr val="888888"/>
                </a:solidFill>
                <a:latin typeface="Calibri"/>
                <a:ea typeface="Calibri"/>
                <a:cs typeface="Calibri"/>
                <a:sym typeface="Calibri"/>
              </a:defRPr>
            </a:lvl1pPr>
            <a:lvl2pPr marL="0" marR="0" lvl="1" indent="0" algn="r" rtl="0">
              <a:spcBef>
                <a:spcPts val="0"/>
              </a:spcBef>
              <a:buNone/>
              <a:defRPr sz="1067" b="0" i="0" u="none" strike="noStrike" cap="none">
                <a:solidFill>
                  <a:srgbClr val="888888"/>
                </a:solidFill>
                <a:latin typeface="Calibri"/>
                <a:ea typeface="Calibri"/>
                <a:cs typeface="Calibri"/>
                <a:sym typeface="Calibri"/>
              </a:defRPr>
            </a:lvl2pPr>
            <a:lvl3pPr marL="0" marR="0" lvl="2" indent="0" algn="r" rtl="0">
              <a:spcBef>
                <a:spcPts val="0"/>
              </a:spcBef>
              <a:buNone/>
              <a:defRPr sz="1067" b="0" i="0" u="none" strike="noStrike" cap="none">
                <a:solidFill>
                  <a:srgbClr val="888888"/>
                </a:solidFill>
                <a:latin typeface="Calibri"/>
                <a:ea typeface="Calibri"/>
                <a:cs typeface="Calibri"/>
                <a:sym typeface="Calibri"/>
              </a:defRPr>
            </a:lvl3pPr>
            <a:lvl4pPr marL="0" marR="0" lvl="3" indent="0" algn="r" rtl="0">
              <a:spcBef>
                <a:spcPts val="0"/>
              </a:spcBef>
              <a:buNone/>
              <a:defRPr sz="1067" b="0" i="0" u="none" strike="noStrike" cap="none">
                <a:solidFill>
                  <a:srgbClr val="888888"/>
                </a:solidFill>
                <a:latin typeface="Calibri"/>
                <a:ea typeface="Calibri"/>
                <a:cs typeface="Calibri"/>
                <a:sym typeface="Calibri"/>
              </a:defRPr>
            </a:lvl4pPr>
            <a:lvl5pPr marL="0" marR="0" lvl="4" indent="0" algn="r" rtl="0">
              <a:spcBef>
                <a:spcPts val="0"/>
              </a:spcBef>
              <a:buNone/>
              <a:defRPr sz="1067" b="0" i="0" u="none" strike="noStrike" cap="none">
                <a:solidFill>
                  <a:srgbClr val="888888"/>
                </a:solidFill>
                <a:latin typeface="Calibri"/>
                <a:ea typeface="Calibri"/>
                <a:cs typeface="Calibri"/>
                <a:sym typeface="Calibri"/>
              </a:defRPr>
            </a:lvl5pPr>
            <a:lvl6pPr marL="0" marR="0" lvl="5" indent="0" algn="r" rtl="0">
              <a:spcBef>
                <a:spcPts val="0"/>
              </a:spcBef>
              <a:buNone/>
              <a:defRPr sz="1067" b="0" i="0" u="none" strike="noStrike" cap="none">
                <a:solidFill>
                  <a:srgbClr val="888888"/>
                </a:solidFill>
                <a:latin typeface="Calibri"/>
                <a:ea typeface="Calibri"/>
                <a:cs typeface="Calibri"/>
                <a:sym typeface="Calibri"/>
              </a:defRPr>
            </a:lvl6pPr>
            <a:lvl7pPr marL="0" marR="0" lvl="6" indent="0" algn="r" rtl="0">
              <a:spcBef>
                <a:spcPts val="0"/>
              </a:spcBef>
              <a:buNone/>
              <a:defRPr sz="1067" b="0" i="0" u="none" strike="noStrike" cap="none">
                <a:solidFill>
                  <a:srgbClr val="888888"/>
                </a:solidFill>
                <a:latin typeface="Calibri"/>
                <a:ea typeface="Calibri"/>
                <a:cs typeface="Calibri"/>
                <a:sym typeface="Calibri"/>
              </a:defRPr>
            </a:lvl7pPr>
            <a:lvl8pPr marL="0" marR="0" lvl="7" indent="0" algn="r" rtl="0">
              <a:spcBef>
                <a:spcPts val="0"/>
              </a:spcBef>
              <a:buNone/>
              <a:defRPr sz="1067" b="0" i="0" u="none" strike="noStrike" cap="none">
                <a:solidFill>
                  <a:srgbClr val="888888"/>
                </a:solidFill>
                <a:latin typeface="Calibri"/>
                <a:ea typeface="Calibri"/>
                <a:cs typeface="Calibri"/>
                <a:sym typeface="Calibri"/>
              </a:defRPr>
            </a:lvl8pPr>
            <a:lvl9pPr marL="0" marR="0" lvl="8" indent="0" algn="r" rtl="0">
              <a:spcBef>
                <a:spcPts val="0"/>
              </a:spcBef>
              <a:buNone/>
              <a:defRPr sz="1067" b="0" i="0" u="none" strike="noStrike" cap="none">
                <a:solidFill>
                  <a:srgbClr val="888888"/>
                </a:solidFill>
                <a:latin typeface="Calibri"/>
                <a:ea typeface="Calibri"/>
                <a:cs typeface="Calibri"/>
                <a:sym typeface="Calibri"/>
              </a:defRPr>
            </a:lvl9pPr>
          </a:lstStyle>
          <a:p>
            <a:fld id="{00000000-1234-1234-1234-123412341234}" type="slidenum">
              <a:rPr lang="en-US" smtClean="0"/>
              <a:pPr/>
              <a:t>‹#›</a:t>
            </a:fld>
            <a:endParaRPr lang="en-US"/>
          </a:p>
        </p:txBody>
      </p:sp>
    </p:spTree>
    <p:extLst>
      <p:ext uri="{BB962C8B-B14F-4D97-AF65-F5344CB8AC3E}">
        <p14:creationId xmlns:p14="http://schemas.microsoft.com/office/powerpoint/2010/main" val="3194529576"/>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244"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8" Type="http://schemas.openxmlformats.org/officeDocument/2006/relationships/image" Target="../media/image20.png"/><Relationship Id="rId3" Type="http://schemas.openxmlformats.org/officeDocument/2006/relationships/image" Target="../media/image15.jpg"/><Relationship Id="rId7"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3"/>
          <p:cNvSpPr/>
          <p:nvPr/>
        </p:nvSpPr>
        <p:spPr>
          <a:xfrm>
            <a:off x="0" y="0"/>
            <a:ext cx="16321020" cy="10261842"/>
          </a:xfrm>
          <a:custGeom>
            <a:avLst/>
            <a:gdLst/>
            <a:ahLst/>
            <a:cxnLst/>
            <a:rect l="l" t="t" r="r" b="b"/>
            <a:pathLst>
              <a:path w="18361148" h="11544572" extrusionOk="0">
                <a:moveTo>
                  <a:pt x="0" y="0"/>
                </a:moveTo>
                <a:lnTo>
                  <a:pt x="18361148" y="0"/>
                </a:lnTo>
                <a:lnTo>
                  <a:pt x="18361148" y="11544572"/>
                </a:lnTo>
                <a:lnTo>
                  <a:pt x="0" y="11544572"/>
                </a:lnTo>
                <a:lnTo>
                  <a:pt x="0" y="0"/>
                </a:lnTo>
                <a:close/>
              </a:path>
            </a:pathLst>
          </a:custGeom>
          <a:blipFill rotWithShape="1">
            <a:blip r:embed="rId3">
              <a:alphaModFix/>
            </a:blip>
            <a:stretch>
              <a:fillRect/>
            </a:stretch>
          </a:blipFill>
          <a:ln>
            <a:noFill/>
          </a:ln>
        </p:spPr>
        <p:txBody>
          <a:bodyPr/>
          <a:lstStyle/>
          <a:p>
            <a:pPr defTabSz="812810">
              <a:buClr>
                <a:srgbClr val="000000"/>
              </a:buClr>
            </a:pPr>
            <a:endParaRPr lang="en-US" sz="1244" kern="0">
              <a:solidFill>
                <a:srgbClr val="000000"/>
              </a:solidFill>
              <a:latin typeface="Arial"/>
              <a:cs typeface="Arial"/>
              <a:sym typeface="Arial"/>
            </a:endParaRPr>
          </a:p>
        </p:txBody>
      </p:sp>
      <p:sp>
        <p:nvSpPr>
          <p:cNvPr id="111" name="Google Shape;111;p3"/>
          <p:cNvSpPr/>
          <p:nvPr/>
        </p:nvSpPr>
        <p:spPr>
          <a:xfrm>
            <a:off x="2340762" y="1316444"/>
            <a:ext cx="13729828" cy="7705866"/>
          </a:xfrm>
          <a:custGeom>
            <a:avLst/>
            <a:gdLst/>
            <a:ahLst/>
            <a:cxnLst/>
            <a:rect l="l" t="t" r="r" b="b"/>
            <a:pathLst>
              <a:path w="15446056" h="8669099" extrusionOk="0">
                <a:moveTo>
                  <a:pt x="0" y="0"/>
                </a:moveTo>
                <a:lnTo>
                  <a:pt x="15446056" y="0"/>
                </a:lnTo>
                <a:lnTo>
                  <a:pt x="15446056" y="8669099"/>
                </a:lnTo>
                <a:lnTo>
                  <a:pt x="0" y="8669099"/>
                </a:lnTo>
                <a:lnTo>
                  <a:pt x="0" y="0"/>
                </a:lnTo>
                <a:close/>
              </a:path>
            </a:pathLst>
          </a:custGeom>
          <a:blipFill rotWithShape="1">
            <a:blip r:embed="rId4">
              <a:alphaModFix/>
            </a:blip>
            <a:stretch>
              <a:fillRect/>
            </a:stretch>
          </a:blipFill>
          <a:ln>
            <a:noFill/>
          </a:ln>
        </p:spPr>
        <p:txBody>
          <a:bodyPr/>
          <a:lstStyle/>
          <a:p>
            <a:pPr defTabSz="812810">
              <a:buClr>
                <a:srgbClr val="000000"/>
              </a:buClr>
            </a:pPr>
            <a:endParaRPr lang="en-US" sz="1244" kern="0">
              <a:solidFill>
                <a:srgbClr val="000000"/>
              </a:solidFill>
              <a:latin typeface="Arial"/>
              <a:cs typeface="Arial"/>
              <a:sym typeface="Arial"/>
            </a:endParaRPr>
          </a:p>
        </p:txBody>
      </p:sp>
      <p:sp>
        <p:nvSpPr>
          <p:cNvPr id="112" name="Google Shape;112;p3"/>
          <p:cNvSpPr/>
          <p:nvPr/>
        </p:nvSpPr>
        <p:spPr>
          <a:xfrm>
            <a:off x="12372347" y="-113475"/>
            <a:ext cx="3486254" cy="3486254"/>
          </a:xfrm>
          <a:custGeom>
            <a:avLst/>
            <a:gdLst/>
            <a:ahLst/>
            <a:cxnLst/>
            <a:rect l="l" t="t" r="r" b="b"/>
            <a:pathLst>
              <a:path w="3922036" h="3922036" extrusionOk="0">
                <a:moveTo>
                  <a:pt x="0" y="0"/>
                </a:moveTo>
                <a:lnTo>
                  <a:pt x="3922036" y="0"/>
                </a:lnTo>
                <a:lnTo>
                  <a:pt x="3922036" y="3922036"/>
                </a:lnTo>
                <a:lnTo>
                  <a:pt x="0" y="3922036"/>
                </a:lnTo>
                <a:lnTo>
                  <a:pt x="0" y="0"/>
                </a:lnTo>
                <a:close/>
              </a:path>
            </a:pathLst>
          </a:custGeom>
          <a:blipFill rotWithShape="1">
            <a:blip r:embed="rId5">
              <a:alphaModFix/>
            </a:blip>
            <a:stretch>
              <a:fillRect/>
            </a:stretch>
          </a:blipFill>
          <a:ln>
            <a:noFill/>
          </a:ln>
        </p:spPr>
        <p:txBody>
          <a:bodyPr/>
          <a:lstStyle/>
          <a:p>
            <a:pPr defTabSz="812810">
              <a:buClr>
                <a:srgbClr val="000000"/>
              </a:buClr>
            </a:pPr>
            <a:endParaRPr lang="en-US" sz="1244" kern="0">
              <a:solidFill>
                <a:srgbClr val="000000"/>
              </a:solidFill>
              <a:latin typeface="Arial"/>
              <a:cs typeface="Arial"/>
              <a:sym typeface="Arial"/>
            </a:endParaRPr>
          </a:p>
        </p:txBody>
      </p:sp>
      <p:pic>
        <p:nvPicPr>
          <p:cNvPr id="113" name="Google Shape;113;p3"/>
          <p:cNvPicPr preferRelativeResize="0"/>
          <p:nvPr/>
        </p:nvPicPr>
        <p:blipFill rotWithShape="1">
          <a:blip r:embed="rId6">
            <a:alphaModFix/>
          </a:blip>
          <a:srcRect/>
          <a:stretch/>
        </p:blipFill>
        <p:spPr>
          <a:xfrm>
            <a:off x="3493800" y="6091294"/>
            <a:ext cx="3197473" cy="3197473"/>
          </a:xfrm>
          <a:prstGeom prst="rect">
            <a:avLst/>
          </a:prstGeom>
          <a:noFill/>
          <a:ln>
            <a:noFill/>
          </a:ln>
        </p:spPr>
      </p:pic>
      <p:sp>
        <p:nvSpPr>
          <p:cNvPr id="114" name="Google Shape;114;p3"/>
          <p:cNvSpPr/>
          <p:nvPr/>
        </p:nvSpPr>
        <p:spPr>
          <a:xfrm>
            <a:off x="741407" y="7334279"/>
            <a:ext cx="2817822" cy="711500"/>
          </a:xfrm>
          <a:custGeom>
            <a:avLst/>
            <a:gdLst/>
            <a:ahLst/>
            <a:cxnLst/>
            <a:rect l="l" t="t" r="r" b="b"/>
            <a:pathLst>
              <a:path w="3170050" h="800438" extrusionOk="0">
                <a:moveTo>
                  <a:pt x="0" y="0"/>
                </a:moveTo>
                <a:lnTo>
                  <a:pt x="3170050" y="0"/>
                </a:lnTo>
                <a:lnTo>
                  <a:pt x="3170050" y="800438"/>
                </a:lnTo>
                <a:lnTo>
                  <a:pt x="0" y="800438"/>
                </a:lnTo>
                <a:lnTo>
                  <a:pt x="0" y="0"/>
                </a:lnTo>
                <a:close/>
              </a:path>
            </a:pathLst>
          </a:custGeom>
          <a:blipFill rotWithShape="1">
            <a:blip r:embed="rId7">
              <a:alphaModFix/>
            </a:blip>
            <a:stretch>
              <a:fillRect/>
            </a:stretch>
          </a:blipFill>
          <a:ln>
            <a:noFill/>
          </a:ln>
        </p:spPr>
        <p:txBody>
          <a:bodyPr/>
          <a:lstStyle/>
          <a:p>
            <a:pPr defTabSz="812810">
              <a:buClr>
                <a:srgbClr val="000000"/>
              </a:buClr>
            </a:pPr>
            <a:endParaRPr lang="en-US" sz="1244" kern="0">
              <a:solidFill>
                <a:srgbClr val="000000"/>
              </a:solidFill>
              <a:latin typeface="Arial"/>
              <a:cs typeface="Arial"/>
              <a:sym typeface="Arial"/>
            </a:endParaRPr>
          </a:p>
        </p:txBody>
      </p:sp>
      <p:sp>
        <p:nvSpPr>
          <p:cNvPr id="115" name="Google Shape;115;p3"/>
          <p:cNvSpPr/>
          <p:nvPr/>
        </p:nvSpPr>
        <p:spPr>
          <a:xfrm rot="-1405459">
            <a:off x="-14082" y="903397"/>
            <a:ext cx="5707655" cy="2796751"/>
          </a:xfrm>
          <a:custGeom>
            <a:avLst/>
            <a:gdLst/>
            <a:ahLst/>
            <a:cxnLst/>
            <a:rect l="l" t="t" r="r" b="b"/>
            <a:pathLst>
              <a:path w="6421714" h="3146640" extrusionOk="0">
                <a:moveTo>
                  <a:pt x="0" y="0"/>
                </a:moveTo>
                <a:lnTo>
                  <a:pt x="6421714" y="0"/>
                </a:lnTo>
                <a:lnTo>
                  <a:pt x="6421714" y="3146640"/>
                </a:lnTo>
                <a:lnTo>
                  <a:pt x="0" y="3146640"/>
                </a:lnTo>
                <a:lnTo>
                  <a:pt x="0" y="0"/>
                </a:lnTo>
                <a:close/>
              </a:path>
            </a:pathLst>
          </a:custGeom>
          <a:blipFill rotWithShape="1">
            <a:blip r:embed="rId8">
              <a:alphaModFix/>
            </a:blip>
            <a:stretch>
              <a:fillRect/>
            </a:stretch>
          </a:blipFill>
          <a:ln>
            <a:noFill/>
          </a:ln>
        </p:spPr>
        <p:txBody>
          <a:bodyPr/>
          <a:lstStyle/>
          <a:p>
            <a:pPr defTabSz="812810">
              <a:buClr>
                <a:srgbClr val="000000"/>
              </a:buClr>
            </a:pPr>
            <a:endParaRPr lang="en-US" sz="1244" kern="0">
              <a:solidFill>
                <a:srgbClr val="000000"/>
              </a:solidFill>
              <a:latin typeface="Arial"/>
              <a:cs typeface="Arial"/>
              <a:sym typeface="Arial"/>
            </a:endParaRPr>
          </a:p>
        </p:txBody>
      </p:sp>
      <p:sp>
        <p:nvSpPr>
          <p:cNvPr id="116" name="Google Shape;116;p3"/>
          <p:cNvSpPr txBox="1"/>
          <p:nvPr/>
        </p:nvSpPr>
        <p:spPr>
          <a:xfrm>
            <a:off x="3072082" y="2324125"/>
            <a:ext cx="12522396" cy="1072473"/>
          </a:xfrm>
          <a:prstGeom prst="rect">
            <a:avLst/>
          </a:prstGeom>
          <a:noFill/>
          <a:ln>
            <a:noFill/>
          </a:ln>
        </p:spPr>
        <p:txBody>
          <a:bodyPr spcFirstLastPara="1" wrap="square" lIns="0" tIns="0" rIns="0" bIns="0" anchor="t" anchorCtr="0">
            <a:spAutoFit/>
          </a:bodyPr>
          <a:lstStyle/>
          <a:p>
            <a:pPr algn="ctr" defTabSz="812810">
              <a:lnSpc>
                <a:spcPct val="140000"/>
              </a:lnSpc>
              <a:buClr>
                <a:srgbClr val="000000"/>
              </a:buClr>
            </a:pPr>
            <a:r>
              <a:rPr lang="en-US" sz="4978" kern="0">
                <a:solidFill>
                  <a:srgbClr val="FCFCFD"/>
                </a:solidFill>
                <a:latin typeface="Arial"/>
                <a:ea typeface="Arial"/>
                <a:cs typeface="Arial"/>
                <a:sym typeface="Arial"/>
              </a:rPr>
              <a:t>Want Attendance Credit?</a:t>
            </a:r>
            <a:endParaRPr sz="1244" kern="0">
              <a:solidFill>
                <a:srgbClr val="000000"/>
              </a:solidFill>
              <a:latin typeface="Arial"/>
              <a:cs typeface="Arial"/>
              <a:sym typeface="Arial"/>
            </a:endParaRPr>
          </a:p>
        </p:txBody>
      </p:sp>
      <p:sp>
        <p:nvSpPr>
          <p:cNvPr id="117" name="Google Shape;117;p3"/>
          <p:cNvSpPr txBox="1"/>
          <p:nvPr/>
        </p:nvSpPr>
        <p:spPr>
          <a:xfrm>
            <a:off x="5257412" y="5636794"/>
            <a:ext cx="9564000" cy="819135"/>
          </a:xfrm>
          <a:prstGeom prst="rect">
            <a:avLst/>
          </a:prstGeom>
          <a:noFill/>
          <a:ln>
            <a:noFill/>
          </a:ln>
        </p:spPr>
        <p:txBody>
          <a:bodyPr spcFirstLastPara="1" wrap="square" lIns="0" tIns="0" rIns="0" bIns="0" anchor="t" anchorCtr="0">
            <a:spAutoFit/>
          </a:bodyPr>
          <a:lstStyle/>
          <a:p>
            <a:pPr algn="ctr" defTabSz="812810">
              <a:lnSpc>
                <a:spcPct val="139981"/>
              </a:lnSpc>
              <a:buClr>
                <a:srgbClr val="000000"/>
              </a:buClr>
            </a:pPr>
            <a:r>
              <a:rPr lang="en-US" sz="3802" b="1" kern="0">
                <a:solidFill>
                  <a:srgbClr val="FFDE59"/>
                </a:solidFill>
                <a:latin typeface="Playfair Display"/>
                <a:ea typeface="Playfair Display"/>
                <a:cs typeface="Playfair Display"/>
                <a:sym typeface="Playfair Display"/>
              </a:rPr>
              <a:t>https://tinyurl.com/ENGAGE26FB</a:t>
            </a:r>
            <a:endParaRPr sz="1244" kern="0">
              <a:solidFill>
                <a:srgbClr val="000000"/>
              </a:solidFill>
              <a:latin typeface="Playfair Display"/>
              <a:ea typeface="Playfair Display"/>
              <a:cs typeface="Playfair Display"/>
              <a:sym typeface="Playfair Display"/>
            </a:endParaRPr>
          </a:p>
        </p:txBody>
      </p:sp>
      <p:sp>
        <p:nvSpPr>
          <p:cNvPr id="118" name="Google Shape;118;p3"/>
          <p:cNvSpPr txBox="1"/>
          <p:nvPr/>
        </p:nvSpPr>
        <p:spPr>
          <a:xfrm>
            <a:off x="3992224" y="3214957"/>
            <a:ext cx="11244800" cy="2489143"/>
          </a:xfrm>
          <a:prstGeom prst="rect">
            <a:avLst/>
          </a:prstGeom>
          <a:noFill/>
          <a:ln>
            <a:noFill/>
          </a:ln>
        </p:spPr>
        <p:txBody>
          <a:bodyPr spcFirstLastPara="1" wrap="square" lIns="0" tIns="0" rIns="0" bIns="0" anchor="t" anchorCtr="0">
            <a:spAutoFit/>
          </a:bodyPr>
          <a:lstStyle/>
          <a:p>
            <a:pPr algn="ctr" defTabSz="812810">
              <a:lnSpc>
                <a:spcPct val="140000"/>
              </a:lnSpc>
              <a:buClr>
                <a:srgbClr val="000000"/>
              </a:buClr>
            </a:pPr>
            <a:r>
              <a:rPr lang="en-US" sz="2311" kern="0">
                <a:solidFill>
                  <a:srgbClr val="FCFCFD"/>
                </a:solidFill>
                <a:latin typeface="Playfair Display"/>
                <a:ea typeface="Playfair Display"/>
                <a:cs typeface="Playfair Display"/>
                <a:sym typeface="Playfair Display"/>
              </a:rPr>
              <a:t>To receive attendance credit for all sessions, you </a:t>
            </a:r>
            <a:r>
              <a:rPr lang="en-US" sz="2311" b="1" u="sng" kern="0">
                <a:solidFill>
                  <a:srgbClr val="FFDE59"/>
                </a:solidFill>
                <a:latin typeface="Playfair Display"/>
                <a:ea typeface="Playfair Display"/>
                <a:cs typeface="Playfair Display"/>
                <a:sym typeface="Playfair Display"/>
              </a:rPr>
              <a:t>must fill</a:t>
            </a:r>
            <a:r>
              <a:rPr lang="en-US" sz="2311" b="1" kern="0">
                <a:solidFill>
                  <a:srgbClr val="8D0505"/>
                </a:solidFill>
                <a:latin typeface="Playfair Display"/>
                <a:ea typeface="Playfair Display"/>
                <a:cs typeface="Playfair Display"/>
                <a:sym typeface="Playfair Display"/>
              </a:rPr>
              <a:t> </a:t>
            </a:r>
            <a:r>
              <a:rPr lang="en-US" sz="2311" kern="0">
                <a:solidFill>
                  <a:srgbClr val="FCFCFD"/>
                </a:solidFill>
                <a:latin typeface="Playfair Display"/>
                <a:ea typeface="Playfair Display"/>
                <a:cs typeface="Playfair Display"/>
                <a:sym typeface="Playfair Display"/>
              </a:rPr>
              <a:t>out the feedback form after each session. You can get to the feedback form by using the tinyurl below or scanning the QR code. Please do so within 30 minutes of the session ending. You will receive a copy of your response, so you can make sure you did your survey and to check attendance. </a:t>
            </a:r>
            <a:r>
              <a:rPr lang="en-US" sz="2311" b="1" u="sng" kern="0">
                <a:solidFill>
                  <a:srgbClr val="FCFCFD"/>
                </a:solidFill>
                <a:latin typeface="Playfair Display"/>
                <a:ea typeface="Playfair Display"/>
                <a:cs typeface="Playfair Display"/>
                <a:sym typeface="Playfair Display"/>
              </a:rPr>
              <a:t>Save this for your records</a:t>
            </a:r>
            <a:r>
              <a:rPr lang="en-US" sz="2311" kern="0">
                <a:solidFill>
                  <a:srgbClr val="FCFCFD"/>
                </a:solidFill>
                <a:latin typeface="Playfair Display"/>
                <a:ea typeface="Playfair Display"/>
                <a:cs typeface="Playfair Display"/>
                <a:sym typeface="Playfair Display"/>
              </a:rPr>
              <a:t>!</a:t>
            </a:r>
            <a:endParaRPr sz="978" kern="0">
              <a:solidFill>
                <a:srgbClr val="000000"/>
              </a:solidFill>
              <a:latin typeface="Playfair Display"/>
              <a:ea typeface="Playfair Display"/>
              <a:cs typeface="Playfair Display"/>
              <a:sym typeface="Playfair Display"/>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tretch>
            <a:fillRect/>
          </a:stretch>
        </p:blipFill>
        <p:spPr>
          <a:xfrm>
            <a:off x="0" y="38100"/>
            <a:ext cx="16256000" cy="90678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TotalTime>
  <Words>88</Words>
  <Application>Microsoft Office PowerPoint</Application>
  <PresentationFormat>Custom</PresentationFormat>
  <Paragraphs>3</Paragraphs>
  <Slides>15</Slides>
  <Notes>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15</vt:i4>
      </vt:variant>
    </vt:vector>
  </HeadingPairs>
  <TitlesOfParts>
    <vt:vector size="21" baseType="lpstr">
      <vt:lpstr>Aptos</vt:lpstr>
      <vt:lpstr>Arial</vt:lpstr>
      <vt:lpstr>Calibri</vt:lpstr>
      <vt:lpstr>Playfair Display</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jenni</dc:creator>
  <cp:lastModifiedBy>jenniferhaden01@gmail.com</cp:lastModifiedBy>
  <cp:revision>2</cp:revision>
  <dcterms:created xsi:type="dcterms:W3CDTF">2006-08-16T00:00:00Z</dcterms:created>
  <dcterms:modified xsi:type="dcterms:W3CDTF">2026-07-16T19:46:23Z</dcterms:modified>
</cp:coreProperties>
</file>