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y="5143500" cx="9144000"/>
  <p:notesSz cx="6858000" cy="9144000"/>
  <p:embeddedFontLst>
    <p:embeddedFont>
      <p:font typeface="Playfair Display"/>
      <p:regular r:id="rId39"/>
      <p:bold r:id="rId40"/>
      <p:italic r:id="rId41"/>
      <p:boldItalic r:id="rId42"/>
    </p:embeddedFont>
    <p:embeddedFont>
      <p:font typeface="Gloria Hallelujah"/>
      <p:regular r:id="rId43"/>
    </p:embeddedFont>
    <p:embeddedFont>
      <p:font typeface="Didact Gothic"/>
      <p:regular r:id="rId44"/>
    </p:embeddedFont>
    <p:embeddedFont>
      <p:font typeface="Smokum"/>
      <p:regular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layfairDisplay-bold.fntdata"/><Relationship Id="rId20" Type="http://schemas.openxmlformats.org/officeDocument/2006/relationships/slide" Target="slides/slide15.xml"/><Relationship Id="rId42" Type="http://schemas.openxmlformats.org/officeDocument/2006/relationships/font" Target="fonts/PlayfairDisplay-boldItalic.fntdata"/><Relationship Id="rId41" Type="http://schemas.openxmlformats.org/officeDocument/2006/relationships/font" Target="fonts/PlayfairDisplay-italic.fntdata"/><Relationship Id="rId22" Type="http://schemas.openxmlformats.org/officeDocument/2006/relationships/slide" Target="slides/slide17.xml"/><Relationship Id="rId44" Type="http://schemas.openxmlformats.org/officeDocument/2006/relationships/font" Target="fonts/DidactGothic-regular.fntdata"/><Relationship Id="rId21" Type="http://schemas.openxmlformats.org/officeDocument/2006/relationships/slide" Target="slides/slide16.xml"/><Relationship Id="rId43" Type="http://schemas.openxmlformats.org/officeDocument/2006/relationships/font" Target="fonts/GloriaHallelujah-regular.fntdata"/><Relationship Id="rId24" Type="http://schemas.openxmlformats.org/officeDocument/2006/relationships/slide" Target="slides/slide19.xml"/><Relationship Id="rId23" Type="http://schemas.openxmlformats.org/officeDocument/2006/relationships/slide" Target="slides/slide18.xml"/><Relationship Id="rId45" Type="http://schemas.openxmlformats.org/officeDocument/2006/relationships/font" Target="fonts/Smokum-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PlayfairDisplay-regular.fntdata"/><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f59147b03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3f59147b037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c41878179c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c41878179c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Tornado, B: Hurricanes, C: Blizzards</a:t>
            </a:r>
            <a:endParaRPr/>
          </a:p>
          <a:p>
            <a:pPr indent="0" lvl="0" marL="0" rtl="0" algn="l">
              <a:spcBef>
                <a:spcPts val="0"/>
              </a:spcBef>
              <a:spcAft>
                <a:spcPts val="0"/>
              </a:spcAft>
              <a:buNone/>
            </a:pPr>
            <a:r>
              <a:rPr lang="en"/>
              <a:t>🍐🍐 Correct options are: B: Hurricanes</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f043fa7f5b_0_45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f043fa7f5b_0_45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Tornado, B: Hurricanes, C: Blizzards</a:t>
            </a:r>
            <a:endParaRPr/>
          </a:p>
          <a:p>
            <a:pPr indent="0" lvl="0" marL="0" rtl="0" algn="l">
              <a:spcBef>
                <a:spcPts val="0"/>
              </a:spcBef>
              <a:spcAft>
                <a:spcPts val="0"/>
              </a:spcAft>
              <a:buNone/>
            </a:pPr>
            <a:r>
              <a:rPr lang="en"/>
              <a:t>🍐🍐 Correct options are: B: Hurricanes</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c41878179c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c41878179c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Text Slide</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2cd61e49e7_0_7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2cd61e49e7_0_7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2cd61e49e7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2cd61e49e7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Text Slide </a:t>
            </a:r>
            <a:endParaRPr/>
          </a:p>
          <a:p>
            <a:pPr indent="0" lvl="0" marL="0" rtl="0" algn="l">
              <a:spcBef>
                <a:spcPts val="0"/>
              </a:spcBef>
              <a:spcAft>
                <a:spcPts val="0"/>
              </a:spcAft>
              <a:buNone/>
            </a:pPr>
            <a:r>
              <a:rPr lang="en"/>
              <a:t>🍐 To edit the type of question, go back to the "Make Your Lessons Interactive" in the Pear Deck sidebar.</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c41878179c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c41878179c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Tornado, B: Hurricanes, C: Blizzards</a:t>
            </a:r>
            <a:endParaRPr/>
          </a:p>
          <a:p>
            <a:pPr indent="0" lvl="0" marL="0" rtl="0" algn="l">
              <a:spcBef>
                <a:spcPts val="0"/>
              </a:spcBef>
              <a:spcAft>
                <a:spcPts val="0"/>
              </a:spcAft>
              <a:buNone/>
            </a:pPr>
            <a:r>
              <a:rPr lang="en"/>
              <a:t>🍐🍐 Correct options are: B: Hurricanes</a:t>
            </a:r>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c41878179c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c41878179c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Tornado, B: Hurricanes, C: Blizzards</a:t>
            </a:r>
            <a:endParaRPr/>
          </a:p>
          <a:p>
            <a:pPr indent="0" lvl="0" marL="0" rtl="0" algn="l">
              <a:spcBef>
                <a:spcPts val="0"/>
              </a:spcBef>
              <a:spcAft>
                <a:spcPts val="0"/>
              </a:spcAft>
              <a:buNone/>
            </a:pPr>
            <a:r>
              <a:rPr lang="en"/>
              <a:t>🍐🍐 Correct options are: B: Hurricanes</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c41878179c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c41878179c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Tornado, B: Hurricanes, C: Blizzards</a:t>
            </a:r>
            <a:endParaRPr/>
          </a:p>
          <a:p>
            <a:pPr indent="0" lvl="0" marL="0" rtl="0" algn="l">
              <a:spcBef>
                <a:spcPts val="0"/>
              </a:spcBef>
              <a:spcAft>
                <a:spcPts val="0"/>
              </a:spcAft>
              <a:buNone/>
            </a:pPr>
            <a:r>
              <a:rPr lang="en"/>
              <a:t>🍐🍐 Correct options are: B: Hurricanes</a:t>
            </a:r>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c41878179c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c41878179c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Tornado, B: Hurricanes, C: Blizzards</a:t>
            </a:r>
            <a:endParaRPr/>
          </a:p>
          <a:p>
            <a:pPr indent="0" lvl="0" marL="0" rtl="0" algn="l">
              <a:spcBef>
                <a:spcPts val="0"/>
              </a:spcBef>
              <a:spcAft>
                <a:spcPts val="0"/>
              </a:spcAft>
              <a:buNone/>
            </a:pPr>
            <a:r>
              <a:rPr lang="en"/>
              <a:t>🍐🍐 Correct options are: B: Hurricanes</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c41878179c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c41878179c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Tornado, B: Hurricanes, C: Blizzards</a:t>
            </a:r>
            <a:endParaRPr/>
          </a:p>
          <a:p>
            <a:pPr indent="0" lvl="0" marL="0" rtl="0" algn="l">
              <a:spcBef>
                <a:spcPts val="0"/>
              </a:spcBef>
              <a:spcAft>
                <a:spcPts val="0"/>
              </a:spcAft>
              <a:buNone/>
            </a:pPr>
            <a:r>
              <a:rPr lang="en"/>
              <a:t>🍐🍐 Correct options are: B: Hurricanes</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c41878179c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c41878179c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Text Slide </a:t>
            </a:r>
            <a:endParaRPr/>
          </a:p>
          <a:p>
            <a:pPr indent="0" lvl="0" marL="0" rtl="0" algn="l">
              <a:spcBef>
                <a:spcPts val="0"/>
              </a:spcBef>
              <a:spcAft>
                <a:spcPts val="0"/>
              </a:spcAft>
              <a:buNone/>
            </a:pPr>
            <a:r>
              <a:rPr lang="en"/>
              <a:t>🍐 To edit the type of question, go back to the "Make Your Lessons Interactive" in the Pear Deck sidebar.</a:t>
            </a:r>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f043fa7f5b_0_45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f043fa7f5b_0_45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f043fa7f5b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f043fa7f5b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Large Hurricane, B: Small Storm</a:t>
            </a:r>
            <a:endParaRPr/>
          </a:p>
          <a:p>
            <a:pPr indent="0" lvl="0" marL="0" rtl="0" algn="l">
              <a:spcBef>
                <a:spcPts val="0"/>
              </a:spcBef>
              <a:spcAft>
                <a:spcPts val="0"/>
              </a:spcAft>
              <a:buNone/>
            </a:pPr>
            <a:r>
              <a:rPr lang="en"/>
              <a:t>🍐🍐 Correct options are: A: Large Hurricane</a:t>
            </a:r>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f043fa7f5b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f043fa7f5b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Text Slide</a:t>
            </a:r>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f043fa7f5b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f043fa7f5b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Communications were open, B: Bridges were damaged but usable, C: Bridges and communication systems were destroyed</a:t>
            </a:r>
            <a:endParaRPr/>
          </a:p>
          <a:p>
            <a:pPr indent="0" lvl="0" marL="0" rtl="0" algn="l">
              <a:spcBef>
                <a:spcPts val="0"/>
              </a:spcBef>
              <a:spcAft>
                <a:spcPts val="0"/>
              </a:spcAft>
              <a:buNone/>
            </a:pPr>
            <a:r>
              <a:rPr lang="en"/>
              <a:t>🍐🍐 Correct options are: C: Bridges and communication systems were destroyed</a:t>
            </a:r>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f043fa7f5b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f043fa7f5b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f043fa7f5b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f043fa7f5b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Tornado, B: Hurricanes, C: Blizzards</a:t>
            </a:r>
            <a:endParaRPr/>
          </a:p>
          <a:p>
            <a:pPr indent="0" lvl="0" marL="0" rtl="0" algn="l">
              <a:spcBef>
                <a:spcPts val="0"/>
              </a:spcBef>
              <a:spcAft>
                <a:spcPts val="0"/>
              </a:spcAft>
              <a:buNone/>
            </a:pPr>
            <a:r>
              <a:rPr lang="en"/>
              <a:t>🍐🍐 Correct options are: B: Hurricanes</a:t>
            </a:r>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f043fa7f5b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f043fa7f5b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Tornado, B: Hurricanes, C: Blizzards</a:t>
            </a:r>
            <a:endParaRPr/>
          </a:p>
          <a:p>
            <a:pPr indent="0" lvl="0" marL="0" rtl="0" algn="l">
              <a:spcBef>
                <a:spcPts val="0"/>
              </a:spcBef>
              <a:spcAft>
                <a:spcPts val="0"/>
              </a:spcAft>
              <a:buNone/>
            </a:pPr>
            <a:r>
              <a:rPr lang="en"/>
              <a:t>🍐🍐 Correct options are: B: Hurricanes</a:t>
            </a:r>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f043fa7f5b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f043fa7f5b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Tornado, B: Hurricanes, C: Blizzards</a:t>
            </a:r>
            <a:endParaRPr/>
          </a:p>
          <a:p>
            <a:pPr indent="0" lvl="0" marL="0" rtl="0" algn="l">
              <a:spcBef>
                <a:spcPts val="0"/>
              </a:spcBef>
              <a:spcAft>
                <a:spcPts val="0"/>
              </a:spcAft>
              <a:buNone/>
            </a:pPr>
            <a:r>
              <a:rPr lang="en"/>
              <a:t>🍐🍐 Correct options are: B: Hurricanes</a:t>
            </a:r>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f043fa7f5b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f043fa7f5b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Tornado, B: Hurricanes, C: Blizzards</a:t>
            </a:r>
            <a:endParaRPr/>
          </a:p>
          <a:p>
            <a:pPr indent="0" lvl="0" marL="0" rtl="0" algn="l">
              <a:spcBef>
                <a:spcPts val="0"/>
              </a:spcBef>
              <a:spcAft>
                <a:spcPts val="0"/>
              </a:spcAft>
              <a:buNone/>
            </a:pPr>
            <a:r>
              <a:rPr lang="en"/>
              <a:t>🍐🍐 Correct options are: B: Hurricanes</a:t>
            </a:r>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f043fa7f5b_0_45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f043fa7f5b_0_45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f043fa7f5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f043fa7f5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f043fa7f5b_0_45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f043fa7f5b_0_45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f043fa7f5b_0_45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f043fa7f5b_0_45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f043fa7f5b_0_45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f043fa7f5b_0_45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f043fa7f5b_0_45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f043fa7f5b_0_45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f043fa7f5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f043fa7f5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f043fa7f5b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f043fa7f5b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2cd61e49e7_0_14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2cd61e49e7_0_14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San Antonio, B: Fort Worth, C: Galveston</a:t>
            </a:r>
            <a:endParaRPr/>
          </a:p>
          <a:p>
            <a:pPr indent="0" lvl="0" marL="0" rtl="0" algn="l">
              <a:spcBef>
                <a:spcPts val="0"/>
              </a:spcBef>
              <a:spcAft>
                <a:spcPts val="0"/>
              </a:spcAft>
              <a:buNone/>
            </a:pPr>
            <a:r>
              <a:rPr lang="en"/>
              <a:t>🍐🍐 Correct options are: C: Galveston</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f043fa7f5b_0_45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f043fa7f5b_0_45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San Antonio, B: Fort Worth, C: Galveston</a:t>
            </a:r>
            <a:endParaRPr/>
          </a:p>
          <a:p>
            <a:pPr indent="0" lvl="0" marL="0" rtl="0" algn="l">
              <a:spcBef>
                <a:spcPts val="0"/>
              </a:spcBef>
              <a:spcAft>
                <a:spcPts val="0"/>
              </a:spcAft>
              <a:buNone/>
            </a:pPr>
            <a:r>
              <a:rPr lang="en"/>
              <a:t>🍐🍐 Correct options are: C: Galveston</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c41878179c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c41878179c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Text Slide</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c41878179c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c41878179c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Multiple Choice Slide</a:t>
            </a:r>
            <a:endParaRPr/>
          </a:p>
          <a:p>
            <a:pPr indent="0" lvl="0" marL="0" rtl="0" algn="l">
              <a:spcBef>
                <a:spcPts val="0"/>
              </a:spcBef>
              <a:spcAft>
                <a:spcPts val="0"/>
              </a:spcAft>
              <a:buNone/>
            </a:pPr>
            <a:r>
              <a:rPr lang="en"/>
              <a:t>🍐🍐 Your current options are: A: Island in the Coastal Plains, B: Desert in the Mountain and Basins, C: Swamp in the Coastal Plain</a:t>
            </a:r>
            <a:endParaRPr/>
          </a:p>
          <a:p>
            <a:pPr indent="0" lvl="0" marL="0" rtl="0" algn="l">
              <a:spcBef>
                <a:spcPts val="0"/>
              </a:spcBef>
              <a:spcAft>
                <a:spcPts val="0"/>
              </a:spcAft>
              <a:buNone/>
            </a:pPr>
            <a:r>
              <a:rPr lang="en"/>
              <a:t>🍐🍐 Correct options are: A: Island in the Coastal Plains</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50" name="Shape 50"/>
        <p:cNvGrpSpPr/>
        <p:nvPr/>
      </p:nvGrpSpPr>
      <p:grpSpPr>
        <a:xfrm>
          <a:off x="0" y="0"/>
          <a:ext cx="0" cy="0"/>
          <a:chOff x="0" y="0"/>
          <a:chExt cx="0" cy="0"/>
        </a:xfrm>
      </p:grpSpPr>
      <p:sp>
        <p:nvSpPr>
          <p:cNvPr id="51" name="Google Shape;51;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2" name="Google Shape;52;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3" name="Google Shape;53;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bg>
      <p:bgPr>
        <a:solidFill>
          <a:schemeClr val="lt1"/>
        </a:solidFill>
      </p:bgPr>
    </p:bg>
    <p:spTree>
      <p:nvGrpSpPr>
        <p:cNvPr id="54" name="Shape 54"/>
        <p:cNvGrpSpPr/>
        <p:nvPr/>
      </p:nvGrpSpPr>
      <p:grpSpPr>
        <a:xfrm>
          <a:off x="0" y="0"/>
          <a:ext cx="0" cy="0"/>
          <a:chOff x="0" y="0"/>
          <a:chExt cx="0" cy="0"/>
        </a:xfrm>
      </p:grpSpPr>
      <p:sp>
        <p:nvSpPr>
          <p:cNvPr id="55" name="Google Shape;55;p14"/>
          <p:cNvSpPr txBox="1"/>
          <p:nvPr>
            <p:ph type="title"/>
          </p:nvPr>
        </p:nvSpPr>
        <p:spPr>
          <a:xfrm>
            <a:off x="4633675" y="305913"/>
            <a:ext cx="3797100" cy="572700"/>
          </a:xfrm>
          <a:prstGeom prst="rect">
            <a:avLst/>
          </a:prstGeom>
        </p:spPr>
        <p:txBody>
          <a:bodyPr anchorCtr="0" anchor="t" bIns="91425" lIns="91425" spcFirstLastPara="1" rIns="91425" wrap="square" tIns="91425">
            <a:norm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56" name="Google Shape;56;p14"/>
          <p:cNvSpPr txBox="1"/>
          <p:nvPr>
            <p:ph idx="1" type="subTitle"/>
          </p:nvPr>
        </p:nvSpPr>
        <p:spPr>
          <a:xfrm>
            <a:off x="4755500" y="1739078"/>
            <a:ext cx="3589800" cy="2144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800"/>
              <a:buChar char="●"/>
              <a:defRPr/>
            </a:lvl1pPr>
            <a:lvl2pPr lvl="1">
              <a:lnSpc>
                <a:spcPct val="100000"/>
              </a:lnSpc>
              <a:spcBef>
                <a:spcPts val="0"/>
              </a:spcBef>
              <a:spcAft>
                <a:spcPts val="0"/>
              </a:spcAft>
              <a:buSzPts val="1400"/>
              <a:buChar char="○"/>
              <a:defRPr/>
            </a:lvl2pPr>
            <a:lvl3pPr lvl="2">
              <a:lnSpc>
                <a:spcPct val="100000"/>
              </a:lnSpc>
              <a:spcBef>
                <a:spcPts val="0"/>
              </a:spcBef>
              <a:spcAft>
                <a:spcPts val="0"/>
              </a:spcAft>
              <a:buSzPts val="1400"/>
              <a:buChar char="■"/>
              <a:defRPr/>
            </a:lvl3pPr>
            <a:lvl4pPr lvl="3">
              <a:lnSpc>
                <a:spcPct val="100000"/>
              </a:lnSpc>
              <a:spcBef>
                <a:spcPts val="0"/>
              </a:spcBef>
              <a:spcAft>
                <a:spcPts val="0"/>
              </a:spcAft>
              <a:buSzPts val="1400"/>
              <a:buChar char="●"/>
              <a:defRPr/>
            </a:lvl4pPr>
            <a:lvl5pPr lvl="4">
              <a:lnSpc>
                <a:spcPct val="100000"/>
              </a:lnSpc>
              <a:spcBef>
                <a:spcPts val="0"/>
              </a:spcBef>
              <a:spcAft>
                <a:spcPts val="0"/>
              </a:spcAft>
              <a:buSzPts val="1400"/>
              <a:buChar char="○"/>
              <a:defRPr/>
            </a:lvl5pPr>
            <a:lvl6pPr lvl="5">
              <a:lnSpc>
                <a:spcPct val="100000"/>
              </a:lnSpc>
              <a:spcBef>
                <a:spcPts val="0"/>
              </a:spcBef>
              <a:spcAft>
                <a:spcPts val="0"/>
              </a:spcAft>
              <a:buSzPts val="1400"/>
              <a:buChar char="■"/>
              <a:defRPr/>
            </a:lvl6pPr>
            <a:lvl7pPr lvl="6">
              <a:lnSpc>
                <a:spcPct val="100000"/>
              </a:lnSpc>
              <a:spcBef>
                <a:spcPts val="0"/>
              </a:spcBef>
              <a:spcAft>
                <a:spcPts val="0"/>
              </a:spcAft>
              <a:buSzPts val="1400"/>
              <a:buChar char="●"/>
              <a:defRPr/>
            </a:lvl7pPr>
            <a:lvl8pPr lvl="7">
              <a:lnSpc>
                <a:spcPct val="100000"/>
              </a:lnSpc>
              <a:spcBef>
                <a:spcPts val="0"/>
              </a:spcBef>
              <a:spcAft>
                <a:spcPts val="0"/>
              </a:spcAft>
              <a:buSzPts val="1400"/>
              <a:buChar char="○"/>
              <a:defRPr/>
            </a:lvl8pPr>
            <a:lvl9pPr lvl="8">
              <a:lnSpc>
                <a:spcPct val="100000"/>
              </a:lnSpc>
              <a:spcBef>
                <a:spcPts val="0"/>
              </a:spcBef>
              <a:spcAft>
                <a:spcPts val="0"/>
              </a:spcAft>
              <a:buSzPts val="1400"/>
              <a:buChar char="■"/>
              <a:defRPr/>
            </a:lvl9pPr>
          </a:lstStyle>
          <a:p/>
        </p:txBody>
      </p:sp>
      <p:sp>
        <p:nvSpPr>
          <p:cNvPr id="57" name="Google Shape;57;p14"/>
          <p:cNvSpPr/>
          <p:nvPr/>
        </p:nvSpPr>
        <p:spPr>
          <a:xfrm rot="5400000">
            <a:off x="6575791" y="2403610"/>
            <a:ext cx="112108" cy="4593163"/>
          </a:xfrm>
          <a:custGeom>
            <a:rect b="b" l="l" r="r" t="t"/>
            <a:pathLst>
              <a:path extrusionOk="0" h="101658" w="3644">
                <a:moveTo>
                  <a:pt x="749" y="1"/>
                </a:moveTo>
                <a:cubicBezTo>
                  <a:pt x="749" y="424"/>
                  <a:pt x="749" y="814"/>
                  <a:pt x="749" y="1237"/>
                </a:cubicBezTo>
                <a:cubicBezTo>
                  <a:pt x="749" y="7383"/>
                  <a:pt x="846" y="13529"/>
                  <a:pt x="1009" y="19708"/>
                </a:cubicBezTo>
                <a:cubicBezTo>
                  <a:pt x="1172" y="24521"/>
                  <a:pt x="1464" y="29366"/>
                  <a:pt x="1692" y="34179"/>
                </a:cubicBezTo>
                <a:cubicBezTo>
                  <a:pt x="2115" y="43935"/>
                  <a:pt x="1" y="53626"/>
                  <a:pt x="911" y="63414"/>
                </a:cubicBezTo>
                <a:cubicBezTo>
                  <a:pt x="1334" y="67837"/>
                  <a:pt x="716" y="72324"/>
                  <a:pt x="781" y="76780"/>
                </a:cubicBezTo>
                <a:cubicBezTo>
                  <a:pt x="879" y="83609"/>
                  <a:pt x="1172" y="90470"/>
                  <a:pt x="1399" y="97332"/>
                </a:cubicBezTo>
                <a:cubicBezTo>
                  <a:pt x="1464" y="98763"/>
                  <a:pt x="1757" y="100161"/>
                  <a:pt x="1952" y="101592"/>
                </a:cubicBezTo>
                <a:cubicBezTo>
                  <a:pt x="2050" y="101560"/>
                  <a:pt x="2180" y="101495"/>
                  <a:pt x="2277" y="101495"/>
                </a:cubicBezTo>
                <a:cubicBezTo>
                  <a:pt x="2472" y="101527"/>
                  <a:pt x="2700" y="101592"/>
                  <a:pt x="2895" y="101657"/>
                </a:cubicBezTo>
                <a:lnTo>
                  <a:pt x="3025" y="101657"/>
                </a:lnTo>
                <a:cubicBezTo>
                  <a:pt x="3058" y="96031"/>
                  <a:pt x="3643" y="90308"/>
                  <a:pt x="2895" y="84747"/>
                </a:cubicBezTo>
                <a:cubicBezTo>
                  <a:pt x="1789" y="76422"/>
                  <a:pt x="2960" y="68162"/>
                  <a:pt x="2505" y="59869"/>
                </a:cubicBezTo>
                <a:cubicBezTo>
                  <a:pt x="2310" y="55609"/>
                  <a:pt x="2863" y="51349"/>
                  <a:pt x="3025" y="47057"/>
                </a:cubicBezTo>
                <a:cubicBezTo>
                  <a:pt x="3220" y="42341"/>
                  <a:pt x="3481" y="37626"/>
                  <a:pt x="3546" y="32911"/>
                </a:cubicBezTo>
                <a:cubicBezTo>
                  <a:pt x="3611" y="30407"/>
                  <a:pt x="3285" y="27903"/>
                  <a:pt x="3220" y="25366"/>
                </a:cubicBezTo>
                <a:cubicBezTo>
                  <a:pt x="3123" y="19935"/>
                  <a:pt x="3643" y="14407"/>
                  <a:pt x="2895" y="9041"/>
                </a:cubicBezTo>
                <a:cubicBezTo>
                  <a:pt x="2472" y="6017"/>
                  <a:pt x="2375" y="2993"/>
                  <a:pt x="23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6589820" y="2597380"/>
            <a:ext cx="84050" cy="4604910"/>
          </a:xfrm>
          <a:custGeom>
            <a:rect b="b" l="l" r="r" t="t"/>
            <a:pathLst>
              <a:path extrusionOk="0" h="101918" w="2732">
                <a:moveTo>
                  <a:pt x="2114" y="1"/>
                </a:moveTo>
                <a:cubicBezTo>
                  <a:pt x="1496" y="1"/>
                  <a:pt x="878" y="1"/>
                  <a:pt x="260" y="33"/>
                </a:cubicBezTo>
                <a:cubicBezTo>
                  <a:pt x="293" y="911"/>
                  <a:pt x="325" y="1789"/>
                  <a:pt x="325" y="2668"/>
                </a:cubicBezTo>
                <a:cubicBezTo>
                  <a:pt x="325" y="12033"/>
                  <a:pt x="163" y="21399"/>
                  <a:pt x="325" y="30764"/>
                </a:cubicBezTo>
                <a:cubicBezTo>
                  <a:pt x="488" y="38309"/>
                  <a:pt x="1333" y="45853"/>
                  <a:pt x="1268" y="53365"/>
                </a:cubicBezTo>
                <a:cubicBezTo>
                  <a:pt x="1203" y="62341"/>
                  <a:pt x="455" y="71349"/>
                  <a:pt x="130" y="80324"/>
                </a:cubicBezTo>
                <a:cubicBezTo>
                  <a:pt x="0" y="83609"/>
                  <a:pt x="195" y="86893"/>
                  <a:pt x="293" y="90145"/>
                </a:cubicBezTo>
                <a:cubicBezTo>
                  <a:pt x="423" y="93982"/>
                  <a:pt x="650" y="97787"/>
                  <a:pt x="846" y="101755"/>
                </a:cubicBezTo>
                <a:cubicBezTo>
                  <a:pt x="1106" y="101787"/>
                  <a:pt x="1594" y="101820"/>
                  <a:pt x="2309" y="101917"/>
                </a:cubicBezTo>
                <a:cubicBezTo>
                  <a:pt x="2309" y="100584"/>
                  <a:pt x="2341" y="99413"/>
                  <a:pt x="2309" y="98242"/>
                </a:cubicBezTo>
                <a:cubicBezTo>
                  <a:pt x="2211" y="94015"/>
                  <a:pt x="1984" y="89820"/>
                  <a:pt x="1951" y="85625"/>
                </a:cubicBezTo>
                <a:cubicBezTo>
                  <a:pt x="1951" y="83251"/>
                  <a:pt x="2309" y="80845"/>
                  <a:pt x="2341" y="78471"/>
                </a:cubicBezTo>
                <a:cubicBezTo>
                  <a:pt x="2504" y="71121"/>
                  <a:pt x="2537" y="63739"/>
                  <a:pt x="2634" y="56390"/>
                </a:cubicBezTo>
                <a:cubicBezTo>
                  <a:pt x="2667" y="55252"/>
                  <a:pt x="2732" y="54113"/>
                  <a:pt x="2699" y="53008"/>
                </a:cubicBezTo>
                <a:cubicBezTo>
                  <a:pt x="2602" y="48162"/>
                  <a:pt x="2504" y="43317"/>
                  <a:pt x="2439" y="38472"/>
                </a:cubicBezTo>
                <a:cubicBezTo>
                  <a:pt x="2407" y="37366"/>
                  <a:pt x="2699" y="36228"/>
                  <a:pt x="2667" y="35090"/>
                </a:cubicBezTo>
                <a:cubicBezTo>
                  <a:pt x="2439" y="28163"/>
                  <a:pt x="2049" y="21269"/>
                  <a:pt x="1919" y="14342"/>
                </a:cubicBezTo>
                <a:cubicBezTo>
                  <a:pt x="1821" y="9562"/>
                  <a:pt x="2016" y="4781"/>
                  <a:pt x="211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2">
  <p:cSld name="SECTION_TITLE_AND_DESCRIPTION_2">
    <p:bg>
      <p:bgPr>
        <a:solidFill>
          <a:schemeClr val="lt1"/>
        </a:solidFill>
      </p:bgPr>
    </p:bg>
    <p:spTree>
      <p:nvGrpSpPr>
        <p:cNvPr id="59" name="Shape 59"/>
        <p:cNvGrpSpPr/>
        <p:nvPr/>
      </p:nvGrpSpPr>
      <p:grpSpPr>
        <a:xfrm>
          <a:off x="0" y="0"/>
          <a:ext cx="0" cy="0"/>
          <a:chOff x="0" y="0"/>
          <a:chExt cx="0" cy="0"/>
        </a:xfrm>
      </p:grpSpPr>
      <p:sp>
        <p:nvSpPr>
          <p:cNvPr id="60" name="Google Shape;60;p15"/>
          <p:cNvSpPr txBox="1"/>
          <p:nvPr>
            <p:ph type="title"/>
          </p:nvPr>
        </p:nvSpPr>
        <p:spPr>
          <a:xfrm>
            <a:off x="4633675" y="305913"/>
            <a:ext cx="3797100" cy="572700"/>
          </a:xfrm>
          <a:prstGeom prst="rect">
            <a:avLst/>
          </a:prstGeom>
        </p:spPr>
        <p:txBody>
          <a:bodyPr anchorCtr="0" anchor="t" bIns="91425" lIns="91425" spcFirstLastPara="1" rIns="91425" wrap="square" tIns="91425">
            <a:norm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61" name="Google Shape;61;p15"/>
          <p:cNvSpPr txBox="1"/>
          <p:nvPr>
            <p:ph idx="1" type="subTitle"/>
          </p:nvPr>
        </p:nvSpPr>
        <p:spPr>
          <a:xfrm>
            <a:off x="4755500" y="1739078"/>
            <a:ext cx="3589800" cy="2144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800"/>
              <a:buChar char="●"/>
              <a:defRPr/>
            </a:lvl1pPr>
            <a:lvl2pPr lvl="1">
              <a:lnSpc>
                <a:spcPct val="100000"/>
              </a:lnSpc>
              <a:spcBef>
                <a:spcPts val="0"/>
              </a:spcBef>
              <a:spcAft>
                <a:spcPts val="0"/>
              </a:spcAft>
              <a:buSzPts val="1400"/>
              <a:buChar char="○"/>
              <a:defRPr/>
            </a:lvl2pPr>
            <a:lvl3pPr lvl="2">
              <a:lnSpc>
                <a:spcPct val="100000"/>
              </a:lnSpc>
              <a:spcBef>
                <a:spcPts val="0"/>
              </a:spcBef>
              <a:spcAft>
                <a:spcPts val="0"/>
              </a:spcAft>
              <a:buSzPts val="1400"/>
              <a:buChar char="■"/>
              <a:defRPr/>
            </a:lvl3pPr>
            <a:lvl4pPr lvl="3">
              <a:lnSpc>
                <a:spcPct val="100000"/>
              </a:lnSpc>
              <a:spcBef>
                <a:spcPts val="0"/>
              </a:spcBef>
              <a:spcAft>
                <a:spcPts val="0"/>
              </a:spcAft>
              <a:buSzPts val="1400"/>
              <a:buChar char="●"/>
              <a:defRPr/>
            </a:lvl4pPr>
            <a:lvl5pPr lvl="4">
              <a:lnSpc>
                <a:spcPct val="100000"/>
              </a:lnSpc>
              <a:spcBef>
                <a:spcPts val="0"/>
              </a:spcBef>
              <a:spcAft>
                <a:spcPts val="0"/>
              </a:spcAft>
              <a:buSzPts val="1400"/>
              <a:buChar char="○"/>
              <a:defRPr/>
            </a:lvl5pPr>
            <a:lvl6pPr lvl="5">
              <a:lnSpc>
                <a:spcPct val="100000"/>
              </a:lnSpc>
              <a:spcBef>
                <a:spcPts val="0"/>
              </a:spcBef>
              <a:spcAft>
                <a:spcPts val="0"/>
              </a:spcAft>
              <a:buSzPts val="1400"/>
              <a:buChar char="■"/>
              <a:defRPr/>
            </a:lvl6pPr>
            <a:lvl7pPr lvl="6">
              <a:lnSpc>
                <a:spcPct val="100000"/>
              </a:lnSpc>
              <a:spcBef>
                <a:spcPts val="0"/>
              </a:spcBef>
              <a:spcAft>
                <a:spcPts val="0"/>
              </a:spcAft>
              <a:buSzPts val="1400"/>
              <a:buChar char="●"/>
              <a:defRPr/>
            </a:lvl7pPr>
            <a:lvl8pPr lvl="7">
              <a:lnSpc>
                <a:spcPct val="100000"/>
              </a:lnSpc>
              <a:spcBef>
                <a:spcPts val="0"/>
              </a:spcBef>
              <a:spcAft>
                <a:spcPts val="0"/>
              </a:spcAft>
              <a:buSzPts val="1400"/>
              <a:buChar char="○"/>
              <a:defRPr/>
            </a:lvl8pPr>
            <a:lvl9pPr lvl="8">
              <a:lnSpc>
                <a:spcPct val="100000"/>
              </a:lnSpc>
              <a:spcBef>
                <a:spcPts val="0"/>
              </a:spcBef>
              <a:spcAft>
                <a:spcPts val="0"/>
              </a:spcAft>
              <a:buSzPts val="1400"/>
              <a:buChar char="■"/>
              <a:defRPr/>
            </a:lvl9pPr>
          </a:lstStyle>
          <a:p/>
        </p:txBody>
      </p:sp>
      <p:sp>
        <p:nvSpPr>
          <p:cNvPr id="62" name="Google Shape;62;p15"/>
          <p:cNvSpPr/>
          <p:nvPr/>
        </p:nvSpPr>
        <p:spPr>
          <a:xfrm rot="5400000">
            <a:off x="6575791" y="2403610"/>
            <a:ext cx="112108" cy="4593163"/>
          </a:xfrm>
          <a:custGeom>
            <a:rect b="b" l="l" r="r" t="t"/>
            <a:pathLst>
              <a:path extrusionOk="0" h="101658" w="3644">
                <a:moveTo>
                  <a:pt x="749" y="1"/>
                </a:moveTo>
                <a:cubicBezTo>
                  <a:pt x="749" y="424"/>
                  <a:pt x="749" y="814"/>
                  <a:pt x="749" y="1237"/>
                </a:cubicBezTo>
                <a:cubicBezTo>
                  <a:pt x="749" y="7383"/>
                  <a:pt x="846" y="13529"/>
                  <a:pt x="1009" y="19708"/>
                </a:cubicBezTo>
                <a:cubicBezTo>
                  <a:pt x="1172" y="24521"/>
                  <a:pt x="1464" y="29366"/>
                  <a:pt x="1692" y="34179"/>
                </a:cubicBezTo>
                <a:cubicBezTo>
                  <a:pt x="2115" y="43935"/>
                  <a:pt x="1" y="53626"/>
                  <a:pt x="911" y="63414"/>
                </a:cubicBezTo>
                <a:cubicBezTo>
                  <a:pt x="1334" y="67837"/>
                  <a:pt x="716" y="72324"/>
                  <a:pt x="781" y="76780"/>
                </a:cubicBezTo>
                <a:cubicBezTo>
                  <a:pt x="879" y="83609"/>
                  <a:pt x="1172" y="90470"/>
                  <a:pt x="1399" y="97332"/>
                </a:cubicBezTo>
                <a:cubicBezTo>
                  <a:pt x="1464" y="98763"/>
                  <a:pt x="1757" y="100161"/>
                  <a:pt x="1952" y="101592"/>
                </a:cubicBezTo>
                <a:cubicBezTo>
                  <a:pt x="2050" y="101560"/>
                  <a:pt x="2180" y="101495"/>
                  <a:pt x="2277" y="101495"/>
                </a:cubicBezTo>
                <a:cubicBezTo>
                  <a:pt x="2472" y="101527"/>
                  <a:pt x="2700" y="101592"/>
                  <a:pt x="2895" y="101657"/>
                </a:cubicBezTo>
                <a:lnTo>
                  <a:pt x="3025" y="101657"/>
                </a:lnTo>
                <a:cubicBezTo>
                  <a:pt x="3058" y="96031"/>
                  <a:pt x="3643" y="90308"/>
                  <a:pt x="2895" y="84747"/>
                </a:cubicBezTo>
                <a:cubicBezTo>
                  <a:pt x="1789" y="76422"/>
                  <a:pt x="2960" y="68162"/>
                  <a:pt x="2505" y="59869"/>
                </a:cubicBezTo>
                <a:cubicBezTo>
                  <a:pt x="2310" y="55609"/>
                  <a:pt x="2863" y="51349"/>
                  <a:pt x="3025" y="47057"/>
                </a:cubicBezTo>
                <a:cubicBezTo>
                  <a:pt x="3220" y="42341"/>
                  <a:pt x="3481" y="37626"/>
                  <a:pt x="3546" y="32911"/>
                </a:cubicBezTo>
                <a:cubicBezTo>
                  <a:pt x="3611" y="30407"/>
                  <a:pt x="3285" y="27903"/>
                  <a:pt x="3220" y="25366"/>
                </a:cubicBezTo>
                <a:cubicBezTo>
                  <a:pt x="3123" y="19935"/>
                  <a:pt x="3643" y="14407"/>
                  <a:pt x="2895" y="9041"/>
                </a:cubicBezTo>
                <a:cubicBezTo>
                  <a:pt x="2472" y="6017"/>
                  <a:pt x="2375" y="2993"/>
                  <a:pt x="23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5"/>
          <p:cNvSpPr/>
          <p:nvPr/>
        </p:nvSpPr>
        <p:spPr>
          <a:xfrm rot="5400000">
            <a:off x="6589820" y="2597380"/>
            <a:ext cx="84050" cy="4604910"/>
          </a:xfrm>
          <a:custGeom>
            <a:rect b="b" l="l" r="r" t="t"/>
            <a:pathLst>
              <a:path extrusionOk="0" h="101918" w="2732">
                <a:moveTo>
                  <a:pt x="2114" y="1"/>
                </a:moveTo>
                <a:cubicBezTo>
                  <a:pt x="1496" y="1"/>
                  <a:pt x="878" y="1"/>
                  <a:pt x="260" y="33"/>
                </a:cubicBezTo>
                <a:cubicBezTo>
                  <a:pt x="293" y="911"/>
                  <a:pt x="325" y="1789"/>
                  <a:pt x="325" y="2668"/>
                </a:cubicBezTo>
                <a:cubicBezTo>
                  <a:pt x="325" y="12033"/>
                  <a:pt x="163" y="21399"/>
                  <a:pt x="325" y="30764"/>
                </a:cubicBezTo>
                <a:cubicBezTo>
                  <a:pt x="488" y="38309"/>
                  <a:pt x="1333" y="45853"/>
                  <a:pt x="1268" y="53365"/>
                </a:cubicBezTo>
                <a:cubicBezTo>
                  <a:pt x="1203" y="62341"/>
                  <a:pt x="455" y="71349"/>
                  <a:pt x="130" y="80324"/>
                </a:cubicBezTo>
                <a:cubicBezTo>
                  <a:pt x="0" y="83609"/>
                  <a:pt x="195" y="86893"/>
                  <a:pt x="293" y="90145"/>
                </a:cubicBezTo>
                <a:cubicBezTo>
                  <a:pt x="423" y="93982"/>
                  <a:pt x="650" y="97787"/>
                  <a:pt x="846" y="101755"/>
                </a:cubicBezTo>
                <a:cubicBezTo>
                  <a:pt x="1106" y="101787"/>
                  <a:pt x="1594" y="101820"/>
                  <a:pt x="2309" y="101917"/>
                </a:cubicBezTo>
                <a:cubicBezTo>
                  <a:pt x="2309" y="100584"/>
                  <a:pt x="2341" y="99413"/>
                  <a:pt x="2309" y="98242"/>
                </a:cubicBezTo>
                <a:cubicBezTo>
                  <a:pt x="2211" y="94015"/>
                  <a:pt x="1984" y="89820"/>
                  <a:pt x="1951" y="85625"/>
                </a:cubicBezTo>
                <a:cubicBezTo>
                  <a:pt x="1951" y="83251"/>
                  <a:pt x="2309" y="80845"/>
                  <a:pt x="2341" y="78471"/>
                </a:cubicBezTo>
                <a:cubicBezTo>
                  <a:pt x="2504" y="71121"/>
                  <a:pt x="2537" y="63739"/>
                  <a:pt x="2634" y="56390"/>
                </a:cubicBezTo>
                <a:cubicBezTo>
                  <a:pt x="2667" y="55252"/>
                  <a:pt x="2732" y="54113"/>
                  <a:pt x="2699" y="53008"/>
                </a:cubicBezTo>
                <a:cubicBezTo>
                  <a:pt x="2602" y="48162"/>
                  <a:pt x="2504" y="43317"/>
                  <a:pt x="2439" y="38472"/>
                </a:cubicBezTo>
                <a:cubicBezTo>
                  <a:pt x="2407" y="37366"/>
                  <a:pt x="2699" y="36228"/>
                  <a:pt x="2667" y="35090"/>
                </a:cubicBezTo>
                <a:cubicBezTo>
                  <a:pt x="2439" y="28163"/>
                  <a:pt x="2049" y="21269"/>
                  <a:pt x="1919" y="14342"/>
                </a:cubicBezTo>
                <a:cubicBezTo>
                  <a:pt x="1821" y="9562"/>
                  <a:pt x="2016" y="4781"/>
                  <a:pt x="211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3">
  <p:cSld name="SECTION_TITLE_AND_DESCRIPTION_3">
    <p:bg>
      <p:bgPr>
        <a:solidFill>
          <a:schemeClr val="lt1"/>
        </a:solidFill>
      </p:bgPr>
    </p:bg>
    <p:spTree>
      <p:nvGrpSpPr>
        <p:cNvPr id="64" name="Shape 64"/>
        <p:cNvGrpSpPr/>
        <p:nvPr/>
      </p:nvGrpSpPr>
      <p:grpSpPr>
        <a:xfrm>
          <a:off x="0" y="0"/>
          <a:ext cx="0" cy="0"/>
          <a:chOff x="0" y="0"/>
          <a:chExt cx="0" cy="0"/>
        </a:xfrm>
      </p:grpSpPr>
      <p:sp>
        <p:nvSpPr>
          <p:cNvPr id="65" name="Google Shape;65;p16"/>
          <p:cNvSpPr txBox="1"/>
          <p:nvPr>
            <p:ph type="title"/>
          </p:nvPr>
        </p:nvSpPr>
        <p:spPr>
          <a:xfrm>
            <a:off x="4633675" y="305913"/>
            <a:ext cx="3797100" cy="572700"/>
          </a:xfrm>
          <a:prstGeom prst="rect">
            <a:avLst/>
          </a:prstGeom>
        </p:spPr>
        <p:txBody>
          <a:bodyPr anchorCtr="0" anchor="t" bIns="91425" lIns="91425" spcFirstLastPara="1" rIns="91425" wrap="square" tIns="91425">
            <a:norm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66" name="Google Shape;66;p16"/>
          <p:cNvSpPr txBox="1"/>
          <p:nvPr>
            <p:ph idx="1" type="subTitle"/>
          </p:nvPr>
        </p:nvSpPr>
        <p:spPr>
          <a:xfrm>
            <a:off x="4755500" y="1739078"/>
            <a:ext cx="3589800" cy="2144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800"/>
              <a:buChar char="●"/>
              <a:defRPr/>
            </a:lvl1pPr>
            <a:lvl2pPr lvl="1">
              <a:lnSpc>
                <a:spcPct val="100000"/>
              </a:lnSpc>
              <a:spcBef>
                <a:spcPts val="0"/>
              </a:spcBef>
              <a:spcAft>
                <a:spcPts val="0"/>
              </a:spcAft>
              <a:buSzPts val="1400"/>
              <a:buChar char="○"/>
              <a:defRPr/>
            </a:lvl2pPr>
            <a:lvl3pPr lvl="2">
              <a:lnSpc>
                <a:spcPct val="100000"/>
              </a:lnSpc>
              <a:spcBef>
                <a:spcPts val="0"/>
              </a:spcBef>
              <a:spcAft>
                <a:spcPts val="0"/>
              </a:spcAft>
              <a:buSzPts val="1400"/>
              <a:buChar char="■"/>
              <a:defRPr/>
            </a:lvl3pPr>
            <a:lvl4pPr lvl="3">
              <a:lnSpc>
                <a:spcPct val="100000"/>
              </a:lnSpc>
              <a:spcBef>
                <a:spcPts val="0"/>
              </a:spcBef>
              <a:spcAft>
                <a:spcPts val="0"/>
              </a:spcAft>
              <a:buSzPts val="1400"/>
              <a:buChar char="●"/>
              <a:defRPr/>
            </a:lvl4pPr>
            <a:lvl5pPr lvl="4">
              <a:lnSpc>
                <a:spcPct val="100000"/>
              </a:lnSpc>
              <a:spcBef>
                <a:spcPts val="0"/>
              </a:spcBef>
              <a:spcAft>
                <a:spcPts val="0"/>
              </a:spcAft>
              <a:buSzPts val="1400"/>
              <a:buChar char="○"/>
              <a:defRPr/>
            </a:lvl5pPr>
            <a:lvl6pPr lvl="5">
              <a:lnSpc>
                <a:spcPct val="100000"/>
              </a:lnSpc>
              <a:spcBef>
                <a:spcPts val="0"/>
              </a:spcBef>
              <a:spcAft>
                <a:spcPts val="0"/>
              </a:spcAft>
              <a:buSzPts val="1400"/>
              <a:buChar char="■"/>
              <a:defRPr/>
            </a:lvl6pPr>
            <a:lvl7pPr lvl="6">
              <a:lnSpc>
                <a:spcPct val="100000"/>
              </a:lnSpc>
              <a:spcBef>
                <a:spcPts val="0"/>
              </a:spcBef>
              <a:spcAft>
                <a:spcPts val="0"/>
              </a:spcAft>
              <a:buSzPts val="1400"/>
              <a:buChar char="●"/>
              <a:defRPr/>
            </a:lvl7pPr>
            <a:lvl8pPr lvl="7">
              <a:lnSpc>
                <a:spcPct val="100000"/>
              </a:lnSpc>
              <a:spcBef>
                <a:spcPts val="0"/>
              </a:spcBef>
              <a:spcAft>
                <a:spcPts val="0"/>
              </a:spcAft>
              <a:buSzPts val="1400"/>
              <a:buChar char="○"/>
              <a:defRPr/>
            </a:lvl8pPr>
            <a:lvl9pPr lvl="8">
              <a:lnSpc>
                <a:spcPct val="100000"/>
              </a:lnSpc>
              <a:spcBef>
                <a:spcPts val="0"/>
              </a:spcBef>
              <a:spcAft>
                <a:spcPts val="0"/>
              </a:spcAft>
              <a:buSzPts val="1400"/>
              <a:buChar char="■"/>
              <a:defRPr/>
            </a:lvl9pPr>
          </a:lstStyle>
          <a:p/>
        </p:txBody>
      </p:sp>
      <p:sp>
        <p:nvSpPr>
          <p:cNvPr id="67" name="Google Shape;67;p16"/>
          <p:cNvSpPr/>
          <p:nvPr/>
        </p:nvSpPr>
        <p:spPr>
          <a:xfrm rot="5400000">
            <a:off x="6575791" y="2403610"/>
            <a:ext cx="112108" cy="4593163"/>
          </a:xfrm>
          <a:custGeom>
            <a:rect b="b" l="l" r="r" t="t"/>
            <a:pathLst>
              <a:path extrusionOk="0" h="101658" w="3644">
                <a:moveTo>
                  <a:pt x="749" y="1"/>
                </a:moveTo>
                <a:cubicBezTo>
                  <a:pt x="749" y="424"/>
                  <a:pt x="749" y="814"/>
                  <a:pt x="749" y="1237"/>
                </a:cubicBezTo>
                <a:cubicBezTo>
                  <a:pt x="749" y="7383"/>
                  <a:pt x="846" y="13529"/>
                  <a:pt x="1009" y="19708"/>
                </a:cubicBezTo>
                <a:cubicBezTo>
                  <a:pt x="1172" y="24521"/>
                  <a:pt x="1464" y="29366"/>
                  <a:pt x="1692" y="34179"/>
                </a:cubicBezTo>
                <a:cubicBezTo>
                  <a:pt x="2115" y="43935"/>
                  <a:pt x="1" y="53626"/>
                  <a:pt x="911" y="63414"/>
                </a:cubicBezTo>
                <a:cubicBezTo>
                  <a:pt x="1334" y="67837"/>
                  <a:pt x="716" y="72324"/>
                  <a:pt x="781" y="76780"/>
                </a:cubicBezTo>
                <a:cubicBezTo>
                  <a:pt x="879" y="83609"/>
                  <a:pt x="1172" y="90470"/>
                  <a:pt x="1399" y="97332"/>
                </a:cubicBezTo>
                <a:cubicBezTo>
                  <a:pt x="1464" y="98763"/>
                  <a:pt x="1757" y="100161"/>
                  <a:pt x="1952" y="101592"/>
                </a:cubicBezTo>
                <a:cubicBezTo>
                  <a:pt x="2050" y="101560"/>
                  <a:pt x="2180" y="101495"/>
                  <a:pt x="2277" y="101495"/>
                </a:cubicBezTo>
                <a:cubicBezTo>
                  <a:pt x="2472" y="101527"/>
                  <a:pt x="2700" y="101592"/>
                  <a:pt x="2895" y="101657"/>
                </a:cubicBezTo>
                <a:lnTo>
                  <a:pt x="3025" y="101657"/>
                </a:lnTo>
                <a:cubicBezTo>
                  <a:pt x="3058" y="96031"/>
                  <a:pt x="3643" y="90308"/>
                  <a:pt x="2895" y="84747"/>
                </a:cubicBezTo>
                <a:cubicBezTo>
                  <a:pt x="1789" y="76422"/>
                  <a:pt x="2960" y="68162"/>
                  <a:pt x="2505" y="59869"/>
                </a:cubicBezTo>
                <a:cubicBezTo>
                  <a:pt x="2310" y="55609"/>
                  <a:pt x="2863" y="51349"/>
                  <a:pt x="3025" y="47057"/>
                </a:cubicBezTo>
                <a:cubicBezTo>
                  <a:pt x="3220" y="42341"/>
                  <a:pt x="3481" y="37626"/>
                  <a:pt x="3546" y="32911"/>
                </a:cubicBezTo>
                <a:cubicBezTo>
                  <a:pt x="3611" y="30407"/>
                  <a:pt x="3285" y="27903"/>
                  <a:pt x="3220" y="25366"/>
                </a:cubicBezTo>
                <a:cubicBezTo>
                  <a:pt x="3123" y="19935"/>
                  <a:pt x="3643" y="14407"/>
                  <a:pt x="2895" y="9041"/>
                </a:cubicBezTo>
                <a:cubicBezTo>
                  <a:pt x="2472" y="6017"/>
                  <a:pt x="2375" y="2993"/>
                  <a:pt x="23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6"/>
          <p:cNvSpPr/>
          <p:nvPr/>
        </p:nvSpPr>
        <p:spPr>
          <a:xfrm rot="5400000">
            <a:off x="6589820" y="2597380"/>
            <a:ext cx="84050" cy="4604910"/>
          </a:xfrm>
          <a:custGeom>
            <a:rect b="b" l="l" r="r" t="t"/>
            <a:pathLst>
              <a:path extrusionOk="0" h="101918" w="2732">
                <a:moveTo>
                  <a:pt x="2114" y="1"/>
                </a:moveTo>
                <a:cubicBezTo>
                  <a:pt x="1496" y="1"/>
                  <a:pt x="878" y="1"/>
                  <a:pt x="260" y="33"/>
                </a:cubicBezTo>
                <a:cubicBezTo>
                  <a:pt x="293" y="911"/>
                  <a:pt x="325" y="1789"/>
                  <a:pt x="325" y="2668"/>
                </a:cubicBezTo>
                <a:cubicBezTo>
                  <a:pt x="325" y="12033"/>
                  <a:pt x="163" y="21399"/>
                  <a:pt x="325" y="30764"/>
                </a:cubicBezTo>
                <a:cubicBezTo>
                  <a:pt x="488" y="38309"/>
                  <a:pt x="1333" y="45853"/>
                  <a:pt x="1268" y="53365"/>
                </a:cubicBezTo>
                <a:cubicBezTo>
                  <a:pt x="1203" y="62341"/>
                  <a:pt x="455" y="71349"/>
                  <a:pt x="130" y="80324"/>
                </a:cubicBezTo>
                <a:cubicBezTo>
                  <a:pt x="0" y="83609"/>
                  <a:pt x="195" y="86893"/>
                  <a:pt x="293" y="90145"/>
                </a:cubicBezTo>
                <a:cubicBezTo>
                  <a:pt x="423" y="93982"/>
                  <a:pt x="650" y="97787"/>
                  <a:pt x="846" y="101755"/>
                </a:cubicBezTo>
                <a:cubicBezTo>
                  <a:pt x="1106" y="101787"/>
                  <a:pt x="1594" y="101820"/>
                  <a:pt x="2309" y="101917"/>
                </a:cubicBezTo>
                <a:cubicBezTo>
                  <a:pt x="2309" y="100584"/>
                  <a:pt x="2341" y="99413"/>
                  <a:pt x="2309" y="98242"/>
                </a:cubicBezTo>
                <a:cubicBezTo>
                  <a:pt x="2211" y="94015"/>
                  <a:pt x="1984" y="89820"/>
                  <a:pt x="1951" y="85625"/>
                </a:cubicBezTo>
                <a:cubicBezTo>
                  <a:pt x="1951" y="83251"/>
                  <a:pt x="2309" y="80845"/>
                  <a:pt x="2341" y="78471"/>
                </a:cubicBezTo>
                <a:cubicBezTo>
                  <a:pt x="2504" y="71121"/>
                  <a:pt x="2537" y="63739"/>
                  <a:pt x="2634" y="56390"/>
                </a:cubicBezTo>
                <a:cubicBezTo>
                  <a:pt x="2667" y="55252"/>
                  <a:pt x="2732" y="54113"/>
                  <a:pt x="2699" y="53008"/>
                </a:cubicBezTo>
                <a:cubicBezTo>
                  <a:pt x="2602" y="48162"/>
                  <a:pt x="2504" y="43317"/>
                  <a:pt x="2439" y="38472"/>
                </a:cubicBezTo>
                <a:cubicBezTo>
                  <a:pt x="2407" y="37366"/>
                  <a:pt x="2699" y="36228"/>
                  <a:pt x="2667" y="35090"/>
                </a:cubicBezTo>
                <a:cubicBezTo>
                  <a:pt x="2439" y="28163"/>
                  <a:pt x="2049" y="21269"/>
                  <a:pt x="1919" y="14342"/>
                </a:cubicBezTo>
                <a:cubicBezTo>
                  <a:pt x="1821" y="9562"/>
                  <a:pt x="2016" y="4781"/>
                  <a:pt x="211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4">
  <p:cSld name="SECTION_TITLE_AND_DESCRIPTION_4">
    <p:bg>
      <p:bgPr>
        <a:solidFill>
          <a:schemeClr val="lt1"/>
        </a:solidFill>
      </p:bgPr>
    </p:bg>
    <p:spTree>
      <p:nvGrpSpPr>
        <p:cNvPr id="69" name="Shape 69"/>
        <p:cNvGrpSpPr/>
        <p:nvPr/>
      </p:nvGrpSpPr>
      <p:grpSpPr>
        <a:xfrm>
          <a:off x="0" y="0"/>
          <a:ext cx="0" cy="0"/>
          <a:chOff x="0" y="0"/>
          <a:chExt cx="0" cy="0"/>
        </a:xfrm>
      </p:grpSpPr>
      <p:sp>
        <p:nvSpPr>
          <p:cNvPr id="70" name="Google Shape;70;p17"/>
          <p:cNvSpPr txBox="1"/>
          <p:nvPr>
            <p:ph type="title"/>
          </p:nvPr>
        </p:nvSpPr>
        <p:spPr>
          <a:xfrm>
            <a:off x="4633675" y="305913"/>
            <a:ext cx="3797100" cy="572700"/>
          </a:xfrm>
          <a:prstGeom prst="rect">
            <a:avLst/>
          </a:prstGeom>
        </p:spPr>
        <p:txBody>
          <a:bodyPr anchorCtr="0" anchor="t" bIns="91425" lIns="91425" spcFirstLastPara="1" rIns="91425" wrap="square" tIns="91425">
            <a:norm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71" name="Google Shape;71;p17"/>
          <p:cNvSpPr txBox="1"/>
          <p:nvPr>
            <p:ph idx="1" type="subTitle"/>
          </p:nvPr>
        </p:nvSpPr>
        <p:spPr>
          <a:xfrm>
            <a:off x="4755500" y="1739078"/>
            <a:ext cx="3589800" cy="2144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800"/>
              <a:buChar char="●"/>
              <a:defRPr/>
            </a:lvl1pPr>
            <a:lvl2pPr lvl="1">
              <a:lnSpc>
                <a:spcPct val="100000"/>
              </a:lnSpc>
              <a:spcBef>
                <a:spcPts val="0"/>
              </a:spcBef>
              <a:spcAft>
                <a:spcPts val="0"/>
              </a:spcAft>
              <a:buSzPts val="1400"/>
              <a:buChar char="○"/>
              <a:defRPr/>
            </a:lvl2pPr>
            <a:lvl3pPr lvl="2">
              <a:lnSpc>
                <a:spcPct val="100000"/>
              </a:lnSpc>
              <a:spcBef>
                <a:spcPts val="0"/>
              </a:spcBef>
              <a:spcAft>
                <a:spcPts val="0"/>
              </a:spcAft>
              <a:buSzPts val="1400"/>
              <a:buChar char="■"/>
              <a:defRPr/>
            </a:lvl3pPr>
            <a:lvl4pPr lvl="3">
              <a:lnSpc>
                <a:spcPct val="100000"/>
              </a:lnSpc>
              <a:spcBef>
                <a:spcPts val="0"/>
              </a:spcBef>
              <a:spcAft>
                <a:spcPts val="0"/>
              </a:spcAft>
              <a:buSzPts val="1400"/>
              <a:buChar char="●"/>
              <a:defRPr/>
            </a:lvl4pPr>
            <a:lvl5pPr lvl="4">
              <a:lnSpc>
                <a:spcPct val="100000"/>
              </a:lnSpc>
              <a:spcBef>
                <a:spcPts val="0"/>
              </a:spcBef>
              <a:spcAft>
                <a:spcPts val="0"/>
              </a:spcAft>
              <a:buSzPts val="1400"/>
              <a:buChar char="○"/>
              <a:defRPr/>
            </a:lvl5pPr>
            <a:lvl6pPr lvl="5">
              <a:lnSpc>
                <a:spcPct val="100000"/>
              </a:lnSpc>
              <a:spcBef>
                <a:spcPts val="0"/>
              </a:spcBef>
              <a:spcAft>
                <a:spcPts val="0"/>
              </a:spcAft>
              <a:buSzPts val="1400"/>
              <a:buChar char="■"/>
              <a:defRPr/>
            </a:lvl6pPr>
            <a:lvl7pPr lvl="6">
              <a:lnSpc>
                <a:spcPct val="100000"/>
              </a:lnSpc>
              <a:spcBef>
                <a:spcPts val="0"/>
              </a:spcBef>
              <a:spcAft>
                <a:spcPts val="0"/>
              </a:spcAft>
              <a:buSzPts val="1400"/>
              <a:buChar char="●"/>
              <a:defRPr/>
            </a:lvl7pPr>
            <a:lvl8pPr lvl="7">
              <a:lnSpc>
                <a:spcPct val="100000"/>
              </a:lnSpc>
              <a:spcBef>
                <a:spcPts val="0"/>
              </a:spcBef>
              <a:spcAft>
                <a:spcPts val="0"/>
              </a:spcAft>
              <a:buSzPts val="1400"/>
              <a:buChar char="○"/>
              <a:defRPr/>
            </a:lvl8pPr>
            <a:lvl9pPr lvl="8">
              <a:lnSpc>
                <a:spcPct val="100000"/>
              </a:lnSpc>
              <a:spcBef>
                <a:spcPts val="0"/>
              </a:spcBef>
              <a:spcAft>
                <a:spcPts val="0"/>
              </a:spcAft>
              <a:buSzPts val="1400"/>
              <a:buChar char="■"/>
              <a:defRPr/>
            </a:lvl9pPr>
          </a:lstStyle>
          <a:p/>
        </p:txBody>
      </p:sp>
      <p:sp>
        <p:nvSpPr>
          <p:cNvPr id="72" name="Google Shape;72;p17"/>
          <p:cNvSpPr/>
          <p:nvPr/>
        </p:nvSpPr>
        <p:spPr>
          <a:xfrm rot="5400000">
            <a:off x="6575791" y="2403610"/>
            <a:ext cx="112108" cy="4593163"/>
          </a:xfrm>
          <a:custGeom>
            <a:rect b="b" l="l" r="r" t="t"/>
            <a:pathLst>
              <a:path extrusionOk="0" h="101658" w="3644">
                <a:moveTo>
                  <a:pt x="749" y="1"/>
                </a:moveTo>
                <a:cubicBezTo>
                  <a:pt x="749" y="424"/>
                  <a:pt x="749" y="814"/>
                  <a:pt x="749" y="1237"/>
                </a:cubicBezTo>
                <a:cubicBezTo>
                  <a:pt x="749" y="7383"/>
                  <a:pt x="846" y="13529"/>
                  <a:pt x="1009" y="19708"/>
                </a:cubicBezTo>
                <a:cubicBezTo>
                  <a:pt x="1172" y="24521"/>
                  <a:pt x="1464" y="29366"/>
                  <a:pt x="1692" y="34179"/>
                </a:cubicBezTo>
                <a:cubicBezTo>
                  <a:pt x="2115" y="43935"/>
                  <a:pt x="1" y="53626"/>
                  <a:pt x="911" y="63414"/>
                </a:cubicBezTo>
                <a:cubicBezTo>
                  <a:pt x="1334" y="67837"/>
                  <a:pt x="716" y="72324"/>
                  <a:pt x="781" y="76780"/>
                </a:cubicBezTo>
                <a:cubicBezTo>
                  <a:pt x="879" y="83609"/>
                  <a:pt x="1172" y="90470"/>
                  <a:pt x="1399" y="97332"/>
                </a:cubicBezTo>
                <a:cubicBezTo>
                  <a:pt x="1464" y="98763"/>
                  <a:pt x="1757" y="100161"/>
                  <a:pt x="1952" y="101592"/>
                </a:cubicBezTo>
                <a:cubicBezTo>
                  <a:pt x="2050" y="101560"/>
                  <a:pt x="2180" y="101495"/>
                  <a:pt x="2277" y="101495"/>
                </a:cubicBezTo>
                <a:cubicBezTo>
                  <a:pt x="2472" y="101527"/>
                  <a:pt x="2700" y="101592"/>
                  <a:pt x="2895" y="101657"/>
                </a:cubicBezTo>
                <a:lnTo>
                  <a:pt x="3025" y="101657"/>
                </a:lnTo>
                <a:cubicBezTo>
                  <a:pt x="3058" y="96031"/>
                  <a:pt x="3643" y="90308"/>
                  <a:pt x="2895" y="84747"/>
                </a:cubicBezTo>
                <a:cubicBezTo>
                  <a:pt x="1789" y="76422"/>
                  <a:pt x="2960" y="68162"/>
                  <a:pt x="2505" y="59869"/>
                </a:cubicBezTo>
                <a:cubicBezTo>
                  <a:pt x="2310" y="55609"/>
                  <a:pt x="2863" y="51349"/>
                  <a:pt x="3025" y="47057"/>
                </a:cubicBezTo>
                <a:cubicBezTo>
                  <a:pt x="3220" y="42341"/>
                  <a:pt x="3481" y="37626"/>
                  <a:pt x="3546" y="32911"/>
                </a:cubicBezTo>
                <a:cubicBezTo>
                  <a:pt x="3611" y="30407"/>
                  <a:pt x="3285" y="27903"/>
                  <a:pt x="3220" y="25366"/>
                </a:cubicBezTo>
                <a:cubicBezTo>
                  <a:pt x="3123" y="19935"/>
                  <a:pt x="3643" y="14407"/>
                  <a:pt x="2895" y="9041"/>
                </a:cubicBezTo>
                <a:cubicBezTo>
                  <a:pt x="2472" y="6017"/>
                  <a:pt x="2375" y="2993"/>
                  <a:pt x="23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7"/>
          <p:cNvSpPr/>
          <p:nvPr/>
        </p:nvSpPr>
        <p:spPr>
          <a:xfrm rot="5400000">
            <a:off x="6589820" y="2597380"/>
            <a:ext cx="84050" cy="4604910"/>
          </a:xfrm>
          <a:custGeom>
            <a:rect b="b" l="l" r="r" t="t"/>
            <a:pathLst>
              <a:path extrusionOk="0" h="101918" w="2732">
                <a:moveTo>
                  <a:pt x="2114" y="1"/>
                </a:moveTo>
                <a:cubicBezTo>
                  <a:pt x="1496" y="1"/>
                  <a:pt x="878" y="1"/>
                  <a:pt x="260" y="33"/>
                </a:cubicBezTo>
                <a:cubicBezTo>
                  <a:pt x="293" y="911"/>
                  <a:pt x="325" y="1789"/>
                  <a:pt x="325" y="2668"/>
                </a:cubicBezTo>
                <a:cubicBezTo>
                  <a:pt x="325" y="12033"/>
                  <a:pt x="163" y="21399"/>
                  <a:pt x="325" y="30764"/>
                </a:cubicBezTo>
                <a:cubicBezTo>
                  <a:pt x="488" y="38309"/>
                  <a:pt x="1333" y="45853"/>
                  <a:pt x="1268" y="53365"/>
                </a:cubicBezTo>
                <a:cubicBezTo>
                  <a:pt x="1203" y="62341"/>
                  <a:pt x="455" y="71349"/>
                  <a:pt x="130" y="80324"/>
                </a:cubicBezTo>
                <a:cubicBezTo>
                  <a:pt x="0" y="83609"/>
                  <a:pt x="195" y="86893"/>
                  <a:pt x="293" y="90145"/>
                </a:cubicBezTo>
                <a:cubicBezTo>
                  <a:pt x="423" y="93982"/>
                  <a:pt x="650" y="97787"/>
                  <a:pt x="846" y="101755"/>
                </a:cubicBezTo>
                <a:cubicBezTo>
                  <a:pt x="1106" y="101787"/>
                  <a:pt x="1594" y="101820"/>
                  <a:pt x="2309" y="101917"/>
                </a:cubicBezTo>
                <a:cubicBezTo>
                  <a:pt x="2309" y="100584"/>
                  <a:pt x="2341" y="99413"/>
                  <a:pt x="2309" y="98242"/>
                </a:cubicBezTo>
                <a:cubicBezTo>
                  <a:pt x="2211" y="94015"/>
                  <a:pt x="1984" y="89820"/>
                  <a:pt x="1951" y="85625"/>
                </a:cubicBezTo>
                <a:cubicBezTo>
                  <a:pt x="1951" y="83251"/>
                  <a:pt x="2309" y="80845"/>
                  <a:pt x="2341" y="78471"/>
                </a:cubicBezTo>
                <a:cubicBezTo>
                  <a:pt x="2504" y="71121"/>
                  <a:pt x="2537" y="63739"/>
                  <a:pt x="2634" y="56390"/>
                </a:cubicBezTo>
                <a:cubicBezTo>
                  <a:pt x="2667" y="55252"/>
                  <a:pt x="2732" y="54113"/>
                  <a:pt x="2699" y="53008"/>
                </a:cubicBezTo>
                <a:cubicBezTo>
                  <a:pt x="2602" y="48162"/>
                  <a:pt x="2504" y="43317"/>
                  <a:pt x="2439" y="38472"/>
                </a:cubicBezTo>
                <a:cubicBezTo>
                  <a:pt x="2407" y="37366"/>
                  <a:pt x="2699" y="36228"/>
                  <a:pt x="2667" y="35090"/>
                </a:cubicBezTo>
                <a:cubicBezTo>
                  <a:pt x="2439" y="28163"/>
                  <a:pt x="2049" y="21269"/>
                  <a:pt x="1919" y="14342"/>
                </a:cubicBezTo>
                <a:cubicBezTo>
                  <a:pt x="1821" y="9562"/>
                  <a:pt x="2016" y="4781"/>
                  <a:pt x="211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5">
  <p:cSld name="SECTION_TITLE_AND_DESCRIPTION_5">
    <p:bg>
      <p:bgPr>
        <a:solidFill>
          <a:schemeClr val="lt1"/>
        </a:solidFill>
      </p:bgPr>
    </p:bg>
    <p:spTree>
      <p:nvGrpSpPr>
        <p:cNvPr id="74" name="Shape 74"/>
        <p:cNvGrpSpPr/>
        <p:nvPr/>
      </p:nvGrpSpPr>
      <p:grpSpPr>
        <a:xfrm>
          <a:off x="0" y="0"/>
          <a:ext cx="0" cy="0"/>
          <a:chOff x="0" y="0"/>
          <a:chExt cx="0" cy="0"/>
        </a:xfrm>
      </p:grpSpPr>
      <p:sp>
        <p:nvSpPr>
          <p:cNvPr id="75" name="Google Shape;75;p18"/>
          <p:cNvSpPr txBox="1"/>
          <p:nvPr>
            <p:ph type="title"/>
          </p:nvPr>
        </p:nvSpPr>
        <p:spPr>
          <a:xfrm>
            <a:off x="4633675" y="305913"/>
            <a:ext cx="3797100" cy="572700"/>
          </a:xfrm>
          <a:prstGeom prst="rect">
            <a:avLst/>
          </a:prstGeom>
        </p:spPr>
        <p:txBody>
          <a:bodyPr anchorCtr="0" anchor="t" bIns="91425" lIns="91425" spcFirstLastPara="1" rIns="91425" wrap="square" tIns="91425">
            <a:norm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76" name="Google Shape;76;p18"/>
          <p:cNvSpPr txBox="1"/>
          <p:nvPr>
            <p:ph idx="1" type="subTitle"/>
          </p:nvPr>
        </p:nvSpPr>
        <p:spPr>
          <a:xfrm>
            <a:off x="4755500" y="1739078"/>
            <a:ext cx="3589800" cy="2144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800"/>
              <a:buChar char="●"/>
              <a:defRPr/>
            </a:lvl1pPr>
            <a:lvl2pPr lvl="1">
              <a:lnSpc>
                <a:spcPct val="100000"/>
              </a:lnSpc>
              <a:spcBef>
                <a:spcPts val="0"/>
              </a:spcBef>
              <a:spcAft>
                <a:spcPts val="0"/>
              </a:spcAft>
              <a:buSzPts val="1400"/>
              <a:buChar char="○"/>
              <a:defRPr/>
            </a:lvl2pPr>
            <a:lvl3pPr lvl="2">
              <a:lnSpc>
                <a:spcPct val="100000"/>
              </a:lnSpc>
              <a:spcBef>
                <a:spcPts val="0"/>
              </a:spcBef>
              <a:spcAft>
                <a:spcPts val="0"/>
              </a:spcAft>
              <a:buSzPts val="1400"/>
              <a:buChar char="■"/>
              <a:defRPr/>
            </a:lvl3pPr>
            <a:lvl4pPr lvl="3">
              <a:lnSpc>
                <a:spcPct val="100000"/>
              </a:lnSpc>
              <a:spcBef>
                <a:spcPts val="0"/>
              </a:spcBef>
              <a:spcAft>
                <a:spcPts val="0"/>
              </a:spcAft>
              <a:buSzPts val="1400"/>
              <a:buChar char="●"/>
              <a:defRPr/>
            </a:lvl4pPr>
            <a:lvl5pPr lvl="4">
              <a:lnSpc>
                <a:spcPct val="100000"/>
              </a:lnSpc>
              <a:spcBef>
                <a:spcPts val="0"/>
              </a:spcBef>
              <a:spcAft>
                <a:spcPts val="0"/>
              </a:spcAft>
              <a:buSzPts val="1400"/>
              <a:buChar char="○"/>
              <a:defRPr/>
            </a:lvl5pPr>
            <a:lvl6pPr lvl="5">
              <a:lnSpc>
                <a:spcPct val="100000"/>
              </a:lnSpc>
              <a:spcBef>
                <a:spcPts val="0"/>
              </a:spcBef>
              <a:spcAft>
                <a:spcPts val="0"/>
              </a:spcAft>
              <a:buSzPts val="1400"/>
              <a:buChar char="■"/>
              <a:defRPr/>
            </a:lvl6pPr>
            <a:lvl7pPr lvl="6">
              <a:lnSpc>
                <a:spcPct val="100000"/>
              </a:lnSpc>
              <a:spcBef>
                <a:spcPts val="0"/>
              </a:spcBef>
              <a:spcAft>
                <a:spcPts val="0"/>
              </a:spcAft>
              <a:buSzPts val="1400"/>
              <a:buChar char="●"/>
              <a:defRPr/>
            </a:lvl7pPr>
            <a:lvl8pPr lvl="7">
              <a:lnSpc>
                <a:spcPct val="100000"/>
              </a:lnSpc>
              <a:spcBef>
                <a:spcPts val="0"/>
              </a:spcBef>
              <a:spcAft>
                <a:spcPts val="0"/>
              </a:spcAft>
              <a:buSzPts val="1400"/>
              <a:buChar char="○"/>
              <a:defRPr/>
            </a:lvl8pPr>
            <a:lvl9pPr lvl="8">
              <a:lnSpc>
                <a:spcPct val="100000"/>
              </a:lnSpc>
              <a:spcBef>
                <a:spcPts val="0"/>
              </a:spcBef>
              <a:spcAft>
                <a:spcPts val="0"/>
              </a:spcAft>
              <a:buSzPts val="1400"/>
              <a:buChar char="■"/>
              <a:defRPr/>
            </a:lvl9pPr>
          </a:lstStyle>
          <a:p/>
        </p:txBody>
      </p:sp>
      <p:sp>
        <p:nvSpPr>
          <p:cNvPr id="77" name="Google Shape;77;p18"/>
          <p:cNvSpPr/>
          <p:nvPr/>
        </p:nvSpPr>
        <p:spPr>
          <a:xfrm rot="5400000">
            <a:off x="6575791" y="2403610"/>
            <a:ext cx="112108" cy="4593163"/>
          </a:xfrm>
          <a:custGeom>
            <a:rect b="b" l="l" r="r" t="t"/>
            <a:pathLst>
              <a:path extrusionOk="0" h="101658" w="3644">
                <a:moveTo>
                  <a:pt x="749" y="1"/>
                </a:moveTo>
                <a:cubicBezTo>
                  <a:pt x="749" y="424"/>
                  <a:pt x="749" y="814"/>
                  <a:pt x="749" y="1237"/>
                </a:cubicBezTo>
                <a:cubicBezTo>
                  <a:pt x="749" y="7383"/>
                  <a:pt x="846" y="13529"/>
                  <a:pt x="1009" y="19708"/>
                </a:cubicBezTo>
                <a:cubicBezTo>
                  <a:pt x="1172" y="24521"/>
                  <a:pt x="1464" y="29366"/>
                  <a:pt x="1692" y="34179"/>
                </a:cubicBezTo>
                <a:cubicBezTo>
                  <a:pt x="2115" y="43935"/>
                  <a:pt x="1" y="53626"/>
                  <a:pt x="911" y="63414"/>
                </a:cubicBezTo>
                <a:cubicBezTo>
                  <a:pt x="1334" y="67837"/>
                  <a:pt x="716" y="72324"/>
                  <a:pt x="781" y="76780"/>
                </a:cubicBezTo>
                <a:cubicBezTo>
                  <a:pt x="879" y="83609"/>
                  <a:pt x="1172" y="90470"/>
                  <a:pt x="1399" y="97332"/>
                </a:cubicBezTo>
                <a:cubicBezTo>
                  <a:pt x="1464" y="98763"/>
                  <a:pt x="1757" y="100161"/>
                  <a:pt x="1952" y="101592"/>
                </a:cubicBezTo>
                <a:cubicBezTo>
                  <a:pt x="2050" y="101560"/>
                  <a:pt x="2180" y="101495"/>
                  <a:pt x="2277" y="101495"/>
                </a:cubicBezTo>
                <a:cubicBezTo>
                  <a:pt x="2472" y="101527"/>
                  <a:pt x="2700" y="101592"/>
                  <a:pt x="2895" y="101657"/>
                </a:cubicBezTo>
                <a:lnTo>
                  <a:pt x="3025" y="101657"/>
                </a:lnTo>
                <a:cubicBezTo>
                  <a:pt x="3058" y="96031"/>
                  <a:pt x="3643" y="90308"/>
                  <a:pt x="2895" y="84747"/>
                </a:cubicBezTo>
                <a:cubicBezTo>
                  <a:pt x="1789" y="76422"/>
                  <a:pt x="2960" y="68162"/>
                  <a:pt x="2505" y="59869"/>
                </a:cubicBezTo>
                <a:cubicBezTo>
                  <a:pt x="2310" y="55609"/>
                  <a:pt x="2863" y="51349"/>
                  <a:pt x="3025" y="47057"/>
                </a:cubicBezTo>
                <a:cubicBezTo>
                  <a:pt x="3220" y="42341"/>
                  <a:pt x="3481" y="37626"/>
                  <a:pt x="3546" y="32911"/>
                </a:cubicBezTo>
                <a:cubicBezTo>
                  <a:pt x="3611" y="30407"/>
                  <a:pt x="3285" y="27903"/>
                  <a:pt x="3220" y="25366"/>
                </a:cubicBezTo>
                <a:cubicBezTo>
                  <a:pt x="3123" y="19935"/>
                  <a:pt x="3643" y="14407"/>
                  <a:pt x="2895" y="9041"/>
                </a:cubicBezTo>
                <a:cubicBezTo>
                  <a:pt x="2472" y="6017"/>
                  <a:pt x="2375" y="2993"/>
                  <a:pt x="23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8"/>
          <p:cNvSpPr/>
          <p:nvPr/>
        </p:nvSpPr>
        <p:spPr>
          <a:xfrm rot="5400000">
            <a:off x="6589820" y="2597380"/>
            <a:ext cx="84050" cy="4604910"/>
          </a:xfrm>
          <a:custGeom>
            <a:rect b="b" l="l" r="r" t="t"/>
            <a:pathLst>
              <a:path extrusionOk="0" h="101918" w="2732">
                <a:moveTo>
                  <a:pt x="2114" y="1"/>
                </a:moveTo>
                <a:cubicBezTo>
                  <a:pt x="1496" y="1"/>
                  <a:pt x="878" y="1"/>
                  <a:pt x="260" y="33"/>
                </a:cubicBezTo>
                <a:cubicBezTo>
                  <a:pt x="293" y="911"/>
                  <a:pt x="325" y="1789"/>
                  <a:pt x="325" y="2668"/>
                </a:cubicBezTo>
                <a:cubicBezTo>
                  <a:pt x="325" y="12033"/>
                  <a:pt x="163" y="21399"/>
                  <a:pt x="325" y="30764"/>
                </a:cubicBezTo>
                <a:cubicBezTo>
                  <a:pt x="488" y="38309"/>
                  <a:pt x="1333" y="45853"/>
                  <a:pt x="1268" y="53365"/>
                </a:cubicBezTo>
                <a:cubicBezTo>
                  <a:pt x="1203" y="62341"/>
                  <a:pt x="455" y="71349"/>
                  <a:pt x="130" y="80324"/>
                </a:cubicBezTo>
                <a:cubicBezTo>
                  <a:pt x="0" y="83609"/>
                  <a:pt x="195" y="86893"/>
                  <a:pt x="293" y="90145"/>
                </a:cubicBezTo>
                <a:cubicBezTo>
                  <a:pt x="423" y="93982"/>
                  <a:pt x="650" y="97787"/>
                  <a:pt x="846" y="101755"/>
                </a:cubicBezTo>
                <a:cubicBezTo>
                  <a:pt x="1106" y="101787"/>
                  <a:pt x="1594" y="101820"/>
                  <a:pt x="2309" y="101917"/>
                </a:cubicBezTo>
                <a:cubicBezTo>
                  <a:pt x="2309" y="100584"/>
                  <a:pt x="2341" y="99413"/>
                  <a:pt x="2309" y="98242"/>
                </a:cubicBezTo>
                <a:cubicBezTo>
                  <a:pt x="2211" y="94015"/>
                  <a:pt x="1984" y="89820"/>
                  <a:pt x="1951" y="85625"/>
                </a:cubicBezTo>
                <a:cubicBezTo>
                  <a:pt x="1951" y="83251"/>
                  <a:pt x="2309" y="80845"/>
                  <a:pt x="2341" y="78471"/>
                </a:cubicBezTo>
                <a:cubicBezTo>
                  <a:pt x="2504" y="71121"/>
                  <a:pt x="2537" y="63739"/>
                  <a:pt x="2634" y="56390"/>
                </a:cubicBezTo>
                <a:cubicBezTo>
                  <a:pt x="2667" y="55252"/>
                  <a:pt x="2732" y="54113"/>
                  <a:pt x="2699" y="53008"/>
                </a:cubicBezTo>
                <a:cubicBezTo>
                  <a:pt x="2602" y="48162"/>
                  <a:pt x="2504" y="43317"/>
                  <a:pt x="2439" y="38472"/>
                </a:cubicBezTo>
                <a:cubicBezTo>
                  <a:pt x="2407" y="37366"/>
                  <a:pt x="2699" y="36228"/>
                  <a:pt x="2667" y="35090"/>
                </a:cubicBezTo>
                <a:cubicBezTo>
                  <a:pt x="2439" y="28163"/>
                  <a:pt x="2049" y="21269"/>
                  <a:pt x="1919" y="14342"/>
                </a:cubicBezTo>
                <a:cubicBezTo>
                  <a:pt x="1821" y="9562"/>
                  <a:pt x="2016" y="4781"/>
                  <a:pt x="211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6">
  <p:cSld name="SECTION_TITLE_AND_DESCRIPTION_6">
    <p:bg>
      <p:bgPr>
        <a:solidFill>
          <a:schemeClr val="lt1"/>
        </a:solidFill>
      </p:bgPr>
    </p:bg>
    <p:spTree>
      <p:nvGrpSpPr>
        <p:cNvPr id="79" name="Shape 79"/>
        <p:cNvGrpSpPr/>
        <p:nvPr/>
      </p:nvGrpSpPr>
      <p:grpSpPr>
        <a:xfrm>
          <a:off x="0" y="0"/>
          <a:ext cx="0" cy="0"/>
          <a:chOff x="0" y="0"/>
          <a:chExt cx="0" cy="0"/>
        </a:xfrm>
      </p:grpSpPr>
      <p:sp>
        <p:nvSpPr>
          <p:cNvPr id="80" name="Google Shape;80;p19"/>
          <p:cNvSpPr txBox="1"/>
          <p:nvPr>
            <p:ph type="title"/>
          </p:nvPr>
        </p:nvSpPr>
        <p:spPr>
          <a:xfrm>
            <a:off x="4633675" y="305913"/>
            <a:ext cx="3797100" cy="572700"/>
          </a:xfrm>
          <a:prstGeom prst="rect">
            <a:avLst/>
          </a:prstGeom>
        </p:spPr>
        <p:txBody>
          <a:bodyPr anchorCtr="0" anchor="t" bIns="91425" lIns="91425" spcFirstLastPara="1" rIns="91425" wrap="square" tIns="91425">
            <a:norm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81" name="Google Shape;81;p19"/>
          <p:cNvSpPr txBox="1"/>
          <p:nvPr>
            <p:ph idx="1" type="subTitle"/>
          </p:nvPr>
        </p:nvSpPr>
        <p:spPr>
          <a:xfrm>
            <a:off x="4755500" y="1739078"/>
            <a:ext cx="3589800" cy="2144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800"/>
              <a:buChar char="●"/>
              <a:defRPr/>
            </a:lvl1pPr>
            <a:lvl2pPr lvl="1">
              <a:lnSpc>
                <a:spcPct val="100000"/>
              </a:lnSpc>
              <a:spcBef>
                <a:spcPts val="0"/>
              </a:spcBef>
              <a:spcAft>
                <a:spcPts val="0"/>
              </a:spcAft>
              <a:buSzPts val="1400"/>
              <a:buChar char="○"/>
              <a:defRPr/>
            </a:lvl2pPr>
            <a:lvl3pPr lvl="2">
              <a:lnSpc>
                <a:spcPct val="100000"/>
              </a:lnSpc>
              <a:spcBef>
                <a:spcPts val="0"/>
              </a:spcBef>
              <a:spcAft>
                <a:spcPts val="0"/>
              </a:spcAft>
              <a:buSzPts val="1400"/>
              <a:buChar char="■"/>
              <a:defRPr/>
            </a:lvl3pPr>
            <a:lvl4pPr lvl="3">
              <a:lnSpc>
                <a:spcPct val="100000"/>
              </a:lnSpc>
              <a:spcBef>
                <a:spcPts val="0"/>
              </a:spcBef>
              <a:spcAft>
                <a:spcPts val="0"/>
              </a:spcAft>
              <a:buSzPts val="1400"/>
              <a:buChar char="●"/>
              <a:defRPr/>
            </a:lvl4pPr>
            <a:lvl5pPr lvl="4">
              <a:lnSpc>
                <a:spcPct val="100000"/>
              </a:lnSpc>
              <a:spcBef>
                <a:spcPts val="0"/>
              </a:spcBef>
              <a:spcAft>
                <a:spcPts val="0"/>
              </a:spcAft>
              <a:buSzPts val="1400"/>
              <a:buChar char="○"/>
              <a:defRPr/>
            </a:lvl5pPr>
            <a:lvl6pPr lvl="5">
              <a:lnSpc>
                <a:spcPct val="100000"/>
              </a:lnSpc>
              <a:spcBef>
                <a:spcPts val="0"/>
              </a:spcBef>
              <a:spcAft>
                <a:spcPts val="0"/>
              </a:spcAft>
              <a:buSzPts val="1400"/>
              <a:buChar char="■"/>
              <a:defRPr/>
            </a:lvl6pPr>
            <a:lvl7pPr lvl="6">
              <a:lnSpc>
                <a:spcPct val="100000"/>
              </a:lnSpc>
              <a:spcBef>
                <a:spcPts val="0"/>
              </a:spcBef>
              <a:spcAft>
                <a:spcPts val="0"/>
              </a:spcAft>
              <a:buSzPts val="1400"/>
              <a:buChar char="●"/>
              <a:defRPr/>
            </a:lvl7pPr>
            <a:lvl8pPr lvl="7">
              <a:lnSpc>
                <a:spcPct val="100000"/>
              </a:lnSpc>
              <a:spcBef>
                <a:spcPts val="0"/>
              </a:spcBef>
              <a:spcAft>
                <a:spcPts val="0"/>
              </a:spcAft>
              <a:buSzPts val="1400"/>
              <a:buChar char="○"/>
              <a:defRPr/>
            </a:lvl8pPr>
            <a:lvl9pPr lvl="8">
              <a:lnSpc>
                <a:spcPct val="100000"/>
              </a:lnSpc>
              <a:spcBef>
                <a:spcPts val="0"/>
              </a:spcBef>
              <a:spcAft>
                <a:spcPts val="0"/>
              </a:spcAft>
              <a:buSzPts val="1400"/>
              <a:buChar char="■"/>
              <a:defRPr/>
            </a:lvl9pPr>
          </a:lstStyle>
          <a:p/>
        </p:txBody>
      </p:sp>
      <p:sp>
        <p:nvSpPr>
          <p:cNvPr id="82" name="Google Shape;82;p19"/>
          <p:cNvSpPr/>
          <p:nvPr/>
        </p:nvSpPr>
        <p:spPr>
          <a:xfrm rot="5400000">
            <a:off x="6575791" y="2403610"/>
            <a:ext cx="112108" cy="4593163"/>
          </a:xfrm>
          <a:custGeom>
            <a:rect b="b" l="l" r="r" t="t"/>
            <a:pathLst>
              <a:path extrusionOk="0" h="101658" w="3644">
                <a:moveTo>
                  <a:pt x="749" y="1"/>
                </a:moveTo>
                <a:cubicBezTo>
                  <a:pt x="749" y="424"/>
                  <a:pt x="749" y="814"/>
                  <a:pt x="749" y="1237"/>
                </a:cubicBezTo>
                <a:cubicBezTo>
                  <a:pt x="749" y="7383"/>
                  <a:pt x="846" y="13529"/>
                  <a:pt x="1009" y="19708"/>
                </a:cubicBezTo>
                <a:cubicBezTo>
                  <a:pt x="1172" y="24521"/>
                  <a:pt x="1464" y="29366"/>
                  <a:pt x="1692" y="34179"/>
                </a:cubicBezTo>
                <a:cubicBezTo>
                  <a:pt x="2115" y="43935"/>
                  <a:pt x="1" y="53626"/>
                  <a:pt x="911" y="63414"/>
                </a:cubicBezTo>
                <a:cubicBezTo>
                  <a:pt x="1334" y="67837"/>
                  <a:pt x="716" y="72324"/>
                  <a:pt x="781" y="76780"/>
                </a:cubicBezTo>
                <a:cubicBezTo>
                  <a:pt x="879" y="83609"/>
                  <a:pt x="1172" y="90470"/>
                  <a:pt x="1399" y="97332"/>
                </a:cubicBezTo>
                <a:cubicBezTo>
                  <a:pt x="1464" y="98763"/>
                  <a:pt x="1757" y="100161"/>
                  <a:pt x="1952" y="101592"/>
                </a:cubicBezTo>
                <a:cubicBezTo>
                  <a:pt x="2050" y="101560"/>
                  <a:pt x="2180" y="101495"/>
                  <a:pt x="2277" y="101495"/>
                </a:cubicBezTo>
                <a:cubicBezTo>
                  <a:pt x="2472" y="101527"/>
                  <a:pt x="2700" y="101592"/>
                  <a:pt x="2895" y="101657"/>
                </a:cubicBezTo>
                <a:lnTo>
                  <a:pt x="3025" y="101657"/>
                </a:lnTo>
                <a:cubicBezTo>
                  <a:pt x="3058" y="96031"/>
                  <a:pt x="3643" y="90308"/>
                  <a:pt x="2895" y="84747"/>
                </a:cubicBezTo>
                <a:cubicBezTo>
                  <a:pt x="1789" y="76422"/>
                  <a:pt x="2960" y="68162"/>
                  <a:pt x="2505" y="59869"/>
                </a:cubicBezTo>
                <a:cubicBezTo>
                  <a:pt x="2310" y="55609"/>
                  <a:pt x="2863" y="51349"/>
                  <a:pt x="3025" y="47057"/>
                </a:cubicBezTo>
                <a:cubicBezTo>
                  <a:pt x="3220" y="42341"/>
                  <a:pt x="3481" y="37626"/>
                  <a:pt x="3546" y="32911"/>
                </a:cubicBezTo>
                <a:cubicBezTo>
                  <a:pt x="3611" y="30407"/>
                  <a:pt x="3285" y="27903"/>
                  <a:pt x="3220" y="25366"/>
                </a:cubicBezTo>
                <a:cubicBezTo>
                  <a:pt x="3123" y="19935"/>
                  <a:pt x="3643" y="14407"/>
                  <a:pt x="2895" y="9041"/>
                </a:cubicBezTo>
                <a:cubicBezTo>
                  <a:pt x="2472" y="6017"/>
                  <a:pt x="2375" y="2993"/>
                  <a:pt x="23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9"/>
          <p:cNvSpPr/>
          <p:nvPr/>
        </p:nvSpPr>
        <p:spPr>
          <a:xfrm rot="5400000">
            <a:off x="6589820" y="2597380"/>
            <a:ext cx="84050" cy="4604910"/>
          </a:xfrm>
          <a:custGeom>
            <a:rect b="b" l="l" r="r" t="t"/>
            <a:pathLst>
              <a:path extrusionOk="0" h="101918" w="2732">
                <a:moveTo>
                  <a:pt x="2114" y="1"/>
                </a:moveTo>
                <a:cubicBezTo>
                  <a:pt x="1496" y="1"/>
                  <a:pt x="878" y="1"/>
                  <a:pt x="260" y="33"/>
                </a:cubicBezTo>
                <a:cubicBezTo>
                  <a:pt x="293" y="911"/>
                  <a:pt x="325" y="1789"/>
                  <a:pt x="325" y="2668"/>
                </a:cubicBezTo>
                <a:cubicBezTo>
                  <a:pt x="325" y="12033"/>
                  <a:pt x="163" y="21399"/>
                  <a:pt x="325" y="30764"/>
                </a:cubicBezTo>
                <a:cubicBezTo>
                  <a:pt x="488" y="38309"/>
                  <a:pt x="1333" y="45853"/>
                  <a:pt x="1268" y="53365"/>
                </a:cubicBezTo>
                <a:cubicBezTo>
                  <a:pt x="1203" y="62341"/>
                  <a:pt x="455" y="71349"/>
                  <a:pt x="130" y="80324"/>
                </a:cubicBezTo>
                <a:cubicBezTo>
                  <a:pt x="0" y="83609"/>
                  <a:pt x="195" y="86893"/>
                  <a:pt x="293" y="90145"/>
                </a:cubicBezTo>
                <a:cubicBezTo>
                  <a:pt x="423" y="93982"/>
                  <a:pt x="650" y="97787"/>
                  <a:pt x="846" y="101755"/>
                </a:cubicBezTo>
                <a:cubicBezTo>
                  <a:pt x="1106" y="101787"/>
                  <a:pt x="1594" y="101820"/>
                  <a:pt x="2309" y="101917"/>
                </a:cubicBezTo>
                <a:cubicBezTo>
                  <a:pt x="2309" y="100584"/>
                  <a:pt x="2341" y="99413"/>
                  <a:pt x="2309" y="98242"/>
                </a:cubicBezTo>
                <a:cubicBezTo>
                  <a:pt x="2211" y="94015"/>
                  <a:pt x="1984" y="89820"/>
                  <a:pt x="1951" y="85625"/>
                </a:cubicBezTo>
                <a:cubicBezTo>
                  <a:pt x="1951" y="83251"/>
                  <a:pt x="2309" y="80845"/>
                  <a:pt x="2341" y="78471"/>
                </a:cubicBezTo>
                <a:cubicBezTo>
                  <a:pt x="2504" y="71121"/>
                  <a:pt x="2537" y="63739"/>
                  <a:pt x="2634" y="56390"/>
                </a:cubicBezTo>
                <a:cubicBezTo>
                  <a:pt x="2667" y="55252"/>
                  <a:pt x="2732" y="54113"/>
                  <a:pt x="2699" y="53008"/>
                </a:cubicBezTo>
                <a:cubicBezTo>
                  <a:pt x="2602" y="48162"/>
                  <a:pt x="2504" y="43317"/>
                  <a:pt x="2439" y="38472"/>
                </a:cubicBezTo>
                <a:cubicBezTo>
                  <a:pt x="2407" y="37366"/>
                  <a:pt x="2699" y="36228"/>
                  <a:pt x="2667" y="35090"/>
                </a:cubicBezTo>
                <a:cubicBezTo>
                  <a:pt x="2439" y="28163"/>
                  <a:pt x="2049" y="21269"/>
                  <a:pt x="1919" y="14342"/>
                </a:cubicBezTo>
                <a:cubicBezTo>
                  <a:pt x="1821" y="9562"/>
                  <a:pt x="2016" y="4781"/>
                  <a:pt x="211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7">
  <p:cSld name="SECTION_TITLE_AND_DESCRIPTION_7">
    <p:bg>
      <p:bgPr>
        <a:solidFill>
          <a:schemeClr val="lt1"/>
        </a:solidFill>
      </p:bgPr>
    </p:bg>
    <p:spTree>
      <p:nvGrpSpPr>
        <p:cNvPr id="84" name="Shape 84"/>
        <p:cNvGrpSpPr/>
        <p:nvPr/>
      </p:nvGrpSpPr>
      <p:grpSpPr>
        <a:xfrm>
          <a:off x="0" y="0"/>
          <a:ext cx="0" cy="0"/>
          <a:chOff x="0" y="0"/>
          <a:chExt cx="0" cy="0"/>
        </a:xfrm>
      </p:grpSpPr>
      <p:sp>
        <p:nvSpPr>
          <p:cNvPr id="85" name="Google Shape;85;p20"/>
          <p:cNvSpPr txBox="1"/>
          <p:nvPr>
            <p:ph type="title"/>
          </p:nvPr>
        </p:nvSpPr>
        <p:spPr>
          <a:xfrm>
            <a:off x="4633675" y="305913"/>
            <a:ext cx="3797100" cy="572700"/>
          </a:xfrm>
          <a:prstGeom prst="rect">
            <a:avLst/>
          </a:prstGeom>
        </p:spPr>
        <p:txBody>
          <a:bodyPr anchorCtr="0" anchor="t" bIns="91425" lIns="91425" spcFirstLastPara="1" rIns="91425" wrap="square" tIns="91425">
            <a:norm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86" name="Google Shape;86;p20"/>
          <p:cNvSpPr txBox="1"/>
          <p:nvPr>
            <p:ph idx="1" type="subTitle"/>
          </p:nvPr>
        </p:nvSpPr>
        <p:spPr>
          <a:xfrm>
            <a:off x="4755500" y="1739078"/>
            <a:ext cx="3589800" cy="2144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800"/>
              <a:buChar char="●"/>
              <a:defRPr/>
            </a:lvl1pPr>
            <a:lvl2pPr lvl="1">
              <a:lnSpc>
                <a:spcPct val="100000"/>
              </a:lnSpc>
              <a:spcBef>
                <a:spcPts val="0"/>
              </a:spcBef>
              <a:spcAft>
                <a:spcPts val="0"/>
              </a:spcAft>
              <a:buSzPts val="1400"/>
              <a:buChar char="○"/>
              <a:defRPr/>
            </a:lvl2pPr>
            <a:lvl3pPr lvl="2">
              <a:lnSpc>
                <a:spcPct val="100000"/>
              </a:lnSpc>
              <a:spcBef>
                <a:spcPts val="0"/>
              </a:spcBef>
              <a:spcAft>
                <a:spcPts val="0"/>
              </a:spcAft>
              <a:buSzPts val="1400"/>
              <a:buChar char="■"/>
              <a:defRPr/>
            </a:lvl3pPr>
            <a:lvl4pPr lvl="3">
              <a:lnSpc>
                <a:spcPct val="100000"/>
              </a:lnSpc>
              <a:spcBef>
                <a:spcPts val="0"/>
              </a:spcBef>
              <a:spcAft>
                <a:spcPts val="0"/>
              </a:spcAft>
              <a:buSzPts val="1400"/>
              <a:buChar char="●"/>
              <a:defRPr/>
            </a:lvl4pPr>
            <a:lvl5pPr lvl="4">
              <a:lnSpc>
                <a:spcPct val="100000"/>
              </a:lnSpc>
              <a:spcBef>
                <a:spcPts val="0"/>
              </a:spcBef>
              <a:spcAft>
                <a:spcPts val="0"/>
              </a:spcAft>
              <a:buSzPts val="1400"/>
              <a:buChar char="○"/>
              <a:defRPr/>
            </a:lvl5pPr>
            <a:lvl6pPr lvl="5">
              <a:lnSpc>
                <a:spcPct val="100000"/>
              </a:lnSpc>
              <a:spcBef>
                <a:spcPts val="0"/>
              </a:spcBef>
              <a:spcAft>
                <a:spcPts val="0"/>
              </a:spcAft>
              <a:buSzPts val="1400"/>
              <a:buChar char="■"/>
              <a:defRPr/>
            </a:lvl6pPr>
            <a:lvl7pPr lvl="6">
              <a:lnSpc>
                <a:spcPct val="100000"/>
              </a:lnSpc>
              <a:spcBef>
                <a:spcPts val="0"/>
              </a:spcBef>
              <a:spcAft>
                <a:spcPts val="0"/>
              </a:spcAft>
              <a:buSzPts val="1400"/>
              <a:buChar char="●"/>
              <a:defRPr/>
            </a:lvl7pPr>
            <a:lvl8pPr lvl="7">
              <a:lnSpc>
                <a:spcPct val="100000"/>
              </a:lnSpc>
              <a:spcBef>
                <a:spcPts val="0"/>
              </a:spcBef>
              <a:spcAft>
                <a:spcPts val="0"/>
              </a:spcAft>
              <a:buSzPts val="1400"/>
              <a:buChar char="○"/>
              <a:defRPr/>
            </a:lvl8pPr>
            <a:lvl9pPr lvl="8">
              <a:lnSpc>
                <a:spcPct val="100000"/>
              </a:lnSpc>
              <a:spcBef>
                <a:spcPts val="0"/>
              </a:spcBef>
              <a:spcAft>
                <a:spcPts val="0"/>
              </a:spcAft>
              <a:buSzPts val="1400"/>
              <a:buChar char="■"/>
              <a:defRPr/>
            </a:lvl9pPr>
          </a:lstStyle>
          <a:p/>
        </p:txBody>
      </p:sp>
      <p:sp>
        <p:nvSpPr>
          <p:cNvPr id="87" name="Google Shape;87;p20"/>
          <p:cNvSpPr/>
          <p:nvPr/>
        </p:nvSpPr>
        <p:spPr>
          <a:xfrm rot="5400000">
            <a:off x="6575791" y="2403610"/>
            <a:ext cx="112108" cy="4593163"/>
          </a:xfrm>
          <a:custGeom>
            <a:rect b="b" l="l" r="r" t="t"/>
            <a:pathLst>
              <a:path extrusionOk="0" h="101658" w="3644">
                <a:moveTo>
                  <a:pt x="749" y="1"/>
                </a:moveTo>
                <a:cubicBezTo>
                  <a:pt x="749" y="424"/>
                  <a:pt x="749" y="814"/>
                  <a:pt x="749" y="1237"/>
                </a:cubicBezTo>
                <a:cubicBezTo>
                  <a:pt x="749" y="7383"/>
                  <a:pt x="846" y="13529"/>
                  <a:pt x="1009" y="19708"/>
                </a:cubicBezTo>
                <a:cubicBezTo>
                  <a:pt x="1172" y="24521"/>
                  <a:pt x="1464" y="29366"/>
                  <a:pt x="1692" y="34179"/>
                </a:cubicBezTo>
                <a:cubicBezTo>
                  <a:pt x="2115" y="43935"/>
                  <a:pt x="1" y="53626"/>
                  <a:pt x="911" y="63414"/>
                </a:cubicBezTo>
                <a:cubicBezTo>
                  <a:pt x="1334" y="67837"/>
                  <a:pt x="716" y="72324"/>
                  <a:pt x="781" y="76780"/>
                </a:cubicBezTo>
                <a:cubicBezTo>
                  <a:pt x="879" y="83609"/>
                  <a:pt x="1172" y="90470"/>
                  <a:pt x="1399" y="97332"/>
                </a:cubicBezTo>
                <a:cubicBezTo>
                  <a:pt x="1464" y="98763"/>
                  <a:pt x="1757" y="100161"/>
                  <a:pt x="1952" y="101592"/>
                </a:cubicBezTo>
                <a:cubicBezTo>
                  <a:pt x="2050" y="101560"/>
                  <a:pt x="2180" y="101495"/>
                  <a:pt x="2277" y="101495"/>
                </a:cubicBezTo>
                <a:cubicBezTo>
                  <a:pt x="2472" y="101527"/>
                  <a:pt x="2700" y="101592"/>
                  <a:pt x="2895" y="101657"/>
                </a:cubicBezTo>
                <a:lnTo>
                  <a:pt x="3025" y="101657"/>
                </a:lnTo>
                <a:cubicBezTo>
                  <a:pt x="3058" y="96031"/>
                  <a:pt x="3643" y="90308"/>
                  <a:pt x="2895" y="84747"/>
                </a:cubicBezTo>
                <a:cubicBezTo>
                  <a:pt x="1789" y="76422"/>
                  <a:pt x="2960" y="68162"/>
                  <a:pt x="2505" y="59869"/>
                </a:cubicBezTo>
                <a:cubicBezTo>
                  <a:pt x="2310" y="55609"/>
                  <a:pt x="2863" y="51349"/>
                  <a:pt x="3025" y="47057"/>
                </a:cubicBezTo>
                <a:cubicBezTo>
                  <a:pt x="3220" y="42341"/>
                  <a:pt x="3481" y="37626"/>
                  <a:pt x="3546" y="32911"/>
                </a:cubicBezTo>
                <a:cubicBezTo>
                  <a:pt x="3611" y="30407"/>
                  <a:pt x="3285" y="27903"/>
                  <a:pt x="3220" y="25366"/>
                </a:cubicBezTo>
                <a:cubicBezTo>
                  <a:pt x="3123" y="19935"/>
                  <a:pt x="3643" y="14407"/>
                  <a:pt x="2895" y="9041"/>
                </a:cubicBezTo>
                <a:cubicBezTo>
                  <a:pt x="2472" y="6017"/>
                  <a:pt x="2375" y="2993"/>
                  <a:pt x="23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0"/>
          <p:cNvSpPr/>
          <p:nvPr/>
        </p:nvSpPr>
        <p:spPr>
          <a:xfrm rot="5400000">
            <a:off x="6589820" y="2597380"/>
            <a:ext cx="84050" cy="4604910"/>
          </a:xfrm>
          <a:custGeom>
            <a:rect b="b" l="l" r="r" t="t"/>
            <a:pathLst>
              <a:path extrusionOk="0" h="101918" w="2732">
                <a:moveTo>
                  <a:pt x="2114" y="1"/>
                </a:moveTo>
                <a:cubicBezTo>
                  <a:pt x="1496" y="1"/>
                  <a:pt x="878" y="1"/>
                  <a:pt x="260" y="33"/>
                </a:cubicBezTo>
                <a:cubicBezTo>
                  <a:pt x="293" y="911"/>
                  <a:pt x="325" y="1789"/>
                  <a:pt x="325" y="2668"/>
                </a:cubicBezTo>
                <a:cubicBezTo>
                  <a:pt x="325" y="12033"/>
                  <a:pt x="163" y="21399"/>
                  <a:pt x="325" y="30764"/>
                </a:cubicBezTo>
                <a:cubicBezTo>
                  <a:pt x="488" y="38309"/>
                  <a:pt x="1333" y="45853"/>
                  <a:pt x="1268" y="53365"/>
                </a:cubicBezTo>
                <a:cubicBezTo>
                  <a:pt x="1203" y="62341"/>
                  <a:pt x="455" y="71349"/>
                  <a:pt x="130" y="80324"/>
                </a:cubicBezTo>
                <a:cubicBezTo>
                  <a:pt x="0" y="83609"/>
                  <a:pt x="195" y="86893"/>
                  <a:pt x="293" y="90145"/>
                </a:cubicBezTo>
                <a:cubicBezTo>
                  <a:pt x="423" y="93982"/>
                  <a:pt x="650" y="97787"/>
                  <a:pt x="846" y="101755"/>
                </a:cubicBezTo>
                <a:cubicBezTo>
                  <a:pt x="1106" y="101787"/>
                  <a:pt x="1594" y="101820"/>
                  <a:pt x="2309" y="101917"/>
                </a:cubicBezTo>
                <a:cubicBezTo>
                  <a:pt x="2309" y="100584"/>
                  <a:pt x="2341" y="99413"/>
                  <a:pt x="2309" y="98242"/>
                </a:cubicBezTo>
                <a:cubicBezTo>
                  <a:pt x="2211" y="94015"/>
                  <a:pt x="1984" y="89820"/>
                  <a:pt x="1951" y="85625"/>
                </a:cubicBezTo>
                <a:cubicBezTo>
                  <a:pt x="1951" y="83251"/>
                  <a:pt x="2309" y="80845"/>
                  <a:pt x="2341" y="78471"/>
                </a:cubicBezTo>
                <a:cubicBezTo>
                  <a:pt x="2504" y="71121"/>
                  <a:pt x="2537" y="63739"/>
                  <a:pt x="2634" y="56390"/>
                </a:cubicBezTo>
                <a:cubicBezTo>
                  <a:pt x="2667" y="55252"/>
                  <a:pt x="2732" y="54113"/>
                  <a:pt x="2699" y="53008"/>
                </a:cubicBezTo>
                <a:cubicBezTo>
                  <a:pt x="2602" y="48162"/>
                  <a:pt x="2504" y="43317"/>
                  <a:pt x="2439" y="38472"/>
                </a:cubicBezTo>
                <a:cubicBezTo>
                  <a:pt x="2407" y="37366"/>
                  <a:pt x="2699" y="36228"/>
                  <a:pt x="2667" y="35090"/>
                </a:cubicBezTo>
                <a:cubicBezTo>
                  <a:pt x="2439" y="28163"/>
                  <a:pt x="2049" y="21269"/>
                  <a:pt x="1919" y="14342"/>
                </a:cubicBezTo>
                <a:cubicBezTo>
                  <a:pt x="1821" y="9562"/>
                  <a:pt x="2016" y="4781"/>
                  <a:pt x="211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8">
  <p:cSld name="SECTION_TITLE_AND_DESCRIPTION_8">
    <p:bg>
      <p:bgPr>
        <a:solidFill>
          <a:schemeClr val="lt1"/>
        </a:solidFill>
      </p:bgPr>
    </p:bg>
    <p:spTree>
      <p:nvGrpSpPr>
        <p:cNvPr id="89" name="Shape 89"/>
        <p:cNvGrpSpPr/>
        <p:nvPr/>
      </p:nvGrpSpPr>
      <p:grpSpPr>
        <a:xfrm>
          <a:off x="0" y="0"/>
          <a:ext cx="0" cy="0"/>
          <a:chOff x="0" y="0"/>
          <a:chExt cx="0" cy="0"/>
        </a:xfrm>
      </p:grpSpPr>
      <p:sp>
        <p:nvSpPr>
          <p:cNvPr id="90" name="Google Shape;90;p21"/>
          <p:cNvSpPr txBox="1"/>
          <p:nvPr>
            <p:ph type="title"/>
          </p:nvPr>
        </p:nvSpPr>
        <p:spPr>
          <a:xfrm>
            <a:off x="4633675" y="305913"/>
            <a:ext cx="3797100" cy="572700"/>
          </a:xfrm>
          <a:prstGeom prst="rect">
            <a:avLst/>
          </a:prstGeom>
        </p:spPr>
        <p:txBody>
          <a:bodyPr anchorCtr="0" anchor="t" bIns="91425" lIns="91425" spcFirstLastPara="1" rIns="91425" wrap="square" tIns="91425">
            <a:norm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91" name="Google Shape;91;p21"/>
          <p:cNvSpPr txBox="1"/>
          <p:nvPr>
            <p:ph idx="1" type="subTitle"/>
          </p:nvPr>
        </p:nvSpPr>
        <p:spPr>
          <a:xfrm>
            <a:off x="4755500" y="1739078"/>
            <a:ext cx="3589800" cy="2144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800"/>
              <a:buChar char="●"/>
              <a:defRPr/>
            </a:lvl1pPr>
            <a:lvl2pPr lvl="1">
              <a:lnSpc>
                <a:spcPct val="100000"/>
              </a:lnSpc>
              <a:spcBef>
                <a:spcPts val="0"/>
              </a:spcBef>
              <a:spcAft>
                <a:spcPts val="0"/>
              </a:spcAft>
              <a:buSzPts val="1400"/>
              <a:buChar char="○"/>
              <a:defRPr/>
            </a:lvl2pPr>
            <a:lvl3pPr lvl="2">
              <a:lnSpc>
                <a:spcPct val="100000"/>
              </a:lnSpc>
              <a:spcBef>
                <a:spcPts val="0"/>
              </a:spcBef>
              <a:spcAft>
                <a:spcPts val="0"/>
              </a:spcAft>
              <a:buSzPts val="1400"/>
              <a:buChar char="■"/>
              <a:defRPr/>
            </a:lvl3pPr>
            <a:lvl4pPr lvl="3">
              <a:lnSpc>
                <a:spcPct val="100000"/>
              </a:lnSpc>
              <a:spcBef>
                <a:spcPts val="0"/>
              </a:spcBef>
              <a:spcAft>
                <a:spcPts val="0"/>
              </a:spcAft>
              <a:buSzPts val="1400"/>
              <a:buChar char="●"/>
              <a:defRPr/>
            </a:lvl4pPr>
            <a:lvl5pPr lvl="4">
              <a:lnSpc>
                <a:spcPct val="100000"/>
              </a:lnSpc>
              <a:spcBef>
                <a:spcPts val="0"/>
              </a:spcBef>
              <a:spcAft>
                <a:spcPts val="0"/>
              </a:spcAft>
              <a:buSzPts val="1400"/>
              <a:buChar char="○"/>
              <a:defRPr/>
            </a:lvl5pPr>
            <a:lvl6pPr lvl="5">
              <a:lnSpc>
                <a:spcPct val="100000"/>
              </a:lnSpc>
              <a:spcBef>
                <a:spcPts val="0"/>
              </a:spcBef>
              <a:spcAft>
                <a:spcPts val="0"/>
              </a:spcAft>
              <a:buSzPts val="1400"/>
              <a:buChar char="■"/>
              <a:defRPr/>
            </a:lvl6pPr>
            <a:lvl7pPr lvl="6">
              <a:lnSpc>
                <a:spcPct val="100000"/>
              </a:lnSpc>
              <a:spcBef>
                <a:spcPts val="0"/>
              </a:spcBef>
              <a:spcAft>
                <a:spcPts val="0"/>
              </a:spcAft>
              <a:buSzPts val="1400"/>
              <a:buChar char="●"/>
              <a:defRPr/>
            </a:lvl7pPr>
            <a:lvl8pPr lvl="7">
              <a:lnSpc>
                <a:spcPct val="100000"/>
              </a:lnSpc>
              <a:spcBef>
                <a:spcPts val="0"/>
              </a:spcBef>
              <a:spcAft>
                <a:spcPts val="0"/>
              </a:spcAft>
              <a:buSzPts val="1400"/>
              <a:buChar char="○"/>
              <a:defRPr/>
            </a:lvl8pPr>
            <a:lvl9pPr lvl="8">
              <a:lnSpc>
                <a:spcPct val="100000"/>
              </a:lnSpc>
              <a:spcBef>
                <a:spcPts val="0"/>
              </a:spcBef>
              <a:spcAft>
                <a:spcPts val="0"/>
              </a:spcAft>
              <a:buSzPts val="1400"/>
              <a:buChar char="■"/>
              <a:defRPr/>
            </a:lvl9pPr>
          </a:lstStyle>
          <a:p/>
        </p:txBody>
      </p:sp>
      <p:sp>
        <p:nvSpPr>
          <p:cNvPr id="92" name="Google Shape;92;p21"/>
          <p:cNvSpPr/>
          <p:nvPr/>
        </p:nvSpPr>
        <p:spPr>
          <a:xfrm rot="5400000">
            <a:off x="6575791" y="2403610"/>
            <a:ext cx="112108" cy="4593163"/>
          </a:xfrm>
          <a:custGeom>
            <a:rect b="b" l="l" r="r" t="t"/>
            <a:pathLst>
              <a:path extrusionOk="0" h="101658" w="3644">
                <a:moveTo>
                  <a:pt x="749" y="1"/>
                </a:moveTo>
                <a:cubicBezTo>
                  <a:pt x="749" y="424"/>
                  <a:pt x="749" y="814"/>
                  <a:pt x="749" y="1237"/>
                </a:cubicBezTo>
                <a:cubicBezTo>
                  <a:pt x="749" y="7383"/>
                  <a:pt x="846" y="13529"/>
                  <a:pt x="1009" y="19708"/>
                </a:cubicBezTo>
                <a:cubicBezTo>
                  <a:pt x="1172" y="24521"/>
                  <a:pt x="1464" y="29366"/>
                  <a:pt x="1692" y="34179"/>
                </a:cubicBezTo>
                <a:cubicBezTo>
                  <a:pt x="2115" y="43935"/>
                  <a:pt x="1" y="53626"/>
                  <a:pt x="911" y="63414"/>
                </a:cubicBezTo>
                <a:cubicBezTo>
                  <a:pt x="1334" y="67837"/>
                  <a:pt x="716" y="72324"/>
                  <a:pt x="781" y="76780"/>
                </a:cubicBezTo>
                <a:cubicBezTo>
                  <a:pt x="879" y="83609"/>
                  <a:pt x="1172" y="90470"/>
                  <a:pt x="1399" y="97332"/>
                </a:cubicBezTo>
                <a:cubicBezTo>
                  <a:pt x="1464" y="98763"/>
                  <a:pt x="1757" y="100161"/>
                  <a:pt x="1952" y="101592"/>
                </a:cubicBezTo>
                <a:cubicBezTo>
                  <a:pt x="2050" y="101560"/>
                  <a:pt x="2180" y="101495"/>
                  <a:pt x="2277" y="101495"/>
                </a:cubicBezTo>
                <a:cubicBezTo>
                  <a:pt x="2472" y="101527"/>
                  <a:pt x="2700" y="101592"/>
                  <a:pt x="2895" y="101657"/>
                </a:cubicBezTo>
                <a:lnTo>
                  <a:pt x="3025" y="101657"/>
                </a:lnTo>
                <a:cubicBezTo>
                  <a:pt x="3058" y="96031"/>
                  <a:pt x="3643" y="90308"/>
                  <a:pt x="2895" y="84747"/>
                </a:cubicBezTo>
                <a:cubicBezTo>
                  <a:pt x="1789" y="76422"/>
                  <a:pt x="2960" y="68162"/>
                  <a:pt x="2505" y="59869"/>
                </a:cubicBezTo>
                <a:cubicBezTo>
                  <a:pt x="2310" y="55609"/>
                  <a:pt x="2863" y="51349"/>
                  <a:pt x="3025" y="47057"/>
                </a:cubicBezTo>
                <a:cubicBezTo>
                  <a:pt x="3220" y="42341"/>
                  <a:pt x="3481" y="37626"/>
                  <a:pt x="3546" y="32911"/>
                </a:cubicBezTo>
                <a:cubicBezTo>
                  <a:pt x="3611" y="30407"/>
                  <a:pt x="3285" y="27903"/>
                  <a:pt x="3220" y="25366"/>
                </a:cubicBezTo>
                <a:cubicBezTo>
                  <a:pt x="3123" y="19935"/>
                  <a:pt x="3643" y="14407"/>
                  <a:pt x="2895" y="9041"/>
                </a:cubicBezTo>
                <a:cubicBezTo>
                  <a:pt x="2472" y="6017"/>
                  <a:pt x="2375" y="2993"/>
                  <a:pt x="237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1"/>
          <p:cNvSpPr/>
          <p:nvPr/>
        </p:nvSpPr>
        <p:spPr>
          <a:xfrm rot="5400000">
            <a:off x="6589820" y="2597380"/>
            <a:ext cx="84050" cy="4604910"/>
          </a:xfrm>
          <a:custGeom>
            <a:rect b="b" l="l" r="r" t="t"/>
            <a:pathLst>
              <a:path extrusionOk="0" h="101918" w="2732">
                <a:moveTo>
                  <a:pt x="2114" y="1"/>
                </a:moveTo>
                <a:cubicBezTo>
                  <a:pt x="1496" y="1"/>
                  <a:pt x="878" y="1"/>
                  <a:pt x="260" y="33"/>
                </a:cubicBezTo>
                <a:cubicBezTo>
                  <a:pt x="293" y="911"/>
                  <a:pt x="325" y="1789"/>
                  <a:pt x="325" y="2668"/>
                </a:cubicBezTo>
                <a:cubicBezTo>
                  <a:pt x="325" y="12033"/>
                  <a:pt x="163" y="21399"/>
                  <a:pt x="325" y="30764"/>
                </a:cubicBezTo>
                <a:cubicBezTo>
                  <a:pt x="488" y="38309"/>
                  <a:pt x="1333" y="45853"/>
                  <a:pt x="1268" y="53365"/>
                </a:cubicBezTo>
                <a:cubicBezTo>
                  <a:pt x="1203" y="62341"/>
                  <a:pt x="455" y="71349"/>
                  <a:pt x="130" y="80324"/>
                </a:cubicBezTo>
                <a:cubicBezTo>
                  <a:pt x="0" y="83609"/>
                  <a:pt x="195" y="86893"/>
                  <a:pt x="293" y="90145"/>
                </a:cubicBezTo>
                <a:cubicBezTo>
                  <a:pt x="423" y="93982"/>
                  <a:pt x="650" y="97787"/>
                  <a:pt x="846" y="101755"/>
                </a:cubicBezTo>
                <a:cubicBezTo>
                  <a:pt x="1106" y="101787"/>
                  <a:pt x="1594" y="101820"/>
                  <a:pt x="2309" y="101917"/>
                </a:cubicBezTo>
                <a:cubicBezTo>
                  <a:pt x="2309" y="100584"/>
                  <a:pt x="2341" y="99413"/>
                  <a:pt x="2309" y="98242"/>
                </a:cubicBezTo>
                <a:cubicBezTo>
                  <a:pt x="2211" y="94015"/>
                  <a:pt x="1984" y="89820"/>
                  <a:pt x="1951" y="85625"/>
                </a:cubicBezTo>
                <a:cubicBezTo>
                  <a:pt x="1951" y="83251"/>
                  <a:pt x="2309" y="80845"/>
                  <a:pt x="2341" y="78471"/>
                </a:cubicBezTo>
                <a:cubicBezTo>
                  <a:pt x="2504" y="71121"/>
                  <a:pt x="2537" y="63739"/>
                  <a:pt x="2634" y="56390"/>
                </a:cubicBezTo>
                <a:cubicBezTo>
                  <a:pt x="2667" y="55252"/>
                  <a:pt x="2732" y="54113"/>
                  <a:pt x="2699" y="53008"/>
                </a:cubicBezTo>
                <a:cubicBezTo>
                  <a:pt x="2602" y="48162"/>
                  <a:pt x="2504" y="43317"/>
                  <a:pt x="2439" y="38472"/>
                </a:cubicBezTo>
                <a:cubicBezTo>
                  <a:pt x="2407" y="37366"/>
                  <a:pt x="2699" y="36228"/>
                  <a:pt x="2667" y="35090"/>
                </a:cubicBezTo>
                <a:cubicBezTo>
                  <a:pt x="2439" y="28163"/>
                  <a:pt x="2049" y="21269"/>
                  <a:pt x="1919" y="14342"/>
                </a:cubicBezTo>
                <a:cubicBezTo>
                  <a:pt x="1821" y="9562"/>
                  <a:pt x="2016" y="4781"/>
                  <a:pt x="211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dontchangethislink.peardeckmagic.zone?eyJ0eXBlIjoibXVsdGlwbGVDaG9pY2UiLCJkcmFnZ2FibGVUZXh0Rm9udFNpemUiOjE4LCJhbnN3ZXJzIjpbIlRvcm5hZG8iLCJIdXJyaWNhbmVzIiwiQmxpenphcmRzIl0sImNvcnJlY3RPcHRpb25zIjpbMV19pearId=magic-pear-shape-identifier" TargetMode="External"/><Relationship Id="rId4" Type="http://schemas.openxmlformats.org/officeDocument/2006/relationships/image" Target="../media/image12.png"/><Relationship Id="rId5"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YzQxODc4MTc5Y18wXzE5IiwiY29udGVudEluc3RhbmNlSWQiOiIxcXZPQno0cDM1NzRnN2o2TlhRMmNPNEpGdDJsSUVTakJmdkpkbXBaZ2Y2dy9hZjA3N2Y0Yi02OWMxLTQyYjQtODNhNS0zZjFhN2JkMTczMDQifQ==pearId=magic-pear-metadata-identifier"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YzQxODc4MTc5Y18wXzE5IiwiY29udGVudEluc3RhbmNlSWQiOiIxcXZPQno0cDM1NzRnN2o2TlhRMmNPNEpGdDJsSUVTakJmdkpkbXBaZ2Y2dy9hZjA3N2Y0Yi02OWMxLTQyYjQtODNhNS0zZjFhN2JkMTczMDQifQ==pearId=magic-pear-metadata-identifie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ZyZWVSZXNwb25zZS10ZXh0Iiwic2xpZGVJZCI6ImczYzQxODc4MTc5Y18wXzgiLCJjb250ZW50SW5zdGFuY2VJZCI6IjFxdk9CejRwMzU3NGc3ajZOWFEyY080SkZ0MmxJRVNqQmZ2SmRtcFpnZjZ3LzVmNzNhNzBlLTRkODktNDUwMS1hNjgxLTNmNDcxZTE3ZWNjZiJ9pearId=magic-pear-metadata-identifie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jpg"/><Relationship Id="rId4" Type="http://schemas.openxmlformats.org/officeDocument/2006/relationships/hyperlink" Target="http://dontchangethislink.peardeckmagic.zone?eyJ0eXBlIjoiZ29vZ2xlLXNsaWRlcy1hZGRvbi1yZXNwb25zZS1mb290ZXIiLCJsYXN0RWRpdGVkQnkiOiIxMDM5NjA5MTM5MDEzNzA3OTQwMzgiLCJwcmVzZW50YXRpb25JZCI6IjF1TGJENTVSdlFDVlZ0Y0gwbXA5dHJBT2t0Z0NmM0pJek1VVXJLVlRHYkdRIiwiY29udGVudElkIjoiY3VzdG9tLXJlc3BvbnNlLWZyZWVSZXNwb25zZS10ZXh0Iiwic2xpZGVJZCI6ImczMTJjMDM5M2MxMV8wXzAiLCJjb250ZW50SW5zdGFuY2VJZCI6IjF1TGJENTVSdlFDVlZ0Y0gwbXA5dHJBT2t0Z0NmM0pJek1VVXJLVlRHYkdRLzUxYTZiN2UzLWEzYmItNDZhNy1iMDZlLTI3Yjk2MWY0MDNjMCJ9pearId=magic-pear-metadata-identifier" TargetMode="External"/><Relationship Id="rId5" Type="http://schemas.openxmlformats.org/officeDocument/2006/relationships/hyperlink" Target="http://www.youtube.com/watch?v=zP4rgvu4xDE" TargetMode="External"/><Relationship Id="rId6" Type="http://schemas.openxmlformats.org/officeDocument/2006/relationships/image" Target="../media/image1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YzQxODc4MTc5Y18wXzE5IiwiY29udGVudEluc3RhbmNlSWQiOiIxcXZPQno0cDM1NzRnN2o2TlhRMmNPNEpGdDJsSUVTakJmdkpkbXBaZ2Y2dy9hZjA3N2Y0Yi02OWMxLTQyYjQtODNhNS0zZjFhN2JkMTczMDQifQ==pearId=magic-pear-metadata-identifier"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YzQxODc4MTc5Y18wXzE5IiwiY29udGVudEluc3RhbmNlSWQiOiIxcXZPQno0cDM1NzRnN2o2TlhRMmNPNEpGdDJsSUVTakJmdkpkbXBaZ2Y2dy9hZjA3N2Y0Yi02OWMxLTQyYjQtODNhNS0zZjFhN2JkMTczMDQifQ==pearId=magic-pear-metadata-identifier" TargetMode="Externa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YzQxODc4MTc5Y18wXzE5IiwiY29udGVudEluc3RhbmNlSWQiOiIxcXZPQno0cDM1NzRnN2o2TlhRMmNPNEpGdDJsSUVTakJmdkpkbXBaZ2Y2dy9hZjA3N2Y0Yi02OWMxLTQyYjQtODNhNS0zZjFhN2JkMTczMDQifQ==pearId=magic-pear-metadata-identifier"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YzQxODc4MTc5Y18wXzE5IiwiY29udGVudEluc3RhbmNlSWQiOiIxcXZPQno0cDM1NzRnN2o2TlhRMmNPNEpGdDJsSUVTakJmdkpkbXBaZ2Y2dy9hZjA3N2Y0Yi02OWMxLTQyYjQtODNhNS0zZjFhN2JkMTczMDQifQ==pearId=magic-pear-metadata-identifier" TargetMode="Externa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YzQxODc4MTc5Y18wXzE5IiwiY29udGVudEluc3RhbmNlSWQiOiIxcXZPQno0cDM1NzRnN2o2TlhRMmNPNEpGdDJsSUVTakJmdkpkbXBaZ2Y2dy9hZjA3N2Y0Yi02OWMxLTQyYjQtODNhNS0zZjFhN2JkMTczMDQifQ==pearId=magic-pear-metadata-identifie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hyperlink" Target="http://dontchangethislink.peardeckmagic.zone?eyJ0eXBlIjoiZ29vZ2xlLXNsaWRlcy1hZGRvbi1yZXNwb25zZS1mb290ZXIiLCJsYXN0RWRpdGVkQnkiOiIxMDM5NjA5MTM5MDEzNzA3OTQwMzgiLCJwcmVzZW50YXRpb25JZCI6IjF1TGJENTVSdlFDVlZ0Y0gwbXA5dHJBT2t0Z0NmM0pJek1VVXJLVlRHYkdRIiwiY29udGVudElkIjoiY3VzdG9tLXJlc3BvbnNlLWZyZWVSZXNwb25zZS10ZXh0Iiwic2xpZGVJZCI6ImczMTJjMDM5M2MxMV8wXzAiLCJjb250ZW50SW5zdGFuY2VJZCI6IjF1TGJENTVSdlFDVlZ0Y0gwbXA5dHJBT2t0Z0NmM0pJek1VVXJLVlRHYkdRLzUxYTZiN2UzLWEzYmItNDZhNy1iMDZlLTI3Yjk2MWY0MDNjMCJ9pearId=magic-pear-metadata-identifie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dontchangethislink.peardeckmagic.zone?eyJ0eXBlIjoibXVsdGlwbGVDaG9pY2UiLCJkcmFnZ2FibGVUZXh0Rm9udFNpemUiOjE4LCJhbnN3ZXJzIjpbIkxhcmdlIEh1cnJpY2FuZSIsIlNtYWxsIFN0b3JtIl0sImNvcnJlY3RPcHRpb25zIjpbMF19pearId=magic-pear-shape-identifier" TargetMode="External"/><Relationship Id="rId4" Type="http://schemas.openxmlformats.org/officeDocument/2006/relationships/image" Target="../media/image12.png"/><Relationship Id="rId5" Type="http://schemas.openxmlformats.org/officeDocument/2006/relationships/hyperlink" Target="http://dontchangethislink.peardeckmagic.zone?eyJ0eXBlIjoiZ29vZ2xlLXNsaWRlcy1hZGRvbi1yZXNwb25zZS1mb290ZXIiLCJsYXN0RWRpdGVkQnkiOiIxMDM5NjA5MTM5MDEzNzA3OTQwMzgiLCJwcmVzZW50YXRpb25JZCI6IjF6SXBXcG9YN204S1pkT0d0OHJoRWNPLWhLWWVCczh0WXJWeHAzQXl6R2RBIiwiY29udGVudElkIjoiY3VzdG9tLXJlc3BvbnNlLW11bHRpcGxlQ2hvaWNlIiwic2xpZGVJZCI6ImczMmNkNjFlNDllN18wXzE0NDMiLCJjb250ZW50SW5zdGFuY2VJZCI6IjF6SXBXcG9YN204S1pkT0d0OHJoRWNPLWhLWWVCczh0WXJWeHAzQXl6R2RBL2E5ZWY4ZTdiLWY1NDItNDM0OC1hNTVhLWRhNWE5YTQyNWZhNiJ9pearId=magic-pear-metadata-identifier"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dontchangethislink.peardeckmagic.zone?eyJ0eXBlIjoiZnJlZVJlc3BvbnNlLXRleHQiLCJkcmFnZ2FibGVUZXh0Rm9udFNpemUiOjE4fQ==pearId=magic-pear-shape-identifier" TargetMode="External"/><Relationship Id="rId4" Type="http://schemas.openxmlformats.org/officeDocument/2006/relationships/image" Target="../media/image14.png"/><Relationship Id="rId5"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ZyZWVSZXNwb25zZS10ZXh0Iiwic2xpZGVJZCI6ImczYzQxODc4MTc5Y18wXzgiLCJjb250ZW50SW5zdGFuY2VJZCI6IjFxdk9CejRwMzU3NGc3ajZOWFEyY080SkZ0MmxJRVNqQmZ2SmRtcFpnZjZ3LzVmNzNhNzBlLTRkODktNDUwMS1hNjgxLTNmNDcxZTE3ZWNjZiJ9pearId=magic-pear-metadata-identifier"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dontchangethislink.peardeckmagic.zone?eyJ0eXBlIjoibXVsdGlwbGVDaG9pY2UiLCJkcmFnZ2FibGVUZXh0Rm9udFNpemUiOjE4LCJhbnN3ZXJzIjpbIkNvbW11bmljYXRpb25zIHdlcmUgb3BlbiIsIkJyaWRnZXMgd2VyZSBkYW1hZ2VkIGJ1dCB1c2FibGUiLCJCcmlkZ2VzIGFuZCBjb21tdW5pY2F0aW9uIHN5c3RlbXMgd2VyZSBkZXN0cm95ZWQiXSwiY29ycmVjdE9wdGlvbnMiOlsyXX0=pearId=magic-pear-shape-identifier" TargetMode="External"/><Relationship Id="rId4" Type="http://schemas.openxmlformats.org/officeDocument/2006/relationships/image" Target="../media/image12.png"/><Relationship Id="rId5" Type="http://schemas.openxmlformats.org/officeDocument/2006/relationships/hyperlink" Target="http://dontchangethislink.peardeckmagic.zone?eyJ0eXBlIjoiZ29vZ2xlLXNsaWRlcy1hZGRvbi1yZXNwb25zZS1mb290ZXIiLCJsYXN0RWRpdGVkQnkiOiIxMDM5NjA5MTM5MDEzNzA3OTQwMzgiLCJwcmVzZW50YXRpb25JZCI6IjF6SXBXcG9YN204S1pkT0d0OHJoRWNPLWhLWWVCczh0WXJWeHAzQXl6R2RBIiwiY29udGVudElkIjoiY3VzdG9tLXJlc3BvbnNlLW11bHRpcGxlQ2hvaWNlIiwic2xpZGVJZCI6ImczYzQxODc4MTc5Y18wXzM3IiwiY29udGVudEluc3RhbmNlSWQiOiIxeklwV3BvWDdtOEtaZE9HdDhyaEVjTy1oS1llQnM4dFlyVnhwM0F5ekdkQS9iYzM2ZWFlZi0zNGIxLTQ1YWQtYTlkMS05MWFiM2RkNmEyNTYifQ==pearId=magic-pear-metadata-identifier"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YzQxODc4MTc5Y18wXzE5IiwiY29udGVudEluc3RhbmNlSWQiOiIxcXZPQno0cDM1NzRnN2o2TlhRMmNPNEpGdDJsSUVTakJmdkpkbXBaZ2Y2dy9hZjA3N2Y0Yi02OWMxLTQyYjQtODNhNS0zZjFhN2JkMTczMDQifQ==pearId=magic-pear-metadata-identifier"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YzQxODc4MTc5Y18wXzE5IiwiY29udGVudEluc3RhbmNlSWQiOiIxcXZPQno0cDM1NzRnN2o2TlhRMmNPNEpGdDJsSUVTakJmdkpkbXBaZ2Y2dy9hZjA3N2Y0Yi02OWMxLTQyYjQtODNhNS0zZjFhN2JkMTczMDQifQ==pearId=magic-pear-metadata-identifier" TargetMode="External"/><Relationship Id="rId4" Type="http://schemas.openxmlformats.org/officeDocument/2006/relationships/image" Target="../media/image18.png"/><Relationship Id="rId5" Type="http://schemas.openxmlformats.org/officeDocument/2006/relationships/image" Target="../media/image3.png"/><Relationship Id="rId6"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YzQxODc4MTc5Y18wXzE5IiwiY29udGVudEluc3RhbmNlSWQiOiIxcXZPQno0cDM1NzRnN2o2TlhRMmNPNEpGdDJsSUVTakJmdkpkbXBaZ2Y2dy9hZjA3N2Y0Yi02OWMxLTQyYjQtODNhNS0zZjFhN2JkMTczMDQifQ==pearId=magic-pear-metadata-identifier" TargetMode="External"/><Relationship Id="rId4" Type="http://schemas.openxmlformats.org/officeDocument/2006/relationships/hyperlink" Target="http://www.youtube.com/watch?v=TQFdr1gjiSE" TargetMode="External"/><Relationship Id="rId5" Type="http://schemas.openxmlformats.org/officeDocument/2006/relationships/image" Target="../media/image1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YzQxODc4MTc5Y18wXzE5IiwiY29udGVudEluc3RhbmNlSWQiOiIxcXZPQno0cDM1NzRnN2o2TlhRMmNPNEpGdDJsSUVTakJmdkpkbXBaZ2Y2dy9hZjA3N2Y0Yi02OWMxLTQyYjQtODNhNS0zZjFhN2JkMTczMDQifQ==pearId=magic-pear-metadata-identifier"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Relationship Id="rId3" Type="http://schemas.openxmlformats.org/officeDocument/2006/relationships/image" Target="../media/image6.png"/><Relationship Id="rId4" Type="http://schemas.openxmlformats.org/officeDocument/2006/relationships/hyperlink" Target="https://tinyurl.com/Predictive-Essay" TargetMode="External"/><Relationship Id="rId5" Type="http://schemas.openxmlformats.org/officeDocument/2006/relationships/image" Target="../media/image7.png"/><Relationship Id="rId6" Type="http://schemas.openxmlformats.org/officeDocument/2006/relationships/hyperlink" Target="https://docs.google.com/document/d/11-0ntcU4YVRNF10FO5_TNZo3sxesxp1OMXAyIWGmACI/edit?usp=shar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MmNkNjFlNDllN18wXzE0NDMiLCJjb250ZW50SW5zdGFuY2VJZCI6IjFxdk9CejRwMzU3NGc3ajZOWFEyY080SkZ0MmxJRVNqQmZ2SmRtcFpnZjZ3LzViMTA4MTliLWY1MTMtNDQ5Zi1hNWM5LTIzYjhjNGYyZmMxYSJ9pearId=magic-pear-metadata-identifier"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dontchangethislink.peardeckmagic.zone?eyJ0eXBlIjoibXVsdGlwbGVDaG9pY2UiLCJkcmFnZ2FibGVUZXh0Rm9udFNpemUiOjE4LCJhbnN3ZXJzIjpbIlNhbiBBbnRvbmlvIiwiRm9ydCBXb3J0aCIsIkdhbHZlc3RvbiJdLCJjb3JyZWN0T3B0aW9ucyI6WzJdfQ==pearId=magic-pear-shape-identifier" TargetMode="External"/><Relationship Id="rId4" Type="http://schemas.openxmlformats.org/officeDocument/2006/relationships/image" Target="../media/image12.png"/><Relationship Id="rId5"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MmNkNjFlNDllN18wXzE0NDMiLCJjb250ZW50SW5zdGFuY2VJZCI6IjFxdk9CejRwMzU3NGc3ajZOWFEyY080SkZ0MmxJRVNqQmZ2SmRtcFpnZjZ3LzViMTA4MTliLWY1MTMtNDQ5Zi1hNWM5LTIzYjhjNGYyZmMxYSJ9pearId=magic-pear-metadata-identifier"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dontchangethislink.peardeckmagic.zone?eyJ0eXBlIjoiZnJlZVJlc3BvbnNlLXRleHQiLCJkcmFnZ2FibGVUZXh0Rm9udFNpemUiOjE4fQ==pearId=magic-pear-shape-identifier" TargetMode="External"/><Relationship Id="rId4" Type="http://schemas.openxmlformats.org/officeDocument/2006/relationships/image" Target="../media/image14.png"/><Relationship Id="rId5"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ZyZWVSZXNwb25zZS10ZXh0Iiwic2xpZGVJZCI6ImczYzQxODc4MTc5Y18wXzgiLCJjb250ZW50SW5zdGFuY2VJZCI6IjFxdk9CejRwMzU3NGc3ajZOWFEyY080SkZ0MmxJRVNqQmZ2SmRtcFpnZjZ3LzVmNzNhNzBlLTRkODktNDUwMS1hNjgxLTNmNDcxZTE3ZWNjZiJ9pearId=magic-pear-metadata-identifier"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dontchangethislink.peardeckmagic.zone?eyJ0eXBlIjoibXVsdGlwbGVDaG9pY2UiLCJkcmFnZ2FibGVUZXh0Rm9udFNpemUiOjE4LCJhbnN3ZXJzIjpbIklzbGFuZCBpbiB0aGUgQ29hc3RhbCBQbGFpbnMiLCJEZXNlcnQgaW4gdGhlIE1vdW50YWluIGFuZCBCYXNpbnMiLCJTd2FtcCBpbiB0aGUgQ29hc3RhbCBQbGFpbiJdLCJjb3JyZWN0T3B0aW9ucyI6WzBdfQ==pearId=magic-pear-shape-identifier" TargetMode="External"/><Relationship Id="rId4" Type="http://schemas.openxmlformats.org/officeDocument/2006/relationships/image" Target="../media/image12.png"/><Relationship Id="rId5" Type="http://schemas.openxmlformats.org/officeDocument/2006/relationships/hyperlink" Target="http://dontchangethislink.peardeckmagic.zone?eyJ0eXBlIjoiZ29vZ2xlLXNsaWRlcy1hZGRvbi1yZXNwb25zZS1mb290ZXIiLCJsYXN0RWRpdGVkQnkiOiIxMDM5NjA5MTM5MDEzNzA3OTQwMzgiLCJwcmVzZW50YXRpb25JZCI6IjFxdk9CejRwMzU3NGc3ajZOWFEyY080SkZ0MmxJRVNqQmZ2SmRtcFpnZjZ3IiwiY29udGVudElkIjoiY3VzdG9tLXJlc3BvbnNlLW11bHRpcGxlQ2hvaWNlIiwic2xpZGVJZCI6ImczYzQxODc4MTc5Y18wXzM3IiwiY29udGVudEluc3RhbmNlSWQiOiIxcXZPQno0cDM1NzRnN2o2TlhRMmNPNEpGdDJsSUVTakJmdkpkbXBaZ2Y2dy83OTA4MWU4Yi1kYzU1LTRjNTgtYmUyMS1iODM3MzNhNTJlY2MifQ==pearId=magic-pear-metadata-identifier"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2"/>
          <p:cNvSpPr/>
          <p:nvPr/>
        </p:nvSpPr>
        <p:spPr>
          <a:xfrm>
            <a:off x="0" y="-2852113"/>
            <a:ext cx="9380240" cy="9035479"/>
          </a:xfrm>
          <a:custGeom>
            <a:rect b="b" l="l" r="r" t="t"/>
            <a:pathLst>
              <a:path extrusionOk="0" h="18070957" w="18760479">
                <a:moveTo>
                  <a:pt x="0" y="0"/>
                </a:moveTo>
                <a:lnTo>
                  <a:pt x="18760479" y="0"/>
                </a:lnTo>
                <a:lnTo>
                  <a:pt x="18760479" y="18070957"/>
                </a:lnTo>
                <a:lnTo>
                  <a:pt x="0" y="18070957"/>
                </a:lnTo>
                <a:lnTo>
                  <a:pt x="0" y="0"/>
                </a:lnTo>
                <a:close/>
              </a:path>
            </a:pathLst>
          </a:custGeom>
          <a:blipFill rotWithShape="1">
            <a:blip r:embed="rId3">
              <a:alphaModFix/>
            </a:blip>
            <a:stretch>
              <a:fillRect b="-1900" l="0" r="0" t="-1910"/>
            </a:stretch>
          </a:blipFill>
          <a:ln>
            <a:noFill/>
          </a:ln>
        </p:spPr>
      </p:sp>
      <p:sp>
        <p:nvSpPr>
          <p:cNvPr id="99" name="Google Shape;99;p22"/>
          <p:cNvSpPr/>
          <p:nvPr/>
        </p:nvSpPr>
        <p:spPr>
          <a:xfrm>
            <a:off x="5104873" y="1973723"/>
            <a:ext cx="4039127" cy="3113494"/>
          </a:xfrm>
          <a:custGeom>
            <a:rect b="b" l="l" r="r" t="t"/>
            <a:pathLst>
              <a:path extrusionOk="0" h="6226987" w="8078253">
                <a:moveTo>
                  <a:pt x="0" y="0"/>
                </a:moveTo>
                <a:lnTo>
                  <a:pt x="8078253" y="0"/>
                </a:lnTo>
                <a:lnTo>
                  <a:pt x="8078253" y="6226986"/>
                </a:lnTo>
                <a:lnTo>
                  <a:pt x="0" y="6226986"/>
                </a:lnTo>
                <a:lnTo>
                  <a:pt x="0" y="0"/>
                </a:lnTo>
                <a:close/>
              </a:path>
            </a:pathLst>
          </a:custGeom>
          <a:blipFill rotWithShape="1">
            <a:blip r:embed="rId4">
              <a:alphaModFix/>
            </a:blip>
            <a:stretch>
              <a:fillRect b="0" l="0" r="0" t="0"/>
            </a:stretch>
          </a:blipFill>
          <a:ln>
            <a:noFill/>
          </a:ln>
        </p:spPr>
      </p:sp>
      <p:sp>
        <p:nvSpPr>
          <p:cNvPr id="100" name="Google Shape;100;p22"/>
          <p:cNvSpPr txBox="1"/>
          <p:nvPr/>
        </p:nvSpPr>
        <p:spPr>
          <a:xfrm>
            <a:off x="127357" y="149948"/>
            <a:ext cx="8889300" cy="1329900"/>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3600" u="none" cap="none" strike="noStrike">
                <a:solidFill>
                  <a:srgbClr val="FCFCFD"/>
                </a:solidFill>
                <a:latin typeface="Arial"/>
                <a:ea typeface="Arial"/>
                <a:cs typeface="Arial"/>
                <a:sym typeface="Arial"/>
              </a:rPr>
              <a:t>To Receive Credit for this session, make sure you complete the survey at the end</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dangerous weather pattern is common along the Texas Gulf Coast?</a:t>
            </a:r>
            <a:endParaRPr/>
          </a:p>
          <a:p>
            <a:pPr indent="0" lvl="0" marL="0" rtl="0" algn="l">
              <a:spcBef>
                <a:spcPts val="0"/>
              </a:spcBef>
              <a:spcAft>
                <a:spcPts val="0"/>
              </a:spcAft>
              <a:buNone/>
            </a:pPr>
            <a:r>
              <a:t/>
            </a:r>
            <a:endParaRPr/>
          </a:p>
          <a:p>
            <a:pPr indent="-388620" lvl="0" marL="457200" rtl="0" algn="l">
              <a:spcBef>
                <a:spcPts val="0"/>
              </a:spcBef>
              <a:spcAft>
                <a:spcPts val="0"/>
              </a:spcAft>
              <a:buSzPct val="100000"/>
              <a:buAutoNum type="alphaLcPeriod"/>
            </a:pPr>
            <a:r>
              <a:rPr lang="en"/>
              <a:t>Tornadoes</a:t>
            </a:r>
            <a:endParaRPr/>
          </a:p>
          <a:p>
            <a:pPr indent="-388620" lvl="0" marL="457200" rtl="0" algn="l">
              <a:spcBef>
                <a:spcPts val="0"/>
              </a:spcBef>
              <a:spcAft>
                <a:spcPts val="0"/>
              </a:spcAft>
              <a:buSzPct val="100000"/>
              <a:buAutoNum type="alphaLcPeriod"/>
            </a:pPr>
            <a:r>
              <a:rPr lang="en"/>
              <a:t>Hurricanes</a:t>
            </a:r>
            <a:endParaRPr/>
          </a:p>
          <a:p>
            <a:pPr indent="-388620" lvl="0" marL="457200" rtl="0" algn="l">
              <a:spcBef>
                <a:spcPts val="0"/>
              </a:spcBef>
              <a:spcAft>
                <a:spcPts val="0"/>
              </a:spcAft>
              <a:buSzPct val="100000"/>
              <a:buAutoNum type="alphaLcPeriod"/>
            </a:pPr>
            <a:r>
              <a:rPr lang="en"/>
              <a:t>Blizzards</a:t>
            </a:r>
            <a:endParaRPr/>
          </a:p>
        </p:txBody>
      </p:sp>
      <p:pic>
        <p:nvPicPr>
          <p:cNvPr descr="This is a Pear Deck interactive slide. Students, choose your response." id="156" name="Google Shape;156;p31" title="This is a Pear Deck interactive slide. Students, choose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157" name="Google Shape;157;p31">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2"/>
          <p:cNvSpPr txBox="1"/>
          <p:nvPr>
            <p:ph type="title"/>
          </p:nvPr>
        </p:nvSpPr>
        <p:spPr>
          <a:xfrm>
            <a:off x="311700" y="1874250"/>
            <a:ext cx="8520600" cy="13950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Using your outline, create a brief paragraph summarizing this information. </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(4 Sentences)</a:t>
            </a:r>
            <a:endParaRPr/>
          </a:p>
        </p:txBody>
      </p:sp>
      <p:sp>
        <p:nvSpPr>
          <p:cNvPr id="163" name="Google Shape;163;p32">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 the 1800s Galveston was the largest port and city in Texas.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People were drawn to the </a:t>
            </a:r>
            <a:r>
              <a:rPr lang="en"/>
              <a:t>opportunities</a:t>
            </a:r>
            <a:r>
              <a:rPr lang="en"/>
              <a:t> created by industrialization.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New jobs and </a:t>
            </a:r>
            <a:r>
              <a:rPr lang="en"/>
              <a:t>industries</a:t>
            </a:r>
            <a:r>
              <a:rPr lang="en"/>
              <a:t>, supported by factories and shipping, made the city grow quickly.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ct val="39286"/>
              <a:buFont typeface="Arial"/>
              <a:buNone/>
            </a:pPr>
            <a:r>
              <a:rPr lang="en"/>
              <a:t>Galveston is located in the Gulf Coastal Plains and hurricanes are common. </a:t>
            </a:r>
            <a:endParaRPr/>
          </a:p>
          <a:p>
            <a:pPr indent="0" lvl="0" marL="0" rtl="0" algn="l">
              <a:spcBef>
                <a:spcPts val="0"/>
              </a:spcBef>
              <a:spcAft>
                <a:spcPts val="0"/>
              </a:spcAft>
              <a:buNone/>
            </a:pPr>
            <a:r>
              <a:t/>
            </a:r>
            <a:endParaRPr/>
          </a:p>
        </p:txBody>
      </p:sp>
      <p:sp>
        <p:nvSpPr>
          <p:cNvPr id="169" name="Google Shape;169;p33">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173" name="Shape 173"/>
        <p:cNvGrpSpPr/>
        <p:nvPr/>
      </p:nvGrpSpPr>
      <p:grpSpPr>
        <a:xfrm>
          <a:off x="0" y="0"/>
          <a:ext cx="0" cy="0"/>
          <a:chOff x="0" y="0"/>
          <a:chExt cx="0" cy="0"/>
        </a:xfrm>
      </p:grpSpPr>
      <p:sp>
        <p:nvSpPr>
          <p:cNvPr id="174" name="Google Shape;174;p34"/>
          <p:cNvSpPr txBox="1"/>
          <p:nvPr>
            <p:ph type="title"/>
          </p:nvPr>
        </p:nvSpPr>
        <p:spPr>
          <a:xfrm>
            <a:off x="441600" y="734675"/>
            <a:ext cx="8260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0000"/>
                </a:solidFill>
                <a:latin typeface="Didact Gothic"/>
                <a:ea typeface="Didact Gothic"/>
                <a:cs typeface="Didact Gothic"/>
                <a:sym typeface="Didact Gothic"/>
              </a:rPr>
              <a:t>Student Learning Target</a:t>
            </a:r>
            <a:endParaRPr>
              <a:solidFill>
                <a:srgbClr val="000000"/>
              </a:solidFill>
              <a:latin typeface="Didact Gothic"/>
              <a:ea typeface="Didact Gothic"/>
              <a:cs typeface="Didact Gothic"/>
              <a:sym typeface="Didact Gothic"/>
            </a:endParaRPr>
          </a:p>
          <a:p>
            <a:pPr indent="0" lvl="0" marL="0" rtl="0" algn="l">
              <a:spcBef>
                <a:spcPts val="0"/>
              </a:spcBef>
              <a:spcAft>
                <a:spcPts val="0"/>
              </a:spcAft>
              <a:buNone/>
            </a:pPr>
            <a:r>
              <a:t/>
            </a:r>
            <a:endParaRPr>
              <a:solidFill>
                <a:srgbClr val="000000"/>
              </a:solidFill>
              <a:latin typeface="Didact Gothic"/>
              <a:ea typeface="Didact Gothic"/>
              <a:cs typeface="Didact Gothic"/>
              <a:sym typeface="Didact Gothic"/>
            </a:endParaRPr>
          </a:p>
          <a:p>
            <a:pPr indent="0" lvl="0" marL="0" rtl="0" algn="l">
              <a:spcBef>
                <a:spcPts val="0"/>
              </a:spcBef>
              <a:spcAft>
                <a:spcPts val="0"/>
              </a:spcAft>
              <a:buNone/>
            </a:pPr>
            <a:r>
              <a:rPr lang="en">
                <a:solidFill>
                  <a:srgbClr val="000000"/>
                </a:solidFill>
                <a:latin typeface="Didact Gothic"/>
                <a:ea typeface="Didact Gothic"/>
                <a:cs typeface="Didact Gothic"/>
                <a:sym typeface="Didact Gothic"/>
              </a:rPr>
              <a:t>Today I will… </a:t>
            </a:r>
            <a:r>
              <a:rPr lang="en">
                <a:solidFill>
                  <a:srgbClr val="000000"/>
                </a:solidFill>
                <a:highlight>
                  <a:srgbClr val="FFFF00"/>
                </a:highlight>
                <a:latin typeface="Didact Gothic"/>
                <a:ea typeface="Didact Gothic"/>
                <a:cs typeface="Didact Gothic"/>
                <a:sym typeface="Didact Gothic"/>
              </a:rPr>
              <a:t>Analyze Primary and Secondary </a:t>
            </a:r>
            <a:r>
              <a:rPr lang="en">
                <a:solidFill>
                  <a:srgbClr val="000000"/>
                </a:solidFill>
                <a:latin typeface="Didact Gothic"/>
                <a:ea typeface="Didact Gothic"/>
                <a:cs typeface="Didact Gothic"/>
                <a:sym typeface="Didact Gothic"/>
              </a:rPr>
              <a:t>sources about the Galveston Hurricane.</a:t>
            </a:r>
            <a:endParaRPr>
              <a:solidFill>
                <a:srgbClr val="000000"/>
              </a:solidFill>
              <a:latin typeface="Didact Gothic"/>
              <a:ea typeface="Didact Gothic"/>
              <a:cs typeface="Didact Gothic"/>
              <a:sym typeface="Didact Gothic"/>
            </a:endParaRPr>
          </a:p>
          <a:p>
            <a:pPr indent="0" lvl="0" marL="0" rtl="0" algn="l">
              <a:spcBef>
                <a:spcPts val="0"/>
              </a:spcBef>
              <a:spcAft>
                <a:spcPts val="0"/>
              </a:spcAft>
              <a:buNone/>
            </a:pPr>
            <a:r>
              <a:t/>
            </a:r>
            <a:endParaRPr sz="1400">
              <a:solidFill>
                <a:srgbClr val="000000"/>
              </a:solidFill>
              <a:latin typeface="Didact Gothic"/>
              <a:ea typeface="Didact Gothic"/>
              <a:cs typeface="Didact Gothic"/>
              <a:sym typeface="Didact Gothic"/>
            </a:endParaRPr>
          </a:p>
          <a:p>
            <a:pPr indent="0" lvl="0" marL="0" rtl="0" algn="l">
              <a:spcBef>
                <a:spcPts val="0"/>
              </a:spcBef>
              <a:spcAft>
                <a:spcPts val="0"/>
              </a:spcAft>
              <a:buNone/>
            </a:pPr>
            <a:r>
              <a:rPr lang="en">
                <a:solidFill>
                  <a:srgbClr val="000000"/>
                </a:solidFill>
                <a:latin typeface="Didact Gothic"/>
                <a:ea typeface="Didact Gothic"/>
                <a:cs typeface="Didact Gothic"/>
                <a:sym typeface="Didact Gothic"/>
              </a:rPr>
              <a:t>So I can… identify the impact of climate on human geography.</a:t>
            </a:r>
            <a:endParaRPr>
              <a:solidFill>
                <a:srgbClr val="000000"/>
              </a:solidFill>
              <a:latin typeface="Didact Gothic"/>
              <a:ea typeface="Didact Gothic"/>
              <a:cs typeface="Didact Gothic"/>
              <a:sym typeface="Didact Gothic"/>
            </a:endParaRPr>
          </a:p>
          <a:p>
            <a:pPr indent="0" lvl="0" marL="0" rtl="0" algn="l">
              <a:spcBef>
                <a:spcPts val="0"/>
              </a:spcBef>
              <a:spcAft>
                <a:spcPts val="0"/>
              </a:spcAft>
              <a:buNone/>
            </a:pPr>
            <a:r>
              <a:t/>
            </a:r>
            <a:endParaRPr sz="1400">
              <a:solidFill>
                <a:srgbClr val="000000"/>
              </a:solidFill>
              <a:latin typeface="Didact Gothic"/>
              <a:ea typeface="Didact Gothic"/>
              <a:cs typeface="Didact Gothic"/>
              <a:sym typeface="Didact Gothic"/>
            </a:endParaRPr>
          </a:p>
          <a:p>
            <a:pPr indent="0" lvl="0" marL="0" rtl="0" algn="l">
              <a:spcBef>
                <a:spcPts val="0"/>
              </a:spcBef>
              <a:spcAft>
                <a:spcPts val="0"/>
              </a:spcAft>
              <a:buNone/>
            </a:pPr>
            <a:r>
              <a:rPr lang="en">
                <a:solidFill>
                  <a:srgbClr val="000000"/>
                </a:solidFill>
                <a:latin typeface="Didact Gothic"/>
                <a:ea typeface="Didact Gothic"/>
                <a:cs typeface="Didact Gothic"/>
                <a:sym typeface="Didact Gothic"/>
              </a:rPr>
              <a:t>I know I have it when… I can write a paragraph predicting the impact of the Galveston Hurricane.</a:t>
            </a:r>
            <a:endParaRPr>
              <a:solidFill>
                <a:srgbClr val="000000"/>
              </a:solidFill>
              <a:latin typeface="Didact Gothic"/>
              <a:ea typeface="Didact Gothic"/>
              <a:cs typeface="Didact Gothic"/>
              <a:sym typeface="Didact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8" name="Shape 178"/>
        <p:cNvGrpSpPr/>
        <p:nvPr/>
      </p:nvGrpSpPr>
      <p:grpSpPr>
        <a:xfrm>
          <a:off x="0" y="0"/>
          <a:ext cx="0" cy="0"/>
          <a:chOff x="0" y="0"/>
          <a:chExt cx="0" cy="0"/>
        </a:xfrm>
      </p:grpSpPr>
      <p:sp>
        <p:nvSpPr>
          <p:cNvPr id="179" name="Google Shape;179;p35">
            <a:hlinkClick r:id="rId4"/>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Find out how hurricanes can be so destructive.&#10;➡ Subscribe: https://on.natgeo.com/4p5A0D6&#10;➡ Get More 101 Videos: http://bit.ly/NatGeo101&#10;&#10;#NationalGeographic #Hurricanes #Educational&#10;&#10;About National Geographic’s 101 Series:&#10;Explore and experience the forces that shape the world around us.&#10;&#10;Get More National Geographic:&#10;Official Site: https://nationalgeographic.com&#10;Instagram: https://instagram.com/natgeo &#10;Facebook: https://facebook.com/natgeo&#10;Threads: https://threads.com/@natgeo&#10;X: https://x.com/NatGeo&#10;LinkedIn: https://linkedin.com/company/national-geographic&#10;TikTok: https://tiktok.com/@natgeo&#10;Reddit: https://reddit.com/user/nationalgeographic&#10;&#10;About National Geographic:&#10;National Geographic is the world's premium destination for critically acclaimed storytelling around science and exploration. Discover amazing wildlife, ancient civilizations, hidden worlds, and the incredible wonders of our Earth. Through world-class scientists, photographers, journalists, and filmmakers, Nat Geo inspires fans of all ages to connect with, explore, and care about the world.&#10;&#10;Hurricanes 101 | National Geographic&#10;https://youtu.be/zP4rgvu4xDE&#10;&#10;National Geographic&#10;https://www.youtube.com/natgeo" id="180" name="Google Shape;180;p35" title="Hurricanes 101 | National Geographic">
            <a:hlinkClick r:id="rId5"/>
          </p:cNvPr>
          <p:cNvPicPr preferRelativeResize="0"/>
          <p:nvPr/>
        </p:nvPicPr>
        <p:blipFill>
          <a:blip r:embed="rId6">
            <a:alphaModFix/>
          </a:blip>
          <a:stretch>
            <a:fillRect/>
          </a:stretch>
        </p:blipFill>
        <p:spPr>
          <a:xfrm>
            <a:off x="686625" y="386225"/>
            <a:ext cx="7770750" cy="4371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6"/>
          <p:cNvSpPr txBox="1"/>
          <p:nvPr>
            <p:ph type="title"/>
          </p:nvPr>
        </p:nvSpPr>
        <p:spPr>
          <a:xfrm>
            <a:off x="311700" y="1147800"/>
            <a:ext cx="8520600" cy="2847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With an increase in hurricanes every year, some people became concerned about Galveston’s location.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For the next 7 minutes, analyze the secondary source about the reaction to hurricanes. </a:t>
            </a:r>
            <a:endParaRPr/>
          </a:p>
        </p:txBody>
      </p:sp>
      <p:sp>
        <p:nvSpPr>
          <p:cNvPr id="186" name="Google Shape;186;p36">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7">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92" name="Google Shape;192;p37"/>
          <p:cNvPicPr preferRelativeResize="0"/>
          <p:nvPr/>
        </p:nvPicPr>
        <p:blipFill>
          <a:blip r:embed="rId4">
            <a:alphaModFix/>
          </a:blip>
          <a:stretch>
            <a:fillRect/>
          </a:stretch>
        </p:blipFill>
        <p:spPr>
          <a:xfrm>
            <a:off x="152400" y="152400"/>
            <a:ext cx="4903120" cy="4838700"/>
          </a:xfrm>
          <a:prstGeom prst="rect">
            <a:avLst/>
          </a:prstGeom>
          <a:noFill/>
          <a:ln>
            <a:noFill/>
          </a:ln>
        </p:spPr>
      </p:pic>
      <p:sp>
        <p:nvSpPr>
          <p:cNvPr id="193" name="Google Shape;193;p37"/>
          <p:cNvSpPr txBox="1"/>
          <p:nvPr/>
        </p:nvSpPr>
        <p:spPr>
          <a:xfrm>
            <a:off x="5439425" y="509650"/>
            <a:ext cx="3581700" cy="409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What suggestions were made about the buildings in 1837?</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rPr>
              <a:t>What happened in 1875 to Indianola? What about in 1886?</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rPr>
              <a:t>How was Galveston described in 1891 by Isaac Cline?</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rPr>
              <a:t>Did Cline support his own claim in 1900? Why?</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8"/>
          <p:cNvSpPr txBox="1"/>
          <p:nvPr>
            <p:ph type="title"/>
          </p:nvPr>
        </p:nvSpPr>
        <p:spPr>
          <a:xfrm>
            <a:off x="311700" y="1611750"/>
            <a:ext cx="8520600" cy="1920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 1900 a storm struck Galveston.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For the next 7 minutes, analyze the secondary source about the reaction to hurricanes. </a:t>
            </a:r>
            <a:endParaRPr/>
          </a:p>
        </p:txBody>
      </p:sp>
      <p:sp>
        <p:nvSpPr>
          <p:cNvPr id="199" name="Google Shape;199;p38">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9">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5" name="Google Shape;205;p39"/>
          <p:cNvSpPr txBox="1"/>
          <p:nvPr/>
        </p:nvSpPr>
        <p:spPr>
          <a:xfrm>
            <a:off x="5439425" y="509650"/>
            <a:ext cx="3581700" cy="409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What happened to the bridges leading into the island?</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rPr>
              <a:t>What happened to the lines of communication between the mainland and the island?</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rPr>
              <a:t>Based on the damage in the surrounding area, how might Galveston be affected?</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rPr>
              <a:t>What impact would the destroyed bridges and communication lines have on Galveston?</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pic>
        <p:nvPicPr>
          <p:cNvPr id="206" name="Google Shape;206;p39"/>
          <p:cNvPicPr preferRelativeResize="0"/>
          <p:nvPr/>
        </p:nvPicPr>
        <p:blipFill>
          <a:blip r:embed="rId4">
            <a:alphaModFix/>
          </a:blip>
          <a:stretch>
            <a:fillRect/>
          </a:stretch>
        </p:blipFill>
        <p:spPr>
          <a:xfrm>
            <a:off x="128900" y="422475"/>
            <a:ext cx="5134626" cy="451035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40"/>
          <p:cNvSpPr txBox="1"/>
          <p:nvPr>
            <p:ph type="title"/>
          </p:nvPr>
        </p:nvSpPr>
        <p:spPr>
          <a:xfrm>
            <a:off x="311700" y="445025"/>
            <a:ext cx="8520600" cy="370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On the next page of your journal, write a 4-6 sentence paragraph predicting the situation in Galveston.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How bad do you think the damage is?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could have been done to prevent this situation?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is your proof?</a:t>
            </a:r>
            <a:endParaRPr/>
          </a:p>
        </p:txBody>
      </p:sp>
      <p:sp>
        <p:nvSpPr>
          <p:cNvPr id="212" name="Google Shape;212;p40">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4" name="Shape 104"/>
        <p:cNvGrpSpPr/>
        <p:nvPr/>
      </p:nvGrpSpPr>
      <p:grpSpPr>
        <a:xfrm>
          <a:off x="0" y="0"/>
          <a:ext cx="0" cy="0"/>
          <a:chOff x="0" y="0"/>
          <a:chExt cx="0" cy="0"/>
        </a:xfrm>
      </p:grpSpPr>
      <p:sp>
        <p:nvSpPr>
          <p:cNvPr id="105" name="Google Shape;105;p23">
            <a:hlinkClick r:id="rId4"/>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 name="Google Shape;106;p23"/>
          <p:cNvSpPr txBox="1"/>
          <p:nvPr/>
        </p:nvSpPr>
        <p:spPr>
          <a:xfrm>
            <a:off x="0" y="1072200"/>
            <a:ext cx="9144000" cy="2999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900">
                <a:solidFill>
                  <a:schemeClr val="dk1"/>
                </a:solidFill>
                <a:latin typeface="Smokum"/>
                <a:ea typeface="Smokum"/>
                <a:cs typeface="Smokum"/>
                <a:sym typeface="Smokum"/>
              </a:rPr>
              <a:t>A Student Engagement Boost:</a:t>
            </a:r>
            <a:endParaRPr sz="6900">
              <a:solidFill>
                <a:schemeClr val="dk1"/>
              </a:solidFill>
              <a:latin typeface="Smokum"/>
              <a:ea typeface="Smokum"/>
              <a:cs typeface="Smokum"/>
              <a:sym typeface="Smokum"/>
            </a:endParaRPr>
          </a:p>
          <a:p>
            <a:pPr indent="0" lvl="0" marL="0" rtl="0" algn="ctr">
              <a:spcBef>
                <a:spcPts val="0"/>
              </a:spcBef>
              <a:spcAft>
                <a:spcPts val="0"/>
              </a:spcAft>
              <a:buNone/>
            </a:pPr>
            <a:r>
              <a:rPr lang="en" sz="4400">
                <a:solidFill>
                  <a:schemeClr val="dk1"/>
                </a:solidFill>
                <a:latin typeface="Gloria Hallelujah"/>
                <a:ea typeface="Gloria Hallelujah"/>
                <a:cs typeface="Gloria Hallelujah"/>
                <a:sym typeface="Gloria Hallelujah"/>
              </a:rPr>
              <a:t>The Predictive Essay</a:t>
            </a:r>
            <a:endParaRPr sz="4400">
              <a:solidFill>
                <a:schemeClr val="dk1"/>
              </a:solidFill>
              <a:latin typeface="Gloria Hallelujah"/>
              <a:ea typeface="Gloria Hallelujah"/>
              <a:cs typeface="Gloria Hallelujah"/>
              <a:sym typeface="Gloria Hallelujah"/>
            </a:endParaRPr>
          </a:p>
          <a:p>
            <a:pPr indent="0" lvl="0" marL="0" rtl="0" algn="l">
              <a:spcBef>
                <a:spcPts val="0"/>
              </a:spcBef>
              <a:spcAft>
                <a:spcPts val="0"/>
              </a:spcAft>
              <a:buNone/>
            </a:pPr>
            <a:r>
              <a:t/>
            </a:r>
            <a:endParaRPr sz="2500">
              <a:solidFill>
                <a:schemeClr val="dk1"/>
              </a:solidFill>
              <a:latin typeface="Gloria Hallelujah"/>
              <a:ea typeface="Gloria Hallelujah"/>
              <a:cs typeface="Gloria Hallelujah"/>
              <a:sym typeface="Gloria Hallelujah"/>
            </a:endParaRPr>
          </a:p>
        </p:txBody>
      </p:sp>
      <p:sp>
        <p:nvSpPr>
          <p:cNvPr id="107" name="Google Shape;107;p23"/>
          <p:cNvSpPr txBox="1"/>
          <p:nvPr/>
        </p:nvSpPr>
        <p:spPr>
          <a:xfrm>
            <a:off x="2286000" y="3492425"/>
            <a:ext cx="4572000" cy="111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chemeClr val="dk1"/>
                </a:solidFill>
              </a:rPr>
              <a:t>Presenter: Joshua Talley</a:t>
            </a:r>
            <a:endParaRPr sz="3000">
              <a:solidFill>
                <a:schemeClr val="dk1"/>
              </a:solidFill>
            </a:endParaRPr>
          </a:p>
          <a:p>
            <a:pPr indent="0" lvl="0" marL="0" rtl="0" algn="ctr">
              <a:spcBef>
                <a:spcPts val="0"/>
              </a:spcBef>
              <a:spcAft>
                <a:spcPts val="0"/>
              </a:spcAft>
              <a:buNone/>
            </a:pPr>
            <a:r>
              <a:rPr lang="en" sz="2000">
                <a:solidFill>
                  <a:schemeClr val="dk1"/>
                </a:solidFill>
              </a:rPr>
              <a:t>Assistant Principal, Barksdale MS</a:t>
            </a:r>
            <a:endParaRPr sz="2500">
              <a:solidFill>
                <a:schemeClr val="dk1"/>
              </a:solidFill>
              <a:latin typeface="Gloria Hallelujah"/>
              <a:ea typeface="Gloria Hallelujah"/>
              <a:cs typeface="Gloria Hallelujah"/>
              <a:sym typeface="Gloria Hallelujah"/>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216" name="Shape 216"/>
        <p:cNvGrpSpPr/>
        <p:nvPr/>
      </p:nvGrpSpPr>
      <p:grpSpPr>
        <a:xfrm>
          <a:off x="0" y="0"/>
          <a:ext cx="0" cy="0"/>
          <a:chOff x="0" y="0"/>
          <a:chExt cx="0" cy="0"/>
        </a:xfrm>
      </p:grpSpPr>
      <p:sp>
        <p:nvSpPr>
          <p:cNvPr id="217" name="Google Shape;217;p41"/>
          <p:cNvSpPr txBox="1"/>
          <p:nvPr>
            <p:ph type="title"/>
          </p:nvPr>
        </p:nvSpPr>
        <p:spPr>
          <a:xfrm>
            <a:off x="441600" y="559125"/>
            <a:ext cx="8260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320">
                <a:solidFill>
                  <a:srgbClr val="000000"/>
                </a:solidFill>
                <a:latin typeface="Didact Gothic"/>
                <a:ea typeface="Didact Gothic"/>
                <a:cs typeface="Didact Gothic"/>
                <a:sym typeface="Didact Gothic"/>
              </a:rPr>
              <a:t>Predictive Essay, Day 2</a:t>
            </a:r>
            <a:endParaRPr sz="3320">
              <a:solidFill>
                <a:srgbClr val="000000"/>
              </a:solidFill>
              <a:latin typeface="Didact Gothic"/>
              <a:ea typeface="Didact Gothic"/>
              <a:cs typeface="Didact Gothic"/>
              <a:sym typeface="Didact Gothic"/>
            </a:endParaRPr>
          </a:p>
          <a:p>
            <a:pPr indent="0" lvl="0" marL="0" rtl="0" algn="ctr">
              <a:spcBef>
                <a:spcPts val="0"/>
              </a:spcBef>
              <a:spcAft>
                <a:spcPts val="0"/>
              </a:spcAft>
              <a:buNone/>
            </a:pPr>
            <a:r>
              <a:t/>
            </a:r>
            <a:endParaRPr sz="3320">
              <a:solidFill>
                <a:srgbClr val="000000"/>
              </a:solidFill>
              <a:latin typeface="Didact Gothic"/>
              <a:ea typeface="Didact Gothic"/>
              <a:cs typeface="Didact Gothic"/>
              <a:sym typeface="Didact Gothic"/>
            </a:endParaRPr>
          </a:p>
          <a:p>
            <a:pPr indent="0" lvl="0" marL="0" rtl="0" algn="ctr">
              <a:spcBef>
                <a:spcPts val="0"/>
              </a:spcBef>
              <a:spcAft>
                <a:spcPts val="0"/>
              </a:spcAft>
              <a:buNone/>
            </a:pPr>
            <a:r>
              <a:rPr lang="en" sz="3320" u="sng">
                <a:solidFill>
                  <a:srgbClr val="000000"/>
                </a:solidFill>
                <a:latin typeface="Didact Gothic"/>
                <a:ea typeface="Didact Gothic"/>
                <a:cs typeface="Didact Gothic"/>
                <a:sym typeface="Didact Gothic"/>
              </a:rPr>
              <a:t>Daily Agenda:</a:t>
            </a:r>
            <a:endParaRPr sz="3320" u="sng">
              <a:solidFill>
                <a:srgbClr val="000000"/>
              </a:solidFill>
              <a:latin typeface="Didact Gothic"/>
              <a:ea typeface="Didact Gothic"/>
              <a:cs typeface="Didact Gothic"/>
              <a:sym typeface="Didact Gothic"/>
            </a:endParaRPr>
          </a:p>
          <a:p>
            <a:pPr indent="-439420" lvl="0" marL="457200" rtl="0" algn="ctr">
              <a:spcBef>
                <a:spcPts val="0"/>
              </a:spcBef>
              <a:spcAft>
                <a:spcPts val="0"/>
              </a:spcAft>
              <a:buClr>
                <a:srgbClr val="000000"/>
              </a:buClr>
              <a:buSzPts val="3320"/>
              <a:buFont typeface="Didact Gothic"/>
              <a:buAutoNum type="arabicPeriod"/>
            </a:pPr>
            <a:r>
              <a:rPr lang="en" sz="3320">
                <a:solidFill>
                  <a:srgbClr val="000000"/>
                </a:solidFill>
                <a:latin typeface="Didact Gothic"/>
                <a:ea typeface="Didact Gothic"/>
                <a:cs typeface="Didact Gothic"/>
                <a:sym typeface="Didact Gothic"/>
              </a:rPr>
              <a:t>Review</a:t>
            </a:r>
            <a:endParaRPr sz="3320">
              <a:solidFill>
                <a:srgbClr val="000000"/>
              </a:solidFill>
              <a:latin typeface="Didact Gothic"/>
              <a:ea typeface="Didact Gothic"/>
              <a:cs typeface="Didact Gothic"/>
              <a:sym typeface="Didact Gothic"/>
            </a:endParaRPr>
          </a:p>
          <a:p>
            <a:pPr indent="-439420" lvl="0" marL="457200" rtl="0" algn="ctr">
              <a:spcBef>
                <a:spcPts val="0"/>
              </a:spcBef>
              <a:spcAft>
                <a:spcPts val="0"/>
              </a:spcAft>
              <a:buClr>
                <a:srgbClr val="000000"/>
              </a:buClr>
              <a:buSzPts val="3320"/>
              <a:buFont typeface="Didact Gothic"/>
              <a:buAutoNum type="arabicPeriod"/>
            </a:pPr>
            <a:r>
              <a:rPr lang="en" sz="3320">
                <a:solidFill>
                  <a:srgbClr val="000000"/>
                </a:solidFill>
                <a:latin typeface="Didact Gothic"/>
                <a:ea typeface="Didact Gothic"/>
                <a:cs typeface="Didact Gothic"/>
                <a:sym typeface="Didact Gothic"/>
              </a:rPr>
              <a:t>Intro</a:t>
            </a:r>
            <a:endParaRPr sz="3320">
              <a:solidFill>
                <a:srgbClr val="000000"/>
              </a:solidFill>
              <a:latin typeface="Didact Gothic"/>
              <a:ea typeface="Didact Gothic"/>
              <a:cs typeface="Didact Gothic"/>
              <a:sym typeface="Didact Gothic"/>
            </a:endParaRPr>
          </a:p>
          <a:p>
            <a:pPr indent="-439420" lvl="0" marL="457200" rtl="0" algn="ctr">
              <a:spcBef>
                <a:spcPts val="0"/>
              </a:spcBef>
              <a:spcAft>
                <a:spcPts val="0"/>
              </a:spcAft>
              <a:buClr>
                <a:srgbClr val="000000"/>
              </a:buClr>
              <a:buSzPts val="3320"/>
              <a:buFont typeface="Didact Gothic"/>
              <a:buAutoNum type="arabicPeriod"/>
            </a:pPr>
            <a:r>
              <a:rPr lang="en" sz="3320">
                <a:solidFill>
                  <a:srgbClr val="000000"/>
                </a:solidFill>
                <a:latin typeface="Didact Gothic"/>
                <a:ea typeface="Didact Gothic"/>
                <a:cs typeface="Didact Gothic"/>
                <a:sym typeface="Didact Gothic"/>
              </a:rPr>
              <a:t>Activity</a:t>
            </a:r>
            <a:endParaRPr sz="3320">
              <a:solidFill>
                <a:srgbClr val="000000"/>
              </a:solidFill>
              <a:latin typeface="Didact Gothic"/>
              <a:ea typeface="Didact Gothic"/>
              <a:cs typeface="Didact Gothic"/>
              <a:sym typeface="Didact Gothic"/>
            </a:endParaRPr>
          </a:p>
          <a:p>
            <a:pPr indent="-439420" lvl="0" marL="457200" rtl="0" algn="ctr">
              <a:spcBef>
                <a:spcPts val="0"/>
              </a:spcBef>
              <a:spcAft>
                <a:spcPts val="0"/>
              </a:spcAft>
              <a:buClr>
                <a:srgbClr val="000000"/>
              </a:buClr>
              <a:buSzPts val="3320"/>
              <a:buFont typeface="Didact Gothic"/>
              <a:buAutoNum type="arabicPeriod"/>
            </a:pPr>
            <a:r>
              <a:rPr lang="en" sz="3320">
                <a:solidFill>
                  <a:srgbClr val="000000"/>
                </a:solidFill>
                <a:latin typeface="Didact Gothic"/>
                <a:ea typeface="Didact Gothic"/>
                <a:cs typeface="Didact Gothic"/>
                <a:sym typeface="Didact Gothic"/>
              </a:rPr>
              <a:t>Paragraph(s)</a:t>
            </a:r>
            <a:endParaRPr sz="3320">
              <a:solidFill>
                <a:srgbClr val="000000"/>
              </a:solidFill>
              <a:latin typeface="Didact Gothic"/>
              <a:ea typeface="Didact Gothic"/>
              <a:cs typeface="Didact Gothic"/>
              <a:sym typeface="Didact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Review:</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happened in Galveston on September 8, 1900?</a:t>
            </a:r>
            <a:endParaRPr/>
          </a:p>
        </p:txBody>
      </p:sp>
      <p:pic>
        <p:nvPicPr>
          <p:cNvPr descr="This is a Pear Deck interactive slide. Students, choose your response." id="223" name="Google Shape;223;p42" title="This is a Pear Deck interactive slide. Students, choose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224" name="Google Shape;224;p42">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Review:</a:t>
            </a:r>
            <a:br>
              <a:rPr lang="en"/>
            </a:br>
            <a:br>
              <a:rPr lang="en"/>
            </a:br>
            <a:r>
              <a:rPr lang="en"/>
              <a:t>What did people think about Galveston hurricanes before 1900?</a:t>
            </a:r>
            <a:endParaRPr/>
          </a:p>
        </p:txBody>
      </p:sp>
      <p:pic>
        <p:nvPicPr>
          <p:cNvPr descr="This is a Pear Deck interactive slide. Students, write your response." id="230" name="Google Shape;230;p43" title="This is a Pear Deck interactive slide. Students, write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231" name="Google Shape;231;p43">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Review:</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happened to communication and bridges in Galveston after the storm?</a:t>
            </a:r>
            <a:endParaRPr/>
          </a:p>
        </p:txBody>
      </p:sp>
      <p:pic>
        <p:nvPicPr>
          <p:cNvPr descr="This is a Pear Deck interactive slide. Students, choose your response." id="237" name="Google Shape;237;p44" title="This is a Pear Deck interactive slide. Students, choose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238" name="Google Shape;238;p44">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242" name="Shape 242"/>
        <p:cNvGrpSpPr/>
        <p:nvPr/>
      </p:nvGrpSpPr>
      <p:grpSpPr>
        <a:xfrm>
          <a:off x="0" y="0"/>
          <a:ext cx="0" cy="0"/>
          <a:chOff x="0" y="0"/>
          <a:chExt cx="0" cy="0"/>
        </a:xfrm>
      </p:grpSpPr>
      <p:sp>
        <p:nvSpPr>
          <p:cNvPr id="243" name="Google Shape;243;p45"/>
          <p:cNvSpPr txBox="1"/>
          <p:nvPr>
            <p:ph type="title"/>
          </p:nvPr>
        </p:nvSpPr>
        <p:spPr>
          <a:xfrm>
            <a:off x="170025" y="229725"/>
            <a:ext cx="8260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00000"/>
                </a:solidFill>
                <a:latin typeface="Didact Gothic"/>
                <a:ea typeface="Didact Gothic"/>
                <a:cs typeface="Didact Gothic"/>
                <a:sym typeface="Didact Gothic"/>
              </a:rPr>
              <a:t>Today I will… </a:t>
            </a:r>
            <a:r>
              <a:rPr lang="en">
                <a:solidFill>
                  <a:srgbClr val="000000"/>
                </a:solidFill>
                <a:highlight>
                  <a:srgbClr val="FFFF00"/>
                </a:highlight>
                <a:latin typeface="Didact Gothic"/>
                <a:ea typeface="Didact Gothic"/>
                <a:cs typeface="Didact Gothic"/>
                <a:sym typeface="Didact Gothic"/>
              </a:rPr>
              <a:t>Analyze Primary </a:t>
            </a:r>
            <a:r>
              <a:rPr lang="en">
                <a:solidFill>
                  <a:srgbClr val="000000"/>
                </a:solidFill>
                <a:latin typeface="Didact Gothic"/>
                <a:ea typeface="Didact Gothic"/>
                <a:cs typeface="Didact Gothic"/>
                <a:sym typeface="Didact Gothic"/>
              </a:rPr>
              <a:t>sources about the Galveston Hurricane.</a:t>
            </a:r>
            <a:endParaRPr>
              <a:solidFill>
                <a:srgbClr val="000000"/>
              </a:solidFill>
              <a:latin typeface="Didact Gothic"/>
              <a:ea typeface="Didact Gothic"/>
              <a:cs typeface="Didact Gothic"/>
              <a:sym typeface="Didact Gothic"/>
            </a:endParaRPr>
          </a:p>
          <a:p>
            <a:pPr indent="0" lvl="0" marL="0" rtl="0" algn="l">
              <a:spcBef>
                <a:spcPts val="0"/>
              </a:spcBef>
              <a:spcAft>
                <a:spcPts val="0"/>
              </a:spcAft>
              <a:buNone/>
            </a:pPr>
            <a:r>
              <a:t/>
            </a:r>
            <a:endParaRPr sz="1400">
              <a:solidFill>
                <a:srgbClr val="000000"/>
              </a:solidFill>
              <a:latin typeface="Didact Gothic"/>
              <a:ea typeface="Didact Gothic"/>
              <a:cs typeface="Didact Gothic"/>
              <a:sym typeface="Didact Gothic"/>
            </a:endParaRPr>
          </a:p>
          <a:p>
            <a:pPr indent="0" lvl="0" marL="0" rtl="0" algn="l">
              <a:spcBef>
                <a:spcPts val="0"/>
              </a:spcBef>
              <a:spcAft>
                <a:spcPts val="0"/>
              </a:spcAft>
              <a:buNone/>
            </a:pPr>
            <a:r>
              <a:rPr lang="en">
                <a:solidFill>
                  <a:srgbClr val="000000"/>
                </a:solidFill>
                <a:latin typeface="Didact Gothic"/>
                <a:ea typeface="Didact Gothic"/>
                <a:cs typeface="Didact Gothic"/>
                <a:sym typeface="Didact Gothic"/>
              </a:rPr>
              <a:t>So I can… identify the impact of climate on human geography.</a:t>
            </a:r>
            <a:endParaRPr>
              <a:solidFill>
                <a:srgbClr val="000000"/>
              </a:solidFill>
              <a:latin typeface="Didact Gothic"/>
              <a:ea typeface="Didact Gothic"/>
              <a:cs typeface="Didact Gothic"/>
              <a:sym typeface="Didact Gothic"/>
            </a:endParaRPr>
          </a:p>
          <a:p>
            <a:pPr indent="0" lvl="0" marL="0" rtl="0" algn="l">
              <a:spcBef>
                <a:spcPts val="0"/>
              </a:spcBef>
              <a:spcAft>
                <a:spcPts val="0"/>
              </a:spcAft>
              <a:buNone/>
            </a:pPr>
            <a:r>
              <a:t/>
            </a:r>
            <a:endParaRPr sz="1400">
              <a:solidFill>
                <a:srgbClr val="000000"/>
              </a:solidFill>
              <a:latin typeface="Didact Gothic"/>
              <a:ea typeface="Didact Gothic"/>
              <a:cs typeface="Didact Gothic"/>
              <a:sym typeface="Didact Gothic"/>
            </a:endParaRPr>
          </a:p>
          <a:p>
            <a:pPr indent="0" lvl="0" marL="0" rtl="0" algn="l">
              <a:spcBef>
                <a:spcPts val="0"/>
              </a:spcBef>
              <a:spcAft>
                <a:spcPts val="0"/>
              </a:spcAft>
              <a:buNone/>
            </a:pPr>
            <a:r>
              <a:rPr lang="en">
                <a:solidFill>
                  <a:srgbClr val="000000"/>
                </a:solidFill>
                <a:latin typeface="Didact Gothic"/>
                <a:ea typeface="Didact Gothic"/>
                <a:cs typeface="Didact Gothic"/>
                <a:sym typeface="Didact Gothic"/>
              </a:rPr>
              <a:t>I know I have it when… I can write a paragraph describing the impact of the Galveston Hurricane.</a:t>
            </a:r>
            <a:endParaRPr>
              <a:solidFill>
                <a:srgbClr val="000000"/>
              </a:solidFill>
              <a:latin typeface="Didact Gothic"/>
              <a:ea typeface="Didact Gothic"/>
              <a:cs typeface="Didact Gothic"/>
              <a:sym typeface="Didact Gothic"/>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6"/>
          <p:cNvSpPr txBox="1"/>
          <p:nvPr>
            <p:ph type="title"/>
          </p:nvPr>
        </p:nvSpPr>
        <p:spPr>
          <a:xfrm>
            <a:off x="311700" y="445025"/>
            <a:ext cx="8520600" cy="3705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Yesterday we discussed what people thought the situation in Galveston might have been after the Hurricane.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Take 7 minutes to analyze Document C and answer the questions regarding what actually happened. </a:t>
            </a:r>
            <a:endParaRPr/>
          </a:p>
        </p:txBody>
      </p:sp>
      <p:sp>
        <p:nvSpPr>
          <p:cNvPr id="249" name="Google Shape;249;p46">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7">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 name="Google Shape;255;p47"/>
          <p:cNvSpPr txBox="1"/>
          <p:nvPr/>
        </p:nvSpPr>
        <p:spPr>
          <a:xfrm>
            <a:off x="6267000" y="0"/>
            <a:ext cx="2877000" cy="521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According to the telegram, what is the potential loss of human life?</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rPr>
              <a:t>What were the property damages like in Galveston?</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rPr>
              <a:t>Based on the Telegram and the images, what was the situation like in Galveston for survivors?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sp>
        <p:nvSpPr>
          <p:cNvPr id="256" name="Google Shape;256;p47"/>
          <p:cNvSpPr txBox="1"/>
          <p:nvPr/>
        </p:nvSpPr>
        <p:spPr>
          <a:xfrm>
            <a:off x="12600" y="-18800"/>
            <a:ext cx="6254400" cy="353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i="1" lang="en">
                <a:solidFill>
                  <a:srgbClr val="333333"/>
                </a:solidFill>
                <a:highlight>
                  <a:srgbClr val="FFFFFF"/>
                </a:highlight>
              </a:rPr>
              <a:t>Joseph D. Sayers, New deputy of Sheriff of Galveston, TX, Telegram</a:t>
            </a:r>
            <a:endParaRPr i="1">
              <a:solidFill>
                <a:srgbClr val="333333"/>
              </a:solidFill>
              <a:highlight>
                <a:srgbClr val="FFFFFF"/>
              </a:highlight>
            </a:endParaRPr>
          </a:p>
          <a:p>
            <a:pPr indent="0" lvl="0" marL="0" rtl="0" algn="l">
              <a:lnSpc>
                <a:spcPct val="115000"/>
              </a:lnSpc>
              <a:spcBef>
                <a:spcPts val="1200"/>
              </a:spcBef>
              <a:spcAft>
                <a:spcPts val="0"/>
              </a:spcAft>
              <a:buNone/>
            </a:pPr>
            <a:r>
              <a:rPr lang="en" sz="1600">
                <a:solidFill>
                  <a:srgbClr val="333333"/>
                </a:solidFill>
                <a:highlight>
                  <a:srgbClr val="FFFFFF"/>
                </a:highlight>
              </a:rPr>
              <a:t>I have been deputized by the Mayor and citizen committee of Galveston to inform you that the city of Galveston is in ruins and certainly many hundreds if not a thousand are dead. The tragedy is one of the most fightful in recent time. Help must be given by the state and nation or the suffering will be appalling. Food, clothing, and money will be needed. The whole south side of the city for three locks in from the Gulf is swept clear of every building… Water supply is cut off and food stocks damaged by salt water. All bridges washed away… Corpses are everywhere. </a:t>
            </a:r>
            <a:endParaRPr sz="1600">
              <a:solidFill>
                <a:srgbClr val="333333"/>
              </a:solidFill>
              <a:highlight>
                <a:srgbClr val="FFFFFF"/>
              </a:highlight>
            </a:endParaRPr>
          </a:p>
          <a:p>
            <a:pPr indent="0" lvl="0" marL="0" rtl="0" algn="l">
              <a:lnSpc>
                <a:spcPct val="115000"/>
              </a:lnSpc>
              <a:spcBef>
                <a:spcPts val="1200"/>
              </a:spcBef>
              <a:spcAft>
                <a:spcPts val="1200"/>
              </a:spcAft>
              <a:buClr>
                <a:schemeClr val="dk1"/>
              </a:buClr>
              <a:buSzPts val="1100"/>
              <a:buFont typeface="Arial"/>
              <a:buNone/>
            </a:pPr>
            <a:r>
              <a:t/>
            </a:r>
            <a:endParaRPr sz="1600">
              <a:solidFill>
                <a:srgbClr val="333333"/>
              </a:solidFill>
              <a:highlight>
                <a:srgbClr val="FFFFFF"/>
              </a:highlight>
            </a:endParaRPr>
          </a:p>
        </p:txBody>
      </p:sp>
      <p:pic>
        <p:nvPicPr>
          <p:cNvPr id="257" name="Google Shape;257;p47"/>
          <p:cNvPicPr preferRelativeResize="0"/>
          <p:nvPr/>
        </p:nvPicPr>
        <p:blipFill>
          <a:blip r:embed="rId4">
            <a:alphaModFix/>
          </a:blip>
          <a:stretch>
            <a:fillRect/>
          </a:stretch>
        </p:blipFill>
        <p:spPr>
          <a:xfrm>
            <a:off x="2012850" y="3139600"/>
            <a:ext cx="1967051" cy="2003902"/>
          </a:xfrm>
          <a:prstGeom prst="rect">
            <a:avLst/>
          </a:prstGeom>
          <a:noFill/>
          <a:ln>
            <a:noFill/>
          </a:ln>
        </p:spPr>
      </p:pic>
      <p:pic>
        <p:nvPicPr>
          <p:cNvPr id="258" name="Google Shape;258;p47"/>
          <p:cNvPicPr preferRelativeResize="0"/>
          <p:nvPr/>
        </p:nvPicPr>
        <p:blipFill>
          <a:blip r:embed="rId5">
            <a:alphaModFix/>
          </a:blip>
          <a:stretch>
            <a:fillRect/>
          </a:stretch>
        </p:blipFill>
        <p:spPr>
          <a:xfrm>
            <a:off x="0" y="3139600"/>
            <a:ext cx="2012846" cy="2003900"/>
          </a:xfrm>
          <a:prstGeom prst="rect">
            <a:avLst/>
          </a:prstGeom>
          <a:noFill/>
          <a:ln>
            <a:noFill/>
          </a:ln>
        </p:spPr>
      </p:pic>
      <p:pic>
        <p:nvPicPr>
          <p:cNvPr id="259" name="Google Shape;259;p47"/>
          <p:cNvPicPr preferRelativeResize="0"/>
          <p:nvPr/>
        </p:nvPicPr>
        <p:blipFill>
          <a:blip r:embed="rId6">
            <a:alphaModFix/>
          </a:blip>
          <a:stretch>
            <a:fillRect/>
          </a:stretch>
        </p:blipFill>
        <p:spPr>
          <a:xfrm>
            <a:off x="3979902" y="3139600"/>
            <a:ext cx="1967050" cy="197693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8">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In 1900, Galveston was the grandest city in Texas. With one of the busiest commercial ports in the nation, the Galveston Strand was nicknamed the &quot;Wall Street of the South.&quot;&#10;&#10;But all of that would change forever one fateful day in September.&#10;&#10;&quot;Rain was predicted for that weekend,&quot; said historian Casey Greene. &quot;But there were no real harbingers. We didn't even have ship-to-shore radio at that time.&quot;&#10;&#10;The Rosenberg Library in Galveston owns the largest collection of 1900 storm history in the country. There, we got a peek back at Sept. 8, 1900, a day that started like any other.&#10;&#10;Read more here: https://preview.abc13.com/5515956/&#10;&#10;SUBSCRIBE to our channel for more news videos.&#10;LIKE us on FB: https://www.facebook.com/abc13Houston/&#10;Check us out on Twitter: http://Twitter.com/abc13houston" id="265" name="Google Shape;265;p48" title="Look back at the deadliest storm in U.S. history">
            <a:hlinkClick r:id="rId4"/>
          </p:cNvPr>
          <p:cNvPicPr preferRelativeResize="0"/>
          <p:nvPr/>
        </p:nvPicPr>
        <p:blipFill>
          <a:blip r:embed="rId5">
            <a:alphaModFix/>
          </a:blip>
          <a:stretch>
            <a:fillRect/>
          </a:stretch>
        </p:blipFill>
        <p:spPr>
          <a:xfrm>
            <a:off x="848113" y="477063"/>
            <a:ext cx="7447775" cy="4189375"/>
          </a:xfrm>
          <a:prstGeom prst="rect">
            <a:avLst/>
          </a:prstGeom>
          <a:noFill/>
          <a:ln>
            <a:noFill/>
          </a:ln>
        </p:spPr>
      </p:pic>
      <p:sp>
        <p:nvSpPr>
          <p:cNvPr id="266" name="Google Shape;266;p48"/>
          <p:cNvSpPr txBox="1"/>
          <p:nvPr/>
        </p:nvSpPr>
        <p:spPr>
          <a:xfrm>
            <a:off x="1951700" y="4700"/>
            <a:ext cx="5613300" cy="472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rPr>
              <a:t>Take notes as you watch the video</a:t>
            </a:r>
            <a:endParaRPr sz="18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1000"/>
                                        <p:tgtEl>
                                          <p:spTgt spid="2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9"/>
          <p:cNvSpPr txBox="1"/>
          <p:nvPr>
            <p:ph type="title"/>
          </p:nvPr>
        </p:nvSpPr>
        <p:spPr>
          <a:xfrm>
            <a:off x="311700" y="445025"/>
            <a:ext cx="8520600" cy="370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 your journal:</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Write a 4-6 sentence paragraph describing how your prediction was right or wrong.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Did your prediction line up with the description in the telegram?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Could this outcome have been avoided? How?</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Use all three sources to answer the question. </a:t>
            </a:r>
            <a:endParaRPr/>
          </a:p>
        </p:txBody>
      </p:sp>
      <p:sp>
        <p:nvSpPr>
          <p:cNvPr id="272" name="Google Shape;272;p49">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276" name="Shape 276"/>
        <p:cNvGrpSpPr/>
        <p:nvPr/>
      </p:nvGrpSpPr>
      <p:grpSpPr>
        <a:xfrm>
          <a:off x="0" y="0"/>
          <a:ext cx="0" cy="0"/>
          <a:chOff x="0" y="0"/>
          <a:chExt cx="0" cy="0"/>
        </a:xfrm>
      </p:grpSpPr>
      <p:sp>
        <p:nvSpPr>
          <p:cNvPr id="277" name="Google Shape;277;p50"/>
          <p:cNvSpPr txBox="1"/>
          <p:nvPr>
            <p:ph type="title"/>
          </p:nvPr>
        </p:nvSpPr>
        <p:spPr>
          <a:xfrm>
            <a:off x="441600" y="1999050"/>
            <a:ext cx="8260800" cy="1117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320" u="sng">
                <a:solidFill>
                  <a:srgbClr val="000000"/>
                </a:solidFill>
                <a:latin typeface="Didact Gothic"/>
                <a:ea typeface="Didact Gothic"/>
                <a:cs typeface="Didact Gothic"/>
                <a:sym typeface="Didact Gothic"/>
              </a:rPr>
              <a:t>Discussion</a:t>
            </a:r>
            <a:endParaRPr sz="3320">
              <a:solidFill>
                <a:srgbClr val="000000"/>
              </a:solidFill>
              <a:latin typeface="Didact Gothic"/>
              <a:ea typeface="Didact Gothic"/>
              <a:cs typeface="Didact Gothic"/>
              <a:sym typeface="Didact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111" name="Shape 111"/>
        <p:cNvGrpSpPr/>
        <p:nvPr/>
      </p:nvGrpSpPr>
      <p:grpSpPr>
        <a:xfrm>
          <a:off x="0" y="0"/>
          <a:ext cx="0" cy="0"/>
          <a:chOff x="0" y="0"/>
          <a:chExt cx="0" cy="0"/>
        </a:xfrm>
      </p:grpSpPr>
      <p:sp>
        <p:nvSpPr>
          <p:cNvPr id="112" name="Google Shape;112;p24"/>
          <p:cNvSpPr txBox="1"/>
          <p:nvPr>
            <p:ph type="title"/>
          </p:nvPr>
        </p:nvSpPr>
        <p:spPr>
          <a:xfrm>
            <a:off x="170025" y="229725"/>
            <a:ext cx="8260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320">
                <a:solidFill>
                  <a:srgbClr val="000000"/>
                </a:solidFill>
                <a:latin typeface="Didact Gothic"/>
                <a:ea typeface="Didact Gothic"/>
                <a:cs typeface="Didact Gothic"/>
                <a:sym typeface="Didact Gothic"/>
              </a:rPr>
              <a:t>Today I will… participate in a predictive essay.</a:t>
            </a:r>
            <a:endParaRPr sz="3320">
              <a:solidFill>
                <a:srgbClr val="000000"/>
              </a:solidFill>
              <a:latin typeface="Didact Gothic"/>
              <a:ea typeface="Didact Gothic"/>
              <a:cs typeface="Didact Gothic"/>
              <a:sym typeface="Didact Gothic"/>
            </a:endParaRPr>
          </a:p>
          <a:p>
            <a:pPr indent="0" lvl="0" marL="0" rtl="0" algn="l">
              <a:spcBef>
                <a:spcPts val="0"/>
              </a:spcBef>
              <a:spcAft>
                <a:spcPts val="0"/>
              </a:spcAft>
              <a:buSzPts val="990"/>
              <a:buNone/>
            </a:pPr>
            <a:r>
              <a:t/>
            </a:r>
            <a:endParaRPr sz="2060">
              <a:solidFill>
                <a:srgbClr val="000000"/>
              </a:solidFill>
              <a:latin typeface="Didact Gothic"/>
              <a:ea typeface="Didact Gothic"/>
              <a:cs typeface="Didact Gothic"/>
              <a:sym typeface="Didact Gothic"/>
            </a:endParaRPr>
          </a:p>
          <a:p>
            <a:pPr indent="0" lvl="0" marL="0" rtl="0" algn="l">
              <a:spcBef>
                <a:spcPts val="0"/>
              </a:spcBef>
              <a:spcAft>
                <a:spcPts val="0"/>
              </a:spcAft>
              <a:buSzPts val="990"/>
              <a:buNone/>
            </a:pPr>
            <a:r>
              <a:rPr lang="en" sz="3320">
                <a:solidFill>
                  <a:srgbClr val="000000"/>
                </a:solidFill>
                <a:latin typeface="Didact Gothic"/>
                <a:ea typeface="Didact Gothic"/>
                <a:cs typeface="Didact Gothic"/>
                <a:sym typeface="Didact Gothic"/>
              </a:rPr>
              <a:t>So I can… identify new ways to encourage student engagement. </a:t>
            </a:r>
            <a:endParaRPr sz="3320">
              <a:solidFill>
                <a:srgbClr val="000000"/>
              </a:solidFill>
              <a:latin typeface="Didact Gothic"/>
              <a:ea typeface="Didact Gothic"/>
              <a:cs typeface="Didact Gothic"/>
              <a:sym typeface="Didact Gothic"/>
            </a:endParaRPr>
          </a:p>
          <a:p>
            <a:pPr indent="0" lvl="0" marL="0" rtl="0" algn="l">
              <a:spcBef>
                <a:spcPts val="0"/>
              </a:spcBef>
              <a:spcAft>
                <a:spcPts val="0"/>
              </a:spcAft>
              <a:buSzPts val="990"/>
              <a:buNone/>
            </a:pPr>
            <a:r>
              <a:t/>
            </a:r>
            <a:endParaRPr sz="2060">
              <a:solidFill>
                <a:srgbClr val="000000"/>
              </a:solidFill>
              <a:latin typeface="Didact Gothic"/>
              <a:ea typeface="Didact Gothic"/>
              <a:cs typeface="Didact Gothic"/>
              <a:sym typeface="Didact Gothic"/>
            </a:endParaRPr>
          </a:p>
          <a:p>
            <a:pPr indent="0" lvl="0" marL="0" rtl="0" algn="l">
              <a:spcBef>
                <a:spcPts val="0"/>
              </a:spcBef>
              <a:spcAft>
                <a:spcPts val="0"/>
              </a:spcAft>
              <a:buSzPts val="990"/>
              <a:buNone/>
            </a:pPr>
            <a:r>
              <a:rPr lang="en" sz="3320">
                <a:solidFill>
                  <a:srgbClr val="000000"/>
                </a:solidFill>
                <a:latin typeface="Didact Gothic"/>
                <a:ea typeface="Didact Gothic"/>
                <a:cs typeface="Didact Gothic"/>
                <a:sym typeface="Didact Gothic"/>
              </a:rPr>
              <a:t>I know I have it when… Create an outline for my own predictive essay. </a:t>
            </a:r>
            <a:endParaRPr sz="3320">
              <a:solidFill>
                <a:srgbClr val="000000"/>
              </a:solidFill>
              <a:latin typeface="Didact Gothic"/>
              <a:ea typeface="Didact Gothic"/>
              <a:cs typeface="Didact Gothic"/>
              <a:sym typeface="Didact 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281" name="Shape 281"/>
        <p:cNvGrpSpPr/>
        <p:nvPr/>
      </p:nvGrpSpPr>
      <p:grpSpPr>
        <a:xfrm>
          <a:off x="0" y="0"/>
          <a:ext cx="0" cy="0"/>
          <a:chOff x="0" y="0"/>
          <a:chExt cx="0" cy="0"/>
        </a:xfrm>
      </p:grpSpPr>
      <p:sp>
        <p:nvSpPr>
          <p:cNvPr id="282" name="Google Shape;282;p51"/>
          <p:cNvSpPr txBox="1"/>
          <p:nvPr>
            <p:ph type="title"/>
          </p:nvPr>
        </p:nvSpPr>
        <p:spPr>
          <a:xfrm>
            <a:off x="441600" y="244200"/>
            <a:ext cx="8260800" cy="465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320" u="sng">
                <a:solidFill>
                  <a:srgbClr val="000000"/>
                </a:solidFill>
                <a:latin typeface="Didact Gothic"/>
                <a:ea typeface="Didact Gothic"/>
                <a:cs typeface="Didact Gothic"/>
                <a:sym typeface="Didact Gothic"/>
              </a:rPr>
              <a:t>Why Predictive Essays?</a:t>
            </a:r>
            <a:endParaRPr sz="3320" u="sng">
              <a:solidFill>
                <a:srgbClr val="000000"/>
              </a:solidFill>
              <a:latin typeface="Didact Gothic"/>
              <a:ea typeface="Didact Gothic"/>
              <a:cs typeface="Didact Gothic"/>
              <a:sym typeface="Didact Gothic"/>
            </a:endParaRPr>
          </a:p>
          <a:p>
            <a:pPr indent="0" lvl="0" marL="0" rtl="0" algn="l">
              <a:spcBef>
                <a:spcPts val="0"/>
              </a:spcBef>
              <a:spcAft>
                <a:spcPts val="0"/>
              </a:spcAft>
              <a:buNone/>
            </a:pPr>
            <a:r>
              <a:t/>
            </a:r>
            <a:endParaRPr sz="2000">
              <a:solidFill>
                <a:srgbClr val="000000"/>
              </a:solidFill>
              <a:latin typeface="Didact Gothic"/>
              <a:ea typeface="Didact Gothic"/>
              <a:cs typeface="Didact Gothic"/>
              <a:sym typeface="Didact Gothic"/>
            </a:endParaRPr>
          </a:p>
          <a:p>
            <a:pPr indent="-355600" lvl="0" marL="457200" rtl="0" algn="l">
              <a:spcBef>
                <a:spcPts val="0"/>
              </a:spcBef>
              <a:spcAft>
                <a:spcPts val="0"/>
              </a:spcAft>
              <a:buClr>
                <a:srgbClr val="000000"/>
              </a:buClr>
              <a:buSzPts val="2000"/>
              <a:buFont typeface="Didact Gothic"/>
              <a:buAutoNum type="arabicPeriod"/>
            </a:pPr>
            <a:r>
              <a:rPr lang="en" sz="2000">
                <a:solidFill>
                  <a:srgbClr val="000000"/>
                </a:solidFill>
                <a:latin typeface="Didact Gothic"/>
                <a:ea typeface="Didact Gothic"/>
                <a:cs typeface="Didact Gothic"/>
                <a:sym typeface="Didact Gothic"/>
              </a:rPr>
              <a:t>Novelty</a:t>
            </a:r>
            <a:endParaRPr sz="2000">
              <a:solidFill>
                <a:srgbClr val="000000"/>
              </a:solidFill>
              <a:latin typeface="Didact Gothic"/>
              <a:ea typeface="Didact Gothic"/>
              <a:cs typeface="Didact Gothic"/>
              <a:sym typeface="Didact Gothic"/>
            </a:endParaRPr>
          </a:p>
          <a:p>
            <a:pPr indent="-355600" lvl="1" marL="914400" rtl="0" algn="l">
              <a:spcBef>
                <a:spcPts val="0"/>
              </a:spcBef>
              <a:spcAft>
                <a:spcPts val="0"/>
              </a:spcAft>
              <a:buClr>
                <a:srgbClr val="000000"/>
              </a:buClr>
              <a:buSzPts val="2000"/>
              <a:buFont typeface="Didact Gothic"/>
              <a:buAutoNum type="alphaLcPeriod"/>
            </a:pPr>
            <a:r>
              <a:rPr lang="en" sz="2000">
                <a:solidFill>
                  <a:srgbClr val="000000"/>
                </a:solidFill>
                <a:latin typeface="Didact Gothic"/>
                <a:ea typeface="Didact Gothic"/>
                <a:cs typeface="Didact Gothic"/>
                <a:sym typeface="Didact Gothic"/>
              </a:rPr>
              <a:t>Students enjoy the mystery provided by the </a:t>
            </a:r>
            <a:r>
              <a:rPr lang="en" sz="2000">
                <a:solidFill>
                  <a:srgbClr val="000000"/>
                </a:solidFill>
                <a:latin typeface="Didact Gothic"/>
                <a:ea typeface="Didact Gothic"/>
                <a:cs typeface="Didact Gothic"/>
                <a:sym typeface="Didact Gothic"/>
              </a:rPr>
              <a:t>initial</a:t>
            </a:r>
            <a:r>
              <a:rPr lang="en" sz="2000">
                <a:solidFill>
                  <a:srgbClr val="000000"/>
                </a:solidFill>
                <a:latin typeface="Didact Gothic"/>
                <a:ea typeface="Didact Gothic"/>
                <a:cs typeface="Didact Gothic"/>
                <a:sym typeface="Didact Gothic"/>
              </a:rPr>
              <a:t> documents. </a:t>
            </a:r>
            <a:endParaRPr sz="2000">
              <a:solidFill>
                <a:srgbClr val="000000"/>
              </a:solidFill>
              <a:latin typeface="Didact Gothic"/>
              <a:ea typeface="Didact Gothic"/>
              <a:cs typeface="Didact Gothic"/>
              <a:sym typeface="Didact Gothic"/>
            </a:endParaRPr>
          </a:p>
          <a:p>
            <a:pPr indent="-355600" lvl="1" marL="914400" rtl="0" algn="l">
              <a:spcBef>
                <a:spcPts val="0"/>
              </a:spcBef>
              <a:spcAft>
                <a:spcPts val="0"/>
              </a:spcAft>
              <a:buClr>
                <a:srgbClr val="000000"/>
              </a:buClr>
              <a:buSzPts val="2000"/>
              <a:buFont typeface="Didact Gothic"/>
              <a:buAutoNum type="alphaLcPeriod"/>
            </a:pPr>
            <a:r>
              <a:rPr lang="en" sz="2000">
                <a:solidFill>
                  <a:srgbClr val="000000"/>
                </a:solidFill>
                <a:latin typeface="Didact Gothic"/>
                <a:ea typeface="Didact Gothic"/>
                <a:cs typeface="Didact Gothic"/>
                <a:sym typeface="Didact Gothic"/>
              </a:rPr>
              <a:t>The Galveston Hurricane is not fun to talk about longer than 5 minutes… but my kids ate this up because of the presentation. </a:t>
            </a:r>
            <a:endParaRPr sz="2000">
              <a:solidFill>
                <a:srgbClr val="000000"/>
              </a:solidFill>
              <a:latin typeface="Didact Gothic"/>
              <a:ea typeface="Didact Gothic"/>
              <a:cs typeface="Didact Gothic"/>
              <a:sym typeface="Didact Gothic"/>
            </a:endParaRPr>
          </a:p>
          <a:p>
            <a:pPr indent="-355600" lvl="0" marL="457200" rtl="0" algn="l">
              <a:spcBef>
                <a:spcPts val="0"/>
              </a:spcBef>
              <a:spcAft>
                <a:spcPts val="0"/>
              </a:spcAft>
              <a:buClr>
                <a:srgbClr val="000000"/>
              </a:buClr>
              <a:buSzPts val="2000"/>
              <a:buFont typeface="Didact Gothic"/>
              <a:buAutoNum type="arabicPeriod"/>
            </a:pPr>
            <a:r>
              <a:rPr lang="en" sz="2000">
                <a:solidFill>
                  <a:srgbClr val="000000"/>
                </a:solidFill>
                <a:latin typeface="Didact Gothic"/>
                <a:ea typeface="Didact Gothic"/>
                <a:cs typeface="Didact Gothic"/>
                <a:sym typeface="Didact Gothic"/>
              </a:rPr>
              <a:t>Rigor</a:t>
            </a:r>
            <a:endParaRPr sz="2000">
              <a:solidFill>
                <a:srgbClr val="000000"/>
              </a:solidFill>
              <a:latin typeface="Didact Gothic"/>
              <a:ea typeface="Didact Gothic"/>
              <a:cs typeface="Didact Gothic"/>
              <a:sym typeface="Didact Gothic"/>
            </a:endParaRPr>
          </a:p>
          <a:p>
            <a:pPr indent="-355600" lvl="1" marL="914400" rtl="0" algn="l">
              <a:spcBef>
                <a:spcPts val="0"/>
              </a:spcBef>
              <a:spcAft>
                <a:spcPts val="0"/>
              </a:spcAft>
              <a:buClr>
                <a:srgbClr val="000000"/>
              </a:buClr>
              <a:buSzPts val="2000"/>
              <a:buFont typeface="Didact Gothic"/>
              <a:buAutoNum type="alphaLcPeriod"/>
            </a:pPr>
            <a:r>
              <a:rPr lang="en" sz="2000">
                <a:solidFill>
                  <a:srgbClr val="000000"/>
                </a:solidFill>
                <a:latin typeface="Didact Gothic"/>
                <a:ea typeface="Didact Gothic"/>
                <a:cs typeface="Didact Gothic"/>
                <a:sym typeface="Didact Gothic"/>
              </a:rPr>
              <a:t>Student must analyze and adjust their thinking or established ideas. </a:t>
            </a:r>
            <a:endParaRPr sz="2000">
              <a:solidFill>
                <a:srgbClr val="000000"/>
              </a:solidFill>
              <a:latin typeface="Didact Gothic"/>
              <a:ea typeface="Didact Gothic"/>
              <a:cs typeface="Didact Gothic"/>
              <a:sym typeface="Didact Gothic"/>
            </a:endParaRPr>
          </a:p>
          <a:p>
            <a:pPr indent="-355600" lvl="0" marL="457200" rtl="0" algn="l">
              <a:spcBef>
                <a:spcPts val="0"/>
              </a:spcBef>
              <a:spcAft>
                <a:spcPts val="0"/>
              </a:spcAft>
              <a:buClr>
                <a:srgbClr val="000000"/>
              </a:buClr>
              <a:buSzPts val="2000"/>
              <a:buFont typeface="Didact Gothic"/>
              <a:buAutoNum type="arabicPeriod"/>
            </a:pPr>
            <a:r>
              <a:rPr lang="en" sz="2000">
                <a:solidFill>
                  <a:srgbClr val="000000"/>
                </a:solidFill>
                <a:latin typeface="Didact Gothic"/>
                <a:ea typeface="Didact Gothic"/>
                <a:cs typeface="Didact Gothic"/>
                <a:sym typeface="Didact Gothic"/>
              </a:rPr>
              <a:t>Adaptable</a:t>
            </a:r>
            <a:endParaRPr sz="2000">
              <a:solidFill>
                <a:srgbClr val="000000"/>
              </a:solidFill>
              <a:latin typeface="Didact Gothic"/>
              <a:ea typeface="Didact Gothic"/>
              <a:cs typeface="Didact Gothic"/>
              <a:sym typeface="Didact Gothic"/>
            </a:endParaRPr>
          </a:p>
          <a:p>
            <a:pPr indent="-355600" lvl="1" marL="914400" rtl="0" algn="l">
              <a:spcBef>
                <a:spcPts val="0"/>
              </a:spcBef>
              <a:spcAft>
                <a:spcPts val="0"/>
              </a:spcAft>
              <a:buClr>
                <a:srgbClr val="000000"/>
              </a:buClr>
              <a:buSzPts val="2000"/>
              <a:buFont typeface="Didact Gothic"/>
              <a:buAutoNum type="alphaLcPeriod"/>
            </a:pPr>
            <a:r>
              <a:rPr lang="en" sz="2000">
                <a:solidFill>
                  <a:srgbClr val="000000"/>
                </a:solidFill>
                <a:latin typeface="Didact Gothic"/>
                <a:ea typeface="Didact Gothic"/>
                <a:cs typeface="Didact Gothic"/>
                <a:sym typeface="Didact Gothic"/>
              </a:rPr>
              <a:t>DBQs become novel again and it provides a new approach to document analysis. </a:t>
            </a:r>
            <a:endParaRPr sz="2000">
              <a:solidFill>
                <a:srgbClr val="000000"/>
              </a:solidFill>
              <a:latin typeface="Didact Gothic"/>
              <a:ea typeface="Didact Gothic"/>
              <a:cs typeface="Didact Gothic"/>
              <a:sym typeface="Didact Gothic"/>
            </a:endParaRPr>
          </a:p>
          <a:p>
            <a:pPr indent="-355600" lvl="1" marL="914400" rtl="0" algn="l">
              <a:spcBef>
                <a:spcPts val="0"/>
              </a:spcBef>
              <a:spcAft>
                <a:spcPts val="0"/>
              </a:spcAft>
              <a:buClr>
                <a:srgbClr val="000000"/>
              </a:buClr>
              <a:buSzPts val="2000"/>
              <a:buFont typeface="Didact Gothic"/>
              <a:buAutoNum type="alphaLcPeriod"/>
            </a:pPr>
            <a:r>
              <a:rPr lang="en" sz="2000">
                <a:solidFill>
                  <a:srgbClr val="000000"/>
                </a:solidFill>
                <a:latin typeface="Didact Gothic"/>
                <a:ea typeface="Didact Gothic"/>
                <a:cs typeface="Didact Gothic"/>
                <a:sym typeface="Didact Gothic"/>
              </a:rPr>
              <a:t>It can be used to encourage literacy based practice in any subject. </a:t>
            </a:r>
            <a:endParaRPr sz="2000">
              <a:solidFill>
                <a:srgbClr val="000000"/>
              </a:solidFill>
              <a:latin typeface="Didact Gothic"/>
              <a:ea typeface="Didact Gothic"/>
              <a:cs typeface="Didact Gothic"/>
              <a:sym typeface="Didact Gothic"/>
            </a:endParaRPr>
          </a:p>
          <a:p>
            <a:pPr indent="0" lvl="0" marL="0" rtl="0" algn="l">
              <a:spcBef>
                <a:spcPts val="0"/>
              </a:spcBef>
              <a:spcAft>
                <a:spcPts val="0"/>
              </a:spcAft>
              <a:buNone/>
            </a:pPr>
            <a:r>
              <a:t/>
            </a:r>
            <a:endParaRPr sz="2000">
              <a:solidFill>
                <a:srgbClr val="000000"/>
              </a:solidFill>
              <a:latin typeface="Didact Gothic"/>
              <a:ea typeface="Didact Gothic"/>
              <a:cs typeface="Didact Gothic"/>
              <a:sym typeface="Didact Gothic"/>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286" name="Shape 286"/>
        <p:cNvGrpSpPr/>
        <p:nvPr/>
      </p:nvGrpSpPr>
      <p:grpSpPr>
        <a:xfrm>
          <a:off x="0" y="0"/>
          <a:ext cx="0" cy="0"/>
          <a:chOff x="0" y="0"/>
          <a:chExt cx="0" cy="0"/>
        </a:xfrm>
      </p:grpSpPr>
      <p:sp>
        <p:nvSpPr>
          <p:cNvPr id="287" name="Google Shape;287;p52"/>
          <p:cNvSpPr txBox="1"/>
          <p:nvPr>
            <p:ph type="title"/>
          </p:nvPr>
        </p:nvSpPr>
        <p:spPr>
          <a:xfrm>
            <a:off x="441600" y="244200"/>
            <a:ext cx="8260800" cy="465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320" u="sng">
                <a:solidFill>
                  <a:srgbClr val="000000"/>
                </a:solidFill>
                <a:latin typeface="Didact Gothic"/>
                <a:ea typeface="Didact Gothic"/>
                <a:cs typeface="Didact Gothic"/>
                <a:sym typeface="Didact Gothic"/>
              </a:rPr>
              <a:t>Differentiation and Extension </a:t>
            </a:r>
            <a:endParaRPr sz="3320" u="sng">
              <a:solidFill>
                <a:srgbClr val="000000"/>
              </a:solidFill>
              <a:latin typeface="Didact Gothic"/>
              <a:ea typeface="Didact Gothic"/>
              <a:cs typeface="Didact Gothic"/>
              <a:sym typeface="Didact Gothic"/>
            </a:endParaRPr>
          </a:p>
          <a:p>
            <a:pPr indent="0" lvl="0" marL="0" rtl="0" algn="l">
              <a:spcBef>
                <a:spcPts val="0"/>
              </a:spcBef>
              <a:spcAft>
                <a:spcPts val="0"/>
              </a:spcAft>
              <a:buNone/>
            </a:pPr>
            <a:r>
              <a:t/>
            </a:r>
            <a:endParaRPr sz="2000">
              <a:solidFill>
                <a:srgbClr val="000000"/>
              </a:solidFill>
              <a:latin typeface="Didact Gothic"/>
              <a:ea typeface="Didact Gothic"/>
              <a:cs typeface="Didact Gothic"/>
              <a:sym typeface="Didact Gothic"/>
            </a:endParaRPr>
          </a:p>
          <a:p>
            <a:pPr indent="-355600" lvl="0" marL="457200" rtl="0" algn="l">
              <a:spcBef>
                <a:spcPts val="0"/>
              </a:spcBef>
              <a:spcAft>
                <a:spcPts val="0"/>
              </a:spcAft>
              <a:buClr>
                <a:srgbClr val="000000"/>
              </a:buClr>
              <a:buSzPts val="2000"/>
              <a:buFont typeface="Didact Gothic"/>
              <a:buAutoNum type="arabicPeriod"/>
            </a:pPr>
            <a:r>
              <a:rPr lang="en" sz="2000">
                <a:solidFill>
                  <a:srgbClr val="000000"/>
                </a:solidFill>
                <a:latin typeface="Didact Gothic"/>
                <a:ea typeface="Didact Gothic"/>
                <a:cs typeface="Didact Gothic"/>
                <a:sym typeface="Didact Gothic"/>
              </a:rPr>
              <a:t>Differentiation:</a:t>
            </a:r>
            <a:endParaRPr sz="2000">
              <a:solidFill>
                <a:srgbClr val="000000"/>
              </a:solidFill>
              <a:latin typeface="Didact Gothic"/>
              <a:ea typeface="Didact Gothic"/>
              <a:cs typeface="Didact Gothic"/>
              <a:sym typeface="Didact Gothic"/>
            </a:endParaRPr>
          </a:p>
          <a:p>
            <a:pPr indent="-355600" lvl="1" marL="914400" rtl="0" algn="l">
              <a:spcBef>
                <a:spcPts val="0"/>
              </a:spcBef>
              <a:spcAft>
                <a:spcPts val="0"/>
              </a:spcAft>
              <a:buClr>
                <a:srgbClr val="000000"/>
              </a:buClr>
              <a:buSzPts val="2000"/>
              <a:buFont typeface="Didact Gothic"/>
              <a:buAutoNum type="alphaLcPeriod"/>
            </a:pPr>
            <a:r>
              <a:rPr lang="en" sz="2000">
                <a:solidFill>
                  <a:srgbClr val="000000"/>
                </a:solidFill>
                <a:latin typeface="Didact Gothic"/>
                <a:ea typeface="Didact Gothic"/>
                <a:cs typeface="Didact Gothic"/>
                <a:sym typeface="Didact Gothic"/>
              </a:rPr>
              <a:t>Digital for students who need reading assistance</a:t>
            </a:r>
            <a:endParaRPr sz="2000">
              <a:solidFill>
                <a:srgbClr val="000000"/>
              </a:solidFill>
              <a:latin typeface="Didact Gothic"/>
              <a:ea typeface="Didact Gothic"/>
              <a:cs typeface="Didact Gothic"/>
              <a:sym typeface="Didact Gothic"/>
            </a:endParaRPr>
          </a:p>
          <a:p>
            <a:pPr indent="-355600" lvl="1" marL="914400" rtl="0" algn="l">
              <a:spcBef>
                <a:spcPts val="0"/>
              </a:spcBef>
              <a:spcAft>
                <a:spcPts val="0"/>
              </a:spcAft>
              <a:buClr>
                <a:srgbClr val="000000"/>
              </a:buClr>
              <a:buSzPts val="2000"/>
              <a:buFont typeface="Didact Gothic"/>
              <a:buAutoNum type="alphaLcPeriod"/>
            </a:pPr>
            <a:r>
              <a:rPr lang="en" sz="2000">
                <a:solidFill>
                  <a:srgbClr val="000000"/>
                </a:solidFill>
                <a:latin typeface="Didact Gothic"/>
                <a:ea typeface="Didact Gothic"/>
                <a:cs typeface="Didact Gothic"/>
                <a:sym typeface="Didact Gothic"/>
              </a:rPr>
              <a:t>Chunking - Paragraph/Guiding </a:t>
            </a:r>
            <a:r>
              <a:rPr lang="en" sz="2000">
                <a:solidFill>
                  <a:srgbClr val="000000"/>
                </a:solidFill>
                <a:latin typeface="Didact Gothic"/>
                <a:ea typeface="Didact Gothic"/>
                <a:cs typeface="Didact Gothic"/>
                <a:sym typeface="Didact Gothic"/>
              </a:rPr>
              <a:t>Question</a:t>
            </a:r>
            <a:r>
              <a:rPr lang="en" sz="2000">
                <a:solidFill>
                  <a:srgbClr val="000000"/>
                </a:solidFill>
                <a:latin typeface="Didact Gothic"/>
                <a:ea typeface="Didact Gothic"/>
                <a:cs typeface="Didact Gothic"/>
                <a:sym typeface="Didact Gothic"/>
              </a:rPr>
              <a:t> pairing</a:t>
            </a:r>
            <a:endParaRPr sz="2000">
              <a:solidFill>
                <a:srgbClr val="000000"/>
              </a:solidFill>
              <a:latin typeface="Didact Gothic"/>
              <a:ea typeface="Didact Gothic"/>
              <a:cs typeface="Didact Gothic"/>
              <a:sym typeface="Didact Gothic"/>
            </a:endParaRPr>
          </a:p>
          <a:p>
            <a:pPr indent="-355600" lvl="1" marL="914400" rtl="0" algn="l">
              <a:spcBef>
                <a:spcPts val="0"/>
              </a:spcBef>
              <a:spcAft>
                <a:spcPts val="0"/>
              </a:spcAft>
              <a:buClr>
                <a:srgbClr val="000000"/>
              </a:buClr>
              <a:buSzPts val="2000"/>
              <a:buFont typeface="Didact Gothic"/>
              <a:buAutoNum type="alphaLcPeriod"/>
            </a:pPr>
            <a:r>
              <a:rPr lang="en" sz="2000">
                <a:solidFill>
                  <a:srgbClr val="000000"/>
                </a:solidFill>
                <a:latin typeface="Didact Gothic"/>
                <a:ea typeface="Didact Gothic"/>
                <a:cs typeface="Didact Gothic"/>
                <a:sym typeface="Didact Gothic"/>
              </a:rPr>
              <a:t>Sentence stems to guide students to your desired outcome</a:t>
            </a:r>
            <a:endParaRPr sz="2000">
              <a:solidFill>
                <a:srgbClr val="000000"/>
              </a:solidFill>
              <a:latin typeface="Didact Gothic"/>
              <a:ea typeface="Didact Gothic"/>
              <a:cs typeface="Didact Gothic"/>
              <a:sym typeface="Didact Gothic"/>
            </a:endParaRPr>
          </a:p>
          <a:p>
            <a:pPr indent="-355600" lvl="0" marL="457200" rtl="0" algn="l">
              <a:spcBef>
                <a:spcPts val="0"/>
              </a:spcBef>
              <a:spcAft>
                <a:spcPts val="0"/>
              </a:spcAft>
              <a:buClr>
                <a:srgbClr val="000000"/>
              </a:buClr>
              <a:buSzPts val="2000"/>
              <a:buFont typeface="Didact Gothic"/>
              <a:buAutoNum type="arabicPeriod"/>
            </a:pPr>
            <a:r>
              <a:rPr lang="en" sz="2000">
                <a:solidFill>
                  <a:srgbClr val="000000"/>
                </a:solidFill>
                <a:latin typeface="Didact Gothic"/>
                <a:ea typeface="Didact Gothic"/>
                <a:cs typeface="Didact Gothic"/>
                <a:sym typeface="Didact Gothic"/>
              </a:rPr>
              <a:t>Extension:</a:t>
            </a:r>
            <a:endParaRPr sz="2000">
              <a:solidFill>
                <a:srgbClr val="000000"/>
              </a:solidFill>
              <a:latin typeface="Didact Gothic"/>
              <a:ea typeface="Didact Gothic"/>
              <a:cs typeface="Didact Gothic"/>
              <a:sym typeface="Didact Gothic"/>
            </a:endParaRPr>
          </a:p>
          <a:p>
            <a:pPr indent="-355600" lvl="1" marL="914400" rtl="0" algn="l">
              <a:spcBef>
                <a:spcPts val="0"/>
              </a:spcBef>
              <a:spcAft>
                <a:spcPts val="0"/>
              </a:spcAft>
              <a:buClr>
                <a:srgbClr val="000000"/>
              </a:buClr>
              <a:buSzPts val="2000"/>
              <a:buFont typeface="Didact Gothic"/>
              <a:buAutoNum type="alphaLcPeriod"/>
            </a:pPr>
            <a:r>
              <a:rPr lang="en" sz="2000">
                <a:solidFill>
                  <a:srgbClr val="000000"/>
                </a:solidFill>
                <a:latin typeface="Didact Gothic"/>
                <a:ea typeface="Didact Gothic"/>
                <a:cs typeface="Didact Gothic"/>
                <a:sym typeface="Didact Gothic"/>
              </a:rPr>
              <a:t>Additional “Lost Document” </a:t>
            </a:r>
            <a:endParaRPr sz="2000">
              <a:solidFill>
                <a:srgbClr val="000000"/>
              </a:solidFill>
              <a:latin typeface="Didact Gothic"/>
              <a:ea typeface="Didact Gothic"/>
              <a:cs typeface="Didact Gothic"/>
              <a:sym typeface="Didact Gothic"/>
            </a:endParaRPr>
          </a:p>
          <a:p>
            <a:pPr indent="-355600" lvl="1" marL="914400" rtl="0" algn="l">
              <a:spcBef>
                <a:spcPts val="0"/>
              </a:spcBef>
              <a:spcAft>
                <a:spcPts val="0"/>
              </a:spcAft>
              <a:buClr>
                <a:srgbClr val="000000"/>
              </a:buClr>
              <a:buSzPts val="2000"/>
              <a:buFont typeface="Didact Gothic"/>
              <a:buAutoNum type="alphaLcPeriod"/>
            </a:pPr>
            <a:r>
              <a:rPr lang="en" sz="2000">
                <a:solidFill>
                  <a:srgbClr val="000000"/>
                </a:solidFill>
                <a:latin typeface="Didact Gothic"/>
                <a:ea typeface="Didact Gothic"/>
                <a:cs typeface="Didact Gothic"/>
                <a:sym typeface="Didact Gothic"/>
              </a:rPr>
              <a:t>In Their Shoes: Not just what did you learn, but how would you conduct yourself in the predictive phase.</a:t>
            </a:r>
            <a:endParaRPr sz="2000">
              <a:solidFill>
                <a:srgbClr val="000000"/>
              </a:solidFill>
              <a:latin typeface="Didact Gothic"/>
              <a:ea typeface="Didact Gothic"/>
              <a:cs typeface="Didact Gothic"/>
              <a:sym typeface="Didact Gothic"/>
            </a:endParaRPr>
          </a:p>
          <a:p>
            <a:pPr indent="-355600" lvl="1" marL="914400" rtl="0" algn="l">
              <a:spcBef>
                <a:spcPts val="0"/>
              </a:spcBef>
              <a:spcAft>
                <a:spcPts val="0"/>
              </a:spcAft>
              <a:buClr>
                <a:srgbClr val="000000"/>
              </a:buClr>
              <a:buSzPts val="2000"/>
              <a:buFont typeface="Didact Gothic"/>
              <a:buAutoNum type="alphaLcPeriod"/>
            </a:pPr>
            <a:r>
              <a:rPr lang="en" sz="2000">
                <a:solidFill>
                  <a:srgbClr val="000000"/>
                </a:solidFill>
                <a:latin typeface="Didact Gothic"/>
                <a:ea typeface="Didact Gothic"/>
                <a:cs typeface="Didact Gothic"/>
                <a:sym typeface="Didact Gothic"/>
              </a:rPr>
              <a:t>Now I Know…</a:t>
            </a:r>
            <a:r>
              <a:rPr lang="en" sz="2000">
                <a:solidFill>
                  <a:srgbClr val="000000"/>
                </a:solidFill>
                <a:latin typeface="Didact Gothic"/>
                <a:ea typeface="Didact Gothic"/>
                <a:cs typeface="Didact Gothic"/>
                <a:sym typeface="Didact Gothic"/>
              </a:rPr>
              <a:t>: How would you conduct yourself in the situation with the hindsight to succeed?</a:t>
            </a:r>
            <a:endParaRPr sz="2000">
              <a:solidFill>
                <a:srgbClr val="000000"/>
              </a:solidFill>
              <a:latin typeface="Didact Gothic"/>
              <a:ea typeface="Didact Gothic"/>
              <a:cs typeface="Didact Gothic"/>
              <a:sym typeface="Didact Gothic"/>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291" name="Shape 291"/>
        <p:cNvGrpSpPr/>
        <p:nvPr/>
      </p:nvGrpSpPr>
      <p:grpSpPr>
        <a:xfrm>
          <a:off x="0" y="0"/>
          <a:ext cx="0" cy="0"/>
          <a:chOff x="0" y="0"/>
          <a:chExt cx="0" cy="0"/>
        </a:xfrm>
      </p:grpSpPr>
      <p:sp>
        <p:nvSpPr>
          <p:cNvPr id="292" name="Google Shape;292;p53"/>
          <p:cNvSpPr txBox="1"/>
          <p:nvPr>
            <p:ph type="title"/>
          </p:nvPr>
        </p:nvSpPr>
        <p:spPr>
          <a:xfrm>
            <a:off x="441600" y="1999050"/>
            <a:ext cx="8260800" cy="1117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320">
                <a:solidFill>
                  <a:srgbClr val="000000"/>
                </a:solidFill>
                <a:latin typeface="Didact Gothic"/>
                <a:ea typeface="Didact Gothic"/>
                <a:cs typeface="Didact Gothic"/>
                <a:sym typeface="Didact Gothic"/>
              </a:rPr>
              <a:t>How could you use this in your class with your content?</a:t>
            </a:r>
            <a:endParaRPr sz="3320">
              <a:solidFill>
                <a:srgbClr val="000000"/>
              </a:solidFill>
              <a:latin typeface="Didact Gothic"/>
              <a:ea typeface="Didact Gothic"/>
              <a:cs typeface="Didact Gothic"/>
              <a:sym typeface="Didact Gothic"/>
            </a:endParaRPr>
          </a:p>
          <a:p>
            <a:pPr indent="0" lvl="0" marL="0" rtl="0" algn="ctr">
              <a:spcBef>
                <a:spcPts val="0"/>
              </a:spcBef>
              <a:spcAft>
                <a:spcPts val="0"/>
              </a:spcAft>
              <a:buNone/>
            </a:pPr>
            <a:r>
              <a:t/>
            </a:r>
            <a:endParaRPr sz="3320">
              <a:solidFill>
                <a:srgbClr val="000000"/>
              </a:solidFill>
              <a:latin typeface="Didact Gothic"/>
              <a:ea typeface="Didact Gothic"/>
              <a:cs typeface="Didact Gothic"/>
              <a:sym typeface="Didact Gothic"/>
            </a:endParaRPr>
          </a:p>
          <a:p>
            <a:pPr indent="0" lvl="0" marL="0" rtl="0" algn="ctr">
              <a:spcBef>
                <a:spcPts val="0"/>
              </a:spcBef>
              <a:spcAft>
                <a:spcPts val="0"/>
              </a:spcAft>
              <a:buNone/>
            </a:pPr>
            <a:r>
              <a:rPr lang="en" sz="3320">
                <a:solidFill>
                  <a:srgbClr val="000000"/>
                </a:solidFill>
                <a:latin typeface="Didact Gothic"/>
                <a:ea typeface="Didact Gothic"/>
                <a:cs typeface="Didact Gothic"/>
                <a:sym typeface="Didact Gothic"/>
              </a:rPr>
              <a:t>What kind of benefit could this have to your team as a whole?</a:t>
            </a:r>
            <a:endParaRPr sz="3320">
              <a:solidFill>
                <a:srgbClr val="000000"/>
              </a:solidFill>
              <a:latin typeface="Didact Gothic"/>
              <a:ea typeface="Didact Gothic"/>
              <a:cs typeface="Didact Gothic"/>
              <a:sym typeface="Didact Gothic"/>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296" name="Shape 296"/>
        <p:cNvGrpSpPr/>
        <p:nvPr/>
      </p:nvGrpSpPr>
      <p:grpSpPr>
        <a:xfrm>
          <a:off x="0" y="0"/>
          <a:ext cx="0" cy="0"/>
          <a:chOff x="0" y="0"/>
          <a:chExt cx="0" cy="0"/>
        </a:xfrm>
      </p:grpSpPr>
      <p:sp>
        <p:nvSpPr>
          <p:cNvPr id="297" name="Google Shape;297;p54"/>
          <p:cNvSpPr txBox="1"/>
          <p:nvPr>
            <p:ph type="title"/>
          </p:nvPr>
        </p:nvSpPr>
        <p:spPr>
          <a:xfrm>
            <a:off x="0" y="1236527"/>
            <a:ext cx="5625000" cy="1117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320">
                <a:solidFill>
                  <a:srgbClr val="000000"/>
                </a:solidFill>
                <a:latin typeface="Didact Gothic"/>
                <a:ea typeface="Didact Gothic"/>
                <a:cs typeface="Didact Gothic"/>
                <a:sym typeface="Didact Gothic"/>
              </a:rPr>
              <a:t>Make your own!</a:t>
            </a:r>
            <a:endParaRPr sz="3320">
              <a:solidFill>
                <a:srgbClr val="000000"/>
              </a:solidFill>
              <a:latin typeface="Didact Gothic"/>
              <a:ea typeface="Didact Gothic"/>
              <a:cs typeface="Didact Gothic"/>
              <a:sym typeface="Didact Gothic"/>
            </a:endParaRPr>
          </a:p>
          <a:p>
            <a:pPr indent="0" lvl="0" marL="0" rtl="0" algn="ctr">
              <a:spcBef>
                <a:spcPts val="0"/>
              </a:spcBef>
              <a:spcAft>
                <a:spcPts val="0"/>
              </a:spcAft>
              <a:buNone/>
            </a:pPr>
            <a:r>
              <a:t/>
            </a:r>
            <a:endParaRPr sz="3320">
              <a:solidFill>
                <a:srgbClr val="000000"/>
              </a:solidFill>
              <a:latin typeface="Didact Gothic"/>
              <a:ea typeface="Didact Gothic"/>
              <a:cs typeface="Didact Gothic"/>
              <a:sym typeface="Didact Gothic"/>
            </a:endParaRPr>
          </a:p>
          <a:p>
            <a:pPr indent="0" lvl="0" marL="0" rtl="0" algn="ctr">
              <a:spcBef>
                <a:spcPts val="0"/>
              </a:spcBef>
              <a:spcAft>
                <a:spcPts val="0"/>
              </a:spcAft>
              <a:buNone/>
            </a:pPr>
            <a:r>
              <a:rPr lang="en" sz="2020">
                <a:solidFill>
                  <a:srgbClr val="000000"/>
                </a:solidFill>
                <a:latin typeface="Didact Gothic"/>
                <a:ea typeface="Didact Gothic"/>
                <a:cs typeface="Didact Gothic"/>
                <a:sym typeface="Didact Gothic"/>
              </a:rPr>
              <a:t>The remainder of time for this session is for your. Consider a topic you would have your students research. </a:t>
            </a:r>
            <a:endParaRPr sz="2020">
              <a:solidFill>
                <a:srgbClr val="000000"/>
              </a:solidFill>
              <a:latin typeface="Didact Gothic"/>
              <a:ea typeface="Didact Gothic"/>
              <a:cs typeface="Didact Gothic"/>
              <a:sym typeface="Didact Gothic"/>
            </a:endParaRPr>
          </a:p>
          <a:p>
            <a:pPr indent="0" lvl="0" marL="0" rtl="0" algn="ctr">
              <a:spcBef>
                <a:spcPts val="0"/>
              </a:spcBef>
              <a:spcAft>
                <a:spcPts val="0"/>
              </a:spcAft>
              <a:buNone/>
            </a:pPr>
            <a:r>
              <a:t/>
            </a:r>
            <a:endParaRPr sz="2020">
              <a:solidFill>
                <a:srgbClr val="000000"/>
              </a:solidFill>
              <a:latin typeface="Didact Gothic"/>
              <a:ea typeface="Didact Gothic"/>
              <a:cs typeface="Didact Gothic"/>
              <a:sym typeface="Didact Gothic"/>
            </a:endParaRPr>
          </a:p>
          <a:p>
            <a:pPr indent="0" lvl="0" marL="0" rtl="0" algn="ctr">
              <a:spcBef>
                <a:spcPts val="0"/>
              </a:spcBef>
              <a:spcAft>
                <a:spcPts val="0"/>
              </a:spcAft>
              <a:buNone/>
            </a:pPr>
            <a:r>
              <a:rPr lang="en" sz="2020">
                <a:solidFill>
                  <a:srgbClr val="000000"/>
                </a:solidFill>
                <a:latin typeface="Didact Gothic"/>
                <a:ea typeface="Didact Gothic"/>
                <a:cs typeface="Didact Gothic"/>
                <a:sym typeface="Didact Gothic"/>
              </a:rPr>
              <a:t>What documents could you use to guide students or you would like to focus on?</a:t>
            </a:r>
            <a:endParaRPr sz="2020">
              <a:solidFill>
                <a:srgbClr val="000000"/>
              </a:solidFill>
              <a:latin typeface="Didact Gothic"/>
              <a:ea typeface="Didact Gothic"/>
              <a:cs typeface="Didact Gothic"/>
              <a:sym typeface="Didact Gothic"/>
            </a:endParaRPr>
          </a:p>
          <a:p>
            <a:pPr indent="0" lvl="0" marL="0" rtl="0" algn="ctr">
              <a:spcBef>
                <a:spcPts val="0"/>
              </a:spcBef>
              <a:spcAft>
                <a:spcPts val="0"/>
              </a:spcAft>
              <a:buNone/>
            </a:pPr>
            <a:r>
              <a:t/>
            </a:r>
            <a:endParaRPr sz="2020">
              <a:solidFill>
                <a:srgbClr val="000000"/>
              </a:solidFill>
              <a:latin typeface="Didact Gothic"/>
              <a:ea typeface="Didact Gothic"/>
              <a:cs typeface="Didact Gothic"/>
              <a:sym typeface="Didact Gothic"/>
            </a:endParaRPr>
          </a:p>
          <a:p>
            <a:pPr indent="0" lvl="0" marL="0" rtl="0" algn="ctr">
              <a:spcBef>
                <a:spcPts val="0"/>
              </a:spcBef>
              <a:spcAft>
                <a:spcPts val="0"/>
              </a:spcAft>
              <a:buNone/>
            </a:pPr>
            <a:r>
              <a:rPr lang="en" sz="2020">
                <a:solidFill>
                  <a:srgbClr val="000000"/>
                </a:solidFill>
                <a:latin typeface="Didact Gothic"/>
                <a:ea typeface="Didact Gothic"/>
                <a:cs typeface="Didact Gothic"/>
                <a:sym typeface="Didact Gothic"/>
              </a:rPr>
              <a:t>What are you wanting them to learn, and how can you have them consider it BEFORE they learn it?</a:t>
            </a:r>
            <a:endParaRPr sz="2020">
              <a:solidFill>
                <a:srgbClr val="000000"/>
              </a:solidFill>
              <a:latin typeface="Didact Gothic"/>
              <a:ea typeface="Didact Gothic"/>
              <a:cs typeface="Didact Gothic"/>
              <a:sym typeface="Didact Gothic"/>
            </a:endParaRPr>
          </a:p>
        </p:txBody>
      </p:sp>
      <p:pic>
        <p:nvPicPr>
          <p:cNvPr id="298" name="Google Shape;298;p54"/>
          <p:cNvPicPr preferRelativeResize="0"/>
          <p:nvPr/>
        </p:nvPicPr>
        <p:blipFill rotWithShape="1">
          <a:blip r:embed="rId3">
            <a:alphaModFix/>
          </a:blip>
          <a:srcRect b="0" l="0" r="0" t="0"/>
          <a:stretch/>
        </p:blipFill>
        <p:spPr>
          <a:xfrm>
            <a:off x="8094787" y="1280259"/>
            <a:ext cx="987640" cy="987640"/>
          </a:xfrm>
          <a:prstGeom prst="rect">
            <a:avLst/>
          </a:prstGeom>
          <a:noFill/>
          <a:ln>
            <a:noFill/>
          </a:ln>
        </p:spPr>
      </p:pic>
      <p:sp>
        <p:nvSpPr>
          <p:cNvPr id="299" name="Google Shape;299;p54"/>
          <p:cNvSpPr txBox="1"/>
          <p:nvPr/>
        </p:nvSpPr>
        <p:spPr>
          <a:xfrm>
            <a:off x="5276100" y="0"/>
            <a:ext cx="3867900" cy="2367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538" u="none" cap="none" strike="noStrike">
                <a:solidFill>
                  <a:schemeClr val="dk1"/>
                </a:solidFill>
                <a:latin typeface="Arial"/>
                <a:ea typeface="Arial"/>
                <a:cs typeface="Arial"/>
                <a:sym typeface="Arial"/>
              </a:rPr>
              <a:t>Want Attendance Credit?</a:t>
            </a:r>
            <a:endParaRPr sz="384">
              <a:solidFill>
                <a:schemeClr val="dk1"/>
              </a:solidFill>
            </a:endParaRPr>
          </a:p>
        </p:txBody>
      </p:sp>
      <p:sp>
        <p:nvSpPr>
          <p:cNvPr id="300" name="Google Shape;300;p54"/>
          <p:cNvSpPr txBox="1"/>
          <p:nvPr/>
        </p:nvSpPr>
        <p:spPr>
          <a:xfrm>
            <a:off x="5951113" y="1023223"/>
            <a:ext cx="2954400" cy="180900"/>
          </a:xfrm>
          <a:prstGeom prst="rect">
            <a:avLst/>
          </a:prstGeom>
          <a:noFill/>
          <a:ln>
            <a:noFill/>
          </a:ln>
        </p:spPr>
        <p:txBody>
          <a:bodyPr anchorCtr="0" anchor="t" bIns="0" lIns="0" spcFirstLastPara="1" rIns="0" wrap="square" tIns="0">
            <a:spAutoFit/>
          </a:bodyPr>
          <a:lstStyle/>
          <a:p>
            <a:pPr indent="0" lvl="0" marL="0" marR="0" rtl="0" algn="ctr">
              <a:lnSpc>
                <a:spcPct val="139981"/>
              </a:lnSpc>
              <a:spcBef>
                <a:spcPts val="0"/>
              </a:spcBef>
              <a:spcAft>
                <a:spcPts val="0"/>
              </a:spcAft>
              <a:buNone/>
            </a:pPr>
            <a:r>
              <a:rPr b="1" i="0" lang="en" sz="1174" u="none" cap="none" strike="noStrike">
                <a:solidFill>
                  <a:schemeClr val="dk1"/>
                </a:solidFill>
                <a:latin typeface="Playfair Display"/>
                <a:ea typeface="Playfair Display"/>
                <a:cs typeface="Playfair Display"/>
                <a:sym typeface="Playfair Display"/>
              </a:rPr>
              <a:t>https://tinyurl.com/ENGAGE26FB</a:t>
            </a:r>
            <a:endParaRPr sz="384">
              <a:solidFill>
                <a:schemeClr val="dk1"/>
              </a:solidFill>
              <a:latin typeface="Playfair Display"/>
              <a:ea typeface="Playfair Display"/>
              <a:cs typeface="Playfair Display"/>
              <a:sym typeface="Playfair Display"/>
            </a:endParaRPr>
          </a:p>
        </p:txBody>
      </p:sp>
      <p:sp>
        <p:nvSpPr>
          <p:cNvPr id="301" name="Google Shape;301;p54"/>
          <p:cNvSpPr txBox="1"/>
          <p:nvPr/>
        </p:nvSpPr>
        <p:spPr>
          <a:xfrm>
            <a:off x="5560317" y="275162"/>
            <a:ext cx="3473400" cy="725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 sz="714" u="none" cap="none" strike="noStrike">
                <a:solidFill>
                  <a:schemeClr val="dk1"/>
                </a:solidFill>
                <a:latin typeface="Playfair Display"/>
                <a:ea typeface="Playfair Display"/>
                <a:cs typeface="Playfair Display"/>
                <a:sym typeface="Playfair Display"/>
              </a:rPr>
              <a:t>To receive attendance credit for all sessions, you </a:t>
            </a:r>
            <a:r>
              <a:rPr b="1" i="0" lang="en" sz="714" u="sng" cap="none" strike="noStrike">
                <a:solidFill>
                  <a:schemeClr val="dk1"/>
                </a:solidFill>
                <a:latin typeface="Playfair Display"/>
                <a:ea typeface="Playfair Display"/>
                <a:cs typeface="Playfair Display"/>
                <a:sym typeface="Playfair Display"/>
              </a:rPr>
              <a:t>must fill</a:t>
            </a:r>
            <a:r>
              <a:rPr b="1" i="0" lang="en" sz="714" u="none" cap="none" strike="noStrike">
                <a:solidFill>
                  <a:schemeClr val="dk1"/>
                </a:solidFill>
                <a:latin typeface="Playfair Display"/>
                <a:ea typeface="Playfair Display"/>
                <a:cs typeface="Playfair Display"/>
                <a:sym typeface="Playfair Display"/>
              </a:rPr>
              <a:t> </a:t>
            </a:r>
            <a:r>
              <a:rPr i="0" lang="en" sz="714" u="none" cap="none" strike="noStrike">
                <a:solidFill>
                  <a:schemeClr val="dk1"/>
                </a:solidFill>
                <a:latin typeface="Playfair Display"/>
                <a:ea typeface="Playfair Display"/>
                <a:cs typeface="Playfair Display"/>
                <a:sym typeface="Playfair Display"/>
              </a:rPr>
              <a:t>out the feedback form after each session. You can get to the feedback form by using the tinyurl below or scanning the QR code. Please do so within 30 minutes of the session ending. You will receive a copy of your response, so you can make sure you did your survey and to check attendance. </a:t>
            </a:r>
            <a:r>
              <a:rPr b="1" i="0" lang="en" sz="714" u="sng" cap="none" strike="noStrike">
                <a:solidFill>
                  <a:schemeClr val="dk1"/>
                </a:solidFill>
                <a:latin typeface="Playfair Display"/>
                <a:ea typeface="Playfair Display"/>
                <a:cs typeface="Playfair Display"/>
                <a:sym typeface="Playfair Display"/>
              </a:rPr>
              <a:t>Save this for your records</a:t>
            </a:r>
            <a:r>
              <a:rPr i="0" lang="en" sz="714" u="none" cap="none" strike="noStrike">
                <a:solidFill>
                  <a:schemeClr val="dk1"/>
                </a:solidFill>
                <a:latin typeface="Playfair Display"/>
                <a:ea typeface="Playfair Display"/>
                <a:cs typeface="Playfair Display"/>
                <a:sym typeface="Playfair Display"/>
              </a:rPr>
              <a:t>!</a:t>
            </a:r>
            <a:endParaRPr sz="302">
              <a:solidFill>
                <a:schemeClr val="dk1"/>
              </a:solidFill>
              <a:latin typeface="Playfair Display"/>
              <a:ea typeface="Playfair Display"/>
              <a:cs typeface="Playfair Display"/>
              <a:sym typeface="Playfair Display"/>
            </a:endParaRPr>
          </a:p>
        </p:txBody>
      </p:sp>
      <p:sp>
        <p:nvSpPr>
          <p:cNvPr id="302" name="Google Shape;302;p54"/>
          <p:cNvSpPr txBox="1"/>
          <p:nvPr/>
        </p:nvSpPr>
        <p:spPr>
          <a:xfrm>
            <a:off x="6365975" y="2262325"/>
            <a:ext cx="2627700" cy="238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Want these slides?</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100" u="sng">
                <a:solidFill>
                  <a:schemeClr val="hlink"/>
                </a:solidFill>
                <a:hlinkClick r:id="rId4"/>
              </a:rPr>
              <a:t>https://tinyurl.com/Predictive-Essay</a:t>
            </a:r>
            <a:endParaRPr sz="1100">
              <a:solidFill>
                <a:schemeClr val="dk2"/>
              </a:solidFill>
            </a:endParaRPr>
          </a:p>
          <a:p>
            <a:pPr indent="0" lvl="0" marL="0" rtl="0" algn="l">
              <a:spcBef>
                <a:spcPts val="0"/>
              </a:spcBef>
              <a:spcAft>
                <a:spcPts val="0"/>
              </a:spcAft>
              <a:buNone/>
            </a:pPr>
            <a:r>
              <a:t/>
            </a:r>
            <a:endParaRPr sz="1100">
              <a:solidFill>
                <a:schemeClr val="dk2"/>
              </a:solidFill>
            </a:endParaRPr>
          </a:p>
          <a:p>
            <a:pPr indent="0" lvl="0" marL="0" rtl="0" algn="l">
              <a:spcBef>
                <a:spcPts val="0"/>
              </a:spcBef>
              <a:spcAft>
                <a:spcPts val="0"/>
              </a:spcAft>
              <a:buNone/>
            </a:pPr>
            <a:r>
              <a:t/>
            </a:r>
            <a:endParaRPr sz="1100">
              <a:solidFill>
                <a:schemeClr val="dk2"/>
              </a:solidFill>
            </a:endParaRPr>
          </a:p>
        </p:txBody>
      </p:sp>
      <p:pic>
        <p:nvPicPr>
          <p:cNvPr id="303" name="Google Shape;303;p54"/>
          <p:cNvPicPr preferRelativeResize="0"/>
          <p:nvPr/>
        </p:nvPicPr>
        <p:blipFill>
          <a:blip r:embed="rId5">
            <a:alphaModFix/>
          </a:blip>
          <a:stretch>
            <a:fillRect/>
          </a:stretch>
        </p:blipFill>
        <p:spPr>
          <a:xfrm>
            <a:off x="7368500" y="3352900"/>
            <a:ext cx="927824" cy="927824"/>
          </a:xfrm>
          <a:prstGeom prst="rect">
            <a:avLst/>
          </a:prstGeom>
          <a:noFill/>
          <a:ln>
            <a:noFill/>
          </a:ln>
        </p:spPr>
      </p:pic>
      <p:sp>
        <p:nvSpPr>
          <p:cNvPr id="304" name="Google Shape;304;p54"/>
          <p:cNvSpPr txBox="1"/>
          <p:nvPr/>
        </p:nvSpPr>
        <p:spPr>
          <a:xfrm>
            <a:off x="0" y="4707300"/>
            <a:ext cx="2252100" cy="43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6"/>
              </a:rPr>
              <a:t>Documents used</a:t>
            </a:r>
            <a:endParaRPr sz="18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116" name="Shape 116"/>
        <p:cNvGrpSpPr/>
        <p:nvPr/>
      </p:nvGrpSpPr>
      <p:grpSpPr>
        <a:xfrm>
          <a:off x="0" y="0"/>
          <a:ext cx="0" cy="0"/>
          <a:chOff x="0" y="0"/>
          <a:chExt cx="0" cy="0"/>
        </a:xfrm>
      </p:grpSpPr>
      <p:sp>
        <p:nvSpPr>
          <p:cNvPr id="117" name="Google Shape;117;p25"/>
          <p:cNvSpPr txBox="1"/>
          <p:nvPr>
            <p:ph type="title"/>
          </p:nvPr>
        </p:nvSpPr>
        <p:spPr>
          <a:xfrm>
            <a:off x="170025" y="229725"/>
            <a:ext cx="8260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320">
                <a:solidFill>
                  <a:srgbClr val="000000"/>
                </a:solidFill>
                <a:latin typeface="Didact Gothic"/>
                <a:ea typeface="Didact Gothic"/>
                <a:cs typeface="Didact Gothic"/>
                <a:sym typeface="Didact Gothic"/>
              </a:rPr>
              <a:t>Agenda:</a:t>
            </a:r>
            <a:endParaRPr sz="3320">
              <a:solidFill>
                <a:srgbClr val="000000"/>
              </a:solidFill>
              <a:latin typeface="Didact Gothic"/>
              <a:ea typeface="Didact Gothic"/>
              <a:cs typeface="Didact Gothic"/>
              <a:sym typeface="Didact Gothic"/>
            </a:endParaRPr>
          </a:p>
          <a:p>
            <a:pPr indent="0" lvl="0" marL="0" rtl="0" algn="l">
              <a:spcBef>
                <a:spcPts val="0"/>
              </a:spcBef>
              <a:spcAft>
                <a:spcPts val="0"/>
              </a:spcAft>
              <a:buNone/>
            </a:pPr>
            <a:r>
              <a:t/>
            </a:r>
            <a:endParaRPr sz="3320">
              <a:solidFill>
                <a:srgbClr val="000000"/>
              </a:solidFill>
              <a:latin typeface="Didact Gothic"/>
              <a:ea typeface="Didact Gothic"/>
              <a:cs typeface="Didact Gothic"/>
              <a:sym typeface="Didact Gothic"/>
            </a:endParaRPr>
          </a:p>
          <a:p>
            <a:pPr indent="-439420" lvl="0" marL="457200" rtl="0" algn="l">
              <a:spcBef>
                <a:spcPts val="0"/>
              </a:spcBef>
              <a:spcAft>
                <a:spcPts val="0"/>
              </a:spcAft>
              <a:buClr>
                <a:srgbClr val="000000"/>
              </a:buClr>
              <a:buSzPts val="3320"/>
              <a:buFont typeface="Didact Gothic"/>
              <a:buAutoNum type="arabicPeriod"/>
            </a:pPr>
            <a:r>
              <a:rPr lang="en" sz="3320">
                <a:solidFill>
                  <a:srgbClr val="000000"/>
                </a:solidFill>
                <a:latin typeface="Didact Gothic"/>
                <a:ea typeface="Didact Gothic"/>
                <a:cs typeface="Didact Gothic"/>
                <a:sym typeface="Didact Gothic"/>
              </a:rPr>
              <a:t>Predictive Essay practice run</a:t>
            </a:r>
            <a:endParaRPr sz="3320">
              <a:solidFill>
                <a:srgbClr val="000000"/>
              </a:solidFill>
              <a:latin typeface="Didact Gothic"/>
              <a:ea typeface="Didact Gothic"/>
              <a:cs typeface="Didact Gothic"/>
              <a:sym typeface="Didact Gothic"/>
            </a:endParaRPr>
          </a:p>
          <a:p>
            <a:pPr indent="-439420" lvl="0" marL="457200" rtl="0" algn="l">
              <a:spcBef>
                <a:spcPts val="0"/>
              </a:spcBef>
              <a:spcAft>
                <a:spcPts val="0"/>
              </a:spcAft>
              <a:buClr>
                <a:srgbClr val="000000"/>
              </a:buClr>
              <a:buSzPts val="3320"/>
              <a:buFont typeface="Didact Gothic"/>
              <a:buAutoNum type="arabicPeriod"/>
            </a:pPr>
            <a:r>
              <a:rPr lang="en" sz="3320">
                <a:solidFill>
                  <a:srgbClr val="000000"/>
                </a:solidFill>
                <a:latin typeface="Didact Gothic"/>
                <a:ea typeface="Didact Gothic"/>
                <a:cs typeface="Didact Gothic"/>
                <a:sym typeface="Didact Gothic"/>
              </a:rPr>
              <a:t>Discussion</a:t>
            </a:r>
            <a:endParaRPr sz="3320">
              <a:solidFill>
                <a:srgbClr val="000000"/>
              </a:solidFill>
              <a:latin typeface="Didact Gothic"/>
              <a:ea typeface="Didact Gothic"/>
              <a:cs typeface="Didact Gothic"/>
              <a:sym typeface="Didact Gothic"/>
            </a:endParaRPr>
          </a:p>
          <a:p>
            <a:pPr indent="-439420" lvl="0" marL="457200" rtl="0" algn="l">
              <a:spcBef>
                <a:spcPts val="0"/>
              </a:spcBef>
              <a:spcAft>
                <a:spcPts val="0"/>
              </a:spcAft>
              <a:buClr>
                <a:srgbClr val="000000"/>
              </a:buClr>
              <a:buSzPts val="3320"/>
              <a:buFont typeface="Didact Gothic"/>
              <a:buAutoNum type="arabicPeriod"/>
            </a:pPr>
            <a:r>
              <a:rPr lang="en" sz="3320">
                <a:solidFill>
                  <a:srgbClr val="000000"/>
                </a:solidFill>
                <a:latin typeface="Didact Gothic"/>
                <a:ea typeface="Didact Gothic"/>
                <a:cs typeface="Didact Gothic"/>
                <a:sym typeface="Didact Gothic"/>
              </a:rPr>
              <a:t>Create Your Own</a:t>
            </a:r>
            <a:endParaRPr sz="3320">
              <a:solidFill>
                <a:srgbClr val="000000"/>
              </a:solidFill>
              <a:latin typeface="Didact Gothic"/>
              <a:ea typeface="Didact Gothic"/>
              <a:cs typeface="Didact Gothic"/>
              <a:sym typeface="Didact Gothic"/>
            </a:endParaRPr>
          </a:p>
        </p:txBody>
      </p:sp>
      <p:sp>
        <p:nvSpPr>
          <p:cNvPr id="118" name="Google Shape;118;p25"/>
          <p:cNvSpPr txBox="1"/>
          <p:nvPr/>
        </p:nvSpPr>
        <p:spPr>
          <a:xfrm>
            <a:off x="4750651" y="3"/>
            <a:ext cx="4347600" cy="650400"/>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1760" u="none" cap="none" strike="noStrike">
                <a:solidFill>
                  <a:schemeClr val="dk1"/>
                </a:solidFill>
                <a:latin typeface="Arial"/>
                <a:ea typeface="Arial"/>
                <a:cs typeface="Arial"/>
                <a:sym typeface="Arial"/>
              </a:rPr>
              <a:t>To Receive Credit for this session, make sure you complete the survey at the end</a:t>
            </a:r>
            <a:endParaRPr sz="342">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122" name="Shape 122"/>
        <p:cNvGrpSpPr/>
        <p:nvPr/>
      </p:nvGrpSpPr>
      <p:grpSpPr>
        <a:xfrm>
          <a:off x="0" y="0"/>
          <a:ext cx="0" cy="0"/>
          <a:chOff x="0" y="0"/>
          <a:chExt cx="0" cy="0"/>
        </a:xfrm>
      </p:grpSpPr>
      <p:sp>
        <p:nvSpPr>
          <p:cNvPr id="123" name="Google Shape;123;p26"/>
          <p:cNvSpPr txBox="1"/>
          <p:nvPr>
            <p:ph type="title"/>
          </p:nvPr>
        </p:nvSpPr>
        <p:spPr>
          <a:xfrm>
            <a:off x="441600" y="559125"/>
            <a:ext cx="8260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320">
                <a:solidFill>
                  <a:srgbClr val="000000"/>
                </a:solidFill>
                <a:latin typeface="Didact Gothic"/>
                <a:ea typeface="Didact Gothic"/>
                <a:cs typeface="Didact Gothic"/>
                <a:sym typeface="Didact Gothic"/>
              </a:rPr>
              <a:t>Predictive</a:t>
            </a:r>
            <a:r>
              <a:rPr lang="en" sz="3320">
                <a:solidFill>
                  <a:srgbClr val="000000"/>
                </a:solidFill>
                <a:latin typeface="Didact Gothic"/>
                <a:ea typeface="Didact Gothic"/>
                <a:cs typeface="Didact Gothic"/>
                <a:sym typeface="Didact Gothic"/>
              </a:rPr>
              <a:t> Essay, Day 1</a:t>
            </a:r>
            <a:endParaRPr sz="3320">
              <a:solidFill>
                <a:srgbClr val="000000"/>
              </a:solidFill>
              <a:latin typeface="Didact Gothic"/>
              <a:ea typeface="Didact Gothic"/>
              <a:cs typeface="Didact Gothic"/>
              <a:sym typeface="Didact Gothic"/>
            </a:endParaRPr>
          </a:p>
          <a:p>
            <a:pPr indent="0" lvl="0" marL="0" rtl="0" algn="ctr">
              <a:spcBef>
                <a:spcPts val="0"/>
              </a:spcBef>
              <a:spcAft>
                <a:spcPts val="0"/>
              </a:spcAft>
              <a:buNone/>
            </a:pPr>
            <a:r>
              <a:t/>
            </a:r>
            <a:endParaRPr sz="3320">
              <a:solidFill>
                <a:srgbClr val="000000"/>
              </a:solidFill>
              <a:latin typeface="Didact Gothic"/>
              <a:ea typeface="Didact Gothic"/>
              <a:cs typeface="Didact Gothic"/>
              <a:sym typeface="Didact Gothic"/>
            </a:endParaRPr>
          </a:p>
          <a:p>
            <a:pPr indent="0" lvl="0" marL="0" rtl="0" algn="ctr">
              <a:spcBef>
                <a:spcPts val="0"/>
              </a:spcBef>
              <a:spcAft>
                <a:spcPts val="0"/>
              </a:spcAft>
              <a:buNone/>
            </a:pPr>
            <a:r>
              <a:rPr lang="en" sz="3320" u="sng">
                <a:solidFill>
                  <a:srgbClr val="000000"/>
                </a:solidFill>
                <a:latin typeface="Didact Gothic"/>
                <a:ea typeface="Didact Gothic"/>
                <a:cs typeface="Didact Gothic"/>
                <a:sym typeface="Didact Gothic"/>
              </a:rPr>
              <a:t>Daily Agenda:</a:t>
            </a:r>
            <a:endParaRPr sz="3320" u="sng">
              <a:solidFill>
                <a:srgbClr val="000000"/>
              </a:solidFill>
              <a:latin typeface="Didact Gothic"/>
              <a:ea typeface="Didact Gothic"/>
              <a:cs typeface="Didact Gothic"/>
              <a:sym typeface="Didact Gothic"/>
            </a:endParaRPr>
          </a:p>
          <a:p>
            <a:pPr indent="-439420" lvl="0" marL="457200" rtl="0" algn="ctr">
              <a:spcBef>
                <a:spcPts val="0"/>
              </a:spcBef>
              <a:spcAft>
                <a:spcPts val="0"/>
              </a:spcAft>
              <a:buClr>
                <a:srgbClr val="000000"/>
              </a:buClr>
              <a:buSzPts val="3320"/>
              <a:buFont typeface="Didact Gothic"/>
              <a:buAutoNum type="arabicPeriod"/>
            </a:pPr>
            <a:r>
              <a:rPr lang="en" sz="3320">
                <a:solidFill>
                  <a:srgbClr val="000000"/>
                </a:solidFill>
                <a:latin typeface="Didact Gothic"/>
                <a:ea typeface="Didact Gothic"/>
                <a:cs typeface="Didact Gothic"/>
                <a:sym typeface="Didact Gothic"/>
              </a:rPr>
              <a:t>Review</a:t>
            </a:r>
            <a:endParaRPr sz="3320">
              <a:solidFill>
                <a:srgbClr val="000000"/>
              </a:solidFill>
              <a:latin typeface="Didact Gothic"/>
              <a:ea typeface="Didact Gothic"/>
              <a:cs typeface="Didact Gothic"/>
              <a:sym typeface="Didact Gothic"/>
            </a:endParaRPr>
          </a:p>
          <a:p>
            <a:pPr indent="-439420" lvl="0" marL="457200" rtl="0" algn="ctr">
              <a:spcBef>
                <a:spcPts val="0"/>
              </a:spcBef>
              <a:spcAft>
                <a:spcPts val="0"/>
              </a:spcAft>
              <a:buClr>
                <a:srgbClr val="000000"/>
              </a:buClr>
              <a:buSzPts val="3320"/>
              <a:buFont typeface="Didact Gothic"/>
              <a:buAutoNum type="arabicPeriod"/>
            </a:pPr>
            <a:r>
              <a:rPr lang="en" sz="3320">
                <a:solidFill>
                  <a:srgbClr val="000000"/>
                </a:solidFill>
                <a:latin typeface="Didact Gothic"/>
                <a:ea typeface="Didact Gothic"/>
                <a:cs typeface="Didact Gothic"/>
                <a:sym typeface="Didact Gothic"/>
              </a:rPr>
              <a:t>Intro</a:t>
            </a:r>
            <a:endParaRPr sz="3320">
              <a:solidFill>
                <a:srgbClr val="000000"/>
              </a:solidFill>
              <a:latin typeface="Didact Gothic"/>
              <a:ea typeface="Didact Gothic"/>
              <a:cs typeface="Didact Gothic"/>
              <a:sym typeface="Didact Gothic"/>
            </a:endParaRPr>
          </a:p>
          <a:p>
            <a:pPr indent="-439420" lvl="0" marL="457200" rtl="0" algn="ctr">
              <a:spcBef>
                <a:spcPts val="0"/>
              </a:spcBef>
              <a:spcAft>
                <a:spcPts val="0"/>
              </a:spcAft>
              <a:buClr>
                <a:srgbClr val="000000"/>
              </a:buClr>
              <a:buSzPts val="3320"/>
              <a:buFont typeface="Didact Gothic"/>
              <a:buAutoNum type="arabicPeriod"/>
            </a:pPr>
            <a:r>
              <a:rPr lang="en" sz="3320">
                <a:solidFill>
                  <a:srgbClr val="000000"/>
                </a:solidFill>
                <a:latin typeface="Didact Gothic"/>
                <a:ea typeface="Didact Gothic"/>
                <a:cs typeface="Didact Gothic"/>
                <a:sym typeface="Didact Gothic"/>
              </a:rPr>
              <a:t>Activity</a:t>
            </a:r>
            <a:endParaRPr sz="3320">
              <a:solidFill>
                <a:srgbClr val="000000"/>
              </a:solidFill>
              <a:latin typeface="Didact Gothic"/>
              <a:ea typeface="Didact Gothic"/>
              <a:cs typeface="Didact Gothic"/>
              <a:sym typeface="Didact Gothic"/>
            </a:endParaRPr>
          </a:p>
          <a:p>
            <a:pPr indent="-439420" lvl="0" marL="457200" rtl="0" algn="ctr">
              <a:spcBef>
                <a:spcPts val="0"/>
              </a:spcBef>
              <a:spcAft>
                <a:spcPts val="0"/>
              </a:spcAft>
              <a:buClr>
                <a:srgbClr val="000000"/>
              </a:buClr>
              <a:buSzPts val="3320"/>
              <a:buFont typeface="Didact Gothic"/>
              <a:buAutoNum type="arabicPeriod"/>
            </a:pPr>
            <a:r>
              <a:rPr lang="en" sz="3320">
                <a:solidFill>
                  <a:srgbClr val="000000"/>
                </a:solidFill>
                <a:latin typeface="Didact Gothic"/>
                <a:ea typeface="Didact Gothic"/>
                <a:cs typeface="Didact Gothic"/>
                <a:sym typeface="Didact Gothic"/>
              </a:rPr>
              <a:t>Paragraph(s)</a:t>
            </a:r>
            <a:endParaRPr sz="3320">
              <a:solidFill>
                <a:srgbClr val="000000"/>
              </a:solidFill>
              <a:latin typeface="Didact Gothic"/>
              <a:ea typeface="Didact Gothic"/>
              <a:cs typeface="Didact Gothic"/>
              <a:sym typeface="Didact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7"/>
          <p:cNvSpPr txBox="1"/>
          <p:nvPr>
            <p:ph type="title"/>
          </p:nvPr>
        </p:nvSpPr>
        <p:spPr>
          <a:xfrm>
            <a:off x="311700" y="1897800"/>
            <a:ext cx="8520600" cy="13479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INTRODUCTION OUTLINE</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Answer the </a:t>
            </a:r>
            <a:r>
              <a:rPr lang="en"/>
              <a:t>following</a:t>
            </a:r>
            <a:r>
              <a:rPr lang="en"/>
              <a:t> questions in your outline. </a:t>
            </a:r>
            <a:endParaRPr/>
          </a:p>
        </p:txBody>
      </p:sp>
      <p:sp>
        <p:nvSpPr>
          <p:cNvPr id="129" name="Google Shape;129;p27">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Review:</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city was the major port, and largest city, of Texas in the 1800s?</a:t>
            </a:r>
            <a:endParaRPr/>
          </a:p>
          <a:p>
            <a:pPr indent="0" lvl="0" marL="0" rtl="0" algn="l">
              <a:spcBef>
                <a:spcPts val="0"/>
              </a:spcBef>
              <a:spcAft>
                <a:spcPts val="0"/>
              </a:spcAft>
              <a:buNone/>
            </a:pPr>
            <a:r>
              <a:t/>
            </a:r>
            <a:endParaRPr/>
          </a:p>
          <a:p>
            <a:pPr indent="-388620" lvl="0" marL="457200" rtl="0" algn="l">
              <a:spcBef>
                <a:spcPts val="0"/>
              </a:spcBef>
              <a:spcAft>
                <a:spcPts val="0"/>
              </a:spcAft>
              <a:buSzPct val="100000"/>
              <a:buAutoNum type="alphaLcPeriod"/>
            </a:pPr>
            <a:r>
              <a:rPr lang="en"/>
              <a:t>Dallas</a:t>
            </a:r>
            <a:endParaRPr/>
          </a:p>
          <a:p>
            <a:pPr indent="-388620" lvl="0" marL="457200" rtl="0" algn="l">
              <a:spcBef>
                <a:spcPts val="0"/>
              </a:spcBef>
              <a:spcAft>
                <a:spcPts val="0"/>
              </a:spcAft>
              <a:buSzPct val="100000"/>
              <a:buAutoNum type="alphaLcPeriod"/>
            </a:pPr>
            <a:r>
              <a:rPr lang="en"/>
              <a:t>Houston</a:t>
            </a:r>
            <a:endParaRPr/>
          </a:p>
          <a:p>
            <a:pPr indent="-388620" lvl="0" marL="457200" rtl="0" algn="l">
              <a:spcBef>
                <a:spcPts val="0"/>
              </a:spcBef>
              <a:spcAft>
                <a:spcPts val="0"/>
              </a:spcAft>
              <a:buSzPct val="100000"/>
              <a:buAutoNum type="alphaLcPeriod"/>
            </a:pPr>
            <a:r>
              <a:rPr lang="en"/>
              <a:t>Galveston</a:t>
            </a:r>
            <a:endParaRPr/>
          </a:p>
        </p:txBody>
      </p:sp>
      <p:pic>
        <p:nvPicPr>
          <p:cNvPr descr="This is a Pear Deck interactive slide. Students, choose your response." id="135" name="Google Shape;135;p28" title="This is a Pear Deck interactive slide. Students, choose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136" name="Google Shape;136;p28">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would people be interested in moving to an area with a large, active port?</a:t>
            </a:r>
            <a:endParaRPr/>
          </a:p>
        </p:txBody>
      </p:sp>
      <p:pic>
        <p:nvPicPr>
          <p:cNvPr descr="This is a Pear Deck interactive slide. Students, write your response." id="142" name="Google Shape;142;p29" title="This is a Pear Deck interactive slide. Students, write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143" name="Google Shape;143;p29">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Review:</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region is Galveston located in?</a:t>
            </a:r>
            <a:endParaRPr/>
          </a:p>
          <a:p>
            <a:pPr indent="0" lvl="0" marL="0" rtl="0" algn="l">
              <a:spcBef>
                <a:spcPts val="0"/>
              </a:spcBef>
              <a:spcAft>
                <a:spcPts val="0"/>
              </a:spcAft>
              <a:buNone/>
            </a:pPr>
            <a:r>
              <a:t/>
            </a:r>
            <a:endParaRPr/>
          </a:p>
          <a:p>
            <a:pPr indent="-388620" lvl="0" marL="457200" rtl="0" algn="l">
              <a:spcBef>
                <a:spcPts val="0"/>
              </a:spcBef>
              <a:spcAft>
                <a:spcPts val="0"/>
              </a:spcAft>
              <a:buSzPct val="100000"/>
              <a:buAutoNum type="alphaLcPeriod"/>
            </a:pPr>
            <a:r>
              <a:rPr lang="en"/>
              <a:t>Gulf Coastal Plains</a:t>
            </a:r>
            <a:endParaRPr/>
          </a:p>
          <a:p>
            <a:pPr indent="-388620" lvl="0" marL="457200" rtl="0" algn="l">
              <a:spcBef>
                <a:spcPts val="0"/>
              </a:spcBef>
              <a:spcAft>
                <a:spcPts val="0"/>
              </a:spcAft>
              <a:buSzPct val="100000"/>
              <a:buAutoNum type="alphaLcPeriod"/>
            </a:pPr>
            <a:r>
              <a:rPr lang="en"/>
              <a:t>North Central Plains</a:t>
            </a:r>
            <a:endParaRPr/>
          </a:p>
          <a:p>
            <a:pPr indent="-388620" lvl="0" marL="457200" rtl="0" algn="l">
              <a:spcBef>
                <a:spcPts val="0"/>
              </a:spcBef>
              <a:spcAft>
                <a:spcPts val="0"/>
              </a:spcAft>
              <a:buSzPct val="100000"/>
              <a:buAutoNum type="alphaLcPeriod"/>
            </a:pPr>
            <a:r>
              <a:rPr lang="en"/>
              <a:t>Mountain and Basin</a:t>
            </a:r>
            <a:endParaRPr/>
          </a:p>
        </p:txBody>
      </p:sp>
      <p:pic>
        <p:nvPicPr>
          <p:cNvPr descr="This is a Pear Deck interactive slide. Students, choose your response." id="149" name="Google Shape;149;p30" title="This is a Pear Deck interactive slide. Students, choose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150" name="Google Shape;150;p30">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