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7" r:id="rId4"/>
    <p:sldMasterId id="214748366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10287000" cx="18288000"/>
  <p:notesSz cx="6858000" cy="9144000"/>
  <p:embeddedFontLst>
    <p:embeddedFont>
      <p:font typeface="Caveat"/>
      <p:regular r:id="rId34"/>
      <p:bold r:id="rId35"/>
    </p:embeddedFont>
    <p:embeddedFont>
      <p:font typeface="Nunito"/>
      <p:regular r:id="rId36"/>
      <p:bold r:id="rId37"/>
      <p:italic r:id="rId38"/>
      <p:boldItalic r:id="rId39"/>
    </p:embeddedFont>
    <p:embeddedFont>
      <p:font typeface="Playfair Display"/>
      <p:regular r:id="rId40"/>
      <p:bold r:id="rId41"/>
      <p:italic r:id="rId42"/>
      <p:boldItalic r:id="rId43"/>
    </p:embeddedFont>
    <p:embeddedFont>
      <p:font typeface="Nunito Medium"/>
      <p:regular r:id="rId44"/>
      <p:bold r:id="rId45"/>
      <p:italic r:id="rId46"/>
      <p:boldItalic r:id="rId47"/>
    </p:embeddedFont>
    <p:embeddedFont>
      <p:font typeface="Caveat Brush"/>
      <p:regular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layfairDisplay-regular.fntdata"/><Relationship Id="rId20" Type="http://schemas.openxmlformats.org/officeDocument/2006/relationships/slide" Target="slides/slide14.xml"/><Relationship Id="rId42" Type="http://schemas.openxmlformats.org/officeDocument/2006/relationships/font" Target="fonts/PlayfairDisplay-italic.fntdata"/><Relationship Id="rId41" Type="http://schemas.openxmlformats.org/officeDocument/2006/relationships/font" Target="fonts/PlayfairDisplay-bold.fntdata"/><Relationship Id="rId22" Type="http://schemas.openxmlformats.org/officeDocument/2006/relationships/slide" Target="slides/slide16.xml"/><Relationship Id="rId44" Type="http://schemas.openxmlformats.org/officeDocument/2006/relationships/font" Target="fonts/NunitoMedium-regular.fntdata"/><Relationship Id="rId21" Type="http://schemas.openxmlformats.org/officeDocument/2006/relationships/slide" Target="slides/slide15.xml"/><Relationship Id="rId43" Type="http://schemas.openxmlformats.org/officeDocument/2006/relationships/font" Target="fonts/PlayfairDisplay-boldItalic.fntdata"/><Relationship Id="rId24" Type="http://schemas.openxmlformats.org/officeDocument/2006/relationships/slide" Target="slides/slide18.xml"/><Relationship Id="rId46" Type="http://schemas.openxmlformats.org/officeDocument/2006/relationships/font" Target="fonts/NunitoMedium-italic.fntdata"/><Relationship Id="rId23" Type="http://schemas.openxmlformats.org/officeDocument/2006/relationships/slide" Target="slides/slide17.xml"/><Relationship Id="rId45" Type="http://schemas.openxmlformats.org/officeDocument/2006/relationships/font" Target="fonts/NunitoMedium-bold.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48" Type="http://schemas.openxmlformats.org/officeDocument/2006/relationships/font" Target="fonts/CaveatBrush-regular.fntdata"/><Relationship Id="rId25" Type="http://schemas.openxmlformats.org/officeDocument/2006/relationships/slide" Target="slides/slide19.xml"/><Relationship Id="rId47" Type="http://schemas.openxmlformats.org/officeDocument/2006/relationships/font" Target="fonts/NunitoMedium-boldItalic.fntdata"/><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Caveat-bold.fntdata"/><Relationship Id="rId12" Type="http://schemas.openxmlformats.org/officeDocument/2006/relationships/slide" Target="slides/slide6.xml"/><Relationship Id="rId34" Type="http://schemas.openxmlformats.org/officeDocument/2006/relationships/font" Target="fonts/Caveat-regular.fntdata"/><Relationship Id="rId15" Type="http://schemas.openxmlformats.org/officeDocument/2006/relationships/slide" Target="slides/slide9.xml"/><Relationship Id="rId37" Type="http://schemas.openxmlformats.org/officeDocument/2006/relationships/font" Target="fonts/Nunito-bold.fntdata"/><Relationship Id="rId14" Type="http://schemas.openxmlformats.org/officeDocument/2006/relationships/slide" Target="slides/slide8.xml"/><Relationship Id="rId36" Type="http://schemas.openxmlformats.org/officeDocument/2006/relationships/font" Target="fonts/Nunito-regular.fntdata"/><Relationship Id="rId17" Type="http://schemas.openxmlformats.org/officeDocument/2006/relationships/slide" Target="slides/slide11.xml"/><Relationship Id="rId39" Type="http://schemas.openxmlformats.org/officeDocument/2006/relationships/font" Target="fonts/Nunito-boldItalic.fntdata"/><Relationship Id="rId16" Type="http://schemas.openxmlformats.org/officeDocument/2006/relationships/slide" Target="slides/slide10.xml"/><Relationship Id="rId38" Type="http://schemas.openxmlformats.org/officeDocument/2006/relationships/font" Target="fonts/Nunito-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f573043afb_0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3f573043afb_0_4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1e9116496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1e9116496f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6f06e4afc3_0_2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6f06e4afc3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1f87232839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31f87232839_0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6f06e4afc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36f06e4afc3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6a6c2289c7_0_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6a6c2289c7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70b0500a8e_2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70b0500a8e_2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1d0ce41de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31d0ce41de9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5f0b3da8c1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5f0b3da8c1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6a6c2289c7_0_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6a6c2289c7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6a6c2289c7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36a6c2289c7_0_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1d0ce41de9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31d0ce41de9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6a6c2289c7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36a6c2289c7_0_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6a6c2289c7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36a6c2289c7_0_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6a6c2289c7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36a6c2289c7_0_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write on sticky notes and share them as a whole group, leave sticky note on the board as you leave the room</a:t>
            </a:r>
            <a:endParaRPr/>
          </a:p>
        </p:txBody>
      </p:sp>
      <p:sp>
        <p:nvSpPr>
          <p:cNvPr id="427" name="Google Shape;42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f573043afb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3f573043afb_0_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f573043afb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f573043afb_0_2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f573043afb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3f573043afb_0_1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f573043afb_0_5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f573043afb_0_5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png"/><Relationship Id="rId7"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17.png"/><Relationship Id="rId6" Type="http://schemas.openxmlformats.org/officeDocument/2006/relationships/image" Target="../media/image19.png"/><Relationship Id="rId7" Type="http://schemas.openxmlformats.org/officeDocument/2006/relationships/image" Target="../media/image6.png"/><Relationship Id="rId8"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25.png"/><Relationship Id="rId4" Type="http://schemas.openxmlformats.org/officeDocument/2006/relationships/image" Target="../media/image21.png"/><Relationship Id="rId5" Type="http://schemas.openxmlformats.org/officeDocument/2006/relationships/image" Target="../media/image16.png"/><Relationship Id="rId6" Type="http://schemas.openxmlformats.org/officeDocument/2006/relationships/image" Target="../media/image20.png"/><Relationship Id="rId7"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18.png"/><Relationship Id="rId4" Type="http://schemas.openxmlformats.org/officeDocument/2006/relationships/image" Target="../media/image2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9.png"/><Relationship Id="rId6" Type="http://schemas.openxmlformats.org/officeDocument/2006/relationships/image" Target="../media/image27.png"/><Relationship Id="rId7" Type="http://schemas.openxmlformats.org/officeDocument/2006/relationships/image" Target="../media/image26.png"/><Relationship Id="rId8" Type="http://schemas.openxmlformats.org/officeDocument/2006/relationships/image" Target="../media/image2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
        <p:nvSpPr>
          <p:cNvPr id="9" name="Google Shape;9;p2"/>
          <p:cNvSpPr/>
          <p:nvPr/>
        </p:nvSpPr>
        <p:spPr>
          <a:xfrm>
            <a:off x="152400" y="-5551826"/>
            <a:ext cx="18760479" cy="18070957"/>
          </a:xfrm>
          <a:custGeom>
            <a:rect b="b" l="l" r="r" t="t"/>
            <a:pathLst>
              <a:path extrusionOk="0" h="18070957" w="18760479">
                <a:moveTo>
                  <a:pt x="0" y="0"/>
                </a:moveTo>
                <a:lnTo>
                  <a:pt x="18760479" y="0"/>
                </a:lnTo>
                <a:lnTo>
                  <a:pt x="18760479" y="18070957"/>
                </a:lnTo>
                <a:lnTo>
                  <a:pt x="0" y="18070957"/>
                </a:lnTo>
                <a:lnTo>
                  <a:pt x="0" y="0"/>
                </a:lnTo>
                <a:close/>
              </a:path>
            </a:pathLst>
          </a:custGeom>
          <a:blipFill rotWithShape="1">
            <a:blip r:embed="rId2">
              <a:alphaModFix/>
            </a:blip>
            <a:stretch>
              <a:fillRect b="-1900" l="0" r="0" t="-1910"/>
            </a:stretch>
          </a:blip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0" name="Shape 110"/>
        <p:cNvGrpSpPr/>
        <p:nvPr/>
      </p:nvGrpSpPr>
      <p:grpSpPr>
        <a:xfrm>
          <a:off x="0" y="0"/>
          <a:ext cx="0" cy="0"/>
          <a:chOff x="0" y="0"/>
          <a:chExt cx="0" cy="0"/>
        </a:xfrm>
      </p:grpSpPr>
      <p:sp>
        <p:nvSpPr>
          <p:cNvPr id="111" name="Google Shape;111;p12"/>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13" name="Google Shape;113;p1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1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1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6" name="Shape 116"/>
        <p:cNvGrpSpPr/>
        <p:nvPr/>
      </p:nvGrpSpPr>
      <p:grpSpPr>
        <a:xfrm>
          <a:off x="0" y="0"/>
          <a:ext cx="0" cy="0"/>
          <a:chOff x="0" y="0"/>
          <a:chExt cx="0" cy="0"/>
        </a:xfrm>
      </p:grpSpPr>
      <p:sp>
        <p:nvSpPr>
          <p:cNvPr id="117" name="Google Shape;117;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1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9" name="Google Shape;119;p1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1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1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2" name="Shape 122"/>
        <p:cNvGrpSpPr/>
        <p:nvPr/>
      </p:nvGrpSpPr>
      <p:grpSpPr>
        <a:xfrm>
          <a:off x="0" y="0"/>
          <a:ext cx="0" cy="0"/>
          <a:chOff x="0" y="0"/>
          <a:chExt cx="0" cy="0"/>
        </a:xfrm>
      </p:grpSpPr>
      <p:sp>
        <p:nvSpPr>
          <p:cNvPr id="123" name="Google Shape;123;p14"/>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 name="Google Shape;124;p14"/>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125" name="Google Shape;125;p1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1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1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8" name="Shape 128"/>
        <p:cNvGrpSpPr/>
        <p:nvPr/>
      </p:nvGrpSpPr>
      <p:grpSpPr>
        <a:xfrm>
          <a:off x="0" y="0"/>
          <a:ext cx="0" cy="0"/>
          <a:chOff x="0" y="0"/>
          <a:chExt cx="0" cy="0"/>
        </a:xfrm>
      </p:grpSpPr>
      <p:sp>
        <p:nvSpPr>
          <p:cNvPr id="129" name="Google Shape;129;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0" name="Google Shape;130;p15"/>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31" name="Google Shape;131;p15"/>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32" name="Google Shape;132;p1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1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1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5" name="Shape 135"/>
        <p:cNvGrpSpPr/>
        <p:nvPr/>
      </p:nvGrpSpPr>
      <p:grpSpPr>
        <a:xfrm>
          <a:off x="0" y="0"/>
          <a:ext cx="0" cy="0"/>
          <a:chOff x="0" y="0"/>
          <a:chExt cx="0" cy="0"/>
        </a:xfrm>
      </p:grpSpPr>
      <p:sp>
        <p:nvSpPr>
          <p:cNvPr id="136" name="Google Shape;136;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16"/>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38" name="Google Shape;138;p16"/>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39" name="Google Shape;139;p16"/>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40" name="Google Shape;140;p16"/>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41" name="Google Shape;141;p1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1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1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4" name="Shape 144"/>
        <p:cNvGrpSpPr/>
        <p:nvPr/>
      </p:nvGrpSpPr>
      <p:grpSpPr>
        <a:xfrm>
          <a:off x="0" y="0"/>
          <a:ext cx="0" cy="0"/>
          <a:chOff x="0" y="0"/>
          <a:chExt cx="0" cy="0"/>
        </a:xfrm>
      </p:grpSpPr>
      <p:sp>
        <p:nvSpPr>
          <p:cNvPr id="145" name="Google Shape;145;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 name="Google Shape;146;p1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1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1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9" name="Shape 149"/>
        <p:cNvGrpSpPr/>
        <p:nvPr/>
      </p:nvGrpSpPr>
      <p:grpSpPr>
        <a:xfrm>
          <a:off x="0" y="0"/>
          <a:ext cx="0" cy="0"/>
          <a:chOff x="0" y="0"/>
          <a:chExt cx="0" cy="0"/>
        </a:xfrm>
      </p:grpSpPr>
      <p:sp>
        <p:nvSpPr>
          <p:cNvPr id="150" name="Google Shape;150;p18"/>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 name="Google Shape;151;p18"/>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52" name="Google Shape;152;p18"/>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53" name="Google Shape;153;p1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1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1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56" name="Shape 156"/>
        <p:cNvGrpSpPr/>
        <p:nvPr/>
      </p:nvGrpSpPr>
      <p:grpSpPr>
        <a:xfrm>
          <a:off x="0" y="0"/>
          <a:ext cx="0" cy="0"/>
          <a:chOff x="0" y="0"/>
          <a:chExt cx="0" cy="0"/>
        </a:xfrm>
      </p:grpSpPr>
      <p:sp>
        <p:nvSpPr>
          <p:cNvPr id="157" name="Google Shape;157;p19"/>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19"/>
          <p:cNvSpPr/>
          <p:nvPr>
            <p:ph idx="2" type="pic"/>
          </p:nvPr>
        </p:nvSpPr>
        <p:spPr>
          <a:xfrm>
            <a:off x="1792288" y="612775"/>
            <a:ext cx="5486400" cy="4114800"/>
          </a:xfrm>
          <a:prstGeom prst="rect">
            <a:avLst/>
          </a:prstGeom>
          <a:noFill/>
          <a:ln>
            <a:noFill/>
          </a:ln>
        </p:spPr>
      </p:sp>
      <p:sp>
        <p:nvSpPr>
          <p:cNvPr id="159" name="Google Shape;159;p19"/>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60" name="Google Shape;160;p1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1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1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3" name="Shape 163"/>
        <p:cNvGrpSpPr/>
        <p:nvPr/>
      </p:nvGrpSpPr>
      <p:grpSpPr>
        <a:xfrm>
          <a:off x="0" y="0"/>
          <a:ext cx="0" cy="0"/>
          <a:chOff x="0" y="0"/>
          <a:chExt cx="0" cy="0"/>
        </a:xfrm>
      </p:grpSpPr>
      <p:sp>
        <p:nvSpPr>
          <p:cNvPr id="164" name="Google Shape;164;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20"/>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66" name="Google Shape;166;p2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2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2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9" name="Shape 169"/>
        <p:cNvGrpSpPr/>
        <p:nvPr/>
      </p:nvGrpSpPr>
      <p:grpSpPr>
        <a:xfrm>
          <a:off x="0" y="0"/>
          <a:ext cx="0" cy="0"/>
          <a:chOff x="0" y="0"/>
          <a:chExt cx="0" cy="0"/>
        </a:xfrm>
      </p:grpSpPr>
      <p:sp>
        <p:nvSpPr>
          <p:cNvPr id="170" name="Google Shape;170;p21"/>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21"/>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2" name="Google Shape;172;p2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2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2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10" name="Shape 10"/>
        <p:cNvGrpSpPr/>
        <p:nvPr/>
      </p:nvGrpSpPr>
      <p:grpSpPr>
        <a:xfrm>
          <a:off x="0" y="0"/>
          <a:ext cx="0" cy="0"/>
          <a:chOff x="0" y="0"/>
          <a:chExt cx="0" cy="0"/>
        </a:xfrm>
      </p:grpSpPr>
      <p:pic>
        <p:nvPicPr>
          <p:cNvPr id="11" name="Google Shape;11;p3"/>
          <p:cNvPicPr preferRelativeResize="0"/>
          <p:nvPr/>
        </p:nvPicPr>
        <p:blipFill>
          <a:blip r:embed="rId2">
            <a:alphaModFix/>
          </a:blip>
          <a:stretch>
            <a:fillRect/>
          </a:stretch>
        </p:blipFill>
        <p:spPr>
          <a:xfrm>
            <a:off x="0" y="0"/>
            <a:ext cx="18288000" cy="10287000"/>
          </a:xfrm>
          <a:prstGeom prst="rect">
            <a:avLst/>
          </a:prstGeom>
          <a:noFill/>
          <a:ln>
            <a:noFill/>
          </a:ln>
        </p:spPr>
      </p:pic>
      <p:pic>
        <p:nvPicPr>
          <p:cNvPr id="12" name="Google Shape;12;p3"/>
          <p:cNvPicPr preferRelativeResize="0"/>
          <p:nvPr/>
        </p:nvPicPr>
        <p:blipFill rotWithShape="1">
          <a:blip r:embed="rId3">
            <a:alphaModFix/>
          </a:blip>
          <a:srcRect b="35216" l="0" r="15846" t="0"/>
          <a:stretch/>
        </p:blipFill>
        <p:spPr>
          <a:xfrm>
            <a:off x="13623250" y="6732450"/>
            <a:ext cx="4664750" cy="3554551"/>
          </a:xfrm>
          <a:prstGeom prst="rect">
            <a:avLst/>
          </a:prstGeom>
          <a:noFill/>
          <a:ln>
            <a:noFill/>
          </a:ln>
        </p:spPr>
      </p:pic>
      <p:pic>
        <p:nvPicPr>
          <p:cNvPr id="13" name="Google Shape;13;p3"/>
          <p:cNvPicPr preferRelativeResize="0"/>
          <p:nvPr/>
        </p:nvPicPr>
        <p:blipFill rotWithShape="1">
          <a:blip r:embed="rId4">
            <a:alphaModFix/>
          </a:blip>
          <a:srcRect b="0" l="50766" r="0" t="0"/>
          <a:stretch/>
        </p:blipFill>
        <p:spPr>
          <a:xfrm>
            <a:off x="-1" y="4766075"/>
            <a:ext cx="3165425" cy="5102626"/>
          </a:xfrm>
          <a:prstGeom prst="rect">
            <a:avLst/>
          </a:prstGeom>
          <a:noFill/>
          <a:ln>
            <a:noFill/>
          </a:ln>
        </p:spPr>
      </p:pic>
      <p:pic>
        <p:nvPicPr>
          <p:cNvPr id="14" name="Google Shape;14;p3"/>
          <p:cNvPicPr preferRelativeResize="0"/>
          <p:nvPr/>
        </p:nvPicPr>
        <p:blipFill>
          <a:blip r:embed="rId5">
            <a:alphaModFix/>
          </a:blip>
          <a:stretch>
            <a:fillRect/>
          </a:stretch>
        </p:blipFill>
        <p:spPr>
          <a:xfrm>
            <a:off x="3068525" y="2141019"/>
            <a:ext cx="13428797" cy="6681601"/>
          </a:xfrm>
          <a:prstGeom prst="rect">
            <a:avLst/>
          </a:prstGeom>
          <a:noFill/>
          <a:ln>
            <a:noFill/>
          </a:ln>
        </p:spPr>
      </p:pic>
      <p:sp>
        <p:nvSpPr>
          <p:cNvPr id="15" name="Google Shape;15;p3"/>
          <p:cNvSpPr/>
          <p:nvPr/>
        </p:nvSpPr>
        <p:spPr>
          <a:xfrm rot="-842175">
            <a:off x="599230" y="540306"/>
            <a:ext cx="2831431" cy="3400189"/>
          </a:xfrm>
          <a:custGeom>
            <a:rect b="b" l="l" r="r" t="t"/>
            <a:pathLst>
              <a:path extrusionOk="0" h="3400689" w="2831847">
                <a:moveTo>
                  <a:pt x="0" y="0"/>
                </a:moveTo>
                <a:lnTo>
                  <a:pt x="2831846" y="0"/>
                </a:lnTo>
                <a:lnTo>
                  <a:pt x="2831846" y="3400689"/>
                </a:lnTo>
                <a:lnTo>
                  <a:pt x="0" y="3400689"/>
                </a:lnTo>
                <a:lnTo>
                  <a:pt x="0" y="0"/>
                </a:lnTo>
                <a:close/>
              </a:path>
            </a:pathLst>
          </a:custGeom>
          <a:blipFill rotWithShape="1">
            <a:blip r:embed="rId6">
              <a:alphaModFix/>
            </a:blip>
            <a:stretch>
              <a:fillRect b="0" l="0" r="0" t="0"/>
            </a:stretch>
          </a:blipFill>
          <a:ln>
            <a:noFill/>
          </a:ln>
        </p:spPr>
      </p:sp>
      <p:sp>
        <p:nvSpPr>
          <p:cNvPr id="16" name="Google Shape;16;p3"/>
          <p:cNvSpPr txBox="1"/>
          <p:nvPr/>
        </p:nvSpPr>
        <p:spPr>
          <a:xfrm>
            <a:off x="3565444" y="573405"/>
            <a:ext cx="10897200" cy="41550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US" sz="2699" u="none" cap="none" strike="noStrike">
                <a:solidFill>
                  <a:srgbClr val="000000"/>
                </a:solidFill>
                <a:latin typeface="Nunito"/>
                <a:ea typeface="Nunito"/>
                <a:cs typeface="Nunito"/>
                <a:sym typeface="Nunito"/>
              </a:rPr>
              <a:t>Understanding Classification, Diagnosis, and Treatment</a:t>
            </a:r>
            <a:endParaRPr/>
          </a:p>
        </p:txBody>
      </p:sp>
      <p:pic>
        <p:nvPicPr>
          <p:cNvPr id="17" name="Google Shape;17;p3"/>
          <p:cNvPicPr preferRelativeResize="0"/>
          <p:nvPr/>
        </p:nvPicPr>
        <p:blipFill rotWithShape="1">
          <a:blip r:embed="rId7">
            <a:alphaModFix/>
          </a:blip>
          <a:srcRect b="0" l="0" r="40026" t="28770"/>
          <a:stretch/>
        </p:blipFill>
        <p:spPr>
          <a:xfrm>
            <a:off x="14094625" y="0"/>
            <a:ext cx="4193376" cy="4944325"/>
          </a:xfrm>
          <a:prstGeom prst="rect">
            <a:avLst/>
          </a:prstGeom>
          <a:noFill/>
          <a:ln>
            <a:noFill/>
          </a:ln>
        </p:spPr>
      </p:pic>
      <p:sp>
        <p:nvSpPr>
          <p:cNvPr id="18" name="Google Shape;18;p3"/>
          <p:cNvSpPr txBox="1"/>
          <p:nvPr>
            <p:ph type="title"/>
          </p:nvPr>
        </p:nvSpPr>
        <p:spPr>
          <a:xfrm>
            <a:off x="4664700" y="3438975"/>
            <a:ext cx="8958600" cy="2928000"/>
          </a:xfrm>
          <a:prstGeom prst="rect">
            <a:avLst/>
          </a:prstGeom>
          <a:noFill/>
          <a:ln>
            <a:noFill/>
          </a:ln>
        </p:spPr>
        <p:txBody>
          <a:bodyPr anchorCtr="0" anchor="ctr" bIns="45700" lIns="91425" spcFirstLastPara="1" rIns="91425" wrap="square" tIns="45700">
            <a:normAutofit/>
          </a:bodyPr>
          <a:lstStyle>
            <a:lvl1pPr lvl="0" marR="0" algn="ctr">
              <a:lnSpc>
                <a:spcPct val="90000"/>
              </a:lnSpc>
              <a:spcBef>
                <a:spcPts val="0"/>
              </a:spcBef>
              <a:spcAft>
                <a:spcPts val="0"/>
              </a:spcAft>
              <a:buClr>
                <a:srgbClr val="45464D"/>
              </a:buClr>
              <a:buSzPts val="11650"/>
              <a:buFont typeface="Caveat Brush"/>
              <a:buNone/>
              <a:defRPr i="0" sz="11650" u="none" cap="none" strike="noStrike">
                <a:solidFill>
                  <a:srgbClr val="45464D"/>
                </a:solidFill>
                <a:latin typeface="Caveat Brush"/>
                <a:ea typeface="Caveat Brush"/>
                <a:cs typeface="Caveat Brush"/>
                <a:sym typeface="Caveat Brush"/>
              </a:defRPr>
            </a:lvl1pPr>
            <a:lvl2pPr lvl="1">
              <a:lnSpc>
                <a:spcPct val="90000"/>
              </a:lnSpc>
              <a:spcBef>
                <a:spcPts val="0"/>
              </a:spcBef>
              <a:spcAft>
                <a:spcPts val="0"/>
              </a:spcAft>
              <a:buSzPts val="1400"/>
              <a:buNone/>
              <a:defRPr sz="1800"/>
            </a:lvl2pPr>
            <a:lvl3pPr lvl="2">
              <a:lnSpc>
                <a:spcPct val="90000"/>
              </a:lnSpc>
              <a:spcBef>
                <a:spcPts val="0"/>
              </a:spcBef>
              <a:spcAft>
                <a:spcPts val="0"/>
              </a:spcAft>
              <a:buSzPts val="1400"/>
              <a:buNone/>
              <a:defRPr sz="1800"/>
            </a:lvl3pPr>
            <a:lvl4pPr lvl="3">
              <a:lnSpc>
                <a:spcPct val="90000"/>
              </a:lnSpc>
              <a:spcBef>
                <a:spcPts val="0"/>
              </a:spcBef>
              <a:spcAft>
                <a:spcPts val="0"/>
              </a:spcAft>
              <a:buSzPts val="1400"/>
              <a:buNone/>
              <a:defRPr sz="1800"/>
            </a:lvl4pPr>
            <a:lvl5pPr lvl="4">
              <a:lnSpc>
                <a:spcPct val="90000"/>
              </a:lnSpc>
              <a:spcBef>
                <a:spcPts val="0"/>
              </a:spcBef>
              <a:spcAft>
                <a:spcPts val="0"/>
              </a:spcAft>
              <a:buSzPts val="1400"/>
              <a:buNone/>
              <a:defRPr sz="1800"/>
            </a:lvl5pPr>
            <a:lvl6pPr lvl="5">
              <a:lnSpc>
                <a:spcPct val="90000"/>
              </a:lnSpc>
              <a:spcBef>
                <a:spcPts val="0"/>
              </a:spcBef>
              <a:spcAft>
                <a:spcPts val="0"/>
              </a:spcAft>
              <a:buSzPts val="1400"/>
              <a:buNone/>
              <a:defRPr sz="1800"/>
            </a:lvl6pPr>
            <a:lvl7pPr lvl="6">
              <a:lnSpc>
                <a:spcPct val="90000"/>
              </a:lnSpc>
              <a:spcBef>
                <a:spcPts val="0"/>
              </a:spcBef>
              <a:spcAft>
                <a:spcPts val="0"/>
              </a:spcAft>
              <a:buSzPts val="1400"/>
              <a:buNone/>
              <a:defRPr sz="1800"/>
            </a:lvl7pPr>
            <a:lvl8pPr lvl="7">
              <a:lnSpc>
                <a:spcPct val="90000"/>
              </a:lnSpc>
              <a:spcBef>
                <a:spcPts val="0"/>
              </a:spcBef>
              <a:spcAft>
                <a:spcPts val="0"/>
              </a:spcAft>
              <a:buSzPts val="1400"/>
              <a:buNone/>
              <a:defRPr sz="1800"/>
            </a:lvl8pPr>
            <a:lvl9pPr lvl="8">
              <a:lnSpc>
                <a:spcPct val="90000"/>
              </a:lnSpc>
              <a:spcBef>
                <a:spcPts val="0"/>
              </a:spcBef>
              <a:spcAft>
                <a:spcPts val="0"/>
              </a:spcAft>
              <a:buSzPts val="1400"/>
              <a:buNone/>
              <a:defRPr sz="1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19" name="Shape 19"/>
        <p:cNvGrpSpPr/>
        <p:nvPr/>
      </p:nvGrpSpPr>
      <p:grpSpPr>
        <a:xfrm>
          <a:off x="0" y="0"/>
          <a:ext cx="0" cy="0"/>
          <a:chOff x="0" y="0"/>
          <a:chExt cx="0" cy="0"/>
        </a:xfrm>
      </p:grpSpPr>
      <p:sp>
        <p:nvSpPr>
          <p:cNvPr id="20" name="Google Shape;20;p4"/>
          <p:cNvSpPr txBox="1"/>
          <p:nvPr>
            <p:ph type="title"/>
          </p:nvPr>
        </p:nvSpPr>
        <p:spPr>
          <a:xfrm>
            <a:off x="939400" y="862575"/>
            <a:ext cx="7664100" cy="3388200"/>
          </a:xfrm>
          <a:prstGeom prst="rect">
            <a:avLst/>
          </a:prstGeom>
        </p:spPr>
        <p:txBody>
          <a:bodyPr anchorCtr="0" anchor="t" bIns="45700" lIns="91425" spcFirstLastPara="1" rIns="91425" wrap="square" tIns="45700">
            <a:normAutofit/>
          </a:bodyPr>
          <a:lstStyle>
            <a:lvl1pPr lvl="0" algn="l">
              <a:spcBef>
                <a:spcPts val="0"/>
              </a:spcBef>
              <a:spcAft>
                <a:spcPts val="0"/>
              </a:spcAft>
              <a:buSzPts val="12900"/>
              <a:buNone/>
              <a:defRPr sz="129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1" name="Google Shape;21;p4"/>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22" name="Google Shape;22;p4"/>
          <p:cNvSpPr/>
          <p:nvPr/>
        </p:nvSpPr>
        <p:spPr>
          <a:xfrm>
            <a:off x="10080993" y="4423514"/>
            <a:ext cx="6941652" cy="1078021"/>
          </a:xfrm>
          <a:custGeom>
            <a:rect b="b" l="l" r="r" t="t"/>
            <a:pathLst>
              <a:path extrusionOk="0" h="1078021" w="6941652">
                <a:moveTo>
                  <a:pt x="0" y="0"/>
                </a:moveTo>
                <a:lnTo>
                  <a:pt x="6941652" y="0"/>
                </a:lnTo>
                <a:lnTo>
                  <a:pt x="6941652" y="1078022"/>
                </a:lnTo>
                <a:lnTo>
                  <a:pt x="0" y="1078022"/>
                </a:lnTo>
                <a:lnTo>
                  <a:pt x="0" y="0"/>
                </a:lnTo>
                <a:close/>
              </a:path>
            </a:pathLst>
          </a:custGeom>
          <a:blipFill rotWithShape="1">
            <a:blip r:embed="rId3">
              <a:alphaModFix/>
            </a:blip>
            <a:stretch>
              <a:fillRect b="-261755" l="0" r="0" t="0"/>
            </a:stretch>
          </a:blipFill>
          <a:ln>
            <a:noFill/>
          </a:ln>
        </p:spPr>
      </p:sp>
      <p:sp>
        <p:nvSpPr>
          <p:cNvPr id="23" name="Google Shape;23;p4"/>
          <p:cNvSpPr/>
          <p:nvPr/>
        </p:nvSpPr>
        <p:spPr>
          <a:xfrm>
            <a:off x="10080993" y="7081520"/>
            <a:ext cx="6978508" cy="1191309"/>
          </a:xfrm>
          <a:custGeom>
            <a:rect b="b" l="l" r="r" t="t"/>
            <a:pathLst>
              <a:path extrusionOk="0" h="1191309" w="6978508">
                <a:moveTo>
                  <a:pt x="0" y="0"/>
                </a:moveTo>
                <a:lnTo>
                  <a:pt x="6978508" y="0"/>
                </a:lnTo>
                <a:lnTo>
                  <a:pt x="6978508" y="1191309"/>
                </a:lnTo>
                <a:lnTo>
                  <a:pt x="0" y="1191309"/>
                </a:lnTo>
                <a:lnTo>
                  <a:pt x="0" y="0"/>
                </a:lnTo>
                <a:close/>
              </a:path>
            </a:pathLst>
          </a:custGeom>
          <a:blipFill rotWithShape="1">
            <a:blip r:embed="rId3">
              <a:alphaModFix/>
            </a:blip>
            <a:stretch>
              <a:fillRect b="-273636" l="0" r="-13531" t="0"/>
            </a:stretch>
          </a:blipFill>
          <a:ln>
            <a:noFill/>
          </a:ln>
        </p:spPr>
      </p:sp>
      <p:sp>
        <p:nvSpPr>
          <p:cNvPr id="24" name="Google Shape;24;p4"/>
          <p:cNvSpPr/>
          <p:nvPr/>
        </p:nvSpPr>
        <p:spPr>
          <a:xfrm>
            <a:off x="10080993" y="1791238"/>
            <a:ext cx="6941652" cy="1078021"/>
          </a:xfrm>
          <a:custGeom>
            <a:rect b="b" l="l" r="r" t="t"/>
            <a:pathLst>
              <a:path extrusionOk="0" h="1078021" w="6941652">
                <a:moveTo>
                  <a:pt x="0" y="0"/>
                </a:moveTo>
                <a:lnTo>
                  <a:pt x="6941652" y="0"/>
                </a:lnTo>
                <a:lnTo>
                  <a:pt x="6941652" y="1078022"/>
                </a:lnTo>
                <a:lnTo>
                  <a:pt x="0" y="1078022"/>
                </a:lnTo>
                <a:lnTo>
                  <a:pt x="0" y="0"/>
                </a:lnTo>
                <a:close/>
              </a:path>
            </a:pathLst>
          </a:custGeom>
          <a:blipFill rotWithShape="1">
            <a:blip r:embed="rId3">
              <a:alphaModFix/>
            </a:blip>
            <a:stretch>
              <a:fillRect b="-261755" l="0" r="0" t="0"/>
            </a:stretch>
          </a:blipFill>
          <a:ln>
            <a:noFill/>
          </a:ln>
        </p:spPr>
      </p:sp>
      <p:sp>
        <p:nvSpPr>
          <p:cNvPr id="25" name="Google Shape;25;p4"/>
          <p:cNvSpPr/>
          <p:nvPr/>
        </p:nvSpPr>
        <p:spPr>
          <a:xfrm>
            <a:off x="9944100" y="1584000"/>
            <a:ext cx="7315200" cy="1529542"/>
          </a:xfrm>
          <a:custGeom>
            <a:rect b="b" l="l" r="r" t="t"/>
            <a:pathLst>
              <a:path extrusionOk="0" h="1529542" w="7315200">
                <a:moveTo>
                  <a:pt x="0" y="0"/>
                </a:moveTo>
                <a:lnTo>
                  <a:pt x="7315200" y="0"/>
                </a:lnTo>
                <a:lnTo>
                  <a:pt x="7315200" y="1529541"/>
                </a:lnTo>
                <a:lnTo>
                  <a:pt x="0" y="1529541"/>
                </a:lnTo>
                <a:lnTo>
                  <a:pt x="0" y="0"/>
                </a:lnTo>
                <a:close/>
              </a:path>
            </a:pathLst>
          </a:custGeom>
          <a:blipFill rotWithShape="1">
            <a:blip r:embed="rId4">
              <a:alphaModFix/>
            </a:blip>
            <a:stretch>
              <a:fillRect b="0" l="0" r="0" t="0"/>
            </a:stretch>
          </a:blipFill>
          <a:ln>
            <a:noFill/>
          </a:ln>
        </p:spPr>
      </p:sp>
      <p:sp>
        <p:nvSpPr>
          <p:cNvPr id="26" name="Google Shape;26;p4"/>
          <p:cNvSpPr/>
          <p:nvPr/>
        </p:nvSpPr>
        <p:spPr>
          <a:xfrm>
            <a:off x="9944100" y="6912404"/>
            <a:ext cx="7315200" cy="1529542"/>
          </a:xfrm>
          <a:custGeom>
            <a:rect b="b" l="l" r="r" t="t"/>
            <a:pathLst>
              <a:path extrusionOk="0" h="1529542" w="7315200">
                <a:moveTo>
                  <a:pt x="0" y="0"/>
                </a:moveTo>
                <a:lnTo>
                  <a:pt x="7315200" y="0"/>
                </a:lnTo>
                <a:lnTo>
                  <a:pt x="7315200" y="1529542"/>
                </a:lnTo>
                <a:lnTo>
                  <a:pt x="0" y="1529542"/>
                </a:lnTo>
                <a:lnTo>
                  <a:pt x="0" y="0"/>
                </a:lnTo>
                <a:close/>
              </a:path>
            </a:pathLst>
          </a:custGeom>
          <a:blipFill rotWithShape="1">
            <a:blip r:embed="rId4">
              <a:alphaModFix/>
            </a:blip>
            <a:stretch>
              <a:fillRect b="0" l="0" r="0" t="0"/>
            </a:stretch>
          </a:blipFill>
          <a:ln>
            <a:noFill/>
          </a:ln>
        </p:spPr>
      </p:sp>
      <p:sp>
        <p:nvSpPr>
          <p:cNvPr id="27" name="Google Shape;27;p4"/>
          <p:cNvSpPr/>
          <p:nvPr/>
        </p:nvSpPr>
        <p:spPr>
          <a:xfrm>
            <a:off x="9944100" y="4197754"/>
            <a:ext cx="7315200" cy="1529542"/>
          </a:xfrm>
          <a:custGeom>
            <a:rect b="b" l="l" r="r" t="t"/>
            <a:pathLst>
              <a:path extrusionOk="0" h="1529542" w="7315200">
                <a:moveTo>
                  <a:pt x="0" y="0"/>
                </a:moveTo>
                <a:lnTo>
                  <a:pt x="7315200" y="0"/>
                </a:lnTo>
                <a:lnTo>
                  <a:pt x="7315200" y="1529542"/>
                </a:lnTo>
                <a:lnTo>
                  <a:pt x="0" y="1529542"/>
                </a:lnTo>
                <a:lnTo>
                  <a:pt x="0" y="0"/>
                </a:lnTo>
                <a:close/>
              </a:path>
            </a:pathLst>
          </a:custGeom>
          <a:blipFill rotWithShape="1">
            <a:blip r:embed="rId4">
              <a:alphaModFix/>
            </a:blip>
            <a:stretch>
              <a:fillRect b="0" l="0" r="0" t="0"/>
            </a:stretch>
          </a:blipFill>
          <a:ln>
            <a:noFill/>
          </a:ln>
        </p:spPr>
      </p:sp>
      <p:sp>
        <p:nvSpPr>
          <p:cNvPr id="28" name="Google Shape;28;p4"/>
          <p:cNvSpPr txBox="1"/>
          <p:nvPr/>
        </p:nvSpPr>
        <p:spPr>
          <a:xfrm>
            <a:off x="8679643" y="1579904"/>
            <a:ext cx="1038000" cy="1777500"/>
          </a:xfrm>
          <a:prstGeom prst="rect">
            <a:avLst/>
          </a:prstGeom>
          <a:noFill/>
          <a:ln>
            <a:noFill/>
          </a:ln>
        </p:spPr>
        <p:txBody>
          <a:bodyPr anchorCtr="0" anchor="t" bIns="0" lIns="0" spcFirstLastPara="1" rIns="0" wrap="square" tIns="0">
            <a:spAutoFit/>
          </a:bodyPr>
          <a:lstStyle/>
          <a:p>
            <a:pPr indent="0" lvl="0" marL="0" marR="0" rtl="0" algn="l">
              <a:lnSpc>
                <a:spcPct val="101004"/>
              </a:lnSpc>
              <a:spcBef>
                <a:spcPts val="0"/>
              </a:spcBef>
              <a:spcAft>
                <a:spcPts val="0"/>
              </a:spcAft>
              <a:buNone/>
            </a:pPr>
            <a:r>
              <a:rPr b="0" i="0" lang="en-US" sz="11548" u="none" cap="none" strike="noStrike">
                <a:solidFill>
                  <a:srgbClr val="45464D"/>
                </a:solidFill>
                <a:latin typeface="Caveat Brush"/>
                <a:ea typeface="Caveat Brush"/>
                <a:cs typeface="Caveat Brush"/>
                <a:sym typeface="Caveat Brush"/>
              </a:rPr>
              <a:t>1</a:t>
            </a:r>
            <a:endParaRPr/>
          </a:p>
        </p:txBody>
      </p:sp>
      <p:sp>
        <p:nvSpPr>
          <p:cNvPr id="29" name="Google Shape;29;p4"/>
          <p:cNvSpPr txBox="1"/>
          <p:nvPr/>
        </p:nvSpPr>
        <p:spPr>
          <a:xfrm>
            <a:off x="8679643" y="4294554"/>
            <a:ext cx="1038000" cy="1777500"/>
          </a:xfrm>
          <a:prstGeom prst="rect">
            <a:avLst/>
          </a:prstGeom>
          <a:noFill/>
          <a:ln>
            <a:noFill/>
          </a:ln>
        </p:spPr>
        <p:txBody>
          <a:bodyPr anchorCtr="0" anchor="t" bIns="0" lIns="0" spcFirstLastPara="1" rIns="0" wrap="square" tIns="0">
            <a:spAutoFit/>
          </a:bodyPr>
          <a:lstStyle/>
          <a:p>
            <a:pPr indent="0" lvl="0" marL="0" marR="0" rtl="0" algn="l">
              <a:lnSpc>
                <a:spcPct val="101004"/>
              </a:lnSpc>
              <a:spcBef>
                <a:spcPts val="0"/>
              </a:spcBef>
              <a:spcAft>
                <a:spcPts val="0"/>
              </a:spcAft>
              <a:buNone/>
            </a:pPr>
            <a:r>
              <a:rPr b="0" i="0" lang="en-US" sz="11548" u="none" cap="none" strike="noStrike">
                <a:solidFill>
                  <a:srgbClr val="45464D"/>
                </a:solidFill>
                <a:latin typeface="Caveat Brush"/>
                <a:ea typeface="Caveat Brush"/>
                <a:cs typeface="Caveat Brush"/>
                <a:sym typeface="Caveat Brush"/>
              </a:rPr>
              <a:t>2</a:t>
            </a:r>
            <a:endParaRPr/>
          </a:p>
        </p:txBody>
      </p:sp>
      <p:sp>
        <p:nvSpPr>
          <p:cNvPr id="30" name="Google Shape;30;p4"/>
          <p:cNvSpPr txBox="1"/>
          <p:nvPr/>
        </p:nvSpPr>
        <p:spPr>
          <a:xfrm>
            <a:off x="8679643" y="7009204"/>
            <a:ext cx="1038000" cy="1777500"/>
          </a:xfrm>
          <a:prstGeom prst="rect">
            <a:avLst/>
          </a:prstGeom>
          <a:noFill/>
          <a:ln>
            <a:noFill/>
          </a:ln>
        </p:spPr>
        <p:txBody>
          <a:bodyPr anchorCtr="0" anchor="t" bIns="0" lIns="0" spcFirstLastPara="1" rIns="0" wrap="square" tIns="0">
            <a:spAutoFit/>
          </a:bodyPr>
          <a:lstStyle/>
          <a:p>
            <a:pPr indent="0" lvl="0" marL="0" marR="0" rtl="0" algn="l">
              <a:lnSpc>
                <a:spcPct val="101004"/>
              </a:lnSpc>
              <a:spcBef>
                <a:spcPts val="0"/>
              </a:spcBef>
              <a:spcAft>
                <a:spcPts val="0"/>
              </a:spcAft>
              <a:buNone/>
            </a:pPr>
            <a:r>
              <a:rPr b="0" i="0" lang="en-US" sz="11548" u="none" cap="none" strike="noStrike">
                <a:solidFill>
                  <a:srgbClr val="45464D"/>
                </a:solidFill>
                <a:latin typeface="Caveat Brush"/>
                <a:ea typeface="Caveat Brush"/>
                <a:cs typeface="Caveat Brush"/>
                <a:sym typeface="Caveat Brush"/>
              </a:rPr>
              <a:t>3</a:t>
            </a:r>
            <a:endParaRPr/>
          </a:p>
        </p:txBody>
      </p:sp>
      <p:sp>
        <p:nvSpPr>
          <p:cNvPr id="31" name="Google Shape;31;p4"/>
          <p:cNvSpPr/>
          <p:nvPr/>
        </p:nvSpPr>
        <p:spPr>
          <a:xfrm>
            <a:off x="1521125" y="5578054"/>
            <a:ext cx="5119545" cy="3388208"/>
          </a:xfrm>
          <a:custGeom>
            <a:rect b="b" l="l" r="r" t="t"/>
            <a:pathLst>
              <a:path extrusionOk="0" h="3388208" w="5119545">
                <a:moveTo>
                  <a:pt x="0" y="0"/>
                </a:moveTo>
                <a:lnTo>
                  <a:pt x="5119545" y="0"/>
                </a:lnTo>
                <a:lnTo>
                  <a:pt x="5119545" y="3388208"/>
                </a:lnTo>
                <a:lnTo>
                  <a:pt x="0" y="3388208"/>
                </a:lnTo>
                <a:lnTo>
                  <a:pt x="0" y="0"/>
                </a:lnTo>
                <a:close/>
              </a:path>
            </a:pathLst>
          </a:custGeom>
          <a:blipFill rotWithShape="1">
            <a:blip r:embed="rId5">
              <a:alphaModFix/>
            </a:blip>
            <a:stretch>
              <a:fillRect b="0" l="0" r="0" t="0"/>
            </a:stretch>
          </a:blipFill>
          <a:ln>
            <a:noFill/>
          </a:ln>
        </p:spPr>
      </p:sp>
      <p:sp>
        <p:nvSpPr>
          <p:cNvPr id="32" name="Google Shape;32;p4"/>
          <p:cNvSpPr txBox="1"/>
          <p:nvPr>
            <p:ph idx="1" type="subTitle"/>
          </p:nvPr>
        </p:nvSpPr>
        <p:spPr>
          <a:xfrm>
            <a:off x="10415825" y="4550225"/>
            <a:ext cx="6304500" cy="726600"/>
          </a:xfrm>
          <a:prstGeom prst="rect">
            <a:avLst/>
          </a:prstGeom>
        </p:spPr>
        <p:txBody>
          <a:bodyPr anchorCtr="0" anchor="t" bIns="45700" lIns="91425" spcFirstLastPara="1" rIns="91425" wrap="square" tIns="45700">
            <a:normAutofit/>
          </a:bodyPr>
          <a:lstStyle>
            <a:lvl1pPr lvl="0">
              <a:spcBef>
                <a:spcPts val="640"/>
              </a:spcBef>
              <a:spcAft>
                <a:spcPts val="0"/>
              </a:spcAft>
              <a:buClr>
                <a:srgbClr val="45464D"/>
              </a:buClr>
              <a:buSzPts val="5350"/>
              <a:buFont typeface="Caveat Brush"/>
              <a:buNone/>
              <a:defRPr sz="5350">
                <a:solidFill>
                  <a:srgbClr val="45464D"/>
                </a:solidFill>
                <a:latin typeface="Caveat Brush"/>
                <a:ea typeface="Caveat Brush"/>
                <a:cs typeface="Caveat Brush"/>
                <a:sym typeface="Caveat Brush"/>
              </a:defRPr>
            </a:lvl1pPr>
            <a:lvl2pPr lvl="1">
              <a:spcBef>
                <a:spcPts val="560"/>
              </a:spcBef>
              <a:spcAft>
                <a:spcPts val="0"/>
              </a:spcAft>
              <a:buSzPts val="2000"/>
              <a:buNone/>
              <a:defRPr/>
            </a:lvl2pPr>
            <a:lvl3pPr lvl="2">
              <a:spcBef>
                <a:spcPts val="480"/>
              </a:spcBef>
              <a:spcAft>
                <a:spcPts val="0"/>
              </a:spcAft>
              <a:buSzPts val="20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p:txBody>
      </p:sp>
      <p:sp>
        <p:nvSpPr>
          <p:cNvPr id="33" name="Google Shape;33;p4"/>
          <p:cNvSpPr txBox="1"/>
          <p:nvPr>
            <p:ph idx="2" type="subTitle"/>
          </p:nvPr>
        </p:nvSpPr>
        <p:spPr>
          <a:xfrm>
            <a:off x="10415825" y="7184154"/>
            <a:ext cx="6304500" cy="726600"/>
          </a:xfrm>
          <a:prstGeom prst="rect">
            <a:avLst/>
          </a:prstGeom>
        </p:spPr>
        <p:txBody>
          <a:bodyPr anchorCtr="0" anchor="t" bIns="45700" lIns="91425" spcFirstLastPara="1" rIns="91425" wrap="square" tIns="45700">
            <a:normAutofit/>
          </a:bodyPr>
          <a:lstStyle>
            <a:lvl1pPr lvl="0" rtl="0">
              <a:spcBef>
                <a:spcPts val="640"/>
              </a:spcBef>
              <a:spcAft>
                <a:spcPts val="0"/>
              </a:spcAft>
              <a:buClr>
                <a:srgbClr val="45464D"/>
              </a:buClr>
              <a:buSzPts val="5350"/>
              <a:buFont typeface="Caveat Brush"/>
              <a:buNone/>
              <a:defRPr sz="5350">
                <a:solidFill>
                  <a:srgbClr val="45464D"/>
                </a:solidFill>
                <a:latin typeface="Caveat Brush"/>
                <a:ea typeface="Caveat Brush"/>
                <a:cs typeface="Caveat Brush"/>
                <a:sym typeface="Caveat Brush"/>
              </a:defRPr>
            </a:lvl1pPr>
            <a:lvl2pPr lvl="1" rtl="0">
              <a:spcBef>
                <a:spcPts val="560"/>
              </a:spcBef>
              <a:spcAft>
                <a:spcPts val="0"/>
              </a:spcAft>
              <a:buSzPts val="2000"/>
              <a:buNone/>
              <a:defRPr/>
            </a:lvl2pPr>
            <a:lvl3pPr lvl="2" rtl="0">
              <a:spcBef>
                <a:spcPts val="480"/>
              </a:spcBef>
              <a:spcAft>
                <a:spcPts val="0"/>
              </a:spcAft>
              <a:buSzPts val="20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
        <p:nvSpPr>
          <p:cNvPr id="34" name="Google Shape;34;p4"/>
          <p:cNvSpPr txBox="1"/>
          <p:nvPr>
            <p:ph idx="3" type="subTitle"/>
          </p:nvPr>
        </p:nvSpPr>
        <p:spPr>
          <a:xfrm>
            <a:off x="10415825" y="1834807"/>
            <a:ext cx="6304500" cy="726600"/>
          </a:xfrm>
          <a:prstGeom prst="rect">
            <a:avLst/>
          </a:prstGeom>
        </p:spPr>
        <p:txBody>
          <a:bodyPr anchorCtr="0" anchor="t" bIns="45700" lIns="91425" spcFirstLastPara="1" rIns="91425" wrap="square" tIns="45700">
            <a:normAutofit/>
          </a:bodyPr>
          <a:lstStyle>
            <a:lvl1pPr lvl="0" rtl="0">
              <a:spcBef>
                <a:spcPts val="640"/>
              </a:spcBef>
              <a:spcAft>
                <a:spcPts val="0"/>
              </a:spcAft>
              <a:buClr>
                <a:srgbClr val="45464D"/>
              </a:buClr>
              <a:buSzPts val="5350"/>
              <a:buFont typeface="Caveat Brush"/>
              <a:buNone/>
              <a:defRPr sz="5350">
                <a:solidFill>
                  <a:srgbClr val="45464D"/>
                </a:solidFill>
                <a:latin typeface="Caveat Brush"/>
                <a:ea typeface="Caveat Brush"/>
                <a:cs typeface="Caveat Brush"/>
                <a:sym typeface="Caveat Brush"/>
              </a:defRPr>
            </a:lvl1pPr>
            <a:lvl2pPr lvl="1" rtl="0">
              <a:spcBef>
                <a:spcPts val="560"/>
              </a:spcBef>
              <a:spcAft>
                <a:spcPts val="0"/>
              </a:spcAft>
              <a:buSzPts val="2000"/>
              <a:buNone/>
              <a:defRPr/>
            </a:lvl2pPr>
            <a:lvl3pPr lvl="2" rtl="0">
              <a:spcBef>
                <a:spcPts val="480"/>
              </a:spcBef>
              <a:spcAft>
                <a:spcPts val="0"/>
              </a:spcAft>
              <a:buSzPts val="20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3">
  <p:cSld name="CUSTOM_2">
    <p:bg>
      <p:bgPr>
        <a:solidFill>
          <a:srgbClr val="C1C5D4"/>
        </a:solidFill>
      </p:bgPr>
    </p:bg>
    <p:spTree>
      <p:nvGrpSpPr>
        <p:cNvPr id="35" name="Shape 35"/>
        <p:cNvGrpSpPr/>
        <p:nvPr/>
      </p:nvGrpSpPr>
      <p:grpSpPr>
        <a:xfrm>
          <a:off x="0" y="0"/>
          <a:ext cx="0" cy="0"/>
          <a:chOff x="0" y="0"/>
          <a:chExt cx="0" cy="0"/>
        </a:xfrm>
      </p:grpSpPr>
      <p:pic>
        <p:nvPicPr>
          <p:cNvPr id="36" name="Google Shape;36;p5"/>
          <p:cNvPicPr preferRelativeResize="0"/>
          <p:nvPr/>
        </p:nvPicPr>
        <p:blipFill>
          <a:blip r:embed="rId2">
            <a:alphaModFix/>
          </a:blip>
          <a:stretch>
            <a:fillRect/>
          </a:stretch>
        </p:blipFill>
        <p:spPr>
          <a:xfrm>
            <a:off x="0" y="0"/>
            <a:ext cx="18288000" cy="10287000"/>
          </a:xfrm>
          <a:prstGeom prst="rect">
            <a:avLst/>
          </a:prstGeom>
          <a:noFill/>
          <a:ln>
            <a:noFill/>
          </a:ln>
        </p:spPr>
      </p:pic>
      <p:pic>
        <p:nvPicPr>
          <p:cNvPr id="37" name="Google Shape;37;p5"/>
          <p:cNvPicPr preferRelativeResize="0"/>
          <p:nvPr/>
        </p:nvPicPr>
        <p:blipFill rotWithShape="1">
          <a:blip r:embed="rId3">
            <a:alphaModFix/>
          </a:blip>
          <a:srcRect b="62981" l="0" r="0" t="0"/>
          <a:stretch/>
        </p:blipFill>
        <p:spPr>
          <a:xfrm>
            <a:off x="1573050" y="1028996"/>
            <a:ext cx="15141900" cy="9257999"/>
          </a:xfrm>
          <a:prstGeom prst="rect">
            <a:avLst/>
          </a:prstGeom>
          <a:noFill/>
          <a:ln>
            <a:noFill/>
          </a:ln>
        </p:spPr>
      </p:pic>
      <p:pic>
        <p:nvPicPr>
          <p:cNvPr id="38" name="Google Shape;38;p5"/>
          <p:cNvPicPr preferRelativeResize="0"/>
          <p:nvPr/>
        </p:nvPicPr>
        <p:blipFill>
          <a:blip r:embed="rId4">
            <a:alphaModFix/>
          </a:blip>
          <a:stretch>
            <a:fillRect/>
          </a:stretch>
        </p:blipFill>
        <p:spPr>
          <a:xfrm>
            <a:off x="5577200" y="351244"/>
            <a:ext cx="7133600" cy="7350538"/>
          </a:xfrm>
          <a:prstGeom prst="rect">
            <a:avLst/>
          </a:prstGeom>
          <a:noFill/>
          <a:ln>
            <a:noFill/>
          </a:ln>
        </p:spPr>
      </p:pic>
      <p:pic>
        <p:nvPicPr>
          <p:cNvPr id="39" name="Google Shape;39;p5"/>
          <p:cNvPicPr preferRelativeResize="0"/>
          <p:nvPr/>
        </p:nvPicPr>
        <p:blipFill>
          <a:blip r:embed="rId5">
            <a:alphaModFix/>
          </a:blip>
          <a:stretch>
            <a:fillRect/>
          </a:stretch>
        </p:blipFill>
        <p:spPr>
          <a:xfrm>
            <a:off x="2710650" y="6288500"/>
            <a:ext cx="12866698" cy="2739201"/>
          </a:xfrm>
          <a:prstGeom prst="rect">
            <a:avLst/>
          </a:prstGeom>
          <a:noFill/>
          <a:ln>
            <a:noFill/>
          </a:ln>
        </p:spPr>
      </p:pic>
      <p:sp>
        <p:nvSpPr>
          <p:cNvPr id="40" name="Google Shape;40;p5"/>
          <p:cNvSpPr/>
          <p:nvPr/>
        </p:nvSpPr>
        <p:spPr>
          <a:xfrm>
            <a:off x="2486783" y="2606505"/>
            <a:ext cx="3593183" cy="3242286"/>
          </a:xfrm>
          <a:custGeom>
            <a:rect b="b" l="l" r="r" t="t"/>
            <a:pathLst>
              <a:path extrusionOk="0" h="3242286" w="3593183">
                <a:moveTo>
                  <a:pt x="0" y="0"/>
                </a:moveTo>
                <a:lnTo>
                  <a:pt x="3593183" y="0"/>
                </a:lnTo>
                <a:lnTo>
                  <a:pt x="3593183" y="3242286"/>
                </a:lnTo>
                <a:lnTo>
                  <a:pt x="0" y="3242286"/>
                </a:lnTo>
                <a:lnTo>
                  <a:pt x="0" y="0"/>
                </a:lnTo>
                <a:close/>
              </a:path>
            </a:pathLst>
          </a:custGeom>
          <a:blipFill rotWithShape="1">
            <a:blip r:embed="rId6">
              <a:alphaModFix amt="22000"/>
            </a:blip>
            <a:stretch>
              <a:fillRect b="0" l="0" r="0" t="0"/>
            </a:stretch>
          </a:blipFill>
          <a:ln>
            <a:noFill/>
          </a:ln>
        </p:spPr>
      </p:sp>
      <p:sp>
        <p:nvSpPr>
          <p:cNvPr id="41" name="Google Shape;41;p5"/>
          <p:cNvSpPr/>
          <p:nvPr/>
        </p:nvSpPr>
        <p:spPr>
          <a:xfrm>
            <a:off x="11808842" y="2252603"/>
            <a:ext cx="4215204" cy="3464132"/>
          </a:xfrm>
          <a:custGeom>
            <a:rect b="b" l="l" r="r" t="t"/>
            <a:pathLst>
              <a:path extrusionOk="0" h="3464132" w="4215204">
                <a:moveTo>
                  <a:pt x="0" y="0"/>
                </a:moveTo>
                <a:lnTo>
                  <a:pt x="4215205" y="0"/>
                </a:lnTo>
                <a:lnTo>
                  <a:pt x="4215205" y="3464132"/>
                </a:lnTo>
                <a:lnTo>
                  <a:pt x="0" y="3464132"/>
                </a:lnTo>
                <a:lnTo>
                  <a:pt x="0" y="0"/>
                </a:lnTo>
                <a:close/>
              </a:path>
            </a:pathLst>
          </a:custGeom>
          <a:blipFill rotWithShape="1">
            <a:blip r:embed="rId7">
              <a:alphaModFix/>
            </a:blip>
            <a:stretch>
              <a:fillRect b="0" l="0" r="0" t="0"/>
            </a:stretch>
          </a:blipFill>
          <a:ln>
            <a:noFill/>
          </a:ln>
        </p:spPr>
      </p:sp>
      <p:sp>
        <p:nvSpPr>
          <p:cNvPr id="42" name="Google Shape;42;p5"/>
          <p:cNvSpPr txBox="1"/>
          <p:nvPr/>
        </p:nvSpPr>
        <p:spPr>
          <a:xfrm>
            <a:off x="7566380" y="2624078"/>
            <a:ext cx="3155100" cy="3062700"/>
          </a:xfrm>
          <a:prstGeom prst="rect">
            <a:avLst/>
          </a:prstGeom>
          <a:noFill/>
          <a:ln>
            <a:noFill/>
          </a:ln>
        </p:spPr>
        <p:txBody>
          <a:bodyPr anchorCtr="0" anchor="t" bIns="0" lIns="0" spcFirstLastPara="1" rIns="0" wrap="square" tIns="0">
            <a:spAutoFit/>
          </a:bodyPr>
          <a:lstStyle/>
          <a:p>
            <a:pPr indent="0" lvl="0" marL="0" marR="0" rtl="0" algn="ctr">
              <a:lnSpc>
                <a:spcPct val="101000"/>
              </a:lnSpc>
              <a:spcBef>
                <a:spcPts val="0"/>
              </a:spcBef>
              <a:spcAft>
                <a:spcPts val="0"/>
              </a:spcAft>
              <a:buNone/>
            </a:pPr>
            <a:r>
              <a:rPr b="0" i="0" lang="en-US" sz="19898" u="none" cap="none" strike="noStrike">
                <a:solidFill>
                  <a:srgbClr val="45464D"/>
                </a:solidFill>
                <a:latin typeface="Caveat Brush"/>
                <a:ea typeface="Caveat Brush"/>
                <a:cs typeface="Caveat Brush"/>
                <a:sym typeface="Caveat Brush"/>
              </a:rPr>
              <a:t>01</a:t>
            </a:r>
            <a:endParaRPr/>
          </a:p>
        </p:txBody>
      </p:sp>
      <p:sp>
        <p:nvSpPr>
          <p:cNvPr id="43" name="Google Shape;43;p5"/>
          <p:cNvSpPr/>
          <p:nvPr/>
        </p:nvSpPr>
        <p:spPr>
          <a:xfrm flipH="1" rot="1459535">
            <a:off x="-1385307" y="5029951"/>
            <a:ext cx="4818198" cy="4467784"/>
          </a:xfrm>
          <a:custGeom>
            <a:rect b="b" l="l" r="r" t="t"/>
            <a:pathLst>
              <a:path extrusionOk="0" h="4461514" w="4811437">
                <a:moveTo>
                  <a:pt x="4811436" y="0"/>
                </a:moveTo>
                <a:lnTo>
                  <a:pt x="0" y="0"/>
                </a:lnTo>
                <a:lnTo>
                  <a:pt x="0" y="4461514"/>
                </a:lnTo>
                <a:lnTo>
                  <a:pt x="4811436" y="4461514"/>
                </a:lnTo>
                <a:lnTo>
                  <a:pt x="4811436" y="0"/>
                </a:lnTo>
                <a:close/>
              </a:path>
            </a:pathLst>
          </a:custGeom>
          <a:blipFill rotWithShape="1">
            <a:blip r:embed="rId8">
              <a:alphaModFix/>
            </a:blip>
            <a:stretch>
              <a:fillRect b="0" l="0" r="0" t="0"/>
            </a:stretch>
          </a:blipFill>
          <a:ln>
            <a:noFill/>
          </a:ln>
        </p:spPr>
      </p:sp>
      <p:sp>
        <p:nvSpPr>
          <p:cNvPr id="44" name="Google Shape;44;p5"/>
          <p:cNvSpPr txBox="1"/>
          <p:nvPr>
            <p:ph type="title"/>
          </p:nvPr>
        </p:nvSpPr>
        <p:spPr>
          <a:xfrm>
            <a:off x="584700" y="7002011"/>
            <a:ext cx="17118600" cy="1879800"/>
          </a:xfrm>
          <a:prstGeom prst="rect">
            <a:avLst/>
          </a:prstGeom>
        </p:spPr>
        <p:txBody>
          <a:bodyPr anchorCtr="0" anchor="t" bIns="45700" lIns="91425" spcFirstLastPara="1" rIns="91425" wrap="square" tIns="45700">
            <a:normAutofit/>
          </a:bodyPr>
          <a:lstStyle>
            <a:lvl1pPr lvl="0">
              <a:spcBef>
                <a:spcPts val="0"/>
              </a:spcBef>
              <a:spcAft>
                <a:spcPts val="0"/>
              </a:spcAft>
              <a:buSzPts val="9050"/>
              <a:buNone/>
              <a:defRPr sz="90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4">
  <p:cSld name="CUSTOM_3">
    <p:spTree>
      <p:nvGrpSpPr>
        <p:cNvPr id="45" name="Shape 45"/>
        <p:cNvGrpSpPr/>
        <p:nvPr/>
      </p:nvGrpSpPr>
      <p:grpSpPr>
        <a:xfrm>
          <a:off x="0" y="0"/>
          <a:ext cx="0" cy="0"/>
          <a:chOff x="0" y="0"/>
          <a:chExt cx="0" cy="0"/>
        </a:xfrm>
      </p:grpSpPr>
      <p:pic>
        <p:nvPicPr>
          <p:cNvPr id="46" name="Google Shape;46;p6"/>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47" name="Google Shape;47;p6"/>
          <p:cNvSpPr txBox="1"/>
          <p:nvPr>
            <p:ph type="title"/>
          </p:nvPr>
        </p:nvSpPr>
        <p:spPr>
          <a:xfrm>
            <a:off x="584700" y="564913"/>
            <a:ext cx="17118600" cy="1879800"/>
          </a:xfrm>
          <a:prstGeom prst="rect">
            <a:avLst/>
          </a:prstGeom>
        </p:spPr>
        <p:txBody>
          <a:bodyPr anchorCtr="0" anchor="t" bIns="45700" lIns="91425" spcFirstLastPara="1" rIns="91425" wrap="square" tIns="45700">
            <a:normAutofit/>
          </a:bodyPr>
          <a:lstStyle>
            <a:lvl1pPr lvl="0">
              <a:spcBef>
                <a:spcPts val="0"/>
              </a:spcBef>
              <a:spcAft>
                <a:spcPts val="0"/>
              </a:spcAft>
              <a:buSzPts val="11500"/>
              <a:buNone/>
              <a:defRPr sz="11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48" name="Google Shape;48;p6"/>
          <p:cNvGrpSpPr/>
          <p:nvPr/>
        </p:nvGrpSpPr>
        <p:grpSpPr>
          <a:xfrm>
            <a:off x="12725459" y="3031211"/>
            <a:ext cx="4838236" cy="6948518"/>
            <a:chOff x="0" y="0"/>
            <a:chExt cx="6450982" cy="9264691"/>
          </a:xfrm>
        </p:grpSpPr>
        <p:sp>
          <p:nvSpPr>
            <p:cNvPr id="49" name="Google Shape;49;p6"/>
            <p:cNvSpPr/>
            <p:nvPr/>
          </p:nvSpPr>
          <p:spPr>
            <a:xfrm rot="5400000">
              <a:off x="145896" y="-145896"/>
              <a:ext cx="6133288" cy="6425079"/>
            </a:xfrm>
            <a:custGeom>
              <a:rect b="b" l="l" r="r" t="t"/>
              <a:pathLst>
                <a:path extrusionOk="0" h="6425079" w="6133288">
                  <a:moveTo>
                    <a:pt x="0" y="0"/>
                  </a:moveTo>
                  <a:lnTo>
                    <a:pt x="6133287" y="0"/>
                  </a:lnTo>
                  <a:lnTo>
                    <a:pt x="6133287" y="6425079"/>
                  </a:lnTo>
                  <a:lnTo>
                    <a:pt x="0" y="6425079"/>
                  </a:lnTo>
                  <a:lnTo>
                    <a:pt x="0" y="0"/>
                  </a:lnTo>
                  <a:close/>
                </a:path>
              </a:pathLst>
            </a:custGeom>
            <a:blipFill rotWithShape="1">
              <a:blip r:embed="rId3">
                <a:alphaModFix/>
              </a:blip>
              <a:stretch>
                <a:fillRect b="0" l="0" r="-6890" t="0"/>
              </a:stretch>
            </a:blipFill>
            <a:ln>
              <a:noFill/>
            </a:ln>
          </p:spPr>
        </p:sp>
        <p:sp>
          <p:nvSpPr>
            <p:cNvPr id="50" name="Google Shape;50;p6"/>
            <p:cNvSpPr/>
            <p:nvPr/>
          </p:nvSpPr>
          <p:spPr>
            <a:xfrm rot="5400000">
              <a:off x="724269" y="3537977"/>
              <a:ext cx="5028347" cy="6425079"/>
            </a:xfrm>
            <a:custGeom>
              <a:rect b="b" l="l" r="r" t="t"/>
              <a:pathLst>
                <a:path extrusionOk="0" h="6425079" w="5028347">
                  <a:moveTo>
                    <a:pt x="0" y="0"/>
                  </a:moveTo>
                  <a:lnTo>
                    <a:pt x="5028347" y="0"/>
                  </a:lnTo>
                  <a:lnTo>
                    <a:pt x="5028347" y="6425079"/>
                  </a:lnTo>
                  <a:lnTo>
                    <a:pt x="0" y="6425079"/>
                  </a:lnTo>
                  <a:lnTo>
                    <a:pt x="0" y="0"/>
                  </a:lnTo>
                  <a:close/>
                </a:path>
              </a:pathLst>
            </a:custGeom>
            <a:blipFill rotWithShape="1">
              <a:blip r:embed="rId3">
                <a:alphaModFix/>
              </a:blip>
              <a:stretch>
                <a:fillRect b="0" l="-30380" r="0" t="0"/>
              </a:stretch>
            </a:blipFill>
            <a:ln>
              <a:noFill/>
            </a:ln>
          </p:spPr>
        </p:sp>
      </p:grpSp>
      <p:grpSp>
        <p:nvGrpSpPr>
          <p:cNvPr id="51" name="Google Shape;51;p6"/>
          <p:cNvGrpSpPr/>
          <p:nvPr/>
        </p:nvGrpSpPr>
        <p:grpSpPr>
          <a:xfrm>
            <a:off x="724305" y="3031211"/>
            <a:ext cx="4838236" cy="6948518"/>
            <a:chOff x="0" y="0"/>
            <a:chExt cx="6450982" cy="9264691"/>
          </a:xfrm>
        </p:grpSpPr>
        <p:sp>
          <p:nvSpPr>
            <p:cNvPr id="52" name="Google Shape;52;p6"/>
            <p:cNvSpPr/>
            <p:nvPr/>
          </p:nvSpPr>
          <p:spPr>
            <a:xfrm rot="5400000">
              <a:off x="145896" y="-145896"/>
              <a:ext cx="6133288" cy="6425079"/>
            </a:xfrm>
            <a:custGeom>
              <a:rect b="b" l="l" r="r" t="t"/>
              <a:pathLst>
                <a:path extrusionOk="0" h="6425079" w="6133288">
                  <a:moveTo>
                    <a:pt x="0" y="0"/>
                  </a:moveTo>
                  <a:lnTo>
                    <a:pt x="6133287" y="0"/>
                  </a:lnTo>
                  <a:lnTo>
                    <a:pt x="6133287" y="6425079"/>
                  </a:lnTo>
                  <a:lnTo>
                    <a:pt x="0" y="6425079"/>
                  </a:lnTo>
                  <a:lnTo>
                    <a:pt x="0" y="0"/>
                  </a:lnTo>
                  <a:close/>
                </a:path>
              </a:pathLst>
            </a:custGeom>
            <a:blipFill rotWithShape="1">
              <a:blip r:embed="rId3">
                <a:alphaModFix/>
              </a:blip>
              <a:stretch>
                <a:fillRect b="0" l="0" r="-6890" t="0"/>
              </a:stretch>
            </a:blipFill>
            <a:ln>
              <a:noFill/>
            </a:ln>
          </p:spPr>
        </p:sp>
        <p:sp>
          <p:nvSpPr>
            <p:cNvPr id="53" name="Google Shape;53;p6"/>
            <p:cNvSpPr/>
            <p:nvPr/>
          </p:nvSpPr>
          <p:spPr>
            <a:xfrm rot="5400000">
              <a:off x="724269" y="3537977"/>
              <a:ext cx="5028347" cy="6425079"/>
            </a:xfrm>
            <a:custGeom>
              <a:rect b="b" l="l" r="r" t="t"/>
              <a:pathLst>
                <a:path extrusionOk="0" h="6425079" w="5028347">
                  <a:moveTo>
                    <a:pt x="0" y="0"/>
                  </a:moveTo>
                  <a:lnTo>
                    <a:pt x="5028347" y="0"/>
                  </a:lnTo>
                  <a:lnTo>
                    <a:pt x="5028347" y="6425079"/>
                  </a:lnTo>
                  <a:lnTo>
                    <a:pt x="0" y="6425079"/>
                  </a:lnTo>
                  <a:lnTo>
                    <a:pt x="0" y="0"/>
                  </a:lnTo>
                  <a:close/>
                </a:path>
              </a:pathLst>
            </a:custGeom>
            <a:blipFill rotWithShape="1">
              <a:blip r:embed="rId3">
                <a:alphaModFix/>
              </a:blip>
              <a:stretch>
                <a:fillRect b="0" l="-30380" r="0" t="0"/>
              </a:stretch>
            </a:blipFill>
            <a:ln>
              <a:noFill/>
            </a:ln>
          </p:spPr>
        </p:sp>
      </p:grpSp>
      <p:sp>
        <p:nvSpPr>
          <p:cNvPr id="54" name="Google Shape;54;p6"/>
          <p:cNvSpPr/>
          <p:nvPr/>
        </p:nvSpPr>
        <p:spPr>
          <a:xfrm rot="-1536293">
            <a:off x="1187264" y="642019"/>
            <a:ext cx="1111183" cy="2030401"/>
          </a:xfrm>
          <a:custGeom>
            <a:rect b="b" l="l" r="r" t="t"/>
            <a:pathLst>
              <a:path extrusionOk="0" h="2028817" w="1110316">
                <a:moveTo>
                  <a:pt x="0" y="0"/>
                </a:moveTo>
                <a:lnTo>
                  <a:pt x="1110316" y="0"/>
                </a:lnTo>
                <a:lnTo>
                  <a:pt x="1110316" y="2028817"/>
                </a:lnTo>
                <a:lnTo>
                  <a:pt x="0" y="2028817"/>
                </a:lnTo>
                <a:lnTo>
                  <a:pt x="0" y="0"/>
                </a:lnTo>
                <a:close/>
              </a:path>
            </a:pathLst>
          </a:custGeom>
          <a:blipFill rotWithShape="1">
            <a:blip r:embed="rId4">
              <a:alphaModFix/>
            </a:blip>
            <a:stretch>
              <a:fillRect b="0" l="0" r="0" t="0"/>
            </a:stretch>
          </a:blipFill>
          <a:ln>
            <a:noFill/>
          </a:ln>
        </p:spPr>
      </p:sp>
      <p:sp>
        <p:nvSpPr>
          <p:cNvPr id="55" name="Google Shape;55;p6"/>
          <p:cNvSpPr/>
          <p:nvPr/>
        </p:nvSpPr>
        <p:spPr>
          <a:xfrm rot="1065335">
            <a:off x="15983460" y="592437"/>
            <a:ext cx="1110472" cy="2029102"/>
          </a:xfrm>
          <a:custGeom>
            <a:rect b="b" l="l" r="r" t="t"/>
            <a:pathLst>
              <a:path extrusionOk="0" h="2028817" w="1110316">
                <a:moveTo>
                  <a:pt x="0" y="0"/>
                </a:moveTo>
                <a:lnTo>
                  <a:pt x="1110316" y="0"/>
                </a:lnTo>
                <a:lnTo>
                  <a:pt x="1110316" y="2028817"/>
                </a:lnTo>
                <a:lnTo>
                  <a:pt x="0" y="2028817"/>
                </a:lnTo>
                <a:lnTo>
                  <a:pt x="0" y="0"/>
                </a:lnTo>
                <a:close/>
              </a:path>
            </a:pathLst>
          </a:custGeom>
          <a:blipFill rotWithShape="1">
            <a:blip r:embed="rId4">
              <a:alphaModFix/>
            </a:blip>
            <a:stretch>
              <a:fillRect b="0" l="0" r="0" t="0"/>
            </a:stretch>
          </a:blipFill>
          <a:ln>
            <a:noFill/>
          </a:ln>
        </p:spPr>
      </p:sp>
      <p:sp>
        <p:nvSpPr>
          <p:cNvPr id="56" name="Google Shape;56;p6"/>
          <p:cNvSpPr/>
          <p:nvPr/>
        </p:nvSpPr>
        <p:spPr>
          <a:xfrm>
            <a:off x="6386155" y="3502791"/>
            <a:ext cx="5515691" cy="6043088"/>
          </a:xfrm>
          <a:custGeom>
            <a:rect b="b" l="l" r="r" t="t"/>
            <a:pathLst>
              <a:path extrusionOk="0" h="6043088" w="5515691">
                <a:moveTo>
                  <a:pt x="0" y="0"/>
                </a:moveTo>
                <a:lnTo>
                  <a:pt x="5515690" y="0"/>
                </a:lnTo>
                <a:lnTo>
                  <a:pt x="5515690" y="6043088"/>
                </a:lnTo>
                <a:lnTo>
                  <a:pt x="0" y="6043088"/>
                </a:lnTo>
                <a:lnTo>
                  <a:pt x="0" y="0"/>
                </a:lnTo>
                <a:close/>
              </a:path>
            </a:pathLst>
          </a:custGeom>
          <a:blipFill rotWithShape="1">
            <a:blip r:embed="rId5">
              <a:alphaModFix/>
            </a:blip>
            <a:stretch>
              <a:fillRect b="0" l="0" r="0" t="0"/>
            </a:stretch>
          </a:blipFill>
          <a:ln>
            <a:noFill/>
          </a:ln>
        </p:spPr>
      </p:sp>
      <p:sp>
        <p:nvSpPr>
          <p:cNvPr id="57" name="Google Shape;57;p6"/>
          <p:cNvSpPr/>
          <p:nvPr/>
        </p:nvSpPr>
        <p:spPr>
          <a:xfrm>
            <a:off x="13948940" y="3669028"/>
            <a:ext cx="2372225" cy="2266818"/>
          </a:xfrm>
          <a:custGeom>
            <a:rect b="b" l="l" r="r" t="t"/>
            <a:pathLst>
              <a:path extrusionOk="0" h="2266818" w="2372225">
                <a:moveTo>
                  <a:pt x="0" y="0"/>
                </a:moveTo>
                <a:lnTo>
                  <a:pt x="2372224" y="0"/>
                </a:lnTo>
                <a:lnTo>
                  <a:pt x="2372224" y="2266818"/>
                </a:lnTo>
                <a:lnTo>
                  <a:pt x="0" y="2266818"/>
                </a:lnTo>
                <a:lnTo>
                  <a:pt x="0" y="0"/>
                </a:lnTo>
                <a:close/>
              </a:path>
            </a:pathLst>
          </a:custGeom>
          <a:blipFill rotWithShape="1">
            <a:blip r:embed="rId6">
              <a:alphaModFix/>
            </a:blip>
            <a:stretch>
              <a:fillRect b="0" l="0" r="0" t="0"/>
            </a:stretch>
          </a:blipFill>
          <a:ln>
            <a:noFill/>
          </a:ln>
        </p:spPr>
      </p:sp>
      <p:sp>
        <p:nvSpPr>
          <p:cNvPr id="58" name="Google Shape;58;p6"/>
          <p:cNvSpPr/>
          <p:nvPr/>
        </p:nvSpPr>
        <p:spPr>
          <a:xfrm>
            <a:off x="2815637" y="3487723"/>
            <a:ext cx="654967" cy="2629428"/>
          </a:xfrm>
          <a:custGeom>
            <a:rect b="b" l="l" r="r" t="t"/>
            <a:pathLst>
              <a:path extrusionOk="0" h="2629428" w="654967">
                <a:moveTo>
                  <a:pt x="0" y="0"/>
                </a:moveTo>
                <a:lnTo>
                  <a:pt x="654966" y="0"/>
                </a:lnTo>
                <a:lnTo>
                  <a:pt x="654966" y="2629428"/>
                </a:lnTo>
                <a:lnTo>
                  <a:pt x="0" y="2629428"/>
                </a:lnTo>
                <a:lnTo>
                  <a:pt x="0" y="0"/>
                </a:lnTo>
                <a:close/>
              </a:path>
            </a:pathLst>
          </a:custGeom>
          <a:blipFill rotWithShape="1">
            <a:blip r:embed="rId7">
              <a:alphaModFix/>
            </a:blip>
            <a:stretch>
              <a:fillRect b="0" l="0" r="0" t="0"/>
            </a:stretch>
          </a:blipFill>
          <a:ln>
            <a:noFill/>
          </a:ln>
        </p:spPr>
      </p:sp>
      <p:sp>
        <p:nvSpPr>
          <p:cNvPr id="59" name="Google Shape;59;p6"/>
          <p:cNvSpPr txBox="1"/>
          <p:nvPr>
            <p:ph idx="1" type="body"/>
          </p:nvPr>
        </p:nvSpPr>
        <p:spPr>
          <a:xfrm>
            <a:off x="1270000" y="6486075"/>
            <a:ext cx="3716100" cy="2789400"/>
          </a:xfrm>
          <a:prstGeom prst="rect">
            <a:avLst/>
          </a:prstGeom>
        </p:spPr>
        <p:txBody>
          <a:bodyPr anchorCtr="0" anchor="t" bIns="45700" lIns="91425" spcFirstLastPara="1" rIns="91425" wrap="square" tIns="45700">
            <a:normAutofit/>
          </a:bodyPr>
          <a:lstStyle>
            <a:lvl1pPr indent="-355600" lvl="0" marL="457200">
              <a:spcBef>
                <a:spcPts val="640"/>
              </a:spcBef>
              <a:spcAft>
                <a:spcPts val="0"/>
              </a:spcAft>
              <a:buSzPts val="2000"/>
              <a:buChar char="•"/>
              <a:defRPr/>
            </a:lvl1pPr>
            <a:lvl2pPr indent="-355600" lvl="1" marL="914400">
              <a:spcBef>
                <a:spcPts val="560"/>
              </a:spcBef>
              <a:spcAft>
                <a:spcPts val="0"/>
              </a:spcAft>
              <a:buSzPts val="2000"/>
              <a:buChar char="–"/>
              <a:defRPr/>
            </a:lvl2pPr>
            <a:lvl3pPr indent="-355600" lvl="2" marL="1371600">
              <a:spcBef>
                <a:spcPts val="480"/>
              </a:spcBef>
              <a:spcAft>
                <a:spcPts val="0"/>
              </a:spcAft>
              <a:buSzPts val="2000"/>
              <a:buChar char="•"/>
              <a:defRPr/>
            </a:lvl3pPr>
            <a:lvl4pPr indent="-355600" lvl="3" marL="1828800">
              <a:spcBef>
                <a:spcPts val="400"/>
              </a:spcBef>
              <a:spcAft>
                <a:spcPts val="0"/>
              </a:spcAft>
              <a:buSzPts val="2000"/>
              <a:buChar char="–"/>
              <a:defRPr/>
            </a:lvl4pPr>
            <a:lvl5pPr indent="-355600" lvl="4" marL="2286000">
              <a:spcBef>
                <a:spcPts val="400"/>
              </a:spcBef>
              <a:spcAft>
                <a:spcPts val="0"/>
              </a:spcAft>
              <a:buSzPts val="2000"/>
              <a:buChar char="»"/>
              <a:defRPr/>
            </a:lvl5pPr>
            <a:lvl6pPr indent="-355600" lvl="5" marL="2743200">
              <a:spcBef>
                <a:spcPts val="400"/>
              </a:spcBef>
              <a:spcAft>
                <a:spcPts val="0"/>
              </a:spcAft>
              <a:buSzPts val="2000"/>
              <a:buChar char="•"/>
              <a:defRPr/>
            </a:lvl6pPr>
            <a:lvl7pPr indent="-355600" lvl="6" marL="3200400">
              <a:spcBef>
                <a:spcPts val="400"/>
              </a:spcBef>
              <a:spcAft>
                <a:spcPts val="0"/>
              </a:spcAft>
              <a:buSzPts val="2000"/>
              <a:buChar char="•"/>
              <a:defRPr/>
            </a:lvl7pPr>
            <a:lvl8pPr indent="-355600" lvl="7" marL="3657600">
              <a:spcBef>
                <a:spcPts val="400"/>
              </a:spcBef>
              <a:spcAft>
                <a:spcPts val="0"/>
              </a:spcAft>
              <a:buSzPts val="2000"/>
              <a:buChar char="•"/>
              <a:defRPr/>
            </a:lvl8pPr>
            <a:lvl9pPr indent="-355600" lvl="8" marL="4114800">
              <a:spcBef>
                <a:spcPts val="400"/>
              </a:spcBef>
              <a:spcAft>
                <a:spcPts val="0"/>
              </a:spcAft>
              <a:buSzPts val="2000"/>
              <a:buChar char="•"/>
              <a:defRPr/>
            </a:lvl9pPr>
          </a:lstStyle>
          <a:p/>
        </p:txBody>
      </p:sp>
      <p:sp>
        <p:nvSpPr>
          <p:cNvPr id="60" name="Google Shape;60;p6"/>
          <p:cNvSpPr txBox="1"/>
          <p:nvPr>
            <p:ph idx="2" type="body"/>
          </p:nvPr>
        </p:nvSpPr>
        <p:spPr>
          <a:xfrm>
            <a:off x="13277013" y="6486075"/>
            <a:ext cx="3716100" cy="2789400"/>
          </a:xfrm>
          <a:prstGeom prst="rect">
            <a:avLst/>
          </a:prstGeom>
        </p:spPr>
        <p:txBody>
          <a:bodyPr anchorCtr="0" anchor="t" bIns="45700" lIns="91425" spcFirstLastPara="1" rIns="91425" wrap="square" tIns="45700">
            <a:normAutofit/>
          </a:bodyPr>
          <a:lstStyle>
            <a:lvl1pPr indent="-355600" lvl="0" marL="457200" rtl="0">
              <a:spcBef>
                <a:spcPts val="640"/>
              </a:spcBef>
              <a:spcAft>
                <a:spcPts val="0"/>
              </a:spcAft>
              <a:buSzPts val="2000"/>
              <a:buChar char="•"/>
              <a:defRPr/>
            </a:lvl1pPr>
            <a:lvl2pPr indent="-355600" lvl="1" marL="914400" rtl="0">
              <a:spcBef>
                <a:spcPts val="560"/>
              </a:spcBef>
              <a:spcAft>
                <a:spcPts val="0"/>
              </a:spcAft>
              <a:buSzPts val="2000"/>
              <a:buChar char="–"/>
              <a:defRPr/>
            </a:lvl2pPr>
            <a:lvl3pPr indent="-355600" lvl="2" marL="1371600" rtl="0">
              <a:spcBef>
                <a:spcPts val="480"/>
              </a:spcBef>
              <a:spcAft>
                <a:spcPts val="0"/>
              </a:spcAft>
              <a:buSzPts val="2000"/>
              <a:buChar char="•"/>
              <a:defRPr/>
            </a:lvl3pPr>
            <a:lvl4pPr indent="-355600" lvl="3" marL="1828800" rtl="0">
              <a:spcBef>
                <a:spcPts val="400"/>
              </a:spcBef>
              <a:spcAft>
                <a:spcPts val="0"/>
              </a:spcAft>
              <a:buSzPts val="2000"/>
              <a:buChar char="–"/>
              <a:defRPr/>
            </a:lvl4pPr>
            <a:lvl5pPr indent="-355600" lvl="4" marL="2286000" rtl="0">
              <a:spcBef>
                <a:spcPts val="400"/>
              </a:spcBef>
              <a:spcAft>
                <a:spcPts val="0"/>
              </a:spcAft>
              <a:buSzPts val="2000"/>
              <a:buChar char="»"/>
              <a:defRPr/>
            </a:lvl5pPr>
            <a:lvl6pPr indent="-355600" lvl="5" marL="2743200" rtl="0">
              <a:spcBef>
                <a:spcPts val="400"/>
              </a:spcBef>
              <a:spcAft>
                <a:spcPts val="0"/>
              </a:spcAft>
              <a:buSzPts val="2000"/>
              <a:buChar char="•"/>
              <a:defRPr/>
            </a:lvl6pPr>
            <a:lvl7pPr indent="-355600" lvl="6" marL="3200400" rtl="0">
              <a:spcBef>
                <a:spcPts val="400"/>
              </a:spcBef>
              <a:spcAft>
                <a:spcPts val="0"/>
              </a:spcAft>
              <a:buSzPts val="2000"/>
              <a:buChar char="•"/>
              <a:defRPr/>
            </a:lvl7pPr>
            <a:lvl8pPr indent="-355600" lvl="7" marL="3657600" rtl="0">
              <a:spcBef>
                <a:spcPts val="400"/>
              </a:spcBef>
              <a:spcAft>
                <a:spcPts val="0"/>
              </a:spcAft>
              <a:buSzPts val="2000"/>
              <a:buChar char="•"/>
              <a:defRPr/>
            </a:lvl8pPr>
            <a:lvl9pPr indent="-355600" lvl="8" marL="4114800" rtl="0">
              <a:spcBef>
                <a:spcPts val="400"/>
              </a:spcBef>
              <a:spcAft>
                <a:spcPts val="0"/>
              </a:spcAft>
              <a:buSzPts val="20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5">
  <p:cSld name="CUSTOM_4">
    <p:spTree>
      <p:nvGrpSpPr>
        <p:cNvPr id="61" name="Shape 61"/>
        <p:cNvGrpSpPr/>
        <p:nvPr/>
      </p:nvGrpSpPr>
      <p:grpSpPr>
        <a:xfrm>
          <a:off x="0" y="0"/>
          <a:ext cx="0" cy="0"/>
          <a:chOff x="0" y="0"/>
          <a:chExt cx="0" cy="0"/>
        </a:xfrm>
      </p:grpSpPr>
      <p:pic>
        <p:nvPicPr>
          <p:cNvPr id="62" name="Google Shape;62;p7"/>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63" name="Google Shape;63;p7"/>
          <p:cNvSpPr/>
          <p:nvPr/>
        </p:nvSpPr>
        <p:spPr>
          <a:xfrm>
            <a:off x="6771790" y="2905495"/>
            <a:ext cx="4598687" cy="4598687"/>
          </a:xfrm>
          <a:custGeom>
            <a:rect b="b" l="l" r="r" t="t"/>
            <a:pathLst>
              <a:path extrusionOk="0" h="4598687" w="4598687">
                <a:moveTo>
                  <a:pt x="0" y="0"/>
                </a:moveTo>
                <a:lnTo>
                  <a:pt x="4598686" y="0"/>
                </a:lnTo>
                <a:lnTo>
                  <a:pt x="4598686" y="4598687"/>
                </a:lnTo>
                <a:lnTo>
                  <a:pt x="0" y="4598687"/>
                </a:lnTo>
                <a:lnTo>
                  <a:pt x="0" y="0"/>
                </a:lnTo>
                <a:close/>
              </a:path>
            </a:pathLst>
          </a:custGeom>
          <a:blipFill rotWithShape="1">
            <a:blip r:embed="rId3">
              <a:alphaModFix/>
            </a:blip>
            <a:stretch>
              <a:fillRect b="0" l="0" r="0" t="0"/>
            </a:stretch>
          </a:blipFill>
          <a:ln>
            <a:noFill/>
          </a:ln>
        </p:spPr>
      </p:sp>
      <p:sp>
        <p:nvSpPr>
          <p:cNvPr id="64" name="Google Shape;64;p7"/>
          <p:cNvSpPr/>
          <p:nvPr/>
        </p:nvSpPr>
        <p:spPr>
          <a:xfrm>
            <a:off x="12386194" y="2905495"/>
            <a:ext cx="4598687" cy="4598687"/>
          </a:xfrm>
          <a:custGeom>
            <a:rect b="b" l="l" r="r" t="t"/>
            <a:pathLst>
              <a:path extrusionOk="0" h="4598687" w="4598687">
                <a:moveTo>
                  <a:pt x="0" y="0"/>
                </a:moveTo>
                <a:lnTo>
                  <a:pt x="4598687" y="0"/>
                </a:lnTo>
                <a:lnTo>
                  <a:pt x="4598687" y="4598687"/>
                </a:lnTo>
                <a:lnTo>
                  <a:pt x="0" y="4598687"/>
                </a:lnTo>
                <a:lnTo>
                  <a:pt x="0" y="0"/>
                </a:lnTo>
                <a:close/>
              </a:path>
            </a:pathLst>
          </a:custGeom>
          <a:blipFill rotWithShape="1">
            <a:blip r:embed="rId3">
              <a:alphaModFix/>
            </a:blip>
            <a:stretch>
              <a:fillRect b="0" l="0" r="0" t="0"/>
            </a:stretch>
          </a:blipFill>
          <a:ln>
            <a:noFill/>
          </a:ln>
        </p:spPr>
      </p:sp>
      <p:sp>
        <p:nvSpPr>
          <p:cNvPr id="65" name="Google Shape;65;p7"/>
          <p:cNvSpPr/>
          <p:nvPr/>
        </p:nvSpPr>
        <p:spPr>
          <a:xfrm>
            <a:off x="1302356" y="2905495"/>
            <a:ext cx="4598687" cy="4598687"/>
          </a:xfrm>
          <a:custGeom>
            <a:rect b="b" l="l" r="r" t="t"/>
            <a:pathLst>
              <a:path extrusionOk="0" h="4598687" w="4598687">
                <a:moveTo>
                  <a:pt x="0" y="0"/>
                </a:moveTo>
                <a:lnTo>
                  <a:pt x="4598686" y="0"/>
                </a:lnTo>
                <a:lnTo>
                  <a:pt x="4598686" y="4598687"/>
                </a:lnTo>
                <a:lnTo>
                  <a:pt x="0" y="4598687"/>
                </a:lnTo>
                <a:lnTo>
                  <a:pt x="0" y="0"/>
                </a:lnTo>
                <a:close/>
              </a:path>
            </a:pathLst>
          </a:custGeom>
          <a:blipFill rotWithShape="1">
            <a:blip r:embed="rId3">
              <a:alphaModFix/>
            </a:blip>
            <a:stretch>
              <a:fillRect b="0" l="0" r="0" t="0"/>
            </a:stretch>
          </a:blipFill>
          <a:ln>
            <a:noFill/>
          </a:ln>
        </p:spPr>
      </p:sp>
      <p:sp>
        <p:nvSpPr>
          <p:cNvPr id="66" name="Google Shape;66;p7"/>
          <p:cNvSpPr/>
          <p:nvPr/>
        </p:nvSpPr>
        <p:spPr>
          <a:xfrm>
            <a:off x="1102455" y="2755579"/>
            <a:ext cx="4998489" cy="4898519"/>
          </a:xfrm>
          <a:custGeom>
            <a:rect b="b" l="l" r="r" t="t"/>
            <a:pathLst>
              <a:path extrusionOk="0" h="4898519" w="4998489">
                <a:moveTo>
                  <a:pt x="0" y="0"/>
                </a:moveTo>
                <a:lnTo>
                  <a:pt x="4998488" y="0"/>
                </a:lnTo>
                <a:lnTo>
                  <a:pt x="4998488" y="4898519"/>
                </a:lnTo>
                <a:lnTo>
                  <a:pt x="0" y="4898519"/>
                </a:lnTo>
                <a:lnTo>
                  <a:pt x="0" y="0"/>
                </a:lnTo>
                <a:close/>
              </a:path>
            </a:pathLst>
          </a:custGeom>
          <a:blipFill rotWithShape="1">
            <a:blip r:embed="rId4">
              <a:alphaModFix/>
            </a:blip>
            <a:stretch>
              <a:fillRect b="0" l="0" r="0" t="0"/>
            </a:stretch>
          </a:blipFill>
          <a:ln>
            <a:noFill/>
          </a:ln>
        </p:spPr>
      </p:sp>
      <p:sp>
        <p:nvSpPr>
          <p:cNvPr id="67" name="Google Shape;67;p7"/>
          <p:cNvSpPr/>
          <p:nvPr/>
        </p:nvSpPr>
        <p:spPr>
          <a:xfrm>
            <a:off x="6644756" y="2755579"/>
            <a:ext cx="4998489" cy="4898519"/>
          </a:xfrm>
          <a:custGeom>
            <a:rect b="b" l="l" r="r" t="t"/>
            <a:pathLst>
              <a:path extrusionOk="0" h="4898519" w="4998489">
                <a:moveTo>
                  <a:pt x="0" y="0"/>
                </a:moveTo>
                <a:lnTo>
                  <a:pt x="4998488" y="0"/>
                </a:lnTo>
                <a:lnTo>
                  <a:pt x="4998488" y="4898519"/>
                </a:lnTo>
                <a:lnTo>
                  <a:pt x="0" y="4898519"/>
                </a:lnTo>
                <a:lnTo>
                  <a:pt x="0" y="0"/>
                </a:lnTo>
                <a:close/>
              </a:path>
            </a:pathLst>
          </a:custGeom>
          <a:blipFill rotWithShape="1">
            <a:blip r:embed="rId4">
              <a:alphaModFix/>
            </a:blip>
            <a:stretch>
              <a:fillRect b="0" l="0" r="0" t="0"/>
            </a:stretch>
          </a:blipFill>
          <a:ln>
            <a:noFill/>
          </a:ln>
        </p:spPr>
      </p:sp>
      <p:sp>
        <p:nvSpPr>
          <p:cNvPr id="68" name="Google Shape;68;p7"/>
          <p:cNvSpPr/>
          <p:nvPr/>
        </p:nvSpPr>
        <p:spPr>
          <a:xfrm>
            <a:off x="12187057" y="2755579"/>
            <a:ext cx="4998489" cy="4898519"/>
          </a:xfrm>
          <a:custGeom>
            <a:rect b="b" l="l" r="r" t="t"/>
            <a:pathLst>
              <a:path extrusionOk="0" h="4898519" w="4998489">
                <a:moveTo>
                  <a:pt x="0" y="0"/>
                </a:moveTo>
                <a:lnTo>
                  <a:pt x="4998488" y="0"/>
                </a:lnTo>
                <a:lnTo>
                  <a:pt x="4998488" y="4898519"/>
                </a:lnTo>
                <a:lnTo>
                  <a:pt x="0" y="4898519"/>
                </a:lnTo>
                <a:lnTo>
                  <a:pt x="0" y="0"/>
                </a:lnTo>
                <a:close/>
              </a:path>
            </a:pathLst>
          </a:custGeom>
          <a:blipFill rotWithShape="1">
            <a:blip r:embed="rId4">
              <a:alphaModFix/>
            </a:blip>
            <a:stretch>
              <a:fillRect b="0" l="0" r="0" t="0"/>
            </a:stretch>
          </a:blipFill>
          <a:ln>
            <a:noFill/>
          </a:ln>
        </p:spPr>
      </p:sp>
      <p:sp>
        <p:nvSpPr>
          <p:cNvPr id="69" name="Google Shape;69;p7"/>
          <p:cNvSpPr txBox="1"/>
          <p:nvPr>
            <p:ph type="title"/>
          </p:nvPr>
        </p:nvSpPr>
        <p:spPr>
          <a:xfrm>
            <a:off x="584700" y="488713"/>
            <a:ext cx="17118600" cy="1879800"/>
          </a:xfrm>
          <a:prstGeom prst="rect">
            <a:avLst/>
          </a:prstGeom>
        </p:spPr>
        <p:txBody>
          <a:bodyPr anchorCtr="0" anchor="t" bIns="45700" lIns="91425" spcFirstLastPara="1" rIns="91425" wrap="square" tIns="45700">
            <a:normAutofit/>
          </a:bodyPr>
          <a:lstStyle>
            <a:lvl1pPr lvl="0">
              <a:spcBef>
                <a:spcPts val="0"/>
              </a:spcBef>
              <a:spcAft>
                <a:spcPts val="0"/>
              </a:spcAft>
              <a:buSzPts val="11500"/>
              <a:buNone/>
              <a:defRPr sz="11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7"/>
          <p:cNvSpPr txBox="1"/>
          <p:nvPr>
            <p:ph idx="1" type="body"/>
          </p:nvPr>
        </p:nvSpPr>
        <p:spPr>
          <a:xfrm>
            <a:off x="1302350" y="7964950"/>
            <a:ext cx="4598700" cy="1474200"/>
          </a:xfrm>
          <a:prstGeom prst="rect">
            <a:avLst/>
          </a:prstGeom>
        </p:spPr>
        <p:txBody>
          <a:bodyPr anchorCtr="0" anchor="t" bIns="45700" lIns="91425" spcFirstLastPara="1" rIns="91425" wrap="square" tIns="45700">
            <a:normAutofit/>
          </a:bodyPr>
          <a:lstStyle>
            <a:lvl1pPr indent="-355600" lvl="0" marL="457200">
              <a:spcBef>
                <a:spcPts val="640"/>
              </a:spcBef>
              <a:spcAft>
                <a:spcPts val="0"/>
              </a:spcAft>
              <a:buSzPts val="2000"/>
              <a:buChar char="•"/>
              <a:defRPr/>
            </a:lvl1pPr>
            <a:lvl2pPr indent="-355600" lvl="1" marL="914400">
              <a:spcBef>
                <a:spcPts val="560"/>
              </a:spcBef>
              <a:spcAft>
                <a:spcPts val="0"/>
              </a:spcAft>
              <a:buSzPts val="2000"/>
              <a:buChar char="–"/>
              <a:defRPr/>
            </a:lvl2pPr>
            <a:lvl3pPr indent="-355600" lvl="2" marL="1371600">
              <a:spcBef>
                <a:spcPts val="480"/>
              </a:spcBef>
              <a:spcAft>
                <a:spcPts val="0"/>
              </a:spcAft>
              <a:buSzPts val="2000"/>
              <a:buChar char="•"/>
              <a:defRPr/>
            </a:lvl3pPr>
            <a:lvl4pPr indent="-355600" lvl="3" marL="1828800">
              <a:spcBef>
                <a:spcPts val="400"/>
              </a:spcBef>
              <a:spcAft>
                <a:spcPts val="0"/>
              </a:spcAft>
              <a:buSzPts val="2000"/>
              <a:buChar char="–"/>
              <a:defRPr/>
            </a:lvl4pPr>
            <a:lvl5pPr indent="-355600" lvl="4" marL="2286000">
              <a:spcBef>
                <a:spcPts val="400"/>
              </a:spcBef>
              <a:spcAft>
                <a:spcPts val="0"/>
              </a:spcAft>
              <a:buSzPts val="2000"/>
              <a:buChar char="»"/>
              <a:defRPr/>
            </a:lvl5pPr>
            <a:lvl6pPr indent="-355600" lvl="5" marL="2743200">
              <a:spcBef>
                <a:spcPts val="400"/>
              </a:spcBef>
              <a:spcAft>
                <a:spcPts val="0"/>
              </a:spcAft>
              <a:buSzPts val="2000"/>
              <a:buChar char="•"/>
              <a:defRPr/>
            </a:lvl6pPr>
            <a:lvl7pPr indent="-355600" lvl="6" marL="3200400">
              <a:spcBef>
                <a:spcPts val="400"/>
              </a:spcBef>
              <a:spcAft>
                <a:spcPts val="0"/>
              </a:spcAft>
              <a:buSzPts val="2000"/>
              <a:buChar char="•"/>
              <a:defRPr/>
            </a:lvl7pPr>
            <a:lvl8pPr indent="-355600" lvl="7" marL="3657600">
              <a:spcBef>
                <a:spcPts val="400"/>
              </a:spcBef>
              <a:spcAft>
                <a:spcPts val="0"/>
              </a:spcAft>
              <a:buSzPts val="2000"/>
              <a:buChar char="•"/>
              <a:defRPr/>
            </a:lvl8pPr>
            <a:lvl9pPr indent="-355600" lvl="8" marL="4114800">
              <a:spcBef>
                <a:spcPts val="400"/>
              </a:spcBef>
              <a:spcAft>
                <a:spcPts val="0"/>
              </a:spcAft>
              <a:buSzPts val="2000"/>
              <a:buChar char="•"/>
              <a:defRPr/>
            </a:lvl9pPr>
          </a:lstStyle>
          <a:p/>
        </p:txBody>
      </p:sp>
      <p:sp>
        <p:nvSpPr>
          <p:cNvPr id="71" name="Google Shape;71;p7"/>
          <p:cNvSpPr txBox="1"/>
          <p:nvPr>
            <p:ph idx="2" type="body"/>
          </p:nvPr>
        </p:nvSpPr>
        <p:spPr>
          <a:xfrm>
            <a:off x="6844650" y="7964950"/>
            <a:ext cx="4598700" cy="1474200"/>
          </a:xfrm>
          <a:prstGeom prst="rect">
            <a:avLst/>
          </a:prstGeom>
        </p:spPr>
        <p:txBody>
          <a:bodyPr anchorCtr="0" anchor="t" bIns="45700" lIns="91425" spcFirstLastPara="1" rIns="91425" wrap="square" tIns="45700">
            <a:normAutofit/>
          </a:bodyPr>
          <a:lstStyle>
            <a:lvl1pPr indent="-355600" lvl="0" marL="457200" rtl="0">
              <a:spcBef>
                <a:spcPts val="640"/>
              </a:spcBef>
              <a:spcAft>
                <a:spcPts val="0"/>
              </a:spcAft>
              <a:buSzPts val="2000"/>
              <a:buChar char="•"/>
              <a:defRPr/>
            </a:lvl1pPr>
            <a:lvl2pPr indent="-355600" lvl="1" marL="914400" rtl="0">
              <a:spcBef>
                <a:spcPts val="560"/>
              </a:spcBef>
              <a:spcAft>
                <a:spcPts val="0"/>
              </a:spcAft>
              <a:buSzPts val="2000"/>
              <a:buChar char="–"/>
              <a:defRPr/>
            </a:lvl2pPr>
            <a:lvl3pPr indent="-355600" lvl="2" marL="1371600" rtl="0">
              <a:spcBef>
                <a:spcPts val="480"/>
              </a:spcBef>
              <a:spcAft>
                <a:spcPts val="0"/>
              </a:spcAft>
              <a:buSzPts val="2000"/>
              <a:buChar char="•"/>
              <a:defRPr/>
            </a:lvl3pPr>
            <a:lvl4pPr indent="-355600" lvl="3" marL="1828800" rtl="0">
              <a:spcBef>
                <a:spcPts val="400"/>
              </a:spcBef>
              <a:spcAft>
                <a:spcPts val="0"/>
              </a:spcAft>
              <a:buSzPts val="2000"/>
              <a:buChar char="–"/>
              <a:defRPr/>
            </a:lvl4pPr>
            <a:lvl5pPr indent="-355600" lvl="4" marL="2286000" rtl="0">
              <a:spcBef>
                <a:spcPts val="400"/>
              </a:spcBef>
              <a:spcAft>
                <a:spcPts val="0"/>
              </a:spcAft>
              <a:buSzPts val="2000"/>
              <a:buChar char="»"/>
              <a:defRPr/>
            </a:lvl5pPr>
            <a:lvl6pPr indent="-355600" lvl="5" marL="2743200" rtl="0">
              <a:spcBef>
                <a:spcPts val="400"/>
              </a:spcBef>
              <a:spcAft>
                <a:spcPts val="0"/>
              </a:spcAft>
              <a:buSzPts val="2000"/>
              <a:buChar char="•"/>
              <a:defRPr/>
            </a:lvl6pPr>
            <a:lvl7pPr indent="-355600" lvl="6" marL="3200400" rtl="0">
              <a:spcBef>
                <a:spcPts val="400"/>
              </a:spcBef>
              <a:spcAft>
                <a:spcPts val="0"/>
              </a:spcAft>
              <a:buSzPts val="2000"/>
              <a:buChar char="•"/>
              <a:defRPr/>
            </a:lvl7pPr>
            <a:lvl8pPr indent="-355600" lvl="7" marL="3657600" rtl="0">
              <a:spcBef>
                <a:spcPts val="400"/>
              </a:spcBef>
              <a:spcAft>
                <a:spcPts val="0"/>
              </a:spcAft>
              <a:buSzPts val="2000"/>
              <a:buChar char="•"/>
              <a:defRPr/>
            </a:lvl8pPr>
            <a:lvl9pPr indent="-355600" lvl="8" marL="4114800" rtl="0">
              <a:spcBef>
                <a:spcPts val="400"/>
              </a:spcBef>
              <a:spcAft>
                <a:spcPts val="0"/>
              </a:spcAft>
              <a:buSzPts val="2000"/>
              <a:buChar char="•"/>
              <a:defRPr/>
            </a:lvl9pPr>
          </a:lstStyle>
          <a:p/>
        </p:txBody>
      </p:sp>
      <p:sp>
        <p:nvSpPr>
          <p:cNvPr id="72" name="Google Shape;72;p7"/>
          <p:cNvSpPr txBox="1"/>
          <p:nvPr>
            <p:ph idx="3" type="body"/>
          </p:nvPr>
        </p:nvSpPr>
        <p:spPr>
          <a:xfrm>
            <a:off x="12386950" y="7964950"/>
            <a:ext cx="4598700" cy="1474200"/>
          </a:xfrm>
          <a:prstGeom prst="rect">
            <a:avLst/>
          </a:prstGeom>
        </p:spPr>
        <p:txBody>
          <a:bodyPr anchorCtr="0" anchor="t" bIns="45700" lIns="91425" spcFirstLastPara="1" rIns="91425" wrap="square" tIns="45700">
            <a:normAutofit/>
          </a:bodyPr>
          <a:lstStyle>
            <a:lvl1pPr indent="-355600" lvl="0" marL="457200" rtl="0">
              <a:spcBef>
                <a:spcPts val="640"/>
              </a:spcBef>
              <a:spcAft>
                <a:spcPts val="0"/>
              </a:spcAft>
              <a:buSzPts val="2000"/>
              <a:buChar char="•"/>
              <a:defRPr/>
            </a:lvl1pPr>
            <a:lvl2pPr indent="-355600" lvl="1" marL="914400" rtl="0">
              <a:spcBef>
                <a:spcPts val="560"/>
              </a:spcBef>
              <a:spcAft>
                <a:spcPts val="0"/>
              </a:spcAft>
              <a:buSzPts val="2000"/>
              <a:buChar char="–"/>
              <a:defRPr/>
            </a:lvl2pPr>
            <a:lvl3pPr indent="-355600" lvl="2" marL="1371600" rtl="0">
              <a:spcBef>
                <a:spcPts val="480"/>
              </a:spcBef>
              <a:spcAft>
                <a:spcPts val="0"/>
              </a:spcAft>
              <a:buSzPts val="2000"/>
              <a:buChar char="•"/>
              <a:defRPr/>
            </a:lvl3pPr>
            <a:lvl4pPr indent="-355600" lvl="3" marL="1828800" rtl="0">
              <a:spcBef>
                <a:spcPts val="400"/>
              </a:spcBef>
              <a:spcAft>
                <a:spcPts val="0"/>
              </a:spcAft>
              <a:buSzPts val="2000"/>
              <a:buChar char="–"/>
              <a:defRPr/>
            </a:lvl4pPr>
            <a:lvl5pPr indent="-355600" lvl="4" marL="2286000" rtl="0">
              <a:spcBef>
                <a:spcPts val="400"/>
              </a:spcBef>
              <a:spcAft>
                <a:spcPts val="0"/>
              </a:spcAft>
              <a:buSzPts val="2000"/>
              <a:buChar char="»"/>
              <a:defRPr/>
            </a:lvl5pPr>
            <a:lvl6pPr indent="-355600" lvl="5" marL="2743200" rtl="0">
              <a:spcBef>
                <a:spcPts val="400"/>
              </a:spcBef>
              <a:spcAft>
                <a:spcPts val="0"/>
              </a:spcAft>
              <a:buSzPts val="2000"/>
              <a:buChar char="•"/>
              <a:defRPr/>
            </a:lvl6pPr>
            <a:lvl7pPr indent="-355600" lvl="6" marL="3200400" rtl="0">
              <a:spcBef>
                <a:spcPts val="400"/>
              </a:spcBef>
              <a:spcAft>
                <a:spcPts val="0"/>
              </a:spcAft>
              <a:buSzPts val="2000"/>
              <a:buChar char="•"/>
              <a:defRPr/>
            </a:lvl7pPr>
            <a:lvl8pPr indent="-355600" lvl="7" marL="3657600" rtl="0">
              <a:spcBef>
                <a:spcPts val="400"/>
              </a:spcBef>
              <a:spcAft>
                <a:spcPts val="0"/>
              </a:spcAft>
              <a:buSzPts val="2000"/>
              <a:buChar char="•"/>
              <a:defRPr/>
            </a:lvl8pPr>
            <a:lvl9pPr indent="-355600" lvl="8" marL="4114800" rtl="0">
              <a:spcBef>
                <a:spcPts val="400"/>
              </a:spcBef>
              <a:spcAft>
                <a:spcPts val="0"/>
              </a:spcAft>
              <a:buSzPts val="2000"/>
              <a:buChar char="•"/>
              <a:defRPr/>
            </a:lvl9pPr>
          </a:lstStyle>
          <a:p/>
        </p:txBody>
      </p:sp>
      <p:sp>
        <p:nvSpPr>
          <p:cNvPr id="73" name="Google Shape;73;p7"/>
          <p:cNvSpPr/>
          <p:nvPr>
            <p:ph idx="4" type="pic"/>
          </p:nvPr>
        </p:nvSpPr>
        <p:spPr>
          <a:xfrm>
            <a:off x="1307200" y="2985400"/>
            <a:ext cx="4517700" cy="4442700"/>
          </a:xfrm>
          <a:prstGeom prst="rect">
            <a:avLst/>
          </a:prstGeom>
          <a:noFill/>
          <a:ln>
            <a:noFill/>
          </a:ln>
        </p:spPr>
      </p:sp>
      <p:sp>
        <p:nvSpPr>
          <p:cNvPr id="74" name="Google Shape;74;p7"/>
          <p:cNvSpPr/>
          <p:nvPr>
            <p:ph idx="5" type="pic"/>
          </p:nvPr>
        </p:nvSpPr>
        <p:spPr>
          <a:xfrm>
            <a:off x="6885150" y="2985400"/>
            <a:ext cx="4517700" cy="4442700"/>
          </a:xfrm>
          <a:prstGeom prst="rect">
            <a:avLst/>
          </a:prstGeom>
          <a:noFill/>
          <a:ln>
            <a:noFill/>
          </a:ln>
        </p:spPr>
      </p:sp>
      <p:sp>
        <p:nvSpPr>
          <p:cNvPr id="75" name="Google Shape;75;p7"/>
          <p:cNvSpPr/>
          <p:nvPr>
            <p:ph idx="6" type="pic"/>
          </p:nvPr>
        </p:nvSpPr>
        <p:spPr>
          <a:xfrm>
            <a:off x="12386950" y="2985400"/>
            <a:ext cx="4517700" cy="44427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6">
  <p:cSld name="CUSTOM_5">
    <p:spTree>
      <p:nvGrpSpPr>
        <p:cNvPr id="76" name="Shape 76"/>
        <p:cNvGrpSpPr/>
        <p:nvPr/>
      </p:nvGrpSpPr>
      <p:grpSpPr>
        <a:xfrm>
          <a:off x="0" y="0"/>
          <a:ext cx="0" cy="0"/>
          <a:chOff x="0" y="0"/>
          <a:chExt cx="0" cy="0"/>
        </a:xfrm>
      </p:grpSpPr>
      <p:pic>
        <p:nvPicPr>
          <p:cNvPr id="77" name="Google Shape;77;p8"/>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78" name="Google Shape;78;p8"/>
          <p:cNvSpPr/>
          <p:nvPr/>
        </p:nvSpPr>
        <p:spPr>
          <a:xfrm>
            <a:off x="13935572" y="1998719"/>
            <a:ext cx="2250192" cy="2250192"/>
          </a:xfrm>
          <a:custGeom>
            <a:rect b="b" l="l" r="r" t="t"/>
            <a:pathLst>
              <a:path extrusionOk="0" h="2250192" w="2250192">
                <a:moveTo>
                  <a:pt x="0" y="0"/>
                </a:moveTo>
                <a:lnTo>
                  <a:pt x="2250192" y="0"/>
                </a:lnTo>
                <a:lnTo>
                  <a:pt x="2250192" y="2250193"/>
                </a:lnTo>
                <a:lnTo>
                  <a:pt x="0" y="2250193"/>
                </a:lnTo>
                <a:lnTo>
                  <a:pt x="0" y="0"/>
                </a:lnTo>
                <a:close/>
              </a:path>
            </a:pathLst>
          </a:custGeom>
          <a:blipFill rotWithShape="1">
            <a:blip r:embed="rId3">
              <a:alphaModFix/>
            </a:blip>
            <a:stretch>
              <a:fillRect b="0" l="0" r="0" t="0"/>
            </a:stretch>
          </a:blipFill>
          <a:ln>
            <a:noFill/>
          </a:ln>
        </p:spPr>
      </p:sp>
      <p:sp>
        <p:nvSpPr>
          <p:cNvPr id="79" name="Google Shape;79;p8"/>
          <p:cNvSpPr/>
          <p:nvPr/>
        </p:nvSpPr>
        <p:spPr>
          <a:xfrm>
            <a:off x="13935572" y="6054345"/>
            <a:ext cx="2250192" cy="2250192"/>
          </a:xfrm>
          <a:custGeom>
            <a:rect b="b" l="l" r="r" t="t"/>
            <a:pathLst>
              <a:path extrusionOk="0" h="2250192" w="2250192">
                <a:moveTo>
                  <a:pt x="0" y="0"/>
                </a:moveTo>
                <a:lnTo>
                  <a:pt x="2250192" y="0"/>
                </a:lnTo>
                <a:lnTo>
                  <a:pt x="2250192" y="2250192"/>
                </a:lnTo>
                <a:lnTo>
                  <a:pt x="0" y="2250192"/>
                </a:lnTo>
                <a:lnTo>
                  <a:pt x="0" y="0"/>
                </a:lnTo>
                <a:close/>
              </a:path>
            </a:pathLst>
          </a:custGeom>
          <a:blipFill rotWithShape="1">
            <a:blip r:embed="rId3">
              <a:alphaModFix/>
            </a:blip>
            <a:stretch>
              <a:fillRect b="0" l="0" r="0" t="0"/>
            </a:stretch>
          </a:blipFill>
          <a:ln>
            <a:noFill/>
          </a:ln>
        </p:spPr>
      </p:sp>
      <p:sp>
        <p:nvSpPr>
          <p:cNvPr id="80" name="Google Shape;80;p8"/>
          <p:cNvSpPr/>
          <p:nvPr/>
        </p:nvSpPr>
        <p:spPr>
          <a:xfrm>
            <a:off x="2102236" y="1998719"/>
            <a:ext cx="2250192" cy="2250192"/>
          </a:xfrm>
          <a:custGeom>
            <a:rect b="b" l="l" r="r" t="t"/>
            <a:pathLst>
              <a:path extrusionOk="0" h="2250192" w="2250192">
                <a:moveTo>
                  <a:pt x="0" y="0"/>
                </a:moveTo>
                <a:lnTo>
                  <a:pt x="2250192" y="0"/>
                </a:lnTo>
                <a:lnTo>
                  <a:pt x="2250192" y="2250193"/>
                </a:lnTo>
                <a:lnTo>
                  <a:pt x="0" y="2250193"/>
                </a:lnTo>
                <a:lnTo>
                  <a:pt x="0" y="0"/>
                </a:lnTo>
                <a:close/>
              </a:path>
            </a:pathLst>
          </a:custGeom>
          <a:blipFill rotWithShape="1">
            <a:blip r:embed="rId3">
              <a:alphaModFix/>
            </a:blip>
            <a:stretch>
              <a:fillRect b="0" l="0" r="0" t="0"/>
            </a:stretch>
          </a:blipFill>
          <a:ln>
            <a:noFill/>
          </a:ln>
        </p:spPr>
      </p:sp>
      <p:sp>
        <p:nvSpPr>
          <p:cNvPr id="81" name="Google Shape;81;p8"/>
          <p:cNvSpPr/>
          <p:nvPr/>
        </p:nvSpPr>
        <p:spPr>
          <a:xfrm>
            <a:off x="2102236" y="6054345"/>
            <a:ext cx="2250192" cy="2250192"/>
          </a:xfrm>
          <a:custGeom>
            <a:rect b="b" l="l" r="r" t="t"/>
            <a:pathLst>
              <a:path extrusionOk="0" h="2250192" w="2250192">
                <a:moveTo>
                  <a:pt x="0" y="0"/>
                </a:moveTo>
                <a:lnTo>
                  <a:pt x="2250192" y="0"/>
                </a:lnTo>
                <a:lnTo>
                  <a:pt x="2250192" y="2250192"/>
                </a:lnTo>
                <a:lnTo>
                  <a:pt x="0" y="2250192"/>
                </a:lnTo>
                <a:lnTo>
                  <a:pt x="0" y="0"/>
                </a:lnTo>
                <a:close/>
              </a:path>
            </a:pathLst>
          </a:custGeom>
          <a:blipFill rotWithShape="1">
            <a:blip r:embed="rId3">
              <a:alphaModFix/>
            </a:blip>
            <a:stretch>
              <a:fillRect b="0" l="0" r="0" t="0"/>
            </a:stretch>
          </a:blipFill>
          <a:ln>
            <a:noFill/>
          </a:ln>
        </p:spPr>
      </p:sp>
      <p:sp>
        <p:nvSpPr>
          <p:cNvPr id="82" name="Google Shape;82;p8"/>
          <p:cNvSpPr/>
          <p:nvPr/>
        </p:nvSpPr>
        <p:spPr>
          <a:xfrm>
            <a:off x="6233780" y="2628510"/>
            <a:ext cx="5820440" cy="7427476"/>
          </a:xfrm>
          <a:custGeom>
            <a:rect b="b" l="l" r="r" t="t"/>
            <a:pathLst>
              <a:path extrusionOk="0" h="7427476" w="5820440">
                <a:moveTo>
                  <a:pt x="0" y="0"/>
                </a:moveTo>
                <a:lnTo>
                  <a:pt x="5820440" y="0"/>
                </a:lnTo>
                <a:lnTo>
                  <a:pt x="5820440" y="7427475"/>
                </a:lnTo>
                <a:lnTo>
                  <a:pt x="0" y="7427475"/>
                </a:lnTo>
                <a:lnTo>
                  <a:pt x="0" y="0"/>
                </a:lnTo>
                <a:close/>
              </a:path>
            </a:pathLst>
          </a:custGeom>
          <a:blipFill rotWithShape="1">
            <a:blip r:embed="rId4">
              <a:alphaModFix/>
            </a:blip>
            <a:stretch>
              <a:fillRect b="0" l="0" r="0" t="0"/>
            </a:stretch>
          </a:blipFill>
          <a:ln>
            <a:noFill/>
          </a:ln>
        </p:spPr>
      </p:sp>
      <p:sp>
        <p:nvSpPr>
          <p:cNvPr id="83" name="Google Shape;83;p8"/>
          <p:cNvSpPr/>
          <p:nvPr/>
        </p:nvSpPr>
        <p:spPr>
          <a:xfrm>
            <a:off x="2400180" y="2283372"/>
            <a:ext cx="1654304" cy="1359537"/>
          </a:xfrm>
          <a:custGeom>
            <a:rect b="b" l="l" r="r" t="t"/>
            <a:pathLst>
              <a:path extrusionOk="0" h="1359537" w="1654304">
                <a:moveTo>
                  <a:pt x="0" y="0"/>
                </a:moveTo>
                <a:lnTo>
                  <a:pt x="1654304" y="0"/>
                </a:lnTo>
                <a:lnTo>
                  <a:pt x="1654304" y="1359537"/>
                </a:lnTo>
                <a:lnTo>
                  <a:pt x="0" y="1359537"/>
                </a:lnTo>
                <a:lnTo>
                  <a:pt x="0" y="0"/>
                </a:lnTo>
                <a:close/>
              </a:path>
            </a:pathLst>
          </a:custGeom>
          <a:blipFill rotWithShape="1">
            <a:blip r:embed="rId5">
              <a:alphaModFix/>
            </a:blip>
            <a:stretch>
              <a:fillRect b="0" l="0" r="0" t="0"/>
            </a:stretch>
          </a:blipFill>
          <a:ln>
            <a:noFill/>
          </a:ln>
        </p:spPr>
      </p:sp>
      <p:sp>
        <p:nvSpPr>
          <p:cNvPr id="84" name="Google Shape;84;p8"/>
          <p:cNvSpPr/>
          <p:nvPr/>
        </p:nvSpPr>
        <p:spPr>
          <a:xfrm rot="2700000">
            <a:off x="14787670" y="6512864"/>
            <a:ext cx="545684" cy="1333894"/>
          </a:xfrm>
          <a:custGeom>
            <a:rect b="b" l="l" r="r" t="t"/>
            <a:pathLst>
              <a:path extrusionOk="0" h="1333153" w="545381">
                <a:moveTo>
                  <a:pt x="0" y="0"/>
                </a:moveTo>
                <a:lnTo>
                  <a:pt x="545381" y="0"/>
                </a:lnTo>
                <a:lnTo>
                  <a:pt x="545381" y="1333153"/>
                </a:lnTo>
                <a:lnTo>
                  <a:pt x="0" y="1333153"/>
                </a:lnTo>
                <a:lnTo>
                  <a:pt x="0" y="0"/>
                </a:lnTo>
                <a:close/>
              </a:path>
            </a:pathLst>
          </a:custGeom>
          <a:blipFill rotWithShape="1">
            <a:blip r:embed="rId6">
              <a:alphaModFix/>
            </a:blip>
            <a:stretch>
              <a:fillRect b="0" l="0" r="0" t="0"/>
            </a:stretch>
          </a:blipFill>
          <a:ln>
            <a:noFill/>
          </a:ln>
        </p:spPr>
      </p:sp>
      <p:sp>
        <p:nvSpPr>
          <p:cNvPr id="85" name="Google Shape;85;p8"/>
          <p:cNvSpPr/>
          <p:nvPr/>
        </p:nvSpPr>
        <p:spPr>
          <a:xfrm>
            <a:off x="14476986" y="2311947"/>
            <a:ext cx="998526" cy="1542667"/>
          </a:xfrm>
          <a:custGeom>
            <a:rect b="b" l="l" r="r" t="t"/>
            <a:pathLst>
              <a:path extrusionOk="0" h="1542667" w="998526">
                <a:moveTo>
                  <a:pt x="0" y="0"/>
                </a:moveTo>
                <a:lnTo>
                  <a:pt x="998526" y="0"/>
                </a:lnTo>
                <a:lnTo>
                  <a:pt x="998526" y="1542667"/>
                </a:lnTo>
                <a:lnTo>
                  <a:pt x="0" y="1542667"/>
                </a:lnTo>
                <a:lnTo>
                  <a:pt x="0" y="0"/>
                </a:lnTo>
                <a:close/>
              </a:path>
            </a:pathLst>
          </a:custGeom>
          <a:blipFill rotWithShape="1">
            <a:blip r:embed="rId7">
              <a:alphaModFix/>
            </a:blip>
            <a:stretch>
              <a:fillRect b="0" l="0" r="0" t="0"/>
            </a:stretch>
          </a:blipFill>
          <a:ln>
            <a:noFill/>
          </a:ln>
        </p:spPr>
      </p:sp>
      <p:sp>
        <p:nvSpPr>
          <p:cNvPr id="86" name="Google Shape;86;p8"/>
          <p:cNvSpPr/>
          <p:nvPr/>
        </p:nvSpPr>
        <p:spPr>
          <a:xfrm>
            <a:off x="2557427" y="6697049"/>
            <a:ext cx="1333203" cy="1146555"/>
          </a:xfrm>
          <a:custGeom>
            <a:rect b="b" l="l" r="r" t="t"/>
            <a:pathLst>
              <a:path extrusionOk="0" h="1146555" w="1333203">
                <a:moveTo>
                  <a:pt x="0" y="0"/>
                </a:moveTo>
                <a:lnTo>
                  <a:pt x="1333203" y="0"/>
                </a:lnTo>
                <a:lnTo>
                  <a:pt x="1333203" y="1146554"/>
                </a:lnTo>
                <a:lnTo>
                  <a:pt x="0" y="1146554"/>
                </a:lnTo>
                <a:lnTo>
                  <a:pt x="0" y="0"/>
                </a:lnTo>
                <a:close/>
              </a:path>
            </a:pathLst>
          </a:custGeom>
          <a:blipFill rotWithShape="1">
            <a:blip r:embed="rId8">
              <a:alphaModFix/>
            </a:blip>
            <a:stretch>
              <a:fillRect b="0" l="0" r="0" t="0"/>
            </a:stretch>
          </a:blipFill>
          <a:ln>
            <a:noFill/>
          </a:ln>
        </p:spPr>
      </p:sp>
      <p:sp>
        <p:nvSpPr>
          <p:cNvPr id="87" name="Google Shape;87;p8"/>
          <p:cNvSpPr txBox="1"/>
          <p:nvPr>
            <p:ph type="title"/>
          </p:nvPr>
        </p:nvSpPr>
        <p:spPr>
          <a:xfrm>
            <a:off x="584700" y="161234"/>
            <a:ext cx="17118600" cy="1879800"/>
          </a:xfrm>
          <a:prstGeom prst="rect">
            <a:avLst/>
          </a:prstGeom>
        </p:spPr>
        <p:txBody>
          <a:bodyPr anchorCtr="0" anchor="t" bIns="45700" lIns="91425" spcFirstLastPara="1" rIns="91425" wrap="square" tIns="45700">
            <a:normAutofit/>
          </a:bodyPr>
          <a:lstStyle>
            <a:lvl1pPr lvl="0">
              <a:spcBef>
                <a:spcPts val="0"/>
              </a:spcBef>
              <a:spcAft>
                <a:spcPts val="0"/>
              </a:spcAft>
              <a:buSzPts val="11500"/>
              <a:buNone/>
              <a:defRPr sz="11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8"/>
          <p:cNvSpPr txBox="1"/>
          <p:nvPr>
            <p:ph idx="1" type="subTitle"/>
          </p:nvPr>
        </p:nvSpPr>
        <p:spPr>
          <a:xfrm>
            <a:off x="577725" y="8412325"/>
            <a:ext cx="5292600" cy="515400"/>
          </a:xfrm>
          <a:prstGeom prst="rect">
            <a:avLst/>
          </a:prstGeom>
        </p:spPr>
        <p:txBody>
          <a:bodyPr anchorCtr="0" anchor="t" bIns="45700" lIns="91425" spcFirstLastPara="1" rIns="91425" wrap="square" tIns="45700">
            <a:normAutofit/>
          </a:bodyPr>
          <a:lstStyle>
            <a:lvl1pPr lvl="0">
              <a:spcBef>
                <a:spcPts val="640"/>
              </a:spcBef>
              <a:spcAft>
                <a:spcPts val="0"/>
              </a:spcAft>
              <a:buSzPts val="2250"/>
              <a:buNone/>
              <a:defRPr b="1" sz="2250"/>
            </a:lvl1pPr>
            <a:lvl2pPr lvl="1">
              <a:spcBef>
                <a:spcPts val="560"/>
              </a:spcBef>
              <a:spcAft>
                <a:spcPts val="0"/>
              </a:spcAft>
              <a:buSzPts val="2000"/>
              <a:buNone/>
              <a:defRPr/>
            </a:lvl2pPr>
            <a:lvl3pPr lvl="2">
              <a:spcBef>
                <a:spcPts val="480"/>
              </a:spcBef>
              <a:spcAft>
                <a:spcPts val="0"/>
              </a:spcAft>
              <a:buSzPts val="20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p:txBody>
      </p:sp>
      <p:sp>
        <p:nvSpPr>
          <p:cNvPr id="89" name="Google Shape;89;p8"/>
          <p:cNvSpPr txBox="1"/>
          <p:nvPr>
            <p:ph idx="2" type="body"/>
          </p:nvPr>
        </p:nvSpPr>
        <p:spPr>
          <a:xfrm>
            <a:off x="1197375" y="8867400"/>
            <a:ext cx="4053300" cy="816300"/>
          </a:xfrm>
          <a:prstGeom prst="rect">
            <a:avLst/>
          </a:prstGeom>
        </p:spPr>
        <p:txBody>
          <a:bodyPr anchorCtr="0" anchor="t" bIns="45700" lIns="91425" spcFirstLastPara="1" rIns="91425" wrap="square" tIns="45700">
            <a:normAutofit/>
          </a:bodyPr>
          <a:lstStyle>
            <a:lvl1pPr indent="-355600" lvl="0" marL="457200">
              <a:spcBef>
                <a:spcPts val="640"/>
              </a:spcBef>
              <a:spcAft>
                <a:spcPts val="0"/>
              </a:spcAft>
              <a:buSzPts val="2000"/>
              <a:buChar char="•"/>
              <a:defRPr/>
            </a:lvl1pPr>
            <a:lvl2pPr indent="-355600" lvl="1" marL="914400">
              <a:spcBef>
                <a:spcPts val="560"/>
              </a:spcBef>
              <a:spcAft>
                <a:spcPts val="0"/>
              </a:spcAft>
              <a:buSzPts val="2000"/>
              <a:buChar char="–"/>
              <a:defRPr/>
            </a:lvl2pPr>
            <a:lvl3pPr indent="-355600" lvl="2" marL="1371600">
              <a:spcBef>
                <a:spcPts val="480"/>
              </a:spcBef>
              <a:spcAft>
                <a:spcPts val="0"/>
              </a:spcAft>
              <a:buSzPts val="2000"/>
              <a:buChar char="•"/>
              <a:defRPr/>
            </a:lvl3pPr>
            <a:lvl4pPr indent="-355600" lvl="3" marL="1828800">
              <a:spcBef>
                <a:spcPts val="400"/>
              </a:spcBef>
              <a:spcAft>
                <a:spcPts val="0"/>
              </a:spcAft>
              <a:buSzPts val="2000"/>
              <a:buChar char="–"/>
              <a:defRPr/>
            </a:lvl4pPr>
            <a:lvl5pPr indent="-355600" lvl="4" marL="2286000">
              <a:spcBef>
                <a:spcPts val="400"/>
              </a:spcBef>
              <a:spcAft>
                <a:spcPts val="0"/>
              </a:spcAft>
              <a:buSzPts val="2000"/>
              <a:buChar char="»"/>
              <a:defRPr/>
            </a:lvl5pPr>
            <a:lvl6pPr indent="-355600" lvl="5" marL="2743200">
              <a:spcBef>
                <a:spcPts val="400"/>
              </a:spcBef>
              <a:spcAft>
                <a:spcPts val="0"/>
              </a:spcAft>
              <a:buSzPts val="2000"/>
              <a:buChar char="•"/>
              <a:defRPr/>
            </a:lvl6pPr>
            <a:lvl7pPr indent="-355600" lvl="6" marL="3200400">
              <a:spcBef>
                <a:spcPts val="400"/>
              </a:spcBef>
              <a:spcAft>
                <a:spcPts val="0"/>
              </a:spcAft>
              <a:buSzPts val="2000"/>
              <a:buChar char="•"/>
              <a:defRPr/>
            </a:lvl7pPr>
            <a:lvl8pPr indent="-355600" lvl="7" marL="3657600">
              <a:spcBef>
                <a:spcPts val="400"/>
              </a:spcBef>
              <a:spcAft>
                <a:spcPts val="0"/>
              </a:spcAft>
              <a:buSzPts val="2000"/>
              <a:buChar char="•"/>
              <a:defRPr/>
            </a:lvl8pPr>
            <a:lvl9pPr indent="-355600" lvl="8" marL="4114800">
              <a:spcBef>
                <a:spcPts val="400"/>
              </a:spcBef>
              <a:spcAft>
                <a:spcPts val="0"/>
              </a:spcAft>
              <a:buSzPts val="2000"/>
              <a:buChar char="•"/>
              <a:defRPr/>
            </a:lvl9pPr>
          </a:lstStyle>
          <a:p/>
        </p:txBody>
      </p:sp>
      <p:sp>
        <p:nvSpPr>
          <p:cNvPr id="90" name="Google Shape;90;p8"/>
          <p:cNvSpPr txBox="1"/>
          <p:nvPr>
            <p:ph idx="3" type="subTitle"/>
          </p:nvPr>
        </p:nvSpPr>
        <p:spPr>
          <a:xfrm>
            <a:off x="12329938" y="8412325"/>
            <a:ext cx="5292600" cy="515400"/>
          </a:xfrm>
          <a:prstGeom prst="rect">
            <a:avLst/>
          </a:prstGeom>
        </p:spPr>
        <p:txBody>
          <a:bodyPr anchorCtr="0" anchor="t" bIns="45700" lIns="91425" spcFirstLastPara="1" rIns="91425" wrap="square" tIns="45700">
            <a:normAutofit/>
          </a:bodyPr>
          <a:lstStyle>
            <a:lvl1pPr lvl="0" rtl="0">
              <a:spcBef>
                <a:spcPts val="640"/>
              </a:spcBef>
              <a:spcAft>
                <a:spcPts val="0"/>
              </a:spcAft>
              <a:buSzPts val="2250"/>
              <a:buNone/>
              <a:defRPr b="1" sz="2250"/>
            </a:lvl1pPr>
            <a:lvl2pPr lvl="1" rtl="0">
              <a:spcBef>
                <a:spcPts val="560"/>
              </a:spcBef>
              <a:spcAft>
                <a:spcPts val="0"/>
              </a:spcAft>
              <a:buSzPts val="2000"/>
              <a:buNone/>
              <a:defRPr/>
            </a:lvl2pPr>
            <a:lvl3pPr lvl="2" rtl="0">
              <a:spcBef>
                <a:spcPts val="480"/>
              </a:spcBef>
              <a:spcAft>
                <a:spcPts val="0"/>
              </a:spcAft>
              <a:buSzPts val="20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
        <p:nvSpPr>
          <p:cNvPr id="91" name="Google Shape;91;p8"/>
          <p:cNvSpPr txBox="1"/>
          <p:nvPr>
            <p:ph idx="4" type="body"/>
          </p:nvPr>
        </p:nvSpPr>
        <p:spPr>
          <a:xfrm>
            <a:off x="12949588" y="8867400"/>
            <a:ext cx="4053300" cy="816300"/>
          </a:xfrm>
          <a:prstGeom prst="rect">
            <a:avLst/>
          </a:prstGeom>
        </p:spPr>
        <p:txBody>
          <a:bodyPr anchorCtr="0" anchor="t" bIns="45700" lIns="91425" spcFirstLastPara="1" rIns="91425" wrap="square" tIns="45700">
            <a:normAutofit/>
          </a:bodyPr>
          <a:lstStyle>
            <a:lvl1pPr indent="-355600" lvl="0" marL="457200" rtl="0">
              <a:spcBef>
                <a:spcPts val="640"/>
              </a:spcBef>
              <a:spcAft>
                <a:spcPts val="0"/>
              </a:spcAft>
              <a:buSzPts val="2000"/>
              <a:buChar char="•"/>
              <a:defRPr/>
            </a:lvl1pPr>
            <a:lvl2pPr indent="-355600" lvl="1" marL="914400" rtl="0">
              <a:spcBef>
                <a:spcPts val="560"/>
              </a:spcBef>
              <a:spcAft>
                <a:spcPts val="0"/>
              </a:spcAft>
              <a:buSzPts val="2000"/>
              <a:buChar char="–"/>
              <a:defRPr/>
            </a:lvl2pPr>
            <a:lvl3pPr indent="-355600" lvl="2" marL="1371600" rtl="0">
              <a:spcBef>
                <a:spcPts val="480"/>
              </a:spcBef>
              <a:spcAft>
                <a:spcPts val="0"/>
              </a:spcAft>
              <a:buSzPts val="2000"/>
              <a:buChar char="•"/>
              <a:defRPr/>
            </a:lvl3pPr>
            <a:lvl4pPr indent="-355600" lvl="3" marL="1828800" rtl="0">
              <a:spcBef>
                <a:spcPts val="400"/>
              </a:spcBef>
              <a:spcAft>
                <a:spcPts val="0"/>
              </a:spcAft>
              <a:buSzPts val="2000"/>
              <a:buChar char="–"/>
              <a:defRPr/>
            </a:lvl4pPr>
            <a:lvl5pPr indent="-355600" lvl="4" marL="2286000" rtl="0">
              <a:spcBef>
                <a:spcPts val="400"/>
              </a:spcBef>
              <a:spcAft>
                <a:spcPts val="0"/>
              </a:spcAft>
              <a:buSzPts val="2000"/>
              <a:buChar char="»"/>
              <a:defRPr/>
            </a:lvl5pPr>
            <a:lvl6pPr indent="-355600" lvl="5" marL="2743200" rtl="0">
              <a:spcBef>
                <a:spcPts val="400"/>
              </a:spcBef>
              <a:spcAft>
                <a:spcPts val="0"/>
              </a:spcAft>
              <a:buSzPts val="2000"/>
              <a:buChar char="•"/>
              <a:defRPr/>
            </a:lvl6pPr>
            <a:lvl7pPr indent="-355600" lvl="6" marL="3200400" rtl="0">
              <a:spcBef>
                <a:spcPts val="400"/>
              </a:spcBef>
              <a:spcAft>
                <a:spcPts val="0"/>
              </a:spcAft>
              <a:buSzPts val="2000"/>
              <a:buChar char="•"/>
              <a:defRPr/>
            </a:lvl7pPr>
            <a:lvl8pPr indent="-355600" lvl="7" marL="3657600" rtl="0">
              <a:spcBef>
                <a:spcPts val="400"/>
              </a:spcBef>
              <a:spcAft>
                <a:spcPts val="0"/>
              </a:spcAft>
              <a:buSzPts val="2000"/>
              <a:buChar char="•"/>
              <a:defRPr/>
            </a:lvl8pPr>
            <a:lvl9pPr indent="-355600" lvl="8" marL="4114800" rtl="0">
              <a:spcBef>
                <a:spcPts val="400"/>
              </a:spcBef>
              <a:spcAft>
                <a:spcPts val="0"/>
              </a:spcAft>
              <a:buSzPts val="2000"/>
              <a:buChar char="•"/>
              <a:defRPr/>
            </a:lvl9pPr>
          </a:lstStyle>
          <a:p/>
        </p:txBody>
      </p:sp>
      <p:sp>
        <p:nvSpPr>
          <p:cNvPr id="92" name="Google Shape;92;p8"/>
          <p:cNvSpPr txBox="1"/>
          <p:nvPr>
            <p:ph idx="5" type="subTitle"/>
          </p:nvPr>
        </p:nvSpPr>
        <p:spPr>
          <a:xfrm>
            <a:off x="577725" y="4394380"/>
            <a:ext cx="5292600" cy="515400"/>
          </a:xfrm>
          <a:prstGeom prst="rect">
            <a:avLst/>
          </a:prstGeom>
        </p:spPr>
        <p:txBody>
          <a:bodyPr anchorCtr="0" anchor="t" bIns="45700" lIns="91425" spcFirstLastPara="1" rIns="91425" wrap="square" tIns="45700">
            <a:normAutofit/>
          </a:bodyPr>
          <a:lstStyle>
            <a:lvl1pPr lvl="0" rtl="0">
              <a:spcBef>
                <a:spcPts val="640"/>
              </a:spcBef>
              <a:spcAft>
                <a:spcPts val="0"/>
              </a:spcAft>
              <a:buSzPts val="2250"/>
              <a:buNone/>
              <a:defRPr b="1" sz="2250"/>
            </a:lvl1pPr>
            <a:lvl2pPr lvl="1" rtl="0">
              <a:spcBef>
                <a:spcPts val="560"/>
              </a:spcBef>
              <a:spcAft>
                <a:spcPts val="0"/>
              </a:spcAft>
              <a:buSzPts val="2000"/>
              <a:buNone/>
              <a:defRPr/>
            </a:lvl2pPr>
            <a:lvl3pPr lvl="2" rtl="0">
              <a:spcBef>
                <a:spcPts val="480"/>
              </a:spcBef>
              <a:spcAft>
                <a:spcPts val="0"/>
              </a:spcAft>
              <a:buSzPts val="20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
        <p:nvSpPr>
          <p:cNvPr id="93" name="Google Shape;93;p8"/>
          <p:cNvSpPr txBox="1"/>
          <p:nvPr>
            <p:ph idx="6" type="body"/>
          </p:nvPr>
        </p:nvSpPr>
        <p:spPr>
          <a:xfrm>
            <a:off x="1197375" y="4849455"/>
            <a:ext cx="4053300" cy="816300"/>
          </a:xfrm>
          <a:prstGeom prst="rect">
            <a:avLst/>
          </a:prstGeom>
        </p:spPr>
        <p:txBody>
          <a:bodyPr anchorCtr="0" anchor="t" bIns="45700" lIns="91425" spcFirstLastPara="1" rIns="91425" wrap="square" tIns="45700">
            <a:normAutofit/>
          </a:bodyPr>
          <a:lstStyle>
            <a:lvl1pPr indent="-355600" lvl="0" marL="457200" rtl="0">
              <a:spcBef>
                <a:spcPts val="640"/>
              </a:spcBef>
              <a:spcAft>
                <a:spcPts val="0"/>
              </a:spcAft>
              <a:buSzPts val="2000"/>
              <a:buChar char="•"/>
              <a:defRPr/>
            </a:lvl1pPr>
            <a:lvl2pPr indent="-355600" lvl="1" marL="914400" rtl="0">
              <a:spcBef>
                <a:spcPts val="560"/>
              </a:spcBef>
              <a:spcAft>
                <a:spcPts val="0"/>
              </a:spcAft>
              <a:buSzPts val="2000"/>
              <a:buChar char="–"/>
              <a:defRPr/>
            </a:lvl2pPr>
            <a:lvl3pPr indent="-355600" lvl="2" marL="1371600" rtl="0">
              <a:spcBef>
                <a:spcPts val="480"/>
              </a:spcBef>
              <a:spcAft>
                <a:spcPts val="0"/>
              </a:spcAft>
              <a:buSzPts val="2000"/>
              <a:buChar char="•"/>
              <a:defRPr/>
            </a:lvl3pPr>
            <a:lvl4pPr indent="-355600" lvl="3" marL="1828800" rtl="0">
              <a:spcBef>
                <a:spcPts val="400"/>
              </a:spcBef>
              <a:spcAft>
                <a:spcPts val="0"/>
              </a:spcAft>
              <a:buSzPts val="2000"/>
              <a:buChar char="–"/>
              <a:defRPr/>
            </a:lvl4pPr>
            <a:lvl5pPr indent="-355600" lvl="4" marL="2286000" rtl="0">
              <a:spcBef>
                <a:spcPts val="400"/>
              </a:spcBef>
              <a:spcAft>
                <a:spcPts val="0"/>
              </a:spcAft>
              <a:buSzPts val="2000"/>
              <a:buChar char="»"/>
              <a:defRPr/>
            </a:lvl5pPr>
            <a:lvl6pPr indent="-355600" lvl="5" marL="2743200" rtl="0">
              <a:spcBef>
                <a:spcPts val="400"/>
              </a:spcBef>
              <a:spcAft>
                <a:spcPts val="0"/>
              </a:spcAft>
              <a:buSzPts val="2000"/>
              <a:buChar char="•"/>
              <a:defRPr/>
            </a:lvl6pPr>
            <a:lvl7pPr indent="-355600" lvl="6" marL="3200400" rtl="0">
              <a:spcBef>
                <a:spcPts val="400"/>
              </a:spcBef>
              <a:spcAft>
                <a:spcPts val="0"/>
              </a:spcAft>
              <a:buSzPts val="2000"/>
              <a:buChar char="•"/>
              <a:defRPr/>
            </a:lvl7pPr>
            <a:lvl8pPr indent="-355600" lvl="7" marL="3657600" rtl="0">
              <a:spcBef>
                <a:spcPts val="400"/>
              </a:spcBef>
              <a:spcAft>
                <a:spcPts val="0"/>
              </a:spcAft>
              <a:buSzPts val="2000"/>
              <a:buChar char="•"/>
              <a:defRPr/>
            </a:lvl8pPr>
            <a:lvl9pPr indent="-355600" lvl="8" marL="4114800" rtl="0">
              <a:spcBef>
                <a:spcPts val="400"/>
              </a:spcBef>
              <a:spcAft>
                <a:spcPts val="0"/>
              </a:spcAft>
              <a:buSzPts val="2000"/>
              <a:buChar char="•"/>
              <a:defRPr/>
            </a:lvl9pPr>
          </a:lstStyle>
          <a:p/>
        </p:txBody>
      </p:sp>
      <p:sp>
        <p:nvSpPr>
          <p:cNvPr id="94" name="Google Shape;94;p8"/>
          <p:cNvSpPr txBox="1"/>
          <p:nvPr>
            <p:ph idx="7" type="subTitle"/>
          </p:nvPr>
        </p:nvSpPr>
        <p:spPr>
          <a:xfrm>
            <a:off x="12329938" y="4394380"/>
            <a:ext cx="5292600" cy="515400"/>
          </a:xfrm>
          <a:prstGeom prst="rect">
            <a:avLst/>
          </a:prstGeom>
        </p:spPr>
        <p:txBody>
          <a:bodyPr anchorCtr="0" anchor="t" bIns="45700" lIns="91425" spcFirstLastPara="1" rIns="91425" wrap="square" tIns="45700">
            <a:normAutofit/>
          </a:bodyPr>
          <a:lstStyle>
            <a:lvl1pPr lvl="0" rtl="0">
              <a:spcBef>
                <a:spcPts val="640"/>
              </a:spcBef>
              <a:spcAft>
                <a:spcPts val="0"/>
              </a:spcAft>
              <a:buSzPts val="2250"/>
              <a:buNone/>
              <a:defRPr b="1" sz="2250"/>
            </a:lvl1pPr>
            <a:lvl2pPr lvl="1" rtl="0">
              <a:spcBef>
                <a:spcPts val="560"/>
              </a:spcBef>
              <a:spcAft>
                <a:spcPts val="0"/>
              </a:spcAft>
              <a:buSzPts val="2000"/>
              <a:buNone/>
              <a:defRPr/>
            </a:lvl2pPr>
            <a:lvl3pPr lvl="2" rtl="0">
              <a:spcBef>
                <a:spcPts val="480"/>
              </a:spcBef>
              <a:spcAft>
                <a:spcPts val="0"/>
              </a:spcAft>
              <a:buSzPts val="20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
        <p:nvSpPr>
          <p:cNvPr id="95" name="Google Shape;95;p8"/>
          <p:cNvSpPr txBox="1"/>
          <p:nvPr>
            <p:ph idx="8" type="body"/>
          </p:nvPr>
        </p:nvSpPr>
        <p:spPr>
          <a:xfrm>
            <a:off x="12949588" y="4849455"/>
            <a:ext cx="4053300" cy="816300"/>
          </a:xfrm>
          <a:prstGeom prst="rect">
            <a:avLst/>
          </a:prstGeom>
        </p:spPr>
        <p:txBody>
          <a:bodyPr anchorCtr="0" anchor="t" bIns="45700" lIns="91425" spcFirstLastPara="1" rIns="91425" wrap="square" tIns="45700">
            <a:normAutofit/>
          </a:bodyPr>
          <a:lstStyle>
            <a:lvl1pPr indent="-355600" lvl="0" marL="457200" rtl="0">
              <a:spcBef>
                <a:spcPts val="640"/>
              </a:spcBef>
              <a:spcAft>
                <a:spcPts val="0"/>
              </a:spcAft>
              <a:buSzPts val="2000"/>
              <a:buChar char="•"/>
              <a:defRPr/>
            </a:lvl1pPr>
            <a:lvl2pPr indent="-355600" lvl="1" marL="914400" rtl="0">
              <a:spcBef>
                <a:spcPts val="560"/>
              </a:spcBef>
              <a:spcAft>
                <a:spcPts val="0"/>
              </a:spcAft>
              <a:buSzPts val="2000"/>
              <a:buChar char="–"/>
              <a:defRPr/>
            </a:lvl2pPr>
            <a:lvl3pPr indent="-355600" lvl="2" marL="1371600" rtl="0">
              <a:spcBef>
                <a:spcPts val="480"/>
              </a:spcBef>
              <a:spcAft>
                <a:spcPts val="0"/>
              </a:spcAft>
              <a:buSzPts val="2000"/>
              <a:buChar char="•"/>
              <a:defRPr/>
            </a:lvl3pPr>
            <a:lvl4pPr indent="-355600" lvl="3" marL="1828800" rtl="0">
              <a:spcBef>
                <a:spcPts val="400"/>
              </a:spcBef>
              <a:spcAft>
                <a:spcPts val="0"/>
              </a:spcAft>
              <a:buSzPts val="2000"/>
              <a:buChar char="–"/>
              <a:defRPr/>
            </a:lvl4pPr>
            <a:lvl5pPr indent="-355600" lvl="4" marL="2286000" rtl="0">
              <a:spcBef>
                <a:spcPts val="400"/>
              </a:spcBef>
              <a:spcAft>
                <a:spcPts val="0"/>
              </a:spcAft>
              <a:buSzPts val="2000"/>
              <a:buChar char="»"/>
              <a:defRPr/>
            </a:lvl5pPr>
            <a:lvl6pPr indent="-355600" lvl="5" marL="2743200" rtl="0">
              <a:spcBef>
                <a:spcPts val="400"/>
              </a:spcBef>
              <a:spcAft>
                <a:spcPts val="0"/>
              </a:spcAft>
              <a:buSzPts val="2000"/>
              <a:buChar char="•"/>
              <a:defRPr/>
            </a:lvl6pPr>
            <a:lvl7pPr indent="-355600" lvl="6" marL="3200400" rtl="0">
              <a:spcBef>
                <a:spcPts val="400"/>
              </a:spcBef>
              <a:spcAft>
                <a:spcPts val="0"/>
              </a:spcAft>
              <a:buSzPts val="2000"/>
              <a:buChar char="•"/>
              <a:defRPr/>
            </a:lvl7pPr>
            <a:lvl8pPr indent="-355600" lvl="7" marL="3657600" rtl="0">
              <a:spcBef>
                <a:spcPts val="400"/>
              </a:spcBef>
              <a:spcAft>
                <a:spcPts val="0"/>
              </a:spcAft>
              <a:buSzPts val="2000"/>
              <a:buChar char="•"/>
              <a:defRPr/>
            </a:lvl8pPr>
            <a:lvl9pPr indent="-355600" lvl="8" marL="4114800" rtl="0">
              <a:spcBef>
                <a:spcPts val="400"/>
              </a:spcBef>
              <a:spcAft>
                <a:spcPts val="0"/>
              </a:spcAft>
              <a:buSzPts val="20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6" name="Shape 96"/>
        <p:cNvGrpSpPr/>
        <p:nvPr/>
      </p:nvGrpSpPr>
      <p:grpSpPr>
        <a:xfrm>
          <a:off x="0" y="0"/>
          <a:ext cx="0" cy="0"/>
          <a:chOff x="0" y="0"/>
          <a:chExt cx="0" cy="0"/>
        </a:xfrm>
      </p:grpSpPr>
      <p:sp>
        <p:nvSpPr>
          <p:cNvPr id="97" name="Google Shape;97;p9"/>
          <p:cNvSpPr txBox="1"/>
          <p:nvPr>
            <p:ph type="title"/>
          </p:nvPr>
        </p:nvSpPr>
        <p:spPr>
          <a:xfrm>
            <a:off x="623400" y="890050"/>
            <a:ext cx="17041200" cy="1145400"/>
          </a:xfrm>
          <a:prstGeom prst="rect">
            <a:avLst/>
          </a:prstGeom>
        </p:spPr>
        <p:txBody>
          <a:bodyPr anchorCtr="0" anchor="ctr" bIns="45700" lIns="91425" spcFirstLastPara="1" rIns="91425" wrap="square" tIns="45700">
            <a:normAutofit/>
          </a:bodyPr>
          <a:lstStyle>
            <a:lvl1pPr lvl="0">
              <a:spcBef>
                <a:spcPts val="0"/>
              </a:spcBef>
              <a:spcAft>
                <a:spcPts val="0"/>
              </a:spcAft>
              <a:buSzPts val="99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9"/>
          <p:cNvSpPr txBox="1"/>
          <p:nvPr>
            <p:ph idx="1" type="body"/>
          </p:nvPr>
        </p:nvSpPr>
        <p:spPr>
          <a:xfrm>
            <a:off x="623400" y="2304950"/>
            <a:ext cx="17041200" cy="6832800"/>
          </a:xfrm>
          <a:prstGeom prst="rect">
            <a:avLst/>
          </a:prstGeom>
        </p:spPr>
        <p:txBody>
          <a:bodyPr anchorCtr="0" anchor="t" bIns="45700" lIns="91425" spcFirstLastPara="1" rIns="91425" wrap="square" tIns="45700">
            <a:normAutofit/>
          </a:bodyPr>
          <a:lstStyle>
            <a:lvl1pPr indent="-355600" lvl="0" marL="457200">
              <a:spcBef>
                <a:spcPts val="640"/>
              </a:spcBef>
              <a:spcAft>
                <a:spcPts val="0"/>
              </a:spcAft>
              <a:buSzPts val="2000"/>
              <a:buChar char="•"/>
              <a:defRPr/>
            </a:lvl1pPr>
            <a:lvl2pPr indent="-355600" lvl="1" marL="914400">
              <a:spcBef>
                <a:spcPts val="560"/>
              </a:spcBef>
              <a:spcAft>
                <a:spcPts val="0"/>
              </a:spcAft>
              <a:buSzPts val="2000"/>
              <a:buChar char="–"/>
              <a:defRPr/>
            </a:lvl2pPr>
            <a:lvl3pPr indent="-355600" lvl="2" marL="1371600">
              <a:spcBef>
                <a:spcPts val="480"/>
              </a:spcBef>
              <a:spcAft>
                <a:spcPts val="0"/>
              </a:spcAft>
              <a:buSzPts val="2000"/>
              <a:buChar char="•"/>
              <a:defRPr/>
            </a:lvl3pPr>
            <a:lvl4pPr indent="-355600" lvl="3" marL="1828800">
              <a:spcBef>
                <a:spcPts val="400"/>
              </a:spcBef>
              <a:spcAft>
                <a:spcPts val="0"/>
              </a:spcAft>
              <a:buSzPts val="2000"/>
              <a:buChar char="–"/>
              <a:defRPr/>
            </a:lvl4pPr>
            <a:lvl5pPr indent="-355600" lvl="4" marL="2286000">
              <a:spcBef>
                <a:spcPts val="400"/>
              </a:spcBef>
              <a:spcAft>
                <a:spcPts val="0"/>
              </a:spcAft>
              <a:buSzPts val="2000"/>
              <a:buChar char="»"/>
              <a:defRPr/>
            </a:lvl5pPr>
            <a:lvl6pPr indent="-355600" lvl="5" marL="2743200">
              <a:spcBef>
                <a:spcPts val="400"/>
              </a:spcBef>
              <a:spcAft>
                <a:spcPts val="0"/>
              </a:spcAft>
              <a:buSzPts val="2000"/>
              <a:buChar char="•"/>
              <a:defRPr/>
            </a:lvl6pPr>
            <a:lvl7pPr indent="-355600" lvl="6" marL="3200400">
              <a:spcBef>
                <a:spcPts val="400"/>
              </a:spcBef>
              <a:spcAft>
                <a:spcPts val="0"/>
              </a:spcAft>
              <a:buSzPts val="2000"/>
              <a:buChar char="•"/>
              <a:defRPr/>
            </a:lvl7pPr>
            <a:lvl8pPr indent="-355600" lvl="7" marL="3657600">
              <a:spcBef>
                <a:spcPts val="400"/>
              </a:spcBef>
              <a:spcAft>
                <a:spcPts val="0"/>
              </a:spcAft>
              <a:buSzPts val="2000"/>
              <a:buChar char="•"/>
              <a:defRPr/>
            </a:lvl8pPr>
            <a:lvl9pPr indent="-355600" lvl="8" marL="4114800">
              <a:spcBef>
                <a:spcPts val="400"/>
              </a:spcBef>
              <a:spcAft>
                <a:spcPts val="0"/>
              </a:spcAft>
              <a:buSzPts val="2000"/>
              <a:buChar char="•"/>
              <a:defRPr/>
            </a:lvl9pPr>
          </a:lstStyle>
          <a:p/>
        </p:txBody>
      </p:sp>
      <p:sp>
        <p:nvSpPr>
          <p:cNvPr id="99" name="Google Shape;99;p9"/>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Autofit/>
          </a:bodyPr>
          <a:lstStyle>
            <a:lvl1pPr lvl="0">
              <a:buNone/>
              <a:defRPr sz="2800"/>
            </a:lvl1pPr>
            <a:lvl2pPr lvl="1">
              <a:buNone/>
              <a:defRPr sz="2800"/>
            </a:lvl2pPr>
            <a:lvl3pPr lvl="2">
              <a:buNone/>
              <a:defRPr sz="2800"/>
            </a:lvl3pPr>
            <a:lvl4pPr lvl="3">
              <a:buNone/>
              <a:defRPr sz="2800"/>
            </a:lvl4pPr>
            <a:lvl5pPr lvl="4">
              <a:buNone/>
              <a:defRPr sz="2800"/>
            </a:lvl5pPr>
            <a:lvl6pPr lvl="5">
              <a:buNone/>
              <a:defRPr sz="2800"/>
            </a:lvl6pPr>
            <a:lvl7pPr lvl="6">
              <a:buNone/>
              <a:defRPr sz="2800"/>
            </a:lvl7pPr>
            <a:lvl8pPr lvl="7">
              <a:buNone/>
              <a:defRPr sz="2800"/>
            </a:lvl8pPr>
            <a:lvl9pPr lvl="8">
              <a:buNone/>
              <a:defRPr sz="28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6" name="Shape 106"/>
        <p:cNvGrpSpPr/>
        <p:nvPr/>
      </p:nvGrpSpPr>
      <p:grpSpPr>
        <a:xfrm>
          <a:off x="0" y="0"/>
          <a:ext cx="0" cy="0"/>
          <a:chOff x="0" y="0"/>
          <a:chExt cx="0" cy="0"/>
        </a:xfrm>
      </p:grpSpPr>
      <p:sp>
        <p:nvSpPr>
          <p:cNvPr id="107" name="Google Shape;107;p1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1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1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3.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11" Type="http://schemas.openxmlformats.org/officeDocument/2006/relationships/slideLayout" Target="../slideLayouts/slideLayout19.xml"/><Relationship Id="rId10" Type="http://schemas.openxmlformats.org/officeDocument/2006/relationships/slideLayout" Target="../slideLayouts/slideLayout18.xml"/><Relationship Id="rId12" Type="http://schemas.openxmlformats.org/officeDocument/2006/relationships/theme" Target="../theme/theme2.xml"/><Relationship Id="rId9" Type="http://schemas.openxmlformats.org/officeDocument/2006/relationships/slideLayout" Target="../slideLayouts/slideLayout17.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584700" y="977675"/>
            <a:ext cx="17118600" cy="18798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rgbClr val="45464D"/>
              </a:buClr>
              <a:buSzPts val="9900"/>
              <a:buFont typeface="Caveat Brush"/>
              <a:buNone/>
              <a:defRPr i="0" sz="9900" u="none" cap="none" strike="noStrike">
                <a:solidFill>
                  <a:srgbClr val="45464D"/>
                </a:solidFill>
                <a:latin typeface="Caveat Brush"/>
                <a:ea typeface="Caveat Brush"/>
                <a:cs typeface="Caveat Brush"/>
                <a:sym typeface="Caveat Brush"/>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5029200" y="3006250"/>
            <a:ext cx="8229600" cy="4526100"/>
          </a:xfrm>
          <a:prstGeom prst="rect">
            <a:avLst/>
          </a:prstGeom>
          <a:noFill/>
          <a:ln>
            <a:noFill/>
          </a:ln>
        </p:spPr>
        <p:txBody>
          <a:bodyPr anchorCtr="0" anchor="t" bIns="45700" lIns="91425" spcFirstLastPara="1" rIns="91425" wrap="square" tIns="45700">
            <a:normAutofit/>
          </a:bodyPr>
          <a:lstStyle>
            <a:lvl1pPr indent="-355600" lvl="0" marL="457200" marR="0" rtl="0" algn="ctr">
              <a:spcBef>
                <a:spcPts val="640"/>
              </a:spcBef>
              <a:spcAft>
                <a:spcPts val="0"/>
              </a:spcAft>
              <a:buClr>
                <a:schemeClr val="dk1"/>
              </a:buClr>
              <a:buSzPts val="2000"/>
              <a:buFont typeface="Nunito"/>
              <a:buChar char="•"/>
              <a:defRPr i="0" sz="2000" u="none" cap="none" strike="noStrike">
                <a:solidFill>
                  <a:schemeClr val="dk1"/>
                </a:solidFill>
                <a:latin typeface="Nunito"/>
                <a:ea typeface="Nunito"/>
                <a:cs typeface="Nunito"/>
                <a:sym typeface="Nunito"/>
              </a:defRPr>
            </a:lvl1pPr>
            <a:lvl2pPr indent="-355600" lvl="1" marL="914400" marR="0" rtl="0" algn="ctr">
              <a:spcBef>
                <a:spcPts val="560"/>
              </a:spcBef>
              <a:spcAft>
                <a:spcPts val="0"/>
              </a:spcAft>
              <a:buClr>
                <a:schemeClr val="dk1"/>
              </a:buClr>
              <a:buSzPts val="2000"/>
              <a:buFont typeface="Nunito"/>
              <a:buChar char="–"/>
              <a:defRPr i="0" sz="2000" u="none" cap="none" strike="noStrike">
                <a:solidFill>
                  <a:schemeClr val="dk1"/>
                </a:solidFill>
                <a:latin typeface="Nunito"/>
                <a:ea typeface="Nunito"/>
                <a:cs typeface="Nunito"/>
                <a:sym typeface="Nunito"/>
              </a:defRPr>
            </a:lvl2pPr>
            <a:lvl3pPr indent="-355600" lvl="2" marL="1371600" marR="0" rtl="0" algn="ctr">
              <a:spcBef>
                <a:spcPts val="480"/>
              </a:spcBef>
              <a:spcAft>
                <a:spcPts val="0"/>
              </a:spcAft>
              <a:buClr>
                <a:schemeClr val="dk1"/>
              </a:buClr>
              <a:buSzPts val="2000"/>
              <a:buFont typeface="Nunito"/>
              <a:buChar char="•"/>
              <a:defRPr i="0" sz="2000" u="none" cap="none" strike="noStrike">
                <a:solidFill>
                  <a:schemeClr val="dk1"/>
                </a:solidFill>
                <a:latin typeface="Nunito"/>
                <a:ea typeface="Nunito"/>
                <a:cs typeface="Nunito"/>
                <a:sym typeface="Nunito"/>
              </a:defRPr>
            </a:lvl3pPr>
            <a:lvl4pPr indent="-355600" lvl="3" marL="1828800" marR="0" rtl="0" algn="ctr">
              <a:spcBef>
                <a:spcPts val="400"/>
              </a:spcBef>
              <a:spcAft>
                <a:spcPts val="0"/>
              </a:spcAft>
              <a:buClr>
                <a:schemeClr val="dk1"/>
              </a:buClr>
              <a:buSzPts val="2000"/>
              <a:buFont typeface="Nunito"/>
              <a:buChar char="–"/>
              <a:defRPr i="0" sz="2000" u="none" cap="none" strike="noStrike">
                <a:solidFill>
                  <a:schemeClr val="dk1"/>
                </a:solidFill>
                <a:latin typeface="Nunito"/>
                <a:ea typeface="Nunito"/>
                <a:cs typeface="Nunito"/>
                <a:sym typeface="Nunito"/>
              </a:defRPr>
            </a:lvl4pPr>
            <a:lvl5pPr indent="-355600" lvl="4" marL="2286000" marR="0" rtl="0" algn="ctr">
              <a:spcBef>
                <a:spcPts val="400"/>
              </a:spcBef>
              <a:spcAft>
                <a:spcPts val="0"/>
              </a:spcAft>
              <a:buClr>
                <a:schemeClr val="dk1"/>
              </a:buClr>
              <a:buSzPts val="2000"/>
              <a:buFont typeface="Nunito"/>
              <a:buChar char="»"/>
              <a:defRPr i="0" sz="2000" u="none" cap="none" strike="noStrike">
                <a:solidFill>
                  <a:schemeClr val="dk1"/>
                </a:solidFill>
                <a:latin typeface="Nunito"/>
                <a:ea typeface="Nunito"/>
                <a:cs typeface="Nunito"/>
                <a:sym typeface="Nunito"/>
              </a:defRPr>
            </a:lvl5pPr>
            <a:lvl6pPr indent="-355600" lvl="5" marL="2743200" marR="0" rtl="0" algn="ctr">
              <a:spcBef>
                <a:spcPts val="400"/>
              </a:spcBef>
              <a:spcAft>
                <a:spcPts val="0"/>
              </a:spcAft>
              <a:buClr>
                <a:schemeClr val="dk1"/>
              </a:buClr>
              <a:buSzPts val="2000"/>
              <a:buFont typeface="Nunito"/>
              <a:buChar char="•"/>
              <a:defRPr i="0" sz="2000" u="none" cap="none" strike="noStrike">
                <a:solidFill>
                  <a:schemeClr val="dk1"/>
                </a:solidFill>
                <a:latin typeface="Nunito"/>
                <a:ea typeface="Nunito"/>
                <a:cs typeface="Nunito"/>
                <a:sym typeface="Nunito"/>
              </a:defRPr>
            </a:lvl6pPr>
            <a:lvl7pPr indent="-355600" lvl="6" marL="3200400" marR="0" rtl="0" algn="ctr">
              <a:spcBef>
                <a:spcPts val="400"/>
              </a:spcBef>
              <a:spcAft>
                <a:spcPts val="0"/>
              </a:spcAft>
              <a:buClr>
                <a:schemeClr val="dk1"/>
              </a:buClr>
              <a:buSzPts val="2000"/>
              <a:buFont typeface="Nunito"/>
              <a:buChar char="•"/>
              <a:defRPr i="0" sz="2000" u="none" cap="none" strike="noStrike">
                <a:solidFill>
                  <a:schemeClr val="dk1"/>
                </a:solidFill>
                <a:latin typeface="Nunito"/>
                <a:ea typeface="Nunito"/>
                <a:cs typeface="Nunito"/>
                <a:sym typeface="Nunito"/>
              </a:defRPr>
            </a:lvl7pPr>
            <a:lvl8pPr indent="-355600" lvl="7" marL="3657600" marR="0" rtl="0" algn="ctr">
              <a:spcBef>
                <a:spcPts val="400"/>
              </a:spcBef>
              <a:spcAft>
                <a:spcPts val="0"/>
              </a:spcAft>
              <a:buClr>
                <a:schemeClr val="dk1"/>
              </a:buClr>
              <a:buSzPts val="2000"/>
              <a:buFont typeface="Nunito"/>
              <a:buChar char="•"/>
              <a:defRPr i="0" sz="2000" u="none" cap="none" strike="noStrike">
                <a:solidFill>
                  <a:schemeClr val="dk1"/>
                </a:solidFill>
                <a:latin typeface="Nunito"/>
                <a:ea typeface="Nunito"/>
                <a:cs typeface="Nunito"/>
                <a:sym typeface="Nunito"/>
              </a:defRPr>
            </a:lvl8pPr>
            <a:lvl9pPr indent="-355600" lvl="8" marL="4114800" marR="0" rtl="0" algn="ctr">
              <a:spcBef>
                <a:spcPts val="400"/>
              </a:spcBef>
              <a:spcAft>
                <a:spcPts val="0"/>
              </a:spcAft>
              <a:buClr>
                <a:schemeClr val="dk1"/>
              </a:buClr>
              <a:buSzPts val="2000"/>
              <a:buFont typeface="Nunito"/>
              <a:buChar char="•"/>
              <a:defRPr i="0" sz="2000" u="none" cap="none" strike="noStrike">
                <a:solidFill>
                  <a:schemeClr val="dk1"/>
                </a:solidFill>
                <a:latin typeface="Nunito"/>
                <a:ea typeface="Nunito"/>
                <a:cs typeface="Nunito"/>
                <a:sym typeface="Nunit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0" name="Shape 100"/>
        <p:cNvGrpSpPr/>
        <p:nvPr/>
      </p:nvGrpSpPr>
      <p:grpSpPr>
        <a:xfrm>
          <a:off x="0" y="0"/>
          <a:ext cx="0" cy="0"/>
          <a:chOff x="0" y="0"/>
          <a:chExt cx="0" cy="0"/>
        </a:xfrm>
      </p:grpSpPr>
      <p:sp>
        <p:nvSpPr>
          <p:cNvPr id="101" name="Google Shape;101;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2" name="Google Shape;102;p10"/>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3" name="Google Shape;103;p1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4" name="Google Shape;104;p1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5" name="Google Shape;105;p1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200" u="none" cap="none" strike="noStrike">
                <a:solidFill>
                  <a:srgbClr val="888888"/>
                </a:solidFill>
                <a:latin typeface="Calibri"/>
                <a:ea typeface="Calibri"/>
                <a:cs typeface="Calibri"/>
                <a:sym typeface="Calibri"/>
              </a:defRPr>
            </a:lvl1pPr>
            <a:lvl2pPr indent="0" lvl="1" marL="0" marR="0" algn="r">
              <a:spcBef>
                <a:spcPts val="0"/>
              </a:spcBef>
              <a:buNone/>
              <a:defRPr b="0" i="0" sz="1200" u="none" cap="none" strike="noStrike">
                <a:solidFill>
                  <a:srgbClr val="888888"/>
                </a:solidFill>
                <a:latin typeface="Calibri"/>
                <a:ea typeface="Calibri"/>
                <a:cs typeface="Calibri"/>
                <a:sym typeface="Calibri"/>
              </a:defRPr>
            </a:lvl2pPr>
            <a:lvl3pPr indent="0" lvl="2" marL="0" marR="0" algn="r">
              <a:spcBef>
                <a:spcPts val="0"/>
              </a:spcBef>
              <a:buNone/>
              <a:defRPr b="0" i="0" sz="1200" u="none" cap="none" strike="noStrike">
                <a:solidFill>
                  <a:srgbClr val="888888"/>
                </a:solidFill>
                <a:latin typeface="Calibri"/>
                <a:ea typeface="Calibri"/>
                <a:cs typeface="Calibri"/>
                <a:sym typeface="Calibri"/>
              </a:defRPr>
            </a:lvl3pPr>
            <a:lvl4pPr indent="0" lvl="3" marL="0" marR="0" algn="r">
              <a:spcBef>
                <a:spcPts val="0"/>
              </a:spcBef>
              <a:buNone/>
              <a:defRPr b="0" i="0" sz="1200" u="none" cap="none" strike="noStrike">
                <a:solidFill>
                  <a:srgbClr val="888888"/>
                </a:solidFill>
                <a:latin typeface="Calibri"/>
                <a:ea typeface="Calibri"/>
                <a:cs typeface="Calibri"/>
                <a:sym typeface="Calibri"/>
              </a:defRPr>
            </a:lvl4pPr>
            <a:lvl5pPr indent="0" lvl="4" marL="0" marR="0" algn="r">
              <a:spcBef>
                <a:spcPts val="0"/>
              </a:spcBef>
              <a:buNone/>
              <a:defRPr b="0" i="0" sz="1200" u="none" cap="none" strike="noStrike">
                <a:solidFill>
                  <a:srgbClr val="888888"/>
                </a:solidFill>
                <a:latin typeface="Calibri"/>
                <a:ea typeface="Calibri"/>
                <a:cs typeface="Calibri"/>
                <a:sym typeface="Calibri"/>
              </a:defRPr>
            </a:lvl5pPr>
            <a:lvl6pPr indent="0" lvl="5" marL="0" marR="0" algn="r">
              <a:spcBef>
                <a:spcPts val="0"/>
              </a:spcBef>
              <a:buNone/>
              <a:defRPr b="0" i="0" sz="1200" u="none" cap="none" strike="noStrike">
                <a:solidFill>
                  <a:srgbClr val="888888"/>
                </a:solidFill>
                <a:latin typeface="Calibri"/>
                <a:ea typeface="Calibri"/>
                <a:cs typeface="Calibri"/>
                <a:sym typeface="Calibri"/>
              </a:defRPr>
            </a:lvl6pPr>
            <a:lvl7pPr indent="0" lvl="6" marL="0" marR="0" algn="r">
              <a:spcBef>
                <a:spcPts val="0"/>
              </a:spcBef>
              <a:buNone/>
              <a:defRPr b="0" i="0" sz="1200" u="none" cap="none" strike="noStrike">
                <a:solidFill>
                  <a:srgbClr val="888888"/>
                </a:solidFill>
                <a:latin typeface="Calibri"/>
                <a:ea typeface="Calibri"/>
                <a:cs typeface="Calibri"/>
                <a:sym typeface="Calibri"/>
              </a:defRPr>
            </a:lvl7pPr>
            <a:lvl8pPr indent="0" lvl="7" marL="0" marR="0" algn="r">
              <a:spcBef>
                <a:spcPts val="0"/>
              </a:spcBef>
              <a:buNone/>
              <a:defRPr b="0" i="0" sz="1200" u="none" cap="none" strike="noStrike">
                <a:solidFill>
                  <a:srgbClr val="888888"/>
                </a:solidFill>
                <a:latin typeface="Calibri"/>
                <a:ea typeface="Calibri"/>
                <a:cs typeface="Calibri"/>
                <a:sym typeface="Calibri"/>
              </a:defRPr>
            </a:lvl8pPr>
            <a:lvl9pPr indent="0" lvl="8" marL="0" marR="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35.jpg"/><Relationship Id="rId4" Type="http://schemas.openxmlformats.org/officeDocument/2006/relationships/image" Target="../media/image30.png"/><Relationship Id="rId5" Type="http://schemas.openxmlformats.org/officeDocument/2006/relationships/image" Target="../media/image3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4.png"/><Relationship Id="rId4" Type="http://schemas.openxmlformats.org/officeDocument/2006/relationships/image" Target="../media/image4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4.png"/><Relationship Id="rId4" Type="http://schemas.openxmlformats.org/officeDocument/2006/relationships/image" Target="../media/image37.png"/><Relationship Id="rId5"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4.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17.png"/><Relationship Id="rId7" Type="http://schemas.openxmlformats.org/officeDocument/2006/relationships/image" Target="../media/image13.png"/><Relationship Id="rId8" Type="http://schemas.openxmlformats.org/officeDocument/2006/relationships/image" Target="../media/image4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drive.google.com/file/d/1kg2gh0bYM9vhHGENo9Boz-wj9QpKWUwi/view" TargetMode="External"/><Relationship Id="rId4" Type="http://schemas.openxmlformats.org/officeDocument/2006/relationships/image" Target="../media/image36.png"/><Relationship Id="rId5" Type="http://schemas.openxmlformats.org/officeDocument/2006/relationships/hyperlink" Target="http://annotate.net" TargetMode="External"/><Relationship Id="rId6" Type="http://schemas.openxmlformats.org/officeDocument/2006/relationships/hyperlink" Target="http://annotate.net" TargetMode="External"/><Relationship Id="rId7"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drive.google.com/file/d/1M2RKwtTq2lzQzYnpTCDai0-38Mm5gtzR/view" TargetMode="External"/><Relationship Id="rId4" Type="http://schemas.openxmlformats.org/officeDocument/2006/relationships/image" Target="../media/image36.png"/><Relationship Id="rId5" Type="http://schemas.openxmlformats.org/officeDocument/2006/relationships/hyperlink" Target="http://annotate.net" TargetMode="External"/><Relationship Id="rId6" Type="http://schemas.openxmlformats.org/officeDocument/2006/relationships/image" Target="../media/image41.gif"/><Relationship Id="rId7" Type="http://schemas.openxmlformats.org/officeDocument/2006/relationships/image" Target="../media/image3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hyperlink" Target="http://drive.google.com/file/d/1RDASCbyxapZpScXPxNh4iDSvs_8k54IC/view" TargetMode="Externa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http://drive.google.com/file/d/1xuksypY20tz2QRoQHhqM3wgqu5GzjIpG/view" TargetMode="Externa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4.png"/><Relationship Id="rId4" Type="http://schemas.openxmlformats.org/officeDocument/2006/relationships/hyperlink" Target="https://annotate.net/user/Jennifer-Hiller/clips/6th-unit-13-review-1" TargetMode="External"/><Relationship Id="rId5" Type="http://schemas.openxmlformats.org/officeDocument/2006/relationships/image" Target="../media/image5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hyperlink" Target="http://drive.google.com/file/d/11isaC0MySYS35Quk7YASUGcuPNgrPKz5/view" TargetMode="External"/><Relationship Id="rId4" Type="http://schemas.openxmlformats.org/officeDocument/2006/relationships/image" Target="../media/image4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4.png"/><Relationship Id="rId4" Type="http://schemas.openxmlformats.org/officeDocument/2006/relationships/image" Target="../media/image3.png"/><Relationship Id="rId10" Type="http://schemas.openxmlformats.org/officeDocument/2006/relationships/image" Target="../media/image38.png"/><Relationship Id="rId9" Type="http://schemas.openxmlformats.org/officeDocument/2006/relationships/image" Target="../media/image13.png"/><Relationship Id="rId5" Type="http://schemas.openxmlformats.org/officeDocument/2006/relationships/image" Target="../media/image7.png"/><Relationship Id="rId6" Type="http://schemas.openxmlformats.org/officeDocument/2006/relationships/image" Target="../media/image17.png"/><Relationship Id="rId7" Type="http://schemas.openxmlformats.org/officeDocument/2006/relationships/image" Target="../media/image19.png"/><Relationship Id="rId8"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2.jpg"/><Relationship Id="rId4" Type="http://schemas.openxmlformats.org/officeDocument/2006/relationships/image" Target="../media/image5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5.png"/><Relationship Id="rId4" Type="http://schemas.openxmlformats.org/officeDocument/2006/relationships/image" Target="../media/image53.png"/><Relationship Id="rId5" Type="http://schemas.openxmlformats.org/officeDocument/2006/relationships/image" Target="../media/image45.png"/><Relationship Id="rId6"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4.png"/><Relationship Id="rId4" Type="http://schemas.openxmlformats.org/officeDocument/2006/relationships/hyperlink" Target="http://drive.google.com/file/d/1C5caJuHeX0sFRVg0k30rLdohxQ4PAlmo/view" TargetMode="External"/><Relationship Id="rId5" Type="http://schemas.openxmlformats.org/officeDocument/2006/relationships/image" Target="../media/image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4.png"/><Relationship Id="rId4" Type="http://schemas.openxmlformats.org/officeDocument/2006/relationships/image" Target="../media/image3.png"/><Relationship Id="rId9" Type="http://schemas.openxmlformats.org/officeDocument/2006/relationships/image" Target="../media/image49.png"/><Relationship Id="rId5" Type="http://schemas.openxmlformats.org/officeDocument/2006/relationships/image" Target="../media/image7.png"/><Relationship Id="rId6" Type="http://schemas.openxmlformats.org/officeDocument/2006/relationships/image" Target="../media/image17.png"/><Relationship Id="rId7" Type="http://schemas.openxmlformats.org/officeDocument/2006/relationships/image" Target="../media/image51.png"/><Relationship Id="rId8"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4.png"/><Relationship Id="rId4" Type="http://schemas.openxmlformats.org/officeDocument/2006/relationships/hyperlink" Target="http://drive.google.com/file/d/18B4_E_JwAFU-vDd2ZUCabpoasV9r4JyX/view" TargetMode="External"/><Relationship Id="rId5" Type="http://schemas.openxmlformats.org/officeDocument/2006/relationships/image" Target="../media/image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4.png"/><Relationship Id="rId4" Type="http://schemas.openxmlformats.org/officeDocument/2006/relationships/hyperlink" Target="http://drive.google.com/file/d/1jt2o_mLJAfUcau6UnYzcspWoljYUo1aD/view" TargetMode="External"/><Relationship Id="rId5" Type="http://schemas.openxmlformats.org/officeDocument/2006/relationships/image" Target="../media/image36.png"/><Relationship Id="rId6" Type="http://schemas.openxmlformats.org/officeDocument/2006/relationships/hyperlink" Target="http://drive.google.com/file/d/1nrEJFf7f_6_JN9Rab14bNCgAz2Ta589d/view"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4.png"/><Relationship Id="rId4" Type="http://schemas.openxmlformats.org/officeDocument/2006/relationships/image" Target="../media/image59.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61.jpg"/><Relationship Id="rId4" Type="http://schemas.openxmlformats.org/officeDocument/2006/relationships/image" Target="../media/image56.png"/><Relationship Id="rId5" Type="http://schemas.openxmlformats.org/officeDocument/2006/relationships/image" Target="../media/image57.png"/><Relationship Id="rId6" Type="http://schemas.openxmlformats.org/officeDocument/2006/relationships/image" Target="../media/image60.png"/><Relationship Id="rId7" Type="http://schemas.openxmlformats.org/officeDocument/2006/relationships/image" Target="../media/image62.png"/><Relationship Id="rId8" Type="http://schemas.openxmlformats.org/officeDocument/2006/relationships/image" Target="../media/image6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5.jp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4.png"/><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4.png"/><Relationship Id="rId4" Type="http://schemas.openxmlformats.org/officeDocument/2006/relationships/image" Target="../media/image31.png"/><Relationship Id="rId5" Type="http://schemas.openxmlformats.org/officeDocument/2006/relationships/image" Target="../media/image4.png"/><Relationship Id="rId6" Type="http://schemas.openxmlformats.org/officeDocument/2006/relationships/image" Target="../media/image34.png"/><Relationship Id="rId7"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4.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17.png"/><Relationship Id="rId7" Type="http://schemas.openxmlformats.org/officeDocument/2006/relationships/image" Target="../media/image43.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4.png"/><Relationship Id="rId4" Type="http://schemas.openxmlformats.org/officeDocument/2006/relationships/hyperlink" Target="http://www.youtube.com/watch?v=-2i-Lu5MieM" TargetMode="External"/><Relationship Id="rId5" Type="http://schemas.openxmlformats.org/officeDocument/2006/relationships/image" Target="../media/image3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4.png"/><Relationship Id="rId4" Type="http://schemas.openxmlformats.org/officeDocument/2006/relationships/hyperlink" Target="http://annotate.net" TargetMode="External"/><Relationship Id="rId5" Type="http://schemas.openxmlformats.org/officeDocument/2006/relationships/image" Target="../media/image4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4.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17.png"/><Relationship Id="rId7" Type="http://schemas.openxmlformats.org/officeDocument/2006/relationships/image" Target="../media/image46.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2"/>
          <p:cNvSpPr/>
          <p:nvPr/>
        </p:nvSpPr>
        <p:spPr>
          <a:xfrm>
            <a:off x="0" y="-2397656"/>
            <a:ext cx="18397697" cy="12970376"/>
          </a:xfrm>
          <a:custGeom>
            <a:rect b="b" l="l" r="r" t="t"/>
            <a:pathLst>
              <a:path extrusionOk="0" h="12970376" w="18397697">
                <a:moveTo>
                  <a:pt x="0" y="0"/>
                </a:moveTo>
                <a:lnTo>
                  <a:pt x="18397697" y="0"/>
                </a:lnTo>
                <a:lnTo>
                  <a:pt x="18397697" y="12970377"/>
                </a:lnTo>
                <a:lnTo>
                  <a:pt x="0" y="12970377"/>
                </a:lnTo>
                <a:lnTo>
                  <a:pt x="0" y="0"/>
                </a:lnTo>
                <a:close/>
              </a:path>
            </a:pathLst>
          </a:custGeom>
          <a:blipFill rotWithShape="1">
            <a:blip r:embed="rId3">
              <a:alphaModFix/>
            </a:blip>
            <a:stretch>
              <a:fillRect b="0" l="0" r="0" t="0"/>
            </a:stretch>
          </a:blipFill>
          <a:ln>
            <a:noFill/>
          </a:ln>
        </p:spPr>
      </p:sp>
      <p:sp>
        <p:nvSpPr>
          <p:cNvPr id="180" name="Google Shape;180;p22"/>
          <p:cNvSpPr/>
          <p:nvPr/>
        </p:nvSpPr>
        <p:spPr>
          <a:xfrm>
            <a:off x="1721350" y="7773225"/>
            <a:ext cx="16016351" cy="1597376"/>
          </a:xfrm>
          <a:custGeom>
            <a:rect b="b" l="l" r="r" t="t"/>
            <a:pathLst>
              <a:path extrusionOk="0" h="4259668" w="17038671">
                <a:moveTo>
                  <a:pt x="0" y="0"/>
                </a:moveTo>
                <a:lnTo>
                  <a:pt x="17038671" y="0"/>
                </a:lnTo>
                <a:lnTo>
                  <a:pt x="17038671" y="4259668"/>
                </a:lnTo>
                <a:lnTo>
                  <a:pt x="0" y="4259668"/>
                </a:lnTo>
                <a:lnTo>
                  <a:pt x="0" y="0"/>
                </a:lnTo>
                <a:close/>
              </a:path>
            </a:pathLst>
          </a:custGeom>
          <a:blipFill rotWithShape="1">
            <a:blip r:embed="rId4">
              <a:alphaModFix/>
            </a:blip>
            <a:stretch>
              <a:fillRect b="0" l="0" r="0" t="0"/>
            </a:stretch>
          </a:blipFill>
          <a:ln>
            <a:noFill/>
          </a:ln>
        </p:spPr>
      </p:sp>
      <p:sp>
        <p:nvSpPr>
          <p:cNvPr id="181" name="Google Shape;181;p22"/>
          <p:cNvSpPr txBox="1"/>
          <p:nvPr/>
        </p:nvSpPr>
        <p:spPr>
          <a:xfrm>
            <a:off x="2405675" y="1413725"/>
            <a:ext cx="13250100" cy="408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
        <p:nvSpPr>
          <p:cNvPr id="182" name="Google Shape;182;p22"/>
          <p:cNvSpPr txBox="1"/>
          <p:nvPr/>
        </p:nvSpPr>
        <p:spPr>
          <a:xfrm>
            <a:off x="238900" y="-246775"/>
            <a:ext cx="17919900" cy="19188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rPr lang="en-US" sz="13852">
                <a:solidFill>
                  <a:schemeClr val="dk1"/>
                </a:solidFill>
                <a:latin typeface="Caveat"/>
                <a:ea typeface="Caveat"/>
                <a:cs typeface="Caveat"/>
                <a:sym typeface="Caveat"/>
              </a:rPr>
              <a:t>Recording with Annotate</a:t>
            </a:r>
            <a:endParaRPr sz="3600">
              <a:solidFill>
                <a:schemeClr val="dk1"/>
              </a:solidFill>
              <a:latin typeface="Caveat"/>
              <a:ea typeface="Caveat"/>
              <a:cs typeface="Caveat"/>
              <a:sym typeface="Caveat"/>
            </a:endParaRPr>
          </a:p>
        </p:txBody>
      </p:sp>
      <p:pic>
        <p:nvPicPr>
          <p:cNvPr descr="a black and white photo of a person using a film camera . (Provided by Tenor)" id="183" name="Google Shape;183;p22"/>
          <p:cNvPicPr preferRelativeResize="0"/>
          <p:nvPr/>
        </p:nvPicPr>
        <p:blipFill>
          <a:blip r:embed="rId5">
            <a:alphaModFix/>
          </a:blip>
          <a:stretch>
            <a:fillRect/>
          </a:stretch>
        </p:blipFill>
        <p:spPr>
          <a:xfrm rot="-282">
            <a:off x="5368624" y="2272113"/>
            <a:ext cx="7324200" cy="5500800"/>
          </a:xfrm>
          <a:prstGeom prst="ellipse">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76" name="Shape 276"/>
        <p:cNvGrpSpPr/>
        <p:nvPr/>
      </p:nvGrpSpPr>
      <p:grpSpPr>
        <a:xfrm>
          <a:off x="0" y="0"/>
          <a:ext cx="0" cy="0"/>
          <a:chOff x="0" y="0"/>
          <a:chExt cx="0" cy="0"/>
        </a:xfrm>
      </p:grpSpPr>
      <p:pic>
        <p:nvPicPr>
          <p:cNvPr id="277" name="Google Shape;277;p31"/>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78" name="Google Shape;278;p31"/>
          <p:cNvGrpSpPr/>
          <p:nvPr/>
        </p:nvGrpSpPr>
        <p:grpSpPr>
          <a:xfrm>
            <a:off x="724305" y="3031211"/>
            <a:ext cx="4838236" cy="6948518"/>
            <a:chOff x="0" y="0"/>
            <a:chExt cx="6450982" cy="9264691"/>
          </a:xfrm>
        </p:grpSpPr>
        <p:sp>
          <p:nvSpPr>
            <p:cNvPr id="279" name="Google Shape;279;p31"/>
            <p:cNvSpPr/>
            <p:nvPr/>
          </p:nvSpPr>
          <p:spPr>
            <a:xfrm rot="5400000">
              <a:off x="145896" y="-145896"/>
              <a:ext cx="6133288" cy="6425079"/>
            </a:xfrm>
            <a:custGeom>
              <a:rect b="b" l="l" r="r" t="t"/>
              <a:pathLst>
                <a:path extrusionOk="0" h="6425079" w="6133288">
                  <a:moveTo>
                    <a:pt x="0" y="0"/>
                  </a:moveTo>
                  <a:lnTo>
                    <a:pt x="6133287" y="0"/>
                  </a:lnTo>
                  <a:lnTo>
                    <a:pt x="6133287" y="6425079"/>
                  </a:lnTo>
                  <a:lnTo>
                    <a:pt x="0" y="6425079"/>
                  </a:lnTo>
                  <a:lnTo>
                    <a:pt x="0" y="0"/>
                  </a:lnTo>
                  <a:close/>
                </a:path>
              </a:pathLst>
            </a:custGeom>
            <a:solidFill>
              <a:schemeClr val="dk1"/>
            </a:solidFill>
            <a:ln>
              <a:noFill/>
            </a:ln>
          </p:spPr>
        </p:sp>
        <p:sp>
          <p:nvSpPr>
            <p:cNvPr id="280" name="Google Shape;280;p31"/>
            <p:cNvSpPr/>
            <p:nvPr/>
          </p:nvSpPr>
          <p:spPr>
            <a:xfrm rot="5400000">
              <a:off x="724269" y="3537977"/>
              <a:ext cx="5028347" cy="6425079"/>
            </a:xfrm>
            <a:custGeom>
              <a:rect b="b" l="l" r="r" t="t"/>
              <a:pathLst>
                <a:path extrusionOk="0" h="6425079" w="5028347">
                  <a:moveTo>
                    <a:pt x="0" y="0"/>
                  </a:moveTo>
                  <a:lnTo>
                    <a:pt x="5028347" y="0"/>
                  </a:lnTo>
                  <a:lnTo>
                    <a:pt x="5028347" y="6425079"/>
                  </a:lnTo>
                  <a:lnTo>
                    <a:pt x="0" y="6425079"/>
                  </a:lnTo>
                  <a:lnTo>
                    <a:pt x="0" y="0"/>
                  </a:lnTo>
                  <a:close/>
                </a:path>
              </a:pathLst>
            </a:custGeom>
            <a:solidFill>
              <a:schemeClr val="dk1"/>
            </a:solidFill>
            <a:ln>
              <a:noFill/>
            </a:ln>
          </p:spPr>
        </p:sp>
      </p:grpSp>
      <p:sp>
        <p:nvSpPr>
          <p:cNvPr id="281" name="Google Shape;281;p31"/>
          <p:cNvSpPr txBox="1"/>
          <p:nvPr/>
        </p:nvSpPr>
        <p:spPr>
          <a:xfrm>
            <a:off x="449200" y="288375"/>
            <a:ext cx="15584700" cy="1693200"/>
          </a:xfrm>
          <a:prstGeom prst="rect">
            <a:avLst/>
          </a:prstGeom>
          <a:noFill/>
          <a:ln>
            <a:noFill/>
          </a:ln>
        </p:spPr>
        <p:txBody>
          <a:bodyPr anchorCtr="0" anchor="t" bIns="0" lIns="0" spcFirstLastPara="1" rIns="0" wrap="square" tIns="0">
            <a:spAutoFit/>
          </a:bodyPr>
          <a:lstStyle/>
          <a:p>
            <a:pPr indent="0" lvl="0" marL="0" marR="0" rtl="0" algn="ctr">
              <a:lnSpc>
                <a:spcPct val="101004"/>
              </a:lnSpc>
              <a:spcBef>
                <a:spcPts val="0"/>
              </a:spcBef>
              <a:spcAft>
                <a:spcPts val="0"/>
              </a:spcAft>
              <a:buNone/>
            </a:pPr>
            <a:r>
              <a:rPr lang="en-US" sz="11000">
                <a:solidFill>
                  <a:schemeClr val="lt1"/>
                </a:solidFill>
                <a:latin typeface="Caveat Brush"/>
                <a:ea typeface="Caveat Brush"/>
                <a:cs typeface="Caveat Brush"/>
                <a:sym typeface="Caveat Brush"/>
              </a:rPr>
              <a:t>Discovered by accident!</a:t>
            </a:r>
            <a:endParaRPr sz="11000">
              <a:solidFill>
                <a:schemeClr val="lt1"/>
              </a:solidFill>
            </a:endParaRPr>
          </a:p>
        </p:txBody>
      </p:sp>
      <p:sp>
        <p:nvSpPr>
          <p:cNvPr id="282" name="Google Shape;282;p31"/>
          <p:cNvSpPr txBox="1"/>
          <p:nvPr/>
        </p:nvSpPr>
        <p:spPr>
          <a:xfrm>
            <a:off x="1059200" y="3429125"/>
            <a:ext cx="4305600" cy="6195600"/>
          </a:xfrm>
          <a:prstGeom prst="rect">
            <a:avLst/>
          </a:prstGeom>
          <a:noFill/>
          <a:ln>
            <a:noFill/>
          </a:ln>
        </p:spPr>
        <p:txBody>
          <a:bodyPr anchorCtr="0" anchor="ctr" bIns="0" lIns="0" spcFirstLastPara="1" rIns="0" wrap="square" tIns="0">
            <a:noAutofit/>
          </a:bodyPr>
          <a:lstStyle/>
          <a:p>
            <a:pPr indent="-514350" lvl="0" marL="457200" marR="0" rtl="0" algn="l">
              <a:lnSpc>
                <a:spcPct val="130000"/>
              </a:lnSpc>
              <a:spcBef>
                <a:spcPts val="0"/>
              </a:spcBef>
              <a:spcAft>
                <a:spcPts val="0"/>
              </a:spcAft>
              <a:buClr>
                <a:schemeClr val="lt1"/>
              </a:buClr>
              <a:buSzPts val="4500"/>
              <a:buFont typeface="Nunito"/>
              <a:buChar char="●"/>
            </a:pPr>
            <a:r>
              <a:rPr b="1" lang="en-US" sz="4500">
                <a:solidFill>
                  <a:schemeClr val="lt1"/>
                </a:solidFill>
                <a:latin typeface="Nunito"/>
                <a:ea typeface="Nunito"/>
                <a:cs typeface="Nunito"/>
                <a:sym typeface="Nunito"/>
              </a:rPr>
              <a:t>OSS Student</a:t>
            </a:r>
            <a:endParaRPr b="1" sz="4500">
              <a:solidFill>
                <a:schemeClr val="lt1"/>
              </a:solidFill>
              <a:latin typeface="Nunito"/>
              <a:ea typeface="Nunito"/>
              <a:cs typeface="Nunito"/>
              <a:sym typeface="Nunito"/>
            </a:endParaRPr>
          </a:p>
          <a:p>
            <a:pPr indent="-514350" lvl="0" marL="457200" marR="0" rtl="0" algn="l">
              <a:lnSpc>
                <a:spcPct val="130000"/>
              </a:lnSpc>
              <a:spcBef>
                <a:spcPts val="0"/>
              </a:spcBef>
              <a:spcAft>
                <a:spcPts val="0"/>
              </a:spcAft>
              <a:buClr>
                <a:schemeClr val="lt1"/>
              </a:buClr>
              <a:buSzPts val="4500"/>
              <a:buFont typeface="Nunito"/>
              <a:buChar char="●"/>
            </a:pPr>
            <a:r>
              <a:rPr b="1" lang="en-US" sz="4500">
                <a:solidFill>
                  <a:schemeClr val="lt1"/>
                </a:solidFill>
                <a:latin typeface="Nunito"/>
                <a:ea typeface="Nunito"/>
                <a:cs typeface="Nunito"/>
                <a:sym typeface="Nunito"/>
              </a:rPr>
              <a:t>Loom</a:t>
            </a:r>
            <a:endParaRPr b="1" sz="4500">
              <a:solidFill>
                <a:schemeClr val="lt1"/>
              </a:solidFill>
              <a:latin typeface="Nunito"/>
              <a:ea typeface="Nunito"/>
              <a:cs typeface="Nunito"/>
              <a:sym typeface="Nunito"/>
            </a:endParaRPr>
          </a:p>
          <a:p>
            <a:pPr indent="-514350" lvl="0" marL="457200" marR="0" rtl="0" algn="l">
              <a:lnSpc>
                <a:spcPct val="130000"/>
              </a:lnSpc>
              <a:spcBef>
                <a:spcPts val="0"/>
              </a:spcBef>
              <a:spcAft>
                <a:spcPts val="0"/>
              </a:spcAft>
              <a:buClr>
                <a:schemeClr val="lt1"/>
              </a:buClr>
              <a:buSzPts val="4500"/>
              <a:buFont typeface="Nunito"/>
              <a:buChar char="●"/>
            </a:pPr>
            <a:r>
              <a:rPr b="1" lang="en-US" sz="4500">
                <a:solidFill>
                  <a:schemeClr val="lt1"/>
                </a:solidFill>
                <a:latin typeface="Nunito"/>
                <a:ea typeface="Nunito"/>
                <a:cs typeface="Nunito"/>
                <a:sym typeface="Nunito"/>
              </a:rPr>
              <a:t>Screencastify</a:t>
            </a:r>
            <a:endParaRPr b="1" sz="4500">
              <a:solidFill>
                <a:schemeClr val="lt1"/>
              </a:solidFill>
              <a:latin typeface="Nunito"/>
              <a:ea typeface="Nunito"/>
              <a:cs typeface="Nunito"/>
              <a:sym typeface="Nunito"/>
            </a:endParaRPr>
          </a:p>
          <a:p>
            <a:pPr indent="-514350" lvl="0" marL="457200" marR="0" rtl="0" algn="l">
              <a:lnSpc>
                <a:spcPct val="130000"/>
              </a:lnSpc>
              <a:spcBef>
                <a:spcPts val="0"/>
              </a:spcBef>
              <a:spcAft>
                <a:spcPts val="0"/>
              </a:spcAft>
              <a:buClr>
                <a:schemeClr val="lt1"/>
              </a:buClr>
              <a:buSzPts val="4500"/>
              <a:buFont typeface="Nunito"/>
              <a:buChar char="●"/>
            </a:pPr>
            <a:r>
              <a:rPr b="1" lang="en-US" sz="4500">
                <a:solidFill>
                  <a:schemeClr val="lt1"/>
                </a:solidFill>
                <a:latin typeface="Nunito"/>
                <a:ea typeface="Nunito"/>
                <a:cs typeface="Nunito"/>
                <a:sym typeface="Nunito"/>
              </a:rPr>
              <a:t>Annotate</a:t>
            </a:r>
            <a:endParaRPr b="1" sz="4500">
              <a:solidFill>
                <a:schemeClr val="lt1"/>
              </a:solidFill>
              <a:latin typeface="Nunito"/>
              <a:ea typeface="Nunito"/>
              <a:cs typeface="Nunito"/>
              <a:sym typeface="Nunito"/>
            </a:endParaRPr>
          </a:p>
          <a:p>
            <a:pPr indent="0" lvl="0" marL="457200" rtl="0" algn="l">
              <a:lnSpc>
                <a:spcPct val="115000"/>
              </a:lnSpc>
              <a:spcBef>
                <a:spcPts val="0"/>
              </a:spcBef>
              <a:spcAft>
                <a:spcPts val="0"/>
              </a:spcAft>
              <a:buNone/>
            </a:pPr>
            <a:r>
              <a:t/>
            </a:r>
            <a:endParaRPr b="1" sz="2400">
              <a:solidFill>
                <a:schemeClr val="dk2"/>
              </a:solidFill>
              <a:latin typeface="Nunito"/>
              <a:ea typeface="Nunito"/>
              <a:cs typeface="Nunito"/>
              <a:sym typeface="Nunito"/>
            </a:endParaRPr>
          </a:p>
          <a:p>
            <a:pPr indent="0" lvl="0" marL="0" marR="0" rtl="0" algn="ctr">
              <a:lnSpc>
                <a:spcPct val="130000"/>
              </a:lnSpc>
              <a:spcBef>
                <a:spcPts val="1400"/>
              </a:spcBef>
              <a:spcAft>
                <a:spcPts val="0"/>
              </a:spcAft>
              <a:buNone/>
            </a:pPr>
            <a:r>
              <a:t/>
            </a:r>
            <a:endParaRPr b="1" sz="3500">
              <a:latin typeface="Nunito"/>
              <a:ea typeface="Nunito"/>
              <a:cs typeface="Nunito"/>
              <a:sym typeface="Nunito"/>
            </a:endParaRPr>
          </a:p>
        </p:txBody>
      </p:sp>
      <p:pic>
        <p:nvPicPr>
          <p:cNvPr descr="Computer Problems | A college student is having problems wit… | Flickr" id="283" name="Google Shape;283;p31"/>
          <p:cNvPicPr preferRelativeResize="0"/>
          <p:nvPr/>
        </p:nvPicPr>
        <p:blipFill>
          <a:blip r:embed="rId4">
            <a:alphaModFix/>
          </a:blip>
          <a:stretch>
            <a:fillRect/>
          </a:stretch>
        </p:blipFill>
        <p:spPr>
          <a:xfrm>
            <a:off x="6979575" y="3271538"/>
            <a:ext cx="9753600" cy="6505575"/>
          </a:xfrm>
          <a:prstGeom prst="rect">
            <a:avLst/>
          </a:prstGeom>
          <a:noFill/>
          <a:ln cap="flat" cmpd="sng" w="76200">
            <a:solidFill>
              <a:srgbClr val="589941"/>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87" name="Shape 287"/>
        <p:cNvGrpSpPr/>
        <p:nvPr/>
      </p:nvGrpSpPr>
      <p:grpSpPr>
        <a:xfrm>
          <a:off x="0" y="0"/>
          <a:ext cx="0" cy="0"/>
          <a:chOff x="0" y="0"/>
          <a:chExt cx="0" cy="0"/>
        </a:xfrm>
      </p:grpSpPr>
      <p:pic>
        <p:nvPicPr>
          <p:cNvPr id="288" name="Google Shape;288;p32"/>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89" name="Google Shape;289;p32"/>
          <p:cNvSpPr/>
          <p:nvPr/>
        </p:nvSpPr>
        <p:spPr>
          <a:xfrm>
            <a:off x="449200" y="9750"/>
            <a:ext cx="17853660" cy="10281716"/>
          </a:xfrm>
          <a:custGeom>
            <a:rect b="b" l="l" r="r" t="t"/>
            <a:pathLst>
              <a:path extrusionOk="0" h="8410402" w="16230600">
                <a:moveTo>
                  <a:pt x="0" y="0"/>
                </a:moveTo>
                <a:lnTo>
                  <a:pt x="16230600" y="0"/>
                </a:lnTo>
                <a:lnTo>
                  <a:pt x="16230600" y="8410402"/>
                </a:lnTo>
                <a:lnTo>
                  <a:pt x="0" y="8410402"/>
                </a:lnTo>
                <a:lnTo>
                  <a:pt x="0" y="0"/>
                </a:lnTo>
                <a:close/>
              </a:path>
            </a:pathLst>
          </a:custGeom>
          <a:blipFill rotWithShape="1">
            <a:blip r:embed="rId4">
              <a:alphaModFix/>
            </a:blip>
            <a:stretch>
              <a:fillRect b="0" l="0" r="0" t="0"/>
            </a:stretch>
          </a:blipFill>
          <a:ln>
            <a:noFill/>
          </a:ln>
        </p:spPr>
      </p:sp>
      <p:sp>
        <p:nvSpPr>
          <p:cNvPr id="290" name="Google Shape;290;p32"/>
          <p:cNvSpPr/>
          <p:nvPr/>
        </p:nvSpPr>
        <p:spPr>
          <a:xfrm>
            <a:off x="3776550" y="3429000"/>
            <a:ext cx="10619920" cy="2100171"/>
          </a:xfrm>
          <a:custGeom>
            <a:rect b="b" l="l" r="r" t="t"/>
            <a:pathLst>
              <a:path extrusionOk="0" h="2289015" w="8122310">
                <a:moveTo>
                  <a:pt x="0" y="0"/>
                </a:moveTo>
                <a:lnTo>
                  <a:pt x="8122310" y="0"/>
                </a:lnTo>
                <a:lnTo>
                  <a:pt x="8122310" y="2289015"/>
                </a:lnTo>
                <a:lnTo>
                  <a:pt x="0" y="2289015"/>
                </a:lnTo>
                <a:lnTo>
                  <a:pt x="0" y="0"/>
                </a:lnTo>
                <a:close/>
              </a:path>
            </a:pathLst>
          </a:custGeom>
          <a:blipFill rotWithShape="1">
            <a:blip r:embed="rId5">
              <a:alphaModFix/>
            </a:blip>
            <a:stretch>
              <a:fillRect b="0" l="0" r="0" t="0"/>
            </a:stretch>
          </a:blipFill>
          <a:ln>
            <a:noFill/>
          </a:ln>
        </p:spPr>
      </p:sp>
      <p:sp>
        <p:nvSpPr>
          <p:cNvPr id="291" name="Google Shape;291;p32"/>
          <p:cNvSpPr txBox="1"/>
          <p:nvPr/>
        </p:nvSpPr>
        <p:spPr>
          <a:xfrm>
            <a:off x="3016188" y="4162588"/>
            <a:ext cx="12255600" cy="10221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lang="en-US" sz="8300">
                <a:solidFill>
                  <a:srgbClr val="45464D"/>
                </a:solidFill>
                <a:latin typeface="Caveat Brush"/>
                <a:ea typeface="Caveat Brush"/>
                <a:cs typeface="Caveat Brush"/>
                <a:sym typeface="Caveat Brush"/>
              </a:rPr>
              <a:t>How We Used Recordings</a:t>
            </a:r>
            <a:endParaRPr sz="8300"/>
          </a:p>
        </p:txBody>
      </p:sp>
      <p:sp>
        <p:nvSpPr>
          <p:cNvPr id="292" name="Google Shape;292;p32"/>
          <p:cNvSpPr txBox="1"/>
          <p:nvPr/>
        </p:nvSpPr>
        <p:spPr>
          <a:xfrm>
            <a:off x="2335650" y="1186950"/>
            <a:ext cx="7627200" cy="2184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lang="en-US" sz="3300" u="sng">
                <a:latin typeface="Nunito"/>
                <a:ea typeface="Nunito"/>
                <a:cs typeface="Nunito"/>
                <a:sym typeface="Nunito"/>
              </a:rPr>
              <a:t>Test Reviews</a:t>
            </a:r>
            <a:endParaRPr b="1" sz="3300" u="sng">
              <a:latin typeface="Nunito"/>
              <a:ea typeface="Nunito"/>
              <a:cs typeface="Nunito"/>
              <a:sym typeface="Nunito"/>
            </a:endParaRPr>
          </a:p>
          <a:p>
            <a:pPr indent="0" lvl="0" marL="0" marR="0" rtl="0" algn="ctr">
              <a:lnSpc>
                <a:spcPct val="100000"/>
              </a:lnSpc>
              <a:spcBef>
                <a:spcPts val="0"/>
              </a:spcBef>
              <a:spcAft>
                <a:spcPts val="0"/>
              </a:spcAft>
              <a:buNone/>
            </a:pPr>
            <a:r>
              <a:rPr lang="en-US" sz="3300">
                <a:latin typeface="Nunito"/>
                <a:ea typeface="Nunito"/>
                <a:cs typeface="Nunito"/>
                <a:sym typeface="Nunito"/>
              </a:rPr>
              <a:t>Recorded so students could watch at home or in the classroom for extra explanation and practice before a test. </a:t>
            </a:r>
            <a:endParaRPr sz="3300">
              <a:latin typeface="Nunito"/>
              <a:ea typeface="Nunito"/>
              <a:cs typeface="Nunito"/>
              <a:sym typeface="Nunito"/>
            </a:endParaRPr>
          </a:p>
        </p:txBody>
      </p:sp>
      <p:sp>
        <p:nvSpPr>
          <p:cNvPr id="293" name="Google Shape;293;p32"/>
          <p:cNvSpPr txBox="1"/>
          <p:nvPr/>
        </p:nvSpPr>
        <p:spPr>
          <a:xfrm>
            <a:off x="2464550" y="5681575"/>
            <a:ext cx="6081000" cy="2693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3300" u="sng">
                <a:latin typeface="Nunito"/>
                <a:ea typeface="Nunito"/>
                <a:cs typeface="Nunito"/>
                <a:sym typeface="Nunito"/>
              </a:rPr>
              <a:t>Guest Educator Lessons          &amp; Absent Students</a:t>
            </a:r>
            <a:endParaRPr b="1" sz="3300" u="sng">
              <a:latin typeface="Nunito"/>
              <a:ea typeface="Nunito"/>
              <a:cs typeface="Nunito"/>
              <a:sym typeface="Nunito"/>
            </a:endParaRPr>
          </a:p>
          <a:p>
            <a:pPr indent="0" lvl="0" marL="0" marR="0" rtl="0" algn="ctr">
              <a:lnSpc>
                <a:spcPct val="100000"/>
              </a:lnSpc>
              <a:spcBef>
                <a:spcPts val="0"/>
              </a:spcBef>
              <a:spcAft>
                <a:spcPts val="0"/>
              </a:spcAft>
              <a:buNone/>
            </a:pPr>
            <a:r>
              <a:t/>
            </a:r>
            <a:endParaRPr b="1" sz="1000" u="sng">
              <a:latin typeface="Nunito"/>
              <a:ea typeface="Nunito"/>
              <a:cs typeface="Nunito"/>
              <a:sym typeface="Nunito"/>
            </a:endParaRPr>
          </a:p>
          <a:p>
            <a:pPr indent="0" lvl="0" marL="0" marR="0" rtl="0" algn="ctr">
              <a:lnSpc>
                <a:spcPct val="100000"/>
              </a:lnSpc>
              <a:spcBef>
                <a:spcPts val="0"/>
              </a:spcBef>
              <a:spcAft>
                <a:spcPts val="0"/>
              </a:spcAft>
              <a:buNone/>
            </a:pPr>
            <a:r>
              <a:rPr lang="en-US" sz="3300">
                <a:latin typeface="Nunito"/>
                <a:ea typeface="Nunito"/>
                <a:cs typeface="Nunito"/>
                <a:sym typeface="Nunito"/>
              </a:rPr>
              <a:t>Great way for students to still get the lesson and not fall behind the other classes.</a:t>
            </a:r>
            <a:endParaRPr sz="3300">
              <a:latin typeface="Nunito"/>
              <a:ea typeface="Nunito"/>
              <a:cs typeface="Nunito"/>
              <a:sym typeface="Nunito"/>
            </a:endParaRPr>
          </a:p>
        </p:txBody>
      </p:sp>
      <p:sp>
        <p:nvSpPr>
          <p:cNvPr id="294" name="Google Shape;294;p32"/>
          <p:cNvSpPr txBox="1"/>
          <p:nvPr/>
        </p:nvSpPr>
        <p:spPr>
          <a:xfrm>
            <a:off x="10408425" y="1186950"/>
            <a:ext cx="5152200" cy="2184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lang="en-US" sz="3300" u="sng">
                <a:latin typeface="Nunito"/>
                <a:ea typeface="Nunito"/>
                <a:cs typeface="Nunito"/>
                <a:sym typeface="Nunito"/>
              </a:rPr>
              <a:t>Test Corrections</a:t>
            </a:r>
            <a:endParaRPr b="1" sz="3300" u="sng">
              <a:latin typeface="Nunito"/>
              <a:ea typeface="Nunito"/>
              <a:cs typeface="Nunito"/>
              <a:sym typeface="Nunito"/>
            </a:endParaRPr>
          </a:p>
          <a:p>
            <a:pPr indent="0" lvl="0" marL="0" marR="0" rtl="0" algn="ctr">
              <a:lnSpc>
                <a:spcPct val="100000"/>
              </a:lnSpc>
              <a:spcBef>
                <a:spcPts val="0"/>
              </a:spcBef>
              <a:spcAft>
                <a:spcPts val="0"/>
              </a:spcAft>
              <a:buNone/>
            </a:pPr>
            <a:r>
              <a:rPr lang="en-US" sz="3300">
                <a:latin typeface="Nunito"/>
                <a:ea typeface="Nunito"/>
                <a:cs typeface="Nunito"/>
                <a:sym typeface="Nunito"/>
              </a:rPr>
              <a:t>Students could watch video &amp; make corrections before retakes. </a:t>
            </a:r>
            <a:endParaRPr sz="3300">
              <a:latin typeface="Nunito"/>
              <a:ea typeface="Nunito"/>
              <a:cs typeface="Nunito"/>
              <a:sym typeface="Nunito"/>
            </a:endParaRPr>
          </a:p>
        </p:txBody>
      </p:sp>
      <p:sp>
        <p:nvSpPr>
          <p:cNvPr id="295" name="Google Shape;295;p32"/>
          <p:cNvSpPr txBox="1"/>
          <p:nvPr/>
        </p:nvSpPr>
        <p:spPr>
          <a:xfrm>
            <a:off x="8968600" y="5757775"/>
            <a:ext cx="7125900" cy="21843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lang="en-US" sz="3300" u="sng">
                <a:latin typeface="Nunito"/>
                <a:ea typeface="Nunito"/>
                <a:cs typeface="Nunito"/>
                <a:sym typeface="Nunito"/>
              </a:rPr>
              <a:t>Extra Practice</a:t>
            </a:r>
            <a:endParaRPr b="1" sz="3300" u="sng">
              <a:latin typeface="Nunito"/>
              <a:ea typeface="Nunito"/>
              <a:cs typeface="Nunito"/>
              <a:sym typeface="Nunito"/>
            </a:endParaRPr>
          </a:p>
          <a:p>
            <a:pPr indent="0" lvl="0" marL="0" marR="0" rtl="0" algn="ctr">
              <a:lnSpc>
                <a:spcPct val="100000"/>
              </a:lnSpc>
              <a:spcBef>
                <a:spcPts val="0"/>
              </a:spcBef>
              <a:spcAft>
                <a:spcPts val="0"/>
              </a:spcAft>
              <a:buNone/>
            </a:pPr>
            <a:r>
              <a:rPr lang="en-US" sz="3300">
                <a:latin typeface="Nunito"/>
                <a:ea typeface="Nunito"/>
                <a:cs typeface="Nunito"/>
                <a:sym typeface="Nunito"/>
              </a:rPr>
              <a:t>If there was a concept we went over quickly and knew further explanation and practice were needed.</a:t>
            </a:r>
            <a:endParaRPr sz="3300">
              <a:latin typeface="Nunito"/>
              <a:ea typeface="Nunito"/>
              <a:cs typeface="Nunito"/>
              <a:sym typeface="Nuni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1C5D4"/>
        </a:solidFill>
      </p:bgPr>
    </p:bg>
    <p:spTree>
      <p:nvGrpSpPr>
        <p:cNvPr id="299" name="Shape 299"/>
        <p:cNvGrpSpPr/>
        <p:nvPr/>
      </p:nvGrpSpPr>
      <p:grpSpPr>
        <a:xfrm>
          <a:off x="0" y="0"/>
          <a:ext cx="0" cy="0"/>
          <a:chOff x="0" y="0"/>
          <a:chExt cx="0" cy="0"/>
        </a:xfrm>
      </p:grpSpPr>
      <p:pic>
        <p:nvPicPr>
          <p:cNvPr id="300" name="Google Shape;300;p33"/>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301" name="Google Shape;301;p33"/>
          <p:cNvPicPr preferRelativeResize="0"/>
          <p:nvPr/>
        </p:nvPicPr>
        <p:blipFill rotWithShape="1">
          <a:blip r:embed="rId4">
            <a:alphaModFix/>
          </a:blip>
          <a:srcRect b="62981" l="0" r="0" t="0"/>
          <a:stretch/>
        </p:blipFill>
        <p:spPr>
          <a:xfrm>
            <a:off x="1573050" y="1028996"/>
            <a:ext cx="15141900" cy="9257999"/>
          </a:xfrm>
          <a:prstGeom prst="rect">
            <a:avLst/>
          </a:prstGeom>
          <a:noFill/>
          <a:ln>
            <a:noFill/>
          </a:ln>
        </p:spPr>
      </p:pic>
      <p:pic>
        <p:nvPicPr>
          <p:cNvPr id="302" name="Google Shape;302;p33"/>
          <p:cNvPicPr preferRelativeResize="0"/>
          <p:nvPr/>
        </p:nvPicPr>
        <p:blipFill>
          <a:blip r:embed="rId5">
            <a:alphaModFix/>
          </a:blip>
          <a:stretch>
            <a:fillRect/>
          </a:stretch>
        </p:blipFill>
        <p:spPr>
          <a:xfrm>
            <a:off x="5577200" y="351244"/>
            <a:ext cx="7133600" cy="7350538"/>
          </a:xfrm>
          <a:prstGeom prst="rect">
            <a:avLst/>
          </a:prstGeom>
          <a:noFill/>
          <a:ln>
            <a:noFill/>
          </a:ln>
        </p:spPr>
      </p:pic>
      <p:pic>
        <p:nvPicPr>
          <p:cNvPr id="303" name="Google Shape;303;p33"/>
          <p:cNvPicPr preferRelativeResize="0"/>
          <p:nvPr/>
        </p:nvPicPr>
        <p:blipFill>
          <a:blip r:embed="rId6">
            <a:alphaModFix/>
          </a:blip>
          <a:stretch>
            <a:fillRect/>
          </a:stretch>
        </p:blipFill>
        <p:spPr>
          <a:xfrm>
            <a:off x="2710650" y="6288500"/>
            <a:ext cx="12866698" cy="2739201"/>
          </a:xfrm>
          <a:prstGeom prst="rect">
            <a:avLst/>
          </a:prstGeom>
          <a:noFill/>
          <a:ln>
            <a:noFill/>
          </a:ln>
        </p:spPr>
      </p:pic>
      <p:sp>
        <p:nvSpPr>
          <p:cNvPr id="304" name="Google Shape;304;p33"/>
          <p:cNvSpPr txBox="1"/>
          <p:nvPr/>
        </p:nvSpPr>
        <p:spPr>
          <a:xfrm>
            <a:off x="3339874" y="6881110"/>
            <a:ext cx="11608200" cy="1395000"/>
          </a:xfrm>
          <a:prstGeom prst="rect">
            <a:avLst/>
          </a:prstGeom>
          <a:noFill/>
          <a:ln>
            <a:noFill/>
          </a:ln>
        </p:spPr>
        <p:txBody>
          <a:bodyPr anchorCtr="0" anchor="t" bIns="0" lIns="0" spcFirstLastPara="1" rIns="0" wrap="square" tIns="0">
            <a:spAutoFit/>
          </a:bodyPr>
          <a:lstStyle/>
          <a:p>
            <a:pPr indent="0" lvl="0" marL="0" marR="0" rtl="0" algn="ctr">
              <a:lnSpc>
                <a:spcPct val="100993"/>
              </a:lnSpc>
              <a:spcBef>
                <a:spcPts val="0"/>
              </a:spcBef>
              <a:spcAft>
                <a:spcPts val="0"/>
              </a:spcAft>
              <a:buNone/>
            </a:pPr>
            <a:r>
              <a:rPr lang="en-US" sz="9063">
                <a:solidFill>
                  <a:srgbClr val="589941"/>
                </a:solidFill>
                <a:latin typeface="Caveat Brush"/>
                <a:ea typeface="Caveat Brush"/>
                <a:cs typeface="Caveat Brush"/>
                <a:sym typeface="Caveat Brush"/>
              </a:rPr>
              <a:t>Recording Videos</a:t>
            </a:r>
            <a:endParaRPr>
              <a:solidFill>
                <a:srgbClr val="589941"/>
              </a:solidFill>
            </a:endParaRPr>
          </a:p>
        </p:txBody>
      </p:sp>
      <p:sp>
        <p:nvSpPr>
          <p:cNvPr id="305" name="Google Shape;305;p33"/>
          <p:cNvSpPr txBox="1"/>
          <p:nvPr/>
        </p:nvSpPr>
        <p:spPr>
          <a:xfrm>
            <a:off x="7566380" y="2624078"/>
            <a:ext cx="3155100" cy="3062700"/>
          </a:xfrm>
          <a:prstGeom prst="rect">
            <a:avLst/>
          </a:prstGeom>
          <a:noFill/>
          <a:ln>
            <a:noFill/>
          </a:ln>
        </p:spPr>
        <p:txBody>
          <a:bodyPr anchorCtr="0" anchor="t" bIns="0" lIns="0" spcFirstLastPara="1" rIns="0" wrap="square" tIns="0">
            <a:spAutoFit/>
          </a:bodyPr>
          <a:lstStyle/>
          <a:p>
            <a:pPr indent="0" lvl="0" marL="0" marR="0" rtl="0" algn="ctr">
              <a:lnSpc>
                <a:spcPct val="101000"/>
              </a:lnSpc>
              <a:spcBef>
                <a:spcPts val="0"/>
              </a:spcBef>
              <a:spcAft>
                <a:spcPts val="0"/>
              </a:spcAft>
              <a:buNone/>
            </a:pPr>
            <a:r>
              <a:rPr b="0" i="0" lang="en-US" sz="19898" u="none" cap="none" strike="noStrike">
                <a:solidFill>
                  <a:srgbClr val="589941"/>
                </a:solidFill>
                <a:latin typeface="Caveat Brush"/>
                <a:ea typeface="Caveat Brush"/>
                <a:cs typeface="Caveat Brush"/>
                <a:sym typeface="Caveat Brush"/>
              </a:rPr>
              <a:t>0</a:t>
            </a:r>
            <a:r>
              <a:rPr lang="en-US" sz="19898">
                <a:solidFill>
                  <a:srgbClr val="589941"/>
                </a:solidFill>
                <a:latin typeface="Caveat Brush"/>
                <a:ea typeface="Caveat Brush"/>
                <a:cs typeface="Caveat Brush"/>
                <a:sym typeface="Caveat Brush"/>
              </a:rPr>
              <a:t>3</a:t>
            </a:r>
            <a:endParaRPr>
              <a:solidFill>
                <a:srgbClr val="589941"/>
              </a:solidFill>
            </a:endParaRPr>
          </a:p>
        </p:txBody>
      </p:sp>
      <p:sp>
        <p:nvSpPr>
          <p:cNvPr id="306" name="Google Shape;306;p33"/>
          <p:cNvSpPr/>
          <p:nvPr/>
        </p:nvSpPr>
        <p:spPr>
          <a:xfrm flipH="1" rot="1457765">
            <a:off x="-1377018" y="5033223"/>
            <a:ext cx="4811437" cy="4461514"/>
          </a:xfrm>
          <a:custGeom>
            <a:rect b="b" l="l" r="r" t="t"/>
            <a:pathLst>
              <a:path extrusionOk="0" h="4461514" w="4811437">
                <a:moveTo>
                  <a:pt x="4811436" y="0"/>
                </a:moveTo>
                <a:lnTo>
                  <a:pt x="0" y="0"/>
                </a:lnTo>
                <a:lnTo>
                  <a:pt x="0" y="4461514"/>
                </a:lnTo>
                <a:lnTo>
                  <a:pt x="4811436" y="4461514"/>
                </a:lnTo>
                <a:lnTo>
                  <a:pt x="4811436" y="0"/>
                </a:lnTo>
                <a:close/>
              </a:path>
            </a:pathLst>
          </a:custGeom>
          <a:blipFill rotWithShape="1">
            <a:blip r:embed="rId7">
              <a:alphaModFix/>
            </a:blip>
            <a:stretch>
              <a:fillRect b="0" l="0" r="0" t="0"/>
            </a:stretch>
          </a:blipFill>
          <a:ln>
            <a:noFill/>
          </a:ln>
        </p:spPr>
      </p:sp>
      <p:pic>
        <p:nvPicPr>
          <p:cNvPr descr="Hand Holding Phone Images | Free Photos, PNG Stickers, Wallpapers ..." id="307" name="Google Shape;307;p33"/>
          <p:cNvPicPr preferRelativeResize="0"/>
          <p:nvPr/>
        </p:nvPicPr>
        <p:blipFill>
          <a:blip r:embed="rId8">
            <a:alphaModFix/>
          </a:blip>
          <a:stretch>
            <a:fillRect/>
          </a:stretch>
        </p:blipFill>
        <p:spPr>
          <a:xfrm>
            <a:off x="13037500" y="6881095"/>
            <a:ext cx="4853400" cy="3233700"/>
          </a:xfrm>
          <a:prstGeom prst="ellipse">
            <a:avLst/>
          </a:prstGeom>
          <a:noFill/>
          <a:ln cap="flat" cmpd="sng" w="28575">
            <a:solidFill>
              <a:schemeClr val="accent1"/>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id="312" name="Google Shape;312;p34" title="Untitled Video July 16, 2025 1:59 PM.webm">
            <a:hlinkClick r:id="rId3"/>
          </p:cNvPr>
          <p:cNvPicPr preferRelativeResize="0"/>
          <p:nvPr/>
        </p:nvPicPr>
        <p:blipFill>
          <a:blip r:embed="rId4">
            <a:alphaModFix/>
          </a:blip>
          <a:stretch>
            <a:fillRect/>
          </a:stretch>
        </p:blipFill>
        <p:spPr>
          <a:xfrm>
            <a:off x="6392975" y="2067200"/>
            <a:ext cx="10357450" cy="7768100"/>
          </a:xfrm>
          <a:prstGeom prst="rect">
            <a:avLst/>
          </a:prstGeom>
          <a:noFill/>
          <a:ln>
            <a:noFill/>
          </a:ln>
        </p:spPr>
      </p:pic>
      <p:sp>
        <p:nvSpPr>
          <p:cNvPr id="313" name="Google Shape;313;p34"/>
          <p:cNvSpPr txBox="1"/>
          <p:nvPr/>
        </p:nvSpPr>
        <p:spPr>
          <a:xfrm>
            <a:off x="481125" y="612950"/>
            <a:ext cx="17607600" cy="116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7600">
                <a:solidFill>
                  <a:schemeClr val="lt1"/>
                </a:solidFill>
                <a:latin typeface="Caveat Brush"/>
                <a:ea typeface="Caveat Brush"/>
                <a:cs typeface="Caveat Brush"/>
                <a:sym typeface="Caveat Brush"/>
              </a:rPr>
              <a:t>Steps to Logging Into </a:t>
            </a:r>
            <a:r>
              <a:rPr b="1" lang="en-US" sz="7600" u="sng">
                <a:solidFill>
                  <a:schemeClr val="lt1"/>
                </a:solidFill>
                <a:latin typeface="Caveat Brush"/>
                <a:ea typeface="Caveat Brush"/>
                <a:cs typeface="Caveat Brush"/>
                <a:sym typeface="Caveat Brush"/>
                <a:hlinkClick r:id="rId5">
                  <a:extLst>
                    <a:ext uri="{A12FA001-AC4F-418D-AE19-62706E023703}">
                      <ahyp:hlinkClr val="tx"/>
                    </a:ext>
                  </a:extLst>
                </a:hlinkClick>
              </a:rPr>
              <a:t>Annotate.net</a:t>
            </a:r>
            <a:r>
              <a:rPr b="1" lang="en-US" sz="7600">
                <a:solidFill>
                  <a:schemeClr val="lt1"/>
                </a:solidFill>
                <a:latin typeface="Caveat Brush"/>
                <a:ea typeface="Caveat Brush"/>
                <a:cs typeface="Caveat Brush"/>
                <a:sym typeface="Caveat Brush"/>
              </a:rPr>
              <a:t> on Laptop</a:t>
            </a:r>
            <a:endParaRPr b="1" sz="7600">
              <a:solidFill>
                <a:schemeClr val="lt1"/>
              </a:solidFill>
            </a:endParaRPr>
          </a:p>
        </p:txBody>
      </p:sp>
      <p:sp>
        <p:nvSpPr>
          <p:cNvPr id="314" name="Google Shape;314;p34"/>
          <p:cNvSpPr txBox="1"/>
          <p:nvPr/>
        </p:nvSpPr>
        <p:spPr>
          <a:xfrm>
            <a:off x="1005875" y="2899950"/>
            <a:ext cx="4048500" cy="40380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US" sz="3600">
                <a:solidFill>
                  <a:schemeClr val="lt1"/>
                </a:solidFill>
                <a:latin typeface="Nunito"/>
                <a:ea typeface="Nunito"/>
                <a:cs typeface="Nunito"/>
                <a:sym typeface="Nunito"/>
              </a:rPr>
              <a:t>Sign into </a:t>
            </a:r>
            <a:r>
              <a:rPr lang="en-US" sz="3600" u="sng">
                <a:solidFill>
                  <a:schemeClr val="lt1"/>
                </a:solidFill>
                <a:latin typeface="Nunito"/>
                <a:ea typeface="Nunito"/>
                <a:cs typeface="Nunito"/>
                <a:sym typeface="Nunito"/>
                <a:hlinkClick r:id="rId6">
                  <a:extLst>
                    <a:ext uri="{A12FA001-AC4F-418D-AE19-62706E023703}">
                      <ahyp:hlinkClr val="tx"/>
                    </a:ext>
                  </a:extLst>
                </a:hlinkClick>
              </a:rPr>
              <a:t>Annotate.net</a:t>
            </a:r>
            <a:r>
              <a:rPr lang="en-US" sz="3600">
                <a:solidFill>
                  <a:schemeClr val="lt1"/>
                </a:solidFill>
                <a:latin typeface="Nunito"/>
                <a:ea typeface="Nunito"/>
                <a:cs typeface="Nunito"/>
                <a:sym typeface="Nunito"/>
              </a:rPr>
              <a:t> - sign in with Google, click on my name. Laptop first, then iPad.</a:t>
            </a:r>
            <a:endParaRPr sz="3600">
              <a:solidFill>
                <a:schemeClr val="lt1"/>
              </a:solidFill>
              <a:latin typeface="Nunito"/>
              <a:ea typeface="Nunito"/>
              <a:cs typeface="Nunito"/>
              <a:sym typeface="Nunito"/>
            </a:endParaRPr>
          </a:p>
          <a:p>
            <a:pPr indent="0" lvl="0" marL="0" rtl="0" algn="l">
              <a:spcBef>
                <a:spcPts val="0"/>
              </a:spcBef>
              <a:spcAft>
                <a:spcPts val="0"/>
              </a:spcAft>
              <a:buNone/>
            </a:pPr>
            <a:r>
              <a:t/>
            </a:r>
            <a:endParaRPr sz="2000">
              <a:solidFill>
                <a:schemeClr val="lt1"/>
              </a:solidFill>
              <a:latin typeface="Nunito"/>
              <a:ea typeface="Nunito"/>
              <a:cs typeface="Nunito"/>
              <a:sym typeface="Nunito"/>
            </a:endParaRPr>
          </a:p>
        </p:txBody>
      </p:sp>
      <p:pic>
        <p:nvPicPr>
          <p:cNvPr id="315" name="Google Shape;315;p34"/>
          <p:cNvPicPr preferRelativeResize="0"/>
          <p:nvPr/>
        </p:nvPicPr>
        <p:blipFill>
          <a:blip r:embed="rId7">
            <a:alphaModFix/>
          </a:blip>
          <a:stretch>
            <a:fillRect/>
          </a:stretch>
        </p:blipFill>
        <p:spPr>
          <a:xfrm>
            <a:off x="0" y="-224550"/>
            <a:ext cx="18288000" cy="10287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10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19" name="Shape 319"/>
        <p:cNvGrpSpPr/>
        <p:nvPr/>
      </p:nvGrpSpPr>
      <p:grpSpPr>
        <a:xfrm>
          <a:off x="0" y="0"/>
          <a:ext cx="0" cy="0"/>
          <a:chOff x="0" y="0"/>
          <a:chExt cx="0" cy="0"/>
        </a:xfrm>
      </p:grpSpPr>
      <p:pic>
        <p:nvPicPr>
          <p:cNvPr id="320" name="Google Shape;320;p35" title="RPReplay_Final1752693313.MP4">
            <a:hlinkClick r:id="rId3"/>
          </p:cNvPr>
          <p:cNvPicPr preferRelativeResize="0"/>
          <p:nvPr/>
        </p:nvPicPr>
        <p:blipFill>
          <a:blip r:embed="rId4">
            <a:alphaModFix/>
          </a:blip>
          <a:stretch>
            <a:fillRect/>
          </a:stretch>
        </p:blipFill>
        <p:spPr>
          <a:xfrm>
            <a:off x="6909675" y="1754000"/>
            <a:ext cx="10357050" cy="7767800"/>
          </a:xfrm>
          <a:prstGeom prst="rect">
            <a:avLst/>
          </a:prstGeom>
          <a:noFill/>
          <a:ln>
            <a:noFill/>
          </a:ln>
        </p:spPr>
      </p:pic>
      <p:sp>
        <p:nvSpPr>
          <p:cNvPr id="321" name="Google Shape;321;p35"/>
          <p:cNvSpPr txBox="1"/>
          <p:nvPr/>
        </p:nvSpPr>
        <p:spPr>
          <a:xfrm>
            <a:off x="481125" y="143225"/>
            <a:ext cx="17607600" cy="116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7600">
                <a:solidFill>
                  <a:schemeClr val="lt1"/>
                </a:solidFill>
                <a:latin typeface="Caveat Brush"/>
                <a:ea typeface="Caveat Brush"/>
                <a:cs typeface="Caveat Brush"/>
                <a:sym typeface="Caveat Brush"/>
              </a:rPr>
              <a:t>Steps to Logging Into </a:t>
            </a:r>
            <a:r>
              <a:rPr b="1" lang="en-US" sz="7600" u="sng">
                <a:solidFill>
                  <a:schemeClr val="lt1"/>
                </a:solidFill>
                <a:latin typeface="Caveat Brush"/>
                <a:ea typeface="Caveat Brush"/>
                <a:cs typeface="Caveat Brush"/>
                <a:sym typeface="Caveat Brush"/>
                <a:hlinkClick r:id="rId5">
                  <a:extLst>
                    <a:ext uri="{A12FA001-AC4F-418D-AE19-62706E023703}">
                      <ahyp:hlinkClr val="tx"/>
                    </a:ext>
                  </a:extLst>
                </a:hlinkClick>
              </a:rPr>
              <a:t>Annotate.net</a:t>
            </a:r>
            <a:r>
              <a:rPr b="1" lang="en-US" sz="7600">
                <a:solidFill>
                  <a:schemeClr val="lt1"/>
                </a:solidFill>
                <a:latin typeface="Caveat Brush"/>
                <a:ea typeface="Caveat Brush"/>
                <a:cs typeface="Caveat Brush"/>
                <a:sym typeface="Caveat Brush"/>
              </a:rPr>
              <a:t> on iPad</a:t>
            </a:r>
            <a:endParaRPr b="1" sz="7600">
              <a:solidFill>
                <a:schemeClr val="lt1"/>
              </a:solidFill>
            </a:endParaRPr>
          </a:p>
        </p:txBody>
      </p:sp>
      <p:pic>
        <p:nvPicPr>
          <p:cNvPr descr="a penguin is sitting in a chair with a laptop (Provided by Tenor)" id="322" name="Google Shape;322;p35"/>
          <p:cNvPicPr preferRelativeResize="0"/>
          <p:nvPr/>
        </p:nvPicPr>
        <p:blipFill>
          <a:blip r:embed="rId6">
            <a:alphaModFix/>
          </a:blip>
          <a:stretch>
            <a:fillRect/>
          </a:stretch>
        </p:blipFill>
        <p:spPr>
          <a:xfrm>
            <a:off x="763050" y="3038900"/>
            <a:ext cx="4979325" cy="4979325"/>
          </a:xfrm>
          <a:prstGeom prst="rect">
            <a:avLst/>
          </a:prstGeom>
          <a:noFill/>
          <a:ln>
            <a:noFill/>
          </a:ln>
        </p:spPr>
      </p:pic>
      <p:pic>
        <p:nvPicPr>
          <p:cNvPr id="323" name="Google Shape;323;p35"/>
          <p:cNvPicPr preferRelativeResize="0"/>
          <p:nvPr/>
        </p:nvPicPr>
        <p:blipFill>
          <a:blip r:embed="rId7">
            <a:alphaModFix/>
          </a:blip>
          <a:stretch>
            <a:fillRect/>
          </a:stretch>
        </p:blipFill>
        <p:spPr>
          <a:xfrm>
            <a:off x="281850" y="-239075"/>
            <a:ext cx="18288000" cy="10287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1000"/>
                                        <p:tgtEl>
                                          <p:spTgt spid="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27" name="Shape 327"/>
        <p:cNvGrpSpPr/>
        <p:nvPr/>
      </p:nvGrpSpPr>
      <p:grpSpPr>
        <a:xfrm>
          <a:off x="0" y="0"/>
          <a:ext cx="0" cy="0"/>
          <a:chOff x="0" y="0"/>
          <a:chExt cx="0" cy="0"/>
        </a:xfrm>
      </p:grpSpPr>
      <p:sp>
        <p:nvSpPr>
          <p:cNvPr id="328" name="Google Shape;328;p36"/>
          <p:cNvSpPr txBox="1"/>
          <p:nvPr/>
        </p:nvSpPr>
        <p:spPr>
          <a:xfrm>
            <a:off x="2688825" y="-276998"/>
            <a:ext cx="17607600" cy="116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7600">
                <a:solidFill>
                  <a:schemeClr val="lt1"/>
                </a:solidFill>
                <a:latin typeface="Caveat Brush"/>
                <a:ea typeface="Caveat Brush"/>
                <a:cs typeface="Caveat Brush"/>
                <a:sym typeface="Caveat Brush"/>
              </a:rPr>
              <a:t>Steps to Recording a Single Video</a:t>
            </a:r>
            <a:endParaRPr b="1" sz="7600">
              <a:solidFill>
                <a:schemeClr val="lt1"/>
              </a:solidFill>
            </a:endParaRPr>
          </a:p>
        </p:txBody>
      </p:sp>
      <p:sp>
        <p:nvSpPr>
          <p:cNvPr id="329" name="Google Shape;329;p36"/>
          <p:cNvSpPr txBox="1"/>
          <p:nvPr/>
        </p:nvSpPr>
        <p:spPr>
          <a:xfrm>
            <a:off x="958900" y="369150"/>
            <a:ext cx="8048700" cy="6119700"/>
          </a:xfrm>
          <a:prstGeom prst="rect">
            <a:avLst/>
          </a:prstGeom>
          <a:noFill/>
          <a:ln>
            <a:noFill/>
          </a:ln>
        </p:spPr>
        <p:txBody>
          <a:bodyPr anchorCtr="0" anchor="t" bIns="91425" lIns="91425" spcFirstLastPara="1" rIns="91425" wrap="square" tIns="91425">
            <a:noAutofit/>
          </a:bodyPr>
          <a:lstStyle/>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Remote Desktop</a:t>
            </a:r>
            <a:endParaRPr sz="3600">
              <a:solidFill>
                <a:schemeClr val="lt1"/>
              </a:solidFill>
              <a:latin typeface="Nunito"/>
              <a:ea typeface="Nunito"/>
              <a:cs typeface="Nunito"/>
              <a:sym typeface="Nunito"/>
            </a:endParaRPr>
          </a:p>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Hit Red circle in bottom left corner</a:t>
            </a:r>
            <a:endParaRPr sz="3600">
              <a:solidFill>
                <a:schemeClr val="lt1"/>
              </a:solidFill>
              <a:latin typeface="Nunito"/>
              <a:ea typeface="Nunito"/>
              <a:cs typeface="Nunito"/>
              <a:sym typeface="Nunito"/>
            </a:endParaRPr>
          </a:p>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Title - Untitled 001, make sure Record mic audio is checked, decide if you want closed captioning. CREATE</a:t>
            </a:r>
            <a:endParaRPr sz="3600">
              <a:solidFill>
                <a:schemeClr val="lt1"/>
              </a:solidFill>
              <a:latin typeface="Nunito"/>
              <a:ea typeface="Nunito"/>
              <a:cs typeface="Nunito"/>
              <a:sym typeface="Nunito"/>
            </a:endParaRPr>
          </a:p>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Allow to use your Microphone</a:t>
            </a:r>
            <a:endParaRPr sz="3600">
              <a:solidFill>
                <a:schemeClr val="lt1"/>
              </a:solidFill>
              <a:latin typeface="Nunito"/>
              <a:ea typeface="Nunito"/>
              <a:cs typeface="Nunito"/>
              <a:sym typeface="Nunito"/>
            </a:endParaRPr>
          </a:p>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Start Talking and Teaching.</a:t>
            </a:r>
            <a:endParaRPr sz="3600">
              <a:solidFill>
                <a:schemeClr val="lt1"/>
              </a:solidFill>
              <a:latin typeface="Nunito"/>
              <a:ea typeface="Nunito"/>
              <a:cs typeface="Nunito"/>
              <a:sym typeface="Nunito"/>
            </a:endParaRPr>
          </a:p>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Done - hit blinking red circle - stop to end. Pause for a quick break. </a:t>
            </a:r>
            <a:endParaRPr sz="3600">
              <a:solidFill>
                <a:schemeClr val="lt1"/>
              </a:solidFill>
              <a:latin typeface="Nunito"/>
              <a:ea typeface="Nunito"/>
              <a:cs typeface="Nunito"/>
              <a:sym typeface="Nunito"/>
            </a:endParaRPr>
          </a:p>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Stop - saving clip - you are done.</a:t>
            </a:r>
            <a:endParaRPr sz="3600">
              <a:solidFill>
                <a:schemeClr val="lt1"/>
              </a:solidFill>
              <a:latin typeface="Nunito"/>
              <a:ea typeface="Nunito"/>
              <a:cs typeface="Nunito"/>
              <a:sym typeface="Nunito"/>
            </a:endParaRPr>
          </a:p>
          <a:p>
            <a:pPr indent="0" lvl="0" marL="457200" rtl="0" algn="l">
              <a:spcBef>
                <a:spcPts val="0"/>
              </a:spcBef>
              <a:spcAft>
                <a:spcPts val="0"/>
              </a:spcAft>
              <a:buNone/>
            </a:pPr>
            <a:r>
              <a:t/>
            </a:r>
            <a:endParaRPr sz="2000">
              <a:solidFill>
                <a:schemeClr val="lt1"/>
              </a:solidFill>
              <a:latin typeface="Nunito"/>
              <a:ea typeface="Nunito"/>
              <a:cs typeface="Nunito"/>
              <a:sym typeface="Nunito"/>
            </a:endParaRPr>
          </a:p>
        </p:txBody>
      </p:sp>
      <p:sp>
        <p:nvSpPr>
          <p:cNvPr id="330" name="Google Shape;330;p36"/>
          <p:cNvSpPr txBox="1"/>
          <p:nvPr/>
        </p:nvSpPr>
        <p:spPr>
          <a:xfrm>
            <a:off x="-1047500" y="8168525"/>
            <a:ext cx="13528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solidFill>
                <a:schemeClr val="dk1"/>
              </a:solidFill>
              <a:latin typeface="Nunito"/>
              <a:ea typeface="Nunito"/>
              <a:cs typeface="Nunito"/>
              <a:sym typeface="Nunito"/>
            </a:endParaRPr>
          </a:p>
        </p:txBody>
      </p:sp>
      <p:sp>
        <p:nvSpPr>
          <p:cNvPr id="331" name="Google Shape;331;p36"/>
          <p:cNvSpPr txBox="1"/>
          <p:nvPr/>
        </p:nvSpPr>
        <p:spPr>
          <a:xfrm>
            <a:off x="9125025" y="7056675"/>
            <a:ext cx="9029700" cy="3201000"/>
          </a:xfrm>
          <a:prstGeom prst="rect">
            <a:avLst/>
          </a:prstGeom>
          <a:solidFill>
            <a:schemeClr val="lt1"/>
          </a:solid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b="1" lang="en-US" sz="3600">
                <a:solidFill>
                  <a:schemeClr val="dk1"/>
                </a:solidFill>
                <a:latin typeface="Nunito"/>
                <a:ea typeface="Nunito"/>
                <a:cs typeface="Nunito"/>
                <a:sym typeface="Nunito"/>
              </a:rPr>
              <a:t>HAVING STUDENTS IN YOUR VIDEO</a:t>
            </a:r>
            <a:endParaRPr b="1" sz="3600">
              <a:solidFill>
                <a:schemeClr val="dk1"/>
              </a:solidFill>
              <a:latin typeface="Nunito"/>
              <a:ea typeface="Nunito"/>
              <a:cs typeface="Nunito"/>
              <a:sym typeface="Nunito"/>
            </a:endParaRPr>
          </a:p>
          <a:p>
            <a:pPr indent="-457200" lvl="0" marL="457200" rtl="0" algn="l">
              <a:spcBef>
                <a:spcPts val="0"/>
              </a:spcBef>
              <a:spcAft>
                <a:spcPts val="0"/>
              </a:spcAft>
              <a:buClr>
                <a:schemeClr val="dk1"/>
              </a:buClr>
              <a:buSzPts val="3600"/>
              <a:buFont typeface="Nunito"/>
              <a:buAutoNum type="arabicPeriod"/>
            </a:pPr>
            <a:r>
              <a:rPr lang="en-US" sz="3600">
                <a:solidFill>
                  <a:schemeClr val="dk1"/>
                </a:solidFill>
                <a:latin typeface="Nunito"/>
                <a:ea typeface="Nunito"/>
                <a:cs typeface="Nunito"/>
                <a:sym typeface="Nunito"/>
              </a:rPr>
              <a:t>Make sure you have permission from parents. (Media Release Form)</a:t>
            </a:r>
            <a:endParaRPr sz="3600">
              <a:solidFill>
                <a:schemeClr val="dk1"/>
              </a:solidFill>
              <a:latin typeface="Nunito"/>
              <a:ea typeface="Nunito"/>
              <a:cs typeface="Nunito"/>
              <a:sym typeface="Nunito"/>
            </a:endParaRPr>
          </a:p>
          <a:p>
            <a:pPr indent="-457200" lvl="0" marL="457200" rtl="0" algn="l">
              <a:spcBef>
                <a:spcPts val="0"/>
              </a:spcBef>
              <a:spcAft>
                <a:spcPts val="0"/>
              </a:spcAft>
              <a:buClr>
                <a:schemeClr val="dk1"/>
              </a:buClr>
              <a:buSzPts val="3600"/>
              <a:buFont typeface="Nunito"/>
              <a:buAutoNum type="arabicPeriod"/>
            </a:pPr>
            <a:r>
              <a:rPr lang="en-US" sz="3600">
                <a:solidFill>
                  <a:schemeClr val="dk1"/>
                </a:solidFill>
                <a:latin typeface="Nunito"/>
                <a:ea typeface="Nunito"/>
                <a:cs typeface="Nunito"/>
                <a:sym typeface="Nunito"/>
              </a:rPr>
              <a:t>Record with only student voice or from behind students. </a:t>
            </a:r>
            <a:endParaRPr sz="36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p:txBody>
      </p:sp>
      <p:pic>
        <p:nvPicPr>
          <p:cNvPr id="332" name="Google Shape;332;p36" title="Howto single video">
            <a:hlinkClick r:id="rId3"/>
          </p:cNvPr>
          <p:cNvPicPr preferRelativeResize="0"/>
          <p:nvPr/>
        </p:nvPicPr>
        <p:blipFill>
          <a:blip r:embed="rId4">
            <a:alphaModFix/>
          </a:blip>
          <a:stretch>
            <a:fillRect/>
          </a:stretch>
        </p:blipFill>
        <p:spPr>
          <a:xfrm>
            <a:off x="9958525" y="1585275"/>
            <a:ext cx="6977183" cy="523288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10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36" name="Shape 336"/>
        <p:cNvGrpSpPr/>
        <p:nvPr/>
      </p:nvGrpSpPr>
      <p:grpSpPr>
        <a:xfrm>
          <a:off x="0" y="0"/>
          <a:ext cx="0" cy="0"/>
          <a:chOff x="0" y="0"/>
          <a:chExt cx="0" cy="0"/>
        </a:xfrm>
      </p:grpSpPr>
      <p:sp>
        <p:nvSpPr>
          <p:cNvPr id="337" name="Google Shape;337;p37"/>
          <p:cNvSpPr txBox="1"/>
          <p:nvPr/>
        </p:nvSpPr>
        <p:spPr>
          <a:xfrm>
            <a:off x="2564700" y="-347475"/>
            <a:ext cx="17607600" cy="116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7600">
                <a:solidFill>
                  <a:schemeClr val="lt1"/>
                </a:solidFill>
                <a:latin typeface="Caveat Brush"/>
                <a:ea typeface="Caveat Brush"/>
                <a:cs typeface="Caveat Brush"/>
                <a:sym typeface="Caveat Brush"/>
              </a:rPr>
              <a:t>Steps to Recording a Video with Scenes</a:t>
            </a:r>
            <a:endParaRPr b="1" sz="7600">
              <a:solidFill>
                <a:schemeClr val="lt1"/>
              </a:solidFill>
            </a:endParaRPr>
          </a:p>
        </p:txBody>
      </p:sp>
      <p:sp>
        <p:nvSpPr>
          <p:cNvPr id="338" name="Google Shape;338;p37"/>
          <p:cNvSpPr txBox="1"/>
          <p:nvPr/>
        </p:nvSpPr>
        <p:spPr>
          <a:xfrm>
            <a:off x="850200" y="1099175"/>
            <a:ext cx="8901300" cy="8964900"/>
          </a:xfrm>
          <a:prstGeom prst="rect">
            <a:avLst/>
          </a:prstGeom>
          <a:solidFill>
            <a:schemeClr val="dk1"/>
          </a:solidFill>
          <a:ln>
            <a:noFill/>
          </a:ln>
        </p:spPr>
        <p:txBody>
          <a:bodyPr anchorCtr="0" anchor="ctr" bIns="91425" lIns="91425" spcFirstLastPara="1" rIns="91425" wrap="square" tIns="91425">
            <a:noAutofit/>
          </a:bodyPr>
          <a:lstStyle/>
          <a:p>
            <a:pPr indent="-450850" lvl="0" marL="457200" rtl="0" algn="l">
              <a:spcBef>
                <a:spcPts val="0"/>
              </a:spcBef>
              <a:spcAft>
                <a:spcPts val="0"/>
              </a:spcAft>
              <a:buClr>
                <a:schemeClr val="lt1"/>
              </a:buClr>
              <a:buSzPts val="3500"/>
              <a:buFont typeface="Nunito"/>
              <a:buAutoNum type="arabicPeriod"/>
            </a:pPr>
            <a:r>
              <a:rPr lang="en-US" sz="3500">
                <a:solidFill>
                  <a:schemeClr val="lt1"/>
                </a:solidFill>
                <a:latin typeface="Nunito"/>
                <a:ea typeface="Nunito"/>
                <a:cs typeface="Nunito"/>
                <a:sym typeface="Nunito"/>
              </a:rPr>
              <a:t>Remote Desktop</a:t>
            </a:r>
            <a:endParaRPr sz="3500">
              <a:solidFill>
                <a:schemeClr val="lt1"/>
              </a:solidFill>
              <a:latin typeface="Nunito"/>
              <a:ea typeface="Nunito"/>
              <a:cs typeface="Nunito"/>
              <a:sym typeface="Nunito"/>
            </a:endParaRPr>
          </a:p>
          <a:p>
            <a:pPr indent="-450850" lvl="0" marL="457200" rtl="0" algn="l">
              <a:spcBef>
                <a:spcPts val="0"/>
              </a:spcBef>
              <a:spcAft>
                <a:spcPts val="0"/>
              </a:spcAft>
              <a:buClr>
                <a:schemeClr val="lt1"/>
              </a:buClr>
              <a:buSzPts val="3500"/>
              <a:buFont typeface="Nunito"/>
              <a:buAutoNum type="arabicPeriod"/>
            </a:pPr>
            <a:r>
              <a:rPr lang="en-US" sz="3500">
                <a:solidFill>
                  <a:schemeClr val="lt1"/>
                </a:solidFill>
                <a:latin typeface="Nunito"/>
                <a:ea typeface="Nunito"/>
                <a:cs typeface="Nunito"/>
                <a:sym typeface="Nunito"/>
              </a:rPr>
              <a:t>Hit Red circle in bottom left corner</a:t>
            </a:r>
            <a:endParaRPr sz="3500">
              <a:solidFill>
                <a:schemeClr val="lt1"/>
              </a:solidFill>
              <a:latin typeface="Nunito"/>
              <a:ea typeface="Nunito"/>
              <a:cs typeface="Nunito"/>
              <a:sym typeface="Nunito"/>
            </a:endParaRPr>
          </a:p>
          <a:p>
            <a:pPr indent="-450850" lvl="0" marL="457200" rtl="0" algn="l">
              <a:spcBef>
                <a:spcPts val="0"/>
              </a:spcBef>
              <a:spcAft>
                <a:spcPts val="0"/>
              </a:spcAft>
              <a:buClr>
                <a:schemeClr val="lt1"/>
              </a:buClr>
              <a:buSzPts val="3500"/>
              <a:buFont typeface="Nunito"/>
              <a:buAutoNum type="arabicPeriod"/>
            </a:pPr>
            <a:r>
              <a:rPr lang="en-US" sz="3500">
                <a:solidFill>
                  <a:schemeClr val="lt1"/>
                </a:solidFill>
                <a:latin typeface="Nunito"/>
                <a:ea typeface="Nunito"/>
                <a:cs typeface="Nunito"/>
                <a:sym typeface="Nunito"/>
              </a:rPr>
              <a:t>Title - Untitled 001, make sure Record mic audio is checked, decide if you want closed captioning. CREATE</a:t>
            </a:r>
            <a:endParaRPr sz="3500">
              <a:solidFill>
                <a:schemeClr val="lt1"/>
              </a:solidFill>
              <a:latin typeface="Nunito"/>
              <a:ea typeface="Nunito"/>
              <a:cs typeface="Nunito"/>
              <a:sym typeface="Nunito"/>
            </a:endParaRPr>
          </a:p>
          <a:p>
            <a:pPr indent="-450850" lvl="0" marL="457200" rtl="0" algn="l">
              <a:spcBef>
                <a:spcPts val="0"/>
              </a:spcBef>
              <a:spcAft>
                <a:spcPts val="0"/>
              </a:spcAft>
              <a:buClr>
                <a:schemeClr val="lt1"/>
              </a:buClr>
              <a:buSzPts val="3500"/>
              <a:buFont typeface="Nunito"/>
              <a:buAutoNum type="arabicPeriod"/>
            </a:pPr>
            <a:r>
              <a:rPr lang="en-US" sz="3500">
                <a:solidFill>
                  <a:schemeClr val="lt1"/>
                </a:solidFill>
                <a:latin typeface="Nunito"/>
                <a:ea typeface="Nunito"/>
                <a:cs typeface="Nunito"/>
                <a:sym typeface="Nunito"/>
              </a:rPr>
              <a:t>Allow to use your Microphone</a:t>
            </a:r>
            <a:endParaRPr sz="3500">
              <a:solidFill>
                <a:schemeClr val="lt1"/>
              </a:solidFill>
              <a:latin typeface="Nunito"/>
              <a:ea typeface="Nunito"/>
              <a:cs typeface="Nunito"/>
              <a:sym typeface="Nunito"/>
            </a:endParaRPr>
          </a:p>
          <a:p>
            <a:pPr indent="-450850" lvl="0" marL="457200" rtl="0" algn="l">
              <a:spcBef>
                <a:spcPts val="0"/>
              </a:spcBef>
              <a:spcAft>
                <a:spcPts val="0"/>
              </a:spcAft>
              <a:buClr>
                <a:schemeClr val="lt1"/>
              </a:buClr>
              <a:buSzPts val="3500"/>
              <a:buFont typeface="Nunito"/>
              <a:buAutoNum type="arabicPeriod"/>
            </a:pPr>
            <a:r>
              <a:rPr lang="en-US" sz="3500">
                <a:solidFill>
                  <a:schemeClr val="lt1"/>
                </a:solidFill>
                <a:latin typeface="Nunito"/>
                <a:ea typeface="Nunito"/>
                <a:cs typeface="Nunito"/>
                <a:sym typeface="Nunito"/>
              </a:rPr>
              <a:t>Start Talking and Teaching.</a:t>
            </a:r>
            <a:endParaRPr sz="3500">
              <a:solidFill>
                <a:schemeClr val="lt1"/>
              </a:solidFill>
              <a:latin typeface="Nunito"/>
              <a:ea typeface="Nunito"/>
              <a:cs typeface="Nunito"/>
              <a:sym typeface="Nunito"/>
            </a:endParaRPr>
          </a:p>
          <a:p>
            <a:pPr indent="-450850" lvl="0" marL="457200" rtl="0" algn="l">
              <a:spcBef>
                <a:spcPts val="0"/>
              </a:spcBef>
              <a:spcAft>
                <a:spcPts val="0"/>
              </a:spcAft>
              <a:buClr>
                <a:schemeClr val="lt1"/>
              </a:buClr>
              <a:buSzPts val="3500"/>
              <a:buFont typeface="Nunito"/>
              <a:buAutoNum type="arabicPeriod"/>
            </a:pPr>
            <a:r>
              <a:rPr lang="en-US" sz="3500">
                <a:solidFill>
                  <a:schemeClr val="lt1"/>
                </a:solidFill>
                <a:latin typeface="Nunito"/>
                <a:ea typeface="Nunito"/>
                <a:cs typeface="Nunito"/>
                <a:sym typeface="Nunito"/>
              </a:rPr>
              <a:t>Done - hit blinking red circle - stop to end. Pause for a quick break. </a:t>
            </a:r>
            <a:endParaRPr sz="3500">
              <a:solidFill>
                <a:schemeClr val="lt1"/>
              </a:solidFill>
              <a:latin typeface="Nunito"/>
              <a:ea typeface="Nunito"/>
              <a:cs typeface="Nunito"/>
              <a:sym typeface="Nunito"/>
            </a:endParaRPr>
          </a:p>
          <a:p>
            <a:pPr indent="-450850" lvl="0" marL="457200" rtl="0" algn="l">
              <a:spcBef>
                <a:spcPts val="0"/>
              </a:spcBef>
              <a:spcAft>
                <a:spcPts val="0"/>
              </a:spcAft>
              <a:buClr>
                <a:schemeClr val="lt1"/>
              </a:buClr>
              <a:buSzPts val="3500"/>
              <a:buFont typeface="Nunito"/>
              <a:buAutoNum type="arabicPeriod"/>
            </a:pPr>
            <a:r>
              <a:rPr lang="en-US" sz="3500">
                <a:solidFill>
                  <a:schemeClr val="lt1"/>
                </a:solidFill>
                <a:latin typeface="Nunito"/>
                <a:ea typeface="Nunito"/>
                <a:cs typeface="Nunito"/>
                <a:sym typeface="Nunito"/>
              </a:rPr>
              <a:t>Stop </a:t>
            </a:r>
            <a:endParaRPr sz="3500">
              <a:solidFill>
                <a:schemeClr val="lt1"/>
              </a:solidFill>
              <a:latin typeface="Nunito"/>
              <a:ea typeface="Nunito"/>
              <a:cs typeface="Nunito"/>
              <a:sym typeface="Nunito"/>
            </a:endParaRPr>
          </a:p>
          <a:p>
            <a:pPr indent="-450850" lvl="0" marL="457200" rtl="0" algn="l">
              <a:spcBef>
                <a:spcPts val="0"/>
              </a:spcBef>
              <a:spcAft>
                <a:spcPts val="0"/>
              </a:spcAft>
              <a:buClr>
                <a:schemeClr val="lt1"/>
              </a:buClr>
              <a:buSzPts val="3500"/>
              <a:buFont typeface="Nunito"/>
              <a:buAutoNum type="arabicPeriod"/>
            </a:pPr>
            <a:r>
              <a:rPr lang="en-US" sz="3500">
                <a:solidFill>
                  <a:schemeClr val="lt1"/>
                </a:solidFill>
                <a:latin typeface="Nunito"/>
                <a:ea typeface="Nunito"/>
                <a:cs typeface="Nunito"/>
                <a:sym typeface="Nunito"/>
              </a:rPr>
              <a:t>Hit Red circle again.</a:t>
            </a:r>
            <a:endParaRPr sz="3500">
              <a:solidFill>
                <a:schemeClr val="lt1"/>
              </a:solidFill>
              <a:latin typeface="Nunito"/>
              <a:ea typeface="Nunito"/>
              <a:cs typeface="Nunito"/>
              <a:sym typeface="Nunito"/>
            </a:endParaRPr>
          </a:p>
          <a:p>
            <a:pPr indent="-450850" lvl="0" marL="457200" rtl="0" algn="l">
              <a:spcBef>
                <a:spcPts val="0"/>
              </a:spcBef>
              <a:spcAft>
                <a:spcPts val="0"/>
              </a:spcAft>
              <a:buClr>
                <a:schemeClr val="lt1"/>
              </a:buClr>
              <a:buSzPts val="3500"/>
              <a:buFont typeface="Nunito"/>
              <a:buAutoNum type="arabicPeriod"/>
            </a:pPr>
            <a:r>
              <a:rPr lang="en-US" sz="3500">
                <a:solidFill>
                  <a:schemeClr val="lt1"/>
                </a:solidFill>
                <a:latin typeface="Nunito"/>
                <a:ea typeface="Nunito"/>
                <a:cs typeface="Nunito"/>
                <a:sym typeface="Nunito"/>
              </a:rPr>
              <a:t>Click Append to previous clip OK</a:t>
            </a:r>
            <a:endParaRPr sz="3500">
              <a:solidFill>
                <a:schemeClr val="lt1"/>
              </a:solidFill>
              <a:latin typeface="Nunito"/>
              <a:ea typeface="Nunito"/>
              <a:cs typeface="Nunito"/>
              <a:sym typeface="Nunito"/>
            </a:endParaRPr>
          </a:p>
          <a:p>
            <a:pPr indent="-450850" lvl="0" marL="457200" rtl="0" algn="l">
              <a:spcBef>
                <a:spcPts val="0"/>
              </a:spcBef>
              <a:spcAft>
                <a:spcPts val="0"/>
              </a:spcAft>
              <a:buClr>
                <a:schemeClr val="lt1"/>
              </a:buClr>
              <a:buSzPts val="3500"/>
              <a:buFont typeface="Nunito"/>
              <a:buAutoNum type="arabicPeriod"/>
            </a:pPr>
            <a:r>
              <a:rPr lang="en-US" sz="3500">
                <a:solidFill>
                  <a:schemeClr val="lt1"/>
                </a:solidFill>
                <a:latin typeface="Nunito"/>
                <a:ea typeface="Nunito"/>
                <a:cs typeface="Nunito"/>
                <a:sym typeface="Nunito"/>
              </a:rPr>
              <a:t>Click CREATE </a:t>
            </a:r>
            <a:endParaRPr sz="3500">
              <a:solidFill>
                <a:schemeClr val="lt1"/>
              </a:solidFill>
              <a:latin typeface="Nunito"/>
              <a:ea typeface="Nunito"/>
              <a:cs typeface="Nunito"/>
              <a:sym typeface="Nunito"/>
            </a:endParaRPr>
          </a:p>
          <a:p>
            <a:pPr indent="-450850" lvl="0" marL="457200" rtl="0" algn="l">
              <a:spcBef>
                <a:spcPts val="0"/>
              </a:spcBef>
              <a:spcAft>
                <a:spcPts val="0"/>
              </a:spcAft>
              <a:buClr>
                <a:schemeClr val="lt1"/>
              </a:buClr>
              <a:buSzPts val="3500"/>
              <a:buFont typeface="Nunito"/>
              <a:buAutoNum type="arabicPeriod"/>
            </a:pPr>
            <a:r>
              <a:rPr lang="en-US" sz="3500">
                <a:solidFill>
                  <a:schemeClr val="lt1"/>
                </a:solidFill>
                <a:latin typeface="Nunito"/>
                <a:ea typeface="Nunito"/>
                <a:cs typeface="Nunito"/>
                <a:sym typeface="Nunito"/>
              </a:rPr>
              <a:t>Repeat steps for additional scenes</a:t>
            </a:r>
            <a:endParaRPr sz="3500">
              <a:solidFill>
                <a:schemeClr val="lt1"/>
              </a:solidFill>
              <a:latin typeface="Nunito"/>
              <a:ea typeface="Nunito"/>
              <a:cs typeface="Nunito"/>
              <a:sym typeface="Nunito"/>
            </a:endParaRPr>
          </a:p>
        </p:txBody>
      </p:sp>
      <p:sp>
        <p:nvSpPr>
          <p:cNvPr id="339" name="Google Shape;339;p37"/>
          <p:cNvSpPr txBox="1"/>
          <p:nvPr/>
        </p:nvSpPr>
        <p:spPr>
          <a:xfrm>
            <a:off x="2564700" y="3461875"/>
            <a:ext cx="13528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solidFill>
                <a:schemeClr val="dk1"/>
              </a:solidFill>
              <a:latin typeface="Nunito"/>
              <a:ea typeface="Nunito"/>
              <a:cs typeface="Nunito"/>
              <a:sym typeface="Nunito"/>
            </a:endParaRPr>
          </a:p>
        </p:txBody>
      </p:sp>
      <p:pic>
        <p:nvPicPr>
          <p:cNvPr id="340" name="Google Shape;340;p37" title="RPReplay_Final1752944773.MP4">
            <a:hlinkClick r:id="rId3"/>
          </p:cNvPr>
          <p:cNvPicPr preferRelativeResize="0"/>
          <p:nvPr/>
        </p:nvPicPr>
        <p:blipFill>
          <a:blip r:embed="rId4">
            <a:alphaModFix/>
          </a:blip>
          <a:stretch>
            <a:fillRect/>
          </a:stretch>
        </p:blipFill>
        <p:spPr>
          <a:xfrm>
            <a:off x="10404425" y="1993675"/>
            <a:ext cx="6721775" cy="50413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1000"/>
                                        <p:tgtEl>
                                          <p:spTgt spid="3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id="345" name="Google Shape;345;p38"/>
          <p:cNvPicPr preferRelativeResize="0"/>
          <p:nvPr/>
        </p:nvPicPr>
        <p:blipFill>
          <a:blip r:embed="rId3">
            <a:alphaModFix/>
          </a:blip>
          <a:stretch>
            <a:fillRect/>
          </a:stretch>
        </p:blipFill>
        <p:spPr>
          <a:xfrm>
            <a:off x="39675" y="89750"/>
            <a:ext cx="18288000" cy="10287000"/>
          </a:xfrm>
          <a:prstGeom prst="rect">
            <a:avLst/>
          </a:prstGeom>
          <a:noFill/>
          <a:ln>
            <a:noFill/>
          </a:ln>
        </p:spPr>
      </p:pic>
      <p:pic>
        <p:nvPicPr>
          <p:cNvPr id="346" name="Google Shape;346;p38">
            <a:hlinkClick r:id="rId4"/>
          </p:cNvPr>
          <p:cNvPicPr preferRelativeResize="0"/>
          <p:nvPr/>
        </p:nvPicPr>
        <p:blipFill>
          <a:blip r:embed="rId5">
            <a:alphaModFix/>
          </a:blip>
          <a:stretch>
            <a:fillRect/>
          </a:stretch>
        </p:blipFill>
        <p:spPr>
          <a:xfrm>
            <a:off x="1859901" y="807200"/>
            <a:ext cx="14568199" cy="8672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39"/>
          <p:cNvSpPr txBox="1"/>
          <p:nvPr/>
        </p:nvSpPr>
        <p:spPr>
          <a:xfrm>
            <a:off x="340200" y="263175"/>
            <a:ext cx="17607600" cy="116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7600">
                <a:solidFill>
                  <a:schemeClr val="lt1"/>
                </a:solidFill>
                <a:latin typeface="Caveat Brush"/>
                <a:ea typeface="Caveat Brush"/>
                <a:cs typeface="Caveat Brush"/>
                <a:sym typeface="Caveat Brush"/>
              </a:rPr>
              <a:t>Deleting a Scene</a:t>
            </a:r>
            <a:endParaRPr b="1" sz="7600">
              <a:solidFill>
                <a:schemeClr val="lt1"/>
              </a:solidFill>
            </a:endParaRPr>
          </a:p>
        </p:txBody>
      </p:sp>
      <p:sp>
        <p:nvSpPr>
          <p:cNvPr id="352" name="Google Shape;352;p39"/>
          <p:cNvSpPr txBox="1"/>
          <p:nvPr/>
        </p:nvSpPr>
        <p:spPr>
          <a:xfrm>
            <a:off x="1076325" y="1690675"/>
            <a:ext cx="8088000" cy="8443800"/>
          </a:xfrm>
          <a:prstGeom prst="rect">
            <a:avLst/>
          </a:prstGeom>
          <a:noFill/>
          <a:ln>
            <a:noFill/>
          </a:ln>
        </p:spPr>
        <p:txBody>
          <a:bodyPr anchorCtr="0" anchor="t" bIns="91425" lIns="91425" spcFirstLastPara="1" rIns="91425" wrap="square" tIns="91425">
            <a:noAutofit/>
          </a:bodyPr>
          <a:lstStyle/>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Record your video, making the different scenes. </a:t>
            </a:r>
            <a:endParaRPr sz="3600">
              <a:solidFill>
                <a:schemeClr val="lt1"/>
              </a:solidFill>
              <a:latin typeface="Nunito"/>
              <a:ea typeface="Nunito"/>
              <a:cs typeface="Nunito"/>
              <a:sym typeface="Nunito"/>
            </a:endParaRPr>
          </a:p>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Go back to your video library.</a:t>
            </a:r>
            <a:endParaRPr sz="3600">
              <a:solidFill>
                <a:schemeClr val="lt1"/>
              </a:solidFill>
              <a:latin typeface="Nunito"/>
              <a:ea typeface="Nunito"/>
              <a:cs typeface="Nunito"/>
              <a:sym typeface="Nunito"/>
            </a:endParaRPr>
          </a:p>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Click on video with the scene you want to delete.</a:t>
            </a:r>
            <a:endParaRPr sz="3600">
              <a:solidFill>
                <a:schemeClr val="lt1"/>
              </a:solidFill>
              <a:latin typeface="Nunito"/>
              <a:ea typeface="Nunito"/>
              <a:cs typeface="Nunito"/>
              <a:sym typeface="Nunito"/>
            </a:endParaRPr>
          </a:p>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Click on the scene you want to delete.</a:t>
            </a:r>
            <a:endParaRPr sz="3600">
              <a:solidFill>
                <a:schemeClr val="lt1"/>
              </a:solidFill>
              <a:latin typeface="Nunito"/>
              <a:ea typeface="Nunito"/>
              <a:cs typeface="Nunito"/>
              <a:sym typeface="Nunito"/>
            </a:endParaRPr>
          </a:p>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Click on settings wheel.</a:t>
            </a:r>
            <a:endParaRPr sz="3600">
              <a:solidFill>
                <a:schemeClr val="lt1"/>
              </a:solidFill>
              <a:latin typeface="Nunito"/>
              <a:ea typeface="Nunito"/>
              <a:cs typeface="Nunito"/>
              <a:sym typeface="Nunito"/>
            </a:endParaRPr>
          </a:p>
          <a:p>
            <a:pPr indent="-457200" lvl="0" marL="457200" rtl="0" algn="l">
              <a:spcBef>
                <a:spcPts val="0"/>
              </a:spcBef>
              <a:spcAft>
                <a:spcPts val="0"/>
              </a:spcAft>
              <a:buClr>
                <a:schemeClr val="lt1"/>
              </a:buClr>
              <a:buSzPts val="3600"/>
              <a:buFont typeface="Nunito"/>
              <a:buAutoNum type="arabicPeriod"/>
            </a:pPr>
            <a:r>
              <a:rPr lang="en-US" sz="3600">
                <a:solidFill>
                  <a:schemeClr val="lt1"/>
                </a:solidFill>
                <a:latin typeface="Nunito"/>
                <a:ea typeface="Nunito"/>
                <a:cs typeface="Nunito"/>
                <a:sym typeface="Nunito"/>
              </a:rPr>
              <a:t>Pick - Delete Scene</a:t>
            </a:r>
            <a:endParaRPr sz="3600">
              <a:solidFill>
                <a:schemeClr val="lt1"/>
              </a:solidFill>
              <a:latin typeface="Nunito"/>
              <a:ea typeface="Nunito"/>
              <a:cs typeface="Nunito"/>
              <a:sym typeface="Nunito"/>
            </a:endParaRPr>
          </a:p>
        </p:txBody>
      </p:sp>
      <p:pic>
        <p:nvPicPr>
          <p:cNvPr id="353" name="Google Shape;353;p39" title="RPReplay_Final1752946457.MP4">
            <a:hlinkClick r:id="rId3"/>
          </p:cNvPr>
          <p:cNvPicPr preferRelativeResize="0"/>
          <p:nvPr/>
        </p:nvPicPr>
        <p:blipFill>
          <a:blip r:embed="rId4">
            <a:alphaModFix/>
          </a:blip>
          <a:stretch>
            <a:fillRect/>
          </a:stretch>
        </p:blipFill>
        <p:spPr>
          <a:xfrm>
            <a:off x="9164325" y="1690675"/>
            <a:ext cx="7715250" cy="60898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1000"/>
                                        <p:tgtEl>
                                          <p:spTgt spid="3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1C5D4"/>
        </a:solidFill>
      </p:bgPr>
    </p:bg>
    <p:spTree>
      <p:nvGrpSpPr>
        <p:cNvPr id="357" name="Shape 357"/>
        <p:cNvGrpSpPr/>
        <p:nvPr/>
      </p:nvGrpSpPr>
      <p:grpSpPr>
        <a:xfrm>
          <a:off x="0" y="0"/>
          <a:ext cx="0" cy="0"/>
          <a:chOff x="0" y="0"/>
          <a:chExt cx="0" cy="0"/>
        </a:xfrm>
      </p:grpSpPr>
      <p:pic>
        <p:nvPicPr>
          <p:cNvPr id="358" name="Google Shape;358;p40"/>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359" name="Google Shape;359;p40"/>
          <p:cNvPicPr preferRelativeResize="0"/>
          <p:nvPr/>
        </p:nvPicPr>
        <p:blipFill rotWithShape="1">
          <a:blip r:embed="rId4">
            <a:alphaModFix/>
          </a:blip>
          <a:srcRect b="62981" l="0" r="0" t="0"/>
          <a:stretch/>
        </p:blipFill>
        <p:spPr>
          <a:xfrm>
            <a:off x="1573050" y="1028996"/>
            <a:ext cx="15141900" cy="9257999"/>
          </a:xfrm>
          <a:prstGeom prst="rect">
            <a:avLst/>
          </a:prstGeom>
          <a:noFill/>
          <a:ln>
            <a:noFill/>
          </a:ln>
        </p:spPr>
      </p:pic>
      <p:pic>
        <p:nvPicPr>
          <p:cNvPr id="360" name="Google Shape;360;p40"/>
          <p:cNvPicPr preferRelativeResize="0"/>
          <p:nvPr/>
        </p:nvPicPr>
        <p:blipFill>
          <a:blip r:embed="rId5">
            <a:alphaModFix/>
          </a:blip>
          <a:stretch>
            <a:fillRect/>
          </a:stretch>
        </p:blipFill>
        <p:spPr>
          <a:xfrm>
            <a:off x="5577200" y="351244"/>
            <a:ext cx="7133600" cy="7350538"/>
          </a:xfrm>
          <a:prstGeom prst="rect">
            <a:avLst/>
          </a:prstGeom>
          <a:noFill/>
          <a:ln>
            <a:noFill/>
          </a:ln>
        </p:spPr>
      </p:pic>
      <p:pic>
        <p:nvPicPr>
          <p:cNvPr id="361" name="Google Shape;361;p40"/>
          <p:cNvPicPr preferRelativeResize="0"/>
          <p:nvPr/>
        </p:nvPicPr>
        <p:blipFill>
          <a:blip r:embed="rId6">
            <a:alphaModFix/>
          </a:blip>
          <a:stretch>
            <a:fillRect/>
          </a:stretch>
        </p:blipFill>
        <p:spPr>
          <a:xfrm>
            <a:off x="2710650" y="6288500"/>
            <a:ext cx="12866698" cy="2739201"/>
          </a:xfrm>
          <a:prstGeom prst="rect">
            <a:avLst/>
          </a:prstGeom>
          <a:noFill/>
          <a:ln>
            <a:noFill/>
          </a:ln>
        </p:spPr>
      </p:pic>
      <p:sp>
        <p:nvSpPr>
          <p:cNvPr id="362" name="Google Shape;362;p40"/>
          <p:cNvSpPr/>
          <p:nvPr/>
        </p:nvSpPr>
        <p:spPr>
          <a:xfrm>
            <a:off x="2486783" y="2606505"/>
            <a:ext cx="3593183" cy="3242286"/>
          </a:xfrm>
          <a:custGeom>
            <a:rect b="b" l="l" r="r" t="t"/>
            <a:pathLst>
              <a:path extrusionOk="0" h="3242286" w="3593183">
                <a:moveTo>
                  <a:pt x="0" y="0"/>
                </a:moveTo>
                <a:lnTo>
                  <a:pt x="3593183" y="0"/>
                </a:lnTo>
                <a:lnTo>
                  <a:pt x="3593183" y="3242286"/>
                </a:lnTo>
                <a:lnTo>
                  <a:pt x="0" y="3242286"/>
                </a:lnTo>
                <a:lnTo>
                  <a:pt x="0" y="0"/>
                </a:lnTo>
                <a:close/>
              </a:path>
            </a:pathLst>
          </a:custGeom>
          <a:blipFill rotWithShape="1">
            <a:blip r:embed="rId7">
              <a:alphaModFix amt="22000"/>
            </a:blip>
            <a:stretch>
              <a:fillRect b="0" l="0" r="0" t="0"/>
            </a:stretch>
          </a:blipFill>
          <a:ln>
            <a:noFill/>
          </a:ln>
        </p:spPr>
      </p:sp>
      <p:sp>
        <p:nvSpPr>
          <p:cNvPr id="363" name="Google Shape;363;p40"/>
          <p:cNvSpPr/>
          <p:nvPr/>
        </p:nvSpPr>
        <p:spPr>
          <a:xfrm>
            <a:off x="11808842" y="2252603"/>
            <a:ext cx="4215204" cy="3464132"/>
          </a:xfrm>
          <a:custGeom>
            <a:rect b="b" l="l" r="r" t="t"/>
            <a:pathLst>
              <a:path extrusionOk="0" h="3464132" w="4215204">
                <a:moveTo>
                  <a:pt x="0" y="0"/>
                </a:moveTo>
                <a:lnTo>
                  <a:pt x="4215205" y="0"/>
                </a:lnTo>
                <a:lnTo>
                  <a:pt x="4215205" y="3464132"/>
                </a:lnTo>
                <a:lnTo>
                  <a:pt x="0" y="3464132"/>
                </a:lnTo>
                <a:lnTo>
                  <a:pt x="0" y="0"/>
                </a:lnTo>
                <a:close/>
              </a:path>
            </a:pathLst>
          </a:custGeom>
          <a:blipFill rotWithShape="1">
            <a:blip r:embed="rId8">
              <a:alphaModFix/>
            </a:blip>
            <a:stretch>
              <a:fillRect b="0" l="0" r="0" t="0"/>
            </a:stretch>
          </a:blipFill>
          <a:ln>
            <a:noFill/>
          </a:ln>
        </p:spPr>
      </p:sp>
      <p:sp>
        <p:nvSpPr>
          <p:cNvPr id="364" name="Google Shape;364;p40"/>
          <p:cNvSpPr txBox="1"/>
          <p:nvPr/>
        </p:nvSpPr>
        <p:spPr>
          <a:xfrm>
            <a:off x="3339874" y="7033510"/>
            <a:ext cx="11608200" cy="1364100"/>
          </a:xfrm>
          <a:prstGeom prst="rect">
            <a:avLst/>
          </a:prstGeom>
          <a:noFill/>
          <a:ln>
            <a:noFill/>
          </a:ln>
        </p:spPr>
        <p:txBody>
          <a:bodyPr anchorCtr="0" anchor="t" bIns="0" lIns="0" spcFirstLastPara="1" rIns="0" wrap="square" tIns="0">
            <a:spAutoFit/>
          </a:bodyPr>
          <a:lstStyle/>
          <a:p>
            <a:pPr indent="0" lvl="0" marL="0" marR="0" rtl="0" algn="ctr">
              <a:lnSpc>
                <a:spcPct val="100993"/>
              </a:lnSpc>
              <a:spcBef>
                <a:spcPts val="0"/>
              </a:spcBef>
              <a:spcAft>
                <a:spcPts val="0"/>
              </a:spcAft>
              <a:buNone/>
            </a:pPr>
            <a:r>
              <a:rPr lang="en-US" sz="8863">
                <a:solidFill>
                  <a:srgbClr val="589941"/>
                </a:solidFill>
                <a:latin typeface="Caveat Brush"/>
                <a:ea typeface="Caveat Brush"/>
                <a:cs typeface="Caveat Brush"/>
                <a:sym typeface="Caveat Brush"/>
              </a:rPr>
              <a:t>Embedding Video into Canvas</a:t>
            </a:r>
            <a:endParaRPr sz="1200">
              <a:solidFill>
                <a:srgbClr val="589941"/>
              </a:solidFill>
            </a:endParaRPr>
          </a:p>
        </p:txBody>
      </p:sp>
      <p:sp>
        <p:nvSpPr>
          <p:cNvPr id="365" name="Google Shape;365;p40"/>
          <p:cNvSpPr txBox="1"/>
          <p:nvPr/>
        </p:nvSpPr>
        <p:spPr>
          <a:xfrm>
            <a:off x="7566380" y="2624078"/>
            <a:ext cx="3155100" cy="3062700"/>
          </a:xfrm>
          <a:prstGeom prst="rect">
            <a:avLst/>
          </a:prstGeom>
          <a:noFill/>
          <a:ln>
            <a:noFill/>
          </a:ln>
        </p:spPr>
        <p:txBody>
          <a:bodyPr anchorCtr="0" anchor="t" bIns="0" lIns="0" spcFirstLastPara="1" rIns="0" wrap="square" tIns="0">
            <a:spAutoFit/>
          </a:bodyPr>
          <a:lstStyle/>
          <a:p>
            <a:pPr indent="0" lvl="0" marL="0" marR="0" rtl="0" algn="ctr">
              <a:lnSpc>
                <a:spcPct val="101000"/>
              </a:lnSpc>
              <a:spcBef>
                <a:spcPts val="0"/>
              </a:spcBef>
              <a:spcAft>
                <a:spcPts val="0"/>
              </a:spcAft>
              <a:buNone/>
            </a:pPr>
            <a:r>
              <a:rPr b="0" i="0" lang="en-US" sz="19898" u="none" cap="none" strike="noStrike">
                <a:solidFill>
                  <a:srgbClr val="589941"/>
                </a:solidFill>
                <a:latin typeface="Caveat Brush"/>
                <a:ea typeface="Caveat Brush"/>
                <a:cs typeface="Caveat Brush"/>
                <a:sym typeface="Caveat Brush"/>
              </a:rPr>
              <a:t>0</a:t>
            </a:r>
            <a:r>
              <a:rPr lang="en-US" sz="19898">
                <a:solidFill>
                  <a:srgbClr val="589941"/>
                </a:solidFill>
                <a:latin typeface="Caveat Brush"/>
                <a:ea typeface="Caveat Brush"/>
                <a:cs typeface="Caveat Brush"/>
                <a:sym typeface="Caveat Brush"/>
              </a:rPr>
              <a:t>4</a:t>
            </a:r>
            <a:endParaRPr>
              <a:solidFill>
                <a:srgbClr val="589941"/>
              </a:solidFill>
            </a:endParaRPr>
          </a:p>
        </p:txBody>
      </p:sp>
      <p:sp>
        <p:nvSpPr>
          <p:cNvPr id="366" name="Google Shape;366;p40"/>
          <p:cNvSpPr/>
          <p:nvPr/>
        </p:nvSpPr>
        <p:spPr>
          <a:xfrm flipH="1" rot="1459535">
            <a:off x="-1385307" y="5029951"/>
            <a:ext cx="4818198" cy="4467784"/>
          </a:xfrm>
          <a:custGeom>
            <a:rect b="b" l="l" r="r" t="t"/>
            <a:pathLst>
              <a:path extrusionOk="0" h="4461514" w="4811437">
                <a:moveTo>
                  <a:pt x="4811436" y="0"/>
                </a:moveTo>
                <a:lnTo>
                  <a:pt x="0" y="0"/>
                </a:lnTo>
                <a:lnTo>
                  <a:pt x="0" y="4461514"/>
                </a:lnTo>
                <a:lnTo>
                  <a:pt x="4811436" y="4461514"/>
                </a:lnTo>
                <a:lnTo>
                  <a:pt x="4811436" y="0"/>
                </a:lnTo>
                <a:close/>
              </a:path>
            </a:pathLst>
          </a:custGeom>
          <a:blipFill rotWithShape="1">
            <a:blip r:embed="rId9">
              <a:alphaModFix/>
            </a:blip>
            <a:stretch>
              <a:fillRect b="0" l="0" r="0" t="0"/>
            </a:stretch>
          </a:blipFill>
          <a:ln>
            <a:noFill/>
          </a:ln>
        </p:spPr>
      </p:sp>
      <p:pic>
        <p:nvPicPr>
          <p:cNvPr descr="Multiple Perspectives" id="367" name="Google Shape;367;p40"/>
          <p:cNvPicPr preferRelativeResize="0"/>
          <p:nvPr/>
        </p:nvPicPr>
        <p:blipFill>
          <a:blip r:embed="rId10">
            <a:alphaModFix/>
          </a:blip>
          <a:stretch>
            <a:fillRect/>
          </a:stretch>
        </p:blipFill>
        <p:spPr>
          <a:xfrm>
            <a:off x="16024050" y="0"/>
            <a:ext cx="2263950" cy="22639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3"/>
          <p:cNvSpPr txBox="1"/>
          <p:nvPr/>
        </p:nvSpPr>
        <p:spPr>
          <a:xfrm>
            <a:off x="3151999" y="117060"/>
            <a:ext cx="11608200" cy="1395000"/>
          </a:xfrm>
          <a:prstGeom prst="rect">
            <a:avLst/>
          </a:prstGeom>
          <a:noFill/>
          <a:ln>
            <a:noFill/>
          </a:ln>
        </p:spPr>
        <p:txBody>
          <a:bodyPr anchorCtr="0" anchor="t" bIns="0" lIns="0" spcFirstLastPara="1" rIns="0" wrap="square" tIns="0">
            <a:spAutoFit/>
          </a:bodyPr>
          <a:lstStyle/>
          <a:p>
            <a:pPr indent="0" lvl="0" marL="0" marR="0" rtl="0" algn="ctr">
              <a:lnSpc>
                <a:spcPct val="100993"/>
              </a:lnSpc>
              <a:spcBef>
                <a:spcPts val="0"/>
              </a:spcBef>
              <a:spcAft>
                <a:spcPts val="0"/>
              </a:spcAft>
              <a:buNone/>
            </a:pPr>
            <a:r>
              <a:rPr lang="en-US" sz="9063">
                <a:solidFill>
                  <a:schemeClr val="lt1"/>
                </a:solidFill>
                <a:latin typeface="Caveat Brush"/>
                <a:ea typeface="Caveat Brush"/>
                <a:cs typeface="Caveat Brush"/>
                <a:sym typeface="Caveat Brush"/>
              </a:rPr>
              <a:t>In</a:t>
            </a:r>
            <a:r>
              <a:rPr lang="en-US" sz="9063">
                <a:solidFill>
                  <a:schemeClr val="lt1"/>
                </a:solidFill>
                <a:latin typeface="Caveat Brush"/>
                <a:ea typeface="Caveat Brush"/>
                <a:cs typeface="Caveat Brush"/>
                <a:sym typeface="Caveat Brush"/>
              </a:rPr>
              <a:t>troduction</a:t>
            </a:r>
            <a:r>
              <a:rPr lang="en-US" sz="9063">
                <a:solidFill>
                  <a:schemeClr val="lt1"/>
                </a:solidFill>
                <a:latin typeface="Caveat Brush"/>
                <a:ea typeface="Caveat Brush"/>
                <a:cs typeface="Caveat Brush"/>
                <a:sym typeface="Caveat Brush"/>
              </a:rPr>
              <a:t>s</a:t>
            </a:r>
            <a:endParaRPr>
              <a:solidFill>
                <a:schemeClr val="lt1"/>
              </a:solidFill>
            </a:endParaRPr>
          </a:p>
        </p:txBody>
      </p:sp>
      <p:sp>
        <p:nvSpPr>
          <p:cNvPr id="189" name="Google Shape;189;p23"/>
          <p:cNvSpPr txBox="1"/>
          <p:nvPr/>
        </p:nvSpPr>
        <p:spPr>
          <a:xfrm>
            <a:off x="3358488" y="1896800"/>
            <a:ext cx="4404300" cy="2247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000">
                <a:solidFill>
                  <a:schemeClr val="lt1"/>
                </a:solidFill>
                <a:latin typeface="Nunito"/>
                <a:ea typeface="Nunito"/>
                <a:cs typeface="Nunito"/>
                <a:sym typeface="Nunito"/>
              </a:rPr>
              <a:t>Jennifer Bantell</a:t>
            </a:r>
            <a:endParaRPr b="1" sz="3000">
              <a:solidFill>
                <a:schemeClr val="lt1"/>
              </a:solidFill>
              <a:latin typeface="Nunito"/>
              <a:ea typeface="Nunito"/>
              <a:cs typeface="Nunito"/>
              <a:sym typeface="Nunito"/>
            </a:endParaRPr>
          </a:p>
          <a:p>
            <a:pPr indent="0" lvl="0" marL="0" rtl="0" algn="ctr">
              <a:spcBef>
                <a:spcPts val="0"/>
              </a:spcBef>
              <a:spcAft>
                <a:spcPts val="0"/>
              </a:spcAft>
              <a:buNone/>
            </a:pPr>
            <a:r>
              <a:t/>
            </a:r>
            <a:endParaRPr b="1">
              <a:solidFill>
                <a:schemeClr val="lt1"/>
              </a:solidFill>
              <a:latin typeface="Nunito"/>
              <a:ea typeface="Nunito"/>
              <a:cs typeface="Nunito"/>
              <a:sym typeface="Nunito"/>
            </a:endParaRPr>
          </a:p>
          <a:p>
            <a:pPr indent="0" lvl="0" marL="0" rtl="0" algn="ctr">
              <a:spcBef>
                <a:spcPts val="0"/>
              </a:spcBef>
              <a:spcAft>
                <a:spcPts val="0"/>
              </a:spcAft>
              <a:buNone/>
            </a:pPr>
            <a:r>
              <a:rPr lang="en-US" sz="2500">
                <a:solidFill>
                  <a:schemeClr val="lt1"/>
                </a:solidFill>
                <a:latin typeface="Nunito"/>
                <a:ea typeface="Nunito"/>
                <a:cs typeface="Nunito"/>
                <a:sym typeface="Nunito"/>
              </a:rPr>
              <a:t>CTMS</a:t>
            </a:r>
            <a:endParaRPr sz="2500">
              <a:solidFill>
                <a:schemeClr val="lt1"/>
              </a:solidFill>
              <a:latin typeface="Nunito"/>
              <a:ea typeface="Nunito"/>
              <a:cs typeface="Nunito"/>
              <a:sym typeface="Nunito"/>
            </a:endParaRPr>
          </a:p>
          <a:p>
            <a:pPr indent="0" lvl="0" marL="0" rtl="0" algn="ctr">
              <a:spcBef>
                <a:spcPts val="0"/>
              </a:spcBef>
              <a:spcAft>
                <a:spcPts val="0"/>
              </a:spcAft>
              <a:buNone/>
            </a:pPr>
            <a:r>
              <a:rPr lang="en-US" sz="2500">
                <a:solidFill>
                  <a:schemeClr val="lt1"/>
                </a:solidFill>
                <a:latin typeface="Nunito"/>
                <a:ea typeface="Nunito"/>
                <a:cs typeface="Nunito"/>
                <a:sym typeface="Nunito"/>
              </a:rPr>
              <a:t>Tier 1 Math Interventionist</a:t>
            </a:r>
            <a:endParaRPr sz="2500">
              <a:solidFill>
                <a:schemeClr val="lt1"/>
              </a:solidFill>
              <a:latin typeface="Nunito"/>
              <a:ea typeface="Nunito"/>
              <a:cs typeface="Nunito"/>
              <a:sym typeface="Nunito"/>
            </a:endParaRPr>
          </a:p>
          <a:p>
            <a:pPr indent="0" lvl="0" marL="0" rtl="0" algn="ctr">
              <a:spcBef>
                <a:spcPts val="0"/>
              </a:spcBef>
              <a:spcAft>
                <a:spcPts val="0"/>
              </a:spcAft>
              <a:buNone/>
            </a:pPr>
            <a:r>
              <a:rPr lang="en-US" sz="2000">
                <a:solidFill>
                  <a:schemeClr val="lt1"/>
                </a:solidFill>
                <a:latin typeface="Nunito"/>
                <a:ea typeface="Nunito"/>
                <a:cs typeface="Nunito"/>
                <a:sym typeface="Nunito"/>
              </a:rPr>
              <a:t>jennifer.bantell@nisdtx.org</a:t>
            </a:r>
            <a:endParaRPr sz="2000">
              <a:solidFill>
                <a:schemeClr val="lt1"/>
              </a:solidFill>
              <a:latin typeface="Nunito"/>
              <a:ea typeface="Nunito"/>
              <a:cs typeface="Nunito"/>
              <a:sym typeface="Nunito"/>
            </a:endParaRPr>
          </a:p>
          <a:p>
            <a:pPr indent="0" lvl="0" marL="0" rtl="0" algn="l">
              <a:spcBef>
                <a:spcPts val="0"/>
              </a:spcBef>
              <a:spcAft>
                <a:spcPts val="0"/>
              </a:spcAft>
              <a:buNone/>
            </a:pPr>
            <a:r>
              <a:t/>
            </a:r>
            <a:endParaRPr sz="2000">
              <a:solidFill>
                <a:schemeClr val="dk1"/>
              </a:solidFill>
              <a:latin typeface="Nunito"/>
              <a:ea typeface="Nunito"/>
              <a:cs typeface="Nunito"/>
              <a:sym typeface="Nunito"/>
            </a:endParaRPr>
          </a:p>
        </p:txBody>
      </p:sp>
      <p:sp>
        <p:nvSpPr>
          <p:cNvPr id="190" name="Google Shape;190;p23"/>
          <p:cNvSpPr txBox="1"/>
          <p:nvPr/>
        </p:nvSpPr>
        <p:spPr>
          <a:xfrm>
            <a:off x="10257225" y="1889150"/>
            <a:ext cx="4164000" cy="2262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3000">
                <a:solidFill>
                  <a:schemeClr val="lt1"/>
                </a:solidFill>
                <a:latin typeface="Nunito"/>
                <a:ea typeface="Nunito"/>
                <a:cs typeface="Nunito"/>
                <a:sym typeface="Nunito"/>
              </a:rPr>
              <a:t>Monica Rehwaldt</a:t>
            </a:r>
            <a:endParaRPr b="1" sz="3000">
              <a:solidFill>
                <a:schemeClr val="lt1"/>
              </a:solidFill>
              <a:latin typeface="Nunito"/>
              <a:ea typeface="Nunito"/>
              <a:cs typeface="Nunito"/>
              <a:sym typeface="Nunito"/>
            </a:endParaRPr>
          </a:p>
          <a:p>
            <a:pPr indent="0" lvl="0" marL="0" rtl="0" algn="ctr">
              <a:spcBef>
                <a:spcPts val="0"/>
              </a:spcBef>
              <a:spcAft>
                <a:spcPts val="0"/>
              </a:spcAft>
              <a:buNone/>
            </a:pPr>
            <a:r>
              <a:rPr lang="en-US" sz="2500">
                <a:solidFill>
                  <a:schemeClr val="lt1"/>
                </a:solidFill>
                <a:latin typeface="Nunito"/>
                <a:ea typeface="Nunito"/>
                <a:cs typeface="Nunito"/>
                <a:sym typeface="Nunito"/>
              </a:rPr>
              <a:t>CTMS</a:t>
            </a:r>
            <a:endParaRPr sz="2500">
              <a:solidFill>
                <a:schemeClr val="lt1"/>
              </a:solidFill>
              <a:latin typeface="Nunito"/>
              <a:ea typeface="Nunito"/>
              <a:cs typeface="Nunito"/>
              <a:sym typeface="Nunito"/>
            </a:endParaRPr>
          </a:p>
          <a:p>
            <a:pPr indent="0" lvl="0" marL="0" rtl="0" algn="ctr">
              <a:spcBef>
                <a:spcPts val="0"/>
              </a:spcBef>
              <a:spcAft>
                <a:spcPts val="0"/>
              </a:spcAft>
              <a:buClr>
                <a:schemeClr val="dk1"/>
              </a:buClr>
              <a:buSzPts val="1100"/>
              <a:buFont typeface="Arial"/>
              <a:buNone/>
            </a:pPr>
            <a:r>
              <a:rPr lang="en-US" sz="2500">
                <a:solidFill>
                  <a:schemeClr val="lt1"/>
                </a:solidFill>
                <a:latin typeface="Nunito"/>
                <a:ea typeface="Nunito"/>
                <a:cs typeface="Nunito"/>
                <a:sym typeface="Nunito"/>
              </a:rPr>
              <a:t>Pre-Algebra and GT Pre-Algebra</a:t>
            </a:r>
            <a:endParaRPr sz="1900">
              <a:solidFill>
                <a:schemeClr val="lt1"/>
              </a:solidFill>
              <a:latin typeface="Nunito Medium"/>
              <a:ea typeface="Nunito Medium"/>
              <a:cs typeface="Nunito Medium"/>
              <a:sym typeface="Nunito Medium"/>
            </a:endParaRPr>
          </a:p>
          <a:p>
            <a:pPr indent="0" lvl="0" marL="0" rtl="0" algn="ctr">
              <a:lnSpc>
                <a:spcPct val="115000"/>
              </a:lnSpc>
              <a:spcBef>
                <a:spcPts val="0"/>
              </a:spcBef>
              <a:spcAft>
                <a:spcPts val="2100"/>
              </a:spcAft>
              <a:buClr>
                <a:schemeClr val="dk1"/>
              </a:buClr>
              <a:buSzPts val="1100"/>
              <a:buFont typeface="Arial"/>
              <a:buNone/>
            </a:pPr>
            <a:r>
              <a:rPr lang="en-US" sz="2000">
                <a:solidFill>
                  <a:schemeClr val="lt1"/>
                </a:solidFill>
                <a:latin typeface="Nunito"/>
                <a:ea typeface="Nunito"/>
                <a:cs typeface="Nunito"/>
                <a:sym typeface="Nunito"/>
              </a:rPr>
              <a:t>monica.rehwaldtchisn@nisdtx.org</a:t>
            </a:r>
            <a:endParaRPr sz="2000">
              <a:solidFill>
                <a:schemeClr val="lt1"/>
              </a:solidFill>
              <a:latin typeface="Nunito"/>
              <a:ea typeface="Nunito"/>
              <a:cs typeface="Nunito"/>
              <a:sym typeface="Nunito"/>
            </a:endParaRPr>
          </a:p>
        </p:txBody>
      </p:sp>
      <p:pic>
        <p:nvPicPr>
          <p:cNvPr id="191" name="Google Shape;191;p23" title="00940.jpg"/>
          <p:cNvPicPr preferRelativeResize="0"/>
          <p:nvPr/>
        </p:nvPicPr>
        <p:blipFill rotWithShape="1">
          <a:blip r:embed="rId3">
            <a:alphaModFix/>
          </a:blip>
          <a:srcRect b="5500" l="0" r="0" t="5500"/>
          <a:stretch/>
        </p:blipFill>
        <p:spPr>
          <a:xfrm>
            <a:off x="10137075" y="4427875"/>
            <a:ext cx="4164000" cy="4632600"/>
          </a:xfrm>
          <a:prstGeom prst="ellipse">
            <a:avLst/>
          </a:prstGeom>
          <a:noFill/>
          <a:ln cap="flat" cmpd="sng" w="76200">
            <a:solidFill>
              <a:schemeClr val="dk2"/>
            </a:solidFill>
            <a:prstDash val="solid"/>
            <a:round/>
            <a:headEnd len="sm" w="sm" type="none"/>
            <a:tailEnd len="sm" w="sm" type="none"/>
          </a:ln>
        </p:spPr>
      </p:pic>
      <p:pic>
        <p:nvPicPr>
          <p:cNvPr id="192" name="Google Shape;192;p23" title="jen profile pic 1.jpeg"/>
          <p:cNvPicPr preferRelativeResize="0"/>
          <p:nvPr/>
        </p:nvPicPr>
        <p:blipFill rotWithShape="1">
          <a:blip r:embed="rId4">
            <a:alphaModFix/>
          </a:blip>
          <a:srcRect b="36682" l="13713" r="20923" t="15021"/>
          <a:stretch/>
        </p:blipFill>
        <p:spPr>
          <a:xfrm>
            <a:off x="2984850" y="4306000"/>
            <a:ext cx="4846800" cy="4776000"/>
          </a:xfrm>
          <a:prstGeom prst="ellipse">
            <a:avLst/>
          </a:prstGeom>
          <a:noFill/>
          <a:ln cap="flat" cmpd="sng" w="76200">
            <a:solidFill>
              <a:schemeClr val="dk2"/>
            </a:solidFill>
            <a:prstDash val="solid"/>
            <a:round/>
            <a:headEnd len="sm" w="sm" type="none"/>
            <a:tailEnd len="sm" w="sm" type="none"/>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pic>
        <p:nvPicPr>
          <p:cNvPr id="372" name="Google Shape;372;p41"/>
          <p:cNvPicPr preferRelativeResize="0"/>
          <p:nvPr/>
        </p:nvPicPr>
        <p:blipFill rotWithShape="1">
          <a:blip r:embed="rId3">
            <a:alphaModFix/>
          </a:blip>
          <a:srcRect b="0" l="0" r="67911" t="0"/>
          <a:stretch/>
        </p:blipFill>
        <p:spPr>
          <a:xfrm>
            <a:off x="415975" y="1444526"/>
            <a:ext cx="5237399" cy="7179174"/>
          </a:xfrm>
          <a:prstGeom prst="rect">
            <a:avLst/>
          </a:prstGeom>
          <a:noFill/>
          <a:ln cap="flat" cmpd="sng" w="76200">
            <a:solidFill>
              <a:schemeClr val="dk2"/>
            </a:solidFill>
            <a:prstDash val="solid"/>
            <a:round/>
            <a:headEnd len="sm" w="sm" type="none"/>
            <a:tailEnd len="sm" w="sm" type="none"/>
          </a:ln>
        </p:spPr>
      </p:pic>
      <p:sp>
        <p:nvSpPr>
          <p:cNvPr id="373" name="Google Shape;373;p41"/>
          <p:cNvSpPr/>
          <p:nvPr/>
        </p:nvSpPr>
        <p:spPr>
          <a:xfrm>
            <a:off x="415975" y="1442575"/>
            <a:ext cx="5237400" cy="1305900"/>
          </a:xfrm>
          <a:prstGeom prst="rect">
            <a:avLst/>
          </a:prstGeom>
          <a:noFill/>
          <a:ln cap="flat" cmpd="sng" w="1143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374" name="Google Shape;374;p41"/>
          <p:cNvSpPr/>
          <p:nvPr/>
        </p:nvSpPr>
        <p:spPr>
          <a:xfrm>
            <a:off x="415975" y="5838150"/>
            <a:ext cx="5237400" cy="982200"/>
          </a:xfrm>
          <a:prstGeom prst="rect">
            <a:avLst/>
          </a:prstGeom>
          <a:noFill/>
          <a:ln cap="flat" cmpd="sng" w="1143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pic>
        <p:nvPicPr>
          <p:cNvPr id="375" name="Google Shape;375;p41"/>
          <p:cNvPicPr preferRelativeResize="0"/>
          <p:nvPr/>
        </p:nvPicPr>
        <p:blipFill>
          <a:blip r:embed="rId4">
            <a:alphaModFix/>
          </a:blip>
          <a:stretch>
            <a:fillRect/>
          </a:stretch>
        </p:blipFill>
        <p:spPr>
          <a:xfrm>
            <a:off x="6090150" y="461800"/>
            <a:ext cx="6436476" cy="5934400"/>
          </a:xfrm>
          <a:prstGeom prst="rect">
            <a:avLst/>
          </a:prstGeom>
          <a:noFill/>
          <a:ln cap="flat" cmpd="sng" w="76200">
            <a:solidFill>
              <a:schemeClr val="dk2"/>
            </a:solidFill>
            <a:prstDash val="solid"/>
            <a:round/>
            <a:headEnd len="sm" w="sm" type="none"/>
            <a:tailEnd len="sm" w="sm" type="none"/>
          </a:ln>
        </p:spPr>
      </p:pic>
      <p:pic>
        <p:nvPicPr>
          <p:cNvPr id="376" name="Google Shape;376;p41"/>
          <p:cNvPicPr preferRelativeResize="0"/>
          <p:nvPr/>
        </p:nvPicPr>
        <p:blipFill>
          <a:blip r:embed="rId5">
            <a:alphaModFix/>
          </a:blip>
          <a:stretch>
            <a:fillRect/>
          </a:stretch>
        </p:blipFill>
        <p:spPr>
          <a:xfrm>
            <a:off x="10766175" y="5107975"/>
            <a:ext cx="7319024" cy="4836100"/>
          </a:xfrm>
          <a:prstGeom prst="rect">
            <a:avLst/>
          </a:prstGeom>
          <a:noFill/>
          <a:ln cap="flat" cmpd="sng" w="76200">
            <a:solidFill>
              <a:schemeClr val="dk2"/>
            </a:solidFill>
            <a:prstDash val="solid"/>
            <a:round/>
            <a:headEnd len="sm" w="sm" type="none"/>
            <a:tailEnd len="sm" w="sm" type="none"/>
          </a:ln>
        </p:spPr>
      </p:pic>
      <p:sp>
        <p:nvSpPr>
          <p:cNvPr id="377" name="Google Shape;377;p41"/>
          <p:cNvSpPr/>
          <p:nvPr/>
        </p:nvSpPr>
        <p:spPr>
          <a:xfrm>
            <a:off x="509400" y="2833500"/>
            <a:ext cx="5096400" cy="671700"/>
          </a:xfrm>
          <a:prstGeom prst="roundRect">
            <a:avLst>
              <a:gd fmla="val 16667" name="adj"/>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pic>
        <p:nvPicPr>
          <p:cNvPr id="378" name="Google Shape;378;p41"/>
          <p:cNvPicPr preferRelativeResize="0"/>
          <p:nvPr/>
        </p:nvPicPr>
        <p:blipFill>
          <a:blip r:embed="rId6">
            <a:alphaModFix/>
          </a:blip>
          <a:stretch>
            <a:fillRect/>
          </a:stretch>
        </p:blipFill>
        <p:spPr>
          <a:xfrm>
            <a:off x="39675" y="89750"/>
            <a:ext cx="18288000" cy="10287000"/>
          </a:xfrm>
          <a:prstGeom prst="rect">
            <a:avLst/>
          </a:prstGeom>
          <a:noFill/>
          <a:ln>
            <a:noFill/>
          </a:ln>
        </p:spPr>
      </p:pic>
      <p:sp>
        <p:nvSpPr>
          <p:cNvPr id="379" name="Google Shape;379;p41"/>
          <p:cNvSpPr/>
          <p:nvPr/>
        </p:nvSpPr>
        <p:spPr>
          <a:xfrm>
            <a:off x="433200" y="6948300"/>
            <a:ext cx="5096400" cy="671700"/>
          </a:xfrm>
          <a:prstGeom prst="roundRect">
            <a:avLst>
              <a:gd fmla="val 16667" name="adj"/>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83" name="Shape 383"/>
        <p:cNvGrpSpPr/>
        <p:nvPr/>
      </p:nvGrpSpPr>
      <p:grpSpPr>
        <a:xfrm>
          <a:off x="0" y="0"/>
          <a:ext cx="0" cy="0"/>
          <a:chOff x="0" y="0"/>
          <a:chExt cx="0" cy="0"/>
        </a:xfrm>
      </p:grpSpPr>
      <p:pic>
        <p:nvPicPr>
          <p:cNvPr id="384" name="Google Shape;384;p42"/>
          <p:cNvPicPr preferRelativeResize="0"/>
          <p:nvPr/>
        </p:nvPicPr>
        <p:blipFill>
          <a:blip r:embed="rId3">
            <a:alphaModFix/>
          </a:blip>
          <a:stretch>
            <a:fillRect/>
          </a:stretch>
        </p:blipFill>
        <p:spPr>
          <a:xfrm>
            <a:off x="-164400" y="-399275"/>
            <a:ext cx="18288000" cy="10287000"/>
          </a:xfrm>
          <a:prstGeom prst="rect">
            <a:avLst/>
          </a:prstGeom>
          <a:noFill/>
          <a:ln>
            <a:noFill/>
          </a:ln>
        </p:spPr>
      </p:pic>
      <p:sp>
        <p:nvSpPr>
          <p:cNvPr id="385" name="Google Shape;385;p42"/>
          <p:cNvSpPr txBox="1"/>
          <p:nvPr/>
        </p:nvSpPr>
        <p:spPr>
          <a:xfrm>
            <a:off x="340200" y="263175"/>
            <a:ext cx="17607600" cy="116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7600">
                <a:solidFill>
                  <a:schemeClr val="lt1"/>
                </a:solidFill>
                <a:latin typeface="Caveat Brush"/>
                <a:ea typeface="Caveat Brush"/>
                <a:cs typeface="Caveat Brush"/>
                <a:sym typeface="Caveat Brush"/>
              </a:rPr>
              <a:t>Embedding an Annotate Video into Canvas Steps</a:t>
            </a:r>
            <a:endParaRPr b="1" sz="7600">
              <a:solidFill>
                <a:schemeClr val="lt1"/>
              </a:solidFill>
            </a:endParaRPr>
          </a:p>
        </p:txBody>
      </p:sp>
      <p:pic>
        <p:nvPicPr>
          <p:cNvPr id="386" name="Google Shape;386;p42" title="Untitled Video July 16, 2025 4:21 PM.webm">
            <a:hlinkClick r:id="rId4"/>
          </p:cNvPr>
          <p:cNvPicPr preferRelativeResize="0"/>
          <p:nvPr/>
        </p:nvPicPr>
        <p:blipFill>
          <a:blip r:embed="rId5">
            <a:alphaModFix/>
          </a:blip>
          <a:stretch>
            <a:fillRect/>
          </a:stretch>
        </p:blipFill>
        <p:spPr>
          <a:xfrm>
            <a:off x="9277075" y="2442600"/>
            <a:ext cx="8389300" cy="6291975"/>
          </a:xfrm>
          <a:prstGeom prst="rect">
            <a:avLst/>
          </a:prstGeom>
          <a:noFill/>
          <a:ln>
            <a:noFill/>
          </a:ln>
        </p:spPr>
      </p:pic>
      <p:sp>
        <p:nvSpPr>
          <p:cNvPr id="387" name="Google Shape;387;p42"/>
          <p:cNvSpPr txBox="1"/>
          <p:nvPr/>
        </p:nvSpPr>
        <p:spPr>
          <a:xfrm>
            <a:off x="466725" y="2080875"/>
            <a:ext cx="8088000" cy="80535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b="1" lang="en-US" sz="3100">
                <a:solidFill>
                  <a:schemeClr val="dk1"/>
                </a:solidFill>
                <a:highlight>
                  <a:schemeClr val="lt1"/>
                </a:highlight>
                <a:latin typeface="Nunito"/>
                <a:ea typeface="Nunito"/>
                <a:cs typeface="Nunito"/>
                <a:sym typeface="Nunito"/>
              </a:rPr>
              <a:t>Canvas</a:t>
            </a:r>
            <a:r>
              <a:rPr lang="en-US" sz="3100">
                <a:solidFill>
                  <a:schemeClr val="dk1"/>
                </a:solidFill>
                <a:highlight>
                  <a:schemeClr val="lt1"/>
                </a:highlight>
                <a:latin typeface="Nunito"/>
                <a:ea typeface="Nunito"/>
                <a:cs typeface="Nunito"/>
                <a:sym typeface="Nunito"/>
              </a:rPr>
              <a:t>:</a:t>
            </a:r>
            <a:endParaRPr sz="3100">
              <a:solidFill>
                <a:schemeClr val="dk1"/>
              </a:solidFill>
              <a:highlight>
                <a:schemeClr val="lt1"/>
              </a:highlight>
              <a:latin typeface="Nunito"/>
              <a:ea typeface="Nunito"/>
              <a:cs typeface="Nunito"/>
              <a:sym typeface="Nunito"/>
            </a:endParaRPr>
          </a:p>
          <a:p>
            <a:pPr indent="-425450" lvl="0" marL="457200" rtl="0" algn="l">
              <a:spcBef>
                <a:spcPts val="0"/>
              </a:spcBef>
              <a:spcAft>
                <a:spcPts val="0"/>
              </a:spcAft>
              <a:buClr>
                <a:schemeClr val="dk1"/>
              </a:buClr>
              <a:buSzPts val="3100"/>
              <a:buFont typeface="Nunito"/>
              <a:buAutoNum type="arabicPeriod"/>
            </a:pPr>
            <a:r>
              <a:rPr lang="en-US" sz="3100">
                <a:solidFill>
                  <a:schemeClr val="dk1"/>
                </a:solidFill>
                <a:highlight>
                  <a:schemeClr val="lt1"/>
                </a:highlight>
                <a:latin typeface="Nunito"/>
                <a:ea typeface="Nunito"/>
                <a:cs typeface="Nunito"/>
                <a:sym typeface="Nunito"/>
              </a:rPr>
              <a:t>Set up your module or add to existing module</a:t>
            </a:r>
            <a:endParaRPr sz="3100">
              <a:solidFill>
                <a:schemeClr val="dk1"/>
              </a:solidFill>
              <a:highlight>
                <a:schemeClr val="lt1"/>
              </a:highlight>
              <a:latin typeface="Nunito"/>
              <a:ea typeface="Nunito"/>
              <a:cs typeface="Nunito"/>
              <a:sym typeface="Nunito"/>
            </a:endParaRPr>
          </a:p>
          <a:p>
            <a:pPr indent="-425450" lvl="0" marL="457200" rtl="0" algn="l">
              <a:spcBef>
                <a:spcPts val="0"/>
              </a:spcBef>
              <a:spcAft>
                <a:spcPts val="0"/>
              </a:spcAft>
              <a:buClr>
                <a:schemeClr val="dk1"/>
              </a:buClr>
              <a:buSzPts val="3100"/>
              <a:buFont typeface="Nunito"/>
              <a:buAutoNum type="arabicPeriod"/>
            </a:pPr>
            <a:r>
              <a:rPr lang="en-US" sz="3100">
                <a:solidFill>
                  <a:schemeClr val="dk1"/>
                </a:solidFill>
                <a:highlight>
                  <a:schemeClr val="lt1"/>
                </a:highlight>
                <a:latin typeface="Nunito"/>
                <a:ea typeface="Nunito"/>
                <a:cs typeface="Nunito"/>
                <a:sym typeface="Nunito"/>
              </a:rPr>
              <a:t>Set up your assignment/page</a:t>
            </a:r>
            <a:endParaRPr sz="3100">
              <a:solidFill>
                <a:schemeClr val="dk1"/>
              </a:solidFill>
              <a:highlight>
                <a:schemeClr val="lt1"/>
              </a:highlight>
              <a:latin typeface="Nunito"/>
              <a:ea typeface="Nunito"/>
              <a:cs typeface="Nunito"/>
              <a:sym typeface="Nunito"/>
            </a:endParaRPr>
          </a:p>
          <a:p>
            <a:pPr indent="-425450" lvl="0" marL="457200" rtl="0" algn="l">
              <a:spcBef>
                <a:spcPts val="0"/>
              </a:spcBef>
              <a:spcAft>
                <a:spcPts val="0"/>
              </a:spcAft>
              <a:buClr>
                <a:schemeClr val="dk1"/>
              </a:buClr>
              <a:buSzPts val="3100"/>
              <a:buFont typeface="Nunito"/>
              <a:buAutoNum type="arabicPeriod"/>
            </a:pPr>
            <a:r>
              <a:rPr lang="en-US" sz="3100">
                <a:solidFill>
                  <a:schemeClr val="dk1"/>
                </a:solidFill>
                <a:highlight>
                  <a:schemeClr val="lt1"/>
                </a:highlight>
                <a:latin typeface="Nunito"/>
                <a:ea typeface="Nunito"/>
                <a:cs typeface="Nunito"/>
                <a:sym typeface="Nunito"/>
              </a:rPr>
              <a:t>Click on your assignment/page - pick Edit</a:t>
            </a:r>
            <a:endParaRPr sz="3100">
              <a:solidFill>
                <a:schemeClr val="dk1"/>
              </a:solidFill>
              <a:highlight>
                <a:schemeClr val="lt1"/>
              </a:highlight>
              <a:latin typeface="Nunito"/>
              <a:ea typeface="Nunito"/>
              <a:cs typeface="Nunito"/>
              <a:sym typeface="Nunito"/>
            </a:endParaRPr>
          </a:p>
          <a:p>
            <a:pPr indent="-425450" lvl="0" marL="457200" rtl="0" algn="l">
              <a:spcBef>
                <a:spcPts val="0"/>
              </a:spcBef>
              <a:spcAft>
                <a:spcPts val="0"/>
              </a:spcAft>
              <a:buClr>
                <a:schemeClr val="dk1"/>
              </a:buClr>
              <a:buSzPts val="3100"/>
              <a:buFont typeface="Nunito"/>
              <a:buAutoNum type="arabicPeriod"/>
            </a:pPr>
            <a:r>
              <a:rPr lang="en-US" sz="3100">
                <a:solidFill>
                  <a:schemeClr val="dk1"/>
                </a:solidFill>
                <a:highlight>
                  <a:schemeClr val="lt1"/>
                </a:highlight>
                <a:latin typeface="Nunito"/>
                <a:ea typeface="Nunito"/>
                <a:cs typeface="Nunito"/>
                <a:sym typeface="Nunito"/>
              </a:rPr>
              <a:t>Click on three vertical dots</a:t>
            </a:r>
            <a:endParaRPr sz="3100">
              <a:solidFill>
                <a:schemeClr val="dk1"/>
              </a:solidFill>
              <a:highlight>
                <a:schemeClr val="lt1"/>
              </a:highlight>
              <a:latin typeface="Nunito"/>
              <a:ea typeface="Nunito"/>
              <a:cs typeface="Nunito"/>
              <a:sym typeface="Nunito"/>
            </a:endParaRPr>
          </a:p>
          <a:p>
            <a:pPr indent="-425450" lvl="0" marL="457200" rtl="0" algn="l">
              <a:spcBef>
                <a:spcPts val="0"/>
              </a:spcBef>
              <a:spcAft>
                <a:spcPts val="0"/>
              </a:spcAft>
              <a:buClr>
                <a:schemeClr val="dk1"/>
              </a:buClr>
              <a:buSzPts val="3100"/>
              <a:buFont typeface="Nunito"/>
              <a:buAutoNum type="arabicPeriod"/>
            </a:pPr>
            <a:r>
              <a:rPr lang="en-US" sz="3100">
                <a:solidFill>
                  <a:schemeClr val="dk1"/>
                </a:solidFill>
                <a:highlight>
                  <a:schemeClr val="lt1"/>
                </a:highlight>
                <a:latin typeface="Nunito"/>
                <a:ea typeface="Nunito"/>
                <a:cs typeface="Nunito"/>
                <a:sym typeface="Nunito"/>
              </a:rPr>
              <a:t>Click on Embed (little cloud)</a:t>
            </a:r>
            <a:endParaRPr sz="3100">
              <a:solidFill>
                <a:schemeClr val="dk1"/>
              </a:solidFill>
              <a:highlight>
                <a:schemeClr val="lt1"/>
              </a:highlight>
              <a:latin typeface="Nunito"/>
              <a:ea typeface="Nunito"/>
              <a:cs typeface="Nunito"/>
              <a:sym typeface="Nunito"/>
            </a:endParaRPr>
          </a:p>
          <a:p>
            <a:pPr indent="0" lvl="0" marL="457200" rtl="0" algn="l">
              <a:spcBef>
                <a:spcPts val="0"/>
              </a:spcBef>
              <a:spcAft>
                <a:spcPts val="0"/>
              </a:spcAft>
              <a:buNone/>
            </a:pPr>
            <a:r>
              <a:rPr b="1" lang="en-US" sz="3100">
                <a:solidFill>
                  <a:schemeClr val="dk1"/>
                </a:solidFill>
                <a:highlight>
                  <a:schemeClr val="lt1"/>
                </a:highlight>
                <a:latin typeface="Nunito"/>
                <a:ea typeface="Nunito"/>
                <a:cs typeface="Nunito"/>
                <a:sym typeface="Nunito"/>
              </a:rPr>
              <a:t>Annotate</a:t>
            </a:r>
            <a:r>
              <a:rPr lang="en-US" sz="3100">
                <a:solidFill>
                  <a:schemeClr val="dk1"/>
                </a:solidFill>
                <a:highlight>
                  <a:schemeClr val="lt1"/>
                </a:highlight>
                <a:latin typeface="Nunito"/>
                <a:ea typeface="Nunito"/>
                <a:cs typeface="Nunito"/>
                <a:sym typeface="Nunito"/>
              </a:rPr>
              <a:t>:</a:t>
            </a:r>
            <a:endParaRPr sz="3100">
              <a:solidFill>
                <a:schemeClr val="dk1"/>
              </a:solidFill>
              <a:highlight>
                <a:schemeClr val="lt1"/>
              </a:highlight>
              <a:latin typeface="Nunito"/>
              <a:ea typeface="Nunito"/>
              <a:cs typeface="Nunito"/>
              <a:sym typeface="Nunito"/>
            </a:endParaRPr>
          </a:p>
          <a:p>
            <a:pPr indent="-425450" lvl="0" marL="457200" rtl="0" algn="l">
              <a:spcBef>
                <a:spcPts val="0"/>
              </a:spcBef>
              <a:spcAft>
                <a:spcPts val="0"/>
              </a:spcAft>
              <a:buClr>
                <a:schemeClr val="dk1"/>
              </a:buClr>
              <a:buSzPts val="3100"/>
              <a:buFont typeface="Nunito"/>
              <a:buAutoNum type="arabicPeriod"/>
            </a:pPr>
            <a:r>
              <a:rPr lang="en-US" sz="3100">
                <a:solidFill>
                  <a:schemeClr val="dk1"/>
                </a:solidFill>
                <a:highlight>
                  <a:schemeClr val="lt1"/>
                </a:highlight>
                <a:latin typeface="Nunito"/>
                <a:ea typeface="Nunito"/>
                <a:cs typeface="Nunito"/>
                <a:sym typeface="Nunito"/>
              </a:rPr>
              <a:t>Next to your video to load, click on three vertical dots</a:t>
            </a:r>
            <a:endParaRPr sz="3100">
              <a:solidFill>
                <a:schemeClr val="dk1"/>
              </a:solidFill>
              <a:highlight>
                <a:schemeClr val="lt1"/>
              </a:highlight>
              <a:latin typeface="Nunito"/>
              <a:ea typeface="Nunito"/>
              <a:cs typeface="Nunito"/>
              <a:sym typeface="Nunito"/>
            </a:endParaRPr>
          </a:p>
          <a:p>
            <a:pPr indent="-425450" lvl="0" marL="457200" rtl="0" algn="l">
              <a:spcBef>
                <a:spcPts val="0"/>
              </a:spcBef>
              <a:spcAft>
                <a:spcPts val="0"/>
              </a:spcAft>
              <a:buClr>
                <a:schemeClr val="dk1"/>
              </a:buClr>
              <a:buSzPts val="3100"/>
              <a:buFont typeface="Nunito"/>
              <a:buAutoNum type="arabicPeriod"/>
            </a:pPr>
            <a:r>
              <a:rPr lang="en-US" sz="3100">
                <a:solidFill>
                  <a:schemeClr val="dk1"/>
                </a:solidFill>
                <a:highlight>
                  <a:schemeClr val="lt1"/>
                </a:highlight>
                <a:latin typeface="Nunito"/>
                <a:ea typeface="Nunito"/>
                <a:cs typeface="Nunito"/>
                <a:sym typeface="Nunito"/>
              </a:rPr>
              <a:t>Embed</a:t>
            </a:r>
            <a:endParaRPr sz="3100">
              <a:solidFill>
                <a:schemeClr val="dk1"/>
              </a:solidFill>
              <a:highlight>
                <a:schemeClr val="lt1"/>
              </a:highlight>
              <a:latin typeface="Nunito"/>
              <a:ea typeface="Nunito"/>
              <a:cs typeface="Nunito"/>
              <a:sym typeface="Nunito"/>
            </a:endParaRPr>
          </a:p>
          <a:p>
            <a:pPr indent="-425450" lvl="0" marL="457200" rtl="0" algn="l">
              <a:spcBef>
                <a:spcPts val="0"/>
              </a:spcBef>
              <a:spcAft>
                <a:spcPts val="0"/>
              </a:spcAft>
              <a:buClr>
                <a:schemeClr val="dk1"/>
              </a:buClr>
              <a:buSzPts val="3100"/>
              <a:buFont typeface="Nunito"/>
              <a:buAutoNum type="arabicPeriod"/>
            </a:pPr>
            <a:r>
              <a:rPr lang="en-US" sz="3100">
                <a:solidFill>
                  <a:schemeClr val="dk1"/>
                </a:solidFill>
                <a:highlight>
                  <a:schemeClr val="lt1"/>
                </a:highlight>
                <a:latin typeface="Nunito"/>
                <a:ea typeface="Nunito"/>
                <a:cs typeface="Nunito"/>
                <a:sym typeface="Nunito"/>
              </a:rPr>
              <a:t>Change to 700x700</a:t>
            </a:r>
            <a:endParaRPr sz="3100">
              <a:solidFill>
                <a:schemeClr val="dk1"/>
              </a:solidFill>
              <a:highlight>
                <a:schemeClr val="lt1"/>
              </a:highlight>
              <a:latin typeface="Nunito"/>
              <a:ea typeface="Nunito"/>
              <a:cs typeface="Nunito"/>
              <a:sym typeface="Nunito"/>
            </a:endParaRPr>
          </a:p>
          <a:p>
            <a:pPr indent="-425450" lvl="0" marL="457200" rtl="0" algn="l">
              <a:spcBef>
                <a:spcPts val="0"/>
              </a:spcBef>
              <a:spcAft>
                <a:spcPts val="0"/>
              </a:spcAft>
              <a:buClr>
                <a:schemeClr val="dk1"/>
              </a:buClr>
              <a:buSzPts val="3100"/>
              <a:buFont typeface="Nunito"/>
              <a:buAutoNum type="arabicPeriod"/>
            </a:pPr>
            <a:r>
              <a:rPr lang="en-US" sz="3100">
                <a:solidFill>
                  <a:schemeClr val="dk1"/>
                </a:solidFill>
                <a:highlight>
                  <a:schemeClr val="lt1"/>
                </a:highlight>
                <a:latin typeface="Nunito"/>
                <a:ea typeface="Nunito"/>
                <a:cs typeface="Nunito"/>
                <a:sym typeface="Nunito"/>
              </a:rPr>
              <a:t>Control A, Control C</a:t>
            </a:r>
            <a:endParaRPr sz="3100">
              <a:solidFill>
                <a:schemeClr val="dk1"/>
              </a:solidFill>
              <a:highlight>
                <a:schemeClr val="lt1"/>
              </a:highlight>
              <a:latin typeface="Nunito"/>
              <a:ea typeface="Nunito"/>
              <a:cs typeface="Nunito"/>
              <a:sym typeface="Nunito"/>
            </a:endParaRPr>
          </a:p>
          <a:p>
            <a:pPr indent="0" lvl="0" marL="457200" rtl="0" algn="l">
              <a:spcBef>
                <a:spcPts val="0"/>
              </a:spcBef>
              <a:spcAft>
                <a:spcPts val="0"/>
              </a:spcAft>
              <a:buNone/>
            </a:pPr>
            <a:r>
              <a:rPr b="1" lang="en-US" sz="3100">
                <a:solidFill>
                  <a:schemeClr val="dk1"/>
                </a:solidFill>
                <a:highlight>
                  <a:schemeClr val="lt1"/>
                </a:highlight>
                <a:latin typeface="Nunito"/>
                <a:ea typeface="Nunito"/>
                <a:cs typeface="Nunito"/>
                <a:sym typeface="Nunito"/>
              </a:rPr>
              <a:t>Canvas:</a:t>
            </a:r>
            <a:endParaRPr b="1" sz="3100">
              <a:solidFill>
                <a:schemeClr val="dk1"/>
              </a:solidFill>
              <a:highlight>
                <a:schemeClr val="lt1"/>
              </a:highlight>
              <a:latin typeface="Nunito"/>
              <a:ea typeface="Nunito"/>
              <a:cs typeface="Nunito"/>
              <a:sym typeface="Nunito"/>
            </a:endParaRPr>
          </a:p>
          <a:p>
            <a:pPr indent="-425450" lvl="0" marL="457200" rtl="0" algn="l">
              <a:spcBef>
                <a:spcPts val="0"/>
              </a:spcBef>
              <a:spcAft>
                <a:spcPts val="0"/>
              </a:spcAft>
              <a:buClr>
                <a:schemeClr val="dk1"/>
              </a:buClr>
              <a:buSzPts val="3100"/>
              <a:buFont typeface="Nunito"/>
              <a:buAutoNum type="arabicPeriod"/>
            </a:pPr>
            <a:r>
              <a:rPr lang="en-US" sz="3100">
                <a:solidFill>
                  <a:schemeClr val="dk1"/>
                </a:solidFill>
                <a:highlight>
                  <a:schemeClr val="lt1"/>
                </a:highlight>
                <a:latin typeface="Nunito"/>
                <a:ea typeface="Nunito"/>
                <a:cs typeface="Nunito"/>
                <a:sym typeface="Nunito"/>
              </a:rPr>
              <a:t>Control V into Embed </a:t>
            </a:r>
            <a:endParaRPr sz="3100">
              <a:solidFill>
                <a:schemeClr val="dk1"/>
              </a:solidFill>
              <a:highlight>
                <a:schemeClr val="lt1"/>
              </a:highlight>
              <a:latin typeface="Nunito"/>
              <a:ea typeface="Nunito"/>
              <a:cs typeface="Nunito"/>
              <a:sym typeface="Nunito"/>
            </a:endParaRPr>
          </a:p>
          <a:p>
            <a:pPr indent="-425450" lvl="0" marL="457200" rtl="0" algn="l">
              <a:spcBef>
                <a:spcPts val="0"/>
              </a:spcBef>
              <a:spcAft>
                <a:spcPts val="0"/>
              </a:spcAft>
              <a:buClr>
                <a:schemeClr val="dk1"/>
              </a:buClr>
              <a:buSzPts val="3100"/>
              <a:buFont typeface="Nunito"/>
              <a:buAutoNum type="arabicPeriod"/>
            </a:pPr>
            <a:r>
              <a:rPr lang="en-US" sz="3100">
                <a:solidFill>
                  <a:schemeClr val="dk1"/>
                </a:solidFill>
                <a:highlight>
                  <a:schemeClr val="lt1"/>
                </a:highlight>
                <a:latin typeface="Nunito"/>
                <a:ea typeface="Nunito"/>
                <a:cs typeface="Nunito"/>
                <a:sym typeface="Nunito"/>
              </a:rPr>
              <a:t>Submit</a:t>
            </a:r>
            <a:endParaRPr sz="3100">
              <a:solidFill>
                <a:schemeClr val="dk1"/>
              </a:solidFill>
              <a:highlight>
                <a:schemeClr val="lt1"/>
              </a:highlight>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1000"/>
                                        <p:tgtEl>
                                          <p:spTgt spid="3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1C5D4"/>
        </a:solidFill>
      </p:bgPr>
    </p:bg>
    <p:spTree>
      <p:nvGrpSpPr>
        <p:cNvPr id="391" name="Shape 391"/>
        <p:cNvGrpSpPr/>
        <p:nvPr/>
      </p:nvGrpSpPr>
      <p:grpSpPr>
        <a:xfrm>
          <a:off x="0" y="0"/>
          <a:ext cx="0" cy="0"/>
          <a:chOff x="0" y="0"/>
          <a:chExt cx="0" cy="0"/>
        </a:xfrm>
      </p:grpSpPr>
      <p:pic>
        <p:nvPicPr>
          <p:cNvPr id="392" name="Google Shape;392;p43"/>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393" name="Google Shape;393;p43"/>
          <p:cNvPicPr preferRelativeResize="0"/>
          <p:nvPr/>
        </p:nvPicPr>
        <p:blipFill rotWithShape="1">
          <a:blip r:embed="rId4">
            <a:alphaModFix/>
          </a:blip>
          <a:srcRect b="62981" l="0" r="0" t="0"/>
          <a:stretch/>
        </p:blipFill>
        <p:spPr>
          <a:xfrm>
            <a:off x="1573050" y="1028996"/>
            <a:ext cx="15141900" cy="9257999"/>
          </a:xfrm>
          <a:prstGeom prst="rect">
            <a:avLst/>
          </a:prstGeom>
          <a:noFill/>
          <a:ln>
            <a:noFill/>
          </a:ln>
        </p:spPr>
      </p:pic>
      <p:pic>
        <p:nvPicPr>
          <p:cNvPr id="394" name="Google Shape;394;p43"/>
          <p:cNvPicPr preferRelativeResize="0"/>
          <p:nvPr/>
        </p:nvPicPr>
        <p:blipFill>
          <a:blip r:embed="rId5">
            <a:alphaModFix/>
          </a:blip>
          <a:stretch>
            <a:fillRect/>
          </a:stretch>
        </p:blipFill>
        <p:spPr>
          <a:xfrm>
            <a:off x="5577200" y="351244"/>
            <a:ext cx="7133600" cy="7350538"/>
          </a:xfrm>
          <a:prstGeom prst="rect">
            <a:avLst/>
          </a:prstGeom>
          <a:noFill/>
          <a:ln>
            <a:noFill/>
          </a:ln>
        </p:spPr>
      </p:pic>
      <p:pic>
        <p:nvPicPr>
          <p:cNvPr id="395" name="Google Shape;395;p43"/>
          <p:cNvPicPr preferRelativeResize="0"/>
          <p:nvPr/>
        </p:nvPicPr>
        <p:blipFill>
          <a:blip r:embed="rId6">
            <a:alphaModFix/>
          </a:blip>
          <a:stretch>
            <a:fillRect/>
          </a:stretch>
        </p:blipFill>
        <p:spPr>
          <a:xfrm>
            <a:off x="2710650" y="6288500"/>
            <a:ext cx="12866698" cy="2739201"/>
          </a:xfrm>
          <a:prstGeom prst="rect">
            <a:avLst/>
          </a:prstGeom>
          <a:noFill/>
          <a:ln>
            <a:noFill/>
          </a:ln>
        </p:spPr>
      </p:pic>
      <p:sp>
        <p:nvSpPr>
          <p:cNvPr id="396" name="Google Shape;396;p43"/>
          <p:cNvSpPr/>
          <p:nvPr/>
        </p:nvSpPr>
        <p:spPr>
          <a:xfrm>
            <a:off x="12367024" y="2077080"/>
            <a:ext cx="2581102" cy="4114800"/>
          </a:xfrm>
          <a:custGeom>
            <a:rect b="b" l="l" r="r" t="t"/>
            <a:pathLst>
              <a:path extrusionOk="0" h="4114800" w="2581102">
                <a:moveTo>
                  <a:pt x="0" y="0"/>
                </a:moveTo>
                <a:lnTo>
                  <a:pt x="2581102" y="0"/>
                </a:lnTo>
                <a:lnTo>
                  <a:pt x="2581102" y="4114800"/>
                </a:lnTo>
                <a:lnTo>
                  <a:pt x="0" y="4114800"/>
                </a:lnTo>
                <a:lnTo>
                  <a:pt x="0" y="0"/>
                </a:lnTo>
                <a:close/>
              </a:path>
            </a:pathLst>
          </a:custGeom>
          <a:blipFill rotWithShape="1">
            <a:blip r:embed="rId7">
              <a:alphaModFix/>
            </a:blip>
            <a:stretch>
              <a:fillRect b="0" l="0" r="0" t="0"/>
            </a:stretch>
          </a:blipFill>
          <a:ln>
            <a:noFill/>
          </a:ln>
        </p:spPr>
      </p:sp>
      <p:sp>
        <p:nvSpPr>
          <p:cNvPr id="397" name="Google Shape;397;p43"/>
          <p:cNvSpPr/>
          <p:nvPr/>
        </p:nvSpPr>
        <p:spPr>
          <a:xfrm rot="-2014247">
            <a:off x="13557732" y="3342219"/>
            <a:ext cx="6308125" cy="5849352"/>
          </a:xfrm>
          <a:custGeom>
            <a:rect b="b" l="l" r="r" t="t"/>
            <a:pathLst>
              <a:path extrusionOk="0" h="5854294" w="6313454">
                <a:moveTo>
                  <a:pt x="0" y="0"/>
                </a:moveTo>
                <a:lnTo>
                  <a:pt x="6313453" y="0"/>
                </a:lnTo>
                <a:lnTo>
                  <a:pt x="6313453" y="5854294"/>
                </a:lnTo>
                <a:lnTo>
                  <a:pt x="0" y="5854294"/>
                </a:lnTo>
                <a:lnTo>
                  <a:pt x="0" y="0"/>
                </a:lnTo>
                <a:close/>
              </a:path>
            </a:pathLst>
          </a:custGeom>
          <a:blipFill rotWithShape="1">
            <a:blip r:embed="rId8">
              <a:alphaModFix/>
            </a:blip>
            <a:stretch>
              <a:fillRect b="0" l="0" r="0" t="0"/>
            </a:stretch>
          </a:blipFill>
          <a:ln>
            <a:noFill/>
          </a:ln>
        </p:spPr>
      </p:sp>
      <p:grpSp>
        <p:nvGrpSpPr>
          <p:cNvPr id="398" name="Google Shape;398;p43"/>
          <p:cNvGrpSpPr/>
          <p:nvPr/>
        </p:nvGrpSpPr>
        <p:grpSpPr>
          <a:xfrm rot="10800000">
            <a:off x="2415929" y="2252603"/>
            <a:ext cx="3999681" cy="3763753"/>
            <a:chOff x="0" y="0"/>
            <a:chExt cx="5332908" cy="5018337"/>
          </a:xfrm>
        </p:grpSpPr>
        <p:sp>
          <p:nvSpPr>
            <p:cNvPr id="399" name="Google Shape;399;p43"/>
            <p:cNvSpPr/>
            <p:nvPr/>
          </p:nvSpPr>
          <p:spPr>
            <a:xfrm rot="10800000">
              <a:off x="2681560" y="0"/>
              <a:ext cx="2651348" cy="5018337"/>
            </a:xfrm>
            <a:custGeom>
              <a:rect b="b" l="l" r="r" t="t"/>
              <a:pathLst>
                <a:path extrusionOk="0" h="5018337" w="2651348">
                  <a:moveTo>
                    <a:pt x="0" y="0"/>
                  </a:moveTo>
                  <a:lnTo>
                    <a:pt x="2651348" y="0"/>
                  </a:lnTo>
                  <a:lnTo>
                    <a:pt x="2651348" y="5018337"/>
                  </a:lnTo>
                  <a:lnTo>
                    <a:pt x="0" y="5018337"/>
                  </a:lnTo>
                  <a:lnTo>
                    <a:pt x="0" y="0"/>
                  </a:lnTo>
                  <a:close/>
                </a:path>
              </a:pathLst>
            </a:custGeom>
            <a:blipFill rotWithShape="1">
              <a:blip r:embed="rId9">
                <a:alphaModFix amt="37000"/>
              </a:blip>
              <a:stretch>
                <a:fillRect b="0" l="0" r="-90661" t="0"/>
              </a:stretch>
            </a:blipFill>
            <a:ln>
              <a:noFill/>
            </a:ln>
          </p:spPr>
        </p:sp>
        <p:sp>
          <p:nvSpPr>
            <p:cNvPr id="400" name="Google Shape;400;p43"/>
            <p:cNvSpPr/>
            <p:nvPr/>
          </p:nvSpPr>
          <p:spPr>
            <a:xfrm flipH="1" rot="10800000">
              <a:off x="0" y="0"/>
              <a:ext cx="2651348" cy="5018337"/>
            </a:xfrm>
            <a:custGeom>
              <a:rect b="b" l="l" r="r" t="t"/>
              <a:pathLst>
                <a:path extrusionOk="0" h="5018337" w="2651348">
                  <a:moveTo>
                    <a:pt x="2651348" y="0"/>
                  </a:moveTo>
                  <a:lnTo>
                    <a:pt x="0" y="0"/>
                  </a:lnTo>
                  <a:lnTo>
                    <a:pt x="0" y="5018337"/>
                  </a:lnTo>
                  <a:lnTo>
                    <a:pt x="2651348" y="5018337"/>
                  </a:lnTo>
                  <a:lnTo>
                    <a:pt x="2651348" y="0"/>
                  </a:lnTo>
                  <a:close/>
                </a:path>
              </a:pathLst>
            </a:custGeom>
            <a:blipFill rotWithShape="1">
              <a:blip r:embed="rId9">
                <a:alphaModFix amt="37000"/>
              </a:blip>
              <a:stretch>
                <a:fillRect b="0" l="0" r="-90661" t="0"/>
              </a:stretch>
            </a:blipFill>
            <a:ln>
              <a:noFill/>
            </a:ln>
          </p:spPr>
        </p:sp>
      </p:grpSp>
      <p:sp>
        <p:nvSpPr>
          <p:cNvPr id="401" name="Google Shape;401;p43"/>
          <p:cNvSpPr txBox="1"/>
          <p:nvPr/>
        </p:nvSpPr>
        <p:spPr>
          <a:xfrm>
            <a:off x="2382050" y="7109700"/>
            <a:ext cx="13347600" cy="1056300"/>
          </a:xfrm>
          <a:prstGeom prst="rect">
            <a:avLst/>
          </a:prstGeom>
          <a:noFill/>
          <a:ln>
            <a:noFill/>
          </a:ln>
        </p:spPr>
        <p:txBody>
          <a:bodyPr anchorCtr="0" anchor="t" bIns="0" lIns="0" spcFirstLastPara="1" rIns="0" wrap="square" tIns="0">
            <a:spAutoFit/>
          </a:bodyPr>
          <a:lstStyle/>
          <a:p>
            <a:pPr indent="0" lvl="0" marL="0" marR="0" rtl="0" algn="ctr">
              <a:lnSpc>
                <a:spcPct val="100993"/>
              </a:lnSpc>
              <a:spcBef>
                <a:spcPts val="0"/>
              </a:spcBef>
              <a:spcAft>
                <a:spcPts val="0"/>
              </a:spcAft>
              <a:buNone/>
            </a:pPr>
            <a:r>
              <a:rPr lang="en-US" sz="6863">
                <a:solidFill>
                  <a:srgbClr val="589941"/>
                </a:solidFill>
                <a:latin typeface="Caveat Brush"/>
                <a:ea typeface="Caveat Brush"/>
                <a:cs typeface="Caveat Brush"/>
                <a:sym typeface="Caveat Brush"/>
              </a:rPr>
              <a:t>YouTube/EdPuzzles</a:t>
            </a:r>
            <a:endParaRPr sz="100">
              <a:solidFill>
                <a:srgbClr val="589941"/>
              </a:solidFill>
            </a:endParaRPr>
          </a:p>
        </p:txBody>
      </p:sp>
      <p:sp>
        <p:nvSpPr>
          <p:cNvPr id="402" name="Google Shape;402;p43"/>
          <p:cNvSpPr txBox="1"/>
          <p:nvPr/>
        </p:nvSpPr>
        <p:spPr>
          <a:xfrm>
            <a:off x="7566380" y="2624078"/>
            <a:ext cx="3155100" cy="3062700"/>
          </a:xfrm>
          <a:prstGeom prst="rect">
            <a:avLst/>
          </a:prstGeom>
          <a:noFill/>
          <a:ln>
            <a:noFill/>
          </a:ln>
        </p:spPr>
        <p:txBody>
          <a:bodyPr anchorCtr="0" anchor="t" bIns="0" lIns="0" spcFirstLastPara="1" rIns="0" wrap="square" tIns="0">
            <a:spAutoFit/>
          </a:bodyPr>
          <a:lstStyle/>
          <a:p>
            <a:pPr indent="0" lvl="0" marL="0" marR="0" rtl="0" algn="ctr">
              <a:lnSpc>
                <a:spcPct val="101000"/>
              </a:lnSpc>
              <a:spcBef>
                <a:spcPts val="0"/>
              </a:spcBef>
              <a:spcAft>
                <a:spcPts val="0"/>
              </a:spcAft>
              <a:buNone/>
            </a:pPr>
            <a:r>
              <a:rPr b="0" i="0" lang="en-US" sz="19898" u="none" cap="none" strike="noStrike">
                <a:solidFill>
                  <a:srgbClr val="589941"/>
                </a:solidFill>
                <a:latin typeface="Caveat Brush"/>
                <a:ea typeface="Caveat Brush"/>
                <a:cs typeface="Caveat Brush"/>
                <a:sym typeface="Caveat Brush"/>
              </a:rPr>
              <a:t>0</a:t>
            </a:r>
            <a:r>
              <a:rPr lang="en-US" sz="19898">
                <a:solidFill>
                  <a:srgbClr val="589941"/>
                </a:solidFill>
                <a:latin typeface="Caveat Brush"/>
                <a:ea typeface="Caveat Brush"/>
                <a:cs typeface="Caveat Brush"/>
                <a:sym typeface="Caveat Brush"/>
              </a:rPr>
              <a:t>5</a:t>
            </a:r>
            <a:endParaRPr>
              <a:solidFill>
                <a:srgbClr val="58994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06" name="Shape 406"/>
        <p:cNvGrpSpPr/>
        <p:nvPr/>
      </p:nvGrpSpPr>
      <p:grpSpPr>
        <a:xfrm>
          <a:off x="0" y="0"/>
          <a:ext cx="0" cy="0"/>
          <a:chOff x="0" y="0"/>
          <a:chExt cx="0" cy="0"/>
        </a:xfrm>
      </p:grpSpPr>
      <p:pic>
        <p:nvPicPr>
          <p:cNvPr id="407" name="Google Shape;407;p44"/>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408" name="Google Shape;408;p44"/>
          <p:cNvSpPr txBox="1"/>
          <p:nvPr/>
        </p:nvSpPr>
        <p:spPr>
          <a:xfrm>
            <a:off x="340200" y="263175"/>
            <a:ext cx="17607600" cy="116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7600">
                <a:solidFill>
                  <a:schemeClr val="lt1"/>
                </a:solidFill>
                <a:latin typeface="Caveat Brush"/>
                <a:ea typeface="Caveat Brush"/>
                <a:cs typeface="Caveat Brush"/>
                <a:sym typeface="Caveat Brush"/>
              </a:rPr>
              <a:t>Uploading an Annotate Video to YouTube</a:t>
            </a:r>
            <a:endParaRPr b="1" sz="7600">
              <a:solidFill>
                <a:schemeClr val="lt1"/>
              </a:solidFill>
            </a:endParaRPr>
          </a:p>
        </p:txBody>
      </p:sp>
      <p:pic>
        <p:nvPicPr>
          <p:cNvPr id="409" name="Google Shape;409;p44" title="Recording_-_Engage_2025_-_Recording_with_Annotate_-_Google_Slides.mp4">
            <a:hlinkClick r:id="rId4"/>
          </p:cNvPr>
          <p:cNvPicPr preferRelativeResize="0"/>
          <p:nvPr/>
        </p:nvPicPr>
        <p:blipFill>
          <a:blip r:embed="rId5">
            <a:alphaModFix/>
          </a:blip>
          <a:stretch>
            <a:fillRect/>
          </a:stretch>
        </p:blipFill>
        <p:spPr>
          <a:xfrm>
            <a:off x="3540163" y="1432875"/>
            <a:ext cx="11207675" cy="8405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1000"/>
                                        <p:tgtEl>
                                          <p:spTgt spid="4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13" name="Shape 413"/>
        <p:cNvGrpSpPr/>
        <p:nvPr/>
      </p:nvGrpSpPr>
      <p:grpSpPr>
        <a:xfrm>
          <a:off x="0" y="0"/>
          <a:ext cx="0" cy="0"/>
          <a:chOff x="0" y="0"/>
          <a:chExt cx="0" cy="0"/>
        </a:xfrm>
      </p:grpSpPr>
      <p:pic>
        <p:nvPicPr>
          <p:cNvPr id="414" name="Google Shape;414;p45"/>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415" name="Google Shape;415;p45"/>
          <p:cNvSpPr txBox="1"/>
          <p:nvPr/>
        </p:nvSpPr>
        <p:spPr>
          <a:xfrm>
            <a:off x="340200" y="263175"/>
            <a:ext cx="17607600" cy="954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6200">
                <a:solidFill>
                  <a:schemeClr val="lt1"/>
                </a:solidFill>
                <a:latin typeface="Caveat Brush"/>
                <a:ea typeface="Caveat Brush"/>
                <a:cs typeface="Caveat Brush"/>
                <a:sym typeface="Caveat Brush"/>
              </a:rPr>
              <a:t>Changing an Annotate Video to an EdPuzzle &amp; Adding Questions</a:t>
            </a:r>
            <a:endParaRPr b="1" sz="6200">
              <a:solidFill>
                <a:schemeClr val="lt1"/>
              </a:solidFill>
            </a:endParaRPr>
          </a:p>
        </p:txBody>
      </p:sp>
      <p:pic>
        <p:nvPicPr>
          <p:cNvPr id="416" name="Google Shape;416;p45" title="SRM_15CAB5BA-19BE-4580-90EA-C05A518AE56D_1752696414608.webm">
            <a:hlinkClick r:id="rId4"/>
          </p:cNvPr>
          <p:cNvPicPr preferRelativeResize="0"/>
          <p:nvPr/>
        </p:nvPicPr>
        <p:blipFill>
          <a:blip r:embed="rId5">
            <a:alphaModFix/>
          </a:blip>
          <a:stretch>
            <a:fillRect/>
          </a:stretch>
        </p:blipFill>
        <p:spPr>
          <a:xfrm>
            <a:off x="586625" y="2184225"/>
            <a:ext cx="8161150" cy="6120850"/>
          </a:xfrm>
          <a:prstGeom prst="rect">
            <a:avLst/>
          </a:prstGeom>
          <a:noFill/>
          <a:ln>
            <a:noFill/>
          </a:ln>
        </p:spPr>
      </p:pic>
      <p:pic>
        <p:nvPicPr>
          <p:cNvPr id="417" name="Google Shape;417;p45" title="SRM_A54F4010-6649-4BED-A6F2-794D8EA57214_1752696684784.webm">
            <a:hlinkClick r:id="rId6"/>
          </p:cNvPr>
          <p:cNvPicPr preferRelativeResize="0"/>
          <p:nvPr/>
        </p:nvPicPr>
        <p:blipFill>
          <a:blip r:embed="rId5">
            <a:alphaModFix/>
          </a:blip>
          <a:stretch>
            <a:fillRect/>
          </a:stretch>
        </p:blipFill>
        <p:spPr>
          <a:xfrm>
            <a:off x="9612175" y="2184225"/>
            <a:ext cx="8161150" cy="612085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1000"/>
                                        <p:tgtEl>
                                          <p:spTgt spid="4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1000"/>
                                        <p:tgtEl>
                                          <p:spTgt spid="4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21" name="Shape 421"/>
        <p:cNvGrpSpPr/>
        <p:nvPr/>
      </p:nvGrpSpPr>
      <p:grpSpPr>
        <a:xfrm>
          <a:off x="0" y="0"/>
          <a:ext cx="0" cy="0"/>
          <a:chOff x="0" y="0"/>
          <a:chExt cx="0" cy="0"/>
        </a:xfrm>
      </p:grpSpPr>
      <p:pic>
        <p:nvPicPr>
          <p:cNvPr id="422" name="Google Shape;422;p46"/>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423" name="Google Shape;423;p46"/>
          <p:cNvSpPr txBox="1"/>
          <p:nvPr/>
        </p:nvSpPr>
        <p:spPr>
          <a:xfrm>
            <a:off x="340200" y="263175"/>
            <a:ext cx="17607600" cy="116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7600">
                <a:solidFill>
                  <a:schemeClr val="lt1"/>
                </a:solidFill>
                <a:latin typeface="Caveat Brush"/>
                <a:ea typeface="Caveat Brush"/>
                <a:cs typeface="Caveat Brush"/>
                <a:sym typeface="Caveat Brush"/>
              </a:rPr>
              <a:t>Let’s Try It</a:t>
            </a:r>
            <a:endParaRPr b="1" sz="7600">
              <a:solidFill>
                <a:schemeClr val="lt1"/>
              </a:solidFill>
              <a:latin typeface="Caveat Brush"/>
              <a:ea typeface="Caveat Brush"/>
              <a:cs typeface="Caveat Brush"/>
              <a:sym typeface="Caveat Brush"/>
            </a:endParaRPr>
          </a:p>
        </p:txBody>
      </p:sp>
      <p:pic>
        <p:nvPicPr>
          <p:cNvPr descr="Work It (Provided by Tenor)" id="424" name="Google Shape;424;p46"/>
          <p:cNvPicPr preferRelativeResize="0"/>
          <p:nvPr/>
        </p:nvPicPr>
        <p:blipFill>
          <a:blip r:embed="rId4">
            <a:alphaModFix/>
          </a:blip>
          <a:stretch>
            <a:fillRect/>
          </a:stretch>
        </p:blipFill>
        <p:spPr>
          <a:xfrm>
            <a:off x="4211344" y="2545706"/>
            <a:ext cx="10240725" cy="57167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28" name="Shape 428"/>
        <p:cNvGrpSpPr/>
        <p:nvPr/>
      </p:nvGrpSpPr>
      <p:grpSpPr>
        <a:xfrm>
          <a:off x="0" y="0"/>
          <a:ext cx="0" cy="0"/>
          <a:chOff x="0" y="0"/>
          <a:chExt cx="0" cy="0"/>
        </a:xfrm>
      </p:grpSpPr>
      <p:sp>
        <p:nvSpPr>
          <p:cNvPr id="429" name="Google Shape;429;p47"/>
          <p:cNvSpPr/>
          <p:nvPr/>
        </p:nvSpPr>
        <p:spPr>
          <a:xfrm>
            <a:off x="8045726" y="4041852"/>
            <a:ext cx="4408983" cy="6109099"/>
          </a:xfrm>
          <a:custGeom>
            <a:rect b="b" l="l" r="r" t="t"/>
            <a:pathLst>
              <a:path extrusionOk="0" h="7427476" w="5820440">
                <a:moveTo>
                  <a:pt x="0" y="0"/>
                </a:moveTo>
                <a:lnTo>
                  <a:pt x="5820440" y="0"/>
                </a:lnTo>
                <a:lnTo>
                  <a:pt x="5820440" y="7427475"/>
                </a:lnTo>
                <a:lnTo>
                  <a:pt x="0" y="7427475"/>
                </a:lnTo>
                <a:lnTo>
                  <a:pt x="0" y="0"/>
                </a:lnTo>
                <a:close/>
              </a:path>
            </a:pathLst>
          </a:custGeom>
          <a:blipFill rotWithShape="1">
            <a:blip r:embed="rId3">
              <a:alphaModFix/>
            </a:blip>
            <a:stretch>
              <a:fillRect b="0" l="0" r="0" t="0"/>
            </a:stretch>
          </a:blipFill>
          <a:ln>
            <a:noFill/>
          </a:ln>
        </p:spPr>
      </p:sp>
      <p:sp>
        <p:nvSpPr>
          <p:cNvPr id="430" name="Google Shape;430;p47"/>
          <p:cNvSpPr txBox="1"/>
          <p:nvPr/>
        </p:nvSpPr>
        <p:spPr>
          <a:xfrm>
            <a:off x="2802963" y="322549"/>
            <a:ext cx="12682200" cy="1524000"/>
          </a:xfrm>
          <a:prstGeom prst="rect">
            <a:avLst/>
          </a:prstGeom>
          <a:noFill/>
          <a:ln>
            <a:noFill/>
          </a:ln>
        </p:spPr>
        <p:txBody>
          <a:bodyPr anchorCtr="0" anchor="t" bIns="0" lIns="0" spcFirstLastPara="1" rIns="0" wrap="square" tIns="0">
            <a:spAutoFit/>
          </a:bodyPr>
          <a:lstStyle/>
          <a:p>
            <a:pPr indent="0" lvl="0" marL="0" marR="0" rtl="0" algn="ctr">
              <a:lnSpc>
                <a:spcPct val="100999"/>
              </a:lnSpc>
              <a:spcBef>
                <a:spcPts val="0"/>
              </a:spcBef>
              <a:spcAft>
                <a:spcPts val="0"/>
              </a:spcAft>
              <a:buNone/>
            </a:pPr>
            <a:r>
              <a:rPr lang="en-US" sz="9901">
                <a:solidFill>
                  <a:schemeClr val="dk1"/>
                </a:solidFill>
                <a:latin typeface="Caveat Brush"/>
                <a:ea typeface="Caveat Brush"/>
                <a:cs typeface="Caveat Brush"/>
                <a:sym typeface="Caveat Brush"/>
              </a:rPr>
              <a:t>Take Away Opportunity</a:t>
            </a:r>
            <a:endParaRPr>
              <a:solidFill>
                <a:schemeClr val="dk1"/>
              </a:solidFill>
            </a:endParaRPr>
          </a:p>
        </p:txBody>
      </p:sp>
      <p:sp>
        <p:nvSpPr>
          <p:cNvPr id="431" name="Google Shape;431;p47"/>
          <p:cNvSpPr txBox="1"/>
          <p:nvPr/>
        </p:nvSpPr>
        <p:spPr>
          <a:xfrm>
            <a:off x="11880150" y="2282200"/>
            <a:ext cx="6236700" cy="7373700"/>
          </a:xfrm>
          <a:prstGeom prst="rect">
            <a:avLst/>
          </a:prstGeom>
          <a:noFill/>
          <a:ln>
            <a:noFill/>
          </a:ln>
        </p:spPr>
        <p:txBody>
          <a:bodyPr anchorCtr="0" anchor="t" bIns="0" lIns="0" spcFirstLastPara="1" rIns="0" wrap="square" tIns="0">
            <a:spAutoFit/>
          </a:bodyPr>
          <a:lstStyle/>
          <a:p>
            <a:pPr indent="0" lvl="0" marL="0" marR="0" rtl="0" algn="ctr">
              <a:lnSpc>
                <a:spcPct val="143018"/>
              </a:lnSpc>
              <a:spcBef>
                <a:spcPts val="0"/>
              </a:spcBef>
              <a:spcAft>
                <a:spcPts val="0"/>
              </a:spcAft>
              <a:buNone/>
            </a:pPr>
            <a:r>
              <a:rPr b="1" lang="en-US" sz="5000">
                <a:solidFill>
                  <a:schemeClr val="lt1"/>
                </a:solidFill>
                <a:latin typeface="Nunito"/>
                <a:ea typeface="Nunito"/>
                <a:cs typeface="Nunito"/>
                <a:sym typeface="Nunito"/>
              </a:rPr>
              <a:t>Using a sticky note, share one take away from this session that you can implement in your classroom right away. </a:t>
            </a:r>
            <a:endParaRPr sz="5000">
              <a:solidFill>
                <a:schemeClr val="lt1"/>
              </a:solidFill>
            </a:endParaRPr>
          </a:p>
        </p:txBody>
      </p:sp>
      <p:sp>
        <p:nvSpPr>
          <p:cNvPr id="432" name="Google Shape;432;p47"/>
          <p:cNvSpPr txBox="1"/>
          <p:nvPr/>
        </p:nvSpPr>
        <p:spPr>
          <a:xfrm>
            <a:off x="244350" y="1846550"/>
            <a:ext cx="8121900" cy="7538100"/>
          </a:xfrm>
          <a:prstGeom prst="rect">
            <a:avLst/>
          </a:prstGeom>
          <a:noFill/>
          <a:ln>
            <a:noFill/>
          </a:ln>
        </p:spPr>
        <p:txBody>
          <a:bodyPr anchorCtr="0" anchor="t" bIns="0" lIns="0" spcFirstLastPara="1" rIns="0" wrap="square" tIns="0">
            <a:spAutoFit/>
          </a:bodyPr>
          <a:lstStyle/>
          <a:p>
            <a:pPr indent="0" lvl="0" marL="0" rtl="0" algn="ctr">
              <a:lnSpc>
                <a:spcPct val="115000"/>
              </a:lnSpc>
              <a:spcBef>
                <a:spcPts val="0"/>
              </a:spcBef>
              <a:spcAft>
                <a:spcPts val="0"/>
              </a:spcAft>
              <a:buSzPts val="1100"/>
              <a:buNone/>
            </a:pPr>
            <a:r>
              <a:rPr b="1" lang="en-US" sz="3950">
                <a:solidFill>
                  <a:schemeClr val="lt1"/>
                </a:solidFill>
                <a:latin typeface="Caveat Brush"/>
                <a:ea typeface="Caveat Brush"/>
                <a:cs typeface="Caveat Brush"/>
                <a:sym typeface="Caveat Brush"/>
              </a:rPr>
              <a:t>Learning Target</a:t>
            </a:r>
            <a:endParaRPr b="1" sz="3950">
              <a:solidFill>
                <a:schemeClr val="lt1"/>
              </a:solidFill>
              <a:latin typeface="Caveat Brush"/>
              <a:ea typeface="Caveat Brush"/>
              <a:cs typeface="Caveat Brush"/>
              <a:sym typeface="Caveat Brush"/>
            </a:endParaRPr>
          </a:p>
          <a:p>
            <a:pPr indent="0" lvl="0" marL="0" rtl="0" algn="l">
              <a:lnSpc>
                <a:spcPct val="115000"/>
              </a:lnSpc>
              <a:spcBef>
                <a:spcPts val="0"/>
              </a:spcBef>
              <a:spcAft>
                <a:spcPts val="0"/>
              </a:spcAft>
              <a:buSzPts val="1100"/>
              <a:buNone/>
            </a:pPr>
            <a:r>
              <a:t/>
            </a:r>
            <a:endParaRPr b="1" sz="1200">
              <a:solidFill>
                <a:schemeClr val="lt1"/>
              </a:solidFill>
              <a:latin typeface="Caveat Brush"/>
              <a:ea typeface="Caveat Brush"/>
              <a:cs typeface="Caveat Brush"/>
              <a:sym typeface="Caveat Brush"/>
            </a:endParaRPr>
          </a:p>
          <a:p>
            <a:pPr indent="0" lvl="0" marL="0" rtl="0" algn="l">
              <a:lnSpc>
                <a:spcPct val="115000"/>
              </a:lnSpc>
              <a:spcBef>
                <a:spcPts val="0"/>
              </a:spcBef>
              <a:spcAft>
                <a:spcPts val="0"/>
              </a:spcAft>
              <a:buClr>
                <a:schemeClr val="dk1"/>
              </a:buClr>
              <a:buSzPts val="1100"/>
              <a:buFont typeface="Arial"/>
              <a:buNone/>
            </a:pPr>
            <a:r>
              <a:rPr b="1" lang="en-US" sz="3950">
                <a:solidFill>
                  <a:schemeClr val="lt1"/>
                </a:solidFill>
                <a:latin typeface="Caveat Brush"/>
                <a:ea typeface="Caveat Brush"/>
                <a:cs typeface="Caveat Brush"/>
                <a:sym typeface="Caveat Brush"/>
              </a:rPr>
              <a:t>Today I will listen actively to others’ contributions and engage respectfully in an academic discussion,</a:t>
            </a:r>
            <a:endParaRPr b="1" sz="3950">
              <a:solidFill>
                <a:schemeClr val="lt1"/>
              </a:solidFill>
              <a:latin typeface="Caveat Brush"/>
              <a:ea typeface="Caveat Brush"/>
              <a:cs typeface="Caveat Brush"/>
              <a:sym typeface="Caveat Brush"/>
            </a:endParaRPr>
          </a:p>
          <a:p>
            <a:pPr indent="0" lvl="0" marL="0" rtl="0" algn="l">
              <a:lnSpc>
                <a:spcPct val="115000"/>
              </a:lnSpc>
              <a:spcBef>
                <a:spcPts val="0"/>
              </a:spcBef>
              <a:spcAft>
                <a:spcPts val="0"/>
              </a:spcAft>
              <a:buClr>
                <a:schemeClr val="dk1"/>
              </a:buClr>
              <a:buSzPts val="1100"/>
              <a:buFont typeface="Arial"/>
              <a:buNone/>
            </a:pPr>
            <a:r>
              <a:t/>
            </a:r>
            <a:endParaRPr b="1" sz="1200">
              <a:solidFill>
                <a:schemeClr val="lt1"/>
              </a:solidFill>
              <a:latin typeface="Caveat Brush"/>
              <a:ea typeface="Caveat Brush"/>
              <a:cs typeface="Caveat Brush"/>
              <a:sym typeface="Caveat Brush"/>
            </a:endParaRPr>
          </a:p>
          <a:p>
            <a:pPr indent="0" lvl="0" marL="0" rtl="0" algn="l">
              <a:lnSpc>
                <a:spcPct val="115000"/>
              </a:lnSpc>
              <a:spcBef>
                <a:spcPts val="0"/>
              </a:spcBef>
              <a:spcAft>
                <a:spcPts val="0"/>
              </a:spcAft>
              <a:buClr>
                <a:schemeClr val="dk1"/>
              </a:buClr>
              <a:buSzPts val="1100"/>
              <a:buFont typeface="Arial"/>
              <a:buNone/>
            </a:pPr>
            <a:r>
              <a:rPr b="1" lang="en-US" sz="3950">
                <a:solidFill>
                  <a:schemeClr val="lt1"/>
                </a:solidFill>
                <a:latin typeface="Caveat Brush"/>
                <a:ea typeface="Caveat Brush"/>
                <a:cs typeface="Caveat Brush"/>
                <a:sym typeface="Caveat Brush"/>
              </a:rPr>
              <a:t>So I can identify relevant information and evaluate how students will benefit from its use. </a:t>
            </a:r>
            <a:endParaRPr b="1" sz="3950">
              <a:solidFill>
                <a:schemeClr val="lt1"/>
              </a:solidFill>
              <a:latin typeface="Caveat Brush"/>
              <a:ea typeface="Caveat Brush"/>
              <a:cs typeface="Caveat Brush"/>
              <a:sym typeface="Caveat Brush"/>
            </a:endParaRPr>
          </a:p>
          <a:p>
            <a:pPr indent="0" lvl="0" marL="0" rtl="0" algn="l">
              <a:lnSpc>
                <a:spcPct val="115000"/>
              </a:lnSpc>
              <a:spcBef>
                <a:spcPts val="0"/>
              </a:spcBef>
              <a:spcAft>
                <a:spcPts val="0"/>
              </a:spcAft>
              <a:buClr>
                <a:schemeClr val="dk1"/>
              </a:buClr>
              <a:buSzPts val="1100"/>
              <a:buFont typeface="Arial"/>
              <a:buNone/>
            </a:pPr>
            <a:r>
              <a:t/>
            </a:r>
            <a:endParaRPr b="1" sz="1200">
              <a:solidFill>
                <a:schemeClr val="lt1"/>
              </a:solidFill>
              <a:latin typeface="Caveat Brush"/>
              <a:ea typeface="Caveat Brush"/>
              <a:cs typeface="Caveat Brush"/>
              <a:sym typeface="Caveat Brush"/>
            </a:endParaRPr>
          </a:p>
          <a:p>
            <a:pPr indent="0" lvl="0" marL="0" rtl="0" algn="l">
              <a:lnSpc>
                <a:spcPct val="115000"/>
              </a:lnSpc>
              <a:spcBef>
                <a:spcPts val="0"/>
              </a:spcBef>
              <a:spcAft>
                <a:spcPts val="0"/>
              </a:spcAft>
              <a:buClr>
                <a:schemeClr val="dk1"/>
              </a:buClr>
              <a:buSzPts val="1100"/>
              <a:buFont typeface="Arial"/>
              <a:buNone/>
            </a:pPr>
            <a:r>
              <a:rPr b="1" lang="en-US" sz="3950">
                <a:solidFill>
                  <a:schemeClr val="lt1"/>
                </a:solidFill>
                <a:latin typeface="Caveat Brush"/>
                <a:ea typeface="Caveat Brush"/>
                <a:cs typeface="Caveat Brush"/>
                <a:sym typeface="Caveat Brush"/>
              </a:rPr>
              <a:t>I’ll know I have it when </a:t>
            </a:r>
            <a:r>
              <a:rPr b="1" lang="en-US" sz="3950">
                <a:solidFill>
                  <a:schemeClr val="lt1"/>
                </a:solidFill>
                <a:highlight>
                  <a:srgbClr val="FFEB3B"/>
                </a:highlight>
                <a:latin typeface="Caveat Brush"/>
                <a:ea typeface="Caveat Brush"/>
                <a:cs typeface="Caveat Brush"/>
                <a:sym typeface="Caveat Brush"/>
              </a:rPr>
              <a:t>I can successfully integrate </a:t>
            </a:r>
            <a:r>
              <a:rPr b="1" lang="en-US" sz="3950">
                <a:solidFill>
                  <a:schemeClr val="lt1"/>
                </a:solidFill>
                <a:latin typeface="Caveat Brush"/>
                <a:ea typeface="Caveat Brush"/>
                <a:cs typeface="Caveat Brush"/>
                <a:sym typeface="Caveat Brush"/>
              </a:rPr>
              <a:t>what I’ve learned into my classroom practices.</a:t>
            </a:r>
            <a:endParaRPr sz="14742">
              <a:solidFill>
                <a:schemeClr val="lt1"/>
              </a:solidFill>
              <a:latin typeface="Caveat Brush"/>
              <a:ea typeface="Caveat Brush"/>
              <a:cs typeface="Caveat Brush"/>
              <a:sym typeface="Caveat Brush"/>
            </a:endParaRPr>
          </a:p>
        </p:txBody>
      </p:sp>
      <p:sp>
        <p:nvSpPr>
          <p:cNvPr id="433" name="Google Shape;433;p47"/>
          <p:cNvSpPr/>
          <p:nvPr/>
        </p:nvSpPr>
        <p:spPr>
          <a:xfrm>
            <a:off x="5955150" y="8885075"/>
            <a:ext cx="7154895" cy="1106024"/>
          </a:xfrm>
          <a:prstGeom prst="rect">
            <a:avLst/>
          </a:prstGeom>
        </p:spPr>
        <p:txBody>
          <a:bodyPr>
            <a:prstTxWarp prst="textPlain"/>
          </a:bodyPr>
          <a:lstStyle/>
          <a:p>
            <a:pPr lvl="0" algn="ctr"/>
            <a:r>
              <a:rPr b="0" i="0">
                <a:ln cap="flat" cmpd="sng" w="28575">
                  <a:solidFill>
                    <a:schemeClr val="accent1"/>
                  </a:solidFill>
                  <a:prstDash val="solid"/>
                  <a:round/>
                  <a:headEnd len="sm" w="sm" type="none"/>
                  <a:tailEnd len="sm" w="sm" type="none"/>
                </a:ln>
                <a:solidFill>
                  <a:srgbClr val="FF0000"/>
                </a:solidFill>
                <a:latin typeface="Arial"/>
              </a:rPr>
              <a:t>QUESTIONS</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48"/>
          <p:cNvSpPr/>
          <p:nvPr/>
        </p:nvSpPr>
        <p:spPr>
          <a:xfrm>
            <a:off x="0" y="0"/>
            <a:ext cx="18361148" cy="11544572"/>
          </a:xfrm>
          <a:custGeom>
            <a:rect b="b" l="l" r="r" t="t"/>
            <a:pathLst>
              <a:path extrusionOk="0" h="11544572" w="18361148">
                <a:moveTo>
                  <a:pt x="0" y="0"/>
                </a:moveTo>
                <a:lnTo>
                  <a:pt x="18361148" y="0"/>
                </a:lnTo>
                <a:lnTo>
                  <a:pt x="18361148" y="11544572"/>
                </a:lnTo>
                <a:lnTo>
                  <a:pt x="0" y="11544572"/>
                </a:lnTo>
                <a:lnTo>
                  <a:pt x="0" y="0"/>
                </a:lnTo>
                <a:close/>
              </a:path>
            </a:pathLst>
          </a:custGeom>
          <a:blipFill rotWithShape="1">
            <a:blip r:embed="rId3">
              <a:alphaModFix/>
            </a:blip>
            <a:stretch>
              <a:fillRect b="0" l="0" r="0" t="0"/>
            </a:stretch>
          </a:blipFill>
          <a:ln>
            <a:noFill/>
          </a:ln>
        </p:spPr>
      </p:sp>
      <p:sp>
        <p:nvSpPr>
          <p:cNvPr id="439" name="Google Shape;439;p48"/>
          <p:cNvSpPr/>
          <p:nvPr/>
        </p:nvSpPr>
        <p:spPr>
          <a:xfrm>
            <a:off x="2633357" y="1480999"/>
            <a:ext cx="15446056" cy="8669099"/>
          </a:xfrm>
          <a:custGeom>
            <a:rect b="b" l="l" r="r" t="t"/>
            <a:pathLst>
              <a:path extrusionOk="0" h="8669099" w="15446056">
                <a:moveTo>
                  <a:pt x="0" y="0"/>
                </a:moveTo>
                <a:lnTo>
                  <a:pt x="15446056" y="0"/>
                </a:lnTo>
                <a:lnTo>
                  <a:pt x="15446056" y="8669099"/>
                </a:lnTo>
                <a:lnTo>
                  <a:pt x="0" y="8669099"/>
                </a:lnTo>
                <a:lnTo>
                  <a:pt x="0" y="0"/>
                </a:lnTo>
                <a:close/>
              </a:path>
            </a:pathLst>
          </a:custGeom>
          <a:blipFill rotWithShape="1">
            <a:blip r:embed="rId4">
              <a:alphaModFix/>
            </a:blip>
            <a:stretch>
              <a:fillRect b="0" l="0" r="0" t="0"/>
            </a:stretch>
          </a:blipFill>
          <a:ln>
            <a:noFill/>
          </a:ln>
        </p:spPr>
      </p:sp>
      <p:sp>
        <p:nvSpPr>
          <p:cNvPr id="440" name="Google Shape;440;p48"/>
          <p:cNvSpPr/>
          <p:nvPr/>
        </p:nvSpPr>
        <p:spPr>
          <a:xfrm>
            <a:off x="13918890" y="-127659"/>
            <a:ext cx="3922036" cy="3922036"/>
          </a:xfrm>
          <a:custGeom>
            <a:rect b="b" l="l" r="r" t="t"/>
            <a:pathLst>
              <a:path extrusionOk="0" h="3922036" w="3922036">
                <a:moveTo>
                  <a:pt x="0" y="0"/>
                </a:moveTo>
                <a:lnTo>
                  <a:pt x="3922036" y="0"/>
                </a:lnTo>
                <a:lnTo>
                  <a:pt x="3922036" y="3922036"/>
                </a:lnTo>
                <a:lnTo>
                  <a:pt x="0" y="3922036"/>
                </a:lnTo>
                <a:lnTo>
                  <a:pt x="0" y="0"/>
                </a:lnTo>
                <a:close/>
              </a:path>
            </a:pathLst>
          </a:custGeom>
          <a:blipFill rotWithShape="1">
            <a:blip r:embed="rId5">
              <a:alphaModFix/>
            </a:blip>
            <a:stretch>
              <a:fillRect b="0" l="0" r="0" t="0"/>
            </a:stretch>
          </a:blipFill>
          <a:ln>
            <a:noFill/>
          </a:ln>
        </p:spPr>
      </p:sp>
      <p:pic>
        <p:nvPicPr>
          <p:cNvPr id="441" name="Google Shape;441;p48"/>
          <p:cNvPicPr preferRelativeResize="0"/>
          <p:nvPr/>
        </p:nvPicPr>
        <p:blipFill rotWithShape="1">
          <a:blip r:embed="rId6">
            <a:alphaModFix/>
          </a:blip>
          <a:srcRect b="0" l="0" r="0" t="0"/>
          <a:stretch/>
        </p:blipFill>
        <p:spPr>
          <a:xfrm>
            <a:off x="3930524" y="6852705"/>
            <a:ext cx="3597157" cy="3597157"/>
          </a:xfrm>
          <a:prstGeom prst="rect">
            <a:avLst/>
          </a:prstGeom>
          <a:noFill/>
          <a:ln>
            <a:noFill/>
          </a:ln>
        </p:spPr>
      </p:pic>
      <p:sp>
        <p:nvSpPr>
          <p:cNvPr id="442" name="Google Shape;442;p48"/>
          <p:cNvSpPr/>
          <p:nvPr/>
        </p:nvSpPr>
        <p:spPr>
          <a:xfrm>
            <a:off x="834083" y="8251064"/>
            <a:ext cx="3170050" cy="800438"/>
          </a:xfrm>
          <a:custGeom>
            <a:rect b="b" l="l" r="r" t="t"/>
            <a:pathLst>
              <a:path extrusionOk="0" h="800438" w="3170050">
                <a:moveTo>
                  <a:pt x="0" y="0"/>
                </a:moveTo>
                <a:lnTo>
                  <a:pt x="3170050" y="0"/>
                </a:lnTo>
                <a:lnTo>
                  <a:pt x="3170050" y="800438"/>
                </a:lnTo>
                <a:lnTo>
                  <a:pt x="0" y="800438"/>
                </a:lnTo>
                <a:lnTo>
                  <a:pt x="0" y="0"/>
                </a:lnTo>
                <a:close/>
              </a:path>
            </a:pathLst>
          </a:custGeom>
          <a:blipFill rotWithShape="1">
            <a:blip r:embed="rId7">
              <a:alphaModFix/>
            </a:blip>
            <a:stretch>
              <a:fillRect b="0" l="0" r="0" t="0"/>
            </a:stretch>
          </a:blipFill>
          <a:ln>
            <a:noFill/>
          </a:ln>
        </p:spPr>
      </p:sp>
      <p:sp>
        <p:nvSpPr>
          <p:cNvPr id="443" name="Google Shape;443;p48"/>
          <p:cNvSpPr/>
          <p:nvPr/>
        </p:nvSpPr>
        <p:spPr>
          <a:xfrm rot="-1405459">
            <a:off x="-15842" y="1016321"/>
            <a:ext cx="6421112" cy="3146345"/>
          </a:xfrm>
          <a:custGeom>
            <a:rect b="b" l="l" r="r" t="t"/>
            <a:pathLst>
              <a:path extrusionOk="0" h="3146640" w="6421714">
                <a:moveTo>
                  <a:pt x="0" y="0"/>
                </a:moveTo>
                <a:lnTo>
                  <a:pt x="6421714" y="0"/>
                </a:lnTo>
                <a:lnTo>
                  <a:pt x="6421714" y="3146640"/>
                </a:lnTo>
                <a:lnTo>
                  <a:pt x="0" y="3146640"/>
                </a:lnTo>
                <a:lnTo>
                  <a:pt x="0" y="0"/>
                </a:lnTo>
                <a:close/>
              </a:path>
            </a:pathLst>
          </a:custGeom>
          <a:blipFill rotWithShape="1">
            <a:blip r:embed="rId8">
              <a:alphaModFix/>
            </a:blip>
            <a:stretch>
              <a:fillRect b="0" l="0" r="0" t="0"/>
            </a:stretch>
          </a:blipFill>
          <a:ln>
            <a:noFill/>
          </a:ln>
        </p:spPr>
      </p:sp>
      <p:sp>
        <p:nvSpPr>
          <p:cNvPr id="444" name="Google Shape;444;p48"/>
          <p:cNvSpPr txBox="1"/>
          <p:nvPr/>
        </p:nvSpPr>
        <p:spPr>
          <a:xfrm>
            <a:off x="3456092" y="2614640"/>
            <a:ext cx="14087700" cy="861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5600" u="none" cap="none" strike="noStrike">
                <a:solidFill>
                  <a:srgbClr val="FCFCFD"/>
                </a:solidFill>
                <a:latin typeface="Arial"/>
                <a:ea typeface="Arial"/>
                <a:cs typeface="Arial"/>
                <a:sym typeface="Arial"/>
              </a:rPr>
              <a:t>Want Attendance Credit?</a:t>
            </a:r>
            <a:endParaRPr/>
          </a:p>
        </p:txBody>
      </p:sp>
      <p:sp>
        <p:nvSpPr>
          <p:cNvPr id="445" name="Google Shape;445;p48"/>
          <p:cNvSpPr txBox="1"/>
          <p:nvPr/>
        </p:nvSpPr>
        <p:spPr>
          <a:xfrm>
            <a:off x="5914589" y="6341393"/>
            <a:ext cx="10759500" cy="658200"/>
          </a:xfrm>
          <a:prstGeom prst="rect">
            <a:avLst/>
          </a:prstGeom>
          <a:noFill/>
          <a:ln>
            <a:noFill/>
          </a:ln>
        </p:spPr>
        <p:txBody>
          <a:bodyPr anchorCtr="0" anchor="t" bIns="0" lIns="0" spcFirstLastPara="1" rIns="0" wrap="square" tIns="0">
            <a:spAutoFit/>
          </a:bodyPr>
          <a:lstStyle/>
          <a:p>
            <a:pPr indent="0" lvl="0" marL="0" marR="0" rtl="0" algn="ctr">
              <a:lnSpc>
                <a:spcPct val="139981"/>
              </a:lnSpc>
              <a:spcBef>
                <a:spcPts val="0"/>
              </a:spcBef>
              <a:spcAft>
                <a:spcPts val="0"/>
              </a:spcAft>
              <a:buNone/>
            </a:pPr>
            <a:r>
              <a:rPr b="1" i="0" lang="en-US" sz="4277" u="none" cap="none" strike="noStrike">
                <a:solidFill>
                  <a:srgbClr val="FFDE59"/>
                </a:solidFill>
                <a:latin typeface="Playfair Display"/>
                <a:ea typeface="Playfair Display"/>
                <a:cs typeface="Playfair Display"/>
                <a:sym typeface="Playfair Display"/>
              </a:rPr>
              <a:t>https://tinyurl.com/ENGAGE26FB</a:t>
            </a:r>
            <a:endParaRPr>
              <a:latin typeface="Playfair Display"/>
              <a:ea typeface="Playfair Display"/>
              <a:cs typeface="Playfair Display"/>
              <a:sym typeface="Playfair Display"/>
            </a:endParaRPr>
          </a:p>
        </p:txBody>
      </p:sp>
      <p:sp>
        <p:nvSpPr>
          <p:cNvPr id="446" name="Google Shape;446;p48"/>
          <p:cNvSpPr txBox="1"/>
          <p:nvPr/>
        </p:nvSpPr>
        <p:spPr>
          <a:xfrm>
            <a:off x="4491252" y="3616827"/>
            <a:ext cx="12650400" cy="2641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US" sz="2600" u="none" cap="none" strike="noStrike">
                <a:solidFill>
                  <a:srgbClr val="FCFCFD"/>
                </a:solidFill>
                <a:latin typeface="Playfair Display"/>
                <a:ea typeface="Playfair Display"/>
                <a:cs typeface="Playfair Display"/>
                <a:sym typeface="Playfair Display"/>
              </a:rPr>
              <a:t>To receive attendance credit for all sessions, you </a:t>
            </a:r>
            <a:r>
              <a:rPr b="1" i="0" lang="en-US" sz="2600" u="sng" cap="none" strike="noStrike">
                <a:solidFill>
                  <a:srgbClr val="FFDE59"/>
                </a:solidFill>
                <a:latin typeface="Playfair Display"/>
                <a:ea typeface="Playfair Display"/>
                <a:cs typeface="Playfair Display"/>
                <a:sym typeface="Playfair Display"/>
              </a:rPr>
              <a:t>must fill</a:t>
            </a:r>
            <a:r>
              <a:rPr b="1" i="0" lang="en-US" sz="2600" u="none" cap="none" strike="noStrike">
                <a:solidFill>
                  <a:srgbClr val="8D0505"/>
                </a:solidFill>
                <a:latin typeface="Playfair Display"/>
                <a:ea typeface="Playfair Display"/>
                <a:cs typeface="Playfair Display"/>
                <a:sym typeface="Playfair Display"/>
              </a:rPr>
              <a:t> </a:t>
            </a:r>
            <a:r>
              <a:rPr i="0" lang="en-US" sz="2600" u="none" cap="none" strike="noStrike">
                <a:solidFill>
                  <a:srgbClr val="FCFCFD"/>
                </a:solidFill>
                <a:latin typeface="Playfair Display"/>
                <a:ea typeface="Playfair Display"/>
                <a:cs typeface="Playfair Display"/>
                <a:sym typeface="Playfair Display"/>
              </a:rPr>
              <a:t>out the feedback form after each session. You can get to the feedback form by using the tinyurl below or scanning the QR code. Please do so within 30 minutes of the session ending. You will receive a copy of your response, so you can make sure you did your survey and to check attendance. </a:t>
            </a:r>
            <a:r>
              <a:rPr b="1" i="0" lang="en-US" sz="2600" u="sng" cap="none" strike="noStrike">
                <a:solidFill>
                  <a:srgbClr val="FCFCFD"/>
                </a:solidFill>
                <a:latin typeface="Playfair Display"/>
                <a:ea typeface="Playfair Display"/>
                <a:cs typeface="Playfair Display"/>
                <a:sym typeface="Playfair Display"/>
              </a:rPr>
              <a:t>Save this for your records</a:t>
            </a:r>
            <a:r>
              <a:rPr i="0" lang="en-US" sz="2600" u="none" cap="none" strike="noStrike">
                <a:solidFill>
                  <a:srgbClr val="FCFCFD"/>
                </a:solidFill>
                <a:latin typeface="Playfair Display"/>
                <a:ea typeface="Playfair Display"/>
                <a:cs typeface="Playfair Display"/>
                <a:sym typeface="Playfair Display"/>
              </a:rPr>
              <a:t>!</a:t>
            </a:r>
            <a:endParaRPr sz="1100">
              <a:latin typeface="Playfair Display"/>
              <a:ea typeface="Playfair Display"/>
              <a:cs typeface="Playfair Display"/>
              <a:sym typeface="Playfair Displa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4"/>
          <p:cNvSpPr/>
          <p:nvPr/>
        </p:nvSpPr>
        <p:spPr>
          <a:xfrm>
            <a:off x="0" y="-2397656"/>
            <a:ext cx="18397697" cy="12970376"/>
          </a:xfrm>
          <a:custGeom>
            <a:rect b="b" l="l" r="r" t="t"/>
            <a:pathLst>
              <a:path extrusionOk="0" h="12970376" w="18397697">
                <a:moveTo>
                  <a:pt x="0" y="0"/>
                </a:moveTo>
                <a:lnTo>
                  <a:pt x="18397697" y="0"/>
                </a:lnTo>
                <a:lnTo>
                  <a:pt x="18397697" y="12970377"/>
                </a:lnTo>
                <a:lnTo>
                  <a:pt x="0" y="12970377"/>
                </a:lnTo>
                <a:lnTo>
                  <a:pt x="0" y="0"/>
                </a:lnTo>
                <a:close/>
              </a:path>
            </a:pathLst>
          </a:custGeom>
          <a:blipFill rotWithShape="1">
            <a:blip r:embed="rId3">
              <a:alphaModFix/>
            </a:blip>
            <a:stretch>
              <a:fillRect b="0" l="0" r="0" t="0"/>
            </a:stretch>
          </a:blipFill>
          <a:ln>
            <a:noFill/>
          </a:ln>
        </p:spPr>
      </p:sp>
      <p:pic>
        <p:nvPicPr>
          <p:cNvPr id="198" name="Google Shape;198;p24" title="NISD PL Norms (4).png"/>
          <p:cNvPicPr preferRelativeResize="0"/>
          <p:nvPr/>
        </p:nvPicPr>
        <p:blipFill>
          <a:blip r:embed="rId4">
            <a:alphaModFix/>
          </a:blip>
          <a:stretch>
            <a:fillRect/>
          </a:stretch>
        </p:blipFill>
        <p:spPr>
          <a:xfrm>
            <a:off x="5507546" y="0"/>
            <a:ext cx="7272909" cy="10287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5"/>
          <p:cNvSpPr/>
          <p:nvPr/>
        </p:nvSpPr>
        <p:spPr>
          <a:xfrm>
            <a:off x="0" y="-5704226"/>
            <a:ext cx="18760479" cy="18070957"/>
          </a:xfrm>
          <a:custGeom>
            <a:rect b="b" l="l" r="r" t="t"/>
            <a:pathLst>
              <a:path extrusionOk="0" h="18070957" w="18760479">
                <a:moveTo>
                  <a:pt x="0" y="0"/>
                </a:moveTo>
                <a:lnTo>
                  <a:pt x="18760479" y="0"/>
                </a:lnTo>
                <a:lnTo>
                  <a:pt x="18760479" y="18070957"/>
                </a:lnTo>
                <a:lnTo>
                  <a:pt x="0" y="18070957"/>
                </a:lnTo>
                <a:lnTo>
                  <a:pt x="0" y="0"/>
                </a:lnTo>
                <a:close/>
              </a:path>
            </a:pathLst>
          </a:custGeom>
          <a:blipFill rotWithShape="1">
            <a:blip r:embed="rId3">
              <a:alphaModFix/>
            </a:blip>
            <a:stretch>
              <a:fillRect b="-1900" l="0" r="0" t="-1910"/>
            </a:stretch>
          </a:blipFill>
          <a:ln>
            <a:noFill/>
          </a:ln>
        </p:spPr>
      </p:sp>
      <p:sp>
        <p:nvSpPr>
          <p:cNvPr id="204" name="Google Shape;204;p25"/>
          <p:cNvSpPr/>
          <p:nvPr/>
        </p:nvSpPr>
        <p:spPr>
          <a:xfrm>
            <a:off x="10209747" y="3947446"/>
            <a:ext cx="8078253" cy="6226987"/>
          </a:xfrm>
          <a:custGeom>
            <a:rect b="b" l="l" r="r" t="t"/>
            <a:pathLst>
              <a:path extrusionOk="0" h="6226987" w="8078253">
                <a:moveTo>
                  <a:pt x="0" y="0"/>
                </a:moveTo>
                <a:lnTo>
                  <a:pt x="8078253" y="0"/>
                </a:lnTo>
                <a:lnTo>
                  <a:pt x="8078253" y="6226986"/>
                </a:lnTo>
                <a:lnTo>
                  <a:pt x="0" y="6226986"/>
                </a:lnTo>
                <a:lnTo>
                  <a:pt x="0" y="0"/>
                </a:lnTo>
                <a:close/>
              </a:path>
            </a:pathLst>
          </a:custGeom>
          <a:blipFill rotWithShape="1">
            <a:blip r:embed="rId4">
              <a:alphaModFix/>
            </a:blip>
            <a:stretch>
              <a:fillRect b="0" l="0" r="0" t="0"/>
            </a:stretch>
          </a:blipFill>
          <a:ln>
            <a:noFill/>
          </a:ln>
        </p:spPr>
      </p:sp>
      <p:sp>
        <p:nvSpPr>
          <p:cNvPr id="205" name="Google Shape;205;p25"/>
          <p:cNvSpPr txBox="1"/>
          <p:nvPr/>
        </p:nvSpPr>
        <p:spPr>
          <a:xfrm>
            <a:off x="254714" y="299896"/>
            <a:ext cx="17778600" cy="2659500"/>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US" sz="7199" u="none" cap="none" strike="noStrike">
                <a:solidFill>
                  <a:srgbClr val="FCFCFD"/>
                </a:solidFill>
                <a:latin typeface="Arial"/>
                <a:ea typeface="Arial"/>
                <a:cs typeface="Arial"/>
                <a:sym typeface="Arial"/>
              </a:rPr>
              <a:t>To Receive Credit for this session, make sure you complete the survey at the end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6"/>
          <p:cNvSpPr/>
          <p:nvPr/>
        </p:nvSpPr>
        <p:spPr>
          <a:xfrm>
            <a:off x="0" y="-5704226"/>
            <a:ext cx="18760479" cy="18070957"/>
          </a:xfrm>
          <a:custGeom>
            <a:rect b="b" l="l" r="r" t="t"/>
            <a:pathLst>
              <a:path extrusionOk="0" h="18070957" w="18760479">
                <a:moveTo>
                  <a:pt x="0" y="0"/>
                </a:moveTo>
                <a:lnTo>
                  <a:pt x="18760479" y="0"/>
                </a:lnTo>
                <a:lnTo>
                  <a:pt x="18760479" y="18070957"/>
                </a:lnTo>
                <a:lnTo>
                  <a:pt x="0" y="18070957"/>
                </a:lnTo>
                <a:lnTo>
                  <a:pt x="0" y="0"/>
                </a:lnTo>
                <a:close/>
              </a:path>
            </a:pathLst>
          </a:custGeom>
          <a:blipFill rotWithShape="1">
            <a:blip r:embed="rId3">
              <a:alphaModFix/>
            </a:blip>
            <a:stretch>
              <a:fillRect b="-1900" l="0" r="0" t="-1910"/>
            </a:stretch>
          </a:blipFill>
          <a:ln>
            <a:noFill/>
          </a:ln>
        </p:spPr>
      </p:sp>
      <p:sp>
        <p:nvSpPr>
          <p:cNvPr id="211" name="Google Shape;211;p26"/>
          <p:cNvSpPr/>
          <p:nvPr/>
        </p:nvSpPr>
        <p:spPr>
          <a:xfrm>
            <a:off x="10209747" y="3947446"/>
            <a:ext cx="8078253" cy="6226987"/>
          </a:xfrm>
          <a:custGeom>
            <a:rect b="b" l="l" r="r" t="t"/>
            <a:pathLst>
              <a:path extrusionOk="0" h="6226987" w="8078253">
                <a:moveTo>
                  <a:pt x="0" y="0"/>
                </a:moveTo>
                <a:lnTo>
                  <a:pt x="8078253" y="0"/>
                </a:lnTo>
                <a:lnTo>
                  <a:pt x="8078253" y="6226986"/>
                </a:lnTo>
                <a:lnTo>
                  <a:pt x="0" y="6226986"/>
                </a:lnTo>
                <a:lnTo>
                  <a:pt x="0" y="0"/>
                </a:lnTo>
                <a:close/>
              </a:path>
            </a:pathLst>
          </a:custGeom>
          <a:blipFill rotWithShape="1">
            <a:blip r:embed="rId4">
              <a:alphaModFix/>
            </a:blip>
            <a:stretch>
              <a:fillRect b="0" l="0" r="0" t="0"/>
            </a:stretch>
          </a:blipFill>
          <a:ln>
            <a:noFill/>
          </a:ln>
        </p:spPr>
      </p:sp>
      <p:sp>
        <p:nvSpPr>
          <p:cNvPr id="212" name="Google Shape;212;p26"/>
          <p:cNvSpPr/>
          <p:nvPr/>
        </p:nvSpPr>
        <p:spPr>
          <a:xfrm>
            <a:off x="10385125" y="285592"/>
            <a:ext cx="7315200" cy="1529542"/>
          </a:xfrm>
          <a:custGeom>
            <a:rect b="b" l="l" r="r" t="t"/>
            <a:pathLst>
              <a:path extrusionOk="0" h="1529542" w="7315200">
                <a:moveTo>
                  <a:pt x="0" y="0"/>
                </a:moveTo>
                <a:lnTo>
                  <a:pt x="7315200" y="0"/>
                </a:lnTo>
                <a:lnTo>
                  <a:pt x="7315200" y="1529542"/>
                </a:lnTo>
                <a:lnTo>
                  <a:pt x="0" y="1529542"/>
                </a:lnTo>
                <a:lnTo>
                  <a:pt x="0" y="0"/>
                </a:lnTo>
                <a:close/>
              </a:path>
            </a:pathLst>
          </a:custGeom>
          <a:blipFill rotWithShape="1">
            <a:blip r:embed="rId5">
              <a:alphaModFix/>
            </a:blip>
            <a:stretch>
              <a:fillRect b="0" l="0" r="0" t="0"/>
            </a:stretch>
          </a:blipFill>
          <a:ln>
            <a:noFill/>
          </a:ln>
        </p:spPr>
      </p:sp>
      <p:sp>
        <p:nvSpPr>
          <p:cNvPr id="213" name="Google Shape;213;p26"/>
          <p:cNvSpPr/>
          <p:nvPr/>
        </p:nvSpPr>
        <p:spPr>
          <a:xfrm>
            <a:off x="10385175" y="326904"/>
            <a:ext cx="7315200" cy="1529542"/>
          </a:xfrm>
          <a:custGeom>
            <a:rect b="b" l="l" r="r" t="t"/>
            <a:pathLst>
              <a:path extrusionOk="0" h="1529542" w="7315200">
                <a:moveTo>
                  <a:pt x="0" y="0"/>
                </a:moveTo>
                <a:lnTo>
                  <a:pt x="7315200" y="0"/>
                </a:lnTo>
                <a:lnTo>
                  <a:pt x="7315200" y="1529542"/>
                </a:lnTo>
                <a:lnTo>
                  <a:pt x="0" y="1529542"/>
                </a:lnTo>
                <a:lnTo>
                  <a:pt x="0" y="0"/>
                </a:lnTo>
                <a:close/>
              </a:path>
            </a:pathLst>
          </a:custGeom>
          <a:blipFill rotWithShape="1">
            <a:blip r:embed="rId5">
              <a:alphaModFix/>
            </a:blip>
            <a:stretch>
              <a:fillRect b="0" l="0" r="0" t="0"/>
            </a:stretch>
          </a:blipFill>
          <a:ln>
            <a:noFill/>
          </a:ln>
        </p:spPr>
      </p:sp>
      <p:sp>
        <p:nvSpPr>
          <p:cNvPr id="214" name="Google Shape;214;p26"/>
          <p:cNvSpPr/>
          <p:nvPr/>
        </p:nvSpPr>
        <p:spPr>
          <a:xfrm>
            <a:off x="10584925" y="6159654"/>
            <a:ext cx="7315200" cy="1529542"/>
          </a:xfrm>
          <a:custGeom>
            <a:rect b="b" l="l" r="r" t="t"/>
            <a:pathLst>
              <a:path extrusionOk="0" h="1529542" w="7315200">
                <a:moveTo>
                  <a:pt x="0" y="0"/>
                </a:moveTo>
                <a:lnTo>
                  <a:pt x="7315200" y="0"/>
                </a:lnTo>
                <a:lnTo>
                  <a:pt x="7315200" y="1529542"/>
                </a:lnTo>
                <a:lnTo>
                  <a:pt x="0" y="1529542"/>
                </a:lnTo>
                <a:lnTo>
                  <a:pt x="0" y="0"/>
                </a:lnTo>
                <a:close/>
              </a:path>
            </a:pathLst>
          </a:custGeom>
          <a:blipFill rotWithShape="1">
            <a:blip r:embed="rId5">
              <a:alphaModFix/>
            </a:blip>
            <a:stretch>
              <a:fillRect b="0" l="0" r="0" t="0"/>
            </a:stretch>
          </a:blipFill>
          <a:ln>
            <a:noFill/>
          </a:ln>
        </p:spPr>
      </p:sp>
      <p:pic>
        <p:nvPicPr>
          <p:cNvPr id="215" name="Google Shape;215;p26"/>
          <p:cNvPicPr preferRelativeResize="0"/>
          <p:nvPr/>
        </p:nvPicPr>
        <p:blipFill>
          <a:blip r:embed="rId6">
            <a:alphaModFix/>
          </a:blip>
          <a:stretch>
            <a:fillRect/>
          </a:stretch>
        </p:blipFill>
        <p:spPr>
          <a:xfrm>
            <a:off x="472475" y="-112575"/>
            <a:ext cx="18288000" cy="10287000"/>
          </a:xfrm>
          <a:prstGeom prst="rect">
            <a:avLst/>
          </a:prstGeom>
          <a:noFill/>
          <a:ln>
            <a:noFill/>
          </a:ln>
        </p:spPr>
      </p:pic>
      <p:sp>
        <p:nvSpPr>
          <p:cNvPr id="216" name="Google Shape;216;p26"/>
          <p:cNvSpPr/>
          <p:nvPr/>
        </p:nvSpPr>
        <p:spPr>
          <a:xfrm>
            <a:off x="10603350" y="2479699"/>
            <a:ext cx="6941652" cy="1191213"/>
          </a:xfrm>
          <a:custGeom>
            <a:rect b="b" l="l" r="r" t="t"/>
            <a:pathLst>
              <a:path extrusionOk="0" h="1078021" w="6941652">
                <a:moveTo>
                  <a:pt x="0" y="0"/>
                </a:moveTo>
                <a:lnTo>
                  <a:pt x="6941652" y="0"/>
                </a:lnTo>
                <a:lnTo>
                  <a:pt x="6941652" y="1078022"/>
                </a:lnTo>
                <a:lnTo>
                  <a:pt x="0" y="1078022"/>
                </a:lnTo>
                <a:lnTo>
                  <a:pt x="0" y="0"/>
                </a:lnTo>
                <a:close/>
              </a:path>
            </a:pathLst>
          </a:custGeom>
          <a:blipFill rotWithShape="1">
            <a:blip r:embed="rId7">
              <a:alphaModFix/>
            </a:blip>
            <a:stretch>
              <a:fillRect b="-261755" l="0" r="0" t="0"/>
            </a:stretch>
          </a:blipFill>
          <a:ln>
            <a:noFill/>
          </a:ln>
        </p:spPr>
      </p:sp>
      <p:sp>
        <p:nvSpPr>
          <p:cNvPr id="217" name="Google Shape;217;p26"/>
          <p:cNvSpPr/>
          <p:nvPr/>
        </p:nvSpPr>
        <p:spPr>
          <a:xfrm>
            <a:off x="10584918" y="4435270"/>
            <a:ext cx="6978508" cy="1191309"/>
          </a:xfrm>
          <a:custGeom>
            <a:rect b="b" l="l" r="r" t="t"/>
            <a:pathLst>
              <a:path extrusionOk="0" h="1191309" w="6978508">
                <a:moveTo>
                  <a:pt x="0" y="0"/>
                </a:moveTo>
                <a:lnTo>
                  <a:pt x="6978508" y="0"/>
                </a:lnTo>
                <a:lnTo>
                  <a:pt x="6978508" y="1191309"/>
                </a:lnTo>
                <a:lnTo>
                  <a:pt x="0" y="1191309"/>
                </a:lnTo>
                <a:lnTo>
                  <a:pt x="0" y="0"/>
                </a:lnTo>
                <a:close/>
              </a:path>
            </a:pathLst>
          </a:custGeom>
          <a:blipFill rotWithShape="1">
            <a:blip r:embed="rId7">
              <a:alphaModFix/>
            </a:blip>
            <a:stretch>
              <a:fillRect b="-273636" l="0" r="-13531" t="0"/>
            </a:stretch>
          </a:blipFill>
          <a:ln>
            <a:noFill/>
          </a:ln>
        </p:spPr>
      </p:sp>
      <p:sp>
        <p:nvSpPr>
          <p:cNvPr id="218" name="Google Shape;218;p26"/>
          <p:cNvSpPr/>
          <p:nvPr/>
        </p:nvSpPr>
        <p:spPr>
          <a:xfrm>
            <a:off x="10553468" y="524938"/>
            <a:ext cx="6941652" cy="1078021"/>
          </a:xfrm>
          <a:custGeom>
            <a:rect b="b" l="l" r="r" t="t"/>
            <a:pathLst>
              <a:path extrusionOk="0" h="1078021" w="6941652">
                <a:moveTo>
                  <a:pt x="0" y="0"/>
                </a:moveTo>
                <a:lnTo>
                  <a:pt x="6941652" y="0"/>
                </a:lnTo>
                <a:lnTo>
                  <a:pt x="6941652" y="1078022"/>
                </a:lnTo>
                <a:lnTo>
                  <a:pt x="0" y="1078022"/>
                </a:lnTo>
                <a:lnTo>
                  <a:pt x="0" y="0"/>
                </a:lnTo>
                <a:close/>
              </a:path>
            </a:pathLst>
          </a:custGeom>
          <a:blipFill rotWithShape="1">
            <a:blip r:embed="rId7">
              <a:alphaModFix/>
            </a:blip>
            <a:stretch>
              <a:fillRect b="-261755" l="0" r="0" t="0"/>
            </a:stretch>
          </a:blipFill>
          <a:ln>
            <a:noFill/>
          </a:ln>
        </p:spPr>
      </p:sp>
      <p:sp>
        <p:nvSpPr>
          <p:cNvPr id="219" name="Google Shape;219;p26"/>
          <p:cNvSpPr/>
          <p:nvPr/>
        </p:nvSpPr>
        <p:spPr>
          <a:xfrm>
            <a:off x="10385125" y="2419192"/>
            <a:ext cx="7315200" cy="1529542"/>
          </a:xfrm>
          <a:custGeom>
            <a:rect b="b" l="l" r="r" t="t"/>
            <a:pathLst>
              <a:path extrusionOk="0" h="1529542" w="7315200">
                <a:moveTo>
                  <a:pt x="0" y="0"/>
                </a:moveTo>
                <a:lnTo>
                  <a:pt x="7315200" y="0"/>
                </a:lnTo>
                <a:lnTo>
                  <a:pt x="7315200" y="1529542"/>
                </a:lnTo>
                <a:lnTo>
                  <a:pt x="0" y="1529542"/>
                </a:lnTo>
                <a:lnTo>
                  <a:pt x="0" y="0"/>
                </a:lnTo>
                <a:close/>
              </a:path>
            </a:pathLst>
          </a:custGeom>
          <a:blipFill rotWithShape="1">
            <a:blip r:embed="rId5">
              <a:alphaModFix/>
            </a:blip>
            <a:stretch>
              <a:fillRect b="0" l="0" r="0" t="0"/>
            </a:stretch>
          </a:blipFill>
          <a:ln>
            <a:noFill/>
          </a:ln>
        </p:spPr>
      </p:sp>
      <p:sp>
        <p:nvSpPr>
          <p:cNvPr id="220" name="Google Shape;220;p26"/>
          <p:cNvSpPr txBox="1"/>
          <p:nvPr/>
        </p:nvSpPr>
        <p:spPr>
          <a:xfrm>
            <a:off x="665050" y="478575"/>
            <a:ext cx="7983000" cy="9104700"/>
          </a:xfrm>
          <a:prstGeom prst="rect">
            <a:avLst/>
          </a:prstGeom>
          <a:solidFill>
            <a:schemeClr val="lt1"/>
          </a:solidFill>
          <a:ln cap="flat" cmpd="sng" w="28575">
            <a:solidFill>
              <a:schemeClr val="dk1"/>
            </a:solidFill>
            <a:prstDash val="dash"/>
            <a:round/>
            <a:headEnd len="sm" w="sm" type="none"/>
            <a:tailEnd len="sm" w="sm" type="none"/>
          </a:ln>
        </p:spPr>
        <p:txBody>
          <a:bodyPr anchorCtr="0" anchor="ctr" bIns="0" lIns="0" spcFirstLastPara="1" rIns="0" wrap="square" tIns="0">
            <a:noAutofit/>
          </a:bodyPr>
          <a:lstStyle/>
          <a:p>
            <a:pPr indent="0" lvl="0" marL="0" rtl="0" algn="ctr">
              <a:lnSpc>
                <a:spcPct val="115000"/>
              </a:lnSpc>
              <a:spcBef>
                <a:spcPts val="0"/>
              </a:spcBef>
              <a:spcAft>
                <a:spcPts val="0"/>
              </a:spcAft>
              <a:buSzPts val="1100"/>
              <a:buNone/>
            </a:pPr>
            <a:r>
              <a:rPr b="1" lang="en-US" sz="4550">
                <a:solidFill>
                  <a:schemeClr val="dk1"/>
                </a:solidFill>
                <a:latin typeface="Caveat Brush"/>
                <a:ea typeface="Caveat Brush"/>
                <a:cs typeface="Caveat Brush"/>
                <a:sym typeface="Caveat Brush"/>
              </a:rPr>
              <a:t>Learning Target</a:t>
            </a:r>
            <a:endParaRPr b="1" sz="4550">
              <a:solidFill>
                <a:schemeClr val="dk1"/>
              </a:solidFill>
              <a:latin typeface="Caveat Brush"/>
              <a:ea typeface="Caveat Brush"/>
              <a:cs typeface="Caveat Brush"/>
              <a:sym typeface="Caveat Brush"/>
            </a:endParaRPr>
          </a:p>
          <a:p>
            <a:pPr indent="0" lvl="0" marL="0" rtl="0" algn="l">
              <a:lnSpc>
                <a:spcPct val="115000"/>
              </a:lnSpc>
              <a:spcBef>
                <a:spcPts val="0"/>
              </a:spcBef>
              <a:spcAft>
                <a:spcPts val="0"/>
              </a:spcAft>
              <a:buSzPts val="1100"/>
              <a:buNone/>
            </a:pPr>
            <a:r>
              <a:t/>
            </a:r>
            <a:endParaRPr b="1" sz="3950">
              <a:solidFill>
                <a:schemeClr val="dk1"/>
              </a:solidFill>
              <a:latin typeface="Caveat Brush"/>
              <a:ea typeface="Caveat Brush"/>
              <a:cs typeface="Caveat Brush"/>
              <a:sym typeface="Caveat Brush"/>
            </a:endParaRPr>
          </a:p>
          <a:p>
            <a:pPr indent="0" lvl="0" marL="0" rtl="0" algn="ctr">
              <a:lnSpc>
                <a:spcPct val="115000"/>
              </a:lnSpc>
              <a:spcBef>
                <a:spcPts val="0"/>
              </a:spcBef>
              <a:spcAft>
                <a:spcPts val="0"/>
              </a:spcAft>
              <a:buClr>
                <a:schemeClr val="dk1"/>
              </a:buClr>
              <a:buSzPts val="1100"/>
              <a:buFont typeface="Arial"/>
              <a:buNone/>
            </a:pPr>
            <a:r>
              <a:rPr b="1" lang="en-US" sz="3950">
                <a:solidFill>
                  <a:schemeClr val="dk1"/>
                </a:solidFill>
                <a:latin typeface="Caveat Brush"/>
                <a:ea typeface="Caveat Brush"/>
                <a:cs typeface="Caveat Brush"/>
                <a:sym typeface="Caveat Brush"/>
              </a:rPr>
              <a:t>Today I will listen actively to others’ contributions and engage respectfully in an academic discussion,</a:t>
            </a:r>
            <a:endParaRPr b="1" sz="3950">
              <a:solidFill>
                <a:schemeClr val="dk1"/>
              </a:solidFill>
              <a:latin typeface="Caveat Brush"/>
              <a:ea typeface="Caveat Brush"/>
              <a:cs typeface="Caveat Brush"/>
              <a:sym typeface="Caveat Brush"/>
            </a:endParaRPr>
          </a:p>
          <a:p>
            <a:pPr indent="0" lvl="0" marL="0" rtl="0" algn="ctr">
              <a:lnSpc>
                <a:spcPct val="115000"/>
              </a:lnSpc>
              <a:spcBef>
                <a:spcPts val="0"/>
              </a:spcBef>
              <a:spcAft>
                <a:spcPts val="0"/>
              </a:spcAft>
              <a:buClr>
                <a:schemeClr val="dk1"/>
              </a:buClr>
              <a:buSzPts val="1100"/>
              <a:buFont typeface="Arial"/>
              <a:buNone/>
            </a:pPr>
            <a:r>
              <a:t/>
            </a:r>
            <a:endParaRPr b="1" sz="3950">
              <a:solidFill>
                <a:schemeClr val="dk1"/>
              </a:solidFill>
              <a:latin typeface="Caveat Brush"/>
              <a:ea typeface="Caveat Brush"/>
              <a:cs typeface="Caveat Brush"/>
              <a:sym typeface="Caveat Brush"/>
            </a:endParaRPr>
          </a:p>
          <a:p>
            <a:pPr indent="0" lvl="0" marL="0" rtl="0" algn="ctr">
              <a:lnSpc>
                <a:spcPct val="115000"/>
              </a:lnSpc>
              <a:spcBef>
                <a:spcPts val="0"/>
              </a:spcBef>
              <a:spcAft>
                <a:spcPts val="0"/>
              </a:spcAft>
              <a:buClr>
                <a:schemeClr val="dk1"/>
              </a:buClr>
              <a:buSzPts val="1100"/>
              <a:buFont typeface="Arial"/>
              <a:buNone/>
            </a:pPr>
            <a:r>
              <a:rPr b="1" lang="en-US" sz="3950">
                <a:solidFill>
                  <a:schemeClr val="dk1"/>
                </a:solidFill>
                <a:latin typeface="Caveat Brush"/>
                <a:ea typeface="Caveat Brush"/>
                <a:cs typeface="Caveat Brush"/>
                <a:sym typeface="Caveat Brush"/>
              </a:rPr>
              <a:t>So I can identify relevant information and evaluate how students will benefit from its use. </a:t>
            </a:r>
            <a:endParaRPr b="1" sz="3950">
              <a:solidFill>
                <a:schemeClr val="dk1"/>
              </a:solidFill>
              <a:latin typeface="Caveat Brush"/>
              <a:ea typeface="Caveat Brush"/>
              <a:cs typeface="Caveat Brush"/>
              <a:sym typeface="Caveat Brush"/>
            </a:endParaRPr>
          </a:p>
          <a:p>
            <a:pPr indent="0" lvl="0" marL="0" rtl="0" algn="ctr">
              <a:lnSpc>
                <a:spcPct val="115000"/>
              </a:lnSpc>
              <a:spcBef>
                <a:spcPts val="0"/>
              </a:spcBef>
              <a:spcAft>
                <a:spcPts val="0"/>
              </a:spcAft>
              <a:buClr>
                <a:schemeClr val="dk1"/>
              </a:buClr>
              <a:buSzPts val="1100"/>
              <a:buFont typeface="Arial"/>
              <a:buNone/>
            </a:pPr>
            <a:r>
              <a:t/>
            </a:r>
            <a:endParaRPr b="1" sz="3950">
              <a:solidFill>
                <a:schemeClr val="dk1"/>
              </a:solidFill>
              <a:latin typeface="Caveat Brush"/>
              <a:ea typeface="Caveat Brush"/>
              <a:cs typeface="Caveat Brush"/>
              <a:sym typeface="Caveat Brush"/>
            </a:endParaRPr>
          </a:p>
          <a:p>
            <a:pPr indent="0" lvl="0" marL="0" rtl="0" algn="ctr">
              <a:lnSpc>
                <a:spcPct val="115000"/>
              </a:lnSpc>
              <a:spcBef>
                <a:spcPts val="0"/>
              </a:spcBef>
              <a:spcAft>
                <a:spcPts val="0"/>
              </a:spcAft>
              <a:buClr>
                <a:schemeClr val="dk1"/>
              </a:buClr>
              <a:buSzPts val="1100"/>
              <a:buFont typeface="Arial"/>
              <a:buNone/>
            </a:pPr>
            <a:r>
              <a:rPr b="1" lang="en-US" sz="3950">
                <a:solidFill>
                  <a:schemeClr val="dk1"/>
                </a:solidFill>
                <a:latin typeface="Caveat Brush"/>
                <a:ea typeface="Caveat Brush"/>
                <a:cs typeface="Caveat Brush"/>
                <a:sym typeface="Caveat Brush"/>
              </a:rPr>
              <a:t>I’ll know I have it when I can successfully integrate what I’ve learned into my classroom practices.</a:t>
            </a:r>
            <a:endParaRPr sz="14742">
              <a:solidFill>
                <a:schemeClr val="dk1"/>
              </a:solidFill>
              <a:latin typeface="Caveat Brush"/>
              <a:ea typeface="Caveat Brush"/>
              <a:cs typeface="Caveat Brush"/>
              <a:sym typeface="Caveat Brush"/>
            </a:endParaRPr>
          </a:p>
        </p:txBody>
      </p:sp>
      <p:sp>
        <p:nvSpPr>
          <p:cNvPr id="221" name="Google Shape;221;p26"/>
          <p:cNvSpPr txBox="1"/>
          <p:nvPr/>
        </p:nvSpPr>
        <p:spPr>
          <a:xfrm>
            <a:off x="9152168" y="51229"/>
            <a:ext cx="1038000" cy="1777500"/>
          </a:xfrm>
          <a:prstGeom prst="rect">
            <a:avLst/>
          </a:prstGeom>
          <a:noFill/>
          <a:ln>
            <a:noFill/>
          </a:ln>
          <a:effectLst>
            <a:outerShdw blurRad="57150" rotWithShape="0" algn="bl" dir="5400000" dist="590550">
              <a:srgbClr val="FCFCFD">
                <a:alpha val="50000"/>
              </a:srgbClr>
            </a:outerShdw>
          </a:effectLst>
        </p:spPr>
        <p:txBody>
          <a:bodyPr anchorCtr="0" anchor="t" bIns="0" lIns="0" spcFirstLastPara="1" rIns="0" wrap="square" tIns="0">
            <a:spAutoFit/>
          </a:bodyPr>
          <a:lstStyle/>
          <a:p>
            <a:pPr indent="0" lvl="0" marL="0" marR="0" rtl="0" algn="l">
              <a:lnSpc>
                <a:spcPct val="101004"/>
              </a:lnSpc>
              <a:spcBef>
                <a:spcPts val="0"/>
              </a:spcBef>
              <a:spcAft>
                <a:spcPts val="0"/>
              </a:spcAft>
              <a:buNone/>
            </a:pPr>
            <a:r>
              <a:rPr b="0" i="0" lang="en-US" sz="11548" u="none" cap="none" strike="noStrike">
                <a:solidFill>
                  <a:schemeClr val="dk1"/>
                </a:solidFill>
                <a:latin typeface="Caveat Brush"/>
                <a:ea typeface="Caveat Brush"/>
                <a:cs typeface="Caveat Brush"/>
                <a:sym typeface="Caveat Brush"/>
              </a:rPr>
              <a:t>1</a:t>
            </a:r>
            <a:endParaRPr>
              <a:solidFill>
                <a:schemeClr val="dk1"/>
              </a:solidFill>
            </a:endParaRPr>
          </a:p>
        </p:txBody>
      </p:sp>
      <p:sp>
        <p:nvSpPr>
          <p:cNvPr id="222" name="Google Shape;222;p26"/>
          <p:cNvSpPr txBox="1"/>
          <p:nvPr/>
        </p:nvSpPr>
        <p:spPr>
          <a:xfrm>
            <a:off x="9152168" y="2096229"/>
            <a:ext cx="1038000" cy="1777500"/>
          </a:xfrm>
          <a:prstGeom prst="rect">
            <a:avLst/>
          </a:prstGeom>
          <a:noFill/>
          <a:ln>
            <a:noFill/>
          </a:ln>
          <a:effectLst>
            <a:outerShdw blurRad="57150" rotWithShape="0" algn="bl" dir="5400000" dist="590550">
              <a:srgbClr val="FCFCFD">
                <a:alpha val="50000"/>
              </a:srgbClr>
            </a:outerShdw>
          </a:effectLst>
        </p:spPr>
        <p:txBody>
          <a:bodyPr anchorCtr="0" anchor="t" bIns="0" lIns="0" spcFirstLastPara="1" rIns="0" wrap="square" tIns="0">
            <a:spAutoFit/>
          </a:bodyPr>
          <a:lstStyle/>
          <a:p>
            <a:pPr indent="0" lvl="0" marL="0" marR="0" rtl="0" algn="l">
              <a:lnSpc>
                <a:spcPct val="101004"/>
              </a:lnSpc>
              <a:spcBef>
                <a:spcPts val="0"/>
              </a:spcBef>
              <a:spcAft>
                <a:spcPts val="0"/>
              </a:spcAft>
              <a:buNone/>
            </a:pPr>
            <a:r>
              <a:rPr b="0" i="0" lang="en-US" sz="11548" u="none" cap="none" strike="noStrike">
                <a:solidFill>
                  <a:schemeClr val="dk1"/>
                </a:solidFill>
                <a:latin typeface="Caveat Brush"/>
                <a:ea typeface="Caveat Brush"/>
                <a:cs typeface="Caveat Brush"/>
                <a:sym typeface="Caveat Brush"/>
              </a:rPr>
              <a:t>2</a:t>
            </a:r>
            <a:endParaRPr>
              <a:solidFill>
                <a:schemeClr val="dk1"/>
              </a:solidFill>
            </a:endParaRPr>
          </a:p>
        </p:txBody>
      </p:sp>
      <p:sp>
        <p:nvSpPr>
          <p:cNvPr id="223" name="Google Shape;223;p26"/>
          <p:cNvSpPr txBox="1"/>
          <p:nvPr/>
        </p:nvSpPr>
        <p:spPr>
          <a:xfrm>
            <a:off x="9152181" y="4017279"/>
            <a:ext cx="1038000" cy="1777500"/>
          </a:xfrm>
          <a:prstGeom prst="rect">
            <a:avLst/>
          </a:prstGeom>
          <a:noFill/>
          <a:ln>
            <a:noFill/>
          </a:ln>
          <a:effectLst>
            <a:outerShdw blurRad="57150" rotWithShape="0" algn="bl" dir="5400000" dist="590550">
              <a:srgbClr val="FCFCFD">
                <a:alpha val="50000"/>
              </a:srgbClr>
            </a:outerShdw>
          </a:effectLst>
        </p:spPr>
        <p:txBody>
          <a:bodyPr anchorCtr="0" anchor="t" bIns="0" lIns="0" spcFirstLastPara="1" rIns="0" wrap="square" tIns="0">
            <a:spAutoFit/>
          </a:bodyPr>
          <a:lstStyle/>
          <a:p>
            <a:pPr indent="0" lvl="0" marL="0" marR="0" rtl="0" algn="l">
              <a:lnSpc>
                <a:spcPct val="101004"/>
              </a:lnSpc>
              <a:spcBef>
                <a:spcPts val="0"/>
              </a:spcBef>
              <a:spcAft>
                <a:spcPts val="0"/>
              </a:spcAft>
              <a:buNone/>
            </a:pPr>
            <a:r>
              <a:rPr b="0" i="0" lang="en-US" sz="11548" u="none" cap="none" strike="noStrike">
                <a:solidFill>
                  <a:schemeClr val="dk1"/>
                </a:solidFill>
                <a:latin typeface="Caveat Brush"/>
                <a:ea typeface="Caveat Brush"/>
                <a:cs typeface="Caveat Brush"/>
                <a:sym typeface="Caveat Brush"/>
              </a:rPr>
              <a:t>3</a:t>
            </a:r>
            <a:endParaRPr>
              <a:solidFill>
                <a:schemeClr val="dk1"/>
              </a:solidFill>
            </a:endParaRPr>
          </a:p>
        </p:txBody>
      </p:sp>
      <p:sp>
        <p:nvSpPr>
          <p:cNvPr id="224" name="Google Shape;224;p26"/>
          <p:cNvSpPr/>
          <p:nvPr/>
        </p:nvSpPr>
        <p:spPr>
          <a:xfrm>
            <a:off x="10753268" y="6291145"/>
            <a:ext cx="6978508" cy="1191309"/>
          </a:xfrm>
          <a:custGeom>
            <a:rect b="b" l="l" r="r" t="t"/>
            <a:pathLst>
              <a:path extrusionOk="0" h="1191309" w="6978508">
                <a:moveTo>
                  <a:pt x="0" y="0"/>
                </a:moveTo>
                <a:lnTo>
                  <a:pt x="6978508" y="0"/>
                </a:lnTo>
                <a:lnTo>
                  <a:pt x="6978508" y="1191309"/>
                </a:lnTo>
                <a:lnTo>
                  <a:pt x="0" y="1191309"/>
                </a:lnTo>
                <a:lnTo>
                  <a:pt x="0" y="0"/>
                </a:lnTo>
                <a:close/>
              </a:path>
            </a:pathLst>
          </a:custGeom>
          <a:blipFill rotWithShape="1">
            <a:blip r:embed="rId7">
              <a:alphaModFix/>
            </a:blip>
            <a:stretch>
              <a:fillRect b="-273636" l="0" r="-13531" t="0"/>
            </a:stretch>
          </a:blipFill>
          <a:ln>
            <a:noFill/>
          </a:ln>
        </p:spPr>
      </p:sp>
      <p:sp>
        <p:nvSpPr>
          <p:cNvPr id="225" name="Google Shape;225;p26"/>
          <p:cNvSpPr/>
          <p:nvPr/>
        </p:nvSpPr>
        <p:spPr>
          <a:xfrm>
            <a:off x="10753268" y="8058570"/>
            <a:ext cx="6978508" cy="1191309"/>
          </a:xfrm>
          <a:custGeom>
            <a:rect b="b" l="l" r="r" t="t"/>
            <a:pathLst>
              <a:path extrusionOk="0" h="1191309" w="6978508">
                <a:moveTo>
                  <a:pt x="0" y="0"/>
                </a:moveTo>
                <a:lnTo>
                  <a:pt x="6978508" y="0"/>
                </a:lnTo>
                <a:lnTo>
                  <a:pt x="6978508" y="1191309"/>
                </a:lnTo>
                <a:lnTo>
                  <a:pt x="0" y="1191309"/>
                </a:lnTo>
                <a:lnTo>
                  <a:pt x="0" y="0"/>
                </a:lnTo>
                <a:close/>
              </a:path>
            </a:pathLst>
          </a:custGeom>
          <a:blipFill rotWithShape="1">
            <a:blip r:embed="rId7">
              <a:alphaModFix/>
            </a:blip>
            <a:stretch>
              <a:fillRect b="-273636" l="0" r="-13531" t="0"/>
            </a:stretch>
          </a:blipFill>
          <a:ln>
            <a:noFill/>
          </a:ln>
        </p:spPr>
      </p:sp>
      <p:sp>
        <p:nvSpPr>
          <p:cNvPr id="226" name="Google Shape;226;p26"/>
          <p:cNvSpPr txBox="1"/>
          <p:nvPr/>
        </p:nvSpPr>
        <p:spPr>
          <a:xfrm>
            <a:off x="9097481" y="6035679"/>
            <a:ext cx="1038000" cy="1777500"/>
          </a:xfrm>
          <a:prstGeom prst="rect">
            <a:avLst/>
          </a:prstGeom>
          <a:noFill/>
          <a:ln>
            <a:noFill/>
          </a:ln>
          <a:effectLst>
            <a:outerShdw blurRad="57150" rotWithShape="0" algn="bl" dir="5400000" dist="590550">
              <a:srgbClr val="FCFCFD">
                <a:alpha val="50000"/>
              </a:srgbClr>
            </a:outerShdw>
          </a:effectLst>
        </p:spPr>
        <p:txBody>
          <a:bodyPr anchorCtr="0" anchor="t" bIns="0" lIns="0" spcFirstLastPara="1" rIns="0" wrap="square" tIns="0">
            <a:spAutoFit/>
          </a:bodyPr>
          <a:lstStyle/>
          <a:p>
            <a:pPr indent="0" lvl="0" marL="0" marR="0" rtl="0" algn="l">
              <a:lnSpc>
                <a:spcPct val="101004"/>
              </a:lnSpc>
              <a:spcBef>
                <a:spcPts val="0"/>
              </a:spcBef>
              <a:spcAft>
                <a:spcPts val="0"/>
              </a:spcAft>
              <a:buNone/>
            </a:pPr>
            <a:r>
              <a:rPr lang="en-US" sz="11548">
                <a:solidFill>
                  <a:schemeClr val="dk1"/>
                </a:solidFill>
                <a:latin typeface="Caveat Brush"/>
                <a:ea typeface="Caveat Brush"/>
                <a:cs typeface="Caveat Brush"/>
                <a:sym typeface="Caveat Brush"/>
              </a:rPr>
              <a:t>4</a:t>
            </a:r>
            <a:endParaRPr>
              <a:solidFill>
                <a:schemeClr val="dk1"/>
              </a:solidFill>
            </a:endParaRPr>
          </a:p>
        </p:txBody>
      </p:sp>
      <p:sp>
        <p:nvSpPr>
          <p:cNvPr id="227" name="Google Shape;227;p26"/>
          <p:cNvSpPr/>
          <p:nvPr/>
        </p:nvSpPr>
        <p:spPr>
          <a:xfrm>
            <a:off x="10584925" y="7983329"/>
            <a:ext cx="7315200" cy="1529542"/>
          </a:xfrm>
          <a:custGeom>
            <a:rect b="b" l="l" r="r" t="t"/>
            <a:pathLst>
              <a:path extrusionOk="0" h="1529542" w="7315200">
                <a:moveTo>
                  <a:pt x="0" y="0"/>
                </a:moveTo>
                <a:lnTo>
                  <a:pt x="7315200" y="0"/>
                </a:lnTo>
                <a:lnTo>
                  <a:pt x="7315200" y="1529542"/>
                </a:lnTo>
                <a:lnTo>
                  <a:pt x="0" y="1529542"/>
                </a:lnTo>
                <a:lnTo>
                  <a:pt x="0" y="0"/>
                </a:lnTo>
                <a:close/>
              </a:path>
            </a:pathLst>
          </a:custGeom>
          <a:blipFill rotWithShape="1">
            <a:blip r:embed="rId5">
              <a:alphaModFix/>
            </a:blip>
            <a:stretch>
              <a:fillRect b="0" l="0" r="0" t="0"/>
            </a:stretch>
          </a:blipFill>
          <a:ln>
            <a:noFill/>
          </a:ln>
        </p:spPr>
      </p:sp>
      <p:sp>
        <p:nvSpPr>
          <p:cNvPr id="228" name="Google Shape;228;p26"/>
          <p:cNvSpPr txBox="1"/>
          <p:nvPr/>
        </p:nvSpPr>
        <p:spPr>
          <a:xfrm>
            <a:off x="9097481" y="7765479"/>
            <a:ext cx="1038000" cy="1777500"/>
          </a:xfrm>
          <a:prstGeom prst="rect">
            <a:avLst/>
          </a:prstGeom>
          <a:noFill/>
          <a:ln>
            <a:noFill/>
          </a:ln>
          <a:effectLst>
            <a:outerShdw blurRad="57150" rotWithShape="0" algn="bl" dir="5400000" dist="590550">
              <a:srgbClr val="FCFCFD">
                <a:alpha val="50000"/>
              </a:srgbClr>
            </a:outerShdw>
          </a:effectLst>
        </p:spPr>
        <p:txBody>
          <a:bodyPr anchorCtr="0" anchor="t" bIns="0" lIns="0" spcFirstLastPara="1" rIns="0" wrap="square" tIns="0">
            <a:spAutoFit/>
          </a:bodyPr>
          <a:lstStyle/>
          <a:p>
            <a:pPr indent="0" lvl="0" marL="0" marR="0" rtl="0" algn="l">
              <a:lnSpc>
                <a:spcPct val="101004"/>
              </a:lnSpc>
              <a:spcBef>
                <a:spcPts val="0"/>
              </a:spcBef>
              <a:spcAft>
                <a:spcPts val="0"/>
              </a:spcAft>
              <a:buNone/>
            </a:pPr>
            <a:r>
              <a:rPr lang="en-US" sz="11548">
                <a:solidFill>
                  <a:schemeClr val="dk1"/>
                </a:solidFill>
                <a:latin typeface="Caveat Brush"/>
                <a:ea typeface="Caveat Brush"/>
                <a:cs typeface="Caveat Brush"/>
                <a:sym typeface="Caveat Brush"/>
              </a:rPr>
              <a:t>5</a:t>
            </a:r>
            <a:endParaRPr>
              <a:solidFill>
                <a:schemeClr val="dk1"/>
              </a:solidFill>
            </a:endParaRPr>
          </a:p>
        </p:txBody>
      </p:sp>
      <p:sp>
        <p:nvSpPr>
          <p:cNvPr id="229" name="Google Shape;229;p26"/>
          <p:cNvSpPr txBox="1"/>
          <p:nvPr/>
        </p:nvSpPr>
        <p:spPr>
          <a:xfrm>
            <a:off x="10603318" y="6471302"/>
            <a:ext cx="6941700" cy="2154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t/>
            </a:r>
            <a:endParaRPr/>
          </a:p>
        </p:txBody>
      </p:sp>
      <p:sp>
        <p:nvSpPr>
          <p:cNvPr id="230" name="Google Shape;230;p26"/>
          <p:cNvSpPr txBox="1"/>
          <p:nvPr/>
        </p:nvSpPr>
        <p:spPr>
          <a:xfrm>
            <a:off x="10771675" y="8362675"/>
            <a:ext cx="6941700" cy="831000"/>
          </a:xfrm>
          <a:prstGeom prst="rect">
            <a:avLst/>
          </a:prstGeom>
          <a:solidFill>
            <a:srgbClr val="589941"/>
          </a:solidFill>
          <a:ln>
            <a:noFill/>
          </a:ln>
        </p:spPr>
        <p:txBody>
          <a:bodyPr anchorCtr="0" anchor="t" bIns="0" lIns="0" spcFirstLastPara="1" rIns="0" wrap="square" tIns="0">
            <a:spAutoFit/>
          </a:bodyPr>
          <a:lstStyle/>
          <a:p>
            <a:pPr indent="0" lvl="0" marL="0" rtl="0" algn="ctr">
              <a:lnSpc>
                <a:spcPct val="140007"/>
              </a:lnSpc>
              <a:spcBef>
                <a:spcPts val="0"/>
              </a:spcBef>
              <a:spcAft>
                <a:spcPts val="0"/>
              </a:spcAft>
              <a:buSzPts val="1100"/>
              <a:buNone/>
            </a:pPr>
            <a:r>
              <a:rPr lang="en-US" sz="5399">
                <a:solidFill>
                  <a:schemeClr val="lt1"/>
                </a:solidFill>
                <a:latin typeface="Caveat Brush"/>
                <a:ea typeface="Caveat Brush"/>
                <a:cs typeface="Caveat Brush"/>
                <a:sym typeface="Caveat Brush"/>
              </a:rPr>
              <a:t>YouTube/EdPuzzles</a:t>
            </a:r>
            <a:endParaRPr sz="5399">
              <a:solidFill>
                <a:schemeClr val="lt1"/>
              </a:solidFill>
              <a:latin typeface="Caveat Brush"/>
              <a:ea typeface="Caveat Brush"/>
              <a:cs typeface="Caveat Brush"/>
              <a:sym typeface="Caveat Brush"/>
            </a:endParaRPr>
          </a:p>
        </p:txBody>
      </p:sp>
      <p:sp>
        <p:nvSpPr>
          <p:cNvPr id="231" name="Google Shape;231;p26"/>
          <p:cNvSpPr txBox="1"/>
          <p:nvPr/>
        </p:nvSpPr>
        <p:spPr>
          <a:xfrm>
            <a:off x="10603318" y="648452"/>
            <a:ext cx="6941700" cy="831000"/>
          </a:xfrm>
          <a:prstGeom prst="rect">
            <a:avLst/>
          </a:prstGeom>
          <a:solidFill>
            <a:srgbClr val="589941"/>
          </a:solid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lang="en-US" sz="5399">
                <a:solidFill>
                  <a:schemeClr val="lt1"/>
                </a:solidFill>
                <a:latin typeface="Caveat Brush"/>
                <a:ea typeface="Caveat Brush"/>
                <a:cs typeface="Caveat Brush"/>
                <a:sym typeface="Caveat Brush"/>
              </a:rPr>
              <a:t>What is Annotate.net</a:t>
            </a:r>
            <a:endParaRPr>
              <a:solidFill>
                <a:schemeClr val="lt1"/>
              </a:solidFill>
            </a:endParaRPr>
          </a:p>
        </p:txBody>
      </p:sp>
      <p:sp>
        <p:nvSpPr>
          <p:cNvPr id="232" name="Google Shape;232;p26"/>
          <p:cNvSpPr txBox="1"/>
          <p:nvPr/>
        </p:nvSpPr>
        <p:spPr>
          <a:xfrm>
            <a:off x="10847875" y="6380100"/>
            <a:ext cx="6744600" cy="1015800"/>
          </a:xfrm>
          <a:prstGeom prst="rect">
            <a:avLst/>
          </a:prstGeom>
          <a:solidFill>
            <a:srgbClr val="589941"/>
          </a:solidFill>
          <a:ln>
            <a:noFill/>
          </a:ln>
        </p:spPr>
        <p:txBody>
          <a:bodyPr anchorCtr="0" anchor="t" bIns="91425" lIns="91425" spcFirstLastPara="1" rIns="91425" wrap="square" tIns="91425">
            <a:spAutoFit/>
          </a:bodyPr>
          <a:lstStyle/>
          <a:p>
            <a:pPr indent="0" lvl="0" marL="0" rtl="0" algn="ctr">
              <a:lnSpc>
                <a:spcPct val="140007"/>
              </a:lnSpc>
              <a:spcBef>
                <a:spcPts val="0"/>
              </a:spcBef>
              <a:spcAft>
                <a:spcPts val="0"/>
              </a:spcAft>
              <a:buNone/>
            </a:pPr>
            <a:r>
              <a:rPr lang="en-US" sz="5399">
                <a:solidFill>
                  <a:schemeClr val="lt1"/>
                </a:solidFill>
                <a:latin typeface="Caveat Brush"/>
                <a:ea typeface="Caveat Brush"/>
                <a:cs typeface="Caveat Brush"/>
                <a:sym typeface="Caveat Brush"/>
              </a:rPr>
              <a:t>Embedding In Canvas</a:t>
            </a:r>
            <a:endParaRPr>
              <a:solidFill>
                <a:schemeClr val="lt1"/>
              </a:solidFill>
            </a:endParaRPr>
          </a:p>
        </p:txBody>
      </p:sp>
      <p:sp>
        <p:nvSpPr>
          <p:cNvPr id="233" name="Google Shape;233;p26"/>
          <p:cNvSpPr txBox="1"/>
          <p:nvPr/>
        </p:nvSpPr>
        <p:spPr>
          <a:xfrm>
            <a:off x="10661075" y="2733700"/>
            <a:ext cx="6744600" cy="831000"/>
          </a:xfrm>
          <a:prstGeom prst="rect">
            <a:avLst/>
          </a:prstGeom>
          <a:solidFill>
            <a:srgbClr val="589941"/>
          </a:solid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lang="en-US" sz="5399">
                <a:solidFill>
                  <a:schemeClr val="lt1"/>
                </a:solidFill>
                <a:latin typeface="Caveat Brush"/>
                <a:ea typeface="Caveat Brush"/>
                <a:cs typeface="Caveat Brush"/>
                <a:sym typeface="Caveat Brush"/>
              </a:rPr>
              <a:t>Why &amp; How We Used It</a:t>
            </a:r>
            <a:endParaRPr>
              <a:solidFill>
                <a:schemeClr val="lt1"/>
              </a:solidFill>
            </a:endParaRPr>
          </a:p>
        </p:txBody>
      </p:sp>
      <p:sp>
        <p:nvSpPr>
          <p:cNvPr id="234" name="Google Shape;234;p26"/>
          <p:cNvSpPr/>
          <p:nvPr/>
        </p:nvSpPr>
        <p:spPr>
          <a:xfrm>
            <a:off x="10537525" y="4324192"/>
            <a:ext cx="7315200" cy="1529542"/>
          </a:xfrm>
          <a:custGeom>
            <a:rect b="b" l="l" r="r" t="t"/>
            <a:pathLst>
              <a:path extrusionOk="0" h="1529542" w="7315200">
                <a:moveTo>
                  <a:pt x="0" y="0"/>
                </a:moveTo>
                <a:lnTo>
                  <a:pt x="7315200" y="0"/>
                </a:lnTo>
                <a:lnTo>
                  <a:pt x="7315200" y="1529542"/>
                </a:lnTo>
                <a:lnTo>
                  <a:pt x="0" y="1529542"/>
                </a:lnTo>
                <a:lnTo>
                  <a:pt x="0" y="0"/>
                </a:lnTo>
                <a:close/>
              </a:path>
            </a:pathLst>
          </a:custGeom>
          <a:blipFill rotWithShape="1">
            <a:blip r:embed="rId5">
              <a:alphaModFix/>
            </a:blip>
            <a:stretch>
              <a:fillRect b="0" l="0" r="0" t="0"/>
            </a:stretch>
          </a:blipFill>
          <a:ln>
            <a:noFill/>
          </a:ln>
        </p:spPr>
      </p:sp>
      <p:sp>
        <p:nvSpPr>
          <p:cNvPr id="235" name="Google Shape;235;p26"/>
          <p:cNvSpPr txBox="1"/>
          <p:nvPr/>
        </p:nvSpPr>
        <p:spPr>
          <a:xfrm>
            <a:off x="10771675" y="4551300"/>
            <a:ext cx="6592200" cy="1015800"/>
          </a:xfrm>
          <a:prstGeom prst="rect">
            <a:avLst/>
          </a:prstGeom>
          <a:solidFill>
            <a:srgbClr val="589941"/>
          </a:solidFill>
          <a:ln>
            <a:noFill/>
          </a:ln>
        </p:spPr>
        <p:txBody>
          <a:bodyPr anchorCtr="0" anchor="t" bIns="91425" lIns="91425" spcFirstLastPara="1" rIns="91425" wrap="square" tIns="91425">
            <a:spAutoFit/>
          </a:bodyPr>
          <a:lstStyle/>
          <a:p>
            <a:pPr indent="0" lvl="0" marL="0" rtl="0" algn="ctr">
              <a:lnSpc>
                <a:spcPct val="140007"/>
              </a:lnSpc>
              <a:spcBef>
                <a:spcPts val="0"/>
              </a:spcBef>
              <a:spcAft>
                <a:spcPts val="0"/>
              </a:spcAft>
              <a:buNone/>
            </a:pPr>
            <a:r>
              <a:rPr lang="en-US" sz="5399">
                <a:solidFill>
                  <a:schemeClr val="lt1"/>
                </a:solidFill>
                <a:latin typeface="Caveat Brush"/>
                <a:ea typeface="Caveat Brush"/>
                <a:cs typeface="Caveat Brush"/>
                <a:sym typeface="Caveat Brush"/>
              </a:rPr>
              <a:t>Recording Videos</a:t>
            </a:r>
            <a:endParaRPr>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1C5D4"/>
        </a:solidFill>
      </p:bgPr>
    </p:bg>
    <p:spTree>
      <p:nvGrpSpPr>
        <p:cNvPr id="239" name="Shape 239"/>
        <p:cNvGrpSpPr/>
        <p:nvPr/>
      </p:nvGrpSpPr>
      <p:grpSpPr>
        <a:xfrm>
          <a:off x="0" y="0"/>
          <a:ext cx="0" cy="0"/>
          <a:chOff x="0" y="0"/>
          <a:chExt cx="0" cy="0"/>
        </a:xfrm>
      </p:grpSpPr>
      <p:pic>
        <p:nvPicPr>
          <p:cNvPr id="240" name="Google Shape;240;p27"/>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41" name="Google Shape;241;p27"/>
          <p:cNvPicPr preferRelativeResize="0"/>
          <p:nvPr/>
        </p:nvPicPr>
        <p:blipFill rotWithShape="1">
          <a:blip r:embed="rId4">
            <a:alphaModFix/>
          </a:blip>
          <a:srcRect b="62981" l="0" r="0" t="0"/>
          <a:stretch/>
        </p:blipFill>
        <p:spPr>
          <a:xfrm>
            <a:off x="1573050" y="1028996"/>
            <a:ext cx="15141900" cy="9257999"/>
          </a:xfrm>
          <a:prstGeom prst="rect">
            <a:avLst/>
          </a:prstGeom>
          <a:noFill/>
          <a:ln>
            <a:noFill/>
          </a:ln>
        </p:spPr>
      </p:pic>
      <p:pic>
        <p:nvPicPr>
          <p:cNvPr id="242" name="Google Shape;242;p27"/>
          <p:cNvPicPr preferRelativeResize="0"/>
          <p:nvPr/>
        </p:nvPicPr>
        <p:blipFill>
          <a:blip r:embed="rId5">
            <a:alphaModFix/>
          </a:blip>
          <a:stretch>
            <a:fillRect/>
          </a:stretch>
        </p:blipFill>
        <p:spPr>
          <a:xfrm>
            <a:off x="5577200" y="351244"/>
            <a:ext cx="7133600" cy="7350538"/>
          </a:xfrm>
          <a:prstGeom prst="rect">
            <a:avLst/>
          </a:prstGeom>
          <a:noFill/>
          <a:ln>
            <a:noFill/>
          </a:ln>
        </p:spPr>
      </p:pic>
      <p:pic>
        <p:nvPicPr>
          <p:cNvPr id="243" name="Google Shape;243;p27"/>
          <p:cNvPicPr preferRelativeResize="0"/>
          <p:nvPr/>
        </p:nvPicPr>
        <p:blipFill>
          <a:blip r:embed="rId6">
            <a:alphaModFix/>
          </a:blip>
          <a:stretch>
            <a:fillRect/>
          </a:stretch>
        </p:blipFill>
        <p:spPr>
          <a:xfrm>
            <a:off x="2710650" y="6288500"/>
            <a:ext cx="12866698" cy="2739201"/>
          </a:xfrm>
          <a:prstGeom prst="rect">
            <a:avLst/>
          </a:prstGeom>
          <a:noFill/>
          <a:ln>
            <a:noFill/>
          </a:ln>
        </p:spPr>
      </p:pic>
      <p:sp>
        <p:nvSpPr>
          <p:cNvPr id="244" name="Google Shape;244;p27"/>
          <p:cNvSpPr txBox="1"/>
          <p:nvPr/>
        </p:nvSpPr>
        <p:spPr>
          <a:xfrm>
            <a:off x="3339874" y="6957310"/>
            <a:ext cx="11608200" cy="1395000"/>
          </a:xfrm>
          <a:prstGeom prst="rect">
            <a:avLst/>
          </a:prstGeom>
          <a:noFill/>
          <a:ln>
            <a:noFill/>
          </a:ln>
        </p:spPr>
        <p:txBody>
          <a:bodyPr anchorCtr="0" anchor="t" bIns="0" lIns="0" spcFirstLastPara="1" rIns="0" wrap="square" tIns="0">
            <a:spAutoFit/>
          </a:bodyPr>
          <a:lstStyle/>
          <a:p>
            <a:pPr indent="0" lvl="0" marL="0" marR="0" rtl="0" algn="ctr">
              <a:lnSpc>
                <a:spcPct val="100993"/>
              </a:lnSpc>
              <a:spcBef>
                <a:spcPts val="0"/>
              </a:spcBef>
              <a:spcAft>
                <a:spcPts val="0"/>
              </a:spcAft>
              <a:buNone/>
            </a:pPr>
            <a:r>
              <a:rPr lang="en-US" sz="9063">
                <a:solidFill>
                  <a:srgbClr val="589941"/>
                </a:solidFill>
                <a:latin typeface="Caveat Brush"/>
                <a:ea typeface="Caveat Brush"/>
                <a:cs typeface="Caveat Brush"/>
                <a:sym typeface="Caveat Brush"/>
              </a:rPr>
              <a:t>What is Annotate.net</a:t>
            </a:r>
            <a:endParaRPr>
              <a:solidFill>
                <a:srgbClr val="589941"/>
              </a:solidFill>
            </a:endParaRPr>
          </a:p>
        </p:txBody>
      </p:sp>
      <p:sp>
        <p:nvSpPr>
          <p:cNvPr id="245" name="Google Shape;245;p27"/>
          <p:cNvSpPr txBox="1"/>
          <p:nvPr/>
        </p:nvSpPr>
        <p:spPr>
          <a:xfrm>
            <a:off x="7566380" y="2624078"/>
            <a:ext cx="3155100" cy="3062700"/>
          </a:xfrm>
          <a:prstGeom prst="rect">
            <a:avLst/>
          </a:prstGeom>
          <a:noFill/>
          <a:ln>
            <a:noFill/>
          </a:ln>
        </p:spPr>
        <p:txBody>
          <a:bodyPr anchorCtr="0" anchor="t" bIns="0" lIns="0" spcFirstLastPara="1" rIns="0" wrap="square" tIns="0">
            <a:spAutoFit/>
          </a:bodyPr>
          <a:lstStyle/>
          <a:p>
            <a:pPr indent="0" lvl="0" marL="0" marR="0" rtl="0" algn="ctr">
              <a:lnSpc>
                <a:spcPct val="101000"/>
              </a:lnSpc>
              <a:spcBef>
                <a:spcPts val="0"/>
              </a:spcBef>
              <a:spcAft>
                <a:spcPts val="0"/>
              </a:spcAft>
              <a:buNone/>
            </a:pPr>
            <a:r>
              <a:rPr b="0" i="0" lang="en-US" sz="19898" u="none" cap="none" strike="noStrike">
                <a:solidFill>
                  <a:srgbClr val="589941"/>
                </a:solidFill>
                <a:latin typeface="Caveat Brush"/>
                <a:ea typeface="Caveat Brush"/>
                <a:cs typeface="Caveat Brush"/>
                <a:sym typeface="Caveat Brush"/>
              </a:rPr>
              <a:t>0</a:t>
            </a:r>
            <a:r>
              <a:rPr lang="en-US" sz="19898">
                <a:solidFill>
                  <a:srgbClr val="589941"/>
                </a:solidFill>
                <a:latin typeface="Caveat Brush"/>
                <a:ea typeface="Caveat Brush"/>
                <a:cs typeface="Caveat Brush"/>
                <a:sym typeface="Caveat Brush"/>
              </a:rPr>
              <a:t>1</a:t>
            </a:r>
            <a:endParaRPr>
              <a:solidFill>
                <a:srgbClr val="589941"/>
              </a:solidFill>
            </a:endParaRPr>
          </a:p>
        </p:txBody>
      </p:sp>
      <p:pic>
        <p:nvPicPr>
          <p:cNvPr descr="a cat is sitting at a desk with a keyboard and a bunch of question marks . (Provided by Tenor)" id="246" name="Google Shape;246;p27"/>
          <p:cNvPicPr preferRelativeResize="0"/>
          <p:nvPr/>
        </p:nvPicPr>
        <p:blipFill>
          <a:blip r:embed="rId7">
            <a:alphaModFix/>
          </a:blip>
          <a:stretch>
            <a:fillRect/>
          </a:stretch>
        </p:blipFill>
        <p:spPr>
          <a:xfrm>
            <a:off x="13401150" y="7737813"/>
            <a:ext cx="4743600" cy="2505000"/>
          </a:xfrm>
          <a:prstGeom prst="ellipse">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50" name="Shape 250"/>
        <p:cNvGrpSpPr/>
        <p:nvPr/>
      </p:nvGrpSpPr>
      <p:grpSpPr>
        <a:xfrm>
          <a:off x="0" y="0"/>
          <a:ext cx="0" cy="0"/>
          <a:chOff x="0" y="0"/>
          <a:chExt cx="0" cy="0"/>
        </a:xfrm>
      </p:grpSpPr>
      <p:pic>
        <p:nvPicPr>
          <p:cNvPr id="251" name="Google Shape;251;p28"/>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52" name="Google Shape;252;p28"/>
          <p:cNvSpPr txBox="1"/>
          <p:nvPr/>
        </p:nvSpPr>
        <p:spPr>
          <a:xfrm>
            <a:off x="387550" y="226500"/>
            <a:ext cx="17560800" cy="1777500"/>
          </a:xfrm>
          <a:prstGeom prst="rect">
            <a:avLst/>
          </a:prstGeom>
          <a:noFill/>
          <a:ln>
            <a:noFill/>
          </a:ln>
        </p:spPr>
        <p:txBody>
          <a:bodyPr anchorCtr="0" anchor="t" bIns="0" lIns="0" spcFirstLastPara="1" rIns="0" wrap="square" tIns="0">
            <a:spAutoFit/>
          </a:bodyPr>
          <a:lstStyle/>
          <a:p>
            <a:pPr indent="0" lvl="0" marL="0" marR="0" rtl="0" algn="ctr">
              <a:lnSpc>
                <a:spcPct val="101004"/>
              </a:lnSpc>
              <a:spcBef>
                <a:spcPts val="0"/>
              </a:spcBef>
              <a:spcAft>
                <a:spcPts val="0"/>
              </a:spcAft>
              <a:buNone/>
            </a:pPr>
            <a:r>
              <a:rPr lang="en-US" sz="11548">
                <a:solidFill>
                  <a:schemeClr val="lt1"/>
                </a:solidFill>
                <a:latin typeface="Caveat Brush"/>
                <a:ea typeface="Caveat Brush"/>
                <a:cs typeface="Caveat Brush"/>
                <a:sym typeface="Caveat Brush"/>
              </a:rPr>
              <a:t>What is Annotate.net?</a:t>
            </a:r>
            <a:endParaRPr>
              <a:solidFill>
                <a:schemeClr val="lt1"/>
              </a:solidFill>
            </a:endParaRPr>
          </a:p>
        </p:txBody>
      </p:sp>
      <p:pic>
        <p:nvPicPr>
          <p:cNvPr descr="Annotate is a cloud based solution that transforms your iPad, Android, Windows, or Kindle Fire tablet into a powerful engagement, assessment, and participation tool." id="253" name="Google Shape;253;p28" title="Annotate Explainer Video">
            <a:hlinkClick r:id="rId4"/>
          </p:cNvPr>
          <p:cNvPicPr preferRelativeResize="0"/>
          <p:nvPr/>
        </p:nvPicPr>
        <p:blipFill>
          <a:blip r:embed="rId5">
            <a:alphaModFix/>
          </a:blip>
          <a:stretch>
            <a:fillRect/>
          </a:stretch>
        </p:blipFill>
        <p:spPr>
          <a:xfrm>
            <a:off x="2509125" y="2260375"/>
            <a:ext cx="13269750" cy="7464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10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57" name="Shape 257"/>
        <p:cNvGrpSpPr/>
        <p:nvPr/>
      </p:nvGrpSpPr>
      <p:grpSpPr>
        <a:xfrm>
          <a:off x="0" y="0"/>
          <a:ext cx="0" cy="0"/>
          <a:chOff x="0" y="0"/>
          <a:chExt cx="0" cy="0"/>
        </a:xfrm>
      </p:grpSpPr>
      <p:pic>
        <p:nvPicPr>
          <p:cNvPr id="258" name="Google Shape;258;p29"/>
          <p:cNvPicPr preferRelativeResize="0"/>
          <p:nvPr/>
        </p:nvPicPr>
        <p:blipFill>
          <a:blip r:embed="rId3">
            <a:alphaModFix/>
          </a:blip>
          <a:stretch>
            <a:fillRect/>
          </a:stretch>
        </p:blipFill>
        <p:spPr>
          <a:xfrm>
            <a:off x="0" y="-119825"/>
            <a:ext cx="18288000" cy="10287000"/>
          </a:xfrm>
          <a:prstGeom prst="rect">
            <a:avLst/>
          </a:prstGeom>
          <a:noFill/>
          <a:ln>
            <a:noFill/>
          </a:ln>
        </p:spPr>
      </p:pic>
      <p:sp>
        <p:nvSpPr>
          <p:cNvPr id="259" name="Google Shape;259;p29"/>
          <p:cNvSpPr txBox="1"/>
          <p:nvPr/>
        </p:nvSpPr>
        <p:spPr>
          <a:xfrm>
            <a:off x="1129175" y="456600"/>
            <a:ext cx="15669600" cy="215400"/>
          </a:xfrm>
          <a:prstGeom prst="rect">
            <a:avLst/>
          </a:prstGeom>
          <a:noFill/>
          <a:ln>
            <a:noFill/>
          </a:ln>
        </p:spPr>
        <p:txBody>
          <a:bodyPr anchorCtr="0" anchor="t" bIns="0" lIns="0" spcFirstLastPara="1" rIns="0" wrap="square" tIns="0">
            <a:spAutoFit/>
          </a:bodyPr>
          <a:lstStyle/>
          <a:p>
            <a:pPr indent="0" lvl="0" marL="0" marR="0" rtl="0" algn="ctr">
              <a:lnSpc>
                <a:spcPct val="101004"/>
              </a:lnSpc>
              <a:spcBef>
                <a:spcPts val="0"/>
              </a:spcBef>
              <a:spcAft>
                <a:spcPts val="0"/>
              </a:spcAft>
              <a:buNone/>
            </a:pPr>
            <a:r>
              <a:t/>
            </a:r>
            <a:endParaRPr/>
          </a:p>
        </p:txBody>
      </p:sp>
      <p:sp>
        <p:nvSpPr>
          <p:cNvPr id="260" name="Google Shape;260;p29"/>
          <p:cNvSpPr txBox="1"/>
          <p:nvPr/>
        </p:nvSpPr>
        <p:spPr>
          <a:xfrm>
            <a:off x="5153950" y="1268250"/>
            <a:ext cx="10146000" cy="7163700"/>
          </a:xfrm>
          <a:prstGeom prst="rect">
            <a:avLst/>
          </a:prstGeom>
          <a:noFill/>
          <a:ln>
            <a:noFill/>
          </a:ln>
        </p:spPr>
        <p:txBody>
          <a:bodyPr anchorCtr="0" anchor="t" bIns="0" lIns="0" spcFirstLastPara="1" rIns="0" wrap="square" tIns="0">
            <a:spAutoFit/>
          </a:bodyPr>
          <a:lstStyle/>
          <a:p>
            <a:pPr indent="0" lvl="0" marL="0" marR="0" rtl="0" algn="ctr">
              <a:lnSpc>
                <a:spcPct val="101004"/>
              </a:lnSpc>
              <a:spcBef>
                <a:spcPts val="0"/>
              </a:spcBef>
              <a:spcAft>
                <a:spcPts val="0"/>
              </a:spcAft>
              <a:buNone/>
            </a:pPr>
            <a:r>
              <a:rPr lang="en-US" sz="11548">
                <a:solidFill>
                  <a:srgbClr val="45464D"/>
                </a:solidFill>
                <a:latin typeface="Caveat Brush"/>
                <a:ea typeface="Caveat Brush"/>
                <a:cs typeface="Caveat Brush"/>
                <a:sym typeface="Caveat Brush"/>
              </a:rPr>
              <a:t>How </a:t>
            </a:r>
            <a:r>
              <a:rPr lang="en-US" sz="11548">
                <a:solidFill>
                  <a:srgbClr val="45464D"/>
                </a:solidFill>
                <a:latin typeface="Caveat Brush"/>
                <a:ea typeface="Caveat Brush"/>
                <a:cs typeface="Caveat Brush"/>
                <a:sym typeface="Caveat Brush"/>
              </a:rPr>
              <a:t>do you currently use </a:t>
            </a:r>
            <a:r>
              <a:rPr lang="en-US" sz="11548" u="sng">
                <a:solidFill>
                  <a:schemeClr val="hlink"/>
                </a:solidFill>
                <a:latin typeface="Caveat Brush"/>
                <a:ea typeface="Caveat Brush"/>
                <a:cs typeface="Caveat Brush"/>
                <a:sym typeface="Caveat Brush"/>
                <a:hlinkClick r:id="rId4"/>
              </a:rPr>
              <a:t>Annotate.net</a:t>
            </a:r>
            <a:r>
              <a:rPr lang="en-US" sz="11548">
                <a:solidFill>
                  <a:srgbClr val="45464D"/>
                </a:solidFill>
                <a:latin typeface="Caveat Brush"/>
                <a:ea typeface="Caveat Brush"/>
                <a:cs typeface="Caveat Brush"/>
                <a:sym typeface="Caveat Brush"/>
              </a:rPr>
              <a:t> </a:t>
            </a:r>
            <a:endParaRPr sz="11548">
              <a:solidFill>
                <a:srgbClr val="45464D"/>
              </a:solidFill>
              <a:latin typeface="Caveat Brush"/>
              <a:ea typeface="Caveat Brush"/>
              <a:cs typeface="Caveat Brush"/>
              <a:sym typeface="Caveat Brush"/>
            </a:endParaRPr>
          </a:p>
          <a:p>
            <a:pPr indent="0" lvl="0" marL="0" marR="0" rtl="0" algn="ctr">
              <a:lnSpc>
                <a:spcPct val="101004"/>
              </a:lnSpc>
              <a:spcBef>
                <a:spcPts val="0"/>
              </a:spcBef>
              <a:spcAft>
                <a:spcPts val="0"/>
              </a:spcAft>
              <a:buNone/>
            </a:pPr>
            <a:r>
              <a:rPr lang="en-US" sz="11548">
                <a:solidFill>
                  <a:srgbClr val="45464D"/>
                </a:solidFill>
                <a:latin typeface="Caveat Brush"/>
                <a:ea typeface="Caveat Brush"/>
                <a:cs typeface="Caveat Brush"/>
                <a:sym typeface="Caveat Brush"/>
              </a:rPr>
              <a:t>in your classroom?</a:t>
            </a:r>
            <a:endParaRPr/>
          </a:p>
        </p:txBody>
      </p:sp>
      <p:pic>
        <p:nvPicPr>
          <p:cNvPr id="261" name="Google Shape;261;p29"/>
          <p:cNvPicPr preferRelativeResize="0"/>
          <p:nvPr/>
        </p:nvPicPr>
        <p:blipFill>
          <a:blip r:embed="rId5">
            <a:alphaModFix/>
          </a:blip>
          <a:stretch>
            <a:fillRect/>
          </a:stretch>
        </p:blipFill>
        <p:spPr>
          <a:xfrm>
            <a:off x="889450" y="2172925"/>
            <a:ext cx="4188300" cy="5701500"/>
          </a:xfrm>
          <a:prstGeom prst="ellipse">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1C5D4"/>
        </a:solidFill>
      </p:bgPr>
    </p:bg>
    <p:spTree>
      <p:nvGrpSpPr>
        <p:cNvPr id="265" name="Shape 265"/>
        <p:cNvGrpSpPr/>
        <p:nvPr/>
      </p:nvGrpSpPr>
      <p:grpSpPr>
        <a:xfrm>
          <a:off x="0" y="0"/>
          <a:ext cx="0" cy="0"/>
          <a:chOff x="0" y="0"/>
          <a:chExt cx="0" cy="0"/>
        </a:xfrm>
      </p:grpSpPr>
      <p:pic>
        <p:nvPicPr>
          <p:cNvPr id="266" name="Google Shape;266;p30"/>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67" name="Google Shape;267;p30"/>
          <p:cNvPicPr preferRelativeResize="0"/>
          <p:nvPr/>
        </p:nvPicPr>
        <p:blipFill rotWithShape="1">
          <a:blip r:embed="rId4">
            <a:alphaModFix/>
          </a:blip>
          <a:srcRect b="62981" l="0" r="0" t="0"/>
          <a:stretch/>
        </p:blipFill>
        <p:spPr>
          <a:xfrm>
            <a:off x="1573050" y="1028996"/>
            <a:ext cx="15141900" cy="9257999"/>
          </a:xfrm>
          <a:prstGeom prst="rect">
            <a:avLst/>
          </a:prstGeom>
          <a:noFill/>
          <a:ln>
            <a:noFill/>
          </a:ln>
        </p:spPr>
      </p:pic>
      <p:pic>
        <p:nvPicPr>
          <p:cNvPr id="268" name="Google Shape;268;p30"/>
          <p:cNvPicPr preferRelativeResize="0"/>
          <p:nvPr/>
        </p:nvPicPr>
        <p:blipFill>
          <a:blip r:embed="rId5">
            <a:alphaModFix/>
          </a:blip>
          <a:stretch>
            <a:fillRect/>
          </a:stretch>
        </p:blipFill>
        <p:spPr>
          <a:xfrm>
            <a:off x="5577200" y="351244"/>
            <a:ext cx="7133600" cy="7350538"/>
          </a:xfrm>
          <a:prstGeom prst="rect">
            <a:avLst/>
          </a:prstGeom>
          <a:noFill/>
          <a:ln>
            <a:noFill/>
          </a:ln>
        </p:spPr>
      </p:pic>
      <p:pic>
        <p:nvPicPr>
          <p:cNvPr id="269" name="Google Shape;269;p30"/>
          <p:cNvPicPr preferRelativeResize="0"/>
          <p:nvPr/>
        </p:nvPicPr>
        <p:blipFill>
          <a:blip r:embed="rId6">
            <a:alphaModFix/>
          </a:blip>
          <a:stretch>
            <a:fillRect/>
          </a:stretch>
        </p:blipFill>
        <p:spPr>
          <a:xfrm>
            <a:off x="2710650" y="6288500"/>
            <a:ext cx="12866698" cy="2739201"/>
          </a:xfrm>
          <a:prstGeom prst="rect">
            <a:avLst/>
          </a:prstGeom>
          <a:noFill/>
          <a:ln>
            <a:noFill/>
          </a:ln>
        </p:spPr>
      </p:pic>
      <p:sp>
        <p:nvSpPr>
          <p:cNvPr id="270" name="Google Shape;270;p30"/>
          <p:cNvSpPr txBox="1"/>
          <p:nvPr/>
        </p:nvSpPr>
        <p:spPr>
          <a:xfrm>
            <a:off x="2229650" y="6881100"/>
            <a:ext cx="13347600" cy="1395000"/>
          </a:xfrm>
          <a:prstGeom prst="rect">
            <a:avLst/>
          </a:prstGeom>
          <a:noFill/>
          <a:ln>
            <a:noFill/>
          </a:ln>
        </p:spPr>
        <p:txBody>
          <a:bodyPr anchorCtr="0" anchor="t" bIns="0" lIns="0" spcFirstLastPara="1" rIns="0" wrap="square" tIns="0">
            <a:spAutoFit/>
          </a:bodyPr>
          <a:lstStyle/>
          <a:p>
            <a:pPr indent="0" lvl="0" marL="0" marR="0" rtl="0" algn="ctr">
              <a:lnSpc>
                <a:spcPct val="100993"/>
              </a:lnSpc>
              <a:spcBef>
                <a:spcPts val="0"/>
              </a:spcBef>
              <a:spcAft>
                <a:spcPts val="0"/>
              </a:spcAft>
              <a:buNone/>
            </a:pPr>
            <a:r>
              <a:rPr lang="en-US" sz="9063">
                <a:solidFill>
                  <a:srgbClr val="589941"/>
                </a:solidFill>
                <a:latin typeface="Caveat Brush"/>
                <a:ea typeface="Caveat Brush"/>
                <a:cs typeface="Caveat Brush"/>
                <a:sym typeface="Caveat Brush"/>
              </a:rPr>
              <a:t>Why &amp; How We Used It</a:t>
            </a:r>
            <a:endParaRPr>
              <a:solidFill>
                <a:srgbClr val="589941"/>
              </a:solidFill>
            </a:endParaRPr>
          </a:p>
        </p:txBody>
      </p:sp>
      <p:sp>
        <p:nvSpPr>
          <p:cNvPr id="271" name="Google Shape;271;p30"/>
          <p:cNvSpPr txBox="1"/>
          <p:nvPr/>
        </p:nvSpPr>
        <p:spPr>
          <a:xfrm>
            <a:off x="7566380" y="2624078"/>
            <a:ext cx="3155100" cy="3062700"/>
          </a:xfrm>
          <a:prstGeom prst="rect">
            <a:avLst/>
          </a:prstGeom>
          <a:noFill/>
          <a:ln>
            <a:noFill/>
          </a:ln>
        </p:spPr>
        <p:txBody>
          <a:bodyPr anchorCtr="0" anchor="t" bIns="0" lIns="0" spcFirstLastPara="1" rIns="0" wrap="square" tIns="0">
            <a:spAutoFit/>
          </a:bodyPr>
          <a:lstStyle/>
          <a:p>
            <a:pPr indent="0" lvl="0" marL="0" marR="0" rtl="0" algn="ctr">
              <a:lnSpc>
                <a:spcPct val="101000"/>
              </a:lnSpc>
              <a:spcBef>
                <a:spcPts val="0"/>
              </a:spcBef>
              <a:spcAft>
                <a:spcPts val="0"/>
              </a:spcAft>
              <a:buNone/>
            </a:pPr>
            <a:r>
              <a:rPr b="0" i="0" lang="en-US" sz="19898" u="none" cap="none" strike="noStrike">
                <a:solidFill>
                  <a:srgbClr val="589941"/>
                </a:solidFill>
                <a:latin typeface="Caveat Brush"/>
                <a:ea typeface="Caveat Brush"/>
                <a:cs typeface="Caveat Brush"/>
                <a:sym typeface="Caveat Brush"/>
              </a:rPr>
              <a:t>02</a:t>
            </a:r>
            <a:endParaRPr>
              <a:solidFill>
                <a:srgbClr val="589941"/>
              </a:solidFill>
            </a:endParaRPr>
          </a:p>
        </p:txBody>
      </p:sp>
      <p:pic>
        <p:nvPicPr>
          <p:cNvPr descr="a cartoon dog wearing glasses is writing on a piece of paper (Provided by Tenor)" id="272" name="Google Shape;272;p30"/>
          <p:cNvPicPr preferRelativeResize="0"/>
          <p:nvPr/>
        </p:nvPicPr>
        <p:blipFill>
          <a:blip r:embed="rId7">
            <a:alphaModFix/>
          </a:blip>
          <a:stretch>
            <a:fillRect/>
          </a:stretch>
        </p:blipFill>
        <p:spPr>
          <a:xfrm>
            <a:off x="13824025" y="6288500"/>
            <a:ext cx="3886200" cy="3886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