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slide" Target="slides/slide40.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f53175de37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f53175de37_0_1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f53175de37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f53175de37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f53175de37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f53175de37_0_1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3175de37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f53175de37_0_3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53175de37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f53175de37_0_3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53175de37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f53175de37_0_3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53175de37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f53175de37_0_4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53175de37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f53175de37_0_4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53175de37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f53175de37_0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53175de37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f53175de37_0_1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53175de37_0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f53175de37_0_5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f53175de37_0_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f53175de37_0_5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53175de37_0_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f53175de37_0_5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f53175de37_0_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f53175de37_0_5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53175de37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f53175de37_0_1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f53175de37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f53175de37_0_1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53175de37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f53175de37_0_1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f53175de37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f53175de37_0_1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f53175de37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f53175de37_0_2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53175de37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f53175de37_0_2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53175de37_0_5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f53175de37_0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53175de37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f53175de37_0_2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f53175de37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f53175de37_0_2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f53175de37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f53175de37_0_2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f53175de37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f53175de37_0_2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f53175de37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f53175de37_0_2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53175de37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f53175de37_0_3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f53175de37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f53175de37_0_3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53175de37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f53175de37_0_3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53175de37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f53175de37_0_3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f53175de37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f53175de37_0_1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f53175de37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f53175de37_0_1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53175de37_1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f53175de37_1_1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53175de37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f53175de37_1_1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53175de37_1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3f53175de37_1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f53175de37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f53175de37_0_1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f53175de37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f53175de37_0_1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p14"/>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88" name="Google Shape;88;p14"/>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89" name="Google Shape;89;p14"/>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p15"/>
          <p:cNvSpPr txBox="1"/>
          <p:nvPr>
            <p:ph type="ctrTitle"/>
          </p:nvPr>
        </p:nvSpPr>
        <p:spPr>
          <a:xfrm>
            <a:off x="771525" y="2396728"/>
            <a:ext cx="8744100" cy="16539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20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92" name="Google Shape;92;p15"/>
          <p:cNvSpPr txBox="1"/>
          <p:nvPr>
            <p:ph idx="1" type="subTitle"/>
          </p:nvPr>
        </p:nvSpPr>
        <p:spPr>
          <a:xfrm>
            <a:off x="1543050" y="4371975"/>
            <a:ext cx="7200900" cy="1971600"/>
          </a:xfrm>
          <a:prstGeom prst="rect">
            <a:avLst/>
          </a:prstGeom>
          <a:noFill/>
          <a:ln>
            <a:noFill/>
          </a:ln>
        </p:spPr>
        <p:txBody>
          <a:bodyPr anchorCtr="0" anchor="t" bIns="51425" lIns="102850" spcFirstLastPara="1" rIns="102850" wrap="square" tIns="51425">
            <a:normAutofit/>
          </a:bodyPr>
          <a:lstStyle>
            <a:lvl1pPr lvl="0" algn="ctr">
              <a:spcBef>
                <a:spcPts val="700"/>
              </a:spcBef>
              <a:spcAft>
                <a:spcPts val="0"/>
              </a:spcAft>
              <a:buClr>
                <a:srgbClr val="888888"/>
              </a:buClr>
              <a:buSzPts val="3600"/>
              <a:buNone/>
              <a:defRPr>
                <a:solidFill>
                  <a:srgbClr val="888888"/>
                </a:solidFill>
              </a:defRPr>
            </a:lvl1pPr>
            <a:lvl2pPr lvl="1" algn="ctr">
              <a:spcBef>
                <a:spcPts val="600"/>
              </a:spcBef>
              <a:spcAft>
                <a:spcPts val="0"/>
              </a:spcAft>
              <a:buClr>
                <a:srgbClr val="888888"/>
              </a:buClr>
              <a:buSzPts val="3200"/>
              <a:buNone/>
              <a:defRPr>
                <a:solidFill>
                  <a:srgbClr val="888888"/>
                </a:solidFill>
              </a:defRPr>
            </a:lvl2pPr>
            <a:lvl3pPr lvl="2" algn="ctr">
              <a:spcBef>
                <a:spcPts val="500"/>
              </a:spcBef>
              <a:spcAft>
                <a:spcPts val="0"/>
              </a:spcAft>
              <a:buClr>
                <a:srgbClr val="888888"/>
              </a:buClr>
              <a:buSzPts val="2700"/>
              <a:buNone/>
              <a:defRPr>
                <a:solidFill>
                  <a:srgbClr val="888888"/>
                </a:solidFill>
              </a:defRPr>
            </a:lvl3pPr>
            <a:lvl4pPr lvl="3" algn="ctr">
              <a:spcBef>
                <a:spcPts val="500"/>
              </a:spcBef>
              <a:spcAft>
                <a:spcPts val="0"/>
              </a:spcAft>
              <a:buClr>
                <a:srgbClr val="888888"/>
              </a:buClr>
              <a:buSzPts val="2300"/>
              <a:buNone/>
              <a:defRPr>
                <a:solidFill>
                  <a:srgbClr val="888888"/>
                </a:solidFill>
              </a:defRPr>
            </a:lvl4pPr>
            <a:lvl5pPr lvl="4" algn="ctr">
              <a:spcBef>
                <a:spcPts val="500"/>
              </a:spcBef>
              <a:spcAft>
                <a:spcPts val="0"/>
              </a:spcAft>
              <a:buClr>
                <a:srgbClr val="888888"/>
              </a:buClr>
              <a:buSzPts val="2300"/>
              <a:buNone/>
              <a:defRPr>
                <a:solidFill>
                  <a:srgbClr val="888888"/>
                </a:solidFill>
              </a:defRPr>
            </a:lvl5pPr>
            <a:lvl6pPr lvl="5" algn="ctr">
              <a:spcBef>
                <a:spcPts val="500"/>
              </a:spcBef>
              <a:spcAft>
                <a:spcPts val="0"/>
              </a:spcAft>
              <a:buClr>
                <a:srgbClr val="888888"/>
              </a:buClr>
              <a:buSzPts val="2300"/>
              <a:buNone/>
              <a:defRPr>
                <a:solidFill>
                  <a:srgbClr val="888888"/>
                </a:solidFill>
              </a:defRPr>
            </a:lvl6pPr>
            <a:lvl7pPr lvl="6" algn="ctr">
              <a:spcBef>
                <a:spcPts val="500"/>
              </a:spcBef>
              <a:spcAft>
                <a:spcPts val="0"/>
              </a:spcAft>
              <a:buClr>
                <a:srgbClr val="888888"/>
              </a:buClr>
              <a:buSzPts val="2300"/>
              <a:buNone/>
              <a:defRPr>
                <a:solidFill>
                  <a:srgbClr val="888888"/>
                </a:solidFill>
              </a:defRPr>
            </a:lvl7pPr>
            <a:lvl8pPr lvl="7" algn="ctr">
              <a:spcBef>
                <a:spcPts val="500"/>
              </a:spcBef>
              <a:spcAft>
                <a:spcPts val="0"/>
              </a:spcAft>
              <a:buClr>
                <a:srgbClr val="888888"/>
              </a:buClr>
              <a:buSzPts val="2300"/>
              <a:buNone/>
              <a:defRPr>
                <a:solidFill>
                  <a:srgbClr val="888888"/>
                </a:solidFill>
              </a:defRPr>
            </a:lvl8pPr>
            <a:lvl9pPr lvl="8" algn="ctr">
              <a:spcBef>
                <a:spcPts val="500"/>
              </a:spcBef>
              <a:spcAft>
                <a:spcPts val="0"/>
              </a:spcAft>
              <a:buClr>
                <a:srgbClr val="888888"/>
              </a:buClr>
              <a:buSzPts val="2300"/>
              <a:buNone/>
              <a:defRPr>
                <a:solidFill>
                  <a:srgbClr val="888888"/>
                </a:solidFill>
              </a:defRPr>
            </a:lvl9pPr>
          </a:lstStyle>
          <a:p/>
        </p:txBody>
      </p:sp>
      <p:sp>
        <p:nvSpPr>
          <p:cNvPr id="93" name="Google Shape;93;p15"/>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94" name="Google Shape;94;p15"/>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95" name="Google Shape;95;p15"/>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p16"/>
          <p:cNvSpPr txBox="1"/>
          <p:nvPr>
            <p:ph type="title"/>
          </p:nvPr>
        </p:nvSpPr>
        <p:spPr>
          <a:xfrm>
            <a:off x="514350" y="308968"/>
            <a:ext cx="9258300" cy="12858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20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98" name="Google Shape;98;p16"/>
          <p:cNvSpPr txBox="1"/>
          <p:nvPr>
            <p:ph idx="1" type="body"/>
          </p:nvPr>
        </p:nvSpPr>
        <p:spPr>
          <a:xfrm>
            <a:off x="514350" y="1800225"/>
            <a:ext cx="9258300" cy="5091900"/>
          </a:xfrm>
          <a:prstGeom prst="rect">
            <a:avLst/>
          </a:prstGeom>
          <a:noFill/>
          <a:ln>
            <a:noFill/>
          </a:ln>
        </p:spPr>
        <p:txBody>
          <a:bodyPr anchorCtr="0" anchor="t" bIns="51425" lIns="102850" spcFirstLastPara="1" rIns="102850" wrap="square" tIns="51425">
            <a:normAutofit/>
          </a:bodyPr>
          <a:lstStyle>
            <a:lvl1pPr indent="-355600" lvl="0" marL="457200" algn="l">
              <a:spcBef>
                <a:spcPts val="400"/>
              </a:spcBef>
              <a:spcAft>
                <a:spcPts val="0"/>
              </a:spcAft>
              <a:buClr>
                <a:schemeClr val="dk1"/>
              </a:buClr>
              <a:buSzPts val="2000"/>
              <a:buChar char="•"/>
              <a:defRPr/>
            </a:lvl1pPr>
            <a:lvl2pPr indent="-355600" lvl="1" marL="914400" algn="l">
              <a:spcBef>
                <a:spcPts val="400"/>
              </a:spcBef>
              <a:spcAft>
                <a:spcPts val="0"/>
              </a:spcAft>
              <a:buClr>
                <a:schemeClr val="dk1"/>
              </a:buClr>
              <a:buSzPts val="2000"/>
              <a:buChar char="–"/>
              <a:defRPr/>
            </a:lvl2pPr>
            <a:lvl3pPr indent="-355600" lvl="2" marL="1371600" algn="l">
              <a:spcBef>
                <a:spcPts val="400"/>
              </a:spcBef>
              <a:spcAft>
                <a:spcPts val="0"/>
              </a:spcAft>
              <a:buClr>
                <a:schemeClr val="dk1"/>
              </a:buClr>
              <a:buSzPts val="2000"/>
              <a:buChar char="•"/>
              <a:defRPr/>
            </a:lvl3pPr>
            <a:lvl4pPr indent="-355600" lvl="3" marL="1828800" algn="l">
              <a:spcBef>
                <a:spcPts val="400"/>
              </a:spcBef>
              <a:spcAft>
                <a:spcPts val="0"/>
              </a:spcAft>
              <a:buClr>
                <a:schemeClr val="dk1"/>
              </a:buClr>
              <a:buSzPts val="2000"/>
              <a:buChar char="–"/>
              <a:defRPr/>
            </a:lvl4pPr>
            <a:lvl5pPr indent="-355600" lvl="4" marL="2286000" algn="l">
              <a:spcBef>
                <a:spcPts val="400"/>
              </a:spcBef>
              <a:spcAft>
                <a:spcPts val="0"/>
              </a:spcAft>
              <a:buClr>
                <a:schemeClr val="dk1"/>
              </a:buClr>
              <a:buSzPts val="2000"/>
              <a:buChar char="»"/>
              <a:defRPr/>
            </a:lvl5pPr>
            <a:lvl6pPr indent="-355600" lvl="5" marL="2743200" algn="l">
              <a:spcBef>
                <a:spcPts val="400"/>
              </a:spcBef>
              <a:spcAft>
                <a:spcPts val="0"/>
              </a:spcAft>
              <a:buClr>
                <a:schemeClr val="dk1"/>
              </a:buClr>
              <a:buSzPts val="2000"/>
              <a:buChar char="•"/>
              <a:defRPr/>
            </a:lvl6pPr>
            <a:lvl7pPr indent="-355600" lvl="6" marL="3200400" algn="l">
              <a:spcBef>
                <a:spcPts val="400"/>
              </a:spcBef>
              <a:spcAft>
                <a:spcPts val="0"/>
              </a:spcAft>
              <a:buClr>
                <a:schemeClr val="dk1"/>
              </a:buClr>
              <a:buSzPts val="2000"/>
              <a:buChar char="•"/>
              <a:defRPr/>
            </a:lvl7pPr>
            <a:lvl8pPr indent="-355600" lvl="7" marL="3657600" algn="l">
              <a:spcBef>
                <a:spcPts val="400"/>
              </a:spcBef>
              <a:spcAft>
                <a:spcPts val="0"/>
              </a:spcAft>
              <a:buClr>
                <a:schemeClr val="dk1"/>
              </a:buClr>
              <a:buSzPts val="2000"/>
              <a:buChar char="•"/>
              <a:defRPr/>
            </a:lvl8pPr>
            <a:lvl9pPr indent="-355600" lvl="8" marL="4114800" algn="l">
              <a:spcBef>
                <a:spcPts val="400"/>
              </a:spcBef>
              <a:spcAft>
                <a:spcPts val="0"/>
              </a:spcAft>
              <a:buClr>
                <a:schemeClr val="dk1"/>
              </a:buClr>
              <a:buSzPts val="2000"/>
              <a:buChar char="•"/>
              <a:defRPr/>
            </a:lvl9pPr>
          </a:lstStyle>
          <a:p/>
        </p:txBody>
      </p:sp>
      <p:sp>
        <p:nvSpPr>
          <p:cNvPr id="99" name="Google Shape;99;p16"/>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00" name="Google Shape;100;p16"/>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01" name="Google Shape;101;p16"/>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812602" y="4957763"/>
            <a:ext cx="8744100" cy="1532400"/>
          </a:xfrm>
          <a:prstGeom prst="rect">
            <a:avLst/>
          </a:prstGeom>
          <a:noFill/>
          <a:ln>
            <a:noFill/>
          </a:ln>
        </p:spPr>
        <p:txBody>
          <a:bodyPr anchorCtr="0" anchor="t" bIns="51425" lIns="102850" spcFirstLastPara="1" rIns="102850" wrap="square" tIns="51425">
            <a:normAutofit/>
          </a:bodyPr>
          <a:lstStyle>
            <a:lvl1pPr lvl="0" algn="l">
              <a:spcBef>
                <a:spcPts val="0"/>
              </a:spcBef>
              <a:spcAft>
                <a:spcPts val="0"/>
              </a:spcAft>
              <a:buClr>
                <a:schemeClr val="dk1"/>
              </a:buClr>
              <a:buSzPts val="4500"/>
              <a:buFont typeface="Calibri"/>
              <a:buNone/>
              <a:defRPr b="1" sz="4500" cap="none"/>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04" name="Google Shape;104;p17"/>
          <p:cNvSpPr txBox="1"/>
          <p:nvPr>
            <p:ph idx="1" type="body"/>
          </p:nvPr>
        </p:nvSpPr>
        <p:spPr>
          <a:xfrm>
            <a:off x="812602" y="3270052"/>
            <a:ext cx="8744100" cy="1687800"/>
          </a:xfrm>
          <a:prstGeom prst="rect">
            <a:avLst/>
          </a:prstGeom>
          <a:noFill/>
          <a:ln>
            <a:noFill/>
          </a:ln>
        </p:spPr>
        <p:txBody>
          <a:bodyPr anchorCtr="0" anchor="b" bIns="51425" lIns="102850" spcFirstLastPara="1" rIns="102850" wrap="square" tIns="51425">
            <a:normAutofit/>
          </a:bodyPr>
          <a:lstStyle>
            <a:lvl1pPr indent="-228600" lvl="0" marL="457200" algn="l">
              <a:spcBef>
                <a:spcPts val="500"/>
              </a:spcBef>
              <a:spcAft>
                <a:spcPts val="0"/>
              </a:spcAft>
              <a:buClr>
                <a:srgbClr val="888888"/>
              </a:buClr>
              <a:buSzPts val="2300"/>
              <a:buNone/>
              <a:defRPr sz="2300">
                <a:solidFill>
                  <a:srgbClr val="888888"/>
                </a:solidFill>
              </a:defRPr>
            </a:lvl1pPr>
            <a:lvl2pPr indent="-228600" lvl="1" marL="914400" algn="l">
              <a:spcBef>
                <a:spcPts val="400"/>
              </a:spcBef>
              <a:spcAft>
                <a:spcPts val="0"/>
              </a:spcAft>
              <a:buClr>
                <a:srgbClr val="888888"/>
              </a:buClr>
              <a:buSzPts val="2000"/>
              <a:buNone/>
              <a:defRPr sz="2000">
                <a:solidFill>
                  <a:srgbClr val="888888"/>
                </a:solidFill>
              </a:defRPr>
            </a:lvl2pPr>
            <a:lvl3pPr indent="-228600" lvl="2" marL="1371600" algn="l">
              <a:spcBef>
                <a:spcPts val="400"/>
              </a:spcBef>
              <a:spcAft>
                <a:spcPts val="0"/>
              </a:spcAft>
              <a:buClr>
                <a:srgbClr val="888888"/>
              </a:buClr>
              <a:buSzPts val="1800"/>
              <a:buNone/>
              <a:defRPr sz="1800">
                <a:solidFill>
                  <a:srgbClr val="888888"/>
                </a:solidFill>
              </a:defRPr>
            </a:lvl3pPr>
            <a:lvl4pPr indent="-228600" lvl="3" marL="1828800" algn="l">
              <a:spcBef>
                <a:spcPts val="300"/>
              </a:spcBef>
              <a:spcAft>
                <a:spcPts val="0"/>
              </a:spcAft>
              <a:buClr>
                <a:srgbClr val="888888"/>
              </a:buClr>
              <a:buSzPts val="1600"/>
              <a:buNone/>
              <a:defRPr sz="1600">
                <a:solidFill>
                  <a:srgbClr val="888888"/>
                </a:solidFill>
              </a:defRPr>
            </a:lvl4pPr>
            <a:lvl5pPr indent="-228600" lvl="4" marL="2286000" algn="l">
              <a:spcBef>
                <a:spcPts val="300"/>
              </a:spcBef>
              <a:spcAft>
                <a:spcPts val="0"/>
              </a:spcAft>
              <a:buClr>
                <a:srgbClr val="888888"/>
              </a:buClr>
              <a:buSzPts val="1600"/>
              <a:buNone/>
              <a:defRPr sz="1600">
                <a:solidFill>
                  <a:srgbClr val="888888"/>
                </a:solidFill>
              </a:defRPr>
            </a:lvl5pPr>
            <a:lvl6pPr indent="-228600" lvl="5" marL="2743200" algn="l">
              <a:spcBef>
                <a:spcPts val="300"/>
              </a:spcBef>
              <a:spcAft>
                <a:spcPts val="0"/>
              </a:spcAft>
              <a:buClr>
                <a:srgbClr val="888888"/>
              </a:buClr>
              <a:buSzPts val="1600"/>
              <a:buNone/>
              <a:defRPr sz="1600">
                <a:solidFill>
                  <a:srgbClr val="888888"/>
                </a:solidFill>
              </a:defRPr>
            </a:lvl6pPr>
            <a:lvl7pPr indent="-228600" lvl="6" marL="3200400" algn="l">
              <a:spcBef>
                <a:spcPts val="300"/>
              </a:spcBef>
              <a:spcAft>
                <a:spcPts val="0"/>
              </a:spcAft>
              <a:buClr>
                <a:srgbClr val="888888"/>
              </a:buClr>
              <a:buSzPts val="1600"/>
              <a:buNone/>
              <a:defRPr sz="1600">
                <a:solidFill>
                  <a:srgbClr val="888888"/>
                </a:solidFill>
              </a:defRPr>
            </a:lvl7pPr>
            <a:lvl8pPr indent="-228600" lvl="7" marL="3657600" algn="l">
              <a:spcBef>
                <a:spcPts val="300"/>
              </a:spcBef>
              <a:spcAft>
                <a:spcPts val="0"/>
              </a:spcAft>
              <a:buClr>
                <a:srgbClr val="888888"/>
              </a:buClr>
              <a:buSzPts val="1600"/>
              <a:buNone/>
              <a:defRPr sz="1600">
                <a:solidFill>
                  <a:srgbClr val="888888"/>
                </a:solidFill>
              </a:defRPr>
            </a:lvl8pPr>
            <a:lvl9pPr indent="-228600" lvl="8" marL="4114800" algn="l">
              <a:spcBef>
                <a:spcPts val="300"/>
              </a:spcBef>
              <a:spcAft>
                <a:spcPts val="0"/>
              </a:spcAft>
              <a:buClr>
                <a:srgbClr val="888888"/>
              </a:buClr>
              <a:buSzPts val="1600"/>
              <a:buNone/>
              <a:defRPr sz="1600">
                <a:solidFill>
                  <a:srgbClr val="888888"/>
                </a:solidFill>
              </a:defRPr>
            </a:lvl9pPr>
          </a:lstStyle>
          <a:p/>
        </p:txBody>
      </p:sp>
      <p:sp>
        <p:nvSpPr>
          <p:cNvPr id="105" name="Google Shape;105;p17"/>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06" name="Google Shape;106;p17"/>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07" name="Google Shape;107;p17"/>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8"/>
          <p:cNvSpPr txBox="1"/>
          <p:nvPr>
            <p:ph type="title"/>
          </p:nvPr>
        </p:nvSpPr>
        <p:spPr>
          <a:xfrm>
            <a:off x="514350" y="308968"/>
            <a:ext cx="9258300" cy="12858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20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10" name="Google Shape;110;p18"/>
          <p:cNvSpPr txBox="1"/>
          <p:nvPr>
            <p:ph idx="1" type="body"/>
          </p:nvPr>
        </p:nvSpPr>
        <p:spPr>
          <a:xfrm>
            <a:off x="514350" y="1800225"/>
            <a:ext cx="4543500" cy="5091900"/>
          </a:xfrm>
          <a:prstGeom prst="rect">
            <a:avLst/>
          </a:prstGeom>
          <a:noFill/>
          <a:ln>
            <a:noFill/>
          </a:ln>
        </p:spPr>
        <p:txBody>
          <a:bodyPr anchorCtr="0" anchor="t" bIns="51425" lIns="102850" spcFirstLastPara="1" rIns="102850" wrap="square" tIns="51425">
            <a:normAutofit/>
          </a:bodyPr>
          <a:lstStyle>
            <a:lvl1pPr indent="-431800" lvl="0" marL="457200" algn="l">
              <a:spcBef>
                <a:spcPts val="600"/>
              </a:spcBef>
              <a:spcAft>
                <a:spcPts val="0"/>
              </a:spcAft>
              <a:buClr>
                <a:schemeClr val="dk1"/>
              </a:buClr>
              <a:buSzPts val="3200"/>
              <a:buChar char="•"/>
              <a:defRPr sz="3200"/>
            </a:lvl1pPr>
            <a:lvl2pPr indent="-400050" lvl="1" marL="914400" algn="l">
              <a:spcBef>
                <a:spcPts val="500"/>
              </a:spcBef>
              <a:spcAft>
                <a:spcPts val="0"/>
              </a:spcAft>
              <a:buClr>
                <a:schemeClr val="dk1"/>
              </a:buClr>
              <a:buSzPts val="2700"/>
              <a:buChar char="–"/>
              <a:defRPr sz="2700"/>
            </a:lvl2pPr>
            <a:lvl3pPr indent="-374650" lvl="2" marL="1371600" algn="l">
              <a:spcBef>
                <a:spcPts val="500"/>
              </a:spcBef>
              <a:spcAft>
                <a:spcPts val="0"/>
              </a:spcAft>
              <a:buClr>
                <a:schemeClr val="dk1"/>
              </a:buClr>
              <a:buSzPts val="2300"/>
              <a:buChar char="•"/>
              <a:defRPr sz="23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11" name="Google Shape;111;p18"/>
          <p:cNvSpPr txBox="1"/>
          <p:nvPr>
            <p:ph idx="2" type="body"/>
          </p:nvPr>
        </p:nvSpPr>
        <p:spPr>
          <a:xfrm>
            <a:off x="5229225" y="1800225"/>
            <a:ext cx="4543500" cy="5091900"/>
          </a:xfrm>
          <a:prstGeom prst="rect">
            <a:avLst/>
          </a:prstGeom>
          <a:noFill/>
          <a:ln>
            <a:noFill/>
          </a:ln>
        </p:spPr>
        <p:txBody>
          <a:bodyPr anchorCtr="0" anchor="t" bIns="51425" lIns="102850" spcFirstLastPara="1" rIns="102850" wrap="square" tIns="51425">
            <a:normAutofit/>
          </a:bodyPr>
          <a:lstStyle>
            <a:lvl1pPr indent="-431800" lvl="0" marL="457200" algn="l">
              <a:spcBef>
                <a:spcPts val="600"/>
              </a:spcBef>
              <a:spcAft>
                <a:spcPts val="0"/>
              </a:spcAft>
              <a:buClr>
                <a:schemeClr val="dk1"/>
              </a:buClr>
              <a:buSzPts val="3200"/>
              <a:buChar char="•"/>
              <a:defRPr sz="3200"/>
            </a:lvl1pPr>
            <a:lvl2pPr indent="-400050" lvl="1" marL="914400" algn="l">
              <a:spcBef>
                <a:spcPts val="500"/>
              </a:spcBef>
              <a:spcAft>
                <a:spcPts val="0"/>
              </a:spcAft>
              <a:buClr>
                <a:schemeClr val="dk1"/>
              </a:buClr>
              <a:buSzPts val="2700"/>
              <a:buChar char="–"/>
              <a:defRPr sz="2700"/>
            </a:lvl2pPr>
            <a:lvl3pPr indent="-374650" lvl="2" marL="1371600" algn="l">
              <a:spcBef>
                <a:spcPts val="500"/>
              </a:spcBef>
              <a:spcAft>
                <a:spcPts val="0"/>
              </a:spcAft>
              <a:buClr>
                <a:schemeClr val="dk1"/>
              </a:buClr>
              <a:buSzPts val="2300"/>
              <a:buChar char="•"/>
              <a:defRPr sz="23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12" name="Google Shape;112;p18"/>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13" name="Google Shape;113;p18"/>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14" name="Google Shape;114;p18"/>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9"/>
          <p:cNvSpPr txBox="1"/>
          <p:nvPr>
            <p:ph type="title"/>
          </p:nvPr>
        </p:nvSpPr>
        <p:spPr>
          <a:xfrm>
            <a:off x="514350" y="308968"/>
            <a:ext cx="9258300" cy="12858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5000"/>
              <a:buFont typeface="Calibri"/>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17" name="Google Shape;117;p19"/>
          <p:cNvSpPr txBox="1"/>
          <p:nvPr>
            <p:ph idx="1" type="body"/>
          </p:nvPr>
        </p:nvSpPr>
        <p:spPr>
          <a:xfrm>
            <a:off x="514350" y="1727002"/>
            <a:ext cx="4545000" cy="720000"/>
          </a:xfrm>
          <a:prstGeom prst="rect">
            <a:avLst/>
          </a:prstGeom>
          <a:noFill/>
          <a:ln>
            <a:noFill/>
          </a:ln>
        </p:spPr>
        <p:txBody>
          <a:bodyPr anchorCtr="0" anchor="b" bIns="51425" lIns="102850" spcFirstLastPara="1" rIns="102850" wrap="square" tIns="51425">
            <a:normAutofit/>
          </a:bodyPr>
          <a:lstStyle>
            <a:lvl1pPr indent="-228600" lvl="0" marL="457200" algn="l">
              <a:spcBef>
                <a:spcPts val="500"/>
              </a:spcBef>
              <a:spcAft>
                <a:spcPts val="0"/>
              </a:spcAft>
              <a:buClr>
                <a:schemeClr val="dk1"/>
              </a:buClr>
              <a:buSzPts val="2700"/>
              <a:buNone/>
              <a:defRPr b="1" sz="2700"/>
            </a:lvl1pPr>
            <a:lvl2pPr indent="-228600" lvl="1" marL="914400" algn="l">
              <a:spcBef>
                <a:spcPts val="500"/>
              </a:spcBef>
              <a:spcAft>
                <a:spcPts val="0"/>
              </a:spcAft>
              <a:buClr>
                <a:schemeClr val="dk1"/>
              </a:buClr>
              <a:buSzPts val="2300"/>
              <a:buNone/>
              <a:defRPr b="1" sz="2300"/>
            </a:lvl2pPr>
            <a:lvl3pPr indent="-228600" lvl="2" marL="1371600" algn="l">
              <a:spcBef>
                <a:spcPts val="400"/>
              </a:spcBef>
              <a:spcAft>
                <a:spcPts val="0"/>
              </a:spcAft>
              <a:buClr>
                <a:schemeClr val="dk1"/>
              </a:buClr>
              <a:buSzPts val="2000"/>
              <a:buNone/>
              <a:defRPr b="1" sz="2000"/>
            </a:lvl3pPr>
            <a:lvl4pPr indent="-228600" lvl="3" marL="1828800" algn="l">
              <a:spcBef>
                <a:spcPts val="400"/>
              </a:spcBef>
              <a:spcAft>
                <a:spcPts val="0"/>
              </a:spcAft>
              <a:buClr>
                <a:schemeClr val="dk1"/>
              </a:buClr>
              <a:buSzPts val="1800"/>
              <a:buNone/>
              <a:defRPr b="1" sz="1800"/>
            </a:lvl4pPr>
            <a:lvl5pPr indent="-228600" lvl="4" marL="2286000" algn="l">
              <a:spcBef>
                <a:spcPts val="400"/>
              </a:spcBef>
              <a:spcAft>
                <a:spcPts val="0"/>
              </a:spcAft>
              <a:buClr>
                <a:schemeClr val="dk1"/>
              </a:buClr>
              <a:buSzPts val="1800"/>
              <a:buNone/>
              <a:defRPr b="1" sz="1800"/>
            </a:lvl5pPr>
            <a:lvl6pPr indent="-228600" lvl="5" marL="2743200" algn="l">
              <a:spcBef>
                <a:spcPts val="400"/>
              </a:spcBef>
              <a:spcAft>
                <a:spcPts val="0"/>
              </a:spcAft>
              <a:buClr>
                <a:schemeClr val="dk1"/>
              </a:buClr>
              <a:buSzPts val="1800"/>
              <a:buNone/>
              <a:defRPr b="1" sz="1800"/>
            </a:lvl6pPr>
            <a:lvl7pPr indent="-228600" lvl="6" marL="3200400" algn="l">
              <a:spcBef>
                <a:spcPts val="400"/>
              </a:spcBef>
              <a:spcAft>
                <a:spcPts val="0"/>
              </a:spcAft>
              <a:buClr>
                <a:schemeClr val="dk1"/>
              </a:buClr>
              <a:buSzPts val="1800"/>
              <a:buNone/>
              <a:defRPr b="1" sz="1800"/>
            </a:lvl7pPr>
            <a:lvl8pPr indent="-228600" lvl="7" marL="3657600" algn="l">
              <a:spcBef>
                <a:spcPts val="400"/>
              </a:spcBef>
              <a:spcAft>
                <a:spcPts val="0"/>
              </a:spcAft>
              <a:buClr>
                <a:schemeClr val="dk1"/>
              </a:buClr>
              <a:buSzPts val="1800"/>
              <a:buNone/>
              <a:defRPr b="1" sz="1800"/>
            </a:lvl8pPr>
            <a:lvl9pPr indent="-228600" lvl="8" marL="4114800" algn="l">
              <a:spcBef>
                <a:spcPts val="400"/>
              </a:spcBef>
              <a:spcAft>
                <a:spcPts val="0"/>
              </a:spcAft>
              <a:buClr>
                <a:schemeClr val="dk1"/>
              </a:buClr>
              <a:buSzPts val="1800"/>
              <a:buNone/>
              <a:defRPr b="1" sz="1800"/>
            </a:lvl9pPr>
          </a:lstStyle>
          <a:p/>
        </p:txBody>
      </p:sp>
      <p:sp>
        <p:nvSpPr>
          <p:cNvPr id="118" name="Google Shape;118;p19"/>
          <p:cNvSpPr txBox="1"/>
          <p:nvPr>
            <p:ph idx="2" type="body"/>
          </p:nvPr>
        </p:nvSpPr>
        <p:spPr>
          <a:xfrm>
            <a:off x="514350" y="2446734"/>
            <a:ext cx="4545000" cy="4445100"/>
          </a:xfrm>
          <a:prstGeom prst="rect">
            <a:avLst/>
          </a:prstGeom>
          <a:noFill/>
          <a:ln>
            <a:noFill/>
          </a:ln>
        </p:spPr>
        <p:txBody>
          <a:bodyPr anchorCtr="0" anchor="t" bIns="51425" lIns="102850" spcFirstLastPara="1" rIns="102850" wrap="square" tIns="51425">
            <a:normAutofit/>
          </a:bodyPr>
          <a:lstStyle>
            <a:lvl1pPr indent="-400050" lvl="0" marL="457200" algn="l">
              <a:spcBef>
                <a:spcPts val="500"/>
              </a:spcBef>
              <a:spcAft>
                <a:spcPts val="0"/>
              </a:spcAft>
              <a:buClr>
                <a:schemeClr val="dk1"/>
              </a:buClr>
              <a:buSzPts val="2700"/>
              <a:buChar char="•"/>
              <a:defRPr sz="2700"/>
            </a:lvl1pPr>
            <a:lvl2pPr indent="-374650" lvl="1" marL="914400" algn="l">
              <a:spcBef>
                <a:spcPts val="500"/>
              </a:spcBef>
              <a:spcAft>
                <a:spcPts val="0"/>
              </a:spcAft>
              <a:buClr>
                <a:schemeClr val="dk1"/>
              </a:buClr>
              <a:buSzPts val="2300"/>
              <a:buChar char="–"/>
              <a:defRPr sz="2300"/>
            </a:lvl2pPr>
            <a:lvl3pPr indent="-355600" lvl="2" marL="1371600" algn="l">
              <a:spcBef>
                <a:spcPts val="400"/>
              </a:spcBef>
              <a:spcAft>
                <a:spcPts val="0"/>
              </a:spcAft>
              <a:buClr>
                <a:schemeClr val="dk1"/>
              </a:buClr>
              <a:buSzPts val="2000"/>
              <a:buChar char="•"/>
              <a:defRPr sz="2000"/>
            </a:lvl3pPr>
            <a:lvl4pPr indent="-342900" lvl="3" marL="1828800" algn="l">
              <a:spcBef>
                <a:spcPts val="400"/>
              </a:spcBef>
              <a:spcAft>
                <a:spcPts val="0"/>
              </a:spcAft>
              <a:buClr>
                <a:schemeClr val="dk1"/>
              </a:buClr>
              <a:buSzPts val="1800"/>
              <a:buChar char="–"/>
              <a:defRPr sz="1800"/>
            </a:lvl4pPr>
            <a:lvl5pPr indent="-342900" lvl="4" marL="2286000" algn="l">
              <a:spcBef>
                <a:spcPts val="400"/>
              </a:spcBef>
              <a:spcAft>
                <a:spcPts val="0"/>
              </a:spcAft>
              <a:buClr>
                <a:schemeClr val="dk1"/>
              </a:buClr>
              <a:buSzPts val="1800"/>
              <a:buChar char="»"/>
              <a:defRPr sz="1800"/>
            </a:lvl5pPr>
            <a:lvl6pPr indent="-342900" lvl="5" marL="2743200" algn="l">
              <a:spcBef>
                <a:spcPts val="400"/>
              </a:spcBef>
              <a:spcAft>
                <a:spcPts val="0"/>
              </a:spcAft>
              <a:buClr>
                <a:schemeClr val="dk1"/>
              </a:buClr>
              <a:buSzPts val="1800"/>
              <a:buChar char="•"/>
              <a:defRPr sz="1800"/>
            </a:lvl6pPr>
            <a:lvl7pPr indent="-342900" lvl="6" marL="3200400" algn="l">
              <a:spcBef>
                <a:spcPts val="400"/>
              </a:spcBef>
              <a:spcAft>
                <a:spcPts val="0"/>
              </a:spcAft>
              <a:buClr>
                <a:schemeClr val="dk1"/>
              </a:buClr>
              <a:buSzPts val="1800"/>
              <a:buChar char="•"/>
              <a:defRPr sz="1800"/>
            </a:lvl7pPr>
            <a:lvl8pPr indent="-342900" lvl="7" marL="3657600" algn="l">
              <a:spcBef>
                <a:spcPts val="400"/>
              </a:spcBef>
              <a:spcAft>
                <a:spcPts val="0"/>
              </a:spcAft>
              <a:buClr>
                <a:schemeClr val="dk1"/>
              </a:buClr>
              <a:buSzPts val="1800"/>
              <a:buChar char="•"/>
              <a:defRPr sz="1800"/>
            </a:lvl8pPr>
            <a:lvl9pPr indent="-342900" lvl="8" marL="4114800" algn="l">
              <a:spcBef>
                <a:spcPts val="400"/>
              </a:spcBef>
              <a:spcAft>
                <a:spcPts val="0"/>
              </a:spcAft>
              <a:buClr>
                <a:schemeClr val="dk1"/>
              </a:buClr>
              <a:buSzPts val="1800"/>
              <a:buChar char="•"/>
              <a:defRPr sz="1800"/>
            </a:lvl9pPr>
          </a:lstStyle>
          <a:p/>
        </p:txBody>
      </p:sp>
      <p:sp>
        <p:nvSpPr>
          <p:cNvPr id="119" name="Google Shape;119;p19"/>
          <p:cNvSpPr txBox="1"/>
          <p:nvPr>
            <p:ph idx="3" type="body"/>
          </p:nvPr>
        </p:nvSpPr>
        <p:spPr>
          <a:xfrm>
            <a:off x="5225653" y="1727002"/>
            <a:ext cx="4547100" cy="720000"/>
          </a:xfrm>
          <a:prstGeom prst="rect">
            <a:avLst/>
          </a:prstGeom>
          <a:noFill/>
          <a:ln>
            <a:noFill/>
          </a:ln>
        </p:spPr>
        <p:txBody>
          <a:bodyPr anchorCtr="0" anchor="b" bIns="51425" lIns="102850" spcFirstLastPara="1" rIns="102850" wrap="square" tIns="51425">
            <a:normAutofit/>
          </a:bodyPr>
          <a:lstStyle>
            <a:lvl1pPr indent="-228600" lvl="0" marL="457200" algn="l">
              <a:spcBef>
                <a:spcPts val="500"/>
              </a:spcBef>
              <a:spcAft>
                <a:spcPts val="0"/>
              </a:spcAft>
              <a:buClr>
                <a:schemeClr val="dk1"/>
              </a:buClr>
              <a:buSzPts val="2700"/>
              <a:buNone/>
              <a:defRPr b="1" sz="2700"/>
            </a:lvl1pPr>
            <a:lvl2pPr indent="-228600" lvl="1" marL="914400" algn="l">
              <a:spcBef>
                <a:spcPts val="500"/>
              </a:spcBef>
              <a:spcAft>
                <a:spcPts val="0"/>
              </a:spcAft>
              <a:buClr>
                <a:schemeClr val="dk1"/>
              </a:buClr>
              <a:buSzPts val="2300"/>
              <a:buNone/>
              <a:defRPr b="1" sz="2300"/>
            </a:lvl2pPr>
            <a:lvl3pPr indent="-228600" lvl="2" marL="1371600" algn="l">
              <a:spcBef>
                <a:spcPts val="400"/>
              </a:spcBef>
              <a:spcAft>
                <a:spcPts val="0"/>
              </a:spcAft>
              <a:buClr>
                <a:schemeClr val="dk1"/>
              </a:buClr>
              <a:buSzPts val="2000"/>
              <a:buNone/>
              <a:defRPr b="1" sz="2000"/>
            </a:lvl3pPr>
            <a:lvl4pPr indent="-228600" lvl="3" marL="1828800" algn="l">
              <a:spcBef>
                <a:spcPts val="400"/>
              </a:spcBef>
              <a:spcAft>
                <a:spcPts val="0"/>
              </a:spcAft>
              <a:buClr>
                <a:schemeClr val="dk1"/>
              </a:buClr>
              <a:buSzPts val="1800"/>
              <a:buNone/>
              <a:defRPr b="1" sz="1800"/>
            </a:lvl4pPr>
            <a:lvl5pPr indent="-228600" lvl="4" marL="2286000" algn="l">
              <a:spcBef>
                <a:spcPts val="400"/>
              </a:spcBef>
              <a:spcAft>
                <a:spcPts val="0"/>
              </a:spcAft>
              <a:buClr>
                <a:schemeClr val="dk1"/>
              </a:buClr>
              <a:buSzPts val="1800"/>
              <a:buNone/>
              <a:defRPr b="1" sz="1800"/>
            </a:lvl5pPr>
            <a:lvl6pPr indent="-228600" lvl="5" marL="2743200" algn="l">
              <a:spcBef>
                <a:spcPts val="400"/>
              </a:spcBef>
              <a:spcAft>
                <a:spcPts val="0"/>
              </a:spcAft>
              <a:buClr>
                <a:schemeClr val="dk1"/>
              </a:buClr>
              <a:buSzPts val="1800"/>
              <a:buNone/>
              <a:defRPr b="1" sz="1800"/>
            </a:lvl6pPr>
            <a:lvl7pPr indent="-228600" lvl="6" marL="3200400" algn="l">
              <a:spcBef>
                <a:spcPts val="400"/>
              </a:spcBef>
              <a:spcAft>
                <a:spcPts val="0"/>
              </a:spcAft>
              <a:buClr>
                <a:schemeClr val="dk1"/>
              </a:buClr>
              <a:buSzPts val="1800"/>
              <a:buNone/>
              <a:defRPr b="1" sz="1800"/>
            </a:lvl7pPr>
            <a:lvl8pPr indent="-228600" lvl="7" marL="3657600" algn="l">
              <a:spcBef>
                <a:spcPts val="400"/>
              </a:spcBef>
              <a:spcAft>
                <a:spcPts val="0"/>
              </a:spcAft>
              <a:buClr>
                <a:schemeClr val="dk1"/>
              </a:buClr>
              <a:buSzPts val="1800"/>
              <a:buNone/>
              <a:defRPr b="1" sz="1800"/>
            </a:lvl8pPr>
            <a:lvl9pPr indent="-228600" lvl="8" marL="4114800" algn="l">
              <a:spcBef>
                <a:spcPts val="400"/>
              </a:spcBef>
              <a:spcAft>
                <a:spcPts val="0"/>
              </a:spcAft>
              <a:buClr>
                <a:schemeClr val="dk1"/>
              </a:buClr>
              <a:buSzPts val="1800"/>
              <a:buNone/>
              <a:defRPr b="1" sz="1800"/>
            </a:lvl9pPr>
          </a:lstStyle>
          <a:p/>
        </p:txBody>
      </p:sp>
      <p:sp>
        <p:nvSpPr>
          <p:cNvPr id="120" name="Google Shape;120;p19"/>
          <p:cNvSpPr txBox="1"/>
          <p:nvPr>
            <p:ph idx="4" type="body"/>
          </p:nvPr>
        </p:nvSpPr>
        <p:spPr>
          <a:xfrm>
            <a:off x="5225653" y="2446734"/>
            <a:ext cx="4547100" cy="4445100"/>
          </a:xfrm>
          <a:prstGeom prst="rect">
            <a:avLst/>
          </a:prstGeom>
          <a:noFill/>
          <a:ln>
            <a:noFill/>
          </a:ln>
        </p:spPr>
        <p:txBody>
          <a:bodyPr anchorCtr="0" anchor="t" bIns="51425" lIns="102850" spcFirstLastPara="1" rIns="102850" wrap="square" tIns="51425">
            <a:normAutofit/>
          </a:bodyPr>
          <a:lstStyle>
            <a:lvl1pPr indent="-400050" lvl="0" marL="457200" algn="l">
              <a:spcBef>
                <a:spcPts val="500"/>
              </a:spcBef>
              <a:spcAft>
                <a:spcPts val="0"/>
              </a:spcAft>
              <a:buClr>
                <a:schemeClr val="dk1"/>
              </a:buClr>
              <a:buSzPts val="2700"/>
              <a:buChar char="•"/>
              <a:defRPr sz="2700"/>
            </a:lvl1pPr>
            <a:lvl2pPr indent="-374650" lvl="1" marL="914400" algn="l">
              <a:spcBef>
                <a:spcPts val="500"/>
              </a:spcBef>
              <a:spcAft>
                <a:spcPts val="0"/>
              </a:spcAft>
              <a:buClr>
                <a:schemeClr val="dk1"/>
              </a:buClr>
              <a:buSzPts val="2300"/>
              <a:buChar char="–"/>
              <a:defRPr sz="2300"/>
            </a:lvl2pPr>
            <a:lvl3pPr indent="-355600" lvl="2" marL="1371600" algn="l">
              <a:spcBef>
                <a:spcPts val="400"/>
              </a:spcBef>
              <a:spcAft>
                <a:spcPts val="0"/>
              </a:spcAft>
              <a:buClr>
                <a:schemeClr val="dk1"/>
              </a:buClr>
              <a:buSzPts val="2000"/>
              <a:buChar char="•"/>
              <a:defRPr sz="2000"/>
            </a:lvl3pPr>
            <a:lvl4pPr indent="-342900" lvl="3" marL="1828800" algn="l">
              <a:spcBef>
                <a:spcPts val="400"/>
              </a:spcBef>
              <a:spcAft>
                <a:spcPts val="0"/>
              </a:spcAft>
              <a:buClr>
                <a:schemeClr val="dk1"/>
              </a:buClr>
              <a:buSzPts val="1800"/>
              <a:buChar char="–"/>
              <a:defRPr sz="1800"/>
            </a:lvl4pPr>
            <a:lvl5pPr indent="-342900" lvl="4" marL="2286000" algn="l">
              <a:spcBef>
                <a:spcPts val="400"/>
              </a:spcBef>
              <a:spcAft>
                <a:spcPts val="0"/>
              </a:spcAft>
              <a:buClr>
                <a:schemeClr val="dk1"/>
              </a:buClr>
              <a:buSzPts val="1800"/>
              <a:buChar char="»"/>
              <a:defRPr sz="1800"/>
            </a:lvl5pPr>
            <a:lvl6pPr indent="-342900" lvl="5" marL="2743200" algn="l">
              <a:spcBef>
                <a:spcPts val="400"/>
              </a:spcBef>
              <a:spcAft>
                <a:spcPts val="0"/>
              </a:spcAft>
              <a:buClr>
                <a:schemeClr val="dk1"/>
              </a:buClr>
              <a:buSzPts val="1800"/>
              <a:buChar char="•"/>
              <a:defRPr sz="1800"/>
            </a:lvl6pPr>
            <a:lvl7pPr indent="-342900" lvl="6" marL="3200400" algn="l">
              <a:spcBef>
                <a:spcPts val="400"/>
              </a:spcBef>
              <a:spcAft>
                <a:spcPts val="0"/>
              </a:spcAft>
              <a:buClr>
                <a:schemeClr val="dk1"/>
              </a:buClr>
              <a:buSzPts val="1800"/>
              <a:buChar char="•"/>
              <a:defRPr sz="1800"/>
            </a:lvl7pPr>
            <a:lvl8pPr indent="-342900" lvl="7" marL="3657600" algn="l">
              <a:spcBef>
                <a:spcPts val="400"/>
              </a:spcBef>
              <a:spcAft>
                <a:spcPts val="0"/>
              </a:spcAft>
              <a:buClr>
                <a:schemeClr val="dk1"/>
              </a:buClr>
              <a:buSzPts val="1800"/>
              <a:buChar char="•"/>
              <a:defRPr sz="1800"/>
            </a:lvl8pPr>
            <a:lvl9pPr indent="-342900" lvl="8" marL="4114800" algn="l">
              <a:spcBef>
                <a:spcPts val="400"/>
              </a:spcBef>
              <a:spcAft>
                <a:spcPts val="0"/>
              </a:spcAft>
              <a:buClr>
                <a:schemeClr val="dk1"/>
              </a:buClr>
              <a:buSzPts val="1800"/>
              <a:buChar char="•"/>
              <a:defRPr sz="1800"/>
            </a:lvl9pPr>
          </a:lstStyle>
          <a:p/>
        </p:txBody>
      </p:sp>
      <p:sp>
        <p:nvSpPr>
          <p:cNvPr id="121" name="Google Shape;121;p19"/>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22" name="Google Shape;122;p19"/>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23" name="Google Shape;123;p19"/>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20"/>
          <p:cNvSpPr txBox="1"/>
          <p:nvPr>
            <p:ph type="title"/>
          </p:nvPr>
        </p:nvSpPr>
        <p:spPr>
          <a:xfrm>
            <a:off x="514350" y="308968"/>
            <a:ext cx="9258300" cy="12858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20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26" name="Google Shape;126;p20"/>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27" name="Google Shape;127;p20"/>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28" name="Google Shape;128;p20"/>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p21"/>
          <p:cNvSpPr txBox="1"/>
          <p:nvPr>
            <p:ph type="title"/>
          </p:nvPr>
        </p:nvSpPr>
        <p:spPr>
          <a:xfrm>
            <a:off x="514350" y="307181"/>
            <a:ext cx="3384600" cy="1307400"/>
          </a:xfrm>
          <a:prstGeom prst="rect">
            <a:avLst/>
          </a:prstGeom>
          <a:noFill/>
          <a:ln>
            <a:noFill/>
          </a:ln>
        </p:spPr>
        <p:txBody>
          <a:bodyPr anchorCtr="0" anchor="b" bIns="51425" lIns="102850" spcFirstLastPara="1" rIns="102850" wrap="square" tIns="51425">
            <a:normAutofit/>
          </a:bodyPr>
          <a:lstStyle>
            <a:lvl1pPr lvl="0" algn="l">
              <a:spcBef>
                <a:spcPts val="0"/>
              </a:spcBef>
              <a:spcAft>
                <a:spcPts val="0"/>
              </a:spcAft>
              <a:buClr>
                <a:schemeClr val="dk1"/>
              </a:buClr>
              <a:buSzPts val="2300"/>
              <a:buFont typeface="Calibri"/>
              <a:buNone/>
              <a:defRPr b="1" sz="23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31" name="Google Shape;131;p21"/>
          <p:cNvSpPr txBox="1"/>
          <p:nvPr>
            <p:ph idx="1" type="body"/>
          </p:nvPr>
        </p:nvSpPr>
        <p:spPr>
          <a:xfrm>
            <a:off x="4021931" y="307181"/>
            <a:ext cx="5750700" cy="6584700"/>
          </a:xfrm>
          <a:prstGeom prst="rect">
            <a:avLst/>
          </a:prstGeom>
          <a:noFill/>
          <a:ln>
            <a:noFill/>
          </a:ln>
        </p:spPr>
        <p:txBody>
          <a:bodyPr anchorCtr="0" anchor="t" bIns="51425" lIns="102850" spcFirstLastPara="1" rIns="102850" wrap="square" tIns="51425">
            <a:normAutofit/>
          </a:bodyPr>
          <a:lstStyle>
            <a:lvl1pPr indent="-457200" lvl="0" marL="457200" algn="l">
              <a:spcBef>
                <a:spcPts val="700"/>
              </a:spcBef>
              <a:spcAft>
                <a:spcPts val="0"/>
              </a:spcAft>
              <a:buClr>
                <a:schemeClr val="dk1"/>
              </a:buClr>
              <a:buSzPts val="3600"/>
              <a:buChar char="•"/>
              <a:defRPr sz="3600"/>
            </a:lvl1pPr>
            <a:lvl2pPr indent="-431800" lvl="1" marL="914400" algn="l">
              <a:spcBef>
                <a:spcPts val="600"/>
              </a:spcBef>
              <a:spcAft>
                <a:spcPts val="0"/>
              </a:spcAft>
              <a:buClr>
                <a:schemeClr val="dk1"/>
              </a:buClr>
              <a:buSzPts val="3200"/>
              <a:buChar char="–"/>
              <a:defRPr sz="3200"/>
            </a:lvl2pPr>
            <a:lvl3pPr indent="-400050" lvl="2" marL="1371600" algn="l">
              <a:spcBef>
                <a:spcPts val="500"/>
              </a:spcBef>
              <a:spcAft>
                <a:spcPts val="0"/>
              </a:spcAft>
              <a:buClr>
                <a:schemeClr val="dk1"/>
              </a:buClr>
              <a:buSzPts val="2700"/>
              <a:buChar char="•"/>
              <a:defRPr sz="2700"/>
            </a:lvl3pPr>
            <a:lvl4pPr indent="-374650" lvl="3" marL="1828800" algn="l">
              <a:spcBef>
                <a:spcPts val="500"/>
              </a:spcBef>
              <a:spcAft>
                <a:spcPts val="0"/>
              </a:spcAft>
              <a:buClr>
                <a:schemeClr val="dk1"/>
              </a:buClr>
              <a:buSzPts val="2300"/>
              <a:buChar char="–"/>
              <a:defRPr sz="2300"/>
            </a:lvl4pPr>
            <a:lvl5pPr indent="-374650" lvl="4" marL="2286000" algn="l">
              <a:spcBef>
                <a:spcPts val="500"/>
              </a:spcBef>
              <a:spcAft>
                <a:spcPts val="0"/>
              </a:spcAft>
              <a:buClr>
                <a:schemeClr val="dk1"/>
              </a:buClr>
              <a:buSzPts val="2300"/>
              <a:buChar char="»"/>
              <a:defRPr sz="2300"/>
            </a:lvl5pPr>
            <a:lvl6pPr indent="-374650" lvl="5" marL="2743200" algn="l">
              <a:spcBef>
                <a:spcPts val="500"/>
              </a:spcBef>
              <a:spcAft>
                <a:spcPts val="0"/>
              </a:spcAft>
              <a:buClr>
                <a:schemeClr val="dk1"/>
              </a:buClr>
              <a:buSzPts val="2300"/>
              <a:buChar char="•"/>
              <a:defRPr sz="2300"/>
            </a:lvl6pPr>
            <a:lvl7pPr indent="-374650" lvl="6" marL="3200400" algn="l">
              <a:spcBef>
                <a:spcPts val="500"/>
              </a:spcBef>
              <a:spcAft>
                <a:spcPts val="0"/>
              </a:spcAft>
              <a:buClr>
                <a:schemeClr val="dk1"/>
              </a:buClr>
              <a:buSzPts val="2300"/>
              <a:buChar char="•"/>
              <a:defRPr sz="2300"/>
            </a:lvl7pPr>
            <a:lvl8pPr indent="-374650" lvl="7" marL="3657600" algn="l">
              <a:spcBef>
                <a:spcPts val="500"/>
              </a:spcBef>
              <a:spcAft>
                <a:spcPts val="0"/>
              </a:spcAft>
              <a:buClr>
                <a:schemeClr val="dk1"/>
              </a:buClr>
              <a:buSzPts val="2300"/>
              <a:buChar char="•"/>
              <a:defRPr sz="2300"/>
            </a:lvl8pPr>
            <a:lvl9pPr indent="-374650" lvl="8" marL="4114800" algn="l">
              <a:spcBef>
                <a:spcPts val="500"/>
              </a:spcBef>
              <a:spcAft>
                <a:spcPts val="0"/>
              </a:spcAft>
              <a:buClr>
                <a:schemeClr val="dk1"/>
              </a:buClr>
              <a:buSzPts val="2300"/>
              <a:buChar char="•"/>
              <a:defRPr sz="2300"/>
            </a:lvl9pPr>
          </a:lstStyle>
          <a:p/>
        </p:txBody>
      </p:sp>
      <p:sp>
        <p:nvSpPr>
          <p:cNvPr id="132" name="Google Shape;132;p21"/>
          <p:cNvSpPr txBox="1"/>
          <p:nvPr>
            <p:ph idx="2" type="body"/>
          </p:nvPr>
        </p:nvSpPr>
        <p:spPr>
          <a:xfrm>
            <a:off x="514350" y="1614488"/>
            <a:ext cx="3384600" cy="5277600"/>
          </a:xfrm>
          <a:prstGeom prst="rect">
            <a:avLst/>
          </a:prstGeom>
          <a:noFill/>
          <a:ln>
            <a:noFill/>
          </a:ln>
        </p:spPr>
        <p:txBody>
          <a:bodyPr anchorCtr="0" anchor="t" bIns="51425" lIns="102850" spcFirstLastPara="1" rIns="102850" wrap="square" tIns="51425">
            <a:normAutofit/>
          </a:bodyPr>
          <a:lstStyle>
            <a:lvl1pPr indent="-228600" lvl="0" marL="457200" algn="l">
              <a:spcBef>
                <a:spcPts val="300"/>
              </a:spcBef>
              <a:spcAft>
                <a:spcPts val="0"/>
              </a:spcAft>
              <a:buClr>
                <a:schemeClr val="dk1"/>
              </a:buClr>
              <a:buSzPts val="1600"/>
              <a:buNone/>
              <a:defRPr sz="1600"/>
            </a:lvl1pPr>
            <a:lvl2pPr indent="-228600" lvl="1" marL="914400" algn="l">
              <a:spcBef>
                <a:spcPts val="300"/>
              </a:spcBef>
              <a:spcAft>
                <a:spcPts val="0"/>
              </a:spcAft>
              <a:buClr>
                <a:schemeClr val="dk1"/>
              </a:buClr>
              <a:buSzPts val="1400"/>
              <a:buNone/>
              <a:defRPr sz="1400"/>
            </a:lvl2pPr>
            <a:lvl3pPr indent="-228600" lvl="2" marL="1371600" algn="l">
              <a:spcBef>
                <a:spcPts val="200"/>
              </a:spcBef>
              <a:spcAft>
                <a:spcPts val="0"/>
              </a:spcAft>
              <a:buClr>
                <a:schemeClr val="dk1"/>
              </a:buClr>
              <a:buSzPts val="1100"/>
              <a:buNone/>
              <a:defRPr sz="1100"/>
            </a:lvl3pPr>
            <a:lvl4pPr indent="-228600" lvl="3" marL="1828800" algn="l">
              <a:spcBef>
                <a:spcPts val="200"/>
              </a:spcBef>
              <a:spcAft>
                <a:spcPts val="0"/>
              </a:spcAft>
              <a:buClr>
                <a:schemeClr val="dk1"/>
              </a:buClr>
              <a:buSzPts val="1000"/>
              <a:buNone/>
              <a:defRPr sz="1000"/>
            </a:lvl4pPr>
            <a:lvl5pPr indent="-228600" lvl="4" marL="2286000" algn="l">
              <a:spcBef>
                <a:spcPts val="200"/>
              </a:spcBef>
              <a:spcAft>
                <a:spcPts val="0"/>
              </a:spcAft>
              <a:buClr>
                <a:schemeClr val="dk1"/>
              </a:buClr>
              <a:buSzPts val="1000"/>
              <a:buNone/>
              <a:defRPr sz="1000"/>
            </a:lvl5pPr>
            <a:lvl6pPr indent="-228600" lvl="5" marL="2743200" algn="l">
              <a:spcBef>
                <a:spcPts val="200"/>
              </a:spcBef>
              <a:spcAft>
                <a:spcPts val="0"/>
              </a:spcAft>
              <a:buClr>
                <a:schemeClr val="dk1"/>
              </a:buClr>
              <a:buSzPts val="1000"/>
              <a:buNone/>
              <a:defRPr sz="1000"/>
            </a:lvl6pPr>
            <a:lvl7pPr indent="-228600" lvl="6" marL="3200400" algn="l">
              <a:spcBef>
                <a:spcPts val="200"/>
              </a:spcBef>
              <a:spcAft>
                <a:spcPts val="0"/>
              </a:spcAft>
              <a:buClr>
                <a:schemeClr val="dk1"/>
              </a:buClr>
              <a:buSzPts val="1000"/>
              <a:buNone/>
              <a:defRPr sz="1000"/>
            </a:lvl7pPr>
            <a:lvl8pPr indent="-228600" lvl="7" marL="3657600" algn="l">
              <a:spcBef>
                <a:spcPts val="200"/>
              </a:spcBef>
              <a:spcAft>
                <a:spcPts val="0"/>
              </a:spcAft>
              <a:buClr>
                <a:schemeClr val="dk1"/>
              </a:buClr>
              <a:buSzPts val="1000"/>
              <a:buNone/>
              <a:defRPr sz="1000"/>
            </a:lvl8pPr>
            <a:lvl9pPr indent="-228600" lvl="8" marL="4114800" algn="l">
              <a:spcBef>
                <a:spcPts val="200"/>
              </a:spcBef>
              <a:spcAft>
                <a:spcPts val="0"/>
              </a:spcAft>
              <a:buClr>
                <a:schemeClr val="dk1"/>
              </a:buClr>
              <a:buSzPts val="1000"/>
              <a:buNone/>
              <a:defRPr sz="1000"/>
            </a:lvl9pPr>
          </a:lstStyle>
          <a:p/>
        </p:txBody>
      </p:sp>
      <p:sp>
        <p:nvSpPr>
          <p:cNvPr id="133" name="Google Shape;133;p21"/>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34" name="Google Shape;134;p21"/>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35" name="Google Shape;135;p21"/>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p22"/>
          <p:cNvSpPr txBox="1"/>
          <p:nvPr>
            <p:ph type="title"/>
          </p:nvPr>
        </p:nvSpPr>
        <p:spPr>
          <a:xfrm>
            <a:off x="2016324" y="5400675"/>
            <a:ext cx="6172200" cy="637500"/>
          </a:xfrm>
          <a:prstGeom prst="rect">
            <a:avLst/>
          </a:prstGeom>
          <a:noFill/>
          <a:ln>
            <a:noFill/>
          </a:ln>
        </p:spPr>
        <p:txBody>
          <a:bodyPr anchorCtr="0" anchor="b" bIns="51425" lIns="102850" spcFirstLastPara="1" rIns="102850" wrap="square" tIns="51425">
            <a:normAutofit/>
          </a:bodyPr>
          <a:lstStyle>
            <a:lvl1pPr lvl="0" algn="l">
              <a:spcBef>
                <a:spcPts val="0"/>
              </a:spcBef>
              <a:spcAft>
                <a:spcPts val="0"/>
              </a:spcAft>
              <a:buClr>
                <a:schemeClr val="dk1"/>
              </a:buClr>
              <a:buSzPts val="2300"/>
              <a:buFont typeface="Calibri"/>
              <a:buNone/>
              <a:defRPr b="1" sz="23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38" name="Google Shape;138;p22"/>
          <p:cNvSpPr/>
          <p:nvPr>
            <p:ph idx="2" type="pic"/>
          </p:nvPr>
        </p:nvSpPr>
        <p:spPr>
          <a:xfrm>
            <a:off x="2016324" y="689372"/>
            <a:ext cx="6172200" cy="4629300"/>
          </a:xfrm>
          <a:prstGeom prst="rect">
            <a:avLst/>
          </a:prstGeom>
          <a:noFill/>
          <a:ln>
            <a:noFill/>
          </a:ln>
        </p:spPr>
      </p:sp>
      <p:sp>
        <p:nvSpPr>
          <p:cNvPr id="139" name="Google Shape;139;p22"/>
          <p:cNvSpPr txBox="1"/>
          <p:nvPr>
            <p:ph idx="1" type="body"/>
          </p:nvPr>
        </p:nvSpPr>
        <p:spPr>
          <a:xfrm>
            <a:off x="2016324" y="6038255"/>
            <a:ext cx="6172200" cy="905400"/>
          </a:xfrm>
          <a:prstGeom prst="rect">
            <a:avLst/>
          </a:prstGeom>
          <a:noFill/>
          <a:ln>
            <a:noFill/>
          </a:ln>
        </p:spPr>
        <p:txBody>
          <a:bodyPr anchorCtr="0" anchor="t" bIns="51425" lIns="102850" spcFirstLastPara="1" rIns="102850" wrap="square" tIns="51425">
            <a:normAutofit/>
          </a:bodyPr>
          <a:lstStyle>
            <a:lvl1pPr indent="-228600" lvl="0" marL="457200" algn="l">
              <a:spcBef>
                <a:spcPts val="300"/>
              </a:spcBef>
              <a:spcAft>
                <a:spcPts val="0"/>
              </a:spcAft>
              <a:buClr>
                <a:schemeClr val="dk1"/>
              </a:buClr>
              <a:buSzPts val="1600"/>
              <a:buNone/>
              <a:defRPr sz="1600"/>
            </a:lvl1pPr>
            <a:lvl2pPr indent="-228600" lvl="1" marL="914400" algn="l">
              <a:spcBef>
                <a:spcPts val="300"/>
              </a:spcBef>
              <a:spcAft>
                <a:spcPts val="0"/>
              </a:spcAft>
              <a:buClr>
                <a:schemeClr val="dk1"/>
              </a:buClr>
              <a:buSzPts val="1400"/>
              <a:buNone/>
              <a:defRPr sz="1400"/>
            </a:lvl2pPr>
            <a:lvl3pPr indent="-228600" lvl="2" marL="1371600" algn="l">
              <a:spcBef>
                <a:spcPts val="200"/>
              </a:spcBef>
              <a:spcAft>
                <a:spcPts val="0"/>
              </a:spcAft>
              <a:buClr>
                <a:schemeClr val="dk1"/>
              </a:buClr>
              <a:buSzPts val="1100"/>
              <a:buNone/>
              <a:defRPr sz="1100"/>
            </a:lvl3pPr>
            <a:lvl4pPr indent="-228600" lvl="3" marL="1828800" algn="l">
              <a:spcBef>
                <a:spcPts val="200"/>
              </a:spcBef>
              <a:spcAft>
                <a:spcPts val="0"/>
              </a:spcAft>
              <a:buClr>
                <a:schemeClr val="dk1"/>
              </a:buClr>
              <a:buSzPts val="1000"/>
              <a:buNone/>
              <a:defRPr sz="1000"/>
            </a:lvl4pPr>
            <a:lvl5pPr indent="-228600" lvl="4" marL="2286000" algn="l">
              <a:spcBef>
                <a:spcPts val="200"/>
              </a:spcBef>
              <a:spcAft>
                <a:spcPts val="0"/>
              </a:spcAft>
              <a:buClr>
                <a:schemeClr val="dk1"/>
              </a:buClr>
              <a:buSzPts val="1000"/>
              <a:buNone/>
              <a:defRPr sz="1000"/>
            </a:lvl5pPr>
            <a:lvl6pPr indent="-228600" lvl="5" marL="2743200" algn="l">
              <a:spcBef>
                <a:spcPts val="200"/>
              </a:spcBef>
              <a:spcAft>
                <a:spcPts val="0"/>
              </a:spcAft>
              <a:buClr>
                <a:schemeClr val="dk1"/>
              </a:buClr>
              <a:buSzPts val="1000"/>
              <a:buNone/>
              <a:defRPr sz="1000"/>
            </a:lvl6pPr>
            <a:lvl7pPr indent="-228600" lvl="6" marL="3200400" algn="l">
              <a:spcBef>
                <a:spcPts val="200"/>
              </a:spcBef>
              <a:spcAft>
                <a:spcPts val="0"/>
              </a:spcAft>
              <a:buClr>
                <a:schemeClr val="dk1"/>
              </a:buClr>
              <a:buSzPts val="1000"/>
              <a:buNone/>
              <a:defRPr sz="1000"/>
            </a:lvl7pPr>
            <a:lvl8pPr indent="-228600" lvl="7" marL="3657600" algn="l">
              <a:spcBef>
                <a:spcPts val="200"/>
              </a:spcBef>
              <a:spcAft>
                <a:spcPts val="0"/>
              </a:spcAft>
              <a:buClr>
                <a:schemeClr val="dk1"/>
              </a:buClr>
              <a:buSzPts val="1000"/>
              <a:buNone/>
              <a:defRPr sz="1000"/>
            </a:lvl8pPr>
            <a:lvl9pPr indent="-228600" lvl="8" marL="4114800" algn="l">
              <a:spcBef>
                <a:spcPts val="200"/>
              </a:spcBef>
              <a:spcAft>
                <a:spcPts val="0"/>
              </a:spcAft>
              <a:buClr>
                <a:schemeClr val="dk1"/>
              </a:buClr>
              <a:buSzPts val="1000"/>
              <a:buNone/>
              <a:defRPr sz="1000"/>
            </a:lvl9pPr>
          </a:lstStyle>
          <a:p/>
        </p:txBody>
      </p:sp>
      <p:sp>
        <p:nvSpPr>
          <p:cNvPr id="140" name="Google Shape;140;p22"/>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41" name="Google Shape;141;p22"/>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42" name="Google Shape;142;p22"/>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p23"/>
          <p:cNvSpPr txBox="1"/>
          <p:nvPr>
            <p:ph type="title"/>
          </p:nvPr>
        </p:nvSpPr>
        <p:spPr>
          <a:xfrm>
            <a:off x="514350" y="308968"/>
            <a:ext cx="9258300" cy="12858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20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45" name="Google Shape;145;p23"/>
          <p:cNvSpPr txBox="1"/>
          <p:nvPr>
            <p:ph idx="1" type="body"/>
          </p:nvPr>
        </p:nvSpPr>
        <p:spPr>
          <a:xfrm rot="5400000">
            <a:off x="2597550" y="-282975"/>
            <a:ext cx="5091900" cy="9258300"/>
          </a:xfrm>
          <a:prstGeom prst="rect">
            <a:avLst/>
          </a:prstGeom>
          <a:noFill/>
          <a:ln>
            <a:noFill/>
          </a:ln>
        </p:spPr>
        <p:txBody>
          <a:bodyPr anchorCtr="0" anchor="t" bIns="51425" lIns="102850" spcFirstLastPara="1" rIns="102850" wrap="square" tIns="51425">
            <a:normAutofit/>
          </a:bodyPr>
          <a:lstStyle>
            <a:lvl1pPr indent="-355600" lvl="0" marL="457200" algn="l">
              <a:spcBef>
                <a:spcPts val="400"/>
              </a:spcBef>
              <a:spcAft>
                <a:spcPts val="0"/>
              </a:spcAft>
              <a:buClr>
                <a:schemeClr val="dk1"/>
              </a:buClr>
              <a:buSzPts val="2000"/>
              <a:buChar char="•"/>
              <a:defRPr/>
            </a:lvl1pPr>
            <a:lvl2pPr indent="-355600" lvl="1" marL="914400" algn="l">
              <a:spcBef>
                <a:spcPts val="400"/>
              </a:spcBef>
              <a:spcAft>
                <a:spcPts val="0"/>
              </a:spcAft>
              <a:buClr>
                <a:schemeClr val="dk1"/>
              </a:buClr>
              <a:buSzPts val="2000"/>
              <a:buChar char="–"/>
              <a:defRPr/>
            </a:lvl2pPr>
            <a:lvl3pPr indent="-355600" lvl="2" marL="1371600" algn="l">
              <a:spcBef>
                <a:spcPts val="400"/>
              </a:spcBef>
              <a:spcAft>
                <a:spcPts val="0"/>
              </a:spcAft>
              <a:buClr>
                <a:schemeClr val="dk1"/>
              </a:buClr>
              <a:buSzPts val="2000"/>
              <a:buChar char="•"/>
              <a:defRPr/>
            </a:lvl3pPr>
            <a:lvl4pPr indent="-355600" lvl="3" marL="1828800" algn="l">
              <a:spcBef>
                <a:spcPts val="400"/>
              </a:spcBef>
              <a:spcAft>
                <a:spcPts val="0"/>
              </a:spcAft>
              <a:buClr>
                <a:schemeClr val="dk1"/>
              </a:buClr>
              <a:buSzPts val="2000"/>
              <a:buChar char="–"/>
              <a:defRPr/>
            </a:lvl4pPr>
            <a:lvl5pPr indent="-355600" lvl="4" marL="2286000" algn="l">
              <a:spcBef>
                <a:spcPts val="400"/>
              </a:spcBef>
              <a:spcAft>
                <a:spcPts val="0"/>
              </a:spcAft>
              <a:buClr>
                <a:schemeClr val="dk1"/>
              </a:buClr>
              <a:buSzPts val="2000"/>
              <a:buChar char="»"/>
              <a:defRPr/>
            </a:lvl5pPr>
            <a:lvl6pPr indent="-355600" lvl="5" marL="2743200" algn="l">
              <a:spcBef>
                <a:spcPts val="400"/>
              </a:spcBef>
              <a:spcAft>
                <a:spcPts val="0"/>
              </a:spcAft>
              <a:buClr>
                <a:schemeClr val="dk1"/>
              </a:buClr>
              <a:buSzPts val="2000"/>
              <a:buChar char="•"/>
              <a:defRPr/>
            </a:lvl6pPr>
            <a:lvl7pPr indent="-355600" lvl="6" marL="3200400" algn="l">
              <a:spcBef>
                <a:spcPts val="400"/>
              </a:spcBef>
              <a:spcAft>
                <a:spcPts val="0"/>
              </a:spcAft>
              <a:buClr>
                <a:schemeClr val="dk1"/>
              </a:buClr>
              <a:buSzPts val="2000"/>
              <a:buChar char="•"/>
              <a:defRPr/>
            </a:lvl7pPr>
            <a:lvl8pPr indent="-355600" lvl="7" marL="3657600" algn="l">
              <a:spcBef>
                <a:spcPts val="400"/>
              </a:spcBef>
              <a:spcAft>
                <a:spcPts val="0"/>
              </a:spcAft>
              <a:buClr>
                <a:schemeClr val="dk1"/>
              </a:buClr>
              <a:buSzPts val="2000"/>
              <a:buChar char="•"/>
              <a:defRPr/>
            </a:lvl8pPr>
            <a:lvl9pPr indent="-355600" lvl="8" marL="4114800" algn="l">
              <a:spcBef>
                <a:spcPts val="400"/>
              </a:spcBef>
              <a:spcAft>
                <a:spcPts val="0"/>
              </a:spcAft>
              <a:buClr>
                <a:schemeClr val="dk1"/>
              </a:buClr>
              <a:buSzPts val="2000"/>
              <a:buChar char="•"/>
              <a:defRPr/>
            </a:lvl9pPr>
          </a:lstStyle>
          <a:p/>
        </p:txBody>
      </p:sp>
      <p:sp>
        <p:nvSpPr>
          <p:cNvPr id="146" name="Google Shape;146;p23"/>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47" name="Google Shape;147;p23"/>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48" name="Google Shape;148;p23"/>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p24"/>
          <p:cNvSpPr txBox="1"/>
          <p:nvPr>
            <p:ph type="title"/>
          </p:nvPr>
        </p:nvSpPr>
        <p:spPr>
          <a:xfrm rot="5400000">
            <a:off x="5323950" y="2443168"/>
            <a:ext cx="6582900" cy="2314500"/>
          </a:xfrm>
          <a:prstGeom prst="rect">
            <a:avLst/>
          </a:prstGeom>
          <a:noFill/>
          <a:ln>
            <a:noFill/>
          </a:ln>
        </p:spPr>
        <p:txBody>
          <a:bodyPr anchorCtr="0" anchor="ctr" bIns="51425" lIns="102850" spcFirstLastPara="1" rIns="102850" wrap="square" tIns="51425">
            <a:normAutofit/>
          </a:bodyPr>
          <a:lstStyle>
            <a:lvl1pPr lvl="0" algn="ctr">
              <a:spcBef>
                <a:spcPts val="0"/>
              </a:spcBef>
              <a:spcAft>
                <a:spcPts val="0"/>
              </a:spcAft>
              <a:buClr>
                <a:schemeClr val="dk1"/>
              </a:buClr>
              <a:buSzPts val="20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151" name="Google Shape;151;p24"/>
          <p:cNvSpPr txBox="1"/>
          <p:nvPr>
            <p:ph idx="1" type="body"/>
          </p:nvPr>
        </p:nvSpPr>
        <p:spPr>
          <a:xfrm rot="5400000">
            <a:off x="609075" y="214318"/>
            <a:ext cx="6582900" cy="6772200"/>
          </a:xfrm>
          <a:prstGeom prst="rect">
            <a:avLst/>
          </a:prstGeom>
          <a:noFill/>
          <a:ln>
            <a:noFill/>
          </a:ln>
        </p:spPr>
        <p:txBody>
          <a:bodyPr anchorCtr="0" anchor="t" bIns="51425" lIns="102850" spcFirstLastPara="1" rIns="102850" wrap="square" tIns="51425">
            <a:normAutofit/>
          </a:bodyPr>
          <a:lstStyle>
            <a:lvl1pPr indent="-355600" lvl="0" marL="457200" algn="l">
              <a:spcBef>
                <a:spcPts val="400"/>
              </a:spcBef>
              <a:spcAft>
                <a:spcPts val="0"/>
              </a:spcAft>
              <a:buClr>
                <a:schemeClr val="dk1"/>
              </a:buClr>
              <a:buSzPts val="2000"/>
              <a:buChar char="•"/>
              <a:defRPr/>
            </a:lvl1pPr>
            <a:lvl2pPr indent="-355600" lvl="1" marL="914400" algn="l">
              <a:spcBef>
                <a:spcPts val="400"/>
              </a:spcBef>
              <a:spcAft>
                <a:spcPts val="0"/>
              </a:spcAft>
              <a:buClr>
                <a:schemeClr val="dk1"/>
              </a:buClr>
              <a:buSzPts val="2000"/>
              <a:buChar char="–"/>
              <a:defRPr/>
            </a:lvl2pPr>
            <a:lvl3pPr indent="-355600" lvl="2" marL="1371600" algn="l">
              <a:spcBef>
                <a:spcPts val="400"/>
              </a:spcBef>
              <a:spcAft>
                <a:spcPts val="0"/>
              </a:spcAft>
              <a:buClr>
                <a:schemeClr val="dk1"/>
              </a:buClr>
              <a:buSzPts val="2000"/>
              <a:buChar char="•"/>
              <a:defRPr/>
            </a:lvl3pPr>
            <a:lvl4pPr indent="-355600" lvl="3" marL="1828800" algn="l">
              <a:spcBef>
                <a:spcPts val="400"/>
              </a:spcBef>
              <a:spcAft>
                <a:spcPts val="0"/>
              </a:spcAft>
              <a:buClr>
                <a:schemeClr val="dk1"/>
              </a:buClr>
              <a:buSzPts val="2000"/>
              <a:buChar char="–"/>
              <a:defRPr/>
            </a:lvl4pPr>
            <a:lvl5pPr indent="-355600" lvl="4" marL="2286000" algn="l">
              <a:spcBef>
                <a:spcPts val="400"/>
              </a:spcBef>
              <a:spcAft>
                <a:spcPts val="0"/>
              </a:spcAft>
              <a:buClr>
                <a:schemeClr val="dk1"/>
              </a:buClr>
              <a:buSzPts val="2000"/>
              <a:buChar char="»"/>
              <a:defRPr/>
            </a:lvl5pPr>
            <a:lvl6pPr indent="-355600" lvl="5" marL="2743200" algn="l">
              <a:spcBef>
                <a:spcPts val="400"/>
              </a:spcBef>
              <a:spcAft>
                <a:spcPts val="0"/>
              </a:spcAft>
              <a:buClr>
                <a:schemeClr val="dk1"/>
              </a:buClr>
              <a:buSzPts val="2000"/>
              <a:buChar char="•"/>
              <a:defRPr/>
            </a:lvl6pPr>
            <a:lvl7pPr indent="-355600" lvl="6" marL="3200400" algn="l">
              <a:spcBef>
                <a:spcPts val="400"/>
              </a:spcBef>
              <a:spcAft>
                <a:spcPts val="0"/>
              </a:spcAft>
              <a:buClr>
                <a:schemeClr val="dk1"/>
              </a:buClr>
              <a:buSzPts val="2000"/>
              <a:buChar char="•"/>
              <a:defRPr/>
            </a:lvl7pPr>
            <a:lvl8pPr indent="-355600" lvl="7" marL="3657600" algn="l">
              <a:spcBef>
                <a:spcPts val="400"/>
              </a:spcBef>
              <a:spcAft>
                <a:spcPts val="0"/>
              </a:spcAft>
              <a:buClr>
                <a:schemeClr val="dk1"/>
              </a:buClr>
              <a:buSzPts val="2000"/>
              <a:buChar char="•"/>
              <a:defRPr/>
            </a:lvl8pPr>
            <a:lvl9pPr indent="-355600" lvl="8" marL="4114800" algn="l">
              <a:spcBef>
                <a:spcPts val="400"/>
              </a:spcBef>
              <a:spcAft>
                <a:spcPts val="0"/>
              </a:spcAft>
              <a:buClr>
                <a:schemeClr val="dk1"/>
              </a:buClr>
              <a:buSzPts val="2000"/>
              <a:buChar char="•"/>
              <a:defRPr/>
            </a:lvl9pPr>
          </a:lstStyle>
          <a:p/>
        </p:txBody>
      </p:sp>
      <p:sp>
        <p:nvSpPr>
          <p:cNvPr id="152" name="Google Shape;152;p24"/>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algn="l">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53" name="Google Shape;153;p24"/>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algn="ctr">
              <a:spcBef>
                <a:spcPts val="0"/>
              </a:spcBef>
              <a:spcAft>
                <a:spcPts val="0"/>
              </a:spcAft>
              <a:buSzPts val="1600"/>
              <a:buNone/>
              <a:defRPr/>
            </a:lvl1pPr>
            <a:lvl2pPr lvl="1" algn="l">
              <a:spcBef>
                <a:spcPts val="0"/>
              </a:spcBef>
              <a:spcAft>
                <a:spcPts val="0"/>
              </a:spcAft>
              <a:buSzPts val="1600"/>
              <a:buNone/>
              <a:defRPr/>
            </a:lvl2pPr>
            <a:lvl3pPr lvl="2" algn="l">
              <a:spcBef>
                <a:spcPts val="0"/>
              </a:spcBef>
              <a:spcAft>
                <a:spcPts val="0"/>
              </a:spcAft>
              <a:buSzPts val="1600"/>
              <a:buNone/>
              <a:defRPr/>
            </a:lvl3pPr>
            <a:lvl4pPr lvl="3" algn="l">
              <a:spcBef>
                <a:spcPts val="0"/>
              </a:spcBef>
              <a:spcAft>
                <a:spcPts val="0"/>
              </a:spcAft>
              <a:buSzPts val="1600"/>
              <a:buNone/>
              <a:defRPr/>
            </a:lvl4pPr>
            <a:lvl5pPr lvl="4" algn="l">
              <a:spcBef>
                <a:spcPts val="0"/>
              </a:spcBef>
              <a:spcAft>
                <a:spcPts val="0"/>
              </a:spcAft>
              <a:buSzPts val="1600"/>
              <a:buNone/>
              <a:defRPr/>
            </a:lvl5pPr>
            <a:lvl6pPr lvl="5" algn="l">
              <a:spcBef>
                <a:spcPts val="0"/>
              </a:spcBef>
              <a:spcAft>
                <a:spcPts val="0"/>
              </a:spcAft>
              <a:buSzPts val="1600"/>
              <a:buNone/>
              <a:defRPr/>
            </a:lvl6pPr>
            <a:lvl7pPr lvl="6" algn="l">
              <a:spcBef>
                <a:spcPts val="0"/>
              </a:spcBef>
              <a:spcAft>
                <a:spcPts val="0"/>
              </a:spcAft>
              <a:buSzPts val="1600"/>
              <a:buNone/>
              <a:defRPr/>
            </a:lvl7pPr>
            <a:lvl8pPr lvl="7" algn="l">
              <a:spcBef>
                <a:spcPts val="0"/>
              </a:spcBef>
              <a:spcAft>
                <a:spcPts val="0"/>
              </a:spcAft>
              <a:buSzPts val="1600"/>
              <a:buNone/>
              <a:defRPr/>
            </a:lvl8pPr>
            <a:lvl9pPr lvl="8" algn="l">
              <a:spcBef>
                <a:spcPts val="0"/>
              </a:spcBef>
              <a:spcAft>
                <a:spcPts val="0"/>
              </a:spcAft>
              <a:buSzPts val="1600"/>
              <a:buNone/>
              <a:defRPr/>
            </a:lvl9pPr>
          </a:lstStyle>
          <a:p/>
        </p:txBody>
      </p:sp>
      <p:sp>
        <p:nvSpPr>
          <p:cNvPr id="154" name="Google Shape;154;p24"/>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514350" y="308968"/>
            <a:ext cx="9258300" cy="1285800"/>
          </a:xfrm>
          <a:prstGeom prst="rect">
            <a:avLst/>
          </a:prstGeom>
          <a:noFill/>
          <a:ln>
            <a:noFill/>
          </a:ln>
        </p:spPr>
        <p:txBody>
          <a:bodyPr anchorCtr="0" anchor="ctr" bIns="51425" lIns="102850" spcFirstLastPara="1" rIns="102850" wrap="square" tIns="51425">
            <a:normAutofit/>
          </a:bodyPr>
          <a:lstStyle>
            <a:lvl1pPr lvl="0" marR="0" algn="ctr">
              <a:spcBef>
                <a:spcPts val="0"/>
              </a:spcBef>
              <a:spcAft>
                <a:spcPts val="0"/>
              </a:spcAft>
              <a:buClr>
                <a:schemeClr val="dk1"/>
              </a:buClr>
              <a:buSzPts val="5000"/>
              <a:buFont typeface="Calibri"/>
              <a:buNone/>
              <a:defRPr b="0" i="0" sz="5000" u="none" cap="none" strike="noStrike">
                <a:solidFill>
                  <a:schemeClr val="dk1"/>
                </a:solidFill>
                <a:latin typeface="Calibri"/>
                <a:ea typeface="Calibri"/>
                <a:cs typeface="Calibri"/>
                <a:sym typeface="Calibri"/>
              </a:defRPr>
            </a:lvl1pPr>
            <a:lvl2pPr lvl="1">
              <a:spcBef>
                <a:spcPts val="0"/>
              </a:spcBef>
              <a:spcAft>
                <a:spcPts val="0"/>
              </a:spcAft>
              <a:buSzPts val="1600"/>
              <a:buNone/>
              <a:defRPr sz="2000"/>
            </a:lvl2pPr>
            <a:lvl3pPr lvl="2">
              <a:spcBef>
                <a:spcPts val="0"/>
              </a:spcBef>
              <a:spcAft>
                <a:spcPts val="0"/>
              </a:spcAft>
              <a:buSzPts val="1600"/>
              <a:buNone/>
              <a:defRPr sz="2000"/>
            </a:lvl3pPr>
            <a:lvl4pPr lvl="3">
              <a:spcBef>
                <a:spcPts val="0"/>
              </a:spcBef>
              <a:spcAft>
                <a:spcPts val="0"/>
              </a:spcAft>
              <a:buSzPts val="1600"/>
              <a:buNone/>
              <a:defRPr sz="2000"/>
            </a:lvl4pPr>
            <a:lvl5pPr lvl="4">
              <a:spcBef>
                <a:spcPts val="0"/>
              </a:spcBef>
              <a:spcAft>
                <a:spcPts val="0"/>
              </a:spcAft>
              <a:buSzPts val="1600"/>
              <a:buNone/>
              <a:defRPr sz="2000"/>
            </a:lvl5pPr>
            <a:lvl6pPr lvl="5">
              <a:spcBef>
                <a:spcPts val="0"/>
              </a:spcBef>
              <a:spcAft>
                <a:spcPts val="0"/>
              </a:spcAft>
              <a:buSzPts val="1600"/>
              <a:buNone/>
              <a:defRPr sz="2000"/>
            </a:lvl6pPr>
            <a:lvl7pPr lvl="6">
              <a:spcBef>
                <a:spcPts val="0"/>
              </a:spcBef>
              <a:spcAft>
                <a:spcPts val="0"/>
              </a:spcAft>
              <a:buSzPts val="1600"/>
              <a:buNone/>
              <a:defRPr sz="2000"/>
            </a:lvl7pPr>
            <a:lvl8pPr lvl="7">
              <a:spcBef>
                <a:spcPts val="0"/>
              </a:spcBef>
              <a:spcAft>
                <a:spcPts val="0"/>
              </a:spcAft>
              <a:buSzPts val="1600"/>
              <a:buNone/>
              <a:defRPr sz="2000"/>
            </a:lvl8pPr>
            <a:lvl9pPr lvl="8">
              <a:spcBef>
                <a:spcPts val="0"/>
              </a:spcBef>
              <a:spcAft>
                <a:spcPts val="0"/>
              </a:spcAft>
              <a:buSzPts val="1600"/>
              <a:buNone/>
              <a:defRPr sz="2000"/>
            </a:lvl9pPr>
          </a:lstStyle>
          <a:p/>
        </p:txBody>
      </p:sp>
      <p:sp>
        <p:nvSpPr>
          <p:cNvPr id="82" name="Google Shape;82;p13"/>
          <p:cNvSpPr txBox="1"/>
          <p:nvPr>
            <p:ph idx="1" type="body"/>
          </p:nvPr>
        </p:nvSpPr>
        <p:spPr>
          <a:xfrm>
            <a:off x="514350" y="1800225"/>
            <a:ext cx="9258300" cy="5091900"/>
          </a:xfrm>
          <a:prstGeom prst="rect">
            <a:avLst/>
          </a:prstGeom>
          <a:noFill/>
          <a:ln>
            <a:noFill/>
          </a:ln>
        </p:spPr>
        <p:txBody>
          <a:bodyPr anchorCtr="0" anchor="t" bIns="51425" lIns="102850" spcFirstLastPara="1" rIns="102850" wrap="square" tIns="51425">
            <a:normAutofit/>
          </a:bodyPr>
          <a:lstStyle>
            <a:lvl1pPr indent="-457200" lvl="0" marL="457200" marR="0" algn="l">
              <a:spcBef>
                <a:spcPts val="7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1pPr>
            <a:lvl2pPr indent="-431800" lvl="1" marL="914400" marR="0" algn="l">
              <a:spcBef>
                <a:spcPts val="6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2pPr>
            <a:lvl3pPr indent="-400050" lvl="2" marL="1371600" marR="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3pPr>
            <a:lvl4pPr indent="-374650" lvl="3" marL="1828800" marR="0" algn="l">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83" name="Google Shape;83;p13"/>
          <p:cNvSpPr txBox="1"/>
          <p:nvPr>
            <p:ph idx="10" type="dt"/>
          </p:nvPr>
        </p:nvSpPr>
        <p:spPr>
          <a:xfrm>
            <a:off x="514350" y="7150894"/>
            <a:ext cx="2400300" cy="410700"/>
          </a:xfrm>
          <a:prstGeom prst="rect">
            <a:avLst/>
          </a:prstGeom>
          <a:noFill/>
          <a:ln>
            <a:noFill/>
          </a:ln>
        </p:spPr>
        <p:txBody>
          <a:bodyPr anchorCtr="0" anchor="ctr" bIns="51425" lIns="102850" spcFirstLastPara="1" rIns="102850" wrap="square" tIns="51425">
            <a:noAutofit/>
          </a:bodyPr>
          <a:lstStyle>
            <a:lvl1pPr lvl="0" marR="0" algn="l">
              <a:spcBef>
                <a:spcPts val="0"/>
              </a:spcBef>
              <a:spcAft>
                <a:spcPts val="0"/>
              </a:spcAft>
              <a:buSzPts val="1600"/>
              <a:buNone/>
              <a:defRPr b="0" i="0" sz="1400" u="none" cap="none" strike="noStrike">
                <a:solidFill>
                  <a:srgbClr val="888888"/>
                </a:solidFill>
                <a:latin typeface="Calibri"/>
                <a:ea typeface="Calibri"/>
                <a:cs typeface="Calibri"/>
                <a:sym typeface="Calibri"/>
              </a:defRPr>
            </a:lvl1pPr>
            <a:lvl2pPr lvl="1"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2pPr>
            <a:lvl3pPr lvl="2"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3pPr>
            <a:lvl4pPr lvl="3"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4pPr>
            <a:lvl5pPr lvl="4"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5pPr>
            <a:lvl6pPr lvl="5"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6pPr>
            <a:lvl7pPr lvl="6"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7pPr>
            <a:lvl8pPr lvl="7"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8pPr>
            <a:lvl9pPr lvl="8"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9pPr>
          </a:lstStyle>
          <a:p/>
        </p:txBody>
      </p:sp>
      <p:sp>
        <p:nvSpPr>
          <p:cNvPr id="84" name="Google Shape;84;p13"/>
          <p:cNvSpPr txBox="1"/>
          <p:nvPr>
            <p:ph idx="11" type="ftr"/>
          </p:nvPr>
        </p:nvSpPr>
        <p:spPr>
          <a:xfrm>
            <a:off x="3514725" y="7150894"/>
            <a:ext cx="3257700" cy="410700"/>
          </a:xfrm>
          <a:prstGeom prst="rect">
            <a:avLst/>
          </a:prstGeom>
          <a:noFill/>
          <a:ln>
            <a:noFill/>
          </a:ln>
        </p:spPr>
        <p:txBody>
          <a:bodyPr anchorCtr="0" anchor="ctr" bIns="51425" lIns="102850" spcFirstLastPara="1" rIns="102850" wrap="square" tIns="51425">
            <a:noAutofit/>
          </a:bodyPr>
          <a:lstStyle>
            <a:lvl1pPr lvl="0" marR="0" algn="ctr">
              <a:spcBef>
                <a:spcPts val="0"/>
              </a:spcBef>
              <a:spcAft>
                <a:spcPts val="0"/>
              </a:spcAft>
              <a:buSzPts val="1600"/>
              <a:buNone/>
              <a:defRPr b="0" i="0" sz="1400" u="none" cap="none" strike="noStrike">
                <a:solidFill>
                  <a:srgbClr val="888888"/>
                </a:solidFill>
                <a:latin typeface="Calibri"/>
                <a:ea typeface="Calibri"/>
                <a:cs typeface="Calibri"/>
                <a:sym typeface="Calibri"/>
              </a:defRPr>
            </a:lvl1pPr>
            <a:lvl2pPr lvl="1"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2pPr>
            <a:lvl3pPr lvl="2"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3pPr>
            <a:lvl4pPr lvl="3"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4pPr>
            <a:lvl5pPr lvl="4"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5pPr>
            <a:lvl6pPr lvl="5"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6pPr>
            <a:lvl7pPr lvl="6"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7pPr>
            <a:lvl8pPr lvl="7"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8pPr>
            <a:lvl9pPr lvl="8" marR="0" algn="l">
              <a:spcBef>
                <a:spcPts val="0"/>
              </a:spcBef>
              <a:spcAft>
                <a:spcPts val="0"/>
              </a:spcAft>
              <a:buSzPts val="1600"/>
              <a:buNone/>
              <a:defRPr b="0" i="0" sz="2000" u="none" cap="none" strike="noStrike">
                <a:solidFill>
                  <a:schemeClr val="dk1"/>
                </a:solidFill>
                <a:latin typeface="Calibri"/>
                <a:ea typeface="Calibri"/>
                <a:cs typeface="Calibri"/>
                <a:sym typeface="Calibri"/>
              </a:defRPr>
            </a:lvl9pPr>
          </a:lstStyle>
          <a:p/>
        </p:txBody>
      </p:sp>
      <p:sp>
        <p:nvSpPr>
          <p:cNvPr id="85" name="Google Shape;85;p13"/>
          <p:cNvSpPr txBox="1"/>
          <p:nvPr>
            <p:ph idx="12" type="sldNum"/>
          </p:nvPr>
        </p:nvSpPr>
        <p:spPr>
          <a:xfrm>
            <a:off x="7372350" y="7150894"/>
            <a:ext cx="2400300" cy="410700"/>
          </a:xfrm>
          <a:prstGeom prst="rect">
            <a:avLst/>
          </a:prstGeom>
          <a:noFill/>
          <a:ln>
            <a:noFill/>
          </a:ln>
        </p:spPr>
        <p:txBody>
          <a:bodyPr anchorCtr="0" anchor="ctr" bIns="51425" lIns="102850" spcFirstLastPara="1" rIns="102850" wrap="square" tIns="51425">
            <a:noAutofit/>
          </a:bodyPr>
          <a:lstStyle>
            <a:lvl1pPr indent="0" lvl="0" marL="0" marR="0" algn="r">
              <a:spcBef>
                <a:spcPts val="0"/>
              </a:spcBef>
              <a:buNone/>
              <a:defRPr b="0" i="0" sz="1400" u="none" cap="none" strike="noStrike">
                <a:solidFill>
                  <a:srgbClr val="888888"/>
                </a:solidFill>
                <a:latin typeface="Calibri"/>
                <a:ea typeface="Calibri"/>
                <a:cs typeface="Calibri"/>
                <a:sym typeface="Calibri"/>
              </a:defRPr>
            </a:lvl1pPr>
            <a:lvl2pPr indent="0" lvl="1" marL="0" marR="0" algn="r">
              <a:spcBef>
                <a:spcPts val="0"/>
              </a:spcBef>
              <a:buNone/>
              <a:defRPr b="0" i="0" sz="1400" u="none" cap="none" strike="noStrike">
                <a:solidFill>
                  <a:srgbClr val="888888"/>
                </a:solidFill>
                <a:latin typeface="Calibri"/>
                <a:ea typeface="Calibri"/>
                <a:cs typeface="Calibri"/>
                <a:sym typeface="Calibri"/>
              </a:defRPr>
            </a:lvl2pPr>
            <a:lvl3pPr indent="0" lvl="2" marL="0" marR="0" algn="r">
              <a:spcBef>
                <a:spcPts val="0"/>
              </a:spcBef>
              <a:buNone/>
              <a:defRPr b="0" i="0" sz="1400" u="none" cap="none" strike="noStrike">
                <a:solidFill>
                  <a:srgbClr val="888888"/>
                </a:solidFill>
                <a:latin typeface="Calibri"/>
                <a:ea typeface="Calibri"/>
                <a:cs typeface="Calibri"/>
                <a:sym typeface="Calibri"/>
              </a:defRPr>
            </a:lvl3pPr>
            <a:lvl4pPr indent="0" lvl="3" marL="0" marR="0" algn="r">
              <a:spcBef>
                <a:spcPts val="0"/>
              </a:spcBef>
              <a:buNone/>
              <a:defRPr b="0" i="0" sz="1400" u="none" cap="none" strike="noStrike">
                <a:solidFill>
                  <a:srgbClr val="888888"/>
                </a:solidFill>
                <a:latin typeface="Calibri"/>
                <a:ea typeface="Calibri"/>
                <a:cs typeface="Calibri"/>
                <a:sym typeface="Calibri"/>
              </a:defRPr>
            </a:lvl4pPr>
            <a:lvl5pPr indent="0" lvl="4" marL="0" marR="0" algn="r">
              <a:spcBef>
                <a:spcPts val="0"/>
              </a:spcBef>
              <a:buNone/>
              <a:defRPr b="0" i="0" sz="1400" u="none" cap="none" strike="noStrike">
                <a:solidFill>
                  <a:srgbClr val="888888"/>
                </a:solidFill>
                <a:latin typeface="Calibri"/>
                <a:ea typeface="Calibri"/>
                <a:cs typeface="Calibri"/>
                <a:sym typeface="Calibri"/>
              </a:defRPr>
            </a:lvl5pPr>
            <a:lvl6pPr indent="0" lvl="5" marL="0" marR="0" algn="r">
              <a:spcBef>
                <a:spcPts val="0"/>
              </a:spcBef>
              <a:buNone/>
              <a:defRPr b="0" i="0" sz="1400" u="none" cap="none" strike="noStrike">
                <a:solidFill>
                  <a:srgbClr val="888888"/>
                </a:solidFill>
                <a:latin typeface="Calibri"/>
                <a:ea typeface="Calibri"/>
                <a:cs typeface="Calibri"/>
                <a:sym typeface="Calibri"/>
              </a:defRPr>
            </a:lvl6pPr>
            <a:lvl7pPr indent="0" lvl="6" marL="0" marR="0" algn="r">
              <a:spcBef>
                <a:spcPts val="0"/>
              </a:spcBef>
              <a:buNone/>
              <a:defRPr b="0" i="0" sz="1400" u="none" cap="none" strike="noStrike">
                <a:solidFill>
                  <a:srgbClr val="888888"/>
                </a:solidFill>
                <a:latin typeface="Calibri"/>
                <a:ea typeface="Calibri"/>
                <a:cs typeface="Calibri"/>
                <a:sym typeface="Calibri"/>
              </a:defRPr>
            </a:lvl7pPr>
            <a:lvl8pPr indent="0" lvl="7" marL="0" marR="0" algn="r">
              <a:spcBef>
                <a:spcPts val="0"/>
              </a:spcBef>
              <a:buNone/>
              <a:defRPr b="0" i="0" sz="1400" u="none" cap="none" strike="noStrike">
                <a:solidFill>
                  <a:srgbClr val="888888"/>
                </a:solidFill>
                <a:latin typeface="Calibri"/>
                <a:ea typeface="Calibri"/>
                <a:cs typeface="Calibri"/>
                <a:sym typeface="Calibri"/>
              </a:defRPr>
            </a:lvl8pPr>
            <a:lvl9pPr indent="0" lvl="8" marL="0" marR="0" algn="r">
              <a:spcBef>
                <a:spcPts val="0"/>
              </a:spcBef>
              <a:buNone/>
              <a:defRPr b="0" i="0" sz="14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4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3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3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4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6.jp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6.png"/><Relationship Id="rId8"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hyperlink" Target="https://notebooklm.google.com/?utm_source=app_launcher&amp;utm_medium=referral&amp;authuser=0" TargetMode="External"/><Relationship Id="rId5"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5"/>
          <p:cNvSpPr/>
          <p:nvPr/>
        </p:nvSpPr>
        <p:spPr>
          <a:xfrm>
            <a:off x="0" y="-2397656"/>
            <a:ext cx="18397697" cy="1297037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sp>
        <p:nvSpPr>
          <p:cNvPr id="160" name="Google Shape;160;p25"/>
          <p:cNvSpPr/>
          <p:nvPr/>
        </p:nvSpPr>
        <p:spPr>
          <a:xfrm>
            <a:off x="492473" y="3430937"/>
            <a:ext cx="17038671" cy="4259668"/>
          </a:xfrm>
          <a:custGeom>
            <a:rect b="b" l="l" r="r" t="t"/>
            <a:pathLst>
              <a:path extrusionOk="0" h="4259668" w="17038671">
                <a:moveTo>
                  <a:pt x="0" y="0"/>
                </a:moveTo>
                <a:lnTo>
                  <a:pt x="17038671" y="0"/>
                </a:lnTo>
                <a:lnTo>
                  <a:pt x="17038671" y="4259668"/>
                </a:lnTo>
                <a:lnTo>
                  <a:pt x="0" y="425966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34"/>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35"/>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36"/>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37"/>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38"/>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39"/>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40"/>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41"/>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42"/>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43"/>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6"/>
          <p:cNvSpPr/>
          <p:nvPr/>
        </p:nvSpPr>
        <p:spPr>
          <a:xfrm>
            <a:off x="0" y="-5704226"/>
            <a:ext cx="18760479" cy="18070957"/>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3">
              <a:alphaModFix/>
            </a:blip>
            <a:stretch>
              <a:fillRect b="-1907" l="0" r="0" t="-1907"/>
            </a:stretch>
          </a:blipFill>
          <a:ln>
            <a:noFill/>
          </a:ln>
        </p:spPr>
      </p:sp>
      <p:sp>
        <p:nvSpPr>
          <p:cNvPr id="166" name="Google Shape;166;p26"/>
          <p:cNvSpPr/>
          <p:nvPr/>
        </p:nvSpPr>
        <p:spPr>
          <a:xfrm>
            <a:off x="10209747" y="3947446"/>
            <a:ext cx="8078253" cy="6226987"/>
          </a:xfrm>
          <a:custGeom>
            <a:rect b="b" l="l" r="r" t="t"/>
            <a:pathLst>
              <a:path extrusionOk="0" h="6226987" w="8078253">
                <a:moveTo>
                  <a:pt x="0" y="0"/>
                </a:moveTo>
                <a:lnTo>
                  <a:pt x="8078253" y="0"/>
                </a:lnTo>
                <a:lnTo>
                  <a:pt x="8078253" y="6226986"/>
                </a:lnTo>
                <a:lnTo>
                  <a:pt x="0" y="6226986"/>
                </a:lnTo>
                <a:lnTo>
                  <a:pt x="0" y="0"/>
                </a:lnTo>
                <a:close/>
              </a:path>
            </a:pathLst>
          </a:custGeom>
          <a:blipFill rotWithShape="1">
            <a:blip r:embed="rId4">
              <a:alphaModFix/>
            </a:blip>
            <a:stretch>
              <a:fillRect b="0" l="0" r="0" t="0"/>
            </a:stretch>
          </a:blipFill>
          <a:ln>
            <a:noFill/>
          </a:ln>
        </p:spPr>
      </p:sp>
      <p:sp>
        <p:nvSpPr>
          <p:cNvPr id="167" name="Google Shape;167;p26"/>
          <p:cNvSpPr txBox="1"/>
          <p:nvPr/>
        </p:nvSpPr>
        <p:spPr>
          <a:xfrm>
            <a:off x="254714" y="299896"/>
            <a:ext cx="17778572" cy="3789046"/>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7199" u="none" cap="none" strike="noStrike">
                <a:solidFill>
                  <a:srgbClr val="FCFCFD"/>
                </a:solidFill>
                <a:latin typeface="Arial"/>
                <a:ea typeface="Arial"/>
                <a:cs typeface="Arial"/>
                <a:sym typeface="Arial"/>
              </a:rPr>
              <a:t>To Receive Credit for this session, make sure you complete the survey at the end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44"/>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45"/>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46"/>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47"/>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48"/>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49"/>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p50"/>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51"/>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52"/>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53"/>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7"/>
          <p:cNvPicPr preferRelativeResize="0"/>
          <p:nvPr/>
        </p:nvPicPr>
        <p:blipFill>
          <a:blip r:embed="rId3">
            <a:alphaModFix/>
          </a:blip>
          <a:stretch>
            <a:fillRect/>
          </a:stretch>
        </p:blipFill>
        <p:spPr>
          <a:xfrm>
            <a:off x="5536675" y="45256"/>
            <a:ext cx="7214642" cy="101965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54"/>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55"/>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56"/>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id="326" name="Google Shape;326;p57"/>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id="331" name="Google Shape;331;p58"/>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59"/>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60"/>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61"/>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62"/>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63"/>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8"/>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64"/>
          <p:cNvSpPr/>
          <p:nvPr/>
        </p:nvSpPr>
        <p:spPr>
          <a:xfrm>
            <a:off x="0" y="0"/>
            <a:ext cx="18361148" cy="11544572"/>
          </a:xfrm>
          <a:custGeom>
            <a:rect b="b" l="l" r="r" t="t"/>
            <a:pathLst>
              <a:path extrusionOk="0" h="11544572" w="18361148">
                <a:moveTo>
                  <a:pt x="0" y="0"/>
                </a:moveTo>
                <a:lnTo>
                  <a:pt x="18361148" y="0"/>
                </a:lnTo>
                <a:lnTo>
                  <a:pt x="18361148" y="11544572"/>
                </a:lnTo>
                <a:lnTo>
                  <a:pt x="0" y="11544572"/>
                </a:lnTo>
                <a:lnTo>
                  <a:pt x="0" y="0"/>
                </a:lnTo>
                <a:close/>
              </a:path>
            </a:pathLst>
          </a:custGeom>
          <a:blipFill rotWithShape="1">
            <a:blip r:embed="rId3">
              <a:alphaModFix/>
            </a:blip>
            <a:stretch>
              <a:fillRect b="0" l="0" r="0" t="0"/>
            </a:stretch>
          </a:blipFill>
          <a:ln>
            <a:noFill/>
          </a:ln>
        </p:spPr>
      </p:sp>
      <p:sp>
        <p:nvSpPr>
          <p:cNvPr id="362" name="Google Shape;362;p64"/>
          <p:cNvSpPr/>
          <p:nvPr/>
        </p:nvSpPr>
        <p:spPr>
          <a:xfrm>
            <a:off x="2633357" y="1480999"/>
            <a:ext cx="15446056" cy="8669099"/>
          </a:xfrm>
          <a:custGeom>
            <a:rect b="b" l="l" r="r" t="t"/>
            <a:pathLst>
              <a:path extrusionOk="0" h="8669099" w="15446056">
                <a:moveTo>
                  <a:pt x="0" y="0"/>
                </a:moveTo>
                <a:lnTo>
                  <a:pt x="15446056" y="0"/>
                </a:lnTo>
                <a:lnTo>
                  <a:pt x="15446056" y="8669099"/>
                </a:lnTo>
                <a:lnTo>
                  <a:pt x="0" y="8669099"/>
                </a:lnTo>
                <a:lnTo>
                  <a:pt x="0" y="0"/>
                </a:lnTo>
                <a:close/>
              </a:path>
            </a:pathLst>
          </a:custGeom>
          <a:blipFill rotWithShape="1">
            <a:blip r:embed="rId4">
              <a:alphaModFix/>
            </a:blip>
            <a:stretch>
              <a:fillRect b="0" l="0" r="0" t="0"/>
            </a:stretch>
          </a:blipFill>
          <a:ln>
            <a:noFill/>
          </a:ln>
        </p:spPr>
      </p:sp>
      <p:sp>
        <p:nvSpPr>
          <p:cNvPr id="363" name="Google Shape;363;p64"/>
          <p:cNvSpPr/>
          <p:nvPr/>
        </p:nvSpPr>
        <p:spPr>
          <a:xfrm>
            <a:off x="14713090" y="-257584"/>
            <a:ext cx="3922036" cy="3922036"/>
          </a:xfrm>
          <a:custGeom>
            <a:rect b="b" l="l" r="r" t="t"/>
            <a:pathLst>
              <a:path extrusionOk="0" h="3922036" w="3922036">
                <a:moveTo>
                  <a:pt x="0" y="0"/>
                </a:moveTo>
                <a:lnTo>
                  <a:pt x="3922036" y="0"/>
                </a:lnTo>
                <a:lnTo>
                  <a:pt x="3922036" y="3922036"/>
                </a:lnTo>
                <a:lnTo>
                  <a:pt x="0" y="3922036"/>
                </a:lnTo>
                <a:lnTo>
                  <a:pt x="0" y="0"/>
                </a:lnTo>
                <a:close/>
              </a:path>
            </a:pathLst>
          </a:custGeom>
          <a:blipFill rotWithShape="1">
            <a:blip r:embed="rId5">
              <a:alphaModFix/>
            </a:blip>
            <a:stretch>
              <a:fillRect b="0" l="0" r="0" t="0"/>
            </a:stretch>
          </a:blipFill>
          <a:ln>
            <a:noFill/>
          </a:ln>
        </p:spPr>
      </p:sp>
      <p:pic>
        <p:nvPicPr>
          <p:cNvPr id="364" name="Google Shape;364;p64"/>
          <p:cNvPicPr preferRelativeResize="0"/>
          <p:nvPr/>
        </p:nvPicPr>
        <p:blipFill rotWithShape="1">
          <a:blip r:embed="rId6">
            <a:alphaModFix/>
          </a:blip>
          <a:srcRect b="0" l="0" r="0" t="0"/>
          <a:stretch/>
        </p:blipFill>
        <p:spPr>
          <a:xfrm>
            <a:off x="3930524" y="6852705"/>
            <a:ext cx="3597157" cy="3597157"/>
          </a:xfrm>
          <a:prstGeom prst="rect">
            <a:avLst/>
          </a:prstGeom>
          <a:noFill/>
          <a:ln>
            <a:noFill/>
          </a:ln>
        </p:spPr>
      </p:pic>
      <p:sp>
        <p:nvSpPr>
          <p:cNvPr id="365" name="Google Shape;365;p64"/>
          <p:cNvSpPr/>
          <p:nvPr/>
        </p:nvSpPr>
        <p:spPr>
          <a:xfrm>
            <a:off x="834083" y="8251064"/>
            <a:ext cx="3170050" cy="800438"/>
          </a:xfrm>
          <a:custGeom>
            <a:rect b="b" l="l" r="r" t="t"/>
            <a:pathLst>
              <a:path extrusionOk="0" h="800438" w="3170050">
                <a:moveTo>
                  <a:pt x="0" y="0"/>
                </a:moveTo>
                <a:lnTo>
                  <a:pt x="3170050" y="0"/>
                </a:lnTo>
                <a:lnTo>
                  <a:pt x="3170050" y="800438"/>
                </a:lnTo>
                <a:lnTo>
                  <a:pt x="0" y="800438"/>
                </a:lnTo>
                <a:lnTo>
                  <a:pt x="0" y="0"/>
                </a:lnTo>
                <a:close/>
              </a:path>
            </a:pathLst>
          </a:custGeom>
          <a:blipFill rotWithShape="1">
            <a:blip r:embed="rId7">
              <a:alphaModFix/>
            </a:blip>
            <a:stretch>
              <a:fillRect b="0" l="0" r="0" t="0"/>
            </a:stretch>
          </a:blipFill>
          <a:ln>
            <a:noFill/>
          </a:ln>
        </p:spPr>
      </p:sp>
      <p:sp>
        <p:nvSpPr>
          <p:cNvPr id="366" name="Google Shape;366;p64"/>
          <p:cNvSpPr/>
          <p:nvPr/>
        </p:nvSpPr>
        <p:spPr>
          <a:xfrm rot="-1403750">
            <a:off x="-15892" y="1017964"/>
            <a:ext cx="6421714" cy="3146640"/>
          </a:xfrm>
          <a:custGeom>
            <a:rect b="b" l="l" r="r" t="t"/>
            <a:pathLst>
              <a:path extrusionOk="0" h="3146640" w="6421714">
                <a:moveTo>
                  <a:pt x="0" y="0"/>
                </a:moveTo>
                <a:lnTo>
                  <a:pt x="6421714" y="0"/>
                </a:lnTo>
                <a:lnTo>
                  <a:pt x="6421714" y="3146640"/>
                </a:lnTo>
                <a:lnTo>
                  <a:pt x="0" y="3146640"/>
                </a:lnTo>
                <a:lnTo>
                  <a:pt x="0" y="0"/>
                </a:lnTo>
                <a:close/>
              </a:path>
            </a:pathLst>
          </a:custGeom>
          <a:blipFill rotWithShape="1">
            <a:blip r:embed="rId8">
              <a:alphaModFix/>
            </a:blip>
            <a:stretch>
              <a:fillRect b="0" l="0" r="0" t="0"/>
            </a:stretch>
          </a:blipFill>
          <a:ln>
            <a:noFill/>
          </a:ln>
        </p:spPr>
      </p:sp>
      <p:sp>
        <p:nvSpPr>
          <p:cNvPr id="367" name="Google Shape;367;p64"/>
          <p:cNvSpPr txBox="1"/>
          <p:nvPr/>
        </p:nvSpPr>
        <p:spPr>
          <a:xfrm>
            <a:off x="3456092" y="2614640"/>
            <a:ext cx="14087695" cy="9626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5600" u="none" cap="none" strike="noStrike">
                <a:solidFill>
                  <a:srgbClr val="FCFCFD"/>
                </a:solidFill>
                <a:latin typeface="Arial"/>
                <a:ea typeface="Arial"/>
                <a:cs typeface="Arial"/>
                <a:sym typeface="Arial"/>
              </a:rPr>
              <a:t>Want Attendance Credit?</a:t>
            </a:r>
            <a:endParaRPr/>
          </a:p>
        </p:txBody>
      </p:sp>
      <p:sp>
        <p:nvSpPr>
          <p:cNvPr id="368" name="Google Shape;368;p64"/>
          <p:cNvSpPr txBox="1"/>
          <p:nvPr/>
        </p:nvSpPr>
        <p:spPr>
          <a:xfrm>
            <a:off x="5914589" y="6341393"/>
            <a:ext cx="10759519" cy="724137"/>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None/>
            </a:pPr>
            <a:r>
              <a:rPr b="1" i="0" lang="en-US" sz="4277" u="none" cap="none" strike="noStrike">
                <a:solidFill>
                  <a:srgbClr val="FFDE59"/>
                </a:solidFill>
                <a:latin typeface="Ole"/>
                <a:ea typeface="Ole"/>
                <a:cs typeface="Ole"/>
                <a:sym typeface="Ole"/>
              </a:rPr>
              <a:t>https://tinyurl.com/ENGAGE26FB</a:t>
            </a:r>
            <a:endParaRPr/>
          </a:p>
        </p:txBody>
      </p:sp>
      <p:sp>
        <p:nvSpPr>
          <p:cNvPr id="369" name="Google Shape;369;p64"/>
          <p:cNvSpPr txBox="1"/>
          <p:nvPr/>
        </p:nvSpPr>
        <p:spPr>
          <a:xfrm>
            <a:off x="4491252" y="3616827"/>
            <a:ext cx="12650465" cy="254571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900" u="none" cap="none" strike="noStrike">
                <a:solidFill>
                  <a:srgbClr val="FCFCFD"/>
                </a:solidFill>
                <a:latin typeface="Ole"/>
                <a:ea typeface="Ole"/>
                <a:cs typeface="Ole"/>
                <a:sym typeface="Ole"/>
              </a:rPr>
              <a:t>To receive attendance credit for all sessions, you </a:t>
            </a:r>
            <a:r>
              <a:rPr b="1" i="0" lang="en-US" sz="2900" u="sng" cap="none" strike="noStrike">
                <a:solidFill>
                  <a:srgbClr val="FFDE59"/>
                </a:solidFill>
                <a:latin typeface="Ole"/>
                <a:ea typeface="Ole"/>
                <a:cs typeface="Ole"/>
                <a:sym typeface="Ole"/>
              </a:rPr>
              <a:t>must fill</a:t>
            </a:r>
            <a:r>
              <a:rPr b="1" i="0" lang="en-US" sz="2900" u="none" cap="none" strike="noStrike">
                <a:solidFill>
                  <a:srgbClr val="8D0505"/>
                </a:solidFill>
                <a:latin typeface="Ole"/>
                <a:ea typeface="Ole"/>
                <a:cs typeface="Ole"/>
                <a:sym typeface="Ole"/>
              </a:rPr>
              <a:t> </a:t>
            </a:r>
            <a:r>
              <a:rPr b="0" i="0" lang="en-US" sz="2900" u="none" cap="none" strike="noStrike">
                <a:solidFill>
                  <a:srgbClr val="FCFCFD"/>
                </a:solidFill>
                <a:latin typeface="Ole"/>
                <a:ea typeface="Ole"/>
                <a:cs typeface="Ole"/>
                <a:sym typeface="Ole"/>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i="0" lang="en-US" sz="2900" u="sng" cap="none" strike="noStrike">
                <a:solidFill>
                  <a:srgbClr val="FCFCFD"/>
                </a:solidFill>
                <a:latin typeface="Ole"/>
                <a:ea typeface="Ole"/>
                <a:cs typeface="Ole"/>
                <a:sym typeface="Ole"/>
              </a:rPr>
              <a:t>Save this for your records</a:t>
            </a:r>
            <a:r>
              <a:rPr b="0" i="0" lang="en-US" sz="2900" u="none" cap="none" strike="noStrike">
                <a:solidFill>
                  <a:srgbClr val="FCFCFD"/>
                </a:solidFill>
                <a:latin typeface="Ole"/>
                <a:ea typeface="Ole"/>
                <a:cs typeface="Ole"/>
                <a:sym typeface="Ole"/>
              </a:rPr>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29"/>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30"/>
          <p:cNvPicPr preferRelativeResize="0"/>
          <p:nvPr/>
        </p:nvPicPr>
        <p:blipFill rotWithShape="1">
          <a:blip r:embed="rId3">
            <a:alphaModFix/>
          </a:blip>
          <a:srcRect b="0" l="0" r="0" t="0"/>
          <a:stretch/>
        </p:blipFill>
        <p:spPr>
          <a:xfrm>
            <a:off x="0" y="-187891"/>
            <a:ext cx="18288000" cy="10201277"/>
          </a:xfrm>
          <a:prstGeom prst="rect">
            <a:avLst/>
          </a:prstGeom>
          <a:noFill/>
          <a:ln>
            <a:noFill/>
          </a:ln>
        </p:spPr>
      </p:pic>
      <p:sp>
        <p:nvSpPr>
          <p:cNvPr id="188" name="Google Shape;188;p30"/>
          <p:cNvSpPr txBox="1"/>
          <p:nvPr/>
        </p:nvSpPr>
        <p:spPr>
          <a:xfrm>
            <a:off x="557625" y="655900"/>
            <a:ext cx="3057300" cy="961500"/>
          </a:xfrm>
          <a:prstGeom prst="rect">
            <a:avLst/>
          </a:prstGeom>
          <a:solidFill>
            <a:srgbClr val="EEF9F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1"/>
              </a:solidFill>
              <a:latin typeface="Calibri"/>
              <a:ea typeface="Calibri"/>
              <a:cs typeface="Calibri"/>
              <a:sym typeface="Calibri"/>
            </a:endParaRPr>
          </a:p>
        </p:txBody>
      </p:sp>
      <p:pic>
        <p:nvPicPr>
          <p:cNvPr id="189" name="Google Shape;189;p30">
            <a:hlinkClick r:id="rId4"/>
          </p:cNvPr>
          <p:cNvPicPr preferRelativeResize="0"/>
          <p:nvPr/>
        </p:nvPicPr>
        <p:blipFill>
          <a:blip r:embed="rId5">
            <a:alphaModFix/>
          </a:blip>
          <a:stretch>
            <a:fillRect/>
          </a:stretch>
        </p:blipFill>
        <p:spPr>
          <a:xfrm>
            <a:off x="13709597" y="4112269"/>
            <a:ext cx="2249675" cy="2155425"/>
          </a:xfrm>
          <a:prstGeom prst="rect">
            <a:avLst/>
          </a:prstGeom>
          <a:noFill/>
          <a:ln>
            <a:noFill/>
          </a:ln>
        </p:spPr>
      </p:pic>
      <p:sp>
        <p:nvSpPr>
          <p:cNvPr id="190" name="Google Shape;190;p30"/>
          <p:cNvSpPr/>
          <p:nvPr/>
        </p:nvSpPr>
        <p:spPr>
          <a:xfrm>
            <a:off x="13805725" y="1175050"/>
            <a:ext cx="2057400" cy="26343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91" name="Google Shape;191;p30"/>
          <p:cNvSpPr txBox="1"/>
          <p:nvPr/>
        </p:nvSpPr>
        <p:spPr>
          <a:xfrm>
            <a:off x="12940467" y="457200"/>
            <a:ext cx="3922500" cy="76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chemeClr val="dk1"/>
                </a:solidFill>
                <a:highlight>
                  <a:srgbClr val="00FF00"/>
                </a:highlight>
                <a:latin typeface="Calibri"/>
                <a:ea typeface="Calibri"/>
                <a:cs typeface="Calibri"/>
                <a:sym typeface="Calibri"/>
              </a:rPr>
              <a:t>Or Click the Button</a:t>
            </a:r>
            <a:endParaRPr sz="3600">
              <a:solidFill>
                <a:schemeClr val="dk1"/>
              </a:solidFill>
              <a:highlight>
                <a:srgbClr val="00FF00"/>
              </a:highlight>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31"/>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2"/>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33"/>
          <p:cNvPicPr preferRelativeResize="0"/>
          <p:nvPr/>
        </p:nvPicPr>
        <p:blipFill rotWithShape="1">
          <a:blip r:embed="rId3">
            <a:alphaModFix/>
          </a:blip>
          <a:srcRect b="0" l="0" r="0" t="0"/>
          <a:stretch/>
        </p:blipFill>
        <p:spPr>
          <a:xfrm>
            <a:off x="0" y="42863"/>
            <a:ext cx="18288000" cy="1020127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