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86" r:id="rId4"/>
    <p:sldMasterId id="2147483687" r:id="rId5"/>
    <p:sldMasterId id="214748368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embeddedFontLst>
    <p:embeddedFont>
      <p:font typeface="Dosis Light"/>
      <p:regular r:id="rId47"/>
      <p:bold r:id="rId48"/>
    </p:embeddedFont>
    <p:embeddedFont>
      <p:font typeface="Dosis"/>
      <p:regular r:id="rId49"/>
      <p:bold r:id="rId50"/>
    </p:embeddedFont>
    <p:embeddedFont>
      <p:font typeface="Patrick Hand"/>
      <p:regular r:id="rId51"/>
    </p:embeddedFont>
    <p:embeddedFont>
      <p:font typeface="Bubblegum Sans"/>
      <p:regular r:id="rId52"/>
    </p:embeddedFont>
    <p:embeddedFont>
      <p:font typeface="Pontano Sans"/>
      <p:regular r:id="rId53"/>
      <p:bold r:id="rId54"/>
    </p:embeddedFont>
    <p:embeddedFont>
      <p:font typeface="Barrio"/>
      <p:regular r:id="rId55"/>
    </p:embeddedFont>
    <p:embeddedFont>
      <p:font typeface="Helvetica Neue"/>
      <p:regular r:id="rId56"/>
      <p:bold r:id="rId57"/>
      <p:italic r:id="rId58"/>
      <p:boldItalic r:id="rId59"/>
    </p:embeddedFont>
    <p:embeddedFont>
      <p:font typeface="Caveat Brush"/>
      <p:regular r:id="rId60"/>
    </p:embeddedFont>
    <p:embeddedFont>
      <p:font typeface="Love Ya Like A Sister"/>
      <p:regular r:id="rId61"/>
    </p:embeddedFont>
    <p:embeddedFont>
      <p:font typeface="Eater"/>
      <p:regular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1A438E-FC0C-4CB6-98AC-361124E9B9B8}">
  <a:tblStyle styleId="{651A438E-FC0C-4CB6-98AC-361124E9B9B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DosisLight-bold.fntdata"/><Relationship Id="rId47" Type="http://schemas.openxmlformats.org/officeDocument/2006/relationships/font" Target="fonts/DosisLight-regular.fntdata"/><Relationship Id="rId49" Type="http://schemas.openxmlformats.org/officeDocument/2006/relationships/font" Target="fonts/Dosis-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Eater-regular.fntdata"/><Relationship Id="rId61" Type="http://schemas.openxmlformats.org/officeDocument/2006/relationships/font" Target="fonts/LoveYaLikeASister-regular.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CaveatBrush-regular.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PatrickHand-regular.fntdata"/><Relationship Id="rId50" Type="http://schemas.openxmlformats.org/officeDocument/2006/relationships/font" Target="fonts/Dosis-bold.fntdata"/><Relationship Id="rId53" Type="http://schemas.openxmlformats.org/officeDocument/2006/relationships/font" Target="fonts/PontanoSans-regular.fntdata"/><Relationship Id="rId52" Type="http://schemas.openxmlformats.org/officeDocument/2006/relationships/font" Target="fonts/BubblegumSans-regular.fntdata"/><Relationship Id="rId11" Type="http://schemas.openxmlformats.org/officeDocument/2006/relationships/slide" Target="slides/slide4.xml"/><Relationship Id="rId55" Type="http://schemas.openxmlformats.org/officeDocument/2006/relationships/font" Target="fonts/Barrio-regular.fntdata"/><Relationship Id="rId10" Type="http://schemas.openxmlformats.org/officeDocument/2006/relationships/slide" Target="slides/slide3.xml"/><Relationship Id="rId54" Type="http://schemas.openxmlformats.org/officeDocument/2006/relationships/font" Target="fonts/PontanoSans-bold.fntdata"/><Relationship Id="rId13" Type="http://schemas.openxmlformats.org/officeDocument/2006/relationships/slide" Target="slides/slide6.xml"/><Relationship Id="rId57" Type="http://schemas.openxmlformats.org/officeDocument/2006/relationships/font" Target="fonts/HelveticaNeue-bold.fntdata"/><Relationship Id="rId12" Type="http://schemas.openxmlformats.org/officeDocument/2006/relationships/slide" Target="slides/slide5.xml"/><Relationship Id="rId56" Type="http://schemas.openxmlformats.org/officeDocument/2006/relationships/font" Target="fonts/HelveticaNeue-regular.fntdata"/><Relationship Id="rId15" Type="http://schemas.openxmlformats.org/officeDocument/2006/relationships/slide" Target="slides/slide8.xml"/><Relationship Id="rId59" Type="http://schemas.openxmlformats.org/officeDocument/2006/relationships/font" Target="fonts/HelveticaNeue-boldItalic.fntdata"/><Relationship Id="rId14" Type="http://schemas.openxmlformats.org/officeDocument/2006/relationships/slide" Target="slides/slide7.xml"/><Relationship Id="rId58" Type="http://schemas.openxmlformats.org/officeDocument/2006/relationships/font" Target="fonts/HelveticaNeue-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cf73b84fe8_1_4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cf73b84fe8_1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d2bbf6c304_0_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d2bbf6c304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cf711dc4f8_3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cf711dc4f8_3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cf73b84fe8_1_48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cf73b84fe8_1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cf73b84fe8_1_4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cf73b84fe8_1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e1fcf3d4ed_1_630:notes"/>
          <p:cNvSpPr/>
          <p:nvPr>
            <p:ph idx="2" type="sldImg"/>
          </p:nvPr>
        </p:nvSpPr>
        <p:spPr>
          <a:xfrm>
            <a:off x="381374" y="685800"/>
            <a:ext cx="60957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e1fcf3d4ed_1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d2bd385fa0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d2bd385f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cf73b84fe8_1_4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cf73b84fe8_1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cf73b84fe8_1_4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cf73b84fe8_1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d2a04906cd_0_2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d2a04906c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cf73b84fe8_1_50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cf73b84fe8_1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cf73b84fe8_1_38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cf73b84fe8_1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cf73b84fe8_1_4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cf73b84fe8_1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d2a04906cd_0_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d2a04906c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e1fcf3d4ed_1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e1fcf3d4e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d2a04906cd_0_3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d2a04906c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e1fcf3d4ed_1_1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e1fcf3d4ed_1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d2a04906cd_0_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d2a04906cd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cf73b84fe8_1_45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cf73b84fe8_1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cf73b84fe8_1_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cf73b84fe8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cf73b84fe8_1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cf73b84fe8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cf73b84fe8_1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cf73b84fe8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f94a9b42ca_0_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f94a9b42c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729603570e_0_13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729603570e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72bfbe6214_0_2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72bfbe621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72bfbe6214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72bfbe621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82b2d026e3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82b2d026e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cf73b84fe8_1_2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cf73b84fe8_1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e1fcf3d4ed_1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e1fcf3d4ed_1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e1fcf3d4ed_1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e1fcf3d4ed_1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d2a04906cd_0_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d2a04906c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cf711dc4f8_3_2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cf711dc4f8_3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cf711dc4f8_3_4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cf711dc4f8_3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f486288904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1f486288904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cf711dc4f8_3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cf711dc4f8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d2bbf6c304_0_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d2bbf6c304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d2bbf6c304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d2bbf6c3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cf73b84fe8_1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cf73b84fe8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d2bbf6c304_0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d2bbf6c30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sp>
        <p:nvSpPr>
          <p:cNvPr id="10" name="Google Shape;10;p2"/>
          <p:cNvSpPr/>
          <p:nvPr/>
        </p:nvSpPr>
        <p:spPr>
          <a:xfrm>
            <a:off x="0" y="0"/>
            <a:ext cx="9144093" cy="5143522"/>
          </a:xfrm>
          <a:custGeom>
            <a:rect b="b" l="l" r="r" t="t"/>
            <a:pathLst>
              <a:path extrusionOk="0" h="53026" w="94269">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0" y="4136135"/>
            <a:ext cx="1085915" cy="1007345"/>
          </a:xfrm>
          <a:custGeom>
            <a:rect b="b" l="l" r="r" t="t"/>
            <a:pathLst>
              <a:path extrusionOk="0" h="10385" w="11195">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0" y="0"/>
            <a:ext cx="1936023" cy="2500369"/>
          </a:xfrm>
          <a:custGeom>
            <a:rect b="b" l="l" r="r" t="t"/>
            <a:pathLst>
              <a:path extrusionOk="0" h="25777" w="19959">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221665" y="0"/>
            <a:ext cx="971649" cy="843027"/>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txBox="1"/>
          <p:nvPr>
            <p:ph type="ctrTitle"/>
          </p:nvPr>
        </p:nvSpPr>
        <p:spPr>
          <a:xfrm>
            <a:off x="4918075" y="1991850"/>
            <a:ext cx="3957900" cy="115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1"/>
        </a:solidFill>
      </p:bgPr>
    </p:bg>
    <p:spTree>
      <p:nvGrpSpPr>
        <p:cNvPr id="90" name="Shape 90"/>
        <p:cNvGrpSpPr/>
        <p:nvPr/>
      </p:nvGrpSpPr>
      <p:grpSpPr>
        <a:xfrm>
          <a:off x="0" y="0"/>
          <a:ext cx="0" cy="0"/>
          <a:chOff x="0" y="0"/>
          <a:chExt cx="0" cy="0"/>
        </a:xfrm>
      </p:grpSpPr>
      <p:sp>
        <p:nvSpPr>
          <p:cNvPr id="91" name="Google Shape;91;p11"/>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leaves">
  <p:cSld name="BLANK_2">
    <p:bg>
      <p:bgPr>
        <a:solidFill>
          <a:schemeClr val="accent1"/>
        </a:solidFill>
      </p:bgPr>
    </p:bg>
    <p:spTree>
      <p:nvGrpSpPr>
        <p:cNvPr id="92" name="Shape 92"/>
        <p:cNvGrpSpPr/>
        <p:nvPr/>
      </p:nvGrpSpPr>
      <p:grpSpPr>
        <a:xfrm>
          <a:off x="0" y="0"/>
          <a:ext cx="0" cy="0"/>
          <a:chOff x="0" y="0"/>
          <a:chExt cx="0" cy="0"/>
        </a:xfrm>
      </p:grpSpPr>
      <p:sp>
        <p:nvSpPr>
          <p:cNvPr id="93" name="Google Shape;93;p12"/>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
        <p:nvSpPr>
          <p:cNvPr id="94" name="Google Shape;94;p12"/>
          <p:cNvSpPr/>
          <p:nvPr/>
        </p:nvSpPr>
        <p:spPr>
          <a:xfrm rot="3560713">
            <a:off x="7919979" y="4139908"/>
            <a:ext cx="1129759" cy="685684"/>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2"/>
          <p:cNvSpPr/>
          <p:nvPr/>
        </p:nvSpPr>
        <p:spPr>
          <a:xfrm rot="1619439">
            <a:off x="7518911" y="3963338"/>
            <a:ext cx="440102" cy="657294"/>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2"/>
          <p:cNvSpPr/>
          <p:nvPr/>
        </p:nvSpPr>
        <p:spPr>
          <a:xfrm rot="-5564790">
            <a:off x="1156803" y="211500"/>
            <a:ext cx="672035" cy="536827"/>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2"/>
          <p:cNvSpPr/>
          <p:nvPr/>
        </p:nvSpPr>
        <p:spPr>
          <a:xfrm rot="8585060">
            <a:off x="241104" y="264328"/>
            <a:ext cx="975659" cy="1597185"/>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p:cSld name="BLANK_1">
    <p:bg>
      <p:bgPr>
        <a:solidFill>
          <a:schemeClr val="accent2"/>
        </a:solidFill>
      </p:bgPr>
    </p:bg>
    <p:spTree>
      <p:nvGrpSpPr>
        <p:cNvPr id="98" name="Shape 98"/>
        <p:cNvGrpSpPr/>
        <p:nvPr/>
      </p:nvGrpSpPr>
      <p:grpSpPr>
        <a:xfrm>
          <a:off x="0" y="0"/>
          <a:ext cx="0" cy="0"/>
          <a:chOff x="0" y="0"/>
          <a:chExt cx="0" cy="0"/>
        </a:xfrm>
      </p:grpSpPr>
      <p:sp>
        <p:nvSpPr>
          <p:cNvPr id="99" name="Google Shape;99;p13"/>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
        <p:nvSpPr>
          <p:cNvPr id="100" name="Google Shape;100;p13"/>
          <p:cNvSpPr/>
          <p:nvPr/>
        </p:nvSpPr>
        <p:spPr>
          <a:xfrm rot="3560713">
            <a:off x="7919979" y="4139908"/>
            <a:ext cx="1129759" cy="685684"/>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3"/>
          <p:cNvSpPr/>
          <p:nvPr/>
        </p:nvSpPr>
        <p:spPr>
          <a:xfrm rot="1619439">
            <a:off x="7518911" y="3963338"/>
            <a:ext cx="440102" cy="657294"/>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3"/>
          <p:cNvSpPr/>
          <p:nvPr/>
        </p:nvSpPr>
        <p:spPr>
          <a:xfrm rot="-5564790">
            <a:off x="1156803" y="211500"/>
            <a:ext cx="672035" cy="536827"/>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rot="8585060">
            <a:off x="241104" y="264328"/>
            <a:ext cx="975659" cy="1597185"/>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rgbClr val="1D5885">
              <a:alpha val="52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104" name="Shape 104"/>
        <p:cNvGrpSpPr/>
        <p:nvPr/>
      </p:nvGrpSpPr>
      <p:grpSpPr>
        <a:xfrm>
          <a:off x="0" y="0"/>
          <a:ext cx="0" cy="0"/>
          <a:chOff x="0" y="0"/>
          <a:chExt cx="0" cy="0"/>
        </a:xfrm>
      </p:grpSpPr>
      <p:sp>
        <p:nvSpPr>
          <p:cNvPr id="105" name="Google Shape;105;p14"/>
          <p:cNvSpPr txBox="1"/>
          <p:nvPr>
            <p:ph type="title"/>
          </p:nvPr>
        </p:nvSpPr>
        <p:spPr>
          <a:xfrm>
            <a:off x="669727" y="234404"/>
            <a:ext cx="78045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1pPr>
            <a:lvl2pPr indent="152400" lvl="1"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2pPr>
            <a:lvl3pPr indent="292100" lvl="2"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3pPr>
            <a:lvl4pPr indent="444500" lvl="3"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4pPr>
            <a:lvl5pPr indent="584200" lvl="4"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5pPr>
            <a:lvl6pPr indent="736600" lvl="5"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6pPr>
            <a:lvl7pPr indent="889000" lvl="6"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7pPr>
            <a:lvl8pPr indent="1028700" lvl="7"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8pPr>
            <a:lvl9pPr indent="1181100" lvl="8"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9pPr>
          </a:lstStyle>
          <a:p/>
        </p:txBody>
      </p:sp>
      <p:sp>
        <p:nvSpPr>
          <p:cNvPr id="106" name="Google Shape;106;p14"/>
          <p:cNvSpPr txBox="1"/>
          <p:nvPr>
            <p:ph idx="1" type="body"/>
          </p:nvPr>
        </p:nvSpPr>
        <p:spPr>
          <a:xfrm>
            <a:off x="669727" y="1372939"/>
            <a:ext cx="7804500" cy="3315000"/>
          </a:xfrm>
          <a:prstGeom prst="rect">
            <a:avLst/>
          </a:prstGeom>
          <a:noFill/>
          <a:ln>
            <a:noFill/>
          </a:ln>
        </p:spPr>
        <p:txBody>
          <a:bodyPr anchorCtr="0" anchor="ctr" bIns="91425" lIns="91425" spcFirstLastPara="1" rIns="91425" wrap="square" tIns="91425">
            <a:noAutofit/>
          </a:bodyPr>
          <a:lstStyle>
            <a:lvl1pPr indent="-336550" lvl="0" marL="4572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1pPr>
            <a:lvl2pPr indent="-336550" lvl="1" marL="9144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2pPr>
            <a:lvl3pPr indent="-336550" lvl="2" marL="13716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3pPr>
            <a:lvl4pPr indent="-336550" lvl="3" marL="18288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4pPr>
            <a:lvl5pPr indent="-336550" lvl="4" marL="22860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5pPr>
            <a:lvl6pPr indent="-336550" lvl="5" marL="27432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6pPr>
            <a:lvl7pPr indent="-336550" lvl="6" marL="32004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7pPr>
            <a:lvl8pPr indent="-336550" lvl="7" marL="36576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8pPr>
            <a:lvl9pPr indent="-336550" lvl="8" marL="41148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p:cSld name="TITLE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15"/>
          <p:cNvSpPr txBox="1"/>
          <p:nvPr>
            <p:ph type="ctrTitle"/>
          </p:nvPr>
        </p:nvSpPr>
        <p:spPr>
          <a:xfrm>
            <a:off x="1763713" y="4083844"/>
            <a:ext cx="5327700" cy="56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3600"/>
              <a:buNone/>
              <a:defRPr b="1" sz="2800"/>
            </a:lvl1pPr>
            <a:lvl2pPr lvl="1" rtl="0" algn="l">
              <a:spcBef>
                <a:spcPts val="0"/>
              </a:spcBef>
              <a:spcAft>
                <a:spcPts val="0"/>
              </a:spcAft>
              <a:buSzPts val="3600"/>
              <a:buNone/>
              <a:defRPr/>
            </a:lvl2pPr>
            <a:lvl3pPr lvl="2" rtl="0" algn="l">
              <a:spcBef>
                <a:spcPts val="0"/>
              </a:spcBef>
              <a:spcAft>
                <a:spcPts val="0"/>
              </a:spcAft>
              <a:buSzPts val="3600"/>
              <a:buNone/>
              <a:defRPr/>
            </a:lvl3pPr>
            <a:lvl4pPr lvl="3" rtl="0" algn="l">
              <a:spcBef>
                <a:spcPts val="0"/>
              </a:spcBef>
              <a:spcAft>
                <a:spcPts val="0"/>
              </a:spcAft>
              <a:buSzPts val="3600"/>
              <a:buNone/>
              <a:defRPr/>
            </a:lvl4pPr>
            <a:lvl5pPr lvl="4" rtl="0" algn="l">
              <a:spcBef>
                <a:spcPts val="0"/>
              </a:spcBef>
              <a:spcAft>
                <a:spcPts val="0"/>
              </a:spcAft>
              <a:buSzPts val="3600"/>
              <a:buNone/>
              <a:defRPr/>
            </a:lvl5pPr>
            <a:lvl6pPr lvl="5" rtl="0" algn="l">
              <a:spcBef>
                <a:spcPts val="0"/>
              </a:spcBef>
              <a:spcAft>
                <a:spcPts val="0"/>
              </a:spcAft>
              <a:buSzPts val="3600"/>
              <a:buNone/>
              <a:defRPr/>
            </a:lvl6pPr>
            <a:lvl7pPr lvl="6" rtl="0" algn="l">
              <a:spcBef>
                <a:spcPts val="0"/>
              </a:spcBef>
              <a:spcAft>
                <a:spcPts val="0"/>
              </a:spcAft>
              <a:buSzPts val="3600"/>
              <a:buNone/>
              <a:defRPr/>
            </a:lvl7pPr>
            <a:lvl8pPr lvl="7" rtl="0" algn="l">
              <a:spcBef>
                <a:spcPts val="0"/>
              </a:spcBef>
              <a:spcAft>
                <a:spcPts val="0"/>
              </a:spcAft>
              <a:buSzPts val="3600"/>
              <a:buNone/>
              <a:defRPr/>
            </a:lvl8pPr>
            <a:lvl9pPr lvl="8" rtl="0" algn="l">
              <a:spcBef>
                <a:spcPts val="0"/>
              </a:spcBef>
              <a:spcAft>
                <a:spcPts val="0"/>
              </a:spcAft>
              <a:buSzPts val="3600"/>
              <a:buNone/>
              <a:defRPr/>
            </a:lvl9pPr>
          </a:lstStyle>
          <a:p/>
        </p:txBody>
      </p:sp>
      <p:sp>
        <p:nvSpPr>
          <p:cNvPr id="109" name="Google Shape;109;p15"/>
          <p:cNvSpPr txBox="1"/>
          <p:nvPr>
            <p:ph idx="1" type="subTitle"/>
          </p:nvPr>
        </p:nvSpPr>
        <p:spPr>
          <a:xfrm>
            <a:off x="1763713" y="4624388"/>
            <a:ext cx="5327700" cy="377400"/>
          </a:xfrm>
          <a:prstGeom prst="rect">
            <a:avLst/>
          </a:prstGeom>
          <a:noFill/>
          <a:ln>
            <a:noFill/>
          </a:ln>
        </p:spPr>
        <p:txBody>
          <a:bodyPr anchorCtr="0" anchor="t" bIns="45700" lIns="91425" spcFirstLastPara="1" rIns="91425" wrap="square" tIns="45700">
            <a:noAutofit/>
          </a:bodyPr>
          <a:lstStyle>
            <a:lvl1pPr lvl="0" rtl="0" algn="l">
              <a:spcBef>
                <a:spcPts val="480"/>
              </a:spcBef>
              <a:spcAft>
                <a:spcPts val="0"/>
              </a:spcAft>
              <a:buClr>
                <a:srgbClr val="333399"/>
              </a:buClr>
              <a:buSzPts val="2400"/>
              <a:buFont typeface="Arial"/>
              <a:buNone/>
              <a:defRPr b="1" sz="2400"/>
            </a:lvl1pPr>
            <a:lvl2pPr lvl="1" rtl="0" algn="l">
              <a:spcBef>
                <a:spcPts val="360"/>
              </a:spcBef>
              <a:spcAft>
                <a:spcPts val="0"/>
              </a:spcAft>
              <a:buClr>
                <a:srgbClr val="333399"/>
              </a:buClr>
              <a:buSzPts val="1800"/>
              <a:buChar char="⊶"/>
              <a:defRPr/>
            </a:lvl2pPr>
            <a:lvl3pPr lvl="2" rtl="0" algn="l">
              <a:spcBef>
                <a:spcPts val="360"/>
              </a:spcBef>
              <a:spcAft>
                <a:spcPts val="0"/>
              </a:spcAft>
              <a:buClr>
                <a:srgbClr val="333399"/>
              </a:buClr>
              <a:buSzPts val="1800"/>
              <a:buChar char="⊸"/>
              <a:defRPr/>
            </a:lvl3pPr>
            <a:lvl4pPr lvl="3" rtl="0" algn="l">
              <a:spcBef>
                <a:spcPts val="360"/>
              </a:spcBef>
              <a:spcAft>
                <a:spcPts val="0"/>
              </a:spcAft>
              <a:buClr>
                <a:schemeClr val="dk1"/>
              </a:buClr>
              <a:buSzPts val="1800"/>
              <a:buChar char="●"/>
              <a:defRPr/>
            </a:lvl4pPr>
            <a:lvl5pPr lvl="4" rtl="0" algn="l">
              <a:spcBef>
                <a:spcPts val="360"/>
              </a:spcBef>
              <a:spcAft>
                <a:spcPts val="0"/>
              </a:spcAft>
              <a:buClr>
                <a:schemeClr val="dk1"/>
              </a:buClr>
              <a:buSzPts val="1800"/>
              <a:buChar char="○"/>
              <a:defRPr/>
            </a:lvl5pPr>
            <a:lvl6pPr lvl="5" rtl="0" algn="l">
              <a:spcBef>
                <a:spcPts val="360"/>
              </a:spcBef>
              <a:spcAft>
                <a:spcPts val="0"/>
              </a:spcAft>
              <a:buClr>
                <a:schemeClr val="dk1"/>
              </a:buClr>
              <a:buSzPts val="1800"/>
              <a:buChar char="■"/>
              <a:defRPr/>
            </a:lvl6pPr>
            <a:lvl7pPr lvl="6" rtl="0" algn="l">
              <a:spcBef>
                <a:spcPts val="360"/>
              </a:spcBef>
              <a:spcAft>
                <a:spcPts val="0"/>
              </a:spcAft>
              <a:buClr>
                <a:schemeClr val="dk1"/>
              </a:buClr>
              <a:buSzPts val="1800"/>
              <a:buChar char="●"/>
              <a:defRPr/>
            </a:lvl7pPr>
            <a:lvl8pPr lvl="7" rtl="0" algn="l">
              <a:spcBef>
                <a:spcPts val="360"/>
              </a:spcBef>
              <a:spcAft>
                <a:spcPts val="0"/>
              </a:spcAft>
              <a:buClr>
                <a:schemeClr val="dk1"/>
              </a:buClr>
              <a:buSzPts val="1800"/>
              <a:buChar char="○"/>
              <a:defRPr/>
            </a:lvl8pPr>
            <a:lvl9pPr lvl="8"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114" name="Shape 114"/>
        <p:cNvGrpSpPr/>
        <p:nvPr/>
      </p:nvGrpSpPr>
      <p:grpSpPr>
        <a:xfrm>
          <a:off x="0" y="0"/>
          <a:ext cx="0" cy="0"/>
          <a:chOff x="0" y="0"/>
          <a:chExt cx="0" cy="0"/>
        </a:xfrm>
      </p:grpSpPr>
      <p:sp>
        <p:nvSpPr>
          <p:cNvPr id="115" name="Google Shape;115;p17"/>
          <p:cNvSpPr/>
          <p:nvPr/>
        </p:nvSpPr>
        <p:spPr>
          <a:xfrm>
            <a:off x="0" y="0"/>
            <a:ext cx="9144093" cy="5143522"/>
          </a:xfrm>
          <a:custGeom>
            <a:rect b="b" l="l" r="r" t="t"/>
            <a:pathLst>
              <a:path extrusionOk="0" h="53026" w="94269">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7"/>
          <p:cNvSpPr/>
          <p:nvPr/>
        </p:nvSpPr>
        <p:spPr>
          <a:xfrm>
            <a:off x="0" y="4136135"/>
            <a:ext cx="1085915" cy="1007345"/>
          </a:xfrm>
          <a:custGeom>
            <a:rect b="b" l="l" r="r" t="t"/>
            <a:pathLst>
              <a:path extrusionOk="0" h="10385" w="11195">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7"/>
          <p:cNvSpPr/>
          <p:nvPr/>
        </p:nvSpPr>
        <p:spPr>
          <a:xfrm>
            <a:off x="0" y="0"/>
            <a:ext cx="1936023" cy="2500369"/>
          </a:xfrm>
          <a:custGeom>
            <a:rect b="b" l="l" r="r" t="t"/>
            <a:pathLst>
              <a:path extrusionOk="0" h="25777" w="19959">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7"/>
          <p:cNvSpPr/>
          <p:nvPr/>
        </p:nvSpPr>
        <p:spPr>
          <a:xfrm>
            <a:off x="2221665" y="0"/>
            <a:ext cx="971649" cy="843027"/>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7"/>
          <p:cNvSpPr txBox="1"/>
          <p:nvPr>
            <p:ph type="ctrTitle"/>
          </p:nvPr>
        </p:nvSpPr>
        <p:spPr>
          <a:xfrm>
            <a:off x="4918075" y="1991850"/>
            <a:ext cx="3957900" cy="1159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20" name="Shape 120"/>
        <p:cNvGrpSpPr/>
        <p:nvPr/>
      </p:nvGrpSpPr>
      <p:grpSpPr>
        <a:xfrm>
          <a:off x="0" y="0"/>
          <a:ext cx="0" cy="0"/>
          <a:chOff x="0" y="0"/>
          <a:chExt cx="0" cy="0"/>
        </a:xfrm>
      </p:grpSpPr>
      <p:sp>
        <p:nvSpPr>
          <p:cNvPr id="121" name="Google Shape;121;p18"/>
          <p:cNvSpPr/>
          <p:nvPr/>
        </p:nvSpPr>
        <p:spPr>
          <a:xfrm>
            <a:off x="0" y="0"/>
            <a:ext cx="9143954" cy="5143389"/>
          </a:xfrm>
          <a:custGeom>
            <a:rect b="b" l="l" r="r" t="t"/>
            <a:pathLst>
              <a:path extrusionOk="0" h="53026" w="9427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8"/>
          <p:cNvSpPr/>
          <p:nvPr/>
        </p:nvSpPr>
        <p:spPr>
          <a:xfrm>
            <a:off x="235802" y="2802078"/>
            <a:ext cx="1905613" cy="1255536"/>
          </a:xfrm>
          <a:custGeom>
            <a:rect b="b" l="l" r="r" t="t"/>
            <a:pathLst>
              <a:path extrusionOk="0" h="12944" w="19646">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8"/>
          <p:cNvSpPr/>
          <p:nvPr/>
        </p:nvSpPr>
        <p:spPr>
          <a:xfrm>
            <a:off x="0" y="4136091"/>
            <a:ext cx="1085984" cy="1007319"/>
          </a:xfrm>
          <a:custGeom>
            <a:rect b="b" l="l" r="r" t="t"/>
            <a:pathLst>
              <a:path extrusionOk="0" h="10385" w="11196">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124" name="Google Shape;124;p18"/>
          <p:cNvSpPr/>
          <p:nvPr/>
        </p:nvSpPr>
        <p:spPr>
          <a:xfrm>
            <a:off x="0" y="0"/>
            <a:ext cx="1936070" cy="2500305"/>
          </a:xfrm>
          <a:custGeom>
            <a:rect b="b" l="l" r="r" t="t"/>
            <a:pathLst>
              <a:path extrusionOk="0" h="25777" w="1996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125" name="Google Shape;125;p18"/>
          <p:cNvSpPr/>
          <p:nvPr/>
        </p:nvSpPr>
        <p:spPr>
          <a:xfrm>
            <a:off x="2221739" y="0"/>
            <a:ext cx="971624" cy="843005"/>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126" name="Google Shape;126;p18"/>
          <p:cNvSpPr/>
          <p:nvPr/>
        </p:nvSpPr>
        <p:spPr>
          <a:xfrm>
            <a:off x="1680587" y="3914645"/>
            <a:ext cx="1491337" cy="1228764"/>
          </a:xfrm>
          <a:custGeom>
            <a:rect b="b" l="l" r="r" t="t"/>
            <a:pathLst>
              <a:path extrusionOk="0" h="12668" w="15375">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8"/>
          <p:cNvSpPr txBox="1"/>
          <p:nvPr>
            <p:ph type="ctrTitle"/>
          </p:nvPr>
        </p:nvSpPr>
        <p:spPr>
          <a:xfrm>
            <a:off x="5349175" y="1964350"/>
            <a:ext cx="3108900" cy="1159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p:txBody>
      </p:sp>
      <p:sp>
        <p:nvSpPr>
          <p:cNvPr id="128" name="Google Shape;128;p18"/>
          <p:cNvSpPr txBox="1"/>
          <p:nvPr>
            <p:ph idx="1" type="subTitle"/>
          </p:nvPr>
        </p:nvSpPr>
        <p:spPr>
          <a:xfrm>
            <a:off x="5349175" y="3221054"/>
            <a:ext cx="31089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129" name="Shape 129"/>
        <p:cNvGrpSpPr/>
        <p:nvPr/>
      </p:nvGrpSpPr>
      <p:grpSpPr>
        <a:xfrm>
          <a:off x="0" y="0"/>
          <a:ext cx="0" cy="0"/>
          <a:chOff x="0" y="0"/>
          <a:chExt cx="0" cy="0"/>
        </a:xfrm>
      </p:grpSpPr>
      <p:sp>
        <p:nvSpPr>
          <p:cNvPr id="130" name="Google Shape;130;p19"/>
          <p:cNvSpPr/>
          <p:nvPr/>
        </p:nvSpPr>
        <p:spPr>
          <a:xfrm>
            <a:off x="0" y="0"/>
            <a:ext cx="9144093" cy="5143522"/>
          </a:xfrm>
          <a:custGeom>
            <a:rect b="b" l="l" r="r" t="t"/>
            <a:pathLst>
              <a:path extrusionOk="0" h="53026" w="94269">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9"/>
          <p:cNvSpPr/>
          <p:nvPr/>
        </p:nvSpPr>
        <p:spPr>
          <a:xfrm>
            <a:off x="1650244" y="3237827"/>
            <a:ext cx="930521" cy="1355672"/>
          </a:xfrm>
          <a:custGeom>
            <a:rect b="b" l="l" r="r" t="t"/>
            <a:pathLst>
              <a:path extrusionOk="0" h="13976" w="9593">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9"/>
          <p:cNvSpPr/>
          <p:nvPr/>
        </p:nvSpPr>
        <p:spPr>
          <a:xfrm>
            <a:off x="7602686" y="3512916"/>
            <a:ext cx="1278848" cy="1021604"/>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9"/>
          <p:cNvSpPr/>
          <p:nvPr/>
        </p:nvSpPr>
        <p:spPr>
          <a:xfrm>
            <a:off x="6991883" y="3961149"/>
            <a:ext cx="566286" cy="927029"/>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9"/>
          <p:cNvSpPr/>
          <p:nvPr/>
        </p:nvSpPr>
        <p:spPr>
          <a:xfrm>
            <a:off x="0" y="2514602"/>
            <a:ext cx="1378855" cy="1907408"/>
          </a:xfrm>
          <a:custGeom>
            <a:rect b="b" l="l" r="r" t="t"/>
            <a:pathLst>
              <a:path extrusionOk="0" h="19664" w="14215">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9"/>
          <p:cNvSpPr/>
          <p:nvPr/>
        </p:nvSpPr>
        <p:spPr>
          <a:xfrm>
            <a:off x="2114578" y="0"/>
            <a:ext cx="1107352" cy="964471"/>
          </a:xfrm>
          <a:custGeom>
            <a:rect b="b" l="l" r="r" t="t"/>
            <a:pathLst>
              <a:path extrusionOk="0" h="9943" w="11416">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9"/>
          <p:cNvSpPr/>
          <p:nvPr/>
        </p:nvSpPr>
        <p:spPr>
          <a:xfrm>
            <a:off x="7600940" y="421461"/>
            <a:ext cx="1543076" cy="2686124"/>
          </a:xfrm>
          <a:custGeom>
            <a:rect b="b" l="l" r="r" t="t"/>
            <a:pathLst>
              <a:path extrusionOk="0" h="27692" w="15908">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9"/>
          <p:cNvSpPr txBox="1"/>
          <p:nvPr>
            <p:ph idx="1" type="body"/>
          </p:nvPr>
        </p:nvSpPr>
        <p:spPr>
          <a:xfrm>
            <a:off x="3344575" y="1323600"/>
            <a:ext cx="3859200" cy="819900"/>
          </a:xfrm>
          <a:prstGeom prst="rect">
            <a:avLst/>
          </a:prstGeom>
        </p:spPr>
        <p:txBody>
          <a:bodyPr anchorCtr="0" anchor="t" bIns="91425" lIns="91425" spcFirstLastPara="1" rIns="91425" wrap="square" tIns="91425">
            <a:noAutofit/>
          </a:bodyPr>
          <a:lstStyle>
            <a:lvl1pPr indent="-393700" lvl="0" marL="457200" rtl="0">
              <a:spcBef>
                <a:spcPts val="600"/>
              </a:spcBef>
              <a:spcAft>
                <a:spcPts val="0"/>
              </a:spcAft>
              <a:buClr>
                <a:schemeClr val="accent2"/>
              </a:buClr>
              <a:buSzPts val="2600"/>
              <a:buChar char="⊷"/>
              <a:defRPr i="1" sz="2600">
                <a:solidFill>
                  <a:schemeClr val="accent2"/>
                </a:solidFill>
              </a:defRPr>
            </a:lvl1pPr>
            <a:lvl2pPr indent="-393700" lvl="1" marL="914400" rtl="0">
              <a:spcBef>
                <a:spcPts val="0"/>
              </a:spcBef>
              <a:spcAft>
                <a:spcPts val="0"/>
              </a:spcAft>
              <a:buClr>
                <a:schemeClr val="accent2"/>
              </a:buClr>
              <a:buSzPts val="2600"/>
              <a:buChar char="⊶"/>
              <a:defRPr i="1" sz="2600">
                <a:solidFill>
                  <a:schemeClr val="accent2"/>
                </a:solidFill>
              </a:defRPr>
            </a:lvl2pPr>
            <a:lvl3pPr indent="-393700" lvl="2" marL="1371600" rtl="0">
              <a:spcBef>
                <a:spcPts val="0"/>
              </a:spcBef>
              <a:spcAft>
                <a:spcPts val="0"/>
              </a:spcAft>
              <a:buClr>
                <a:schemeClr val="accent2"/>
              </a:buClr>
              <a:buSzPts val="2600"/>
              <a:buChar char="⊸"/>
              <a:defRPr i="1" sz="2600">
                <a:solidFill>
                  <a:schemeClr val="accent2"/>
                </a:solidFill>
              </a:defRPr>
            </a:lvl3pPr>
            <a:lvl4pPr indent="-393700" lvl="3" marL="1828800" rtl="0">
              <a:spcBef>
                <a:spcPts val="0"/>
              </a:spcBef>
              <a:spcAft>
                <a:spcPts val="0"/>
              </a:spcAft>
              <a:buClr>
                <a:schemeClr val="accent2"/>
              </a:buClr>
              <a:buSzPts val="2600"/>
              <a:buChar char="●"/>
              <a:defRPr i="1" sz="2600">
                <a:solidFill>
                  <a:schemeClr val="accent2"/>
                </a:solidFill>
              </a:defRPr>
            </a:lvl4pPr>
            <a:lvl5pPr indent="-393700" lvl="4" marL="2286000" rtl="0">
              <a:spcBef>
                <a:spcPts val="0"/>
              </a:spcBef>
              <a:spcAft>
                <a:spcPts val="0"/>
              </a:spcAft>
              <a:buClr>
                <a:schemeClr val="accent2"/>
              </a:buClr>
              <a:buSzPts val="2600"/>
              <a:buChar char="○"/>
              <a:defRPr i="1" sz="2600">
                <a:solidFill>
                  <a:schemeClr val="accent2"/>
                </a:solidFill>
              </a:defRPr>
            </a:lvl5pPr>
            <a:lvl6pPr indent="-393700" lvl="5" marL="2743200" rtl="0">
              <a:spcBef>
                <a:spcPts val="0"/>
              </a:spcBef>
              <a:spcAft>
                <a:spcPts val="0"/>
              </a:spcAft>
              <a:buClr>
                <a:schemeClr val="accent2"/>
              </a:buClr>
              <a:buSzPts val="2600"/>
              <a:buChar char="■"/>
              <a:defRPr i="1" sz="2600">
                <a:solidFill>
                  <a:schemeClr val="accent2"/>
                </a:solidFill>
              </a:defRPr>
            </a:lvl6pPr>
            <a:lvl7pPr indent="-393700" lvl="6" marL="3200400" rtl="0">
              <a:spcBef>
                <a:spcPts val="0"/>
              </a:spcBef>
              <a:spcAft>
                <a:spcPts val="0"/>
              </a:spcAft>
              <a:buClr>
                <a:schemeClr val="accent2"/>
              </a:buClr>
              <a:buSzPts val="2600"/>
              <a:buChar char="●"/>
              <a:defRPr i="1" sz="2600">
                <a:solidFill>
                  <a:schemeClr val="accent2"/>
                </a:solidFill>
              </a:defRPr>
            </a:lvl7pPr>
            <a:lvl8pPr indent="-393700" lvl="7" marL="3657600" rtl="0">
              <a:spcBef>
                <a:spcPts val="0"/>
              </a:spcBef>
              <a:spcAft>
                <a:spcPts val="0"/>
              </a:spcAft>
              <a:buClr>
                <a:schemeClr val="accent2"/>
              </a:buClr>
              <a:buSzPts val="2600"/>
              <a:buChar char="○"/>
              <a:defRPr i="1" sz="2600">
                <a:solidFill>
                  <a:schemeClr val="accent2"/>
                </a:solidFill>
              </a:defRPr>
            </a:lvl8pPr>
            <a:lvl9pPr indent="-393700" lvl="8" marL="4114800" rtl="0">
              <a:spcBef>
                <a:spcPts val="0"/>
              </a:spcBef>
              <a:spcAft>
                <a:spcPts val="0"/>
              </a:spcAft>
              <a:buClr>
                <a:schemeClr val="accent2"/>
              </a:buClr>
              <a:buSzPts val="2600"/>
              <a:buChar char="■"/>
              <a:defRPr i="1" sz="2600">
                <a:solidFill>
                  <a:schemeClr val="accent2"/>
                </a:solidFill>
              </a:defRPr>
            </a:lvl9pPr>
          </a:lstStyle>
          <a:p/>
        </p:txBody>
      </p:sp>
      <p:sp>
        <p:nvSpPr>
          <p:cNvPr id="138" name="Google Shape;138;p19"/>
          <p:cNvSpPr txBox="1"/>
          <p:nvPr/>
        </p:nvSpPr>
        <p:spPr>
          <a:xfrm>
            <a:off x="1531725" y="1092169"/>
            <a:ext cx="1957200" cy="653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139" name="Google Shape;139;p19"/>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40" name="Shape 140"/>
        <p:cNvGrpSpPr/>
        <p:nvPr/>
      </p:nvGrpSpPr>
      <p:grpSpPr>
        <a:xfrm>
          <a:off x="0" y="0"/>
          <a:ext cx="0" cy="0"/>
          <a:chOff x="0" y="0"/>
          <a:chExt cx="0" cy="0"/>
        </a:xfrm>
      </p:grpSpPr>
      <p:sp>
        <p:nvSpPr>
          <p:cNvPr id="141" name="Google Shape;141;p20"/>
          <p:cNvSpPr/>
          <p:nvPr/>
        </p:nvSpPr>
        <p:spPr>
          <a:xfrm>
            <a:off x="0" y="0"/>
            <a:ext cx="9144093" cy="5143522"/>
          </a:xfrm>
          <a:custGeom>
            <a:rect b="b" l="l" r="r" t="t"/>
            <a:pathLst>
              <a:path extrusionOk="0" h="53026" w="94269">
                <a:moveTo>
                  <a:pt x="40138" y="14729"/>
                </a:moveTo>
                <a:lnTo>
                  <a:pt x="40211" y="15411"/>
                </a:lnTo>
                <a:lnTo>
                  <a:pt x="40303" y="16239"/>
                </a:lnTo>
                <a:lnTo>
                  <a:pt x="40395" y="17325"/>
                </a:lnTo>
                <a:lnTo>
                  <a:pt x="40469" y="18633"/>
                </a:lnTo>
                <a:lnTo>
                  <a:pt x="40543" y="20161"/>
                </a:lnTo>
                <a:lnTo>
                  <a:pt x="40561" y="20989"/>
                </a:lnTo>
                <a:lnTo>
                  <a:pt x="40579" y="21855"/>
                </a:lnTo>
                <a:lnTo>
                  <a:pt x="40561" y="22738"/>
                </a:lnTo>
                <a:lnTo>
                  <a:pt x="40561" y="23659"/>
                </a:lnTo>
                <a:lnTo>
                  <a:pt x="40524" y="24616"/>
                </a:lnTo>
                <a:lnTo>
                  <a:pt x="40469" y="25574"/>
                </a:lnTo>
                <a:lnTo>
                  <a:pt x="40395" y="26568"/>
                </a:lnTo>
                <a:lnTo>
                  <a:pt x="40303" y="27562"/>
                </a:lnTo>
                <a:lnTo>
                  <a:pt x="40193" y="28556"/>
                </a:lnTo>
                <a:lnTo>
                  <a:pt x="40064" y="29569"/>
                </a:lnTo>
                <a:lnTo>
                  <a:pt x="39880" y="30563"/>
                </a:lnTo>
                <a:lnTo>
                  <a:pt x="39696" y="31558"/>
                </a:lnTo>
                <a:lnTo>
                  <a:pt x="39475" y="32552"/>
                </a:lnTo>
                <a:lnTo>
                  <a:pt x="39217" y="33528"/>
                </a:lnTo>
                <a:lnTo>
                  <a:pt x="38922" y="34485"/>
                </a:lnTo>
                <a:lnTo>
                  <a:pt x="38591" y="35424"/>
                </a:lnTo>
                <a:lnTo>
                  <a:pt x="38407" y="35884"/>
                </a:lnTo>
                <a:lnTo>
                  <a:pt x="38223" y="36326"/>
                </a:lnTo>
                <a:lnTo>
                  <a:pt x="38039" y="36768"/>
                </a:lnTo>
                <a:lnTo>
                  <a:pt x="37818" y="37210"/>
                </a:lnTo>
                <a:lnTo>
                  <a:pt x="37597" y="37633"/>
                </a:lnTo>
                <a:lnTo>
                  <a:pt x="37376" y="38038"/>
                </a:lnTo>
                <a:lnTo>
                  <a:pt x="37136" y="38444"/>
                </a:lnTo>
                <a:lnTo>
                  <a:pt x="36897" y="38849"/>
                </a:lnTo>
                <a:lnTo>
                  <a:pt x="36621" y="39235"/>
                </a:lnTo>
                <a:lnTo>
                  <a:pt x="36363" y="39585"/>
                </a:lnTo>
                <a:lnTo>
                  <a:pt x="36087" y="39953"/>
                </a:lnTo>
                <a:lnTo>
                  <a:pt x="35811" y="40285"/>
                </a:lnTo>
                <a:lnTo>
                  <a:pt x="35516" y="40598"/>
                </a:lnTo>
                <a:lnTo>
                  <a:pt x="35222" y="40911"/>
                </a:lnTo>
                <a:lnTo>
                  <a:pt x="34927" y="41205"/>
                </a:lnTo>
                <a:lnTo>
                  <a:pt x="34614" y="41500"/>
                </a:lnTo>
                <a:lnTo>
                  <a:pt x="34301" y="41758"/>
                </a:lnTo>
                <a:lnTo>
                  <a:pt x="33988" y="42015"/>
                </a:lnTo>
                <a:lnTo>
                  <a:pt x="33675" y="42255"/>
                </a:lnTo>
                <a:lnTo>
                  <a:pt x="33344" y="42494"/>
                </a:lnTo>
                <a:lnTo>
                  <a:pt x="33012" y="42715"/>
                </a:lnTo>
                <a:lnTo>
                  <a:pt x="32681" y="42918"/>
                </a:lnTo>
                <a:lnTo>
                  <a:pt x="32349" y="43102"/>
                </a:lnTo>
                <a:lnTo>
                  <a:pt x="32018" y="43286"/>
                </a:lnTo>
                <a:lnTo>
                  <a:pt x="31337" y="43636"/>
                </a:lnTo>
                <a:lnTo>
                  <a:pt x="30656" y="43930"/>
                </a:lnTo>
                <a:lnTo>
                  <a:pt x="29956" y="44188"/>
                </a:lnTo>
                <a:lnTo>
                  <a:pt x="29275" y="44409"/>
                </a:lnTo>
                <a:lnTo>
                  <a:pt x="28593" y="44593"/>
                </a:lnTo>
                <a:lnTo>
                  <a:pt x="27912" y="44740"/>
                </a:lnTo>
                <a:lnTo>
                  <a:pt x="27249" y="44869"/>
                </a:lnTo>
                <a:lnTo>
                  <a:pt x="26605" y="44961"/>
                </a:lnTo>
                <a:lnTo>
                  <a:pt x="25961" y="45035"/>
                </a:lnTo>
                <a:lnTo>
                  <a:pt x="25335" y="45090"/>
                </a:lnTo>
                <a:lnTo>
                  <a:pt x="24745" y="45127"/>
                </a:lnTo>
                <a:lnTo>
                  <a:pt x="24175" y="45145"/>
                </a:lnTo>
                <a:lnTo>
                  <a:pt x="23622" y="45145"/>
                </a:lnTo>
                <a:lnTo>
                  <a:pt x="23125" y="45127"/>
                </a:lnTo>
                <a:lnTo>
                  <a:pt x="22205" y="45072"/>
                </a:lnTo>
                <a:lnTo>
                  <a:pt x="21450" y="44998"/>
                </a:lnTo>
                <a:lnTo>
                  <a:pt x="20879" y="44924"/>
                </a:lnTo>
                <a:lnTo>
                  <a:pt x="20400" y="44851"/>
                </a:lnTo>
                <a:lnTo>
                  <a:pt x="20124" y="44427"/>
                </a:lnTo>
                <a:lnTo>
                  <a:pt x="19829" y="43949"/>
                </a:lnTo>
                <a:lnTo>
                  <a:pt x="19461" y="43286"/>
                </a:lnTo>
                <a:lnTo>
                  <a:pt x="19038" y="42457"/>
                </a:lnTo>
                <a:lnTo>
                  <a:pt x="18835" y="41997"/>
                </a:lnTo>
                <a:lnTo>
                  <a:pt x="18614" y="41500"/>
                </a:lnTo>
                <a:lnTo>
                  <a:pt x="18393" y="40966"/>
                </a:lnTo>
                <a:lnTo>
                  <a:pt x="18191" y="40414"/>
                </a:lnTo>
                <a:lnTo>
                  <a:pt x="17988" y="39824"/>
                </a:lnTo>
                <a:lnTo>
                  <a:pt x="17804" y="39198"/>
                </a:lnTo>
                <a:lnTo>
                  <a:pt x="17638" y="38572"/>
                </a:lnTo>
                <a:lnTo>
                  <a:pt x="17491" y="37910"/>
                </a:lnTo>
                <a:lnTo>
                  <a:pt x="17362" y="37228"/>
                </a:lnTo>
                <a:lnTo>
                  <a:pt x="17252" y="36529"/>
                </a:lnTo>
                <a:lnTo>
                  <a:pt x="17178" y="35811"/>
                </a:lnTo>
                <a:lnTo>
                  <a:pt x="17141" y="35074"/>
                </a:lnTo>
                <a:lnTo>
                  <a:pt x="17141" y="34338"/>
                </a:lnTo>
                <a:lnTo>
                  <a:pt x="17178" y="33564"/>
                </a:lnTo>
                <a:lnTo>
                  <a:pt x="17215" y="33196"/>
                </a:lnTo>
                <a:lnTo>
                  <a:pt x="17252" y="32810"/>
                </a:lnTo>
                <a:lnTo>
                  <a:pt x="17307" y="32423"/>
                </a:lnTo>
                <a:lnTo>
                  <a:pt x="17381" y="32036"/>
                </a:lnTo>
                <a:lnTo>
                  <a:pt x="17473" y="31650"/>
                </a:lnTo>
                <a:lnTo>
                  <a:pt x="17565" y="31245"/>
                </a:lnTo>
                <a:lnTo>
                  <a:pt x="17675" y="30858"/>
                </a:lnTo>
                <a:lnTo>
                  <a:pt x="17786" y="30471"/>
                </a:lnTo>
                <a:lnTo>
                  <a:pt x="17933" y="30066"/>
                </a:lnTo>
                <a:lnTo>
                  <a:pt x="18080" y="29680"/>
                </a:lnTo>
                <a:lnTo>
                  <a:pt x="18246" y="29293"/>
                </a:lnTo>
                <a:lnTo>
                  <a:pt x="18430" y="28888"/>
                </a:lnTo>
                <a:lnTo>
                  <a:pt x="18614" y="28501"/>
                </a:lnTo>
                <a:lnTo>
                  <a:pt x="18835" y="28115"/>
                </a:lnTo>
                <a:lnTo>
                  <a:pt x="19056" y="27710"/>
                </a:lnTo>
                <a:lnTo>
                  <a:pt x="19314" y="27323"/>
                </a:lnTo>
                <a:lnTo>
                  <a:pt x="19572" y="26936"/>
                </a:lnTo>
                <a:lnTo>
                  <a:pt x="19848" y="26550"/>
                </a:lnTo>
                <a:lnTo>
                  <a:pt x="20142" y="26181"/>
                </a:lnTo>
                <a:lnTo>
                  <a:pt x="20437" y="25813"/>
                </a:lnTo>
                <a:lnTo>
                  <a:pt x="20750" y="25445"/>
                </a:lnTo>
                <a:lnTo>
                  <a:pt x="21081" y="25095"/>
                </a:lnTo>
                <a:lnTo>
                  <a:pt x="21413" y="24745"/>
                </a:lnTo>
                <a:lnTo>
                  <a:pt x="21763" y="24395"/>
                </a:lnTo>
                <a:lnTo>
                  <a:pt x="22499" y="23714"/>
                </a:lnTo>
                <a:lnTo>
                  <a:pt x="23254" y="23070"/>
                </a:lnTo>
                <a:lnTo>
                  <a:pt x="24046" y="22444"/>
                </a:lnTo>
                <a:lnTo>
                  <a:pt x="24856" y="21855"/>
                </a:lnTo>
                <a:lnTo>
                  <a:pt x="25703" y="21265"/>
                </a:lnTo>
                <a:lnTo>
                  <a:pt x="26550" y="20713"/>
                </a:lnTo>
                <a:lnTo>
                  <a:pt x="27415" y="20179"/>
                </a:lnTo>
                <a:lnTo>
                  <a:pt x="28299" y="19682"/>
                </a:lnTo>
                <a:lnTo>
                  <a:pt x="29164" y="19203"/>
                </a:lnTo>
                <a:lnTo>
                  <a:pt x="30048" y="18743"/>
                </a:lnTo>
                <a:lnTo>
                  <a:pt x="30913" y="18320"/>
                </a:lnTo>
                <a:lnTo>
                  <a:pt x="31760" y="17896"/>
                </a:lnTo>
                <a:lnTo>
                  <a:pt x="32607" y="17528"/>
                </a:lnTo>
                <a:lnTo>
                  <a:pt x="33417" y="17160"/>
                </a:lnTo>
                <a:lnTo>
                  <a:pt x="34209" y="16828"/>
                </a:lnTo>
                <a:lnTo>
                  <a:pt x="34982" y="16515"/>
                </a:lnTo>
                <a:lnTo>
                  <a:pt x="36400" y="15963"/>
                </a:lnTo>
                <a:lnTo>
                  <a:pt x="37652" y="15521"/>
                </a:lnTo>
                <a:lnTo>
                  <a:pt x="38683" y="15171"/>
                </a:lnTo>
                <a:lnTo>
                  <a:pt x="39456" y="14913"/>
                </a:lnTo>
                <a:lnTo>
                  <a:pt x="40138" y="14729"/>
                </a:lnTo>
                <a:close/>
                <a:moveTo>
                  <a:pt x="0" y="0"/>
                </a:moveTo>
                <a:lnTo>
                  <a:pt x="0"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0"/>
          <p:cNvSpPr/>
          <p:nvPr/>
        </p:nvSpPr>
        <p:spPr>
          <a:xfrm>
            <a:off x="528548" y="1071451"/>
            <a:ext cx="1164582" cy="1832524"/>
          </a:xfrm>
          <a:custGeom>
            <a:rect b="b" l="l" r="r" t="t"/>
            <a:pathLst>
              <a:path extrusionOk="0" h="18892" w="12006">
                <a:moveTo>
                  <a:pt x="2063" y="1"/>
                </a:moveTo>
                <a:lnTo>
                  <a:pt x="1934" y="369"/>
                </a:lnTo>
                <a:lnTo>
                  <a:pt x="1768" y="793"/>
                </a:lnTo>
                <a:lnTo>
                  <a:pt x="1584" y="1363"/>
                </a:lnTo>
                <a:lnTo>
                  <a:pt x="1345" y="2063"/>
                </a:lnTo>
                <a:lnTo>
                  <a:pt x="1106" y="2873"/>
                </a:lnTo>
                <a:lnTo>
                  <a:pt x="866" y="3794"/>
                </a:lnTo>
                <a:lnTo>
                  <a:pt x="627" y="4770"/>
                </a:lnTo>
                <a:lnTo>
                  <a:pt x="406" y="5819"/>
                </a:lnTo>
                <a:lnTo>
                  <a:pt x="314" y="6353"/>
                </a:lnTo>
                <a:lnTo>
                  <a:pt x="222" y="6905"/>
                </a:lnTo>
                <a:lnTo>
                  <a:pt x="148" y="7458"/>
                </a:lnTo>
                <a:lnTo>
                  <a:pt x="93" y="8028"/>
                </a:lnTo>
                <a:lnTo>
                  <a:pt x="38" y="8599"/>
                </a:lnTo>
                <a:lnTo>
                  <a:pt x="19" y="9152"/>
                </a:lnTo>
                <a:lnTo>
                  <a:pt x="1" y="9722"/>
                </a:lnTo>
                <a:lnTo>
                  <a:pt x="1" y="10275"/>
                </a:lnTo>
                <a:lnTo>
                  <a:pt x="38" y="10845"/>
                </a:lnTo>
                <a:lnTo>
                  <a:pt x="93" y="11379"/>
                </a:lnTo>
                <a:lnTo>
                  <a:pt x="167" y="11932"/>
                </a:lnTo>
                <a:lnTo>
                  <a:pt x="259" y="12447"/>
                </a:lnTo>
                <a:lnTo>
                  <a:pt x="388" y="12963"/>
                </a:lnTo>
                <a:lnTo>
                  <a:pt x="535" y="13478"/>
                </a:lnTo>
                <a:lnTo>
                  <a:pt x="682" y="13865"/>
                </a:lnTo>
                <a:lnTo>
                  <a:pt x="848" y="14233"/>
                </a:lnTo>
                <a:lnTo>
                  <a:pt x="1032" y="14583"/>
                </a:lnTo>
                <a:lnTo>
                  <a:pt x="1216" y="14914"/>
                </a:lnTo>
                <a:lnTo>
                  <a:pt x="1419" y="15227"/>
                </a:lnTo>
                <a:lnTo>
                  <a:pt x="1640" y="15522"/>
                </a:lnTo>
                <a:lnTo>
                  <a:pt x="1860" y="15798"/>
                </a:lnTo>
                <a:lnTo>
                  <a:pt x="2100" y="16074"/>
                </a:lnTo>
                <a:lnTo>
                  <a:pt x="2339" y="16314"/>
                </a:lnTo>
                <a:lnTo>
                  <a:pt x="2597" y="16553"/>
                </a:lnTo>
                <a:lnTo>
                  <a:pt x="2855" y="16774"/>
                </a:lnTo>
                <a:lnTo>
                  <a:pt x="3112" y="16995"/>
                </a:lnTo>
                <a:lnTo>
                  <a:pt x="3389" y="17179"/>
                </a:lnTo>
                <a:lnTo>
                  <a:pt x="3665" y="17363"/>
                </a:lnTo>
                <a:lnTo>
                  <a:pt x="3941" y="17529"/>
                </a:lnTo>
                <a:lnTo>
                  <a:pt x="4217" y="17695"/>
                </a:lnTo>
                <a:lnTo>
                  <a:pt x="4770" y="17971"/>
                </a:lnTo>
                <a:lnTo>
                  <a:pt x="5322" y="18192"/>
                </a:lnTo>
                <a:lnTo>
                  <a:pt x="5856" y="18394"/>
                </a:lnTo>
                <a:lnTo>
                  <a:pt x="6371" y="18542"/>
                </a:lnTo>
                <a:lnTo>
                  <a:pt x="6850" y="18670"/>
                </a:lnTo>
                <a:lnTo>
                  <a:pt x="7292" y="18781"/>
                </a:lnTo>
                <a:lnTo>
                  <a:pt x="7679" y="18836"/>
                </a:lnTo>
                <a:lnTo>
                  <a:pt x="8010" y="18891"/>
                </a:lnTo>
                <a:lnTo>
                  <a:pt x="4015" y="5727"/>
                </a:lnTo>
                <a:lnTo>
                  <a:pt x="9041" y="18560"/>
                </a:lnTo>
                <a:lnTo>
                  <a:pt x="9262" y="18321"/>
                </a:lnTo>
                <a:lnTo>
                  <a:pt x="9538" y="18026"/>
                </a:lnTo>
                <a:lnTo>
                  <a:pt x="9814" y="17695"/>
                </a:lnTo>
                <a:lnTo>
                  <a:pt x="10109" y="17290"/>
                </a:lnTo>
                <a:lnTo>
                  <a:pt x="10422" y="16866"/>
                </a:lnTo>
                <a:lnTo>
                  <a:pt x="10735" y="16369"/>
                </a:lnTo>
                <a:lnTo>
                  <a:pt x="11029" y="15853"/>
                </a:lnTo>
                <a:lnTo>
                  <a:pt x="11287" y="15283"/>
                </a:lnTo>
                <a:lnTo>
                  <a:pt x="11416" y="14988"/>
                </a:lnTo>
                <a:lnTo>
                  <a:pt x="11527" y="14693"/>
                </a:lnTo>
                <a:lnTo>
                  <a:pt x="11637" y="14362"/>
                </a:lnTo>
                <a:lnTo>
                  <a:pt x="11729" y="14049"/>
                </a:lnTo>
                <a:lnTo>
                  <a:pt x="11821" y="13718"/>
                </a:lnTo>
                <a:lnTo>
                  <a:pt x="11895" y="13386"/>
                </a:lnTo>
                <a:lnTo>
                  <a:pt x="11950" y="13036"/>
                </a:lnTo>
                <a:lnTo>
                  <a:pt x="11987" y="12687"/>
                </a:lnTo>
                <a:lnTo>
                  <a:pt x="12005" y="12318"/>
                </a:lnTo>
                <a:lnTo>
                  <a:pt x="12005" y="11950"/>
                </a:lnTo>
                <a:lnTo>
                  <a:pt x="12005" y="11582"/>
                </a:lnTo>
                <a:lnTo>
                  <a:pt x="11968" y="11214"/>
                </a:lnTo>
                <a:lnTo>
                  <a:pt x="11913" y="10827"/>
                </a:lnTo>
                <a:lnTo>
                  <a:pt x="11821" y="10440"/>
                </a:lnTo>
                <a:lnTo>
                  <a:pt x="11729" y="10035"/>
                </a:lnTo>
                <a:lnTo>
                  <a:pt x="11600" y="9649"/>
                </a:lnTo>
                <a:lnTo>
                  <a:pt x="11416" y="9152"/>
                </a:lnTo>
                <a:lnTo>
                  <a:pt x="11195" y="8673"/>
                </a:lnTo>
                <a:lnTo>
                  <a:pt x="10956" y="8194"/>
                </a:lnTo>
                <a:lnTo>
                  <a:pt x="10680" y="7715"/>
                </a:lnTo>
                <a:lnTo>
                  <a:pt x="10367" y="7255"/>
                </a:lnTo>
                <a:lnTo>
                  <a:pt x="10054" y="6813"/>
                </a:lnTo>
                <a:lnTo>
                  <a:pt x="9704" y="6353"/>
                </a:lnTo>
                <a:lnTo>
                  <a:pt x="9354" y="5930"/>
                </a:lnTo>
                <a:lnTo>
                  <a:pt x="8967" y="5506"/>
                </a:lnTo>
                <a:lnTo>
                  <a:pt x="8581" y="5083"/>
                </a:lnTo>
                <a:lnTo>
                  <a:pt x="8194" y="4678"/>
                </a:lnTo>
                <a:lnTo>
                  <a:pt x="7789" y="4291"/>
                </a:lnTo>
                <a:lnTo>
                  <a:pt x="7384" y="3904"/>
                </a:lnTo>
                <a:lnTo>
                  <a:pt x="6979" y="3536"/>
                </a:lnTo>
                <a:lnTo>
                  <a:pt x="6150" y="2855"/>
                </a:lnTo>
                <a:lnTo>
                  <a:pt x="5359" y="2229"/>
                </a:lnTo>
                <a:lnTo>
                  <a:pt x="4604" y="1676"/>
                </a:lnTo>
                <a:lnTo>
                  <a:pt x="3923" y="1179"/>
                </a:lnTo>
                <a:lnTo>
                  <a:pt x="3297" y="774"/>
                </a:lnTo>
                <a:lnTo>
                  <a:pt x="2799" y="443"/>
                </a:lnTo>
                <a:lnTo>
                  <a:pt x="2413" y="204"/>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
          <p:cNvSpPr/>
          <p:nvPr/>
        </p:nvSpPr>
        <p:spPr>
          <a:xfrm>
            <a:off x="1192991" y="0"/>
            <a:ext cx="2343229" cy="1357321"/>
          </a:xfrm>
          <a:custGeom>
            <a:rect b="b" l="l" r="r" t="t"/>
            <a:pathLst>
              <a:path extrusionOk="0" h="13993" w="24157">
                <a:moveTo>
                  <a:pt x="147" y="0"/>
                </a:moveTo>
                <a:lnTo>
                  <a:pt x="92" y="479"/>
                </a:lnTo>
                <a:lnTo>
                  <a:pt x="37" y="939"/>
                </a:lnTo>
                <a:lnTo>
                  <a:pt x="18" y="1436"/>
                </a:lnTo>
                <a:lnTo>
                  <a:pt x="0" y="1915"/>
                </a:lnTo>
                <a:lnTo>
                  <a:pt x="18" y="2541"/>
                </a:lnTo>
                <a:lnTo>
                  <a:pt x="55" y="3148"/>
                </a:lnTo>
                <a:lnTo>
                  <a:pt x="147" y="3756"/>
                </a:lnTo>
                <a:lnTo>
                  <a:pt x="239" y="4345"/>
                </a:lnTo>
                <a:lnTo>
                  <a:pt x="387" y="4934"/>
                </a:lnTo>
                <a:lnTo>
                  <a:pt x="534" y="5505"/>
                </a:lnTo>
                <a:lnTo>
                  <a:pt x="737" y="6076"/>
                </a:lnTo>
                <a:lnTo>
                  <a:pt x="957" y="6610"/>
                </a:lnTo>
                <a:lnTo>
                  <a:pt x="1197" y="7144"/>
                </a:lnTo>
                <a:lnTo>
                  <a:pt x="1455" y="7678"/>
                </a:lnTo>
                <a:lnTo>
                  <a:pt x="1749" y="8175"/>
                </a:lnTo>
                <a:lnTo>
                  <a:pt x="2062" y="8672"/>
                </a:lnTo>
                <a:lnTo>
                  <a:pt x="2394" y="9132"/>
                </a:lnTo>
                <a:lnTo>
                  <a:pt x="2762" y="9592"/>
                </a:lnTo>
                <a:lnTo>
                  <a:pt x="3130" y="10034"/>
                </a:lnTo>
                <a:lnTo>
                  <a:pt x="3535" y="10458"/>
                </a:lnTo>
                <a:lnTo>
                  <a:pt x="3959" y="10863"/>
                </a:lnTo>
                <a:lnTo>
                  <a:pt x="4400" y="11231"/>
                </a:lnTo>
                <a:lnTo>
                  <a:pt x="4861" y="11599"/>
                </a:lnTo>
                <a:lnTo>
                  <a:pt x="5321" y="11931"/>
                </a:lnTo>
                <a:lnTo>
                  <a:pt x="5818" y="12244"/>
                </a:lnTo>
                <a:lnTo>
                  <a:pt x="6315" y="12538"/>
                </a:lnTo>
                <a:lnTo>
                  <a:pt x="6849" y="12796"/>
                </a:lnTo>
                <a:lnTo>
                  <a:pt x="7383" y="13035"/>
                </a:lnTo>
                <a:lnTo>
                  <a:pt x="7917" y="13256"/>
                </a:lnTo>
                <a:lnTo>
                  <a:pt x="8488" y="13459"/>
                </a:lnTo>
                <a:lnTo>
                  <a:pt x="9059" y="13606"/>
                </a:lnTo>
                <a:lnTo>
                  <a:pt x="9648" y="13754"/>
                </a:lnTo>
                <a:lnTo>
                  <a:pt x="10237" y="13846"/>
                </a:lnTo>
                <a:lnTo>
                  <a:pt x="10845" y="13938"/>
                </a:lnTo>
                <a:lnTo>
                  <a:pt x="11452" y="13974"/>
                </a:lnTo>
                <a:lnTo>
                  <a:pt x="12078" y="13993"/>
                </a:lnTo>
                <a:lnTo>
                  <a:pt x="12704" y="13974"/>
                </a:lnTo>
                <a:lnTo>
                  <a:pt x="13312" y="13938"/>
                </a:lnTo>
                <a:lnTo>
                  <a:pt x="13919" y="13846"/>
                </a:lnTo>
                <a:lnTo>
                  <a:pt x="14508" y="13754"/>
                </a:lnTo>
                <a:lnTo>
                  <a:pt x="15098" y="13606"/>
                </a:lnTo>
                <a:lnTo>
                  <a:pt x="15668" y="13459"/>
                </a:lnTo>
                <a:lnTo>
                  <a:pt x="16239" y="13256"/>
                </a:lnTo>
                <a:lnTo>
                  <a:pt x="16773" y="13035"/>
                </a:lnTo>
                <a:lnTo>
                  <a:pt x="17307" y="12796"/>
                </a:lnTo>
                <a:lnTo>
                  <a:pt x="17841" y="12538"/>
                </a:lnTo>
                <a:lnTo>
                  <a:pt x="18338" y="12244"/>
                </a:lnTo>
                <a:lnTo>
                  <a:pt x="18835" y="11931"/>
                </a:lnTo>
                <a:lnTo>
                  <a:pt x="19296" y="11599"/>
                </a:lnTo>
                <a:lnTo>
                  <a:pt x="19756" y="11231"/>
                </a:lnTo>
                <a:lnTo>
                  <a:pt x="20198" y="10863"/>
                </a:lnTo>
                <a:lnTo>
                  <a:pt x="20621" y="10458"/>
                </a:lnTo>
                <a:lnTo>
                  <a:pt x="21026" y="10034"/>
                </a:lnTo>
                <a:lnTo>
                  <a:pt x="21394" y="9592"/>
                </a:lnTo>
                <a:lnTo>
                  <a:pt x="21763" y="9132"/>
                </a:lnTo>
                <a:lnTo>
                  <a:pt x="22094" y="8672"/>
                </a:lnTo>
                <a:lnTo>
                  <a:pt x="22407" y="8175"/>
                </a:lnTo>
                <a:lnTo>
                  <a:pt x="22702" y="7678"/>
                </a:lnTo>
                <a:lnTo>
                  <a:pt x="22959" y="7144"/>
                </a:lnTo>
                <a:lnTo>
                  <a:pt x="23199" y="6610"/>
                </a:lnTo>
                <a:lnTo>
                  <a:pt x="23420" y="6076"/>
                </a:lnTo>
                <a:lnTo>
                  <a:pt x="23622" y="5505"/>
                </a:lnTo>
                <a:lnTo>
                  <a:pt x="23770" y="4934"/>
                </a:lnTo>
                <a:lnTo>
                  <a:pt x="23917" y="4345"/>
                </a:lnTo>
                <a:lnTo>
                  <a:pt x="24009" y="3756"/>
                </a:lnTo>
                <a:lnTo>
                  <a:pt x="24101" y="3148"/>
                </a:lnTo>
                <a:lnTo>
                  <a:pt x="24138" y="2541"/>
                </a:lnTo>
                <a:lnTo>
                  <a:pt x="24156" y="1915"/>
                </a:lnTo>
                <a:lnTo>
                  <a:pt x="24138" y="1436"/>
                </a:lnTo>
                <a:lnTo>
                  <a:pt x="24119" y="939"/>
                </a:lnTo>
                <a:lnTo>
                  <a:pt x="24064" y="479"/>
                </a:lnTo>
                <a:lnTo>
                  <a:pt x="24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0"/>
          <p:cNvSpPr/>
          <p:nvPr/>
        </p:nvSpPr>
        <p:spPr>
          <a:xfrm>
            <a:off x="0" y="3350346"/>
            <a:ext cx="1257314" cy="1793142"/>
          </a:xfrm>
          <a:custGeom>
            <a:rect b="b" l="l" r="r" t="t"/>
            <a:pathLst>
              <a:path extrusionOk="0" h="18486" w="12962">
                <a:moveTo>
                  <a:pt x="2633" y="0"/>
                </a:moveTo>
                <a:lnTo>
                  <a:pt x="2246" y="37"/>
                </a:lnTo>
                <a:lnTo>
                  <a:pt x="1860" y="74"/>
                </a:lnTo>
                <a:lnTo>
                  <a:pt x="1473" y="129"/>
                </a:lnTo>
                <a:lnTo>
                  <a:pt x="1105" y="184"/>
                </a:lnTo>
                <a:lnTo>
                  <a:pt x="718" y="258"/>
                </a:lnTo>
                <a:lnTo>
                  <a:pt x="368" y="368"/>
                </a:lnTo>
                <a:lnTo>
                  <a:pt x="0" y="461"/>
                </a:lnTo>
                <a:lnTo>
                  <a:pt x="0" y="18486"/>
                </a:lnTo>
                <a:lnTo>
                  <a:pt x="8101" y="18486"/>
                </a:lnTo>
                <a:lnTo>
                  <a:pt x="8635" y="18136"/>
                </a:lnTo>
                <a:lnTo>
                  <a:pt x="9151" y="17767"/>
                </a:lnTo>
                <a:lnTo>
                  <a:pt x="9629" y="17362"/>
                </a:lnTo>
                <a:lnTo>
                  <a:pt x="10090" y="16921"/>
                </a:lnTo>
                <a:lnTo>
                  <a:pt x="10513" y="16460"/>
                </a:lnTo>
                <a:lnTo>
                  <a:pt x="10918" y="15982"/>
                </a:lnTo>
                <a:lnTo>
                  <a:pt x="11286" y="15466"/>
                </a:lnTo>
                <a:lnTo>
                  <a:pt x="11618" y="14932"/>
                </a:lnTo>
                <a:lnTo>
                  <a:pt x="11931" y="14361"/>
                </a:lnTo>
                <a:lnTo>
                  <a:pt x="12189" y="13791"/>
                </a:lnTo>
                <a:lnTo>
                  <a:pt x="12428" y="13183"/>
                </a:lnTo>
                <a:lnTo>
                  <a:pt x="12612" y="12557"/>
                </a:lnTo>
                <a:lnTo>
                  <a:pt x="12759" y="11931"/>
                </a:lnTo>
                <a:lnTo>
                  <a:pt x="12870" y="11287"/>
                </a:lnTo>
                <a:lnTo>
                  <a:pt x="12907" y="10955"/>
                </a:lnTo>
                <a:lnTo>
                  <a:pt x="12943" y="10624"/>
                </a:lnTo>
                <a:lnTo>
                  <a:pt x="12962" y="10274"/>
                </a:lnTo>
                <a:lnTo>
                  <a:pt x="12962" y="9943"/>
                </a:lnTo>
                <a:lnTo>
                  <a:pt x="12943" y="9427"/>
                </a:lnTo>
                <a:lnTo>
                  <a:pt x="12907" y="8930"/>
                </a:lnTo>
                <a:lnTo>
                  <a:pt x="12851" y="8433"/>
                </a:lnTo>
                <a:lnTo>
                  <a:pt x="12759" y="7936"/>
                </a:lnTo>
                <a:lnTo>
                  <a:pt x="12649" y="7457"/>
                </a:lnTo>
                <a:lnTo>
                  <a:pt x="12520" y="6978"/>
                </a:lnTo>
                <a:lnTo>
                  <a:pt x="12354" y="6518"/>
                </a:lnTo>
                <a:lnTo>
                  <a:pt x="12189" y="6076"/>
                </a:lnTo>
                <a:lnTo>
                  <a:pt x="11986" y="5634"/>
                </a:lnTo>
                <a:lnTo>
                  <a:pt x="11765" y="5211"/>
                </a:lnTo>
                <a:lnTo>
                  <a:pt x="11526" y="4787"/>
                </a:lnTo>
                <a:lnTo>
                  <a:pt x="11268" y="4382"/>
                </a:lnTo>
                <a:lnTo>
                  <a:pt x="10992" y="3996"/>
                </a:lnTo>
                <a:lnTo>
                  <a:pt x="10697" y="3627"/>
                </a:lnTo>
                <a:lnTo>
                  <a:pt x="10384" y="3259"/>
                </a:lnTo>
                <a:lnTo>
                  <a:pt x="10053" y="2909"/>
                </a:lnTo>
                <a:lnTo>
                  <a:pt x="9703" y="2578"/>
                </a:lnTo>
                <a:lnTo>
                  <a:pt x="9335" y="2265"/>
                </a:lnTo>
                <a:lnTo>
                  <a:pt x="8967" y="1970"/>
                </a:lnTo>
                <a:lnTo>
                  <a:pt x="8580" y="1694"/>
                </a:lnTo>
                <a:lnTo>
                  <a:pt x="8175" y="1436"/>
                </a:lnTo>
                <a:lnTo>
                  <a:pt x="7751" y="1197"/>
                </a:lnTo>
                <a:lnTo>
                  <a:pt x="7328" y="976"/>
                </a:lnTo>
                <a:lnTo>
                  <a:pt x="6886" y="774"/>
                </a:lnTo>
                <a:lnTo>
                  <a:pt x="6444" y="608"/>
                </a:lnTo>
                <a:lnTo>
                  <a:pt x="5984" y="442"/>
                </a:lnTo>
                <a:lnTo>
                  <a:pt x="5505" y="313"/>
                </a:lnTo>
                <a:lnTo>
                  <a:pt x="5026" y="203"/>
                </a:lnTo>
                <a:lnTo>
                  <a:pt x="4529" y="111"/>
                </a:lnTo>
                <a:lnTo>
                  <a:pt x="4032" y="55"/>
                </a:lnTo>
                <a:lnTo>
                  <a:pt x="3535" y="19"/>
                </a:lnTo>
                <a:lnTo>
                  <a:pt x="30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0"/>
          <p:cNvSpPr txBox="1"/>
          <p:nvPr>
            <p:ph type="title"/>
          </p:nvPr>
        </p:nvSpPr>
        <p:spPr>
          <a:xfrm>
            <a:off x="4320075" y="893225"/>
            <a:ext cx="43668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46" name="Google Shape;146;p20"/>
          <p:cNvSpPr txBox="1"/>
          <p:nvPr>
            <p:ph idx="1" type="body"/>
          </p:nvPr>
        </p:nvSpPr>
        <p:spPr>
          <a:xfrm>
            <a:off x="4320075" y="1694175"/>
            <a:ext cx="4366800" cy="3055800"/>
          </a:xfrm>
          <a:prstGeom prst="rect">
            <a:avLst/>
          </a:prstGeom>
        </p:spPr>
        <p:txBody>
          <a:bodyPr anchorCtr="0" anchor="t" bIns="91425" lIns="91425" spcFirstLastPara="1" rIns="91425" wrap="square" tIns="91425">
            <a:noAutofit/>
          </a:bodyPr>
          <a:lstStyle>
            <a:lvl1pPr indent="-381000" lvl="0" marL="457200" rtl="0">
              <a:spcBef>
                <a:spcPts val="600"/>
              </a:spcBef>
              <a:spcAft>
                <a:spcPts val="0"/>
              </a:spcAft>
              <a:buSzPts val="24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47" name="Google Shape;147;p20"/>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148" name="Shape 148"/>
        <p:cNvGrpSpPr/>
        <p:nvPr/>
      </p:nvGrpSpPr>
      <p:grpSpPr>
        <a:xfrm>
          <a:off x="0" y="0"/>
          <a:ext cx="0" cy="0"/>
          <a:chOff x="0" y="0"/>
          <a:chExt cx="0" cy="0"/>
        </a:xfrm>
      </p:grpSpPr>
      <p:sp>
        <p:nvSpPr>
          <p:cNvPr id="149" name="Google Shape;149;p21"/>
          <p:cNvSpPr/>
          <p:nvPr/>
        </p:nvSpPr>
        <p:spPr>
          <a:xfrm>
            <a:off x="0" y="0"/>
            <a:ext cx="9144093" cy="5143522"/>
          </a:xfrm>
          <a:custGeom>
            <a:rect b="b" l="l" r="r" t="t"/>
            <a:pathLst>
              <a:path extrusionOk="0" h="53026" w="94269">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1"/>
          <p:cNvSpPr/>
          <p:nvPr/>
        </p:nvSpPr>
        <p:spPr>
          <a:xfrm>
            <a:off x="0" y="4136135"/>
            <a:ext cx="1085915" cy="1007345"/>
          </a:xfrm>
          <a:custGeom>
            <a:rect b="b" l="l" r="r" t="t"/>
            <a:pathLst>
              <a:path extrusionOk="0" h="10385" w="11195">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1"/>
          <p:cNvSpPr/>
          <p:nvPr/>
        </p:nvSpPr>
        <p:spPr>
          <a:xfrm>
            <a:off x="0" y="0"/>
            <a:ext cx="1936023" cy="2500369"/>
          </a:xfrm>
          <a:custGeom>
            <a:rect b="b" l="l" r="r" t="t"/>
            <a:pathLst>
              <a:path extrusionOk="0" h="25777" w="19959">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1"/>
          <p:cNvSpPr/>
          <p:nvPr/>
        </p:nvSpPr>
        <p:spPr>
          <a:xfrm>
            <a:off x="2221665" y="0"/>
            <a:ext cx="971649" cy="843027"/>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
          <p:cNvSpPr txBox="1"/>
          <p:nvPr>
            <p:ph type="title"/>
          </p:nvPr>
        </p:nvSpPr>
        <p:spPr>
          <a:xfrm>
            <a:off x="5242000" y="1198025"/>
            <a:ext cx="34449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54" name="Google Shape;154;p21"/>
          <p:cNvSpPr txBox="1"/>
          <p:nvPr>
            <p:ph idx="1" type="body"/>
          </p:nvPr>
        </p:nvSpPr>
        <p:spPr>
          <a:xfrm>
            <a:off x="5242000" y="1998975"/>
            <a:ext cx="3444900" cy="2100600"/>
          </a:xfrm>
          <a:prstGeom prst="rect">
            <a:avLst/>
          </a:prstGeom>
        </p:spPr>
        <p:txBody>
          <a:bodyPr anchorCtr="0" anchor="t" bIns="91425" lIns="91425" spcFirstLastPara="1" rIns="91425" wrap="square" tIns="91425">
            <a:noAutofit/>
          </a:bodyPr>
          <a:lstStyle>
            <a:lvl1pPr indent="-381000" lvl="0" marL="457200" rtl="0">
              <a:spcBef>
                <a:spcPts val="600"/>
              </a:spcBef>
              <a:spcAft>
                <a:spcPts val="0"/>
              </a:spcAft>
              <a:buSzPts val="24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155" name="Google Shape;155;p21"/>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5" name="Shape 15"/>
        <p:cNvGrpSpPr/>
        <p:nvPr/>
      </p:nvGrpSpPr>
      <p:grpSpPr>
        <a:xfrm>
          <a:off x="0" y="0"/>
          <a:ext cx="0" cy="0"/>
          <a:chOff x="0" y="0"/>
          <a:chExt cx="0" cy="0"/>
        </a:xfrm>
      </p:grpSpPr>
      <p:sp>
        <p:nvSpPr>
          <p:cNvPr id="16" name="Google Shape;16;p3"/>
          <p:cNvSpPr/>
          <p:nvPr/>
        </p:nvSpPr>
        <p:spPr>
          <a:xfrm>
            <a:off x="0" y="0"/>
            <a:ext cx="9143954" cy="5143389"/>
          </a:xfrm>
          <a:custGeom>
            <a:rect b="b" l="l" r="r" t="t"/>
            <a:pathLst>
              <a:path extrusionOk="0" h="53026" w="9427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235802" y="2802078"/>
            <a:ext cx="1905613" cy="1255536"/>
          </a:xfrm>
          <a:custGeom>
            <a:rect b="b" l="l" r="r" t="t"/>
            <a:pathLst>
              <a:path extrusionOk="0" h="12944" w="19646">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0" y="4136091"/>
            <a:ext cx="1085984" cy="1007319"/>
          </a:xfrm>
          <a:custGeom>
            <a:rect b="b" l="l" r="r" t="t"/>
            <a:pathLst>
              <a:path extrusionOk="0" h="10385" w="11196">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19" name="Google Shape;19;p3"/>
          <p:cNvSpPr/>
          <p:nvPr/>
        </p:nvSpPr>
        <p:spPr>
          <a:xfrm>
            <a:off x="0" y="0"/>
            <a:ext cx="1936070" cy="2500305"/>
          </a:xfrm>
          <a:custGeom>
            <a:rect b="b" l="l" r="r" t="t"/>
            <a:pathLst>
              <a:path extrusionOk="0" h="25777" w="1996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20" name="Google Shape;20;p3"/>
          <p:cNvSpPr/>
          <p:nvPr/>
        </p:nvSpPr>
        <p:spPr>
          <a:xfrm>
            <a:off x="2221739" y="0"/>
            <a:ext cx="971624" cy="843005"/>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
        <p:nvSpPr>
          <p:cNvPr id="21" name="Google Shape;21;p3"/>
          <p:cNvSpPr/>
          <p:nvPr/>
        </p:nvSpPr>
        <p:spPr>
          <a:xfrm>
            <a:off x="1680587" y="3914645"/>
            <a:ext cx="1491337" cy="1228764"/>
          </a:xfrm>
          <a:custGeom>
            <a:rect b="b" l="l" r="r" t="t"/>
            <a:pathLst>
              <a:path extrusionOk="0" h="12668" w="15375">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txBox="1"/>
          <p:nvPr>
            <p:ph type="ctrTitle"/>
          </p:nvPr>
        </p:nvSpPr>
        <p:spPr>
          <a:xfrm>
            <a:off x="5349175" y="1964350"/>
            <a:ext cx="3108900" cy="1159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p:txBody>
      </p:sp>
      <p:sp>
        <p:nvSpPr>
          <p:cNvPr id="23" name="Google Shape;23;p3"/>
          <p:cNvSpPr txBox="1"/>
          <p:nvPr>
            <p:ph idx="1" type="subTitle"/>
          </p:nvPr>
        </p:nvSpPr>
        <p:spPr>
          <a:xfrm>
            <a:off x="5349175" y="3221054"/>
            <a:ext cx="3108900" cy="7848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156" name="Shape 156"/>
        <p:cNvGrpSpPr/>
        <p:nvPr/>
      </p:nvGrpSpPr>
      <p:grpSpPr>
        <a:xfrm>
          <a:off x="0" y="0"/>
          <a:ext cx="0" cy="0"/>
          <a:chOff x="0" y="0"/>
          <a:chExt cx="0" cy="0"/>
        </a:xfrm>
      </p:grpSpPr>
      <p:sp>
        <p:nvSpPr>
          <p:cNvPr id="157" name="Google Shape;157;p22"/>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2"/>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22"/>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2"/>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22"/>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2"/>
          <p:cNvSpPr txBox="1"/>
          <p:nvPr>
            <p:ph type="title"/>
          </p:nvPr>
        </p:nvSpPr>
        <p:spPr>
          <a:xfrm>
            <a:off x="3822000" y="893225"/>
            <a:ext cx="48648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64" name="Google Shape;164;p22"/>
          <p:cNvSpPr txBox="1"/>
          <p:nvPr>
            <p:ph idx="1" type="body"/>
          </p:nvPr>
        </p:nvSpPr>
        <p:spPr>
          <a:xfrm>
            <a:off x="3822000" y="1725900"/>
            <a:ext cx="2361300" cy="3024000"/>
          </a:xfrm>
          <a:prstGeom prst="rect">
            <a:avLst/>
          </a:prstGeom>
        </p:spPr>
        <p:txBody>
          <a:bodyPr anchorCtr="0" anchor="t" bIns="91425" lIns="91425" spcFirstLastPara="1" rIns="91425" wrap="square" tIns="91425">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165" name="Google Shape;165;p22"/>
          <p:cNvSpPr txBox="1"/>
          <p:nvPr>
            <p:ph idx="2" type="body"/>
          </p:nvPr>
        </p:nvSpPr>
        <p:spPr>
          <a:xfrm>
            <a:off x="6325498" y="1725900"/>
            <a:ext cx="2361300" cy="3024000"/>
          </a:xfrm>
          <a:prstGeom prst="rect">
            <a:avLst/>
          </a:prstGeom>
        </p:spPr>
        <p:txBody>
          <a:bodyPr anchorCtr="0" anchor="t" bIns="91425" lIns="91425" spcFirstLastPara="1" rIns="91425" wrap="square" tIns="91425">
            <a:noAutofit/>
          </a:bodyPr>
          <a:lstStyle>
            <a:lvl1pPr indent="-342900" lvl="0" marL="457200" rtl="0">
              <a:spcBef>
                <a:spcPts val="600"/>
              </a:spcBef>
              <a:spcAft>
                <a:spcPts val="0"/>
              </a:spcAft>
              <a:buSzPts val="1800"/>
              <a:buChar char="⊷"/>
              <a:defRPr sz="1800"/>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166" name="Google Shape;166;p22"/>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67" name="Shape 167"/>
        <p:cNvGrpSpPr/>
        <p:nvPr/>
      </p:nvGrpSpPr>
      <p:grpSpPr>
        <a:xfrm>
          <a:off x="0" y="0"/>
          <a:ext cx="0" cy="0"/>
          <a:chOff x="0" y="0"/>
          <a:chExt cx="0" cy="0"/>
        </a:xfrm>
      </p:grpSpPr>
      <p:sp>
        <p:nvSpPr>
          <p:cNvPr id="168" name="Google Shape;168;p23"/>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23"/>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3"/>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3"/>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3"/>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3"/>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3"/>
          <p:cNvSpPr txBox="1"/>
          <p:nvPr>
            <p:ph type="title"/>
          </p:nvPr>
        </p:nvSpPr>
        <p:spPr>
          <a:xfrm>
            <a:off x="3822000" y="893225"/>
            <a:ext cx="48648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75" name="Google Shape;175;p23"/>
          <p:cNvSpPr txBox="1"/>
          <p:nvPr>
            <p:ph idx="1" type="body"/>
          </p:nvPr>
        </p:nvSpPr>
        <p:spPr>
          <a:xfrm>
            <a:off x="3822000"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76" name="Google Shape;176;p23"/>
          <p:cNvSpPr txBox="1"/>
          <p:nvPr>
            <p:ph idx="2" type="body"/>
          </p:nvPr>
        </p:nvSpPr>
        <p:spPr>
          <a:xfrm>
            <a:off x="5448638"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77" name="Google Shape;177;p23"/>
          <p:cNvSpPr txBox="1"/>
          <p:nvPr>
            <p:ph idx="3" type="body"/>
          </p:nvPr>
        </p:nvSpPr>
        <p:spPr>
          <a:xfrm>
            <a:off x="7075276"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178" name="Google Shape;178;p23"/>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9" name="Shape 179"/>
        <p:cNvGrpSpPr/>
        <p:nvPr/>
      </p:nvGrpSpPr>
      <p:grpSpPr>
        <a:xfrm>
          <a:off x="0" y="0"/>
          <a:ext cx="0" cy="0"/>
          <a:chOff x="0" y="0"/>
          <a:chExt cx="0" cy="0"/>
        </a:xfrm>
      </p:grpSpPr>
      <p:sp>
        <p:nvSpPr>
          <p:cNvPr id="180" name="Google Shape;180;p24"/>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4"/>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4"/>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4"/>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4"/>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4"/>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4"/>
          <p:cNvSpPr txBox="1"/>
          <p:nvPr>
            <p:ph type="title"/>
          </p:nvPr>
        </p:nvSpPr>
        <p:spPr>
          <a:xfrm>
            <a:off x="4320075" y="893225"/>
            <a:ext cx="43668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187" name="Google Shape;187;p24"/>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8" name="Shape 188"/>
        <p:cNvGrpSpPr/>
        <p:nvPr/>
      </p:nvGrpSpPr>
      <p:grpSpPr>
        <a:xfrm>
          <a:off x="0" y="0"/>
          <a:ext cx="0" cy="0"/>
          <a:chOff x="0" y="0"/>
          <a:chExt cx="0" cy="0"/>
        </a:xfrm>
      </p:grpSpPr>
      <p:sp>
        <p:nvSpPr>
          <p:cNvPr id="189" name="Google Shape;189;p25"/>
          <p:cNvSpPr/>
          <p:nvPr/>
        </p:nvSpPr>
        <p:spPr>
          <a:xfrm>
            <a:off x="0" y="0"/>
            <a:ext cx="9144093" cy="5143522"/>
          </a:xfrm>
          <a:custGeom>
            <a:rect b="b" l="l" r="r" t="t"/>
            <a:pathLst>
              <a:path extrusionOk="0" h="53026" w="94269">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5"/>
          <p:cNvSpPr/>
          <p:nvPr/>
        </p:nvSpPr>
        <p:spPr>
          <a:xfrm>
            <a:off x="1650244" y="3237827"/>
            <a:ext cx="930521" cy="1355672"/>
          </a:xfrm>
          <a:custGeom>
            <a:rect b="b" l="l" r="r" t="t"/>
            <a:pathLst>
              <a:path extrusionOk="0" h="13976" w="9593">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5"/>
          <p:cNvSpPr/>
          <p:nvPr/>
        </p:nvSpPr>
        <p:spPr>
          <a:xfrm>
            <a:off x="0" y="2514602"/>
            <a:ext cx="1378855" cy="1907408"/>
          </a:xfrm>
          <a:custGeom>
            <a:rect b="b" l="l" r="r" t="t"/>
            <a:pathLst>
              <a:path extrusionOk="0" h="19664" w="14215">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5"/>
          <p:cNvSpPr/>
          <p:nvPr/>
        </p:nvSpPr>
        <p:spPr>
          <a:xfrm>
            <a:off x="2114578" y="0"/>
            <a:ext cx="1107352" cy="964471"/>
          </a:xfrm>
          <a:custGeom>
            <a:rect b="b" l="l" r="r" t="t"/>
            <a:pathLst>
              <a:path extrusionOk="0" h="9943" w="11416">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5"/>
          <p:cNvSpPr txBox="1"/>
          <p:nvPr>
            <p:ph idx="1" type="body"/>
          </p:nvPr>
        </p:nvSpPr>
        <p:spPr>
          <a:xfrm>
            <a:off x="3221925" y="4330100"/>
            <a:ext cx="5464800" cy="519600"/>
          </a:xfrm>
          <a:prstGeom prst="rect">
            <a:avLst/>
          </a:prstGeom>
        </p:spPr>
        <p:txBody>
          <a:bodyPr anchorCtr="0" anchor="t" bIns="91425" lIns="91425" spcFirstLastPara="1" rIns="91425" wrap="square" tIns="91425">
            <a:noAutofit/>
          </a:bodyPr>
          <a:lstStyle>
            <a:lvl1pPr indent="-228600" lvl="0" marL="457200" rtl="0" algn="r">
              <a:spcBef>
                <a:spcPts val="360"/>
              </a:spcBef>
              <a:spcAft>
                <a:spcPts val="0"/>
              </a:spcAft>
              <a:buClr>
                <a:schemeClr val="dk1"/>
              </a:buClr>
              <a:buSzPts val="1800"/>
              <a:buNone/>
              <a:defRPr sz="1800"/>
            </a:lvl1pPr>
          </a:lstStyle>
          <a:p/>
        </p:txBody>
      </p:sp>
      <p:sp>
        <p:nvSpPr>
          <p:cNvPr id="194" name="Google Shape;194;p25"/>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5" name="Shape 195"/>
        <p:cNvGrpSpPr/>
        <p:nvPr/>
      </p:nvGrpSpPr>
      <p:grpSpPr>
        <a:xfrm>
          <a:off x="0" y="0"/>
          <a:ext cx="0" cy="0"/>
          <a:chOff x="0" y="0"/>
          <a:chExt cx="0" cy="0"/>
        </a:xfrm>
      </p:grpSpPr>
      <p:sp>
        <p:nvSpPr>
          <p:cNvPr id="196" name="Google Shape;196;p26"/>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leaves">
  <p:cSld name="BLANK_2">
    <p:spTree>
      <p:nvGrpSpPr>
        <p:cNvPr id="197" name="Shape 197"/>
        <p:cNvGrpSpPr/>
        <p:nvPr/>
      </p:nvGrpSpPr>
      <p:grpSpPr>
        <a:xfrm>
          <a:off x="0" y="0"/>
          <a:ext cx="0" cy="0"/>
          <a:chOff x="0" y="0"/>
          <a:chExt cx="0" cy="0"/>
        </a:xfrm>
      </p:grpSpPr>
      <p:sp>
        <p:nvSpPr>
          <p:cNvPr id="198" name="Google Shape;198;p27"/>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
        <p:nvSpPr>
          <p:cNvPr id="199" name="Google Shape;199;p27"/>
          <p:cNvSpPr/>
          <p:nvPr/>
        </p:nvSpPr>
        <p:spPr>
          <a:xfrm rot="3560713">
            <a:off x="7919979" y="4139908"/>
            <a:ext cx="1129759" cy="685684"/>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7"/>
          <p:cNvSpPr/>
          <p:nvPr/>
        </p:nvSpPr>
        <p:spPr>
          <a:xfrm rot="1619439">
            <a:off x="7518911" y="3963338"/>
            <a:ext cx="440102" cy="657294"/>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7"/>
          <p:cNvSpPr/>
          <p:nvPr/>
        </p:nvSpPr>
        <p:spPr>
          <a:xfrm rot="-5564790">
            <a:off x="1156803" y="211500"/>
            <a:ext cx="672035" cy="536827"/>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7"/>
          <p:cNvSpPr/>
          <p:nvPr/>
        </p:nvSpPr>
        <p:spPr>
          <a:xfrm rot="8585060">
            <a:off x="241104" y="264328"/>
            <a:ext cx="975659" cy="1597185"/>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51B148"/>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p:cSld name="BLANK_1">
    <p:spTree>
      <p:nvGrpSpPr>
        <p:cNvPr id="203" name="Shape 203"/>
        <p:cNvGrpSpPr/>
        <p:nvPr/>
      </p:nvGrpSpPr>
      <p:grpSpPr>
        <a:xfrm>
          <a:off x="0" y="0"/>
          <a:ext cx="0" cy="0"/>
          <a:chOff x="0" y="0"/>
          <a:chExt cx="0" cy="0"/>
        </a:xfrm>
      </p:grpSpPr>
      <p:sp>
        <p:nvSpPr>
          <p:cNvPr id="204" name="Google Shape;204;p28"/>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indent="0" lvl="0" marL="0" rtl="0" algn="l">
              <a:spcBef>
                <a:spcPts val="0"/>
              </a:spcBef>
              <a:spcAft>
                <a:spcPts val="0"/>
              </a:spcAft>
              <a:buNone/>
            </a:pPr>
            <a:fld id="{00000000-1234-1234-1234-123412341234}" type="slidenum">
              <a:rPr lang="en"/>
              <a:t>‹#›</a:t>
            </a:fld>
            <a:endParaRPr/>
          </a:p>
        </p:txBody>
      </p:sp>
      <p:sp>
        <p:nvSpPr>
          <p:cNvPr id="205" name="Google Shape;205;p28"/>
          <p:cNvSpPr/>
          <p:nvPr/>
        </p:nvSpPr>
        <p:spPr>
          <a:xfrm rot="3560713">
            <a:off x="7919979" y="4139908"/>
            <a:ext cx="1129759" cy="685684"/>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8"/>
          <p:cNvSpPr/>
          <p:nvPr/>
        </p:nvSpPr>
        <p:spPr>
          <a:xfrm rot="1619439">
            <a:off x="7518911" y="3963338"/>
            <a:ext cx="440102" cy="657294"/>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8"/>
          <p:cNvSpPr/>
          <p:nvPr/>
        </p:nvSpPr>
        <p:spPr>
          <a:xfrm rot="-5564790">
            <a:off x="1156803" y="211500"/>
            <a:ext cx="672035" cy="536827"/>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8"/>
          <p:cNvSpPr/>
          <p:nvPr/>
        </p:nvSpPr>
        <p:spPr>
          <a:xfrm rot="8585060">
            <a:off x="241104" y="264328"/>
            <a:ext cx="975659" cy="1597185"/>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rgbClr val="1D5885">
              <a:alpha val="523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p:cSld name="Title &amp; Bullets">
    <p:spTree>
      <p:nvGrpSpPr>
        <p:cNvPr id="209" name="Shape 209"/>
        <p:cNvGrpSpPr/>
        <p:nvPr/>
      </p:nvGrpSpPr>
      <p:grpSpPr>
        <a:xfrm>
          <a:off x="0" y="0"/>
          <a:ext cx="0" cy="0"/>
          <a:chOff x="0" y="0"/>
          <a:chExt cx="0" cy="0"/>
        </a:xfrm>
      </p:grpSpPr>
      <p:sp>
        <p:nvSpPr>
          <p:cNvPr id="210" name="Google Shape;210;p29"/>
          <p:cNvSpPr txBox="1"/>
          <p:nvPr>
            <p:ph type="title"/>
          </p:nvPr>
        </p:nvSpPr>
        <p:spPr>
          <a:xfrm>
            <a:off x="669727" y="234404"/>
            <a:ext cx="78045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1pPr>
            <a:lvl2pPr indent="152400" lvl="1"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2pPr>
            <a:lvl3pPr indent="292100" lvl="2"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3pPr>
            <a:lvl4pPr indent="444500" lvl="3"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4pPr>
            <a:lvl5pPr indent="584200" lvl="4"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5pPr>
            <a:lvl6pPr indent="736600" lvl="5"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6pPr>
            <a:lvl7pPr indent="889000" lvl="6"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7pPr>
            <a:lvl8pPr indent="1028700" lvl="7"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8pPr>
            <a:lvl9pPr indent="1181100" lvl="8" marL="0" marR="0" rtl="0" algn="ctr">
              <a:lnSpc>
                <a:spcPct val="100000"/>
              </a:lnSpc>
              <a:spcBef>
                <a:spcPts val="0"/>
              </a:spcBef>
              <a:spcAft>
                <a:spcPts val="0"/>
              </a:spcAft>
              <a:buClr>
                <a:srgbClr val="000000"/>
              </a:buClr>
              <a:buSzPts val="3600"/>
              <a:buFont typeface="Helvetica Neue"/>
              <a:buNone/>
              <a:defRPr b="0" i="0" sz="5200" u="none" cap="none" strike="noStrike">
                <a:solidFill>
                  <a:srgbClr val="000000"/>
                </a:solidFill>
                <a:latin typeface="Helvetica Neue"/>
                <a:ea typeface="Helvetica Neue"/>
                <a:cs typeface="Helvetica Neue"/>
                <a:sym typeface="Helvetica Neue"/>
              </a:defRPr>
            </a:lvl9pPr>
          </a:lstStyle>
          <a:p/>
        </p:txBody>
      </p:sp>
      <p:sp>
        <p:nvSpPr>
          <p:cNvPr id="211" name="Google Shape;211;p29"/>
          <p:cNvSpPr txBox="1"/>
          <p:nvPr>
            <p:ph idx="1" type="body"/>
          </p:nvPr>
        </p:nvSpPr>
        <p:spPr>
          <a:xfrm>
            <a:off x="669727" y="1372939"/>
            <a:ext cx="7804500" cy="3315000"/>
          </a:xfrm>
          <a:prstGeom prst="rect">
            <a:avLst/>
          </a:prstGeom>
          <a:noFill/>
          <a:ln>
            <a:noFill/>
          </a:ln>
        </p:spPr>
        <p:txBody>
          <a:bodyPr anchorCtr="0" anchor="ctr" bIns="91425" lIns="91425" spcFirstLastPara="1" rIns="91425" wrap="square" tIns="91425">
            <a:noAutofit/>
          </a:bodyPr>
          <a:lstStyle>
            <a:lvl1pPr indent="-336550" lvl="0" marL="4572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1pPr>
            <a:lvl2pPr indent="-336550" lvl="1" marL="9144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2pPr>
            <a:lvl3pPr indent="-336550" lvl="2" marL="13716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3pPr>
            <a:lvl4pPr indent="-336550" lvl="3" marL="18288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4pPr>
            <a:lvl5pPr indent="-336550" lvl="4" marL="22860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5pPr>
            <a:lvl6pPr indent="-336550" lvl="5" marL="27432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6pPr>
            <a:lvl7pPr indent="-336550" lvl="6" marL="32004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7pPr>
            <a:lvl8pPr indent="-336550" lvl="7" marL="36576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8pPr>
            <a:lvl9pPr indent="-336550" lvl="8" marL="4114800" marR="0" rtl="0" algn="l">
              <a:lnSpc>
                <a:spcPct val="100000"/>
              </a:lnSpc>
              <a:spcBef>
                <a:spcPts val="2700"/>
              </a:spcBef>
              <a:spcAft>
                <a:spcPts val="0"/>
              </a:spcAft>
              <a:buClr>
                <a:srgbClr val="000000"/>
              </a:buClr>
              <a:buSzPts val="1700"/>
              <a:buFont typeface="Helvetica Neue"/>
              <a:buChar char="•"/>
              <a:defRPr b="0" i="0" sz="2300" u="none" cap="none" strike="noStrike">
                <a:solidFill>
                  <a:srgbClr val="000000"/>
                </a:solidFill>
                <a:latin typeface="Helvetica Neue"/>
                <a:ea typeface="Helvetica Neue"/>
                <a:cs typeface="Helvetica Neue"/>
                <a:sym typeface="Helvetica Neu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6" name="Shape 216"/>
        <p:cNvGrpSpPr/>
        <p:nvPr/>
      </p:nvGrpSpPr>
      <p:grpSpPr>
        <a:xfrm>
          <a:off x="0" y="0"/>
          <a:ext cx="0" cy="0"/>
          <a:chOff x="0" y="0"/>
          <a:chExt cx="0" cy="0"/>
        </a:xfrm>
      </p:grpSpPr>
      <p:sp>
        <p:nvSpPr>
          <p:cNvPr id="217" name="Google Shape;217;p3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18" name="Google Shape;218;p3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9" name="Google Shape;219;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0" name="Shape 220"/>
        <p:cNvGrpSpPr/>
        <p:nvPr/>
      </p:nvGrpSpPr>
      <p:grpSpPr>
        <a:xfrm>
          <a:off x="0" y="0"/>
          <a:ext cx="0" cy="0"/>
          <a:chOff x="0" y="0"/>
          <a:chExt cx="0" cy="0"/>
        </a:xfrm>
      </p:grpSpPr>
      <p:sp>
        <p:nvSpPr>
          <p:cNvPr id="221" name="Google Shape;221;p32"/>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22" name="Google Shape;222;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24" name="Shape 24"/>
        <p:cNvGrpSpPr/>
        <p:nvPr/>
      </p:nvGrpSpPr>
      <p:grpSpPr>
        <a:xfrm>
          <a:off x="0" y="0"/>
          <a:ext cx="0" cy="0"/>
          <a:chOff x="0" y="0"/>
          <a:chExt cx="0" cy="0"/>
        </a:xfrm>
      </p:grpSpPr>
      <p:sp>
        <p:nvSpPr>
          <p:cNvPr id="25" name="Google Shape;25;p4"/>
          <p:cNvSpPr/>
          <p:nvPr/>
        </p:nvSpPr>
        <p:spPr>
          <a:xfrm>
            <a:off x="0" y="0"/>
            <a:ext cx="9144093" cy="5143522"/>
          </a:xfrm>
          <a:custGeom>
            <a:rect b="b" l="l" r="r" t="t"/>
            <a:pathLst>
              <a:path extrusionOk="0" h="53026" w="94269">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4"/>
          <p:cNvSpPr/>
          <p:nvPr/>
        </p:nvSpPr>
        <p:spPr>
          <a:xfrm>
            <a:off x="1650244" y="3237827"/>
            <a:ext cx="930521" cy="1355672"/>
          </a:xfrm>
          <a:custGeom>
            <a:rect b="b" l="l" r="r" t="t"/>
            <a:pathLst>
              <a:path extrusionOk="0" h="13976" w="9593">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a:off x="7602686" y="3512916"/>
            <a:ext cx="1278848" cy="1021604"/>
          </a:xfrm>
          <a:custGeom>
            <a:rect b="b" l="l" r="r" t="t"/>
            <a:pathLst>
              <a:path extrusionOk="0" h="10532" w="13184">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a:off x="6991883" y="3961149"/>
            <a:ext cx="566286" cy="927029"/>
          </a:xfrm>
          <a:custGeom>
            <a:rect b="b" l="l" r="r" t="t"/>
            <a:pathLst>
              <a:path extrusionOk="0" h="9557" w="5838">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a:off x="0" y="2514602"/>
            <a:ext cx="1378855" cy="1907408"/>
          </a:xfrm>
          <a:custGeom>
            <a:rect b="b" l="l" r="r" t="t"/>
            <a:pathLst>
              <a:path extrusionOk="0" h="19664" w="14215">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p:nvPr/>
        </p:nvSpPr>
        <p:spPr>
          <a:xfrm>
            <a:off x="2114578" y="0"/>
            <a:ext cx="1107352" cy="964471"/>
          </a:xfrm>
          <a:custGeom>
            <a:rect b="b" l="l" r="r" t="t"/>
            <a:pathLst>
              <a:path extrusionOk="0" h="9943" w="11416">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7600940" y="421461"/>
            <a:ext cx="1543076" cy="2686124"/>
          </a:xfrm>
          <a:custGeom>
            <a:rect b="b" l="l" r="r" t="t"/>
            <a:pathLst>
              <a:path extrusionOk="0" h="27692" w="15908">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txBox="1"/>
          <p:nvPr>
            <p:ph idx="1" type="body"/>
          </p:nvPr>
        </p:nvSpPr>
        <p:spPr>
          <a:xfrm>
            <a:off x="3344575" y="1323600"/>
            <a:ext cx="3859200" cy="819900"/>
          </a:xfrm>
          <a:prstGeom prst="rect">
            <a:avLst/>
          </a:prstGeom>
        </p:spPr>
        <p:txBody>
          <a:bodyPr anchorCtr="0" anchor="t" bIns="91425" lIns="91425" spcFirstLastPara="1" rIns="91425" wrap="square" tIns="91425">
            <a:noAutofit/>
          </a:bodyPr>
          <a:lstStyle>
            <a:lvl1pPr indent="-393700" lvl="0" marL="457200" rtl="0">
              <a:spcBef>
                <a:spcPts val="600"/>
              </a:spcBef>
              <a:spcAft>
                <a:spcPts val="0"/>
              </a:spcAft>
              <a:buClr>
                <a:schemeClr val="accent2"/>
              </a:buClr>
              <a:buSzPts val="2600"/>
              <a:buChar char="⊷"/>
              <a:defRPr i="1" sz="2600">
                <a:solidFill>
                  <a:schemeClr val="accent2"/>
                </a:solidFill>
              </a:defRPr>
            </a:lvl1pPr>
            <a:lvl2pPr indent="-393700" lvl="1" marL="914400" rtl="0">
              <a:spcBef>
                <a:spcPts val="0"/>
              </a:spcBef>
              <a:spcAft>
                <a:spcPts val="0"/>
              </a:spcAft>
              <a:buClr>
                <a:schemeClr val="accent2"/>
              </a:buClr>
              <a:buSzPts val="2600"/>
              <a:buChar char="⊶"/>
              <a:defRPr i="1" sz="2600">
                <a:solidFill>
                  <a:schemeClr val="accent2"/>
                </a:solidFill>
              </a:defRPr>
            </a:lvl2pPr>
            <a:lvl3pPr indent="-393700" lvl="2" marL="1371600" rtl="0">
              <a:spcBef>
                <a:spcPts val="0"/>
              </a:spcBef>
              <a:spcAft>
                <a:spcPts val="0"/>
              </a:spcAft>
              <a:buClr>
                <a:schemeClr val="accent2"/>
              </a:buClr>
              <a:buSzPts val="2600"/>
              <a:buChar char="⊸"/>
              <a:defRPr i="1" sz="2600">
                <a:solidFill>
                  <a:schemeClr val="accent2"/>
                </a:solidFill>
              </a:defRPr>
            </a:lvl3pPr>
            <a:lvl4pPr indent="-393700" lvl="3" marL="1828800" rtl="0">
              <a:spcBef>
                <a:spcPts val="0"/>
              </a:spcBef>
              <a:spcAft>
                <a:spcPts val="0"/>
              </a:spcAft>
              <a:buClr>
                <a:schemeClr val="accent2"/>
              </a:buClr>
              <a:buSzPts val="2600"/>
              <a:buChar char="●"/>
              <a:defRPr i="1" sz="2600">
                <a:solidFill>
                  <a:schemeClr val="accent2"/>
                </a:solidFill>
              </a:defRPr>
            </a:lvl4pPr>
            <a:lvl5pPr indent="-393700" lvl="4" marL="2286000" rtl="0">
              <a:spcBef>
                <a:spcPts val="0"/>
              </a:spcBef>
              <a:spcAft>
                <a:spcPts val="0"/>
              </a:spcAft>
              <a:buClr>
                <a:schemeClr val="accent2"/>
              </a:buClr>
              <a:buSzPts val="2600"/>
              <a:buChar char="○"/>
              <a:defRPr i="1" sz="2600">
                <a:solidFill>
                  <a:schemeClr val="accent2"/>
                </a:solidFill>
              </a:defRPr>
            </a:lvl5pPr>
            <a:lvl6pPr indent="-393700" lvl="5" marL="2743200" rtl="0">
              <a:spcBef>
                <a:spcPts val="0"/>
              </a:spcBef>
              <a:spcAft>
                <a:spcPts val="0"/>
              </a:spcAft>
              <a:buClr>
                <a:schemeClr val="accent2"/>
              </a:buClr>
              <a:buSzPts val="2600"/>
              <a:buChar char="■"/>
              <a:defRPr i="1" sz="2600">
                <a:solidFill>
                  <a:schemeClr val="accent2"/>
                </a:solidFill>
              </a:defRPr>
            </a:lvl6pPr>
            <a:lvl7pPr indent="-393700" lvl="6" marL="3200400" rtl="0">
              <a:spcBef>
                <a:spcPts val="0"/>
              </a:spcBef>
              <a:spcAft>
                <a:spcPts val="0"/>
              </a:spcAft>
              <a:buClr>
                <a:schemeClr val="accent2"/>
              </a:buClr>
              <a:buSzPts val="2600"/>
              <a:buChar char="●"/>
              <a:defRPr i="1" sz="2600">
                <a:solidFill>
                  <a:schemeClr val="accent2"/>
                </a:solidFill>
              </a:defRPr>
            </a:lvl7pPr>
            <a:lvl8pPr indent="-393700" lvl="7" marL="3657600" rtl="0">
              <a:spcBef>
                <a:spcPts val="0"/>
              </a:spcBef>
              <a:spcAft>
                <a:spcPts val="0"/>
              </a:spcAft>
              <a:buClr>
                <a:schemeClr val="accent2"/>
              </a:buClr>
              <a:buSzPts val="2600"/>
              <a:buChar char="○"/>
              <a:defRPr i="1" sz="2600">
                <a:solidFill>
                  <a:schemeClr val="accent2"/>
                </a:solidFill>
              </a:defRPr>
            </a:lvl8pPr>
            <a:lvl9pPr indent="-393700" lvl="8" marL="4114800">
              <a:spcBef>
                <a:spcPts val="0"/>
              </a:spcBef>
              <a:spcAft>
                <a:spcPts val="0"/>
              </a:spcAft>
              <a:buClr>
                <a:schemeClr val="accent2"/>
              </a:buClr>
              <a:buSzPts val="2600"/>
              <a:buChar char="■"/>
              <a:defRPr i="1" sz="2600">
                <a:solidFill>
                  <a:schemeClr val="accent2"/>
                </a:solidFill>
              </a:defRPr>
            </a:lvl9pPr>
          </a:lstStyle>
          <a:p/>
        </p:txBody>
      </p:sp>
      <p:sp>
        <p:nvSpPr>
          <p:cNvPr id="33" name="Google Shape;33;p4"/>
          <p:cNvSpPr txBox="1"/>
          <p:nvPr/>
        </p:nvSpPr>
        <p:spPr>
          <a:xfrm>
            <a:off x="1531725" y="1092169"/>
            <a:ext cx="1957200" cy="653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34" name="Google Shape;34;p4"/>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3" name="Shape 223"/>
        <p:cNvGrpSpPr/>
        <p:nvPr/>
      </p:nvGrpSpPr>
      <p:grpSpPr>
        <a:xfrm>
          <a:off x="0" y="0"/>
          <a:ext cx="0" cy="0"/>
          <a:chOff x="0" y="0"/>
          <a:chExt cx="0" cy="0"/>
        </a:xfrm>
      </p:grpSpPr>
      <p:sp>
        <p:nvSpPr>
          <p:cNvPr id="224" name="Google Shape;224;p3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5" name="Google Shape;225;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6" name="Google Shape;226;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7" name="Shape 227"/>
        <p:cNvGrpSpPr/>
        <p:nvPr/>
      </p:nvGrpSpPr>
      <p:grpSpPr>
        <a:xfrm>
          <a:off x="0" y="0"/>
          <a:ext cx="0" cy="0"/>
          <a:chOff x="0" y="0"/>
          <a:chExt cx="0" cy="0"/>
        </a:xfrm>
      </p:grpSpPr>
      <p:sp>
        <p:nvSpPr>
          <p:cNvPr id="228" name="Google Shape;228;p3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9" name="Google Shape;229;p3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30" name="Google Shape;230;p3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31" name="Google Shape;231;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2" name="Shape 232"/>
        <p:cNvGrpSpPr/>
        <p:nvPr/>
      </p:nvGrpSpPr>
      <p:grpSpPr>
        <a:xfrm>
          <a:off x="0" y="0"/>
          <a:ext cx="0" cy="0"/>
          <a:chOff x="0" y="0"/>
          <a:chExt cx="0" cy="0"/>
        </a:xfrm>
      </p:grpSpPr>
      <p:sp>
        <p:nvSpPr>
          <p:cNvPr id="233" name="Google Shape;233;p3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4" name="Google Shape;234;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35" name="Shape 235"/>
        <p:cNvGrpSpPr/>
        <p:nvPr/>
      </p:nvGrpSpPr>
      <p:grpSpPr>
        <a:xfrm>
          <a:off x="0" y="0"/>
          <a:ext cx="0" cy="0"/>
          <a:chOff x="0" y="0"/>
          <a:chExt cx="0" cy="0"/>
        </a:xfrm>
      </p:grpSpPr>
      <p:sp>
        <p:nvSpPr>
          <p:cNvPr id="236" name="Google Shape;236;p3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7" name="Google Shape;237;p3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38" name="Google Shape;238;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39" name="Shape 239"/>
        <p:cNvGrpSpPr/>
        <p:nvPr/>
      </p:nvGrpSpPr>
      <p:grpSpPr>
        <a:xfrm>
          <a:off x="0" y="0"/>
          <a:ext cx="0" cy="0"/>
          <a:chOff x="0" y="0"/>
          <a:chExt cx="0" cy="0"/>
        </a:xfrm>
      </p:grpSpPr>
      <p:sp>
        <p:nvSpPr>
          <p:cNvPr id="240" name="Google Shape;240;p3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41" name="Google Shape;241;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2" name="Shape 242"/>
        <p:cNvGrpSpPr/>
        <p:nvPr/>
      </p:nvGrpSpPr>
      <p:grpSpPr>
        <a:xfrm>
          <a:off x="0" y="0"/>
          <a:ext cx="0" cy="0"/>
          <a:chOff x="0" y="0"/>
          <a:chExt cx="0" cy="0"/>
        </a:xfrm>
      </p:grpSpPr>
      <p:sp>
        <p:nvSpPr>
          <p:cNvPr id="243" name="Google Shape;243;p3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45" name="Google Shape;245;p3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46" name="Google Shape;246;p3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47" name="Google Shape;247;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48" name="Shape 248"/>
        <p:cNvGrpSpPr/>
        <p:nvPr/>
      </p:nvGrpSpPr>
      <p:grpSpPr>
        <a:xfrm>
          <a:off x="0" y="0"/>
          <a:ext cx="0" cy="0"/>
          <a:chOff x="0" y="0"/>
          <a:chExt cx="0" cy="0"/>
        </a:xfrm>
      </p:grpSpPr>
      <p:sp>
        <p:nvSpPr>
          <p:cNvPr id="249" name="Google Shape;249;p3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250" name="Google Shape;250;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1" name="Shape 251"/>
        <p:cNvGrpSpPr/>
        <p:nvPr/>
      </p:nvGrpSpPr>
      <p:grpSpPr>
        <a:xfrm>
          <a:off x="0" y="0"/>
          <a:ext cx="0" cy="0"/>
          <a:chOff x="0" y="0"/>
          <a:chExt cx="0" cy="0"/>
        </a:xfrm>
      </p:grpSpPr>
      <p:sp>
        <p:nvSpPr>
          <p:cNvPr id="252" name="Google Shape;252;p40"/>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53" name="Google Shape;253;p40"/>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254" name="Google Shape;25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55" name="Shape 255"/>
        <p:cNvGrpSpPr/>
        <p:nvPr/>
      </p:nvGrpSpPr>
      <p:grpSpPr>
        <a:xfrm>
          <a:off x="0" y="0"/>
          <a:ext cx="0" cy="0"/>
          <a:chOff x="0" y="0"/>
          <a:chExt cx="0" cy="0"/>
        </a:xfrm>
      </p:grpSpPr>
      <p:sp>
        <p:nvSpPr>
          <p:cNvPr id="256" name="Google Shape;25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35" name="Shape 35"/>
        <p:cNvGrpSpPr/>
        <p:nvPr/>
      </p:nvGrpSpPr>
      <p:grpSpPr>
        <a:xfrm>
          <a:off x="0" y="0"/>
          <a:ext cx="0" cy="0"/>
          <a:chOff x="0" y="0"/>
          <a:chExt cx="0" cy="0"/>
        </a:xfrm>
      </p:grpSpPr>
      <p:sp>
        <p:nvSpPr>
          <p:cNvPr id="36" name="Google Shape;36;p5"/>
          <p:cNvSpPr/>
          <p:nvPr/>
        </p:nvSpPr>
        <p:spPr>
          <a:xfrm>
            <a:off x="0" y="0"/>
            <a:ext cx="9144093" cy="5143522"/>
          </a:xfrm>
          <a:custGeom>
            <a:rect b="b" l="l" r="r" t="t"/>
            <a:pathLst>
              <a:path extrusionOk="0" h="53026" w="94269">
                <a:moveTo>
                  <a:pt x="40138" y="14729"/>
                </a:moveTo>
                <a:lnTo>
                  <a:pt x="40211" y="15411"/>
                </a:lnTo>
                <a:lnTo>
                  <a:pt x="40303" y="16239"/>
                </a:lnTo>
                <a:lnTo>
                  <a:pt x="40395" y="17325"/>
                </a:lnTo>
                <a:lnTo>
                  <a:pt x="40469" y="18633"/>
                </a:lnTo>
                <a:lnTo>
                  <a:pt x="40543" y="20161"/>
                </a:lnTo>
                <a:lnTo>
                  <a:pt x="40561" y="20989"/>
                </a:lnTo>
                <a:lnTo>
                  <a:pt x="40579" y="21855"/>
                </a:lnTo>
                <a:lnTo>
                  <a:pt x="40561" y="22738"/>
                </a:lnTo>
                <a:lnTo>
                  <a:pt x="40561" y="23659"/>
                </a:lnTo>
                <a:lnTo>
                  <a:pt x="40524" y="24616"/>
                </a:lnTo>
                <a:lnTo>
                  <a:pt x="40469" y="25574"/>
                </a:lnTo>
                <a:lnTo>
                  <a:pt x="40395" y="26568"/>
                </a:lnTo>
                <a:lnTo>
                  <a:pt x="40303" y="27562"/>
                </a:lnTo>
                <a:lnTo>
                  <a:pt x="40193" y="28556"/>
                </a:lnTo>
                <a:lnTo>
                  <a:pt x="40064" y="29569"/>
                </a:lnTo>
                <a:lnTo>
                  <a:pt x="39880" y="30563"/>
                </a:lnTo>
                <a:lnTo>
                  <a:pt x="39696" y="31558"/>
                </a:lnTo>
                <a:lnTo>
                  <a:pt x="39475" y="32552"/>
                </a:lnTo>
                <a:lnTo>
                  <a:pt x="39217" y="33528"/>
                </a:lnTo>
                <a:lnTo>
                  <a:pt x="38922" y="34485"/>
                </a:lnTo>
                <a:lnTo>
                  <a:pt x="38591" y="35424"/>
                </a:lnTo>
                <a:lnTo>
                  <a:pt x="38407" y="35884"/>
                </a:lnTo>
                <a:lnTo>
                  <a:pt x="38223" y="36326"/>
                </a:lnTo>
                <a:lnTo>
                  <a:pt x="38039" y="36768"/>
                </a:lnTo>
                <a:lnTo>
                  <a:pt x="37818" y="37210"/>
                </a:lnTo>
                <a:lnTo>
                  <a:pt x="37597" y="37633"/>
                </a:lnTo>
                <a:lnTo>
                  <a:pt x="37376" y="38038"/>
                </a:lnTo>
                <a:lnTo>
                  <a:pt x="37136" y="38444"/>
                </a:lnTo>
                <a:lnTo>
                  <a:pt x="36897" y="38849"/>
                </a:lnTo>
                <a:lnTo>
                  <a:pt x="36621" y="39235"/>
                </a:lnTo>
                <a:lnTo>
                  <a:pt x="36363" y="39585"/>
                </a:lnTo>
                <a:lnTo>
                  <a:pt x="36087" y="39953"/>
                </a:lnTo>
                <a:lnTo>
                  <a:pt x="35811" y="40285"/>
                </a:lnTo>
                <a:lnTo>
                  <a:pt x="35516" y="40598"/>
                </a:lnTo>
                <a:lnTo>
                  <a:pt x="35222" y="40911"/>
                </a:lnTo>
                <a:lnTo>
                  <a:pt x="34927" y="41205"/>
                </a:lnTo>
                <a:lnTo>
                  <a:pt x="34614" y="41500"/>
                </a:lnTo>
                <a:lnTo>
                  <a:pt x="34301" y="41758"/>
                </a:lnTo>
                <a:lnTo>
                  <a:pt x="33988" y="42015"/>
                </a:lnTo>
                <a:lnTo>
                  <a:pt x="33675" y="42255"/>
                </a:lnTo>
                <a:lnTo>
                  <a:pt x="33344" y="42494"/>
                </a:lnTo>
                <a:lnTo>
                  <a:pt x="33012" y="42715"/>
                </a:lnTo>
                <a:lnTo>
                  <a:pt x="32681" y="42918"/>
                </a:lnTo>
                <a:lnTo>
                  <a:pt x="32349" y="43102"/>
                </a:lnTo>
                <a:lnTo>
                  <a:pt x="32018" y="43286"/>
                </a:lnTo>
                <a:lnTo>
                  <a:pt x="31337" y="43636"/>
                </a:lnTo>
                <a:lnTo>
                  <a:pt x="30656" y="43930"/>
                </a:lnTo>
                <a:lnTo>
                  <a:pt x="29956" y="44188"/>
                </a:lnTo>
                <a:lnTo>
                  <a:pt x="29275" y="44409"/>
                </a:lnTo>
                <a:lnTo>
                  <a:pt x="28593" y="44593"/>
                </a:lnTo>
                <a:lnTo>
                  <a:pt x="27912" y="44740"/>
                </a:lnTo>
                <a:lnTo>
                  <a:pt x="27249" y="44869"/>
                </a:lnTo>
                <a:lnTo>
                  <a:pt x="26605" y="44961"/>
                </a:lnTo>
                <a:lnTo>
                  <a:pt x="25961" y="45035"/>
                </a:lnTo>
                <a:lnTo>
                  <a:pt x="25335" y="45090"/>
                </a:lnTo>
                <a:lnTo>
                  <a:pt x="24745" y="45127"/>
                </a:lnTo>
                <a:lnTo>
                  <a:pt x="24175" y="45145"/>
                </a:lnTo>
                <a:lnTo>
                  <a:pt x="23622" y="45145"/>
                </a:lnTo>
                <a:lnTo>
                  <a:pt x="23125" y="45127"/>
                </a:lnTo>
                <a:lnTo>
                  <a:pt x="22205" y="45072"/>
                </a:lnTo>
                <a:lnTo>
                  <a:pt x="21450" y="44998"/>
                </a:lnTo>
                <a:lnTo>
                  <a:pt x="20879" y="44924"/>
                </a:lnTo>
                <a:lnTo>
                  <a:pt x="20400" y="44851"/>
                </a:lnTo>
                <a:lnTo>
                  <a:pt x="20124" y="44427"/>
                </a:lnTo>
                <a:lnTo>
                  <a:pt x="19829" y="43949"/>
                </a:lnTo>
                <a:lnTo>
                  <a:pt x="19461" y="43286"/>
                </a:lnTo>
                <a:lnTo>
                  <a:pt x="19038" y="42457"/>
                </a:lnTo>
                <a:lnTo>
                  <a:pt x="18835" y="41997"/>
                </a:lnTo>
                <a:lnTo>
                  <a:pt x="18614" y="41500"/>
                </a:lnTo>
                <a:lnTo>
                  <a:pt x="18393" y="40966"/>
                </a:lnTo>
                <a:lnTo>
                  <a:pt x="18191" y="40414"/>
                </a:lnTo>
                <a:lnTo>
                  <a:pt x="17988" y="39824"/>
                </a:lnTo>
                <a:lnTo>
                  <a:pt x="17804" y="39198"/>
                </a:lnTo>
                <a:lnTo>
                  <a:pt x="17638" y="38572"/>
                </a:lnTo>
                <a:lnTo>
                  <a:pt x="17491" y="37910"/>
                </a:lnTo>
                <a:lnTo>
                  <a:pt x="17362" y="37228"/>
                </a:lnTo>
                <a:lnTo>
                  <a:pt x="17252" y="36529"/>
                </a:lnTo>
                <a:lnTo>
                  <a:pt x="17178" y="35811"/>
                </a:lnTo>
                <a:lnTo>
                  <a:pt x="17141" y="35074"/>
                </a:lnTo>
                <a:lnTo>
                  <a:pt x="17141" y="34338"/>
                </a:lnTo>
                <a:lnTo>
                  <a:pt x="17178" y="33564"/>
                </a:lnTo>
                <a:lnTo>
                  <a:pt x="17215" y="33196"/>
                </a:lnTo>
                <a:lnTo>
                  <a:pt x="17252" y="32810"/>
                </a:lnTo>
                <a:lnTo>
                  <a:pt x="17307" y="32423"/>
                </a:lnTo>
                <a:lnTo>
                  <a:pt x="17381" y="32036"/>
                </a:lnTo>
                <a:lnTo>
                  <a:pt x="17473" y="31650"/>
                </a:lnTo>
                <a:lnTo>
                  <a:pt x="17565" y="31245"/>
                </a:lnTo>
                <a:lnTo>
                  <a:pt x="17675" y="30858"/>
                </a:lnTo>
                <a:lnTo>
                  <a:pt x="17786" y="30471"/>
                </a:lnTo>
                <a:lnTo>
                  <a:pt x="17933" y="30066"/>
                </a:lnTo>
                <a:lnTo>
                  <a:pt x="18080" y="29680"/>
                </a:lnTo>
                <a:lnTo>
                  <a:pt x="18246" y="29293"/>
                </a:lnTo>
                <a:lnTo>
                  <a:pt x="18430" y="28888"/>
                </a:lnTo>
                <a:lnTo>
                  <a:pt x="18614" y="28501"/>
                </a:lnTo>
                <a:lnTo>
                  <a:pt x="18835" y="28115"/>
                </a:lnTo>
                <a:lnTo>
                  <a:pt x="19056" y="27710"/>
                </a:lnTo>
                <a:lnTo>
                  <a:pt x="19314" y="27323"/>
                </a:lnTo>
                <a:lnTo>
                  <a:pt x="19572" y="26936"/>
                </a:lnTo>
                <a:lnTo>
                  <a:pt x="19848" y="26550"/>
                </a:lnTo>
                <a:lnTo>
                  <a:pt x="20142" y="26181"/>
                </a:lnTo>
                <a:lnTo>
                  <a:pt x="20437" y="25813"/>
                </a:lnTo>
                <a:lnTo>
                  <a:pt x="20750" y="25445"/>
                </a:lnTo>
                <a:lnTo>
                  <a:pt x="21081" y="25095"/>
                </a:lnTo>
                <a:lnTo>
                  <a:pt x="21413" y="24745"/>
                </a:lnTo>
                <a:lnTo>
                  <a:pt x="21763" y="24395"/>
                </a:lnTo>
                <a:lnTo>
                  <a:pt x="22499" y="23714"/>
                </a:lnTo>
                <a:lnTo>
                  <a:pt x="23254" y="23070"/>
                </a:lnTo>
                <a:lnTo>
                  <a:pt x="24046" y="22444"/>
                </a:lnTo>
                <a:lnTo>
                  <a:pt x="24856" y="21855"/>
                </a:lnTo>
                <a:lnTo>
                  <a:pt x="25703" y="21265"/>
                </a:lnTo>
                <a:lnTo>
                  <a:pt x="26550" y="20713"/>
                </a:lnTo>
                <a:lnTo>
                  <a:pt x="27415" y="20179"/>
                </a:lnTo>
                <a:lnTo>
                  <a:pt x="28299" y="19682"/>
                </a:lnTo>
                <a:lnTo>
                  <a:pt x="29164" y="19203"/>
                </a:lnTo>
                <a:lnTo>
                  <a:pt x="30048" y="18743"/>
                </a:lnTo>
                <a:lnTo>
                  <a:pt x="30913" y="18320"/>
                </a:lnTo>
                <a:lnTo>
                  <a:pt x="31760" y="17896"/>
                </a:lnTo>
                <a:lnTo>
                  <a:pt x="32607" y="17528"/>
                </a:lnTo>
                <a:lnTo>
                  <a:pt x="33417" y="17160"/>
                </a:lnTo>
                <a:lnTo>
                  <a:pt x="34209" y="16828"/>
                </a:lnTo>
                <a:lnTo>
                  <a:pt x="34982" y="16515"/>
                </a:lnTo>
                <a:lnTo>
                  <a:pt x="36400" y="15963"/>
                </a:lnTo>
                <a:lnTo>
                  <a:pt x="37652" y="15521"/>
                </a:lnTo>
                <a:lnTo>
                  <a:pt x="38683" y="15171"/>
                </a:lnTo>
                <a:lnTo>
                  <a:pt x="39456" y="14913"/>
                </a:lnTo>
                <a:lnTo>
                  <a:pt x="40138" y="14729"/>
                </a:lnTo>
                <a:close/>
                <a:moveTo>
                  <a:pt x="0" y="0"/>
                </a:moveTo>
                <a:lnTo>
                  <a:pt x="0"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5"/>
          <p:cNvSpPr/>
          <p:nvPr/>
        </p:nvSpPr>
        <p:spPr>
          <a:xfrm>
            <a:off x="528548" y="1071451"/>
            <a:ext cx="1164582" cy="1832524"/>
          </a:xfrm>
          <a:custGeom>
            <a:rect b="b" l="l" r="r" t="t"/>
            <a:pathLst>
              <a:path extrusionOk="0" h="18892" w="12006">
                <a:moveTo>
                  <a:pt x="2063" y="1"/>
                </a:moveTo>
                <a:lnTo>
                  <a:pt x="1934" y="369"/>
                </a:lnTo>
                <a:lnTo>
                  <a:pt x="1768" y="793"/>
                </a:lnTo>
                <a:lnTo>
                  <a:pt x="1584" y="1363"/>
                </a:lnTo>
                <a:lnTo>
                  <a:pt x="1345" y="2063"/>
                </a:lnTo>
                <a:lnTo>
                  <a:pt x="1106" y="2873"/>
                </a:lnTo>
                <a:lnTo>
                  <a:pt x="866" y="3794"/>
                </a:lnTo>
                <a:lnTo>
                  <a:pt x="627" y="4770"/>
                </a:lnTo>
                <a:lnTo>
                  <a:pt x="406" y="5819"/>
                </a:lnTo>
                <a:lnTo>
                  <a:pt x="314" y="6353"/>
                </a:lnTo>
                <a:lnTo>
                  <a:pt x="222" y="6905"/>
                </a:lnTo>
                <a:lnTo>
                  <a:pt x="148" y="7458"/>
                </a:lnTo>
                <a:lnTo>
                  <a:pt x="93" y="8028"/>
                </a:lnTo>
                <a:lnTo>
                  <a:pt x="38" y="8599"/>
                </a:lnTo>
                <a:lnTo>
                  <a:pt x="19" y="9152"/>
                </a:lnTo>
                <a:lnTo>
                  <a:pt x="1" y="9722"/>
                </a:lnTo>
                <a:lnTo>
                  <a:pt x="1" y="10275"/>
                </a:lnTo>
                <a:lnTo>
                  <a:pt x="38" y="10845"/>
                </a:lnTo>
                <a:lnTo>
                  <a:pt x="93" y="11379"/>
                </a:lnTo>
                <a:lnTo>
                  <a:pt x="167" y="11932"/>
                </a:lnTo>
                <a:lnTo>
                  <a:pt x="259" y="12447"/>
                </a:lnTo>
                <a:lnTo>
                  <a:pt x="388" y="12963"/>
                </a:lnTo>
                <a:lnTo>
                  <a:pt x="535" y="13478"/>
                </a:lnTo>
                <a:lnTo>
                  <a:pt x="682" y="13865"/>
                </a:lnTo>
                <a:lnTo>
                  <a:pt x="848" y="14233"/>
                </a:lnTo>
                <a:lnTo>
                  <a:pt x="1032" y="14583"/>
                </a:lnTo>
                <a:lnTo>
                  <a:pt x="1216" y="14914"/>
                </a:lnTo>
                <a:lnTo>
                  <a:pt x="1419" y="15227"/>
                </a:lnTo>
                <a:lnTo>
                  <a:pt x="1640" y="15522"/>
                </a:lnTo>
                <a:lnTo>
                  <a:pt x="1860" y="15798"/>
                </a:lnTo>
                <a:lnTo>
                  <a:pt x="2100" y="16074"/>
                </a:lnTo>
                <a:lnTo>
                  <a:pt x="2339" y="16314"/>
                </a:lnTo>
                <a:lnTo>
                  <a:pt x="2597" y="16553"/>
                </a:lnTo>
                <a:lnTo>
                  <a:pt x="2855" y="16774"/>
                </a:lnTo>
                <a:lnTo>
                  <a:pt x="3112" y="16995"/>
                </a:lnTo>
                <a:lnTo>
                  <a:pt x="3389" y="17179"/>
                </a:lnTo>
                <a:lnTo>
                  <a:pt x="3665" y="17363"/>
                </a:lnTo>
                <a:lnTo>
                  <a:pt x="3941" y="17529"/>
                </a:lnTo>
                <a:lnTo>
                  <a:pt x="4217" y="17695"/>
                </a:lnTo>
                <a:lnTo>
                  <a:pt x="4770" y="17971"/>
                </a:lnTo>
                <a:lnTo>
                  <a:pt x="5322" y="18192"/>
                </a:lnTo>
                <a:lnTo>
                  <a:pt x="5856" y="18394"/>
                </a:lnTo>
                <a:lnTo>
                  <a:pt x="6371" y="18542"/>
                </a:lnTo>
                <a:lnTo>
                  <a:pt x="6850" y="18670"/>
                </a:lnTo>
                <a:lnTo>
                  <a:pt x="7292" y="18781"/>
                </a:lnTo>
                <a:lnTo>
                  <a:pt x="7679" y="18836"/>
                </a:lnTo>
                <a:lnTo>
                  <a:pt x="8010" y="18891"/>
                </a:lnTo>
                <a:lnTo>
                  <a:pt x="4015" y="5727"/>
                </a:lnTo>
                <a:lnTo>
                  <a:pt x="9041" y="18560"/>
                </a:lnTo>
                <a:lnTo>
                  <a:pt x="9262" y="18321"/>
                </a:lnTo>
                <a:lnTo>
                  <a:pt x="9538" y="18026"/>
                </a:lnTo>
                <a:lnTo>
                  <a:pt x="9814" y="17695"/>
                </a:lnTo>
                <a:lnTo>
                  <a:pt x="10109" y="17290"/>
                </a:lnTo>
                <a:lnTo>
                  <a:pt x="10422" y="16866"/>
                </a:lnTo>
                <a:lnTo>
                  <a:pt x="10735" y="16369"/>
                </a:lnTo>
                <a:lnTo>
                  <a:pt x="11029" y="15853"/>
                </a:lnTo>
                <a:lnTo>
                  <a:pt x="11287" y="15283"/>
                </a:lnTo>
                <a:lnTo>
                  <a:pt x="11416" y="14988"/>
                </a:lnTo>
                <a:lnTo>
                  <a:pt x="11527" y="14693"/>
                </a:lnTo>
                <a:lnTo>
                  <a:pt x="11637" y="14362"/>
                </a:lnTo>
                <a:lnTo>
                  <a:pt x="11729" y="14049"/>
                </a:lnTo>
                <a:lnTo>
                  <a:pt x="11821" y="13718"/>
                </a:lnTo>
                <a:lnTo>
                  <a:pt x="11895" y="13386"/>
                </a:lnTo>
                <a:lnTo>
                  <a:pt x="11950" y="13036"/>
                </a:lnTo>
                <a:lnTo>
                  <a:pt x="11987" y="12687"/>
                </a:lnTo>
                <a:lnTo>
                  <a:pt x="12005" y="12318"/>
                </a:lnTo>
                <a:lnTo>
                  <a:pt x="12005" y="11950"/>
                </a:lnTo>
                <a:lnTo>
                  <a:pt x="12005" y="11582"/>
                </a:lnTo>
                <a:lnTo>
                  <a:pt x="11968" y="11214"/>
                </a:lnTo>
                <a:lnTo>
                  <a:pt x="11913" y="10827"/>
                </a:lnTo>
                <a:lnTo>
                  <a:pt x="11821" y="10440"/>
                </a:lnTo>
                <a:lnTo>
                  <a:pt x="11729" y="10035"/>
                </a:lnTo>
                <a:lnTo>
                  <a:pt x="11600" y="9649"/>
                </a:lnTo>
                <a:lnTo>
                  <a:pt x="11416" y="9152"/>
                </a:lnTo>
                <a:lnTo>
                  <a:pt x="11195" y="8673"/>
                </a:lnTo>
                <a:lnTo>
                  <a:pt x="10956" y="8194"/>
                </a:lnTo>
                <a:lnTo>
                  <a:pt x="10680" y="7715"/>
                </a:lnTo>
                <a:lnTo>
                  <a:pt x="10367" y="7255"/>
                </a:lnTo>
                <a:lnTo>
                  <a:pt x="10054" y="6813"/>
                </a:lnTo>
                <a:lnTo>
                  <a:pt x="9704" y="6353"/>
                </a:lnTo>
                <a:lnTo>
                  <a:pt x="9354" y="5930"/>
                </a:lnTo>
                <a:lnTo>
                  <a:pt x="8967" y="5506"/>
                </a:lnTo>
                <a:lnTo>
                  <a:pt x="8581" y="5083"/>
                </a:lnTo>
                <a:lnTo>
                  <a:pt x="8194" y="4678"/>
                </a:lnTo>
                <a:lnTo>
                  <a:pt x="7789" y="4291"/>
                </a:lnTo>
                <a:lnTo>
                  <a:pt x="7384" y="3904"/>
                </a:lnTo>
                <a:lnTo>
                  <a:pt x="6979" y="3536"/>
                </a:lnTo>
                <a:lnTo>
                  <a:pt x="6150" y="2855"/>
                </a:lnTo>
                <a:lnTo>
                  <a:pt x="5359" y="2229"/>
                </a:lnTo>
                <a:lnTo>
                  <a:pt x="4604" y="1676"/>
                </a:lnTo>
                <a:lnTo>
                  <a:pt x="3923" y="1179"/>
                </a:lnTo>
                <a:lnTo>
                  <a:pt x="3297" y="774"/>
                </a:lnTo>
                <a:lnTo>
                  <a:pt x="2799" y="443"/>
                </a:lnTo>
                <a:lnTo>
                  <a:pt x="2413" y="204"/>
                </a:lnTo>
                <a:lnTo>
                  <a:pt x="20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5"/>
          <p:cNvSpPr/>
          <p:nvPr/>
        </p:nvSpPr>
        <p:spPr>
          <a:xfrm>
            <a:off x="1192991" y="0"/>
            <a:ext cx="2343229" cy="1357321"/>
          </a:xfrm>
          <a:custGeom>
            <a:rect b="b" l="l" r="r" t="t"/>
            <a:pathLst>
              <a:path extrusionOk="0" h="13993" w="24157">
                <a:moveTo>
                  <a:pt x="147" y="0"/>
                </a:moveTo>
                <a:lnTo>
                  <a:pt x="92" y="479"/>
                </a:lnTo>
                <a:lnTo>
                  <a:pt x="37" y="939"/>
                </a:lnTo>
                <a:lnTo>
                  <a:pt x="18" y="1436"/>
                </a:lnTo>
                <a:lnTo>
                  <a:pt x="0" y="1915"/>
                </a:lnTo>
                <a:lnTo>
                  <a:pt x="18" y="2541"/>
                </a:lnTo>
                <a:lnTo>
                  <a:pt x="55" y="3148"/>
                </a:lnTo>
                <a:lnTo>
                  <a:pt x="147" y="3756"/>
                </a:lnTo>
                <a:lnTo>
                  <a:pt x="239" y="4345"/>
                </a:lnTo>
                <a:lnTo>
                  <a:pt x="387" y="4934"/>
                </a:lnTo>
                <a:lnTo>
                  <a:pt x="534" y="5505"/>
                </a:lnTo>
                <a:lnTo>
                  <a:pt x="737" y="6076"/>
                </a:lnTo>
                <a:lnTo>
                  <a:pt x="957" y="6610"/>
                </a:lnTo>
                <a:lnTo>
                  <a:pt x="1197" y="7144"/>
                </a:lnTo>
                <a:lnTo>
                  <a:pt x="1455" y="7678"/>
                </a:lnTo>
                <a:lnTo>
                  <a:pt x="1749" y="8175"/>
                </a:lnTo>
                <a:lnTo>
                  <a:pt x="2062" y="8672"/>
                </a:lnTo>
                <a:lnTo>
                  <a:pt x="2394" y="9132"/>
                </a:lnTo>
                <a:lnTo>
                  <a:pt x="2762" y="9592"/>
                </a:lnTo>
                <a:lnTo>
                  <a:pt x="3130" y="10034"/>
                </a:lnTo>
                <a:lnTo>
                  <a:pt x="3535" y="10458"/>
                </a:lnTo>
                <a:lnTo>
                  <a:pt x="3959" y="10863"/>
                </a:lnTo>
                <a:lnTo>
                  <a:pt x="4400" y="11231"/>
                </a:lnTo>
                <a:lnTo>
                  <a:pt x="4861" y="11599"/>
                </a:lnTo>
                <a:lnTo>
                  <a:pt x="5321" y="11931"/>
                </a:lnTo>
                <a:lnTo>
                  <a:pt x="5818" y="12244"/>
                </a:lnTo>
                <a:lnTo>
                  <a:pt x="6315" y="12538"/>
                </a:lnTo>
                <a:lnTo>
                  <a:pt x="6849" y="12796"/>
                </a:lnTo>
                <a:lnTo>
                  <a:pt x="7383" y="13035"/>
                </a:lnTo>
                <a:lnTo>
                  <a:pt x="7917" y="13256"/>
                </a:lnTo>
                <a:lnTo>
                  <a:pt x="8488" y="13459"/>
                </a:lnTo>
                <a:lnTo>
                  <a:pt x="9059" y="13606"/>
                </a:lnTo>
                <a:lnTo>
                  <a:pt x="9648" y="13754"/>
                </a:lnTo>
                <a:lnTo>
                  <a:pt x="10237" y="13846"/>
                </a:lnTo>
                <a:lnTo>
                  <a:pt x="10845" y="13938"/>
                </a:lnTo>
                <a:lnTo>
                  <a:pt x="11452" y="13974"/>
                </a:lnTo>
                <a:lnTo>
                  <a:pt x="12078" y="13993"/>
                </a:lnTo>
                <a:lnTo>
                  <a:pt x="12704" y="13974"/>
                </a:lnTo>
                <a:lnTo>
                  <a:pt x="13312" y="13938"/>
                </a:lnTo>
                <a:lnTo>
                  <a:pt x="13919" y="13846"/>
                </a:lnTo>
                <a:lnTo>
                  <a:pt x="14508" y="13754"/>
                </a:lnTo>
                <a:lnTo>
                  <a:pt x="15098" y="13606"/>
                </a:lnTo>
                <a:lnTo>
                  <a:pt x="15668" y="13459"/>
                </a:lnTo>
                <a:lnTo>
                  <a:pt x="16239" y="13256"/>
                </a:lnTo>
                <a:lnTo>
                  <a:pt x="16773" y="13035"/>
                </a:lnTo>
                <a:lnTo>
                  <a:pt x="17307" y="12796"/>
                </a:lnTo>
                <a:lnTo>
                  <a:pt x="17841" y="12538"/>
                </a:lnTo>
                <a:lnTo>
                  <a:pt x="18338" y="12244"/>
                </a:lnTo>
                <a:lnTo>
                  <a:pt x="18835" y="11931"/>
                </a:lnTo>
                <a:lnTo>
                  <a:pt x="19296" y="11599"/>
                </a:lnTo>
                <a:lnTo>
                  <a:pt x="19756" y="11231"/>
                </a:lnTo>
                <a:lnTo>
                  <a:pt x="20198" y="10863"/>
                </a:lnTo>
                <a:lnTo>
                  <a:pt x="20621" y="10458"/>
                </a:lnTo>
                <a:lnTo>
                  <a:pt x="21026" y="10034"/>
                </a:lnTo>
                <a:lnTo>
                  <a:pt x="21394" y="9592"/>
                </a:lnTo>
                <a:lnTo>
                  <a:pt x="21763" y="9132"/>
                </a:lnTo>
                <a:lnTo>
                  <a:pt x="22094" y="8672"/>
                </a:lnTo>
                <a:lnTo>
                  <a:pt x="22407" y="8175"/>
                </a:lnTo>
                <a:lnTo>
                  <a:pt x="22702" y="7678"/>
                </a:lnTo>
                <a:lnTo>
                  <a:pt x="22959" y="7144"/>
                </a:lnTo>
                <a:lnTo>
                  <a:pt x="23199" y="6610"/>
                </a:lnTo>
                <a:lnTo>
                  <a:pt x="23420" y="6076"/>
                </a:lnTo>
                <a:lnTo>
                  <a:pt x="23622" y="5505"/>
                </a:lnTo>
                <a:lnTo>
                  <a:pt x="23770" y="4934"/>
                </a:lnTo>
                <a:lnTo>
                  <a:pt x="23917" y="4345"/>
                </a:lnTo>
                <a:lnTo>
                  <a:pt x="24009" y="3756"/>
                </a:lnTo>
                <a:lnTo>
                  <a:pt x="24101" y="3148"/>
                </a:lnTo>
                <a:lnTo>
                  <a:pt x="24138" y="2541"/>
                </a:lnTo>
                <a:lnTo>
                  <a:pt x="24156" y="1915"/>
                </a:lnTo>
                <a:lnTo>
                  <a:pt x="24138" y="1436"/>
                </a:lnTo>
                <a:lnTo>
                  <a:pt x="24119" y="939"/>
                </a:lnTo>
                <a:lnTo>
                  <a:pt x="24064" y="479"/>
                </a:lnTo>
                <a:lnTo>
                  <a:pt x="24009"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a:off x="0" y="3350346"/>
            <a:ext cx="1257314" cy="1793142"/>
          </a:xfrm>
          <a:custGeom>
            <a:rect b="b" l="l" r="r" t="t"/>
            <a:pathLst>
              <a:path extrusionOk="0" h="18486" w="12962">
                <a:moveTo>
                  <a:pt x="2633" y="0"/>
                </a:moveTo>
                <a:lnTo>
                  <a:pt x="2246" y="37"/>
                </a:lnTo>
                <a:lnTo>
                  <a:pt x="1860" y="74"/>
                </a:lnTo>
                <a:lnTo>
                  <a:pt x="1473" y="129"/>
                </a:lnTo>
                <a:lnTo>
                  <a:pt x="1105" y="184"/>
                </a:lnTo>
                <a:lnTo>
                  <a:pt x="718" y="258"/>
                </a:lnTo>
                <a:lnTo>
                  <a:pt x="368" y="368"/>
                </a:lnTo>
                <a:lnTo>
                  <a:pt x="0" y="461"/>
                </a:lnTo>
                <a:lnTo>
                  <a:pt x="0" y="18486"/>
                </a:lnTo>
                <a:lnTo>
                  <a:pt x="8101" y="18486"/>
                </a:lnTo>
                <a:lnTo>
                  <a:pt x="8635" y="18136"/>
                </a:lnTo>
                <a:lnTo>
                  <a:pt x="9151" y="17767"/>
                </a:lnTo>
                <a:lnTo>
                  <a:pt x="9629" y="17362"/>
                </a:lnTo>
                <a:lnTo>
                  <a:pt x="10090" y="16921"/>
                </a:lnTo>
                <a:lnTo>
                  <a:pt x="10513" y="16460"/>
                </a:lnTo>
                <a:lnTo>
                  <a:pt x="10918" y="15982"/>
                </a:lnTo>
                <a:lnTo>
                  <a:pt x="11286" y="15466"/>
                </a:lnTo>
                <a:lnTo>
                  <a:pt x="11618" y="14932"/>
                </a:lnTo>
                <a:lnTo>
                  <a:pt x="11931" y="14361"/>
                </a:lnTo>
                <a:lnTo>
                  <a:pt x="12189" y="13791"/>
                </a:lnTo>
                <a:lnTo>
                  <a:pt x="12428" y="13183"/>
                </a:lnTo>
                <a:lnTo>
                  <a:pt x="12612" y="12557"/>
                </a:lnTo>
                <a:lnTo>
                  <a:pt x="12759" y="11931"/>
                </a:lnTo>
                <a:lnTo>
                  <a:pt x="12870" y="11287"/>
                </a:lnTo>
                <a:lnTo>
                  <a:pt x="12907" y="10955"/>
                </a:lnTo>
                <a:lnTo>
                  <a:pt x="12943" y="10624"/>
                </a:lnTo>
                <a:lnTo>
                  <a:pt x="12962" y="10274"/>
                </a:lnTo>
                <a:lnTo>
                  <a:pt x="12962" y="9943"/>
                </a:lnTo>
                <a:lnTo>
                  <a:pt x="12943" y="9427"/>
                </a:lnTo>
                <a:lnTo>
                  <a:pt x="12907" y="8930"/>
                </a:lnTo>
                <a:lnTo>
                  <a:pt x="12851" y="8433"/>
                </a:lnTo>
                <a:lnTo>
                  <a:pt x="12759" y="7936"/>
                </a:lnTo>
                <a:lnTo>
                  <a:pt x="12649" y="7457"/>
                </a:lnTo>
                <a:lnTo>
                  <a:pt x="12520" y="6978"/>
                </a:lnTo>
                <a:lnTo>
                  <a:pt x="12354" y="6518"/>
                </a:lnTo>
                <a:lnTo>
                  <a:pt x="12189" y="6076"/>
                </a:lnTo>
                <a:lnTo>
                  <a:pt x="11986" y="5634"/>
                </a:lnTo>
                <a:lnTo>
                  <a:pt x="11765" y="5211"/>
                </a:lnTo>
                <a:lnTo>
                  <a:pt x="11526" y="4787"/>
                </a:lnTo>
                <a:lnTo>
                  <a:pt x="11268" y="4382"/>
                </a:lnTo>
                <a:lnTo>
                  <a:pt x="10992" y="3996"/>
                </a:lnTo>
                <a:lnTo>
                  <a:pt x="10697" y="3627"/>
                </a:lnTo>
                <a:lnTo>
                  <a:pt x="10384" y="3259"/>
                </a:lnTo>
                <a:lnTo>
                  <a:pt x="10053" y="2909"/>
                </a:lnTo>
                <a:lnTo>
                  <a:pt x="9703" y="2578"/>
                </a:lnTo>
                <a:lnTo>
                  <a:pt x="9335" y="2265"/>
                </a:lnTo>
                <a:lnTo>
                  <a:pt x="8967" y="1970"/>
                </a:lnTo>
                <a:lnTo>
                  <a:pt x="8580" y="1694"/>
                </a:lnTo>
                <a:lnTo>
                  <a:pt x="8175" y="1436"/>
                </a:lnTo>
                <a:lnTo>
                  <a:pt x="7751" y="1197"/>
                </a:lnTo>
                <a:lnTo>
                  <a:pt x="7328" y="976"/>
                </a:lnTo>
                <a:lnTo>
                  <a:pt x="6886" y="774"/>
                </a:lnTo>
                <a:lnTo>
                  <a:pt x="6444" y="608"/>
                </a:lnTo>
                <a:lnTo>
                  <a:pt x="5984" y="442"/>
                </a:lnTo>
                <a:lnTo>
                  <a:pt x="5505" y="313"/>
                </a:lnTo>
                <a:lnTo>
                  <a:pt x="5026" y="203"/>
                </a:lnTo>
                <a:lnTo>
                  <a:pt x="4529" y="111"/>
                </a:lnTo>
                <a:lnTo>
                  <a:pt x="4032" y="55"/>
                </a:lnTo>
                <a:lnTo>
                  <a:pt x="3535" y="19"/>
                </a:lnTo>
                <a:lnTo>
                  <a:pt x="302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5"/>
          <p:cNvSpPr txBox="1"/>
          <p:nvPr>
            <p:ph type="title"/>
          </p:nvPr>
        </p:nvSpPr>
        <p:spPr>
          <a:xfrm>
            <a:off x="4320075" y="893225"/>
            <a:ext cx="4366800" cy="6909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41" name="Google Shape;41;p5"/>
          <p:cNvSpPr txBox="1"/>
          <p:nvPr>
            <p:ph idx="1" type="body"/>
          </p:nvPr>
        </p:nvSpPr>
        <p:spPr>
          <a:xfrm>
            <a:off x="4320075" y="1694175"/>
            <a:ext cx="4366800" cy="3055800"/>
          </a:xfrm>
          <a:prstGeom prst="rect">
            <a:avLst/>
          </a:prstGeom>
        </p:spPr>
        <p:txBody>
          <a:bodyPr anchorCtr="0" anchor="t" bIns="91425" lIns="91425" spcFirstLastPara="1" rIns="91425" wrap="square" tIns="91425">
            <a:noAutofit/>
          </a:bodyPr>
          <a:lstStyle>
            <a:lvl1pPr indent="-381000" lvl="0" marL="457200">
              <a:spcBef>
                <a:spcPts val="600"/>
              </a:spcBef>
              <a:spcAft>
                <a:spcPts val="0"/>
              </a:spcAft>
              <a:buSzPts val="2400"/>
              <a:buChar char="⊷"/>
              <a:defRPr/>
            </a:lvl1pPr>
            <a:lvl2pPr indent="-381000" lvl="1" marL="914400">
              <a:spcBef>
                <a:spcPts val="0"/>
              </a:spcBef>
              <a:spcAft>
                <a:spcPts val="0"/>
              </a:spcAft>
              <a:buSzPts val="2400"/>
              <a:buChar char="⊶"/>
              <a:defRPr/>
            </a:lvl2pPr>
            <a:lvl3pPr indent="-381000" lvl="2" marL="1371600">
              <a:spcBef>
                <a:spcPts val="0"/>
              </a:spcBef>
              <a:spcAft>
                <a:spcPts val="0"/>
              </a:spcAft>
              <a:buSzPts val="2400"/>
              <a:buChar char="⊸"/>
              <a:defRPr/>
            </a:lvl3pPr>
            <a:lvl4pPr indent="-381000" lvl="3" marL="1828800">
              <a:spcBef>
                <a:spcPts val="0"/>
              </a:spcBef>
              <a:spcAft>
                <a:spcPts val="0"/>
              </a:spcAft>
              <a:buSzPts val="2400"/>
              <a:buChar char="●"/>
              <a:defRPr/>
            </a:lvl4pPr>
            <a:lvl5pPr indent="-381000" lvl="4" marL="2286000">
              <a:spcBef>
                <a:spcPts val="0"/>
              </a:spcBef>
              <a:spcAft>
                <a:spcPts val="0"/>
              </a:spcAft>
              <a:buSzPts val="2400"/>
              <a:buChar char="○"/>
              <a:defRPr/>
            </a:lvl5pPr>
            <a:lvl6pPr indent="-381000" lvl="5" marL="2743200">
              <a:spcBef>
                <a:spcPts val="0"/>
              </a:spcBef>
              <a:spcAft>
                <a:spcPts val="0"/>
              </a:spcAft>
              <a:buSzPts val="2400"/>
              <a:buChar char="■"/>
              <a:defRPr/>
            </a:lvl6pPr>
            <a:lvl7pPr indent="-381000" lvl="6" marL="3200400">
              <a:spcBef>
                <a:spcPts val="0"/>
              </a:spcBef>
              <a:spcAft>
                <a:spcPts val="0"/>
              </a:spcAft>
              <a:buSzPts val="2400"/>
              <a:buChar char="●"/>
              <a:defRPr/>
            </a:lvl7pPr>
            <a:lvl8pPr indent="-381000" lvl="7" marL="3657600">
              <a:spcBef>
                <a:spcPts val="0"/>
              </a:spcBef>
              <a:spcAft>
                <a:spcPts val="0"/>
              </a:spcAft>
              <a:buSzPts val="2400"/>
              <a:buChar char="○"/>
              <a:defRPr/>
            </a:lvl8pPr>
            <a:lvl9pPr indent="-381000" lvl="8" marL="4114800">
              <a:spcBef>
                <a:spcPts val="0"/>
              </a:spcBef>
              <a:spcAft>
                <a:spcPts val="0"/>
              </a:spcAft>
              <a:buSzPts val="2400"/>
              <a:buChar char="■"/>
              <a:defRPr/>
            </a:lvl9pPr>
          </a:lstStyle>
          <a:p/>
        </p:txBody>
      </p:sp>
      <p:sp>
        <p:nvSpPr>
          <p:cNvPr id="42" name="Google Shape;42;p5"/>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AND_BODY_1">
    <p:spTree>
      <p:nvGrpSpPr>
        <p:cNvPr id="43" name="Shape 43"/>
        <p:cNvGrpSpPr/>
        <p:nvPr/>
      </p:nvGrpSpPr>
      <p:grpSpPr>
        <a:xfrm>
          <a:off x="0" y="0"/>
          <a:ext cx="0" cy="0"/>
          <a:chOff x="0" y="0"/>
          <a:chExt cx="0" cy="0"/>
        </a:xfrm>
      </p:grpSpPr>
      <p:sp>
        <p:nvSpPr>
          <p:cNvPr id="44" name="Google Shape;44;p6"/>
          <p:cNvSpPr/>
          <p:nvPr/>
        </p:nvSpPr>
        <p:spPr>
          <a:xfrm>
            <a:off x="0" y="0"/>
            <a:ext cx="9144093" cy="5143522"/>
          </a:xfrm>
          <a:custGeom>
            <a:rect b="b" l="l" r="r" t="t"/>
            <a:pathLst>
              <a:path extrusionOk="0" h="53026" w="94269">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6"/>
          <p:cNvSpPr/>
          <p:nvPr/>
        </p:nvSpPr>
        <p:spPr>
          <a:xfrm>
            <a:off x="0" y="4136135"/>
            <a:ext cx="1085915" cy="1007345"/>
          </a:xfrm>
          <a:custGeom>
            <a:rect b="b" l="l" r="r" t="t"/>
            <a:pathLst>
              <a:path extrusionOk="0" h="10385" w="11195">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6"/>
          <p:cNvSpPr/>
          <p:nvPr/>
        </p:nvSpPr>
        <p:spPr>
          <a:xfrm>
            <a:off x="0" y="0"/>
            <a:ext cx="1936023" cy="2500369"/>
          </a:xfrm>
          <a:custGeom>
            <a:rect b="b" l="l" r="r" t="t"/>
            <a:pathLst>
              <a:path extrusionOk="0" h="25777" w="19959">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6"/>
          <p:cNvSpPr/>
          <p:nvPr/>
        </p:nvSpPr>
        <p:spPr>
          <a:xfrm>
            <a:off x="2221665" y="0"/>
            <a:ext cx="971649" cy="843027"/>
          </a:xfrm>
          <a:custGeom>
            <a:rect b="b" l="l" r="r" t="t"/>
            <a:pathLst>
              <a:path extrusionOk="0" h="8691" w="10017">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6"/>
          <p:cNvSpPr txBox="1"/>
          <p:nvPr>
            <p:ph type="title"/>
          </p:nvPr>
        </p:nvSpPr>
        <p:spPr>
          <a:xfrm>
            <a:off x="5242000" y="1198025"/>
            <a:ext cx="34449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49" name="Google Shape;49;p6"/>
          <p:cNvSpPr txBox="1"/>
          <p:nvPr>
            <p:ph idx="1" type="body"/>
          </p:nvPr>
        </p:nvSpPr>
        <p:spPr>
          <a:xfrm>
            <a:off x="5242000" y="1998975"/>
            <a:ext cx="3444900" cy="2100600"/>
          </a:xfrm>
          <a:prstGeom prst="rect">
            <a:avLst/>
          </a:prstGeom>
        </p:spPr>
        <p:txBody>
          <a:bodyPr anchorCtr="0" anchor="t" bIns="91425" lIns="91425" spcFirstLastPara="1" rIns="91425" wrap="square" tIns="91425">
            <a:noAutofit/>
          </a:bodyPr>
          <a:lstStyle>
            <a:lvl1pPr indent="-381000" lvl="0" marL="457200" rtl="0">
              <a:spcBef>
                <a:spcPts val="600"/>
              </a:spcBef>
              <a:spcAft>
                <a:spcPts val="0"/>
              </a:spcAft>
              <a:buSzPts val="2400"/>
              <a:buChar char="⊷"/>
              <a:defRPr/>
            </a:lvl1pPr>
            <a:lvl2pPr indent="-381000" lvl="1" marL="914400" rtl="0">
              <a:spcBef>
                <a:spcPts val="0"/>
              </a:spcBef>
              <a:spcAft>
                <a:spcPts val="0"/>
              </a:spcAft>
              <a:buSzPts val="2400"/>
              <a:buChar char="⊶"/>
              <a:defRPr/>
            </a:lvl2pPr>
            <a:lvl3pPr indent="-381000" lvl="2" marL="1371600" rtl="0">
              <a:spcBef>
                <a:spcPts val="0"/>
              </a:spcBef>
              <a:spcAft>
                <a:spcPts val="0"/>
              </a:spcAft>
              <a:buSzPts val="2400"/>
              <a:buChar char="⊸"/>
              <a:defRPr/>
            </a:lvl3pPr>
            <a:lvl4pPr indent="-381000" lvl="3" marL="1828800" rtl="0">
              <a:spcBef>
                <a:spcPts val="0"/>
              </a:spcBef>
              <a:spcAft>
                <a:spcPts val="0"/>
              </a:spcAft>
              <a:buSzPts val="2400"/>
              <a:buChar char="●"/>
              <a:defRPr/>
            </a:lvl4pPr>
            <a:lvl5pPr indent="-381000" lvl="4" marL="2286000" rtl="0">
              <a:spcBef>
                <a:spcPts val="0"/>
              </a:spcBef>
              <a:spcAft>
                <a:spcPts val="0"/>
              </a:spcAft>
              <a:buSzPts val="2400"/>
              <a:buChar char="○"/>
              <a:defRPr/>
            </a:lvl5pPr>
            <a:lvl6pPr indent="-381000" lvl="5" marL="2743200" rtl="0">
              <a:spcBef>
                <a:spcPts val="0"/>
              </a:spcBef>
              <a:spcAft>
                <a:spcPts val="0"/>
              </a:spcAft>
              <a:buSzPts val="2400"/>
              <a:buChar char="■"/>
              <a:defRPr/>
            </a:lvl6pPr>
            <a:lvl7pPr indent="-381000" lvl="6" marL="3200400" rtl="0">
              <a:spcBef>
                <a:spcPts val="0"/>
              </a:spcBef>
              <a:spcAft>
                <a:spcPts val="0"/>
              </a:spcAft>
              <a:buSzPts val="2400"/>
              <a:buChar char="●"/>
              <a:defRPr/>
            </a:lvl7pPr>
            <a:lvl8pPr indent="-381000" lvl="7" marL="3657600" rtl="0">
              <a:spcBef>
                <a:spcPts val="0"/>
              </a:spcBef>
              <a:spcAft>
                <a:spcPts val="0"/>
              </a:spcAft>
              <a:buSzPts val="2400"/>
              <a:buChar char="○"/>
              <a:defRPr/>
            </a:lvl8pPr>
            <a:lvl9pPr indent="-381000" lvl="8" marL="4114800" rtl="0">
              <a:spcBef>
                <a:spcPts val="0"/>
              </a:spcBef>
              <a:spcAft>
                <a:spcPts val="0"/>
              </a:spcAft>
              <a:buSzPts val="2400"/>
              <a:buChar char="■"/>
              <a:defRPr/>
            </a:lvl9pPr>
          </a:lstStyle>
          <a:p/>
        </p:txBody>
      </p:sp>
      <p:sp>
        <p:nvSpPr>
          <p:cNvPr id="50" name="Google Shape;50;p6"/>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51" name="Shape 51"/>
        <p:cNvGrpSpPr/>
        <p:nvPr/>
      </p:nvGrpSpPr>
      <p:grpSpPr>
        <a:xfrm>
          <a:off x="0" y="0"/>
          <a:ext cx="0" cy="0"/>
          <a:chOff x="0" y="0"/>
          <a:chExt cx="0" cy="0"/>
        </a:xfrm>
      </p:grpSpPr>
      <p:sp>
        <p:nvSpPr>
          <p:cNvPr id="52" name="Google Shape;52;p7"/>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7"/>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7"/>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7"/>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7"/>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7"/>
          <p:cNvSpPr txBox="1"/>
          <p:nvPr>
            <p:ph type="title"/>
          </p:nvPr>
        </p:nvSpPr>
        <p:spPr>
          <a:xfrm>
            <a:off x="3822000" y="893225"/>
            <a:ext cx="4864800" cy="6909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59" name="Google Shape;59;p7"/>
          <p:cNvSpPr txBox="1"/>
          <p:nvPr>
            <p:ph idx="1" type="body"/>
          </p:nvPr>
        </p:nvSpPr>
        <p:spPr>
          <a:xfrm>
            <a:off x="3822000" y="1725900"/>
            <a:ext cx="2361300" cy="30240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sz="18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60" name="Google Shape;60;p7"/>
          <p:cNvSpPr txBox="1"/>
          <p:nvPr>
            <p:ph idx="2" type="body"/>
          </p:nvPr>
        </p:nvSpPr>
        <p:spPr>
          <a:xfrm>
            <a:off x="6325498" y="1725900"/>
            <a:ext cx="2361300" cy="3024000"/>
          </a:xfrm>
          <a:prstGeom prst="rect">
            <a:avLst/>
          </a:prstGeom>
        </p:spPr>
        <p:txBody>
          <a:bodyPr anchorCtr="0" anchor="t" bIns="91425" lIns="91425" spcFirstLastPara="1" rIns="91425" wrap="square" tIns="91425">
            <a:noAutofit/>
          </a:bodyPr>
          <a:lstStyle>
            <a:lvl1pPr indent="-342900" lvl="0" marL="457200">
              <a:spcBef>
                <a:spcPts val="600"/>
              </a:spcBef>
              <a:spcAft>
                <a:spcPts val="0"/>
              </a:spcAft>
              <a:buSzPts val="1800"/>
              <a:buChar char="⊷"/>
              <a:defRPr sz="1800"/>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61" name="Google Shape;61;p7"/>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62" name="Shape 62"/>
        <p:cNvGrpSpPr/>
        <p:nvPr/>
      </p:nvGrpSpPr>
      <p:grpSpPr>
        <a:xfrm>
          <a:off x="0" y="0"/>
          <a:ext cx="0" cy="0"/>
          <a:chOff x="0" y="0"/>
          <a:chExt cx="0" cy="0"/>
        </a:xfrm>
      </p:grpSpPr>
      <p:sp>
        <p:nvSpPr>
          <p:cNvPr id="63" name="Google Shape;63;p8"/>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8"/>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8"/>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8"/>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8"/>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8"/>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8"/>
          <p:cNvSpPr txBox="1"/>
          <p:nvPr>
            <p:ph type="title"/>
          </p:nvPr>
        </p:nvSpPr>
        <p:spPr>
          <a:xfrm>
            <a:off x="3822000" y="893225"/>
            <a:ext cx="4864800" cy="690900"/>
          </a:xfrm>
          <a:prstGeom prst="rect">
            <a:avLst/>
          </a:prstGeom>
        </p:spPr>
        <p:txBody>
          <a:bodyPr anchorCtr="0" anchor="b" bIns="91425" lIns="91425" spcFirstLastPara="1" rIns="91425" wrap="square" tIns="91425">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70" name="Google Shape;70;p8"/>
          <p:cNvSpPr txBox="1"/>
          <p:nvPr>
            <p:ph idx="1" type="body"/>
          </p:nvPr>
        </p:nvSpPr>
        <p:spPr>
          <a:xfrm>
            <a:off x="3822000"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71" name="Google Shape;71;p8"/>
          <p:cNvSpPr txBox="1"/>
          <p:nvPr>
            <p:ph idx="2" type="body"/>
          </p:nvPr>
        </p:nvSpPr>
        <p:spPr>
          <a:xfrm>
            <a:off x="5448638"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72" name="Google Shape;72;p8"/>
          <p:cNvSpPr txBox="1"/>
          <p:nvPr>
            <p:ph idx="3" type="body"/>
          </p:nvPr>
        </p:nvSpPr>
        <p:spPr>
          <a:xfrm>
            <a:off x="7075276" y="1777175"/>
            <a:ext cx="1547400" cy="2996400"/>
          </a:xfrm>
          <a:prstGeom prst="rect">
            <a:avLst/>
          </a:prstGeom>
        </p:spPr>
        <p:txBody>
          <a:bodyPr anchorCtr="0" anchor="t" bIns="91425" lIns="91425" spcFirstLastPara="1" rIns="91425" wrap="square" tIns="91425">
            <a:noAutofit/>
          </a:bodyPr>
          <a:lstStyle>
            <a:lvl1pPr indent="-317500" lvl="0" marL="457200" rtl="0">
              <a:spcBef>
                <a:spcPts val="60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73" name="Google Shape;73;p8"/>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9"/>
          <p:cNvSpPr/>
          <p:nvPr/>
        </p:nvSpPr>
        <p:spPr>
          <a:xfrm>
            <a:off x="0" y="0"/>
            <a:ext cx="9143954" cy="5143389"/>
          </a:xfrm>
          <a:custGeom>
            <a:rect b="b" l="l" r="r" t="t"/>
            <a:pathLst>
              <a:path extrusionOk="0" h="53026" w="9427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9"/>
          <p:cNvSpPr/>
          <p:nvPr/>
        </p:nvSpPr>
        <p:spPr>
          <a:xfrm>
            <a:off x="2007373" y="2801981"/>
            <a:ext cx="1494925" cy="907315"/>
          </a:xfrm>
          <a:custGeom>
            <a:rect b="b" l="l" r="r" t="t"/>
            <a:pathLst>
              <a:path extrusionOk="0" h="9354" w="15412">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9"/>
          <p:cNvSpPr/>
          <p:nvPr/>
        </p:nvSpPr>
        <p:spPr>
          <a:xfrm rot="758744">
            <a:off x="1198314" y="3395329"/>
            <a:ext cx="582376" cy="869781"/>
          </a:xfrm>
          <a:custGeom>
            <a:rect b="b" l="l" r="r" t="t"/>
            <a:pathLst>
              <a:path extrusionOk="0" h="8967" w="6004">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9"/>
          <p:cNvSpPr/>
          <p:nvPr/>
        </p:nvSpPr>
        <p:spPr>
          <a:xfrm>
            <a:off x="1993115" y="0"/>
            <a:ext cx="1828888" cy="1393078"/>
          </a:xfrm>
          <a:custGeom>
            <a:rect b="b" l="l" r="r" t="t"/>
            <a:pathLst>
              <a:path extrusionOk="0" h="14362" w="18855">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9"/>
          <p:cNvSpPr/>
          <p:nvPr/>
        </p:nvSpPr>
        <p:spPr>
          <a:xfrm>
            <a:off x="1793105" y="4243274"/>
            <a:ext cx="1271637" cy="900137"/>
          </a:xfrm>
          <a:custGeom>
            <a:rect b="b" l="l" r="r" t="t"/>
            <a:pathLst>
              <a:path extrusionOk="0" h="9280" w="1311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9"/>
          <p:cNvSpPr/>
          <p:nvPr/>
        </p:nvSpPr>
        <p:spPr>
          <a:xfrm>
            <a:off x="0" y="2907418"/>
            <a:ext cx="971624" cy="1607346"/>
          </a:xfrm>
          <a:custGeom>
            <a:rect b="b" l="l" r="r" t="t"/>
            <a:pathLst>
              <a:path extrusionOk="0" h="16571" w="10017">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9"/>
          <p:cNvSpPr txBox="1"/>
          <p:nvPr>
            <p:ph type="title"/>
          </p:nvPr>
        </p:nvSpPr>
        <p:spPr>
          <a:xfrm>
            <a:off x="4320075" y="893225"/>
            <a:ext cx="4366800" cy="6909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82" name="Google Shape;82;p9"/>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3" name="Shape 83"/>
        <p:cNvGrpSpPr/>
        <p:nvPr/>
      </p:nvGrpSpPr>
      <p:grpSpPr>
        <a:xfrm>
          <a:off x="0" y="0"/>
          <a:ext cx="0" cy="0"/>
          <a:chOff x="0" y="0"/>
          <a:chExt cx="0" cy="0"/>
        </a:xfrm>
      </p:grpSpPr>
      <p:sp>
        <p:nvSpPr>
          <p:cNvPr id="84" name="Google Shape;84;p10"/>
          <p:cNvSpPr/>
          <p:nvPr/>
        </p:nvSpPr>
        <p:spPr>
          <a:xfrm>
            <a:off x="0" y="0"/>
            <a:ext cx="9144093" cy="5143522"/>
          </a:xfrm>
          <a:custGeom>
            <a:rect b="b" l="l" r="r" t="t"/>
            <a:pathLst>
              <a:path extrusionOk="0" h="53026" w="94269">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0"/>
          <p:cNvSpPr/>
          <p:nvPr/>
        </p:nvSpPr>
        <p:spPr>
          <a:xfrm>
            <a:off x="1650244" y="3237827"/>
            <a:ext cx="930521" cy="1355672"/>
          </a:xfrm>
          <a:custGeom>
            <a:rect b="b" l="l" r="r" t="t"/>
            <a:pathLst>
              <a:path extrusionOk="0" h="13976" w="9593">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0"/>
          <p:cNvSpPr/>
          <p:nvPr/>
        </p:nvSpPr>
        <p:spPr>
          <a:xfrm>
            <a:off x="0" y="2514602"/>
            <a:ext cx="1378855" cy="1907408"/>
          </a:xfrm>
          <a:custGeom>
            <a:rect b="b" l="l" r="r" t="t"/>
            <a:pathLst>
              <a:path extrusionOk="0" h="19664" w="14215">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0"/>
          <p:cNvSpPr/>
          <p:nvPr/>
        </p:nvSpPr>
        <p:spPr>
          <a:xfrm>
            <a:off x="2114578" y="0"/>
            <a:ext cx="1107352" cy="964471"/>
          </a:xfrm>
          <a:custGeom>
            <a:rect b="b" l="l" r="r" t="t"/>
            <a:pathLst>
              <a:path extrusionOk="0" h="9943" w="11416">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0"/>
          <p:cNvSpPr txBox="1"/>
          <p:nvPr>
            <p:ph idx="1" type="body"/>
          </p:nvPr>
        </p:nvSpPr>
        <p:spPr>
          <a:xfrm>
            <a:off x="3221925" y="4330100"/>
            <a:ext cx="5464800" cy="519600"/>
          </a:xfrm>
          <a:prstGeom prst="rect">
            <a:avLst/>
          </a:prstGeom>
        </p:spPr>
        <p:txBody>
          <a:bodyPr anchorCtr="0" anchor="t" bIns="91425" lIns="91425" spcFirstLastPara="1" rIns="91425" wrap="square" tIns="91425">
            <a:noAutofit/>
          </a:bodyPr>
          <a:lstStyle>
            <a:lvl1pPr indent="-228600" lvl="0" marL="457200" algn="r">
              <a:spcBef>
                <a:spcPts val="360"/>
              </a:spcBef>
              <a:spcAft>
                <a:spcPts val="0"/>
              </a:spcAft>
              <a:buClr>
                <a:schemeClr val="dk1"/>
              </a:buClr>
              <a:buSzPts val="1800"/>
              <a:buNone/>
              <a:defRPr sz="1800"/>
            </a:lvl1pPr>
          </a:lstStyle>
          <a:p/>
        </p:txBody>
      </p:sp>
      <p:sp>
        <p:nvSpPr>
          <p:cNvPr id="89" name="Google Shape;89;p10"/>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0" Type="http://schemas.openxmlformats.org/officeDocument/2006/relationships/slideLayout" Target="../slideLayouts/slideLayout37.xml"/><Relationship Id="rId12" Type="http://schemas.openxmlformats.org/officeDocument/2006/relationships/theme" Target="../theme/theme4.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320075" y="893225"/>
            <a:ext cx="4366800" cy="6909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p:txBody>
      </p:sp>
      <p:sp>
        <p:nvSpPr>
          <p:cNvPr id="7" name="Google Shape;7;p1"/>
          <p:cNvSpPr txBox="1"/>
          <p:nvPr>
            <p:ph idx="1" type="body"/>
          </p:nvPr>
        </p:nvSpPr>
        <p:spPr>
          <a:xfrm>
            <a:off x="4320075" y="1694182"/>
            <a:ext cx="4366800" cy="3001500"/>
          </a:xfrm>
          <a:prstGeom prst="rect">
            <a:avLst/>
          </a:prstGeom>
          <a:noFill/>
          <a:ln>
            <a:noFill/>
          </a:ln>
        </p:spPr>
        <p:txBody>
          <a:bodyPr anchorCtr="0" anchor="t" bIns="91425" lIns="91425" spcFirstLastPara="1" rIns="91425" wrap="square" tIns="91425">
            <a:noAutofit/>
          </a:bodyPr>
          <a:lstStyle>
            <a:lvl1pPr indent="-381000" lvl="0" marL="4572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indent="-381000" lvl="1" marL="9144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indent="-381000" lvl="2" marL="13716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indent="-381000" lvl="3" marL="18288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indent="-381000" lvl="4" marL="2286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indent="-381000" lvl="5" marL="27432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indent="-381000" lvl="6" marL="32004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indent="-381000" lvl="7" marL="36576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indent="-381000" lvl="8" marL="41148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p:txBody>
      </p:sp>
      <p:sp>
        <p:nvSpPr>
          <p:cNvPr id="8" name="Google Shape;8;p1"/>
          <p:cNvSpPr txBox="1"/>
          <p:nvPr>
            <p:ph idx="12" type="sldNum"/>
          </p:nvPr>
        </p:nvSpPr>
        <p:spPr>
          <a:xfrm>
            <a:off x="76209" y="4749851"/>
            <a:ext cx="548700" cy="393600"/>
          </a:xfrm>
          <a:prstGeom prst="rect">
            <a:avLst/>
          </a:prstGeom>
          <a:noFill/>
          <a:ln>
            <a:noFill/>
          </a:ln>
        </p:spPr>
        <p:txBody>
          <a:bodyPr anchorCtr="0" anchor="ctr" bIns="91425" lIns="91425" spcFirstLastPara="1" rIns="91425" wrap="square" tIns="91425">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110" name="Shape 110"/>
        <p:cNvGrpSpPr/>
        <p:nvPr/>
      </p:nvGrpSpPr>
      <p:grpSpPr>
        <a:xfrm>
          <a:off x="0" y="0"/>
          <a:ext cx="0" cy="0"/>
          <a:chOff x="0" y="0"/>
          <a:chExt cx="0" cy="0"/>
        </a:xfrm>
      </p:grpSpPr>
      <p:sp>
        <p:nvSpPr>
          <p:cNvPr id="111" name="Google Shape;111;p16"/>
          <p:cNvSpPr txBox="1"/>
          <p:nvPr>
            <p:ph type="title"/>
          </p:nvPr>
        </p:nvSpPr>
        <p:spPr>
          <a:xfrm>
            <a:off x="4320075" y="893225"/>
            <a:ext cx="4366800" cy="6909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rt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p:txBody>
      </p:sp>
      <p:sp>
        <p:nvSpPr>
          <p:cNvPr id="112" name="Google Shape;112;p16"/>
          <p:cNvSpPr txBox="1"/>
          <p:nvPr>
            <p:ph idx="1" type="body"/>
          </p:nvPr>
        </p:nvSpPr>
        <p:spPr>
          <a:xfrm>
            <a:off x="4320075" y="1694182"/>
            <a:ext cx="4366800" cy="3001500"/>
          </a:xfrm>
          <a:prstGeom prst="rect">
            <a:avLst/>
          </a:prstGeom>
          <a:noFill/>
          <a:ln>
            <a:noFill/>
          </a:ln>
        </p:spPr>
        <p:txBody>
          <a:bodyPr anchorCtr="0" anchor="t" bIns="91425" lIns="91425" spcFirstLastPara="1" rIns="91425" wrap="square" tIns="91425">
            <a:noAutofit/>
          </a:bodyPr>
          <a:lstStyle>
            <a:lvl1pPr indent="-381000" lvl="0" marL="457200" rtl="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indent="-381000" lvl="1" marL="914400" rtl="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indent="-381000" lvl="2" marL="1371600" rtl="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indent="-381000" lvl="3" marL="18288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indent="-381000" lvl="4" marL="22860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indent="-381000" lvl="5" marL="27432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indent="-381000" lvl="6" marL="32004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indent="-381000" lvl="7" marL="36576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indent="-381000" lvl="8" marL="4114800" rtl="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p:txBody>
      </p:sp>
      <p:sp>
        <p:nvSpPr>
          <p:cNvPr id="113" name="Google Shape;113;p16"/>
          <p:cNvSpPr txBox="1"/>
          <p:nvPr>
            <p:ph idx="12" type="sldNum"/>
          </p:nvPr>
        </p:nvSpPr>
        <p:spPr>
          <a:xfrm>
            <a:off x="76209" y="4749851"/>
            <a:ext cx="548700" cy="393600"/>
          </a:xfrm>
          <a:prstGeom prst="rect">
            <a:avLst/>
          </a:prstGeom>
          <a:noFill/>
          <a:ln>
            <a:noFill/>
          </a:ln>
        </p:spPr>
        <p:txBody>
          <a:bodyPr anchorCtr="0" anchor="ctr" bIns="91425" lIns="91425" spcFirstLastPara="1" rIns="91425" wrap="square" tIns="91425">
            <a:noAutofit/>
          </a:bodyPr>
          <a:lstStyle>
            <a:lvl1pPr lvl="0" rtl="0">
              <a:buNone/>
              <a:defRPr sz="1300">
                <a:solidFill>
                  <a:schemeClr val="accent2"/>
                </a:solidFill>
                <a:latin typeface="Dosis Light"/>
                <a:ea typeface="Dosis Light"/>
                <a:cs typeface="Dosis Light"/>
                <a:sym typeface="Dosis Light"/>
              </a:defRPr>
            </a:lvl1pPr>
            <a:lvl2pPr lvl="1" rtl="0">
              <a:buNone/>
              <a:defRPr sz="1300">
                <a:solidFill>
                  <a:schemeClr val="accent2"/>
                </a:solidFill>
                <a:latin typeface="Dosis Light"/>
                <a:ea typeface="Dosis Light"/>
                <a:cs typeface="Dosis Light"/>
                <a:sym typeface="Dosis Light"/>
              </a:defRPr>
            </a:lvl2pPr>
            <a:lvl3pPr lvl="2" rtl="0">
              <a:buNone/>
              <a:defRPr sz="1300">
                <a:solidFill>
                  <a:schemeClr val="accent2"/>
                </a:solidFill>
                <a:latin typeface="Dosis Light"/>
                <a:ea typeface="Dosis Light"/>
                <a:cs typeface="Dosis Light"/>
                <a:sym typeface="Dosis Light"/>
              </a:defRPr>
            </a:lvl3pPr>
            <a:lvl4pPr lvl="3" rtl="0">
              <a:buNone/>
              <a:defRPr sz="1300">
                <a:solidFill>
                  <a:schemeClr val="accent2"/>
                </a:solidFill>
                <a:latin typeface="Dosis Light"/>
                <a:ea typeface="Dosis Light"/>
                <a:cs typeface="Dosis Light"/>
                <a:sym typeface="Dosis Light"/>
              </a:defRPr>
            </a:lvl4pPr>
            <a:lvl5pPr lvl="4" rtl="0">
              <a:buNone/>
              <a:defRPr sz="1300">
                <a:solidFill>
                  <a:schemeClr val="accent2"/>
                </a:solidFill>
                <a:latin typeface="Dosis Light"/>
                <a:ea typeface="Dosis Light"/>
                <a:cs typeface="Dosis Light"/>
                <a:sym typeface="Dosis Light"/>
              </a:defRPr>
            </a:lvl5pPr>
            <a:lvl6pPr lvl="5" rtl="0">
              <a:buNone/>
              <a:defRPr sz="1300">
                <a:solidFill>
                  <a:schemeClr val="accent2"/>
                </a:solidFill>
                <a:latin typeface="Dosis Light"/>
                <a:ea typeface="Dosis Light"/>
                <a:cs typeface="Dosis Light"/>
                <a:sym typeface="Dosis Light"/>
              </a:defRPr>
            </a:lvl6pPr>
            <a:lvl7pPr lvl="6" rtl="0">
              <a:buNone/>
              <a:defRPr sz="1300">
                <a:solidFill>
                  <a:schemeClr val="accent2"/>
                </a:solidFill>
                <a:latin typeface="Dosis Light"/>
                <a:ea typeface="Dosis Light"/>
                <a:cs typeface="Dosis Light"/>
                <a:sym typeface="Dosis Light"/>
              </a:defRPr>
            </a:lvl7pPr>
            <a:lvl8pPr lvl="7" rtl="0">
              <a:buNone/>
              <a:defRPr sz="1300">
                <a:solidFill>
                  <a:schemeClr val="accent2"/>
                </a:solidFill>
                <a:latin typeface="Dosis Light"/>
                <a:ea typeface="Dosis Light"/>
                <a:cs typeface="Dosis Light"/>
                <a:sym typeface="Dosis Light"/>
              </a:defRPr>
            </a:lvl8pPr>
            <a:lvl9pPr lvl="8" rtl="0">
              <a:buNone/>
              <a:defRPr sz="1300">
                <a:solidFill>
                  <a:schemeClr val="accent2"/>
                </a:solidFill>
                <a:latin typeface="Dosis Light"/>
                <a:ea typeface="Dosis Light"/>
                <a:cs typeface="Dosis Light"/>
                <a:sym typeface="Dosis Light"/>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12" name="Shape 212"/>
        <p:cNvGrpSpPr/>
        <p:nvPr/>
      </p:nvGrpSpPr>
      <p:grpSpPr>
        <a:xfrm>
          <a:off x="0" y="0"/>
          <a:ext cx="0" cy="0"/>
          <a:chOff x="0" y="0"/>
          <a:chExt cx="0" cy="0"/>
        </a:xfrm>
      </p:grpSpPr>
      <p:sp>
        <p:nvSpPr>
          <p:cNvPr id="213" name="Google Shape;213;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214" name="Google Shape;214;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215" name="Google Shape;215;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hyperlink" Target="http://www.youtube.com/watch?v=GeBYhHYlY_w" TargetMode="External"/><Relationship Id="rId4" Type="http://schemas.openxmlformats.org/officeDocument/2006/relationships/image" Target="../media/image2.jpg"/><Relationship Id="rId5" Type="http://schemas.openxmlformats.org/officeDocument/2006/relationships/image" Target="../media/image7.png"/><Relationship Id="rId6" Type="http://schemas.openxmlformats.org/officeDocument/2006/relationships/image" Target="../media/image6.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6.gif"/><Relationship Id="rId4" Type="http://schemas.openxmlformats.org/officeDocument/2006/relationships/image" Target="../media/image10.png"/><Relationship Id="rId5" Type="http://schemas.openxmlformats.org/officeDocument/2006/relationships/hyperlink" Target="https://docs.google.com/presentation/d/1MrQCunaZpTIRRahgXQAZP7O6h4r3Olwy_XfA1JOAec0/edit?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5.jpg"/><Relationship Id="rId4" Type="http://schemas.openxmlformats.org/officeDocument/2006/relationships/image" Target="../media/image11.jpg"/><Relationship Id="rId5" Type="http://schemas.openxmlformats.org/officeDocument/2006/relationships/image" Target="../media/image12.gif"/><Relationship Id="rId6" Type="http://schemas.openxmlformats.org/officeDocument/2006/relationships/slide" Target="/ppt/slides/slide5.xml"/><Relationship Id="rId7" Type="http://schemas.openxmlformats.org/officeDocument/2006/relationships/image" Target="../media/image2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hyperlink" Target="http://www.youtube.com/watch?v=kv1rPvmL85I" TargetMode="External"/><Relationship Id="rId4" Type="http://schemas.openxmlformats.org/officeDocument/2006/relationships/image" Target="../media/image25.jpg"/><Relationship Id="rId5"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36.png"/><Relationship Id="rId4" Type="http://schemas.openxmlformats.org/officeDocument/2006/relationships/image" Target="../media/image15.png"/><Relationship Id="rId5" Type="http://schemas.openxmlformats.org/officeDocument/2006/relationships/hyperlink" Target="http://drive.google.com/file/d/1HARREvjQ0C9rvmx_Lp8dIXn0CWfKm66P/view" TargetMode="External"/><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hyperlink" Target="http://drive.google.com/file/d/1GyA13UmFs-1PYVZznwaoU5OGKx4Lhdx_/view" TargetMode="Externa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hyperlink" Target="http://www.youtube.com/watch?v=KysCasD6Vmk" TargetMode="External"/><Relationship Id="rId4" Type="http://schemas.openxmlformats.org/officeDocument/2006/relationships/image" Target="../media/image18.jpg"/><Relationship Id="rId5"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hyperlink" Target="http://drive.google.com/file/d/1GyA13UmFs-1PYVZznwaoU5OGKx4Lhdx_/view" TargetMode="Externa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 Id="rId3" Type="http://schemas.openxmlformats.org/officeDocument/2006/relationships/hyperlink" Target="http://www.youtube.com/watch?v=0pZX8BmOJbk" TargetMode="External"/><Relationship Id="rId4" Type="http://schemas.openxmlformats.org/officeDocument/2006/relationships/image" Target="../media/image34.jpg"/><Relationship Id="rId5"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hyperlink" Target="http://drive.google.com/file/d/1ATp-VjbLYctDtwcy-zSC0Lcc61CCohTu/view" TargetMode="External"/><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22.png"/><Relationship Id="rId5" Type="http://schemas.openxmlformats.org/officeDocument/2006/relationships/image" Target="../media/image6.gif"/><Relationship Id="rId6" Type="http://schemas.openxmlformats.org/officeDocument/2006/relationships/hyperlink" Target="http://www.youtube.com/watch?v=023IWnR_BQw" TargetMode="External"/><Relationship Id="rId7"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 Id="rId3" Type="http://schemas.openxmlformats.org/officeDocument/2006/relationships/hyperlink" Target="http://drive.google.com/file/d/1GyA13UmFs-1PYVZznwaoU5OGKx4Lhdx_/view" TargetMode="Externa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 Id="rId3" Type="http://schemas.openxmlformats.org/officeDocument/2006/relationships/hyperlink" Target="http://drive.google.com/file/d/1HARREvjQ0C9rvmx_Lp8dIXn0CWfKm66P/view" TargetMode="External"/><Relationship Id="rId4" Type="http://schemas.openxmlformats.org/officeDocument/2006/relationships/image" Target="../media/image1.png"/><Relationship Id="rId5" Type="http://schemas.openxmlformats.org/officeDocument/2006/relationships/image" Target="../media/image27.png"/><Relationship Id="rId6"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hyperlink" Target="http://drive.google.com/file/d/1GyA13UmFs-1PYVZznwaoU5OGKx4Lhdx_/view" TargetMode="Externa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28.png"/><Relationship Id="rId4" Type="http://schemas.openxmlformats.org/officeDocument/2006/relationships/hyperlink" Target="http://drive.google.com/file/d/1HARREvjQ0C9rvmx_Lp8dIXn0CWfKm66P/view" TargetMode="External"/><Relationship Id="rId5" Type="http://schemas.openxmlformats.org/officeDocument/2006/relationships/image" Target="../media/image1.png"/><Relationship Id="rId6"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 Id="rId3" Type="http://schemas.openxmlformats.org/officeDocument/2006/relationships/hyperlink" Target="http://drive.google.com/file/d/1GyA13UmFs-1PYVZznwaoU5OGKx4Lhdx_/view" TargetMode="Externa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 Id="rId3" Type="http://schemas.openxmlformats.org/officeDocument/2006/relationships/image" Target="../media/image27.png"/><Relationship Id="rId4" Type="http://schemas.openxmlformats.org/officeDocument/2006/relationships/image" Target="../media/image30.png"/><Relationship Id="rId9" Type="http://schemas.openxmlformats.org/officeDocument/2006/relationships/image" Target="../media/image37.png"/><Relationship Id="rId5" Type="http://schemas.openxmlformats.org/officeDocument/2006/relationships/image" Target="../media/image33.png"/><Relationship Id="rId6" Type="http://schemas.openxmlformats.org/officeDocument/2006/relationships/image" Target="../media/image59.png"/><Relationship Id="rId7" Type="http://schemas.openxmlformats.org/officeDocument/2006/relationships/image" Target="../media/image57.png"/><Relationship Id="rId8" Type="http://schemas.openxmlformats.org/officeDocument/2006/relationships/image" Target="../media/image6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67.jpg"/><Relationship Id="rId4" Type="http://schemas.openxmlformats.org/officeDocument/2006/relationships/image" Target="../media/image51.png"/><Relationship Id="rId5"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 Id="rId3"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hyperlink" Target="http://drive.google.com/file/d/1ATp-VjbLYctDtwcy-zSC0Lcc61CCohTu/view" TargetMode="External"/><Relationship Id="rId4" Type="http://schemas.openxmlformats.org/officeDocument/2006/relationships/image" Target="../media/image1.png"/><Relationship Id="rId5" Type="http://schemas.openxmlformats.org/officeDocument/2006/relationships/image" Target="../media/image16.png"/><Relationship Id="rId6"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44.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 Id="rId3"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 Id="rId3" Type="http://schemas.openxmlformats.org/officeDocument/2006/relationships/hyperlink" Target="https://www.youtube.com/watch?v=HZGkNisctRQ" TargetMode="External"/><Relationship Id="rId4" Type="http://schemas.openxmlformats.org/officeDocument/2006/relationships/hyperlink" Target="https://www.youtube.com/watch?v=Q1mbc6vFmHI" TargetMode="External"/><Relationship Id="rId5"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10.png"/><Relationship Id="rId4" Type="http://schemas.openxmlformats.org/officeDocument/2006/relationships/image" Target="../media/image6.gif"/><Relationship Id="rId5" Type="http://schemas.openxmlformats.org/officeDocument/2006/relationships/image" Target="../media/image65.gif"/><Relationship Id="rId6" Type="http://schemas.openxmlformats.org/officeDocument/2006/relationships/hyperlink" Target="http://drive.google.com/file/d/1jXdKf1L37s-E4kdxX1ZhmS0r7vxoyH0X/view" TargetMode="External"/><Relationship Id="rId7" Type="http://schemas.openxmlformats.org/officeDocument/2006/relationships/image" Target="../media/image1.png"/><Relationship Id="rId8" Type="http://schemas.openxmlformats.org/officeDocument/2006/relationships/image" Target="../media/image5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6.gif"/><Relationship Id="rId9" Type="http://schemas.openxmlformats.org/officeDocument/2006/relationships/image" Target="../media/image53.png"/><Relationship Id="rId5" Type="http://schemas.openxmlformats.org/officeDocument/2006/relationships/image" Target="../media/image65.gif"/><Relationship Id="rId6" Type="http://schemas.openxmlformats.org/officeDocument/2006/relationships/hyperlink" Target="http://drive.google.com/file/d/1jXdKf1L37s-E4kdxX1ZhmS0r7vxoyH0X/view" TargetMode="External"/><Relationship Id="rId7" Type="http://schemas.openxmlformats.org/officeDocument/2006/relationships/image" Target="../media/image1.png"/><Relationship Id="rId8" Type="http://schemas.openxmlformats.org/officeDocument/2006/relationships/image" Target="../media/image5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 Id="rId3" Type="http://schemas.openxmlformats.org/officeDocument/2006/relationships/hyperlink" Target="http://drive.google.com/file/d/1tPFadBTCZgeXexBCzNQtp1dKMPA72cLa/view" TargetMode="External"/><Relationship Id="rId4" Type="http://schemas.openxmlformats.org/officeDocument/2006/relationships/image" Target="../media/image1.png"/><Relationship Id="rId5" Type="http://schemas.openxmlformats.org/officeDocument/2006/relationships/image" Target="../media/image60.gif"/><Relationship Id="rId6" Type="http://schemas.openxmlformats.org/officeDocument/2006/relationships/slide" Target="/ppt/slides/slide9.xml"/><Relationship Id="rId7" Type="http://schemas.openxmlformats.org/officeDocument/2006/relationships/image" Target="../media/image21.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6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 Id="rId3" Type="http://schemas.openxmlformats.org/officeDocument/2006/relationships/image" Target="../media/image5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xml"/><Relationship Id="rId3" Type="http://schemas.openxmlformats.org/officeDocument/2006/relationships/hyperlink" Target="https://nisdtxorg-my.sharepoint.com/:p:/g/personal/karla_smith_nisdtx_org/IQAkjieFg8vUSY_3obt55IagATtNkLhraZBgRFJvprUh8ZQ?e=gKYd5L" TargetMode="External"/><Relationship Id="rId4" Type="http://schemas.openxmlformats.org/officeDocument/2006/relationships/hyperlink" Target="https://docs.google.com/presentation/d/1MrQCunaZpTIRRahgXQAZP7O6h4r3Olwy_XfA1JOAec0/edit?usp=sharing" TargetMode="External"/><Relationship Id="rId5" Type="http://schemas.openxmlformats.org/officeDocument/2006/relationships/image" Target="../media/image3.gif"/><Relationship Id="rId6" Type="http://schemas.openxmlformats.org/officeDocument/2006/relationships/image" Target="../media/image61.gif"/><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slide" Target="/ppt/slides/slide1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260" name="Shape 260"/>
        <p:cNvGrpSpPr/>
        <p:nvPr/>
      </p:nvGrpSpPr>
      <p:grpSpPr>
        <a:xfrm>
          <a:off x="0" y="0"/>
          <a:ext cx="0" cy="0"/>
          <a:chOff x="0" y="0"/>
          <a:chExt cx="0" cy="0"/>
        </a:xfrm>
      </p:grpSpPr>
      <p:pic>
        <p:nvPicPr>
          <p:cNvPr descr="Survivor Season 40: Winners at War premieres Wednesday, February 12 on Global.&#10;&#10;For more Survivor visit: https://www.globaltv.com/shows/survivor/" id="261" name="Google Shape;261;p42" title="Survivor: Winners at War | Season 40 Trailer">
            <a:hlinkClick r:id="rId3"/>
          </p:cNvPr>
          <p:cNvPicPr preferRelativeResize="0"/>
          <p:nvPr/>
        </p:nvPicPr>
        <p:blipFill>
          <a:blip r:embed="rId4">
            <a:alphaModFix/>
          </a:blip>
          <a:stretch>
            <a:fillRect/>
          </a:stretch>
        </p:blipFill>
        <p:spPr>
          <a:xfrm>
            <a:off x="2152225" y="906875"/>
            <a:ext cx="4572000" cy="3429000"/>
          </a:xfrm>
          <a:prstGeom prst="rect">
            <a:avLst/>
          </a:prstGeom>
          <a:noFill/>
          <a:ln cap="flat" cmpd="sng" w="38100">
            <a:solidFill>
              <a:srgbClr val="2280C9"/>
            </a:solidFill>
            <a:prstDash val="solid"/>
            <a:round/>
            <a:headEnd len="sm" w="sm" type="none"/>
            <a:tailEnd len="sm" w="sm" type="none"/>
          </a:ln>
        </p:spPr>
      </p:pic>
      <p:pic>
        <p:nvPicPr>
          <p:cNvPr id="262" name="Google Shape;262;p42"/>
          <p:cNvPicPr preferRelativeResize="0"/>
          <p:nvPr/>
        </p:nvPicPr>
        <p:blipFill>
          <a:blip r:embed="rId5">
            <a:alphaModFix/>
          </a:blip>
          <a:stretch>
            <a:fillRect/>
          </a:stretch>
        </p:blipFill>
        <p:spPr>
          <a:xfrm rot="-5400000">
            <a:off x="-1681800" y="2364200"/>
            <a:ext cx="4724400" cy="514350"/>
          </a:xfrm>
          <a:prstGeom prst="rect">
            <a:avLst/>
          </a:prstGeom>
          <a:noFill/>
          <a:ln>
            <a:noFill/>
          </a:ln>
        </p:spPr>
      </p:pic>
      <p:pic>
        <p:nvPicPr>
          <p:cNvPr id="263" name="Google Shape;263;p42"/>
          <p:cNvPicPr preferRelativeResize="0"/>
          <p:nvPr/>
        </p:nvPicPr>
        <p:blipFill>
          <a:blip r:embed="rId6">
            <a:alphaModFix/>
          </a:blip>
          <a:stretch>
            <a:fillRect/>
          </a:stretch>
        </p:blipFill>
        <p:spPr>
          <a:xfrm>
            <a:off x="6857650" y="68675"/>
            <a:ext cx="1928813"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325" name="Shape 325"/>
        <p:cNvGrpSpPr/>
        <p:nvPr/>
      </p:nvGrpSpPr>
      <p:grpSpPr>
        <a:xfrm>
          <a:off x="0" y="0"/>
          <a:ext cx="0" cy="0"/>
          <a:chOff x="0" y="0"/>
          <a:chExt cx="0" cy="0"/>
        </a:xfrm>
      </p:grpSpPr>
      <p:pic>
        <p:nvPicPr>
          <p:cNvPr id="326" name="Google Shape;326;p51"/>
          <p:cNvPicPr preferRelativeResize="0"/>
          <p:nvPr/>
        </p:nvPicPr>
        <p:blipFill>
          <a:blip r:embed="rId3">
            <a:alphaModFix/>
          </a:blip>
          <a:stretch>
            <a:fillRect/>
          </a:stretch>
        </p:blipFill>
        <p:spPr>
          <a:xfrm>
            <a:off x="7086250" y="68675"/>
            <a:ext cx="1928813" cy="5143501"/>
          </a:xfrm>
          <a:prstGeom prst="rect">
            <a:avLst/>
          </a:prstGeom>
          <a:noFill/>
          <a:ln>
            <a:noFill/>
          </a:ln>
        </p:spPr>
      </p:pic>
      <p:pic>
        <p:nvPicPr>
          <p:cNvPr id="327" name="Google Shape;327;p51"/>
          <p:cNvPicPr preferRelativeResize="0"/>
          <p:nvPr/>
        </p:nvPicPr>
        <p:blipFill>
          <a:blip r:embed="rId4">
            <a:alphaModFix/>
          </a:blip>
          <a:stretch>
            <a:fillRect/>
          </a:stretch>
        </p:blipFill>
        <p:spPr>
          <a:xfrm>
            <a:off x="1617297" y="202025"/>
            <a:ext cx="5909403" cy="4876800"/>
          </a:xfrm>
          <a:prstGeom prst="rect">
            <a:avLst/>
          </a:prstGeom>
          <a:noFill/>
          <a:ln>
            <a:noFill/>
          </a:ln>
        </p:spPr>
      </p:pic>
      <p:pic>
        <p:nvPicPr>
          <p:cNvPr id="328" name="Google Shape;328;p51"/>
          <p:cNvPicPr preferRelativeResize="0"/>
          <p:nvPr/>
        </p:nvPicPr>
        <p:blipFill>
          <a:blip r:embed="rId3">
            <a:alphaModFix/>
          </a:blip>
          <a:stretch>
            <a:fillRect/>
          </a:stretch>
        </p:blipFill>
        <p:spPr>
          <a:xfrm>
            <a:off x="-152750" y="-7525"/>
            <a:ext cx="1928813" cy="5143501"/>
          </a:xfrm>
          <a:prstGeom prst="rect">
            <a:avLst/>
          </a:prstGeom>
          <a:noFill/>
          <a:ln>
            <a:noFill/>
          </a:ln>
        </p:spPr>
      </p:pic>
      <p:sp>
        <p:nvSpPr>
          <p:cNvPr id="329" name="Google Shape;329;p51"/>
          <p:cNvSpPr txBox="1"/>
          <p:nvPr/>
        </p:nvSpPr>
        <p:spPr>
          <a:xfrm>
            <a:off x="2403350" y="888875"/>
            <a:ext cx="4194300" cy="3201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rgbClr val="0B5394"/>
                </a:solidFill>
                <a:latin typeface="Barrio"/>
                <a:ea typeface="Barrio"/>
                <a:cs typeface="Barrio"/>
                <a:sym typeface="Barrio"/>
              </a:rPr>
              <a:t>Who Will be crowned our Sole Survivor? Let’s take a look at how to launch it with your:</a:t>
            </a:r>
            <a:endParaRPr b="1" sz="3000">
              <a:solidFill>
                <a:srgbClr val="0B5394"/>
              </a:solidFill>
              <a:latin typeface="Barrio"/>
              <a:ea typeface="Barrio"/>
              <a:cs typeface="Barrio"/>
              <a:sym typeface="Barrio"/>
            </a:endParaRPr>
          </a:p>
          <a:p>
            <a:pPr indent="0" lvl="0" marL="0" rtl="0" algn="ctr">
              <a:spcBef>
                <a:spcPts val="0"/>
              </a:spcBef>
              <a:spcAft>
                <a:spcPts val="0"/>
              </a:spcAft>
              <a:buNone/>
            </a:pPr>
            <a:r>
              <a:rPr b="1" lang="en" sz="2300" u="sng">
                <a:solidFill>
                  <a:srgbClr val="2280C9"/>
                </a:solidFill>
                <a:latin typeface="Barrio"/>
                <a:ea typeface="Barrio"/>
                <a:cs typeface="Barrio"/>
                <a:sym typeface="Barrio"/>
                <a:hlinkClick r:id="rId5">
                  <a:extLst>
                    <a:ext uri="{A12FA001-AC4F-418D-AE19-62706E023703}">
                      <ahyp:hlinkClr val="tx"/>
                    </a:ext>
                  </a:extLst>
                </a:hlinkClick>
              </a:rPr>
              <a:t>Morning Slides Survivor First Nine Weeks</a:t>
            </a:r>
            <a:endParaRPr b="1" sz="2300">
              <a:solidFill>
                <a:srgbClr val="2280C9"/>
              </a:solidFill>
              <a:latin typeface="Barrio"/>
              <a:ea typeface="Barrio"/>
              <a:cs typeface="Barrio"/>
              <a:sym typeface="Barri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1D5885">
            <a:alpha val="52310"/>
          </a:srgbClr>
        </a:solidFill>
      </p:bgPr>
    </p:bg>
    <p:spTree>
      <p:nvGrpSpPr>
        <p:cNvPr id="333" name="Shape 333"/>
        <p:cNvGrpSpPr/>
        <p:nvPr/>
      </p:nvGrpSpPr>
      <p:grpSpPr>
        <a:xfrm>
          <a:off x="0" y="0"/>
          <a:ext cx="0" cy="0"/>
          <a:chOff x="0" y="0"/>
          <a:chExt cx="0" cy="0"/>
        </a:xfrm>
      </p:grpSpPr>
      <p:sp>
        <p:nvSpPr>
          <p:cNvPr id="334" name="Google Shape;334;p52"/>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descr="Survivor Oz Top 10-Top 10 Merged Tribe Flags – Survivor Oz" id="335" name="Google Shape;335;p52"/>
          <p:cNvPicPr preferRelativeResize="0"/>
          <p:nvPr/>
        </p:nvPicPr>
        <p:blipFill rotWithShape="1">
          <a:blip r:embed="rId3">
            <a:alphaModFix/>
          </a:blip>
          <a:srcRect b="46689" l="50070" r="0" t="13128"/>
          <a:stretch/>
        </p:blipFill>
        <p:spPr>
          <a:xfrm>
            <a:off x="4594759" y="157850"/>
            <a:ext cx="3769042" cy="2052050"/>
          </a:xfrm>
          <a:prstGeom prst="rect">
            <a:avLst/>
          </a:prstGeom>
          <a:noFill/>
          <a:ln>
            <a:noFill/>
          </a:ln>
        </p:spPr>
      </p:pic>
      <p:pic>
        <p:nvPicPr>
          <p:cNvPr descr="Survivor Oz Top 10-Top 10 Merged Tribe Flags – Survivor Oz" id="336" name="Google Shape;336;p52"/>
          <p:cNvPicPr preferRelativeResize="0"/>
          <p:nvPr/>
        </p:nvPicPr>
        <p:blipFill rotWithShape="1">
          <a:blip r:embed="rId3">
            <a:alphaModFix/>
          </a:blip>
          <a:srcRect b="11749" l="0" r="49257" t="51000"/>
          <a:stretch/>
        </p:blipFill>
        <p:spPr>
          <a:xfrm>
            <a:off x="339925" y="197200"/>
            <a:ext cx="3648075" cy="1811884"/>
          </a:xfrm>
          <a:prstGeom prst="rect">
            <a:avLst/>
          </a:prstGeom>
          <a:noFill/>
          <a:ln>
            <a:noFill/>
          </a:ln>
        </p:spPr>
      </p:pic>
      <p:pic>
        <p:nvPicPr>
          <p:cNvPr descr="Survivor Oz Top 10-Top 10 Merged Tribe Flags – Survivor Oz" id="337" name="Google Shape;337;p52"/>
          <p:cNvPicPr preferRelativeResize="0"/>
          <p:nvPr/>
        </p:nvPicPr>
        <p:blipFill>
          <a:blip r:embed="rId4">
            <a:alphaModFix/>
          </a:blip>
          <a:stretch>
            <a:fillRect/>
          </a:stretch>
        </p:blipFill>
        <p:spPr>
          <a:xfrm>
            <a:off x="4594750" y="2549825"/>
            <a:ext cx="3883774" cy="2184632"/>
          </a:xfrm>
          <a:prstGeom prst="rect">
            <a:avLst/>
          </a:prstGeom>
          <a:noFill/>
          <a:ln>
            <a:noFill/>
          </a:ln>
        </p:spPr>
      </p:pic>
      <p:pic>
        <p:nvPicPr>
          <p:cNvPr descr="Survivor Oz Top 10-Top 10 Merged Tribe Flags – Survivor Oz" id="338" name="Google Shape;338;p52"/>
          <p:cNvPicPr preferRelativeResize="0"/>
          <p:nvPr/>
        </p:nvPicPr>
        <p:blipFill>
          <a:blip r:embed="rId5">
            <a:alphaModFix/>
          </a:blip>
          <a:stretch>
            <a:fillRect/>
          </a:stretch>
        </p:blipFill>
        <p:spPr>
          <a:xfrm>
            <a:off x="277300" y="2330375"/>
            <a:ext cx="3648075" cy="2490949"/>
          </a:xfrm>
          <a:prstGeom prst="rect">
            <a:avLst/>
          </a:prstGeom>
          <a:noFill/>
          <a:ln>
            <a:noFill/>
          </a:ln>
        </p:spPr>
      </p:pic>
      <p:pic>
        <p:nvPicPr>
          <p:cNvPr id="339" name="Google Shape;339;p52">
            <a:hlinkClick action="ppaction://hlinksldjump" r:id="rId6"/>
          </p:cNvPr>
          <p:cNvPicPr preferRelativeResize="0"/>
          <p:nvPr/>
        </p:nvPicPr>
        <p:blipFill>
          <a:blip r:embed="rId7">
            <a:alphaModFix/>
          </a:blip>
          <a:stretch>
            <a:fillRect/>
          </a:stretch>
        </p:blipFill>
        <p:spPr>
          <a:xfrm>
            <a:off x="7903325" y="3954475"/>
            <a:ext cx="1189025" cy="1189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343" name="Shape 343"/>
        <p:cNvGrpSpPr/>
        <p:nvPr/>
      </p:nvGrpSpPr>
      <p:grpSpPr>
        <a:xfrm>
          <a:off x="0" y="0"/>
          <a:ext cx="0" cy="0"/>
          <a:chOff x="0" y="0"/>
          <a:chExt cx="0" cy="0"/>
        </a:xfrm>
      </p:grpSpPr>
      <p:pic>
        <p:nvPicPr>
          <p:cNvPr descr="The Official Intro for Season 40 of Survivor: Winners at War! &#10;&#10;I'M SO HAPPY CBS MADE THIS!!!!!" id="344" name="Google Shape;344;p53" title="Survivor: Winners at War - Official Intro">
            <a:hlinkClick r:id="rId3"/>
          </p:cNvPr>
          <p:cNvPicPr preferRelativeResize="0"/>
          <p:nvPr/>
        </p:nvPicPr>
        <p:blipFill>
          <a:blip r:embed="rId4">
            <a:alphaModFix/>
          </a:blip>
          <a:stretch>
            <a:fillRect/>
          </a:stretch>
        </p:blipFill>
        <p:spPr>
          <a:xfrm>
            <a:off x="2391350" y="617500"/>
            <a:ext cx="5046250" cy="3784675"/>
          </a:xfrm>
          <a:prstGeom prst="rect">
            <a:avLst/>
          </a:prstGeom>
          <a:noFill/>
          <a:ln cap="flat" cmpd="sng" w="38100">
            <a:solidFill>
              <a:srgbClr val="3BA545"/>
            </a:solidFill>
            <a:prstDash val="solid"/>
            <a:round/>
            <a:headEnd len="sm" w="sm" type="none"/>
            <a:tailEnd len="sm" w="sm" type="none"/>
          </a:ln>
        </p:spPr>
      </p:pic>
      <p:pic>
        <p:nvPicPr>
          <p:cNvPr id="345" name="Google Shape;345;p53"/>
          <p:cNvPicPr preferRelativeResize="0"/>
          <p:nvPr/>
        </p:nvPicPr>
        <p:blipFill>
          <a:blip r:embed="rId5">
            <a:alphaModFix/>
          </a:blip>
          <a:stretch>
            <a:fillRect/>
          </a:stretch>
        </p:blipFill>
        <p:spPr>
          <a:xfrm rot="-5400000">
            <a:off x="-1514849" y="2317601"/>
            <a:ext cx="4590825" cy="567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10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349" name="Shape 349"/>
        <p:cNvGrpSpPr/>
        <p:nvPr/>
      </p:nvGrpSpPr>
      <p:grpSpPr>
        <a:xfrm>
          <a:off x="0" y="0"/>
          <a:ext cx="0" cy="0"/>
          <a:chOff x="0" y="0"/>
          <a:chExt cx="0" cy="0"/>
        </a:xfrm>
      </p:grpSpPr>
      <p:sp>
        <p:nvSpPr>
          <p:cNvPr id="350" name="Google Shape;350;p54"/>
          <p:cNvSpPr txBox="1"/>
          <p:nvPr/>
        </p:nvSpPr>
        <p:spPr>
          <a:xfrm>
            <a:off x="304800" y="914400"/>
            <a:ext cx="8368500" cy="4737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1800">
              <a:solidFill>
                <a:srgbClr val="000000"/>
              </a:solidFill>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100">
              <a:solidFill>
                <a:srgbClr val="000000"/>
              </a:solidFill>
              <a:latin typeface="Love Ya Like A Sister"/>
              <a:ea typeface="Love Ya Like A Sister"/>
              <a:cs typeface="Love Ya Like A Sister"/>
              <a:sym typeface="Love Ya Like A Sister"/>
            </a:endParaRPr>
          </a:p>
          <a:p>
            <a:pPr indent="0" lvl="0" marL="0" rtl="0" algn="ctr">
              <a:lnSpc>
                <a:spcPct val="115000"/>
              </a:lnSpc>
              <a:spcBef>
                <a:spcPts val="0"/>
              </a:spcBef>
              <a:spcAft>
                <a:spcPts val="0"/>
              </a:spcAft>
              <a:buNone/>
            </a:pPr>
            <a:r>
              <a:rPr lang="en" sz="2400">
                <a:solidFill>
                  <a:srgbClr val="000000"/>
                </a:solidFill>
                <a:latin typeface="Bubblegum Sans"/>
                <a:ea typeface="Bubblegum Sans"/>
                <a:cs typeface="Bubblegum Sans"/>
                <a:sym typeface="Bubblegum Sans"/>
              </a:rPr>
              <a:t>Here comes the host Jeff Probst with your bag of white rice...your food for the next 39 days.  Bon Appetit!</a:t>
            </a:r>
            <a:endParaRPr sz="2400">
              <a:solidFill>
                <a:srgbClr val="000000"/>
              </a:solidFill>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2400">
              <a:solidFill>
                <a:srgbClr val="000000"/>
              </a:solidFill>
              <a:latin typeface="Eater"/>
              <a:ea typeface="Eater"/>
              <a:cs typeface="Eater"/>
              <a:sym typeface="Eater"/>
            </a:endParaRPr>
          </a:p>
          <a:p>
            <a:pPr indent="0" lvl="0" marL="0" rtl="0" algn="ctr">
              <a:lnSpc>
                <a:spcPct val="115000"/>
              </a:lnSpc>
              <a:spcBef>
                <a:spcPts val="0"/>
              </a:spcBef>
              <a:spcAft>
                <a:spcPts val="0"/>
              </a:spcAft>
              <a:buNone/>
            </a:pPr>
            <a:r>
              <a:t/>
            </a:r>
            <a:endParaRPr/>
          </a:p>
        </p:txBody>
      </p:sp>
      <p:pic>
        <p:nvPicPr>
          <p:cNvPr id="351" name="Google Shape;351;p54"/>
          <p:cNvPicPr preferRelativeResize="0"/>
          <p:nvPr/>
        </p:nvPicPr>
        <p:blipFill>
          <a:blip r:embed="rId3">
            <a:alphaModFix/>
          </a:blip>
          <a:stretch>
            <a:fillRect/>
          </a:stretch>
        </p:blipFill>
        <p:spPr>
          <a:xfrm>
            <a:off x="3705225" y="250550"/>
            <a:ext cx="1581150" cy="514350"/>
          </a:xfrm>
          <a:prstGeom prst="rect">
            <a:avLst/>
          </a:prstGeom>
          <a:noFill/>
          <a:ln>
            <a:noFill/>
          </a:ln>
        </p:spPr>
      </p:pic>
      <p:pic>
        <p:nvPicPr>
          <p:cNvPr id="352" name="Google Shape;352;p54"/>
          <p:cNvPicPr preferRelativeResize="0"/>
          <p:nvPr/>
        </p:nvPicPr>
        <p:blipFill>
          <a:blip r:embed="rId4">
            <a:alphaModFix/>
          </a:blip>
          <a:stretch>
            <a:fillRect/>
          </a:stretch>
        </p:blipFill>
        <p:spPr>
          <a:xfrm>
            <a:off x="2671599" y="1510375"/>
            <a:ext cx="3648400" cy="2399400"/>
          </a:xfrm>
          <a:prstGeom prst="rect">
            <a:avLst/>
          </a:prstGeom>
          <a:noFill/>
          <a:ln cap="flat" cmpd="sng" w="38100">
            <a:solidFill>
              <a:srgbClr val="3BA545"/>
            </a:solidFill>
            <a:prstDash val="solid"/>
            <a:round/>
            <a:headEnd len="sm" w="sm" type="none"/>
            <a:tailEnd len="sm" w="sm" type="none"/>
          </a:ln>
        </p:spPr>
      </p:pic>
      <p:pic>
        <p:nvPicPr>
          <p:cNvPr id="353" name="Google Shape;353;p54" title="Survivors ready  GO.mp3">
            <a:hlinkClick r:id="rId5"/>
          </p:cNvPr>
          <p:cNvPicPr preferRelativeResize="0"/>
          <p:nvPr/>
        </p:nvPicPr>
        <p:blipFill>
          <a:blip r:embed="rId6">
            <a:alphaModFix/>
          </a:blip>
          <a:stretch>
            <a:fillRect/>
          </a:stretch>
        </p:blipFill>
        <p:spPr>
          <a:xfrm>
            <a:off x="5438775" y="152400"/>
            <a:ext cx="457200" cy="45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descr="Survivor (American TV series) - Wikipedia" id="358" name="Google Shape;358;p55"/>
          <p:cNvPicPr preferRelativeResize="0"/>
          <p:nvPr/>
        </p:nvPicPr>
        <p:blipFill>
          <a:blip r:embed="rId3">
            <a:alphaModFix/>
          </a:blip>
          <a:stretch>
            <a:fillRect/>
          </a:stretch>
        </p:blipFill>
        <p:spPr>
          <a:xfrm>
            <a:off x="6951771" y="2781251"/>
            <a:ext cx="1890113" cy="1181327"/>
          </a:xfrm>
          <a:prstGeom prst="rect">
            <a:avLst/>
          </a:prstGeom>
          <a:noFill/>
          <a:ln>
            <a:noFill/>
          </a:ln>
        </p:spPr>
      </p:pic>
      <p:sp>
        <p:nvSpPr>
          <p:cNvPr id="359" name="Google Shape;359;p55"/>
          <p:cNvSpPr txBox="1"/>
          <p:nvPr/>
        </p:nvSpPr>
        <p:spPr>
          <a:xfrm>
            <a:off x="210325" y="47850"/>
            <a:ext cx="8631600" cy="504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Dearest Parents,</a:t>
            </a:r>
            <a:endParaRPr sz="1200">
              <a:solidFill>
                <a:srgbClr val="000000"/>
              </a:solidFill>
              <a:latin typeface="Patrick Hand"/>
              <a:ea typeface="Patrick Hand"/>
              <a:cs typeface="Patrick Hand"/>
              <a:sym typeface="Patrick Hand"/>
            </a:endParaRPr>
          </a:p>
          <a:p>
            <a:pPr indent="0" lvl="0" marL="0" rtl="0" algn="l">
              <a:lnSpc>
                <a:spcPct val="115000"/>
              </a:lnSpc>
              <a:spcBef>
                <a:spcPts val="0"/>
              </a:spcBef>
              <a:spcAft>
                <a:spcPts val="0"/>
              </a:spcAft>
              <a:buNone/>
            </a:pPr>
            <a:r>
              <a:t/>
            </a:r>
            <a:endParaRPr sz="1200">
              <a:latin typeface="Patrick Hand"/>
              <a:ea typeface="Patrick Hand"/>
              <a:cs typeface="Patrick Hand"/>
              <a:sym typeface="Patrick Hand"/>
            </a:endParaRPr>
          </a:p>
          <a:p>
            <a:pPr indent="45720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We are excited to announce that our class will be participating in the game of “Survivor” Classroom Edition: Season 4.  We have been huge fans of the show and thought this would be an exciting way to get students working together as a team and challenging their minds! Hence the words...</a:t>
            </a:r>
            <a:endParaRPr sz="1200">
              <a:solidFill>
                <a:srgbClr val="000000"/>
              </a:solidFill>
              <a:latin typeface="Patrick Hand"/>
              <a:ea typeface="Patrick Hand"/>
              <a:cs typeface="Patrick Hand"/>
              <a:sym typeface="Patrick Hand"/>
            </a:endParaRPr>
          </a:p>
          <a:p>
            <a:pPr indent="457200" lvl="0" marL="45720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Outwork</a:t>
            </a:r>
            <a:endParaRPr sz="1200">
              <a:solidFill>
                <a:srgbClr val="000000"/>
              </a:solidFill>
              <a:latin typeface="Patrick Hand"/>
              <a:ea typeface="Patrick Hand"/>
              <a:cs typeface="Patrick Hand"/>
              <a:sym typeface="Patrick Hand"/>
            </a:endParaRPr>
          </a:p>
          <a:p>
            <a:pPr indent="0" lvl="0" marL="137160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 Outplay</a:t>
            </a:r>
            <a:endParaRPr sz="1200">
              <a:solidFill>
                <a:srgbClr val="000000"/>
              </a:solidFill>
              <a:latin typeface="Patrick Hand"/>
              <a:ea typeface="Patrick Hand"/>
              <a:cs typeface="Patrick Hand"/>
              <a:sym typeface="Patrick Hand"/>
            </a:endParaRPr>
          </a:p>
          <a:p>
            <a:pPr indent="457200" lvl="0" marL="137160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Outlast!</a:t>
            </a:r>
            <a:endParaRPr sz="1200">
              <a:solidFill>
                <a:srgbClr val="000000"/>
              </a:solidFill>
              <a:latin typeface="Patrick Hand"/>
              <a:ea typeface="Patrick Hand"/>
              <a:cs typeface="Patrick Hand"/>
              <a:sym typeface="Patrick Hand"/>
            </a:endParaRPr>
          </a:p>
          <a:p>
            <a:pPr indent="45720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If you have seen “Survivor” before, this game will be set-up very similarly.  There will be tribes, challenges, immunity, rewards, tribal buffs, tribal council, and of course the math curriculum built as our core.</a:t>
            </a:r>
            <a:endParaRPr sz="1200">
              <a:solidFill>
                <a:srgbClr val="000000"/>
              </a:solidFill>
              <a:latin typeface="Patrick Hand"/>
              <a:ea typeface="Patrick Hand"/>
              <a:cs typeface="Patrick Hand"/>
              <a:sym typeface="Patrick Hand"/>
            </a:endParaRPr>
          </a:p>
          <a:p>
            <a:pPr indent="45720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Traditionally, the game votes someone off the island, but in our Classroom Island, we are going to vote for the tribe member who has shown the most teamwork.</a:t>
            </a:r>
            <a:endParaRPr sz="1200">
              <a:solidFill>
                <a:srgbClr val="000000"/>
              </a:solidFill>
              <a:latin typeface="Patrick Hand"/>
              <a:ea typeface="Patrick Hand"/>
              <a:cs typeface="Patrick Hand"/>
              <a:sym typeface="Patrick Hand"/>
            </a:endParaRPr>
          </a:p>
          <a:p>
            <a:pPr indent="45720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Students will earn beads throughout the weeks for being successful on the daily math work, winning challenges, and getting the most votes from tribal council.  The student who has the most beads will be named the… SOLE SURVIVOR!</a:t>
            </a:r>
            <a:endParaRPr sz="1200">
              <a:solidFill>
                <a:srgbClr val="000000"/>
              </a:solidFill>
              <a:latin typeface="Patrick Hand"/>
              <a:ea typeface="Patrick Hand"/>
              <a:cs typeface="Patrick Hand"/>
              <a:sym typeface="Patrick Hand"/>
            </a:endParaRPr>
          </a:p>
          <a:p>
            <a:pPr indent="45720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We teachers will be playing the hosts, Jeff Probst.</a:t>
            </a:r>
            <a:endParaRPr sz="1200">
              <a:solidFill>
                <a:srgbClr val="000000"/>
              </a:solidFill>
              <a:latin typeface="Patrick Hand"/>
              <a:ea typeface="Patrick Hand"/>
              <a:cs typeface="Patrick Hand"/>
              <a:sym typeface="Patrick Hand"/>
            </a:endParaRPr>
          </a:p>
          <a:p>
            <a:pPr indent="457200" lvl="0" marL="0" rtl="0" algn="l">
              <a:lnSpc>
                <a:spcPct val="115000"/>
              </a:lnSpc>
              <a:spcBef>
                <a:spcPts val="0"/>
              </a:spcBef>
              <a:spcAft>
                <a:spcPts val="0"/>
              </a:spcAft>
              <a:buNone/>
            </a:pPr>
            <a:r>
              <a:t/>
            </a:r>
            <a:endParaRPr sz="1200">
              <a:solidFill>
                <a:srgbClr val="000000"/>
              </a:solidFill>
              <a:latin typeface="Patrick Hand"/>
              <a:ea typeface="Patrick Hand"/>
              <a:cs typeface="Patrick Hand"/>
              <a:sym typeface="Patrick Hand"/>
            </a:endParaRPr>
          </a:p>
          <a:p>
            <a:pPr indent="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We would love your creative ideas to help us collect/create the following items:</a:t>
            </a:r>
            <a:endParaRPr sz="1200">
              <a:solidFill>
                <a:srgbClr val="000000"/>
              </a:solidFill>
              <a:latin typeface="Patrick Hand"/>
              <a:ea typeface="Patrick Hand"/>
              <a:cs typeface="Patrick Hand"/>
              <a:sym typeface="Patrick Hand"/>
            </a:endParaRPr>
          </a:p>
          <a:p>
            <a:pPr indent="-304800" lvl="0" marL="457200" rtl="0" algn="l">
              <a:lnSpc>
                <a:spcPct val="115000"/>
              </a:lnSpc>
              <a:spcBef>
                <a:spcPts val="0"/>
              </a:spcBef>
              <a:spcAft>
                <a:spcPts val="0"/>
              </a:spcAft>
              <a:buClr>
                <a:srgbClr val="000000"/>
              </a:buClr>
              <a:buSzPts val="1200"/>
              <a:buFont typeface="Patrick Hand"/>
              <a:buChar char="❏"/>
            </a:pPr>
            <a:r>
              <a:rPr lang="en" sz="1200">
                <a:solidFill>
                  <a:srgbClr val="000000"/>
                </a:solidFill>
                <a:latin typeface="Patrick Hand"/>
                <a:ea typeface="Patrick Hand"/>
                <a:cs typeface="Patrick Hand"/>
                <a:sym typeface="Patrick Hand"/>
              </a:rPr>
              <a:t>Container to “tally the votes”</a:t>
            </a:r>
            <a:endParaRPr sz="1200">
              <a:solidFill>
                <a:srgbClr val="000000"/>
              </a:solidFill>
              <a:latin typeface="Patrick Hand"/>
              <a:ea typeface="Patrick Hand"/>
              <a:cs typeface="Patrick Hand"/>
              <a:sym typeface="Patrick Hand"/>
            </a:endParaRPr>
          </a:p>
          <a:p>
            <a:pPr indent="-304800" lvl="0" marL="457200" rtl="0" algn="l">
              <a:lnSpc>
                <a:spcPct val="115000"/>
              </a:lnSpc>
              <a:spcBef>
                <a:spcPts val="0"/>
              </a:spcBef>
              <a:spcAft>
                <a:spcPts val="0"/>
              </a:spcAft>
              <a:buClr>
                <a:srgbClr val="000000"/>
              </a:buClr>
              <a:buSzPts val="1200"/>
              <a:buFont typeface="Patrick Hand"/>
              <a:buChar char="❏"/>
            </a:pPr>
            <a:r>
              <a:rPr lang="en" sz="1200">
                <a:solidFill>
                  <a:srgbClr val="000000"/>
                </a:solidFill>
                <a:latin typeface="Patrick Hand"/>
                <a:ea typeface="Patrick Hand"/>
                <a:cs typeface="Patrick Hand"/>
                <a:sym typeface="Patrick Hand"/>
              </a:rPr>
              <a:t>Hidden immunity idols - these can be homemade</a:t>
            </a:r>
            <a:endParaRPr sz="1200">
              <a:solidFill>
                <a:srgbClr val="000000"/>
              </a:solidFill>
              <a:latin typeface="Patrick Hand"/>
              <a:ea typeface="Patrick Hand"/>
              <a:cs typeface="Patrick Hand"/>
              <a:sym typeface="Patrick Hand"/>
            </a:endParaRPr>
          </a:p>
          <a:p>
            <a:pPr indent="-304800" lvl="0" marL="457200" rtl="0" algn="l">
              <a:lnSpc>
                <a:spcPct val="115000"/>
              </a:lnSpc>
              <a:spcBef>
                <a:spcPts val="0"/>
              </a:spcBef>
              <a:spcAft>
                <a:spcPts val="0"/>
              </a:spcAft>
              <a:buClr>
                <a:srgbClr val="000000"/>
              </a:buClr>
              <a:buSzPts val="1200"/>
              <a:buFont typeface="Patrick Hand"/>
              <a:buChar char="❏"/>
            </a:pPr>
            <a:r>
              <a:rPr lang="en" sz="1200">
                <a:solidFill>
                  <a:srgbClr val="000000"/>
                </a:solidFill>
                <a:latin typeface="Patrick Hand"/>
                <a:ea typeface="Patrick Hand"/>
                <a:cs typeface="Patrick Hand"/>
                <a:sym typeface="Patrick Hand"/>
              </a:rPr>
              <a:t>Buffs: we are asking that each student please bring in $1.00 for this and we will purchase them from Amazon.</a:t>
            </a:r>
            <a:endParaRPr sz="1200">
              <a:solidFill>
                <a:srgbClr val="000000"/>
              </a:solidFill>
              <a:latin typeface="Patrick Hand"/>
              <a:ea typeface="Patrick Hand"/>
              <a:cs typeface="Patrick Hand"/>
              <a:sym typeface="Patrick Hand"/>
            </a:endParaRPr>
          </a:p>
          <a:p>
            <a:pPr indent="-304800" lvl="0" marL="457200" rtl="0" algn="l">
              <a:lnSpc>
                <a:spcPct val="115000"/>
              </a:lnSpc>
              <a:spcBef>
                <a:spcPts val="0"/>
              </a:spcBef>
              <a:spcAft>
                <a:spcPts val="0"/>
              </a:spcAft>
              <a:buClr>
                <a:srgbClr val="000000"/>
              </a:buClr>
              <a:buSzPts val="1200"/>
              <a:buFont typeface="Patrick Hand"/>
              <a:buChar char="❏"/>
            </a:pPr>
            <a:r>
              <a:rPr lang="en" sz="1200">
                <a:solidFill>
                  <a:srgbClr val="000000"/>
                </a:solidFill>
                <a:latin typeface="Patrick Hand"/>
                <a:ea typeface="Patrick Hand"/>
                <a:cs typeface="Patrick Hand"/>
                <a:sym typeface="Patrick Hand"/>
              </a:rPr>
              <a:t>Empty Clorox/Lysol Wipe containers large containers only please (~1 lb 2 oz)</a:t>
            </a:r>
            <a:endParaRPr sz="1200">
              <a:solidFill>
                <a:srgbClr val="000000"/>
              </a:solidFill>
              <a:latin typeface="Patrick Hand"/>
              <a:ea typeface="Patrick Hand"/>
              <a:cs typeface="Patrick Hand"/>
              <a:sym typeface="Patrick Hand"/>
            </a:endParaRPr>
          </a:p>
          <a:p>
            <a:pPr indent="-304800" lvl="0" marL="457200" rtl="0" algn="l">
              <a:lnSpc>
                <a:spcPct val="115000"/>
              </a:lnSpc>
              <a:spcBef>
                <a:spcPts val="0"/>
              </a:spcBef>
              <a:spcAft>
                <a:spcPts val="0"/>
              </a:spcAft>
              <a:buClr>
                <a:srgbClr val="000000"/>
              </a:buClr>
              <a:buSzPts val="1200"/>
              <a:buFont typeface="Patrick Hand"/>
              <a:buChar char="❏"/>
            </a:pPr>
            <a:r>
              <a:rPr lang="en" sz="1200">
                <a:solidFill>
                  <a:srgbClr val="000000"/>
                </a:solidFill>
                <a:latin typeface="Patrick Hand"/>
                <a:ea typeface="Patrick Hand"/>
                <a:cs typeface="Patrick Hand"/>
                <a:sym typeface="Patrick Hand"/>
              </a:rPr>
              <a:t>Beads (if you have some around the house)</a:t>
            </a:r>
            <a:endParaRPr sz="1200">
              <a:latin typeface="Patrick Hand"/>
              <a:ea typeface="Patrick Hand"/>
              <a:cs typeface="Patrick Hand"/>
              <a:sym typeface="Patrick Hand"/>
            </a:endParaRPr>
          </a:p>
          <a:p>
            <a:pPr indent="0" lvl="0" marL="0" rtl="0" algn="l">
              <a:lnSpc>
                <a:spcPct val="115000"/>
              </a:lnSpc>
              <a:spcBef>
                <a:spcPts val="0"/>
              </a:spcBef>
              <a:spcAft>
                <a:spcPts val="0"/>
              </a:spcAft>
              <a:buNone/>
            </a:pPr>
            <a:r>
              <a:t/>
            </a:r>
            <a:endParaRPr sz="1200">
              <a:latin typeface="Patrick Hand"/>
              <a:ea typeface="Patrick Hand"/>
              <a:cs typeface="Patrick Hand"/>
              <a:sym typeface="Patrick Hand"/>
            </a:endParaRPr>
          </a:p>
          <a:p>
            <a:pPr indent="0" lvl="0" marL="0" rtl="0" algn="l">
              <a:lnSpc>
                <a:spcPct val="115000"/>
              </a:lnSpc>
              <a:spcBef>
                <a:spcPts val="0"/>
              </a:spcBef>
              <a:spcAft>
                <a:spcPts val="0"/>
              </a:spcAft>
              <a:buNone/>
            </a:pPr>
            <a:r>
              <a:rPr lang="en" sz="1200">
                <a:solidFill>
                  <a:srgbClr val="000000"/>
                </a:solidFill>
                <a:latin typeface="Patrick Hand"/>
                <a:ea typeface="Patrick Hand"/>
                <a:cs typeface="Patrick Hand"/>
                <a:sym typeface="Patrick Hand"/>
              </a:rPr>
              <a:t>If you have any questions or feedback, please contact us.  Thank You!!</a:t>
            </a:r>
            <a:endParaRPr sz="1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63" name="Shape 363"/>
        <p:cNvGrpSpPr/>
        <p:nvPr/>
      </p:nvGrpSpPr>
      <p:grpSpPr>
        <a:xfrm>
          <a:off x="0" y="0"/>
          <a:ext cx="0" cy="0"/>
          <a:chOff x="0" y="0"/>
          <a:chExt cx="0" cy="0"/>
        </a:xfrm>
      </p:grpSpPr>
      <p:sp>
        <p:nvSpPr>
          <p:cNvPr id="364" name="Google Shape;364;p56"/>
          <p:cNvSpPr/>
          <p:nvPr/>
        </p:nvSpPr>
        <p:spPr>
          <a:xfrm>
            <a:off x="2254025" y="293225"/>
            <a:ext cx="4183895" cy="686149"/>
          </a:xfrm>
          <a:prstGeom prst="rect">
            <a:avLst/>
          </a:prstGeom>
        </p:spPr>
        <p:txBody>
          <a:bodyPr>
            <a:prstTxWarp prst="textPlain"/>
          </a:bodyPr>
          <a:lstStyle/>
          <a:p>
            <a:pPr lvl="0" algn="ctr"/>
            <a:r>
              <a:rPr b="0" i="0">
                <a:ln cap="flat" cmpd="sng" w="76200">
                  <a:solidFill>
                    <a:schemeClr val="lt1"/>
                  </a:solidFill>
                  <a:prstDash val="solid"/>
                  <a:round/>
                  <a:headEnd len="sm" w="sm" type="none"/>
                  <a:tailEnd len="sm" w="sm" type="none"/>
                </a:ln>
                <a:solidFill>
                  <a:srgbClr val="B8F567"/>
                </a:solidFill>
                <a:latin typeface="Luckiest Guy"/>
              </a:rPr>
              <a:t>Monday</a:t>
            </a:r>
          </a:p>
        </p:txBody>
      </p:sp>
      <p:pic>
        <p:nvPicPr>
          <p:cNvPr id="365" name="Google Shape;365;p56" title="Survivor XIV Fiji Current show.mp3">
            <a:hlinkClick r:id="rId3"/>
          </p:cNvPr>
          <p:cNvPicPr preferRelativeResize="0"/>
          <p:nvPr/>
        </p:nvPicPr>
        <p:blipFill>
          <a:blip r:embed="rId4">
            <a:alphaModFix/>
          </a:blip>
          <a:stretch>
            <a:fillRect/>
          </a:stretch>
        </p:blipFill>
        <p:spPr>
          <a:xfrm>
            <a:off x="8469775" y="3325924"/>
            <a:ext cx="457200" cy="457200"/>
          </a:xfrm>
          <a:prstGeom prst="rect">
            <a:avLst/>
          </a:prstGeom>
          <a:noFill/>
          <a:ln>
            <a:noFill/>
          </a:ln>
        </p:spPr>
      </p:pic>
      <p:sp>
        <p:nvSpPr>
          <p:cNvPr id="366" name="Google Shape;366;p56"/>
          <p:cNvSpPr txBox="1"/>
          <p:nvPr/>
        </p:nvSpPr>
        <p:spPr>
          <a:xfrm>
            <a:off x="149425" y="1046000"/>
            <a:ext cx="8281500" cy="449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What are you teaching?</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Tell your survivor groups that this week they will start earning points for following daily routines and procedures</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For following your classroom expectations</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Let them know they will earn points for giving you their best effort on assignments</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Surprise them with “survivor points” if you observe them in common areas- Think of how you will track the points</a:t>
            </a:r>
            <a:endParaRPr sz="2800">
              <a:latin typeface="Caveat Brush"/>
              <a:ea typeface="Caveat Brush"/>
              <a:cs typeface="Caveat Brush"/>
              <a:sym typeface="Caveat Brush"/>
            </a:endParaRPr>
          </a:p>
          <a:p>
            <a:pPr indent="0" lvl="0" marL="457200" rtl="0" algn="l">
              <a:spcBef>
                <a:spcPts val="0"/>
              </a:spcBef>
              <a:spcAft>
                <a:spcPts val="0"/>
              </a:spcAft>
              <a:buNone/>
            </a:pPr>
            <a:r>
              <a:t/>
            </a:r>
            <a:endParaRPr sz="2800">
              <a:latin typeface="Caveat Brush"/>
              <a:ea typeface="Caveat Brush"/>
              <a:cs typeface="Caveat Brush"/>
              <a:sym typeface="Caveat Brush"/>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370" name="Shape 370"/>
        <p:cNvGrpSpPr/>
        <p:nvPr/>
      </p:nvGrpSpPr>
      <p:grpSpPr>
        <a:xfrm>
          <a:off x="0" y="0"/>
          <a:ext cx="0" cy="0"/>
          <a:chOff x="0" y="0"/>
          <a:chExt cx="0" cy="0"/>
        </a:xfrm>
      </p:grpSpPr>
      <p:pic>
        <p:nvPicPr>
          <p:cNvPr descr="I have a new channel that you can find here: https://www.youtube.com/channel/UCATrdOWnIsWQIHe1F3_EBhQ&#10;&#10;Click https://www.patreon.com/EagerTurtle if you would like to consider joining my Patreon for either $1 (The Neat Lady), $3 (The Dragon Slayer), or $5 (The Golden God)." id="371" name="Google Shape;371;p57" title="Winners at War Recap (Episode 1)">
            <a:hlinkClick r:id="rId3"/>
          </p:cNvPr>
          <p:cNvPicPr preferRelativeResize="0"/>
          <p:nvPr/>
        </p:nvPicPr>
        <p:blipFill>
          <a:blip r:embed="rId4">
            <a:alphaModFix/>
          </a:blip>
          <a:stretch>
            <a:fillRect/>
          </a:stretch>
        </p:blipFill>
        <p:spPr>
          <a:xfrm>
            <a:off x="2378584" y="857250"/>
            <a:ext cx="4572000" cy="3429000"/>
          </a:xfrm>
          <a:prstGeom prst="rect">
            <a:avLst/>
          </a:prstGeom>
          <a:noFill/>
          <a:ln cap="flat" cmpd="sng" w="38100">
            <a:solidFill>
              <a:srgbClr val="2280C9"/>
            </a:solidFill>
            <a:prstDash val="solid"/>
            <a:round/>
            <a:headEnd len="sm" w="sm" type="none"/>
            <a:tailEnd len="sm" w="sm" type="none"/>
          </a:ln>
        </p:spPr>
      </p:pic>
      <p:pic>
        <p:nvPicPr>
          <p:cNvPr id="372" name="Google Shape;372;p57"/>
          <p:cNvPicPr preferRelativeResize="0"/>
          <p:nvPr/>
        </p:nvPicPr>
        <p:blipFill>
          <a:blip r:embed="rId5">
            <a:alphaModFix/>
          </a:blip>
          <a:stretch>
            <a:fillRect/>
          </a:stretch>
        </p:blipFill>
        <p:spPr>
          <a:xfrm rot="-5400000">
            <a:off x="-1046221" y="2080879"/>
            <a:ext cx="3680900" cy="6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1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376" name="Shape 376"/>
        <p:cNvGrpSpPr/>
        <p:nvPr/>
      </p:nvGrpSpPr>
      <p:grpSpPr>
        <a:xfrm>
          <a:off x="0" y="0"/>
          <a:ext cx="0" cy="0"/>
          <a:chOff x="0" y="0"/>
          <a:chExt cx="0" cy="0"/>
        </a:xfrm>
      </p:grpSpPr>
      <p:sp>
        <p:nvSpPr>
          <p:cNvPr id="377" name="Google Shape;377;p58"/>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
        <p:nvSpPr>
          <p:cNvPr id="378" name="Google Shape;378;p58"/>
          <p:cNvSpPr txBox="1"/>
          <p:nvPr/>
        </p:nvSpPr>
        <p:spPr>
          <a:xfrm>
            <a:off x="304800" y="914400"/>
            <a:ext cx="8368500" cy="4223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Module 5 Topic B Lessons 4-6</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Welcome to your camp…</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Home Sweet Home!</a:t>
            </a:r>
            <a:endParaRPr sz="2400">
              <a:solidFill>
                <a:srgbClr val="000000"/>
              </a:solidFill>
              <a:latin typeface="Eater"/>
              <a:ea typeface="Eater"/>
              <a:cs typeface="Eater"/>
              <a:sym typeface="Eater"/>
            </a:endParaRPr>
          </a:p>
          <a:p>
            <a:pPr indent="0" lvl="0" marL="0" rtl="0" algn="ctr">
              <a:lnSpc>
                <a:spcPct val="115000"/>
              </a:lnSpc>
              <a:spcBef>
                <a:spcPts val="0"/>
              </a:spcBef>
              <a:spcAft>
                <a:spcPts val="0"/>
              </a:spcAft>
              <a:buNone/>
            </a:pPr>
            <a:r>
              <a:t/>
            </a:r>
            <a:endParaRPr/>
          </a:p>
        </p:txBody>
      </p:sp>
      <p:pic>
        <p:nvPicPr>
          <p:cNvPr id="379" name="Google Shape;379;p58"/>
          <p:cNvPicPr preferRelativeResize="0"/>
          <p:nvPr/>
        </p:nvPicPr>
        <p:blipFill>
          <a:blip r:embed="rId3">
            <a:alphaModFix/>
          </a:blip>
          <a:stretch>
            <a:fillRect/>
          </a:stretch>
        </p:blipFill>
        <p:spPr>
          <a:xfrm>
            <a:off x="3784000" y="330525"/>
            <a:ext cx="1619250" cy="514350"/>
          </a:xfrm>
          <a:prstGeom prst="rect">
            <a:avLst/>
          </a:prstGeom>
          <a:noFill/>
          <a:ln>
            <a:noFill/>
          </a:ln>
        </p:spPr>
      </p:pic>
      <p:pic>
        <p:nvPicPr>
          <p:cNvPr id="380" name="Google Shape;380;p58"/>
          <p:cNvPicPr preferRelativeResize="0"/>
          <p:nvPr/>
        </p:nvPicPr>
        <p:blipFill>
          <a:blip r:embed="rId4">
            <a:alphaModFix/>
          </a:blip>
          <a:stretch>
            <a:fillRect/>
          </a:stretch>
        </p:blipFill>
        <p:spPr>
          <a:xfrm>
            <a:off x="2582850" y="1513500"/>
            <a:ext cx="3801875" cy="2532475"/>
          </a:xfrm>
          <a:prstGeom prst="rect">
            <a:avLst/>
          </a:prstGeom>
          <a:noFill/>
          <a:ln cap="flat" cmpd="sng" w="38100">
            <a:solidFill>
              <a:srgbClr val="3BA545"/>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84" name="Shape 384"/>
        <p:cNvGrpSpPr/>
        <p:nvPr/>
      </p:nvGrpSpPr>
      <p:grpSpPr>
        <a:xfrm>
          <a:off x="0" y="0"/>
          <a:ext cx="0" cy="0"/>
          <a:chOff x="0" y="0"/>
          <a:chExt cx="0" cy="0"/>
        </a:xfrm>
      </p:grpSpPr>
      <p:sp>
        <p:nvSpPr>
          <p:cNvPr id="385" name="Google Shape;385;p59"/>
          <p:cNvSpPr/>
          <p:nvPr/>
        </p:nvSpPr>
        <p:spPr>
          <a:xfrm>
            <a:off x="2254025" y="293225"/>
            <a:ext cx="4410886" cy="677666"/>
          </a:xfrm>
          <a:prstGeom prst="rect">
            <a:avLst/>
          </a:prstGeom>
        </p:spPr>
        <p:txBody>
          <a:bodyPr>
            <a:prstTxWarp prst="textPlain"/>
          </a:bodyPr>
          <a:lstStyle/>
          <a:p>
            <a:pPr lvl="0" algn="ctr"/>
            <a:r>
              <a:rPr b="0" i="0">
                <a:ln cap="flat" cmpd="sng" w="76200">
                  <a:solidFill>
                    <a:schemeClr val="lt1"/>
                  </a:solidFill>
                  <a:prstDash val="solid"/>
                  <a:round/>
                  <a:headEnd len="sm" w="sm" type="none"/>
                  <a:tailEnd len="sm" w="sm" type="none"/>
                </a:ln>
                <a:solidFill>
                  <a:srgbClr val="B8F567"/>
                </a:solidFill>
                <a:latin typeface="Luckiest Guy"/>
              </a:rPr>
              <a:t>Tuesday</a:t>
            </a:r>
          </a:p>
        </p:txBody>
      </p:sp>
      <p:pic>
        <p:nvPicPr>
          <p:cNvPr id="386" name="Google Shape;386;p59" title="Survivor XIV Fiji Current show.mp3">
            <a:hlinkClick r:id="rId3"/>
          </p:cNvPr>
          <p:cNvPicPr preferRelativeResize="0"/>
          <p:nvPr/>
        </p:nvPicPr>
        <p:blipFill>
          <a:blip r:embed="rId4">
            <a:alphaModFix/>
          </a:blip>
          <a:stretch>
            <a:fillRect/>
          </a:stretch>
        </p:blipFill>
        <p:spPr>
          <a:xfrm>
            <a:off x="8469775" y="3325924"/>
            <a:ext cx="457200" cy="457200"/>
          </a:xfrm>
          <a:prstGeom prst="rect">
            <a:avLst/>
          </a:prstGeom>
          <a:noFill/>
          <a:ln>
            <a:noFill/>
          </a:ln>
        </p:spPr>
      </p:pic>
      <p:sp>
        <p:nvSpPr>
          <p:cNvPr id="387" name="Google Shape;387;p59"/>
          <p:cNvSpPr txBox="1"/>
          <p:nvPr/>
        </p:nvSpPr>
        <p:spPr>
          <a:xfrm>
            <a:off x="668500" y="1281950"/>
            <a:ext cx="6684900" cy="33111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Announce who is in the lead</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Make sure they know what they are working towards</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Keep the rewards simple</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Let your admin and fellow teachers know that your students are working towards earning points</a:t>
            </a:r>
            <a:endParaRPr sz="2800">
              <a:latin typeface="Caveat Brush"/>
              <a:ea typeface="Caveat Brush"/>
              <a:cs typeface="Caveat Brush"/>
              <a:sym typeface="Caveat Brush"/>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391" name="Shape 391"/>
        <p:cNvGrpSpPr/>
        <p:nvPr/>
      </p:nvGrpSpPr>
      <p:grpSpPr>
        <a:xfrm>
          <a:off x="0" y="0"/>
          <a:ext cx="0" cy="0"/>
          <a:chOff x="0" y="0"/>
          <a:chExt cx="0" cy="0"/>
        </a:xfrm>
      </p:grpSpPr>
      <p:sp>
        <p:nvSpPr>
          <p:cNvPr id="392" name="Google Shape;392;p60"/>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descr="It's the Survivor: Winners at War episode 2 recap! The old-school alliance is revealed, but will they stick together or turn on each other? Meanwhile, Tony builds an incredibly unsafe ladder. &#10;&#10;All Survivor season 40: Winners at War Recaps -&#10;https://www.youtube.com/playlist?list=PLNBXP53gUEb_x3E5X9Z6pJAv8ItKujhRu&#10;&#10;Support the channel as a member, and become a Recap Champion!&#10;https://www.youtube.com/channel/UCNCTxLZ3EKKry-oWgLlsYsw/join&#10;&#10;http://twitter.com/manofrecaps&#10;http://instagram.com/manofrecaps&#10;http://facebook.com/manofrecaps&#10;&#10;#Survivor #WinnersAtWar" id="393" name="Google Shape;393;p60" title="Survivor: Winners at War - Episode 2 RECAP!!!">
            <a:hlinkClick r:id="rId3"/>
          </p:cNvPr>
          <p:cNvPicPr preferRelativeResize="0"/>
          <p:nvPr/>
        </p:nvPicPr>
        <p:blipFill>
          <a:blip r:embed="rId4">
            <a:alphaModFix/>
          </a:blip>
          <a:stretch>
            <a:fillRect/>
          </a:stretch>
        </p:blipFill>
        <p:spPr>
          <a:xfrm>
            <a:off x="2610334" y="963575"/>
            <a:ext cx="4572000" cy="3429000"/>
          </a:xfrm>
          <a:prstGeom prst="rect">
            <a:avLst/>
          </a:prstGeom>
          <a:noFill/>
          <a:ln cap="flat" cmpd="sng" w="38100">
            <a:solidFill>
              <a:srgbClr val="2280C9"/>
            </a:solidFill>
            <a:prstDash val="solid"/>
            <a:round/>
            <a:headEnd len="sm" w="sm" type="none"/>
            <a:tailEnd len="sm" w="sm" type="none"/>
          </a:ln>
        </p:spPr>
      </p:pic>
      <p:pic>
        <p:nvPicPr>
          <p:cNvPr id="394" name="Google Shape;394;p60"/>
          <p:cNvPicPr preferRelativeResize="0"/>
          <p:nvPr/>
        </p:nvPicPr>
        <p:blipFill>
          <a:blip r:embed="rId5">
            <a:alphaModFix/>
          </a:blip>
          <a:stretch>
            <a:fillRect/>
          </a:stretch>
        </p:blipFill>
        <p:spPr>
          <a:xfrm rot="-5400000">
            <a:off x="-1403263" y="2135937"/>
            <a:ext cx="4265975" cy="795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000"/>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267" name="Shape 267"/>
        <p:cNvGrpSpPr/>
        <p:nvPr/>
      </p:nvGrpSpPr>
      <p:grpSpPr>
        <a:xfrm>
          <a:off x="0" y="0"/>
          <a:ext cx="0" cy="0"/>
          <a:chOff x="0" y="0"/>
          <a:chExt cx="0" cy="0"/>
        </a:xfrm>
      </p:grpSpPr>
      <p:pic>
        <p:nvPicPr>
          <p:cNvPr descr="Survivor (American TV series) - Wikipedia" id="268" name="Google Shape;268;p43"/>
          <p:cNvPicPr preferRelativeResize="0"/>
          <p:nvPr/>
        </p:nvPicPr>
        <p:blipFill>
          <a:blip r:embed="rId3">
            <a:alphaModFix/>
          </a:blip>
          <a:stretch>
            <a:fillRect/>
          </a:stretch>
        </p:blipFill>
        <p:spPr>
          <a:xfrm>
            <a:off x="1395400" y="735575"/>
            <a:ext cx="6155575" cy="3847225"/>
          </a:xfrm>
          <a:prstGeom prst="rect">
            <a:avLst/>
          </a:prstGeom>
          <a:noFill/>
          <a:ln>
            <a:noFill/>
          </a:ln>
        </p:spPr>
      </p:pic>
      <p:pic>
        <p:nvPicPr>
          <p:cNvPr id="269" name="Google Shape;269;p43" title="Survivor XII Exile Island.mp3">
            <a:hlinkClick r:id="rId4"/>
          </p:cNvPr>
          <p:cNvPicPr preferRelativeResize="0"/>
          <p:nvPr/>
        </p:nvPicPr>
        <p:blipFill>
          <a:blip r:embed="rId5">
            <a:alphaModFix/>
          </a:blip>
          <a:stretch>
            <a:fillRect/>
          </a:stretch>
        </p:blipFill>
        <p:spPr>
          <a:xfrm>
            <a:off x="7930326" y="152400"/>
            <a:ext cx="457200" cy="457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398" name="Shape 398"/>
        <p:cNvGrpSpPr/>
        <p:nvPr/>
      </p:nvGrpSpPr>
      <p:grpSpPr>
        <a:xfrm>
          <a:off x="0" y="0"/>
          <a:ext cx="0" cy="0"/>
          <a:chOff x="0" y="0"/>
          <a:chExt cx="0" cy="0"/>
        </a:xfrm>
      </p:grpSpPr>
      <p:sp>
        <p:nvSpPr>
          <p:cNvPr id="399" name="Google Shape;399;p61"/>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
        <p:nvSpPr>
          <p:cNvPr id="400" name="Google Shape;400;p61"/>
          <p:cNvSpPr txBox="1"/>
          <p:nvPr/>
        </p:nvSpPr>
        <p:spPr>
          <a:xfrm>
            <a:off x="304800" y="914400"/>
            <a:ext cx="8368500" cy="10914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Module 5 Topic B Lessons 7-9</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Day Three…</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Will you win Immunity?</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rPr lang="en" sz="1800">
                <a:latin typeface="Bubblegum Sans"/>
                <a:ea typeface="Bubblegum Sans"/>
                <a:cs typeface="Bubblegum Sans"/>
                <a:sym typeface="Bubblegum Sans"/>
              </a:rPr>
              <a:t>___________________ Can outlast the rest!</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a:p>
        </p:txBody>
      </p:sp>
      <p:pic>
        <p:nvPicPr>
          <p:cNvPr id="401" name="Google Shape;401;p61"/>
          <p:cNvPicPr preferRelativeResize="0"/>
          <p:nvPr/>
        </p:nvPicPr>
        <p:blipFill>
          <a:blip r:embed="rId3">
            <a:alphaModFix/>
          </a:blip>
          <a:stretch>
            <a:fillRect/>
          </a:stretch>
        </p:blipFill>
        <p:spPr>
          <a:xfrm>
            <a:off x="3674163" y="292200"/>
            <a:ext cx="1619250" cy="514350"/>
          </a:xfrm>
          <a:prstGeom prst="rect">
            <a:avLst/>
          </a:prstGeom>
          <a:noFill/>
          <a:ln>
            <a:noFill/>
          </a:ln>
        </p:spPr>
      </p:pic>
      <p:pic>
        <p:nvPicPr>
          <p:cNvPr id="402" name="Google Shape;402;p61"/>
          <p:cNvPicPr preferRelativeResize="0"/>
          <p:nvPr/>
        </p:nvPicPr>
        <p:blipFill>
          <a:blip r:embed="rId4">
            <a:alphaModFix/>
          </a:blip>
          <a:stretch>
            <a:fillRect/>
          </a:stretch>
        </p:blipFill>
        <p:spPr>
          <a:xfrm>
            <a:off x="3318750" y="1578050"/>
            <a:ext cx="2463775" cy="2463775"/>
          </a:xfrm>
          <a:prstGeom prst="rect">
            <a:avLst/>
          </a:prstGeom>
          <a:noFill/>
          <a:ln cap="flat" cmpd="sng" w="38100">
            <a:solidFill>
              <a:srgbClr val="3BA545"/>
            </a:solidFill>
            <a:prstDash val="solid"/>
            <a:round/>
            <a:headEnd len="sm" w="sm" type="none"/>
            <a:tailEnd len="sm" w="sm" type="none"/>
          </a:ln>
        </p:spPr>
      </p:pic>
      <p:pic>
        <p:nvPicPr>
          <p:cNvPr id="403" name="Google Shape;403;p61"/>
          <p:cNvPicPr preferRelativeResize="0"/>
          <p:nvPr/>
        </p:nvPicPr>
        <p:blipFill>
          <a:blip r:embed="rId5">
            <a:alphaModFix/>
          </a:blip>
          <a:stretch>
            <a:fillRect/>
          </a:stretch>
        </p:blipFill>
        <p:spPr>
          <a:xfrm>
            <a:off x="6476650" y="68675"/>
            <a:ext cx="1928813" cy="5143501"/>
          </a:xfrm>
          <a:prstGeom prst="rect">
            <a:avLst/>
          </a:prstGeom>
          <a:noFill/>
          <a:ln>
            <a:noFill/>
          </a:ln>
        </p:spPr>
      </p:pic>
      <p:pic>
        <p:nvPicPr>
          <p:cNvPr id="404" name="Google Shape;404;p61"/>
          <p:cNvPicPr preferRelativeResize="0"/>
          <p:nvPr/>
        </p:nvPicPr>
        <p:blipFill>
          <a:blip r:embed="rId5">
            <a:alphaModFix/>
          </a:blip>
          <a:stretch>
            <a:fillRect/>
          </a:stretch>
        </p:blipFill>
        <p:spPr>
          <a:xfrm>
            <a:off x="456850" y="68675"/>
            <a:ext cx="1928813" cy="5143501"/>
          </a:xfrm>
          <a:prstGeom prst="rect">
            <a:avLst/>
          </a:prstGeom>
          <a:noFill/>
          <a:ln>
            <a:noFill/>
          </a:ln>
        </p:spPr>
      </p:pic>
      <p:pic>
        <p:nvPicPr>
          <p:cNvPr descr="Adam makes a bold move and some questionable decisions. Jeremy and Michele step into the spotlight. Tony fights a shark. &#10;&#10;All Survivor season 40: Winners at War Recaps -&#10;https://www.youtube.com/playlist?list=PLNBXP53gUEb_x3E5X9Z6pJAv8ItKujhRu&#10;&#10;Support the channel as a member, and become a Recap Champion!&#10;https://www.youtube.com/channel/UCNCTxLZ3EKKry-oWgLlsYsw/join&#10;&#10;http://twitter.com/manofrecaps&#10;http://instagram.com/manofrecaps&#10;http://facebook.com/manofrecaps" id="405" name="Google Shape;405;p61" title="Survivor: Winners at War - Episode 3 RECAP!!!">
            <a:hlinkClick r:id="rId6"/>
          </p:cNvPr>
          <p:cNvPicPr preferRelativeResize="0"/>
          <p:nvPr/>
        </p:nvPicPr>
        <p:blipFill>
          <a:blip r:embed="rId7">
            <a:alphaModFix/>
          </a:blip>
          <a:stretch>
            <a:fillRect/>
          </a:stretch>
        </p:blipFill>
        <p:spPr>
          <a:xfrm>
            <a:off x="5946650" y="4113450"/>
            <a:ext cx="1189650" cy="892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09" name="Shape 409"/>
        <p:cNvGrpSpPr/>
        <p:nvPr/>
      </p:nvGrpSpPr>
      <p:grpSpPr>
        <a:xfrm>
          <a:off x="0" y="0"/>
          <a:ext cx="0" cy="0"/>
          <a:chOff x="0" y="0"/>
          <a:chExt cx="0" cy="0"/>
        </a:xfrm>
      </p:grpSpPr>
      <p:sp>
        <p:nvSpPr>
          <p:cNvPr id="410" name="Google Shape;410;p62"/>
          <p:cNvSpPr/>
          <p:nvPr/>
        </p:nvSpPr>
        <p:spPr>
          <a:xfrm>
            <a:off x="2254025" y="293225"/>
            <a:ext cx="6129842" cy="683322"/>
          </a:xfrm>
          <a:prstGeom prst="rect">
            <a:avLst/>
          </a:prstGeom>
        </p:spPr>
        <p:txBody>
          <a:bodyPr>
            <a:prstTxWarp prst="textPlain"/>
          </a:bodyPr>
          <a:lstStyle/>
          <a:p>
            <a:pPr lvl="0" algn="ctr"/>
            <a:r>
              <a:rPr b="0" i="0">
                <a:ln cap="flat" cmpd="sng" w="76200">
                  <a:solidFill>
                    <a:schemeClr val="lt1"/>
                  </a:solidFill>
                  <a:prstDash val="solid"/>
                  <a:round/>
                  <a:headEnd len="sm" w="sm" type="none"/>
                  <a:tailEnd len="sm" w="sm" type="none"/>
                </a:ln>
                <a:solidFill>
                  <a:srgbClr val="B8F567"/>
                </a:solidFill>
                <a:latin typeface="Luckiest Guy"/>
              </a:rPr>
              <a:t>Wednesday</a:t>
            </a:r>
          </a:p>
        </p:txBody>
      </p:sp>
      <p:pic>
        <p:nvPicPr>
          <p:cNvPr id="411" name="Google Shape;411;p62" title="Survivor XIV Fiji Current show.mp3">
            <a:hlinkClick r:id="rId3"/>
          </p:cNvPr>
          <p:cNvPicPr preferRelativeResize="0"/>
          <p:nvPr/>
        </p:nvPicPr>
        <p:blipFill>
          <a:blip r:embed="rId4">
            <a:alphaModFix/>
          </a:blip>
          <a:stretch>
            <a:fillRect/>
          </a:stretch>
        </p:blipFill>
        <p:spPr>
          <a:xfrm>
            <a:off x="8469775" y="3325924"/>
            <a:ext cx="457200" cy="457200"/>
          </a:xfrm>
          <a:prstGeom prst="rect">
            <a:avLst/>
          </a:prstGeom>
          <a:noFill/>
          <a:ln>
            <a:noFill/>
          </a:ln>
        </p:spPr>
      </p:pic>
      <p:sp>
        <p:nvSpPr>
          <p:cNvPr id="412" name="Google Shape;412;p62"/>
          <p:cNvSpPr txBox="1"/>
          <p:nvPr/>
        </p:nvSpPr>
        <p:spPr>
          <a:xfrm>
            <a:off x="676350" y="1101050"/>
            <a:ext cx="7542300" cy="36492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What are you teaching?</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Use the survivor challenge to enforce what you are teaching this week</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Take a moment to look at your curriculum and instruction materials, what can you give points for this week?</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Think through how long you want this first challenge to be? (How long will it take you to know if groups need to be changed?)</a:t>
            </a:r>
            <a:endParaRPr sz="2800">
              <a:latin typeface="Caveat Brush"/>
              <a:ea typeface="Caveat Brush"/>
              <a:cs typeface="Caveat Brush"/>
              <a:sym typeface="Caveat Brush"/>
            </a:endParaRPr>
          </a:p>
          <a:p>
            <a:pPr indent="0" lvl="0" marL="0" rtl="0" algn="l">
              <a:spcBef>
                <a:spcPts val="0"/>
              </a:spcBef>
              <a:spcAft>
                <a:spcPts val="0"/>
              </a:spcAft>
              <a:buNone/>
            </a:pPr>
            <a:r>
              <a:t/>
            </a:r>
            <a:endParaRPr sz="2400">
              <a:solidFill>
                <a:schemeClr val="dk1"/>
              </a:solidFill>
              <a:latin typeface="Pontano Sans"/>
              <a:ea typeface="Pontano Sans"/>
              <a:cs typeface="Pontano Sans"/>
              <a:sym typeface="Pontano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416" name="Shape 416"/>
        <p:cNvGrpSpPr/>
        <p:nvPr/>
      </p:nvGrpSpPr>
      <p:grpSpPr>
        <a:xfrm>
          <a:off x="0" y="0"/>
          <a:ext cx="0" cy="0"/>
          <a:chOff x="0" y="0"/>
          <a:chExt cx="0" cy="0"/>
        </a:xfrm>
      </p:grpSpPr>
      <p:sp>
        <p:nvSpPr>
          <p:cNvPr id="417" name="Google Shape;417;p63"/>
          <p:cNvSpPr txBox="1"/>
          <p:nvPr/>
        </p:nvSpPr>
        <p:spPr>
          <a:xfrm>
            <a:off x="304800" y="914400"/>
            <a:ext cx="8368500" cy="3993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800">
              <a:latin typeface="Bubblegum Sans"/>
              <a:ea typeface="Bubblegum Sans"/>
              <a:cs typeface="Bubblegum Sans"/>
              <a:sym typeface="Bubblegum Sans"/>
            </a:endParaRPr>
          </a:p>
          <a:p>
            <a:pPr indent="0" lvl="0" marL="0" rtl="0" algn="ctr">
              <a:lnSpc>
                <a:spcPct val="115000"/>
              </a:lnSpc>
              <a:spcBef>
                <a:spcPts val="0"/>
              </a:spcBef>
              <a:spcAft>
                <a:spcPts val="0"/>
              </a:spcAft>
              <a:buNone/>
            </a:pPr>
            <a:r>
              <a:t/>
            </a:r>
            <a:endParaRPr sz="1100">
              <a:solidFill>
                <a:srgbClr val="000000"/>
              </a:solidFill>
              <a:latin typeface="Love Ya Like A Sister"/>
              <a:ea typeface="Love Ya Like A Sister"/>
              <a:cs typeface="Love Ya Like A Sister"/>
              <a:sym typeface="Love Ya Like A Sister"/>
            </a:endParaRPr>
          </a:p>
          <a:p>
            <a:pPr indent="0" lvl="0" marL="0" rtl="0" algn="ctr">
              <a:lnSpc>
                <a:spcPct val="115000"/>
              </a:lnSpc>
              <a:spcBef>
                <a:spcPts val="0"/>
              </a:spcBef>
              <a:spcAft>
                <a:spcPts val="0"/>
              </a:spcAft>
              <a:buNone/>
            </a:pPr>
            <a:r>
              <a:t/>
            </a:r>
            <a:endParaRPr sz="2400">
              <a:solidFill>
                <a:srgbClr val="000000"/>
              </a:solidFill>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2400">
              <a:solidFill>
                <a:srgbClr val="000000"/>
              </a:solidFill>
              <a:latin typeface="Eater"/>
              <a:ea typeface="Eater"/>
              <a:cs typeface="Eater"/>
              <a:sym typeface="Eater"/>
            </a:endParaRPr>
          </a:p>
          <a:p>
            <a:pPr indent="0" lvl="0" marL="0" rtl="0" algn="ctr">
              <a:lnSpc>
                <a:spcPct val="115000"/>
              </a:lnSpc>
              <a:spcBef>
                <a:spcPts val="0"/>
              </a:spcBef>
              <a:spcAft>
                <a:spcPts val="0"/>
              </a:spcAft>
              <a:buNone/>
            </a:pPr>
            <a:r>
              <a:t/>
            </a:r>
            <a:endParaRPr/>
          </a:p>
        </p:txBody>
      </p:sp>
      <p:pic>
        <p:nvPicPr>
          <p:cNvPr id="418" name="Google Shape;418;p63" title="Survivors ready  GO.mp3">
            <a:hlinkClick r:id="rId3"/>
          </p:cNvPr>
          <p:cNvPicPr preferRelativeResize="0"/>
          <p:nvPr/>
        </p:nvPicPr>
        <p:blipFill>
          <a:blip r:embed="rId4">
            <a:alphaModFix/>
          </a:blip>
          <a:stretch>
            <a:fillRect/>
          </a:stretch>
        </p:blipFill>
        <p:spPr>
          <a:xfrm>
            <a:off x="8333150" y="4292650"/>
            <a:ext cx="457200" cy="457200"/>
          </a:xfrm>
          <a:prstGeom prst="rect">
            <a:avLst/>
          </a:prstGeom>
          <a:noFill/>
          <a:ln>
            <a:noFill/>
          </a:ln>
        </p:spPr>
      </p:pic>
      <p:pic>
        <p:nvPicPr>
          <p:cNvPr id="419" name="Google Shape;419;p63"/>
          <p:cNvPicPr preferRelativeResize="0"/>
          <p:nvPr/>
        </p:nvPicPr>
        <p:blipFill>
          <a:blip r:embed="rId5">
            <a:alphaModFix/>
          </a:blip>
          <a:stretch>
            <a:fillRect/>
          </a:stretch>
        </p:blipFill>
        <p:spPr>
          <a:xfrm>
            <a:off x="3468986" y="308900"/>
            <a:ext cx="1917417" cy="605500"/>
          </a:xfrm>
          <a:prstGeom prst="rect">
            <a:avLst/>
          </a:prstGeom>
          <a:noFill/>
          <a:ln>
            <a:noFill/>
          </a:ln>
        </p:spPr>
      </p:pic>
      <p:pic>
        <p:nvPicPr>
          <p:cNvPr id="420" name="Google Shape;420;p63"/>
          <p:cNvPicPr preferRelativeResize="0"/>
          <p:nvPr/>
        </p:nvPicPr>
        <p:blipFill>
          <a:blip r:embed="rId6">
            <a:alphaModFix/>
          </a:blip>
          <a:stretch>
            <a:fillRect/>
          </a:stretch>
        </p:blipFill>
        <p:spPr>
          <a:xfrm>
            <a:off x="1900823" y="1080325"/>
            <a:ext cx="5310352" cy="2983725"/>
          </a:xfrm>
          <a:prstGeom prst="rect">
            <a:avLst/>
          </a:prstGeom>
          <a:noFill/>
          <a:ln cap="flat" cmpd="sng" w="76200">
            <a:solidFill>
              <a:srgbClr val="51B148"/>
            </a:solidFill>
            <a:prstDash val="solid"/>
            <a:round/>
            <a:headEnd len="sm" w="sm" type="none"/>
            <a:tailEnd len="sm" w="sm" type="none"/>
          </a:ln>
        </p:spPr>
      </p:pic>
      <p:sp>
        <p:nvSpPr>
          <p:cNvPr id="421" name="Google Shape;421;p63"/>
          <p:cNvSpPr txBox="1"/>
          <p:nvPr/>
        </p:nvSpPr>
        <p:spPr>
          <a:xfrm>
            <a:off x="1329825" y="4332350"/>
            <a:ext cx="63963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500">
                <a:latin typeface="Bubblegum Sans"/>
                <a:ea typeface="Bubblegum Sans"/>
                <a:cs typeface="Bubblegum Sans"/>
                <a:sym typeface="Bubblegum Sans"/>
              </a:rPr>
              <a:t>Whose torch will be snuffed?!</a:t>
            </a:r>
            <a:endParaRPr sz="3500">
              <a:latin typeface="Bubblegum Sans"/>
              <a:ea typeface="Bubblegum Sans"/>
              <a:cs typeface="Bubblegum Sans"/>
              <a:sym typeface="Bubblegum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25" name="Shape 425"/>
        <p:cNvGrpSpPr/>
        <p:nvPr/>
      </p:nvGrpSpPr>
      <p:grpSpPr>
        <a:xfrm>
          <a:off x="0" y="0"/>
          <a:ext cx="0" cy="0"/>
          <a:chOff x="0" y="0"/>
          <a:chExt cx="0" cy="0"/>
        </a:xfrm>
      </p:grpSpPr>
      <p:sp>
        <p:nvSpPr>
          <p:cNvPr id="426" name="Google Shape;426;p64"/>
          <p:cNvSpPr/>
          <p:nvPr/>
        </p:nvSpPr>
        <p:spPr>
          <a:xfrm>
            <a:off x="2254025" y="293225"/>
            <a:ext cx="5142544" cy="686149"/>
          </a:xfrm>
          <a:prstGeom prst="rect">
            <a:avLst/>
          </a:prstGeom>
        </p:spPr>
        <p:txBody>
          <a:bodyPr>
            <a:prstTxWarp prst="textPlain"/>
          </a:bodyPr>
          <a:lstStyle/>
          <a:p>
            <a:pPr lvl="0" algn="ctr"/>
            <a:r>
              <a:rPr b="0" i="0">
                <a:ln cap="flat" cmpd="sng" w="76200">
                  <a:solidFill>
                    <a:schemeClr val="lt1"/>
                  </a:solidFill>
                  <a:prstDash val="solid"/>
                  <a:round/>
                  <a:headEnd len="sm" w="sm" type="none"/>
                  <a:tailEnd len="sm" w="sm" type="none"/>
                </a:ln>
                <a:solidFill>
                  <a:srgbClr val="B8F567"/>
                </a:solidFill>
                <a:latin typeface="Luckiest Guy"/>
              </a:rPr>
              <a:t>Thursday</a:t>
            </a:r>
          </a:p>
        </p:txBody>
      </p:sp>
      <p:pic>
        <p:nvPicPr>
          <p:cNvPr id="427" name="Google Shape;427;p64" title="Survivor XIV Fiji Current show.mp3">
            <a:hlinkClick r:id="rId3"/>
          </p:cNvPr>
          <p:cNvPicPr preferRelativeResize="0"/>
          <p:nvPr/>
        </p:nvPicPr>
        <p:blipFill>
          <a:blip r:embed="rId4">
            <a:alphaModFix/>
          </a:blip>
          <a:stretch>
            <a:fillRect/>
          </a:stretch>
        </p:blipFill>
        <p:spPr>
          <a:xfrm>
            <a:off x="8469775" y="3325924"/>
            <a:ext cx="457200" cy="457200"/>
          </a:xfrm>
          <a:prstGeom prst="rect">
            <a:avLst/>
          </a:prstGeom>
          <a:noFill/>
          <a:ln>
            <a:noFill/>
          </a:ln>
        </p:spPr>
      </p:pic>
      <p:sp>
        <p:nvSpPr>
          <p:cNvPr id="428" name="Google Shape;428;p64"/>
          <p:cNvSpPr txBox="1"/>
          <p:nvPr/>
        </p:nvSpPr>
        <p:spPr>
          <a:xfrm>
            <a:off x="338175" y="1101050"/>
            <a:ext cx="7495200" cy="37908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What are you teaching?</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Think of how the survivor challenge can help boost community in your room</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By this point, they’ve been working together for a week- consider giving points for the teams that work well together or can tell you facts about their team </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Consider engaging your admin team and asking them to be honorary members of each team</a:t>
            </a:r>
            <a:endParaRPr sz="2800">
              <a:latin typeface="Caveat Brush"/>
              <a:ea typeface="Caveat Brush"/>
              <a:cs typeface="Caveat Brush"/>
              <a:sym typeface="Caveat Brush"/>
            </a:endParaRPr>
          </a:p>
          <a:p>
            <a:pPr indent="0" lvl="0" marL="0" rtl="0" algn="l">
              <a:spcBef>
                <a:spcPts val="0"/>
              </a:spcBef>
              <a:spcAft>
                <a:spcPts val="0"/>
              </a:spcAft>
              <a:buNone/>
            </a:pPr>
            <a:r>
              <a:t/>
            </a:r>
            <a:endParaRPr sz="2400">
              <a:solidFill>
                <a:schemeClr val="dk1"/>
              </a:solidFill>
              <a:latin typeface="Pontano Sans"/>
              <a:ea typeface="Pontano Sans"/>
              <a:cs typeface="Pontano Sans"/>
              <a:sym typeface="Pontan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432" name="Shape 432"/>
        <p:cNvGrpSpPr/>
        <p:nvPr/>
      </p:nvGrpSpPr>
      <p:grpSpPr>
        <a:xfrm>
          <a:off x="0" y="0"/>
          <a:ext cx="0" cy="0"/>
          <a:chOff x="0" y="0"/>
          <a:chExt cx="0" cy="0"/>
        </a:xfrm>
      </p:grpSpPr>
      <p:sp>
        <p:nvSpPr>
          <p:cNvPr id="433" name="Google Shape;433;p65"/>
          <p:cNvSpPr txBox="1"/>
          <p:nvPr/>
        </p:nvSpPr>
        <p:spPr>
          <a:xfrm>
            <a:off x="1243775" y="3826750"/>
            <a:ext cx="6874200" cy="1305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3200">
                <a:latin typeface="Eater"/>
                <a:ea typeface="Eater"/>
                <a:cs typeface="Eater"/>
                <a:sym typeface="Eater"/>
              </a:rPr>
              <a:t>Here we go… for immunity, survivors ready… Go!</a:t>
            </a:r>
            <a:endParaRPr sz="3200">
              <a:latin typeface="Eater"/>
              <a:ea typeface="Eater"/>
              <a:cs typeface="Eater"/>
              <a:sym typeface="Eater"/>
            </a:endParaRPr>
          </a:p>
        </p:txBody>
      </p:sp>
      <p:pic>
        <p:nvPicPr>
          <p:cNvPr id="434" name="Google Shape;434;p65"/>
          <p:cNvPicPr preferRelativeResize="0"/>
          <p:nvPr/>
        </p:nvPicPr>
        <p:blipFill>
          <a:blip r:embed="rId3">
            <a:alphaModFix/>
          </a:blip>
          <a:stretch>
            <a:fillRect/>
          </a:stretch>
        </p:blipFill>
        <p:spPr>
          <a:xfrm>
            <a:off x="2710300" y="1139750"/>
            <a:ext cx="3944550" cy="2458400"/>
          </a:xfrm>
          <a:prstGeom prst="rect">
            <a:avLst/>
          </a:prstGeom>
          <a:noFill/>
          <a:ln cap="flat" cmpd="sng" w="76200">
            <a:solidFill>
              <a:srgbClr val="1D5885"/>
            </a:solidFill>
            <a:prstDash val="solid"/>
            <a:round/>
            <a:headEnd len="sm" w="sm" type="none"/>
            <a:tailEnd len="sm" w="sm" type="none"/>
          </a:ln>
        </p:spPr>
      </p:pic>
      <p:pic>
        <p:nvPicPr>
          <p:cNvPr id="435" name="Google Shape;435;p65" title="Survivors ready  GO.mp3">
            <a:hlinkClick r:id="rId4"/>
          </p:cNvPr>
          <p:cNvPicPr preferRelativeResize="0"/>
          <p:nvPr/>
        </p:nvPicPr>
        <p:blipFill>
          <a:blip r:embed="rId5">
            <a:alphaModFix/>
          </a:blip>
          <a:stretch>
            <a:fillRect/>
          </a:stretch>
        </p:blipFill>
        <p:spPr>
          <a:xfrm>
            <a:off x="8333150" y="4292650"/>
            <a:ext cx="457200" cy="457200"/>
          </a:xfrm>
          <a:prstGeom prst="rect">
            <a:avLst/>
          </a:prstGeom>
          <a:noFill/>
          <a:ln>
            <a:noFill/>
          </a:ln>
        </p:spPr>
      </p:pic>
      <p:pic>
        <p:nvPicPr>
          <p:cNvPr id="436" name="Google Shape;436;p65"/>
          <p:cNvPicPr preferRelativeResize="0"/>
          <p:nvPr/>
        </p:nvPicPr>
        <p:blipFill>
          <a:blip r:embed="rId6">
            <a:alphaModFix/>
          </a:blip>
          <a:stretch>
            <a:fillRect/>
          </a:stretch>
        </p:blipFill>
        <p:spPr>
          <a:xfrm>
            <a:off x="3647429" y="199825"/>
            <a:ext cx="2185708" cy="7113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40" name="Shape 440"/>
        <p:cNvGrpSpPr/>
        <p:nvPr/>
      </p:nvGrpSpPr>
      <p:grpSpPr>
        <a:xfrm>
          <a:off x="0" y="0"/>
          <a:ext cx="0" cy="0"/>
          <a:chOff x="0" y="0"/>
          <a:chExt cx="0" cy="0"/>
        </a:xfrm>
      </p:grpSpPr>
      <p:sp>
        <p:nvSpPr>
          <p:cNvPr id="441" name="Google Shape;441;p66"/>
          <p:cNvSpPr/>
          <p:nvPr/>
        </p:nvSpPr>
        <p:spPr>
          <a:xfrm>
            <a:off x="2254025" y="293225"/>
            <a:ext cx="3435709" cy="674839"/>
          </a:xfrm>
          <a:prstGeom prst="rect">
            <a:avLst/>
          </a:prstGeom>
        </p:spPr>
        <p:txBody>
          <a:bodyPr>
            <a:prstTxWarp prst="textPlain"/>
          </a:bodyPr>
          <a:lstStyle/>
          <a:p>
            <a:pPr lvl="0" algn="ctr"/>
            <a:r>
              <a:rPr b="0" i="0">
                <a:ln cap="flat" cmpd="sng" w="76200">
                  <a:solidFill>
                    <a:schemeClr val="lt1"/>
                  </a:solidFill>
                  <a:prstDash val="solid"/>
                  <a:round/>
                  <a:headEnd len="sm" w="sm" type="none"/>
                  <a:tailEnd len="sm" w="sm" type="none"/>
                </a:ln>
                <a:solidFill>
                  <a:srgbClr val="B8F567"/>
                </a:solidFill>
                <a:latin typeface="Luckiest Guy"/>
              </a:rPr>
              <a:t>Friday</a:t>
            </a:r>
          </a:p>
        </p:txBody>
      </p:sp>
      <p:pic>
        <p:nvPicPr>
          <p:cNvPr id="442" name="Google Shape;442;p66" title="Survivor XIV Fiji Current show.mp3">
            <a:hlinkClick r:id="rId3"/>
          </p:cNvPr>
          <p:cNvPicPr preferRelativeResize="0"/>
          <p:nvPr/>
        </p:nvPicPr>
        <p:blipFill>
          <a:blip r:embed="rId4">
            <a:alphaModFix/>
          </a:blip>
          <a:stretch>
            <a:fillRect/>
          </a:stretch>
        </p:blipFill>
        <p:spPr>
          <a:xfrm>
            <a:off x="8469775" y="3325924"/>
            <a:ext cx="457200" cy="457200"/>
          </a:xfrm>
          <a:prstGeom prst="rect">
            <a:avLst/>
          </a:prstGeom>
          <a:noFill/>
          <a:ln>
            <a:noFill/>
          </a:ln>
        </p:spPr>
      </p:pic>
      <p:sp>
        <p:nvSpPr>
          <p:cNvPr id="443" name="Google Shape;443;p66"/>
          <p:cNvSpPr txBox="1"/>
          <p:nvPr/>
        </p:nvSpPr>
        <p:spPr>
          <a:xfrm>
            <a:off x="699950" y="1211150"/>
            <a:ext cx="6559200" cy="32559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Second Tribal Council!</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Consider doing a small reward for the team that has earned the most points</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Encourage students to display their team banner in the hall</a:t>
            </a:r>
            <a:endParaRPr sz="2800">
              <a:latin typeface="Caveat Brush"/>
              <a:ea typeface="Caveat Brush"/>
              <a:cs typeface="Caveat Brush"/>
              <a:sym typeface="Caveat Brush"/>
            </a:endParaRPr>
          </a:p>
          <a:p>
            <a:pPr indent="-406400" lvl="0" marL="457200" rtl="0" algn="l">
              <a:spcBef>
                <a:spcPts val="0"/>
              </a:spcBef>
              <a:spcAft>
                <a:spcPts val="0"/>
              </a:spcAft>
              <a:buSzPts val="2800"/>
              <a:buFont typeface="Caveat Brush"/>
              <a:buChar char="🔥"/>
            </a:pPr>
            <a:r>
              <a:rPr lang="en" sz="2800">
                <a:latin typeface="Caveat Brush"/>
                <a:ea typeface="Caveat Brush"/>
                <a:cs typeface="Caveat Brush"/>
                <a:sym typeface="Caveat Brush"/>
              </a:rPr>
              <a:t>If your school has announcements, consider having the winning team announced to boost the challenge</a:t>
            </a:r>
            <a:endParaRPr sz="2800">
              <a:latin typeface="Caveat Brush"/>
              <a:ea typeface="Caveat Brush"/>
              <a:cs typeface="Caveat Brush"/>
              <a:sym typeface="Caveat Brush"/>
            </a:endParaRPr>
          </a:p>
          <a:p>
            <a:pPr indent="0" lvl="0" marL="0" rtl="0" algn="l">
              <a:spcBef>
                <a:spcPts val="0"/>
              </a:spcBef>
              <a:spcAft>
                <a:spcPts val="0"/>
              </a:spcAft>
              <a:buNone/>
            </a:pPr>
            <a:r>
              <a:t/>
            </a:r>
            <a:endParaRPr sz="2400">
              <a:solidFill>
                <a:schemeClr val="dk1"/>
              </a:solidFill>
              <a:latin typeface="Pontano Sans"/>
              <a:ea typeface="Pontano Sans"/>
              <a:cs typeface="Pontano Sans"/>
              <a:sym typeface="Pontano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80C9"/>
        </a:solidFill>
      </p:bgPr>
    </p:bg>
    <p:spTree>
      <p:nvGrpSpPr>
        <p:cNvPr id="447" name="Shape 447"/>
        <p:cNvGrpSpPr/>
        <p:nvPr/>
      </p:nvGrpSpPr>
      <p:grpSpPr>
        <a:xfrm>
          <a:off x="0" y="0"/>
          <a:ext cx="0" cy="0"/>
          <a:chOff x="0" y="0"/>
          <a:chExt cx="0" cy="0"/>
        </a:xfrm>
      </p:grpSpPr>
      <p:sp>
        <p:nvSpPr>
          <p:cNvPr id="448" name="Google Shape;448;p67"/>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id="449" name="Google Shape;449;p67"/>
          <p:cNvPicPr preferRelativeResize="0"/>
          <p:nvPr/>
        </p:nvPicPr>
        <p:blipFill>
          <a:blip r:embed="rId3">
            <a:alphaModFix/>
          </a:blip>
          <a:stretch>
            <a:fillRect/>
          </a:stretch>
        </p:blipFill>
        <p:spPr>
          <a:xfrm>
            <a:off x="1624475" y="437950"/>
            <a:ext cx="1628775" cy="514350"/>
          </a:xfrm>
          <a:prstGeom prst="rect">
            <a:avLst/>
          </a:prstGeom>
          <a:noFill/>
          <a:ln>
            <a:noFill/>
          </a:ln>
        </p:spPr>
      </p:pic>
      <p:pic>
        <p:nvPicPr>
          <p:cNvPr id="450" name="Google Shape;450;p67"/>
          <p:cNvPicPr preferRelativeResize="0"/>
          <p:nvPr/>
        </p:nvPicPr>
        <p:blipFill>
          <a:blip r:embed="rId4">
            <a:alphaModFix/>
          </a:blip>
          <a:stretch>
            <a:fillRect/>
          </a:stretch>
        </p:blipFill>
        <p:spPr>
          <a:xfrm>
            <a:off x="4487775" y="781550"/>
            <a:ext cx="1609725" cy="523875"/>
          </a:xfrm>
          <a:prstGeom prst="rect">
            <a:avLst/>
          </a:prstGeom>
          <a:noFill/>
          <a:ln>
            <a:noFill/>
          </a:ln>
        </p:spPr>
      </p:pic>
      <p:pic>
        <p:nvPicPr>
          <p:cNvPr id="451" name="Google Shape;451;p67"/>
          <p:cNvPicPr preferRelativeResize="0"/>
          <p:nvPr/>
        </p:nvPicPr>
        <p:blipFill>
          <a:blip r:embed="rId5">
            <a:alphaModFix/>
          </a:blip>
          <a:stretch>
            <a:fillRect/>
          </a:stretch>
        </p:blipFill>
        <p:spPr>
          <a:xfrm>
            <a:off x="1728600" y="2322525"/>
            <a:ext cx="1619250" cy="514350"/>
          </a:xfrm>
          <a:prstGeom prst="rect">
            <a:avLst/>
          </a:prstGeom>
          <a:noFill/>
          <a:ln>
            <a:noFill/>
          </a:ln>
        </p:spPr>
      </p:pic>
      <p:pic>
        <p:nvPicPr>
          <p:cNvPr id="452" name="Google Shape;452;p67"/>
          <p:cNvPicPr preferRelativeResize="0"/>
          <p:nvPr/>
        </p:nvPicPr>
        <p:blipFill>
          <a:blip r:embed="rId6">
            <a:alphaModFix/>
          </a:blip>
          <a:stretch>
            <a:fillRect/>
          </a:stretch>
        </p:blipFill>
        <p:spPr>
          <a:xfrm>
            <a:off x="6289025" y="3197125"/>
            <a:ext cx="1619250" cy="514350"/>
          </a:xfrm>
          <a:prstGeom prst="rect">
            <a:avLst/>
          </a:prstGeom>
          <a:noFill/>
          <a:ln>
            <a:noFill/>
          </a:ln>
        </p:spPr>
      </p:pic>
      <p:pic>
        <p:nvPicPr>
          <p:cNvPr id="453" name="Google Shape;453;p67"/>
          <p:cNvPicPr preferRelativeResize="0"/>
          <p:nvPr/>
        </p:nvPicPr>
        <p:blipFill>
          <a:blip r:embed="rId7">
            <a:alphaModFix/>
          </a:blip>
          <a:stretch>
            <a:fillRect/>
          </a:stretch>
        </p:blipFill>
        <p:spPr>
          <a:xfrm>
            <a:off x="1707775" y="3686475"/>
            <a:ext cx="1628775" cy="514350"/>
          </a:xfrm>
          <a:prstGeom prst="rect">
            <a:avLst/>
          </a:prstGeom>
          <a:noFill/>
          <a:ln>
            <a:noFill/>
          </a:ln>
        </p:spPr>
      </p:pic>
      <p:pic>
        <p:nvPicPr>
          <p:cNvPr id="454" name="Google Shape;454;p67"/>
          <p:cNvPicPr preferRelativeResize="0"/>
          <p:nvPr/>
        </p:nvPicPr>
        <p:blipFill>
          <a:blip r:embed="rId8">
            <a:alphaModFix/>
          </a:blip>
          <a:stretch>
            <a:fillRect/>
          </a:stretch>
        </p:blipFill>
        <p:spPr>
          <a:xfrm>
            <a:off x="5112475" y="2280875"/>
            <a:ext cx="1619250" cy="514350"/>
          </a:xfrm>
          <a:prstGeom prst="rect">
            <a:avLst/>
          </a:prstGeom>
          <a:noFill/>
          <a:ln>
            <a:noFill/>
          </a:ln>
        </p:spPr>
      </p:pic>
      <p:pic>
        <p:nvPicPr>
          <p:cNvPr id="455" name="Google Shape;455;p67"/>
          <p:cNvPicPr preferRelativeResize="0"/>
          <p:nvPr/>
        </p:nvPicPr>
        <p:blipFill>
          <a:blip r:embed="rId9">
            <a:alphaModFix/>
          </a:blip>
          <a:stretch>
            <a:fillRect/>
          </a:stretch>
        </p:blipFill>
        <p:spPr>
          <a:xfrm>
            <a:off x="2176325" y="1489550"/>
            <a:ext cx="1914525" cy="5143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8"/>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id="461" name="Google Shape;461;p68"/>
          <p:cNvPicPr preferRelativeResize="0"/>
          <p:nvPr/>
        </p:nvPicPr>
        <p:blipFill rotWithShape="1">
          <a:blip r:embed="rId3">
            <a:alphaModFix/>
          </a:blip>
          <a:srcRect b="6487" l="3044" r="0" t="13224"/>
          <a:stretch/>
        </p:blipFill>
        <p:spPr>
          <a:xfrm>
            <a:off x="4618309" y="104850"/>
            <a:ext cx="4394062" cy="4838700"/>
          </a:xfrm>
          <a:prstGeom prst="rect">
            <a:avLst/>
          </a:prstGeom>
          <a:noFill/>
          <a:ln>
            <a:noFill/>
          </a:ln>
        </p:spPr>
      </p:pic>
      <p:pic>
        <p:nvPicPr>
          <p:cNvPr id="462" name="Google Shape;462;p68"/>
          <p:cNvPicPr preferRelativeResize="0"/>
          <p:nvPr/>
        </p:nvPicPr>
        <p:blipFill>
          <a:blip r:embed="rId4">
            <a:alphaModFix/>
          </a:blip>
          <a:stretch>
            <a:fillRect/>
          </a:stretch>
        </p:blipFill>
        <p:spPr>
          <a:xfrm>
            <a:off x="276000" y="228450"/>
            <a:ext cx="4173973" cy="2196826"/>
          </a:xfrm>
          <a:prstGeom prst="rect">
            <a:avLst/>
          </a:prstGeom>
          <a:noFill/>
          <a:ln cap="flat" cmpd="sng" w="76200">
            <a:solidFill>
              <a:srgbClr val="1D5885"/>
            </a:solidFill>
            <a:prstDash val="solid"/>
            <a:round/>
            <a:headEnd len="sm" w="sm" type="none"/>
            <a:tailEnd len="sm" w="sm" type="none"/>
          </a:ln>
        </p:spPr>
      </p:pic>
      <p:pic>
        <p:nvPicPr>
          <p:cNvPr id="463" name="Google Shape;463;p68"/>
          <p:cNvPicPr preferRelativeResize="0"/>
          <p:nvPr/>
        </p:nvPicPr>
        <p:blipFill>
          <a:blip r:embed="rId5">
            <a:alphaModFix/>
          </a:blip>
          <a:stretch>
            <a:fillRect/>
          </a:stretch>
        </p:blipFill>
        <p:spPr>
          <a:xfrm>
            <a:off x="267163" y="2724151"/>
            <a:ext cx="4191650" cy="2095825"/>
          </a:xfrm>
          <a:prstGeom prst="rect">
            <a:avLst/>
          </a:prstGeom>
          <a:noFill/>
          <a:ln cap="flat" cmpd="sng" w="76200">
            <a:solidFill>
              <a:srgbClr val="1D5885"/>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69"/>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
        <p:nvSpPr>
          <p:cNvPr id="469" name="Google Shape;469;p69"/>
          <p:cNvSpPr txBox="1"/>
          <p:nvPr/>
        </p:nvSpPr>
        <p:spPr>
          <a:xfrm>
            <a:off x="636525" y="981800"/>
            <a:ext cx="7927500" cy="279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1D5885"/>
                </a:solidFill>
                <a:latin typeface="Barrio"/>
                <a:ea typeface="Barrio"/>
                <a:cs typeface="Barrio"/>
                <a:sym typeface="Barrio"/>
              </a:rPr>
              <a:t>Don’t Forget to use your Fire Tokens….</a:t>
            </a:r>
            <a:endParaRPr sz="3600">
              <a:solidFill>
                <a:srgbClr val="1D5885"/>
              </a:solidFill>
              <a:latin typeface="Barrio"/>
              <a:ea typeface="Barrio"/>
              <a:cs typeface="Barrio"/>
              <a:sym typeface="Barrio"/>
            </a:endParaRPr>
          </a:p>
          <a:p>
            <a:pPr indent="0" lvl="0" marL="0" rtl="0" algn="l">
              <a:spcBef>
                <a:spcPts val="0"/>
              </a:spcBef>
              <a:spcAft>
                <a:spcPts val="0"/>
              </a:spcAft>
              <a:buNone/>
            </a:pPr>
            <a:r>
              <a:rPr lang="en" sz="3600">
                <a:solidFill>
                  <a:srgbClr val="1D5885"/>
                </a:solidFill>
                <a:latin typeface="Barrio"/>
                <a:ea typeface="Barrio"/>
                <a:cs typeface="Barrio"/>
                <a:sym typeface="Barrio"/>
              </a:rPr>
              <a:t>Play them Wisely Survivors!</a:t>
            </a:r>
            <a:endParaRPr sz="3600">
              <a:solidFill>
                <a:srgbClr val="1D5885"/>
              </a:solidFill>
              <a:latin typeface="Barrio"/>
              <a:ea typeface="Barrio"/>
              <a:cs typeface="Barrio"/>
              <a:sym typeface="Barrio"/>
            </a:endParaRPr>
          </a:p>
        </p:txBody>
      </p:sp>
      <p:pic>
        <p:nvPicPr>
          <p:cNvPr id="470" name="Google Shape;470;p69"/>
          <p:cNvPicPr preferRelativeResize="0"/>
          <p:nvPr/>
        </p:nvPicPr>
        <p:blipFill>
          <a:blip r:embed="rId3">
            <a:alphaModFix/>
          </a:blip>
          <a:stretch>
            <a:fillRect/>
          </a:stretch>
        </p:blipFill>
        <p:spPr>
          <a:xfrm>
            <a:off x="2889880" y="2829900"/>
            <a:ext cx="3420775" cy="1919950"/>
          </a:xfrm>
          <a:prstGeom prst="rect">
            <a:avLst/>
          </a:prstGeom>
          <a:noFill/>
          <a:ln cap="flat" cmpd="sng" w="76200">
            <a:solidFill>
              <a:srgbClr val="F1C23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70"/>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sp>
        <p:nvSpPr>
          <p:cNvPr id="476" name="Google Shape;476;p70"/>
          <p:cNvSpPr txBox="1"/>
          <p:nvPr/>
        </p:nvSpPr>
        <p:spPr>
          <a:xfrm>
            <a:off x="1811925" y="699000"/>
            <a:ext cx="5497200" cy="37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1D5885"/>
                </a:solidFill>
                <a:latin typeface="Barrio"/>
                <a:ea typeface="Barrio"/>
                <a:cs typeface="Barrio"/>
                <a:sym typeface="Barrio"/>
              </a:rPr>
              <a:t>Stay Tuned for Next Week’s Survivor Challenge to win a Special Idol Bead on your Bracelet!</a:t>
            </a:r>
            <a:endParaRPr sz="3600">
              <a:solidFill>
                <a:srgbClr val="1D5885"/>
              </a:solidFill>
              <a:latin typeface="Barrio"/>
              <a:ea typeface="Barrio"/>
              <a:cs typeface="Barrio"/>
              <a:sym typeface="Barrio"/>
            </a:endParaRPr>
          </a:p>
          <a:p>
            <a:pPr indent="0" lvl="0" marL="0" rtl="0" algn="l">
              <a:spcBef>
                <a:spcPts val="0"/>
              </a:spcBef>
              <a:spcAft>
                <a:spcPts val="0"/>
              </a:spcAft>
              <a:buNone/>
            </a:pPr>
            <a:r>
              <a:t/>
            </a:r>
            <a:endParaRPr sz="3600">
              <a:solidFill>
                <a:srgbClr val="1D5885"/>
              </a:solidFill>
              <a:latin typeface="Barrio"/>
              <a:ea typeface="Barrio"/>
              <a:cs typeface="Barrio"/>
              <a:sym typeface="Barrio"/>
            </a:endParaRPr>
          </a:p>
        </p:txBody>
      </p:sp>
      <p:pic>
        <p:nvPicPr>
          <p:cNvPr id="477" name="Google Shape;477;p70"/>
          <p:cNvPicPr preferRelativeResize="0"/>
          <p:nvPr/>
        </p:nvPicPr>
        <p:blipFill rotWithShape="1">
          <a:blip r:embed="rId3">
            <a:alphaModFix/>
          </a:blip>
          <a:srcRect b="9079" l="50763" r="16844" t="42500"/>
          <a:stretch/>
        </p:blipFill>
        <p:spPr>
          <a:xfrm>
            <a:off x="5550425" y="3238225"/>
            <a:ext cx="1758699" cy="1688000"/>
          </a:xfrm>
          <a:prstGeom prst="rect">
            <a:avLst/>
          </a:prstGeom>
          <a:noFill/>
          <a:ln cap="flat" cmpd="sng" w="76200">
            <a:solidFill>
              <a:srgbClr val="FFF2CC"/>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BA545"/>
        </a:solidFill>
      </p:bgPr>
    </p:bg>
    <p:spTree>
      <p:nvGrpSpPr>
        <p:cNvPr id="273" name="Shape 273"/>
        <p:cNvGrpSpPr/>
        <p:nvPr/>
      </p:nvGrpSpPr>
      <p:grpSpPr>
        <a:xfrm>
          <a:off x="0" y="0"/>
          <a:ext cx="0" cy="0"/>
          <a:chOff x="0" y="0"/>
          <a:chExt cx="0" cy="0"/>
        </a:xfrm>
      </p:grpSpPr>
      <p:pic>
        <p:nvPicPr>
          <p:cNvPr id="274" name="Google Shape;274;p44" title="Survivor XII Exile Island.mp3">
            <a:hlinkClick r:id="rId3"/>
          </p:cNvPr>
          <p:cNvPicPr preferRelativeResize="0"/>
          <p:nvPr/>
        </p:nvPicPr>
        <p:blipFill>
          <a:blip r:embed="rId4">
            <a:alphaModFix/>
          </a:blip>
          <a:stretch>
            <a:fillRect/>
          </a:stretch>
        </p:blipFill>
        <p:spPr>
          <a:xfrm>
            <a:off x="7930326" y="152400"/>
            <a:ext cx="457200" cy="457200"/>
          </a:xfrm>
          <a:prstGeom prst="rect">
            <a:avLst/>
          </a:prstGeom>
          <a:noFill/>
          <a:ln>
            <a:noFill/>
          </a:ln>
        </p:spPr>
      </p:pic>
      <p:pic>
        <p:nvPicPr>
          <p:cNvPr id="275" name="Google Shape;275;p44"/>
          <p:cNvPicPr preferRelativeResize="0"/>
          <p:nvPr/>
        </p:nvPicPr>
        <p:blipFill>
          <a:blip r:embed="rId5">
            <a:alphaModFix/>
          </a:blip>
          <a:stretch>
            <a:fillRect/>
          </a:stretch>
        </p:blipFill>
        <p:spPr>
          <a:xfrm>
            <a:off x="152400" y="152400"/>
            <a:ext cx="3483060" cy="4838701"/>
          </a:xfrm>
          <a:prstGeom prst="rect">
            <a:avLst/>
          </a:prstGeom>
          <a:noFill/>
          <a:ln>
            <a:noFill/>
          </a:ln>
        </p:spPr>
      </p:pic>
      <p:pic>
        <p:nvPicPr>
          <p:cNvPr descr="Survivor (American TV series) - Wikipedia" id="276" name="Google Shape;276;p44"/>
          <p:cNvPicPr preferRelativeResize="0"/>
          <p:nvPr/>
        </p:nvPicPr>
        <p:blipFill>
          <a:blip r:embed="rId6">
            <a:alphaModFix/>
          </a:blip>
          <a:stretch>
            <a:fillRect/>
          </a:stretch>
        </p:blipFill>
        <p:spPr>
          <a:xfrm>
            <a:off x="3680675" y="735575"/>
            <a:ext cx="4915425" cy="3847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71"/>
          <p:cNvSpPr txBox="1"/>
          <p:nvPr/>
        </p:nvSpPr>
        <p:spPr>
          <a:xfrm>
            <a:off x="1245475" y="332750"/>
            <a:ext cx="6874200" cy="1873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3200">
                <a:latin typeface="Eater"/>
                <a:ea typeface="Eater"/>
                <a:cs typeface="Eater"/>
                <a:sym typeface="Eater"/>
              </a:rPr>
              <a:t>Here we go… for immunity, survivors ready… Go!</a:t>
            </a:r>
            <a:endParaRPr sz="3200">
              <a:latin typeface="Eater"/>
              <a:ea typeface="Eater"/>
              <a:cs typeface="Eater"/>
              <a:sym typeface="Eater"/>
            </a:endParaRPr>
          </a:p>
          <a:p>
            <a:pPr indent="0" lvl="0" marL="0" rtl="0" algn="ctr">
              <a:lnSpc>
                <a:spcPct val="115000"/>
              </a:lnSpc>
              <a:spcBef>
                <a:spcPts val="0"/>
              </a:spcBef>
              <a:spcAft>
                <a:spcPts val="0"/>
              </a:spcAft>
              <a:buNone/>
            </a:pPr>
            <a:r>
              <a:t/>
            </a:r>
            <a:endParaRPr sz="3200">
              <a:latin typeface="Eater"/>
              <a:ea typeface="Eater"/>
              <a:cs typeface="Eater"/>
              <a:sym typeface="Eater"/>
            </a:endParaRPr>
          </a:p>
        </p:txBody>
      </p:sp>
      <p:pic>
        <p:nvPicPr>
          <p:cNvPr id="483" name="Google Shape;483;p71"/>
          <p:cNvPicPr preferRelativeResize="0"/>
          <p:nvPr/>
        </p:nvPicPr>
        <p:blipFill>
          <a:blip r:embed="rId3">
            <a:alphaModFix/>
          </a:blip>
          <a:stretch>
            <a:fillRect/>
          </a:stretch>
        </p:blipFill>
        <p:spPr>
          <a:xfrm>
            <a:off x="2710300" y="2206550"/>
            <a:ext cx="3944550" cy="2458400"/>
          </a:xfrm>
          <a:prstGeom prst="rect">
            <a:avLst/>
          </a:prstGeom>
          <a:noFill/>
          <a:ln cap="flat" cmpd="sng" w="76200">
            <a:solidFill>
              <a:srgbClr val="1D5885"/>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72"/>
          <p:cNvSpPr txBox="1"/>
          <p:nvPr/>
        </p:nvSpPr>
        <p:spPr>
          <a:xfrm>
            <a:off x="3365600" y="209150"/>
            <a:ext cx="5581200" cy="3000000"/>
          </a:xfrm>
          <a:prstGeom prst="rect">
            <a:avLst/>
          </a:prstGeom>
          <a:solidFill>
            <a:srgbClr val="51B148"/>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sz="2000">
                <a:solidFill>
                  <a:srgbClr val="FFFFFF"/>
                </a:solidFill>
                <a:latin typeface="Barrio"/>
                <a:ea typeface="Barrio"/>
                <a:cs typeface="Barrio"/>
                <a:sym typeface="Barrio"/>
              </a:rPr>
              <a:t>The </a:t>
            </a:r>
            <a:r>
              <a:rPr b="1" lang="en" sz="2000">
                <a:solidFill>
                  <a:srgbClr val="FFFFFF"/>
                </a:solidFill>
                <a:latin typeface="Barrio"/>
                <a:ea typeface="Barrio"/>
                <a:cs typeface="Barrio"/>
                <a:sym typeface="Barrio"/>
              </a:rPr>
              <a:t>Edge of Extinction</a:t>
            </a:r>
            <a:r>
              <a:rPr lang="en" sz="2000">
                <a:solidFill>
                  <a:srgbClr val="FFFFFF"/>
                </a:solidFill>
                <a:latin typeface="Barrio"/>
                <a:ea typeface="Barrio"/>
                <a:cs typeface="Barrio"/>
                <a:sym typeface="Barrio"/>
              </a:rPr>
              <a:t> is a desolate, abandoned beach with even fewer amenities than the main island: contestants on the </a:t>
            </a:r>
            <a:r>
              <a:rPr b="1" lang="en" sz="2000">
                <a:solidFill>
                  <a:srgbClr val="FFFFFF"/>
                </a:solidFill>
                <a:latin typeface="Barrio"/>
                <a:ea typeface="Barrio"/>
                <a:cs typeface="Barrio"/>
                <a:sym typeface="Barrio"/>
              </a:rPr>
              <a:t>Edge of Extinction</a:t>
            </a:r>
            <a:r>
              <a:rPr lang="en" sz="2000">
                <a:solidFill>
                  <a:srgbClr val="FFFFFF"/>
                </a:solidFill>
                <a:latin typeface="Barrio"/>
                <a:ea typeface="Barrio"/>
                <a:cs typeface="Barrio"/>
                <a:sym typeface="Barrio"/>
              </a:rPr>
              <a:t> may either wait for an opportunity to re-join the main game or may choose to leave the game at any point by raising a white sail.</a:t>
            </a:r>
            <a:endParaRPr sz="2000">
              <a:solidFill>
                <a:srgbClr val="FFFFFF"/>
              </a:solidFill>
              <a:latin typeface="Barrio"/>
              <a:ea typeface="Barrio"/>
              <a:cs typeface="Barrio"/>
              <a:sym typeface="Barrio"/>
            </a:endParaRPr>
          </a:p>
        </p:txBody>
      </p:sp>
      <p:pic>
        <p:nvPicPr>
          <p:cNvPr id="489" name="Google Shape;489;p72"/>
          <p:cNvPicPr preferRelativeResize="0"/>
          <p:nvPr/>
        </p:nvPicPr>
        <p:blipFill>
          <a:blip r:embed="rId3">
            <a:alphaModFix/>
          </a:blip>
          <a:stretch>
            <a:fillRect/>
          </a:stretch>
        </p:blipFill>
        <p:spPr>
          <a:xfrm>
            <a:off x="328500" y="2586900"/>
            <a:ext cx="3506025" cy="22311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73"/>
          <p:cNvPicPr preferRelativeResize="0"/>
          <p:nvPr/>
        </p:nvPicPr>
        <p:blipFill rotWithShape="1">
          <a:blip r:embed="rId3">
            <a:alphaModFix/>
          </a:blip>
          <a:srcRect b="1780" l="0" r="1710" t="1982"/>
          <a:stretch/>
        </p:blipFill>
        <p:spPr>
          <a:xfrm>
            <a:off x="637250" y="1892850"/>
            <a:ext cx="2758775" cy="3032850"/>
          </a:xfrm>
          <a:prstGeom prst="rect">
            <a:avLst/>
          </a:prstGeom>
          <a:noFill/>
          <a:ln>
            <a:noFill/>
          </a:ln>
        </p:spPr>
      </p:pic>
      <p:pic>
        <p:nvPicPr>
          <p:cNvPr id="495" name="Google Shape;495;p73"/>
          <p:cNvPicPr preferRelativeResize="0"/>
          <p:nvPr/>
        </p:nvPicPr>
        <p:blipFill>
          <a:blip r:embed="rId4">
            <a:alphaModFix/>
          </a:blip>
          <a:stretch>
            <a:fillRect/>
          </a:stretch>
        </p:blipFill>
        <p:spPr>
          <a:xfrm>
            <a:off x="4002875" y="114975"/>
            <a:ext cx="4962825" cy="37073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5885"/>
        </a:solidFill>
      </p:bgPr>
    </p:bg>
    <p:spTree>
      <p:nvGrpSpPr>
        <p:cNvPr id="499" name="Shape 499"/>
        <p:cNvGrpSpPr/>
        <p:nvPr/>
      </p:nvGrpSpPr>
      <p:grpSpPr>
        <a:xfrm>
          <a:off x="0" y="0"/>
          <a:ext cx="0" cy="0"/>
          <a:chOff x="0" y="0"/>
          <a:chExt cx="0" cy="0"/>
        </a:xfrm>
      </p:grpSpPr>
      <p:sp>
        <p:nvSpPr>
          <p:cNvPr id="500" name="Google Shape;500;p74"/>
          <p:cNvSpPr txBox="1"/>
          <p:nvPr>
            <p:ph idx="4294967295" type="title"/>
          </p:nvPr>
        </p:nvSpPr>
        <p:spPr>
          <a:xfrm>
            <a:off x="368950" y="396400"/>
            <a:ext cx="7944300" cy="961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chemeClr val="accent2"/>
                </a:solidFill>
                <a:latin typeface="Barrio"/>
                <a:ea typeface="Barrio"/>
                <a:cs typeface="Barrio"/>
                <a:sym typeface="Barrio"/>
              </a:rPr>
              <a:t>Daily Assignments</a:t>
            </a:r>
            <a:endParaRPr sz="6000">
              <a:solidFill>
                <a:schemeClr val="accent2"/>
              </a:solidFill>
              <a:latin typeface="Barrio"/>
              <a:ea typeface="Barrio"/>
              <a:cs typeface="Barrio"/>
              <a:sym typeface="Barrio"/>
            </a:endParaRPr>
          </a:p>
          <a:p>
            <a:pPr indent="0" lvl="0" marL="0" rtl="0" algn="ctr">
              <a:spcBef>
                <a:spcPts val="0"/>
              </a:spcBef>
              <a:spcAft>
                <a:spcPts val="0"/>
              </a:spcAft>
              <a:buNone/>
            </a:pPr>
            <a:r>
              <a:t/>
            </a:r>
            <a:endParaRPr sz="1400">
              <a:solidFill>
                <a:schemeClr val="accent2"/>
              </a:solidFill>
              <a:latin typeface="Barrio"/>
              <a:ea typeface="Barrio"/>
              <a:cs typeface="Barrio"/>
              <a:sym typeface="Barrio"/>
            </a:endParaRPr>
          </a:p>
        </p:txBody>
      </p:sp>
      <p:pic>
        <p:nvPicPr>
          <p:cNvPr id="501" name="Google Shape;501;p74"/>
          <p:cNvPicPr preferRelativeResize="0"/>
          <p:nvPr/>
        </p:nvPicPr>
        <p:blipFill>
          <a:blip r:embed="rId3">
            <a:alphaModFix/>
          </a:blip>
          <a:stretch>
            <a:fillRect/>
          </a:stretch>
        </p:blipFill>
        <p:spPr>
          <a:xfrm>
            <a:off x="368950" y="2639075"/>
            <a:ext cx="3093175" cy="1887575"/>
          </a:xfrm>
          <a:prstGeom prst="rect">
            <a:avLst/>
          </a:prstGeom>
          <a:noFill/>
          <a:ln cap="flat" cmpd="sng" w="76200">
            <a:solidFill>
              <a:srgbClr val="FFFFFF"/>
            </a:solidFill>
            <a:prstDash val="solid"/>
            <a:round/>
            <a:headEnd len="sm" w="sm" type="none"/>
            <a:tailEnd len="sm" w="sm" type="none"/>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505" name="Shape 505"/>
        <p:cNvGrpSpPr/>
        <p:nvPr/>
      </p:nvGrpSpPr>
      <p:grpSpPr>
        <a:xfrm>
          <a:off x="0" y="0"/>
          <a:ext cx="0" cy="0"/>
          <a:chOff x="0" y="0"/>
          <a:chExt cx="0" cy="0"/>
        </a:xfrm>
      </p:grpSpPr>
      <p:sp>
        <p:nvSpPr>
          <p:cNvPr id="506" name="Google Shape;506;p75"/>
          <p:cNvSpPr txBox="1"/>
          <p:nvPr/>
        </p:nvSpPr>
        <p:spPr>
          <a:xfrm>
            <a:off x="127475" y="3239400"/>
            <a:ext cx="6964800" cy="1514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600">
                <a:solidFill>
                  <a:srgbClr val="FFFFFF"/>
                </a:solidFill>
                <a:latin typeface="Love Ya Like A Sister"/>
                <a:ea typeface="Love Ya Like A Sister"/>
                <a:cs typeface="Love Ya Like A Sister"/>
                <a:sym typeface="Love Ya Like A Sister"/>
              </a:rPr>
              <a:t>“It's a tough principle, but fear keeps people loyal. If they're afraid they have something to lose, then they'll do what they're told to do. That's straight out of the godfather. It's true.” - Boston Rob</a:t>
            </a:r>
            <a:endParaRPr sz="1600">
              <a:solidFill>
                <a:srgbClr val="FFFFFF"/>
              </a:solidFill>
              <a:latin typeface="Love Ya Like A Sister"/>
              <a:ea typeface="Love Ya Like A Sister"/>
              <a:cs typeface="Love Ya Like A Sister"/>
              <a:sym typeface="Love Ya Like A Sister"/>
            </a:endParaRPr>
          </a:p>
          <a:p>
            <a:pPr indent="0" lvl="0" marL="0" rtl="0" algn="ctr">
              <a:lnSpc>
                <a:spcPct val="115000"/>
              </a:lnSpc>
              <a:spcBef>
                <a:spcPts val="0"/>
              </a:spcBef>
              <a:spcAft>
                <a:spcPts val="0"/>
              </a:spcAft>
              <a:buNone/>
            </a:pPr>
            <a:r>
              <a:rPr lang="en" sz="1600">
                <a:solidFill>
                  <a:srgbClr val="FFFFFF"/>
                </a:solidFill>
                <a:latin typeface="Love Ya Like A Sister"/>
                <a:ea typeface="Love Ya Like A Sister"/>
                <a:cs typeface="Love Ya Like A Sister"/>
                <a:sym typeface="Love Ya Like A Sister"/>
              </a:rPr>
              <a:t>Sandra is the queen of Survivor. Just ask her, she’ll tell you! And as the only two-time winner the show has ever seen, she has earned the title.</a:t>
            </a:r>
            <a:endParaRPr b="1" sz="1600">
              <a:solidFill>
                <a:srgbClr val="51B148"/>
              </a:solidFill>
              <a:latin typeface="Love Ya Like A Sister"/>
              <a:ea typeface="Love Ya Like A Sister"/>
              <a:cs typeface="Love Ya Like A Sister"/>
              <a:sym typeface="Love Ya Like A Sister"/>
            </a:endParaRPr>
          </a:p>
        </p:txBody>
      </p:sp>
      <p:sp>
        <p:nvSpPr>
          <p:cNvPr id="507" name="Google Shape;507;p75">
            <a:hlinkClick r:id="rId3"/>
          </p:cNvPr>
          <p:cNvSpPr txBox="1"/>
          <p:nvPr/>
        </p:nvSpPr>
        <p:spPr>
          <a:xfrm>
            <a:off x="548500" y="1940900"/>
            <a:ext cx="3000000" cy="45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1800" u="sng">
                <a:solidFill>
                  <a:srgbClr val="FFFFFF"/>
                </a:solidFill>
                <a:latin typeface="Love Ya Like A Sister"/>
                <a:ea typeface="Love Ya Like A Sister"/>
                <a:cs typeface="Love Ya Like A Sister"/>
                <a:sym typeface="Love Ya Like A Sister"/>
                <a:hlinkClick r:id="rId4">
                  <a:extLst>
                    <a:ext uri="{A12FA001-AC4F-418D-AE19-62706E023703}">
                      <ahyp:hlinkClr val="tx"/>
                    </a:ext>
                  </a:extLst>
                </a:hlinkClick>
              </a:rPr>
              <a:t>Survivor Clip of the Day (Optional)</a:t>
            </a:r>
            <a:endParaRPr b="1" sz="1800">
              <a:solidFill>
                <a:srgbClr val="FFFFFF"/>
              </a:solidFill>
            </a:endParaRPr>
          </a:p>
        </p:txBody>
      </p:sp>
      <p:pic>
        <p:nvPicPr>
          <p:cNvPr id="508" name="Google Shape;508;p75"/>
          <p:cNvPicPr preferRelativeResize="0"/>
          <p:nvPr/>
        </p:nvPicPr>
        <p:blipFill>
          <a:blip r:embed="rId5">
            <a:alphaModFix/>
          </a:blip>
          <a:stretch>
            <a:fillRect/>
          </a:stretch>
        </p:blipFill>
        <p:spPr>
          <a:xfrm>
            <a:off x="4050275" y="225450"/>
            <a:ext cx="4186101" cy="2835725"/>
          </a:xfrm>
          <a:prstGeom prst="rect">
            <a:avLst/>
          </a:prstGeom>
          <a:noFill/>
          <a:ln cap="flat" cmpd="sng" w="101600">
            <a:solidFill>
              <a:srgbClr val="FFFFFF"/>
            </a:solidFill>
            <a:prstDash val="solid"/>
            <a:miter lim="8000"/>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2" name="Shape 512"/>
        <p:cNvGrpSpPr/>
        <p:nvPr/>
      </p:nvGrpSpPr>
      <p:grpSpPr>
        <a:xfrm>
          <a:off x="0" y="0"/>
          <a:ext cx="0" cy="0"/>
          <a:chOff x="0" y="0"/>
          <a:chExt cx="0" cy="0"/>
        </a:xfrm>
      </p:grpSpPr>
      <p:pic>
        <p:nvPicPr>
          <p:cNvPr id="513" name="Google Shape;513;p76"/>
          <p:cNvPicPr preferRelativeResize="0"/>
          <p:nvPr/>
        </p:nvPicPr>
        <p:blipFill>
          <a:blip r:embed="rId3">
            <a:alphaModFix/>
          </a:blip>
          <a:stretch>
            <a:fillRect/>
          </a:stretch>
        </p:blipFill>
        <p:spPr>
          <a:xfrm>
            <a:off x="1752600" y="152400"/>
            <a:ext cx="5878975" cy="4851700"/>
          </a:xfrm>
          <a:prstGeom prst="rect">
            <a:avLst/>
          </a:prstGeom>
          <a:noFill/>
          <a:ln>
            <a:noFill/>
          </a:ln>
        </p:spPr>
      </p:pic>
      <p:pic>
        <p:nvPicPr>
          <p:cNvPr id="514" name="Google Shape;514;p76"/>
          <p:cNvPicPr preferRelativeResize="0"/>
          <p:nvPr/>
        </p:nvPicPr>
        <p:blipFill>
          <a:blip r:embed="rId4">
            <a:alphaModFix/>
          </a:blip>
          <a:stretch>
            <a:fillRect/>
          </a:stretch>
        </p:blipFill>
        <p:spPr>
          <a:xfrm>
            <a:off x="2287672" y="736100"/>
            <a:ext cx="943956" cy="4851700"/>
          </a:xfrm>
          <a:prstGeom prst="rect">
            <a:avLst/>
          </a:prstGeom>
          <a:noFill/>
          <a:ln>
            <a:noFill/>
          </a:ln>
        </p:spPr>
      </p:pic>
      <p:pic>
        <p:nvPicPr>
          <p:cNvPr id="515" name="Google Shape;515;p76"/>
          <p:cNvPicPr preferRelativeResize="0"/>
          <p:nvPr/>
        </p:nvPicPr>
        <p:blipFill>
          <a:blip r:embed="rId4">
            <a:alphaModFix/>
          </a:blip>
          <a:stretch>
            <a:fillRect/>
          </a:stretch>
        </p:blipFill>
        <p:spPr>
          <a:xfrm>
            <a:off x="7132875" y="444300"/>
            <a:ext cx="1928813" cy="5143501"/>
          </a:xfrm>
          <a:prstGeom prst="rect">
            <a:avLst/>
          </a:prstGeom>
          <a:noFill/>
          <a:ln>
            <a:noFill/>
          </a:ln>
        </p:spPr>
      </p:pic>
      <p:pic>
        <p:nvPicPr>
          <p:cNvPr id="516" name="Google Shape;516;p76"/>
          <p:cNvPicPr preferRelativeResize="0"/>
          <p:nvPr/>
        </p:nvPicPr>
        <p:blipFill>
          <a:blip r:embed="rId5">
            <a:alphaModFix/>
          </a:blip>
          <a:stretch>
            <a:fillRect/>
          </a:stretch>
        </p:blipFill>
        <p:spPr>
          <a:xfrm>
            <a:off x="2495200" y="-274968"/>
            <a:ext cx="4171250" cy="5005517"/>
          </a:xfrm>
          <a:prstGeom prst="rect">
            <a:avLst/>
          </a:prstGeom>
          <a:noFill/>
          <a:ln>
            <a:noFill/>
          </a:ln>
        </p:spPr>
      </p:pic>
      <p:sp>
        <p:nvSpPr>
          <p:cNvPr id="517" name="Google Shape;517;p76"/>
          <p:cNvSpPr txBox="1"/>
          <p:nvPr/>
        </p:nvSpPr>
        <p:spPr>
          <a:xfrm>
            <a:off x="2495200" y="1127700"/>
            <a:ext cx="4056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Pontano Sans"/>
              <a:ea typeface="Pontano Sans"/>
              <a:cs typeface="Pontano Sans"/>
              <a:sym typeface="Pontano Sans"/>
            </a:endParaRPr>
          </a:p>
        </p:txBody>
      </p:sp>
      <p:pic>
        <p:nvPicPr>
          <p:cNvPr id="518" name="Google Shape;518;p76" title="Destinys_Child_Survivor_Ringtone_(by Fringster.com).mp3">
            <a:hlinkClick r:id="rId6"/>
          </p:cNvPr>
          <p:cNvPicPr preferRelativeResize="0"/>
          <p:nvPr/>
        </p:nvPicPr>
        <p:blipFill>
          <a:blip r:embed="rId7">
            <a:alphaModFix/>
          </a:blip>
          <a:stretch>
            <a:fillRect/>
          </a:stretch>
        </p:blipFill>
        <p:spPr>
          <a:xfrm>
            <a:off x="8362325" y="152400"/>
            <a:ext cx="457200" cy="457200"/>
          </a:xfrm>
          <a:prstGeom prst="rect">
            <a:avLst/>
          </a:prstGeom>
          <a:noFill/>
          <a:ln>
            <a:noFill/>
          </a:ln>
        </p:spPr>
      </p:pic>
      <p:sp>
        <p:nvSpPr>
          <p:cNvPr id="519" name="Google Shape;519;p76"/>
          <p:cNvSpPr/>
          <p:nvPr/>
        </p:nvSpPr>
        <p:spPr>
          <a:xfrm>
            <a:off x="2609850" y="1085025"/>
            <a:ext cx="4130230" cy="598851"/>
          </a:xfrm>
          <a:prstGeom prst="rect">
            <a:avLst/>
          </a:prstGeom>
        </p:spPr>
        <p:txBody>
          <a:bodyPr>
            <a:prstTxWarp prst="textPlain"/>
          </a:bodyPr>
          <a:lstStyle/>
          <a:p>
            <a:pPr lvl="0" algn="ctr"/>
            <a:r>
              <a:rPr b="0" i="0">
                <a:ln cap="flat" cmpd="sng" w="38100">
                  <a:solidFill>
                    <a:srgbClr val="B8F567"/>
                  </a:solidFill>
                  <a:prstDash val="solid"/>
                  <a:round/>
                  <a:headEnd len="sm" w="sm" type="none"/>
                  <a:tailEnd len="sm" w="sm" type="none"/>
                </a:ln>
                <a:solidFill>
                  <a:srgbClr val="0B5394"/>
                </a:solidFill>
                <a:latin typeface="Luckiest Guy"/>
              </a:rPr>
              <a:t>Survivor Spirit!</a:t>
            </a:r>
          </a:p>
        </p:txBody>
      </p:sp>
      <p:pic>
        <p:nvPicPr>
          <p:cNvPr id="520" name="Google Shape;520;p76"/>
          <p:cNvPicPr preferRelativeResize="0"/>
          <p:nvPr/>
        </p:nvPicPr>
        <p:blipFill>
          <a:blip r:embed="rId8">
            <a:alphaModFix/>
          </a:blip>
          <a:stretch>
            <a:fillRect/>
          </a:stretch>
        </p:blipFill>
        <p:spPr>
          <a:xfrm>
            <a:off x="2265025" y="1094651"/>
            <a:ext cx="4475049" cy="329640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4" name="Shape 524"/>
        <p:cNvGrpSpPr/>
        <p:nvPr/>
      </p:nvGrpSpPr>
      <p:grpSpPr>
        <a:xfrm>
          <a:off x="0" y="0"/>
          <a:ext cx="0" cy="0"/>
          <a:chOff x="0" y="0"/>
          <a:chExt cx="0" cy="0"/>
        </a:xfrm>
      </p:grpSpPr>
      <p:pic>
        <p:nvPicPr>
          <p:cNvPr id="525" name="Google Shape;525;p77"/>
          <p:cNvPicPr preferRelativeResize="0"/>
          <p:nvPr/>
        </p:nvPicPr>
        <p:blipFill>
          <a:blip r:embed="rId3">
            <a:alphaModFix/>
          </a:blip>
          <a:stretch>
            <a:fillRect/>
          </a:stretch>
        </p:blipFill>
        <p:spPr>
          <a:xfrm>
            <a:off x="1752600" y="152400"/>
            <a:ext cx="5878975" cy="4851700"/>
          </a:xfrm>
          <a:prstGeom prst="rect">
            <a:avLst/>
          </a:prstGeom>
          <a:noFill/>
          <a:ln>
            <a:noFill/>
          </a:ln>
        </p:spPr>
      </p:pic>
      <p:pic>
        <p:nvPicPr>
          <p:cNvPr id="526" name="Google Shape;526;p77"/>
          <p:cNvPicPr preferRelativeResize="0"/>
          <p:nvPr/>
        </p:nvPicPr>
        <p:blipFill>
          <a:blip r:embed="rId4">
            <a:alphaModFix/>
          </a:blip>
          <a:stretch>
            <a:fillRect/>
          </a:stretch>
        </p:blipFill>
        <p:spPr>
          <a:xfrm>
            <a:off x="46275" y="444300"/>
            <a:ext cx="1928813" cy="5143501"/>
          </a:xfrm>
          <a:prstGeom prst="rect">
            <a:avLst/>
          </a:prstGeom>
          <a:noFill/>
          <a:ln>
            <a:noFill/>
          </a:ln>
        </p:spPr>
      </p:pic>
      <p:pic>
        <p:nvPicPr>
          <p:cNvPr id="527" name="Google Shape;527;p77"/>
          <p:cNvPicPr preferRelativeResize="0"/>
          <p:nvPr/>
        </p:nvPicPr>
        <p:blipFill>
          <a:blip r:embed="rId4">
            <a:alphaModFix/>
          </a:blip>
          <a:stretch>
            <a:fillRect/>
          </a:stretch>
        </p:blipFill>
        <p:spPr>
          <a:xfrm>
            <a:off x="7132875" y="444300"/>
            <a:ext cx="1928813" cy="5143501"/>
          </a:xfrm>
          <a:prstGeom prst="rect">
            <a:avLst/>
          </a:prstGeom>
          <a:noFill/>
          <a:ln>
            <a:noFill/>
          </a:ln>
        </p:spPr>
      </p:pic>
      <p:pic>
        <p:nvPicPr>
          <p:cNvPr id="528" name="Google Shape;528;p77"/>
          <p:cNvPicPr preferRelativeResize="0"/>
          <p:nvPr/>
        </p:nvPicPr>
        <p:blipFill>
          <a:blip r:embed="rId5">
            <a:alphaModFix/>
          </a:blip>
          <a:stretch>
            <a:fillRect/>
          </a:stretch>
        </p:blipFill>
        <p:spPr>
          <a:xfrm>
            <a:off x="1816750" y="-274975"/>
            <a:ext cx="4849700" cy="5005525"/>
          </a:xfrm>
          <a:prstGeom prst="rect">
            <a:avLst/>
          </a:prstGeom>
          <a:noFill/>
          <a:ln>
            <a:noFill/>
          </a:ln>
        </p:spPr>
      </p:pic>
      <p:sp>
        <p:nvSpPr>
          <p:cNvPr id="529" name="Google Shape;529;p77"/>
          <p:cNvSpPr txBox="1"/>
          <p:nvPr/>
        </p:nvSpPr>
        <p:spPr>
          <a:xfrm>
            <a:off x="2495200" y="1127700"/>
            <a:ext cx="4056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Pontano Sans"/>
              <a:ea typeface="Pontano Sans"/>
              <a:cs typeface="Pontano Sans"/>
              <a:sym typeface="Pontano Sans"/>
            </a:endParaRPr>
          </a:p>
        </p:txBody>
      </p:sp>
      <p:pic>
        <p:nvPicPr>
          <p:cNvPr id="530" name="Google Shape;530;p77" title="Destinys_Child_Survivor_Ringtone_(by Fringster.com).mp3">
            <a:hlinkClick r:id="rId6"/>
          </p:cNvPr>
          <p:cNvPicPr preferRelativeResize="0"/>
          <p:nvPr/>
        </p:nvPicPr>
        <p:blipFill>
          <a:blip r:embed="rId7">
            <a:alphaModFix/>
          </a:blip>
          <a:stretch>
            <a:fillRect/>
          </a:stretch>
        </p:blipFill>
        <p:spPr>
          <a:xfrm>
            <a:off x="8362325" y="152400"/>
            <a:ext cx="457200" cy="457200"/>
          </a:xfrm>
          <a:prstGeom prst="rect">
            <a:avLst/>
          </a:prstGeom>
          <a:noFill/>
          <a:ln>
            <a:noFill/>
          </a:ln>
        </p:spPr>
      </p:pic>
      <p:sp>
        <p:nvSpPr>
          <p:cNvPr id="531" name="Google Shape;531;p77"/>
          <p:cNvSpPr/>
          <p:nvPr/>
        </p:nvSpPr>
        <p:spPr>
          <a:xfrm>
            <a:off x="2609850" y="1085025"/>
            <a:ext cx="4056608" cy="598851"/>
          </a:xfrm>
          <a:prstGeom prst="rect">
            <a:avLst/>
          </a:prstGeom>
        </p:spPr>
        <p:txBody>
          <a:bodyPr>
            <a:prstTxWarp prst="textPlain"/>
          </a:bodyPr>
          <a:lstStyle/>
          <a:p>
            <a:pPr lvl="0" algn="ctr"/>
            <a:r>
              <a:rPr b="0" i="0">
                <a:ln cap="flat" cmpd="sng" w="38100">
                  <a:solidFill>
                    <a:srgbClr val="B8F567"/>
                  </a:solidFill>
                  <a:prstDash val="solid"/>
                  <a:round/>
                  <a:headEnd len="sm" w="sm" type="none"/>
                  <a:tailEnd len="sm" w="sm" type="none"/>
                </a:ln>
                <a:solidFill>
                  <a:srgbClr val="0B5394"/>
                </a:solidFill>
                <a:latin typeface="Luckiest Guy"/>
              </a:rPr>
              <a:t>Sole Survivors!</a:t>
            </a:r>
          </a:p>
        </p:txBody>
      </p:sp>
      <p:pic>
        <p:nvPicPr>
          <p:cNvPr id="532" name="Google Shape;532;p77"/>
          <p:cNvPicPr preferRelativeResize="0"/>
          <p:nvPr/>
        </p:nvPicPr>
        <p:blipFill>
          <a:blip r:embed="rId8">
            <a:alphaModFix/>
          </a:blip>
          <a:stretch>
            <a:fillRect/>
          </a:stretch>
        </p:blipFill>
        <p:spPr>
          <a:xfrm>
            <a:off x="4844648" y="2520273"/>
            <a:ext cx="1638350" cy="1746025"/>
          </a:xfrm>
          <a:prstGeom prst="rect">
            <a:avLst/>
          </a:prstGeom>
          <a:noFill/>
          <a:ln>
            <a:noFill/>
          </a:ln>
        </p:spPr>
      </p:pic>
      <p:pic>
        <p:nvPicPr>
          <p:cNvPr id="533" name="Google Shape;533;p77"/>
          <p:cNvPicPr preferRelativeResize="0"/>
          <p:nvPr/>
        </p:nvPicPr>
        <p:blipFill>
          <a:blip r:embed="rId9">
            <a:alphaModFix/>
          </a:blip>
          <a:stretch>
            <a:fillRect/>
          </a:stretch>
        </p:blipFill>
        <p:spPr>
          <a:xfrm>
            <a:off x="2495200" y="2874863"/>
            <a:ext cx="2076450" cy="7524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accent2"/>
        </a:solidFill>
      </p:bgPr>
    </p:bg>
    <p:spTree>
      <p:nvGrpSpPr>
        <p:cNvPr id="537" name="Shape 537"/>
        <p:cNvGrpSpPr/>
        <p:nvPr/>
      </p:nvGrpSpPr>
      <p:grpSpPr>
        <a:xfrm>
          <a:off x="0" y="0"/>
          <a:ext cx="0" cy="0"/>
          <a:chOff x="0" y="0"/>
          <a:chExt cx="0" cy="0"/>
        </a:xfrm>
      </p:grpSpPr>
      <p:sp>
        <p:nvSpPr>
          <p:cNvPr id="538" name="Google Shape;538;p78"/>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id="539" name="Google Shape;539;p78" title="Wanna know what your playing for.mp3">
            <a:hlinkClick r:id="rId3"/>
          </p:cNvPr>
          <p:cNvPicPr preferRelativeResize="0"/>
          <p:nvPr/>
        </p:nvPicPr>
        <p:blipFill>
          <a:blip r:embed="rId4">
            <a:alphaModFix/>
          </a:blip>
          <a:stretch>
            <a:fillRect/>
          </a:stretch>
        </p:blipFill>
        <p:spPr>
          <a:xfrm>
            <a:off x="777309" y="152400"/>
            <a:ext cx="457200" cy="457200"/>
          </a:xfrm>
          <a:prstGeom prst="rect">
            <a:avLst/>
          </a:prstGeom>
          <a:noFill/>
          <a:ln>
            <a:noFill/>
          </a:ln>
        </p:spPr>
      </p:pic>
      <p:pic>
        <p:nvPicPr>
          <p:cNvPr descr="Confetti in GIF Format. 55 Animated Images For Free" id="540" name="Google Shape;540;p78"/>
          <p:cNvPicPr preferRelativeResize="0"/>
          <p:nvPr/>
        </p:nvPicPr>
        <p:blipFill>
          <a:blip r:embed="rId5">
            <a:alphaModFix/>
          </a:blip>
          <a:stretch>
            <a:fillRect/>
          </a:stretch>
        </p:blipFill>
        <p:spPr>
          <a:xfrm>
            <a:off x="-107200" y="0"/>
            <a:ext cx="9144000" cy="4848050"/>
          </a:xfrm>
          <a:prstGeom prst="rect">
            <a:avLst/>
          </a:prstGeom>
          <a:noFill/>
          <a:ln>
            <a:noFill/>
          </a:ln>
        </p:spPr>
      </p:pic>
      <p:pic>
        <p:nvPicPr>
          <p:cNvPr id="541" name="Google Shape;541;p78">
            <a:hlinkClick action="ppaction://hlinksldjump" r:id="rId6"/>
          </p:cNvPr>
          <p:cNvPicPr preferRelativeResize="0"/>
          <p:nvPr/>
        </p:nvPicPr>
        <p:blipFill>
          <a:blip r:embed="rId7">
            <a:alphaModFix/>
          </a:blip>
          <a:stretch>
            <a:fillRect/>
          </a:stretch>
        </p:blipFill>
        <p:spPr>
          <a:xfrm>
            <a:off x="7531950" y="3627550"/>
            <a:ext cx="1220500" cy="1220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5" name="Shape 545"/>
        <p:cNvGrpSpPr/>
        <p:nvPr/>
      </p:nvGrpSpPr>
      <p:grpSpPr>
        <a:xfrm>
          <a:off x="0" y="0"/>
          <a:ext cx="0" cy="0"/>
          <a:chOff x="0" y="0"/>
          <a:chExt cx="0" cy="0"/>
        </a:xfrm>
      </p:grpSpPr>
      <p:sp>
        <p:nvSpPr>
          <p:cNvPr id="546" name="Google Shape;546;p79"/>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descr="Pin on Drawings" id="547" name="Google Shape;547;p79"/>
          <p:cNvPicPr preferRelativeResize="0"/>
          <p:nvPr/>
        </p:nvPicPr>
        <p:blipFill>
          <a:blip r:embed="rId3">
            <a:alphaModFix/>
          </a:blip>
          <a:stretch>
            <a:fillRect/>
          </a:stretch>
        </p:blipFill>
        <p:spPr>
          <a:xfrm>
            <a:off x="304150" y="0"/>
            <a:ext cx="8473774" cy="54123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1" name="Shape 551"/>
        <p:cNvGrpSpPr/>
        <p:nvPr/>
      </p:nvGrpSpPr>
      <p:grpSpPr>
        <a:xfrm>
          <a:off x="0" y="0"/>
          <a:ext cx="0" cy="0"/>
          <a:chOff x="0" y="0"/>
          <a:chExt cx="0" cy="0"/>
        </a:xfrm>
      </p:grpSpPr>
      <p:sp>
        <p:nvSpPr>
          <p:cNvPr id="552" name="Google Shape;552;p80"/>
          <p:cNvSpPr txBox="1"/>
          <p:nvPr>
            <p:ph idx="12" type="sldNum"/>
          </p:nvPr>
        </p:nvSpPr>
        <p:spPr>
          <a:xfrm>
            <a:off x="76209" y="4749851"/>
            <a:ext cx="548700" cy="3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
              <a:t>‹#›</a:t>
            </a:fld>
            <a:endParaRPr/>
          </a:p>
        </p:txBody>
      </p:sp>
      <p:pic>
        <p:nvPicPr>
          <p:cNvPr descr="Tiki torches coloring pages" id="553" name="Google Shape;553;p80"/>
          <p:cNvPicPr preferRelativeResize="0"/>
          <p:nvPr/>
        </p:nvPicPr>
        <p:blipFill rotWithShape="1">
          <a:blip r:embed="rId3">
            <a:alphaModFix/>
          </a:blip>
          <a:srcRect b="0" l="0" r="76717" t="0"/>
          <a:stretch/>
        </p:blipFill>
        <p:spPr>
          <a:xfrm>
            <a:off x="339950" y="152525"/>
            <a:ext cx="1350725" cy="4520475"/>
          </a:xfrm>
          <a:prstGeom prst="rect">
            <a:avLst/>
          </a:prstGeom>
          <a:noFill/>
          <a:ln>
            <a:noFill/>
          </a:ln>
        </p:spPr>
      </p:pic>
      <p:pic>
        <p:nvPicPr>
          <p:cNvPr descr="Tiki torches coloring pages" id="554" name="Google Shape;554;p80"/>
          <p:cNvPicPr preferRelativeResize="0"/>
          <p:nvPr/>
        </p:nvPicPr>
        <p:blipFill rotWithShape="1">
          <a:blip r:embed="rId3">
            <a:alphaModFix/>
          </a:blip>
          <a:srcRect b="0" l="0" r="76717" t="0"/>
          <a:stretch/>
        </p:blipFill>
        <p:spPr>
          <a:xfrm>
            <a:off x="4195675" y="311525"/>
            <a:ext cx="1350725" cy="4520475"/>
          </a:xfrm>
          <a:prstGeom prst="rect">
            <a:avLst/>
          </a:prstGeom>
          <a:noFill/>
          <a:ln>
            <a:noFill/>
          </a:ln>
        </p:spPr>
      </p:pic>
      <p:pic>
        <p:nvPicPr>
          <p:cNvPr descr="Tiki torches coloring pages" id="555" name="Google Shape;555;p80"/>
          <p:cNvPicPr preferRelativeResize="0"/>
          <p:nvPr/>
        </p:nvPicPr>
        <p:blipFill rotWithShape="1">
          <a:blip r:embed="rId3">
            <a:alphaModFix/>
          </a:blip>
          <a:srcRect b="0" l="0" r="76717" t="0"/>
          <a:stretch/>
        </p:blipFill>
        <p:spPr>
          <a:xfrm>
            <a:off x="5850875" y="311513"/>
            <a:ext cx="1350725" cy="4520475"/>
          </a:xfrm>
          <a:prstGeom prst="rect">
            <a:avLst/>
          </a:prstGeom>
          <a:noFill/>
          <a:ln>
            <a:noFill/>
          </a:ln>
        </p:spPr>
      </p:pic>
      <p:pic>
        <p:nvPicPr>
          <p:cNvPr descr="Tiki torches coloring pages" id="556" name="Google Shape;556;p80"/>
          <p:cNvPicPr preferRelativeResize="0"/>
          <p:nvPr/>
        </p:nvPicPr>
        <p:blipFill rotWithShape="1">
          <a:blip r:embed="rId3">
            <a:alphaModFix/>
          </a:blip>
          <a:srcRect b="0" l="0" r="76717" t="0"/>
          <a:stretch/>
        </p:blipFill>
        <p:spPr>
          <a:xfrm>
            <a:off x="7362925" y="304925"/>
            <a:ext cx="1350725" cy="4520475"/>
          </a:xfrm>
          <a:prstGeom prst="rect">
            <a:avLst/>
          </a:prstGeom>
          <a:noFill/>
          <a:ln>
            <a:noFill/>
          </a:ln>
        </p:spPr>
      </p:pic>
      <p:pic>
        <p:nvPicPr>
          <p:cNvPr descr="Tiki torches coloring pages" id="557" name="Google Shape;557;p80"/>
          <p:cNvPicPr preferRelativeResize="0"/>
          <p:nvPr/>
        </p:nvPicPr>
        <p:blipFill rotWithShape="1">
          <a:blip r:embed="rId3">
            <a:alphaModFix/>
          </a:blip>
          <a:srcRect b="0" l="0" r="76717" t="0"/>
          <a:stretch/>
        </p:blipFill>
        <p:spPr>
          <a:xfrm>
            <a:off x="2478525" y="304925"/>
            <a:ext cx="1350725" cy="4520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33399"/>
        </a:solidFill>
      </p:bgPr>
    </p:bg>
    <p:spTree>
      <p:nvGrpSpPr>
        <p:cNvPr id="280" name="Shape 280"/>
        <p:cNvGrpSpPr/>
        <p:nvPr/>
      </p:nvGrpSpPr>
      <p:grpSpPr>
        <a:xfrm>
          <a:off x="0" y="0"/>
          <a:ext cx="0" cy="0"/>
          <a:chOff x="0" y="0"/>
          <a:chExt cx="0" cy="0"/>
        </a:xfrm>
      </p:grpSpPr>
      <p:graphicFrame>
        <p:nvGraphicFramePr>
          <p:cNvPr id="281" name="Google Shape;281;p45"/>
          <p:cNvGraphicFramePr/>
          <p:nvPr/>
        </p:nvGraphicFramePr>
        <p:xfrm>
          <a:off x="267950" y="1454710"/>
          <a:ext cx="3000000" cy="3000000"/>
        </p:xfrm>
        <a:graphic>
          <a:graphicData uri="http://schemas.openxmlformats.org/drawingml/2006/table">
            <a:tbl>
              <a:tblPr>
                <a:noFill/>
                <a:tableStyleId>{651A438E-FC0C-4CB6-98AC-361124E9B9B8}</a:tableStyleId>
              </a:tblPr>
              <a:tblGrid>
                <a:gridCol w="1738000"/>
                <a:gridCol w="1738000"/>
                <a:gridCol w="1738000"/>
                <a:gridCol w="1738000"/>
                <a:gridCol w="1738000"/>
              </a:tblGrid>
              <a:tr h="425675">
                <a:tc>
                  <a:txBody>
                    <a:bodyPr/>
                    <a:lstStyle/>
                    <a:p>
                      <a:pPr indent="0" lvl="0" marL="0" rtl="0" algn="ctr">
                        <a:spcBef>
                          <a:spcPts val="0"/>
                        </a:spcBef>
                        <a:spcAft>
                          <a:spcPts val="0"/>
                        </a:spcAft>
                        <a:buNone/>
                      </a:pPr>
                      <a:r>
                        <a:rPr b="1" lang="en" sz="1800">
                          <a:latin typeface="Caveat Brush"/>
                          <a:ea typeface="Caveat Brush"/>
                          <a:cs typeface="Caveat Brush"/>
                          <a:sym typeface="Caveat Brush"/>
                        </a:rPr>
                        <a:t>Monday</a:t>
                      </a:r>
                      <a:endParaRPr b="1" sz="1800">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rgbClr val="9BCF63"/>
                    </a:solidFill>
                  </a:tcPr>
                </a:tc>
                <a:tc>
                  <a:txBody>
                    <a:bodyPr/>
                    <a:lstStyle/>
                    <a:p>
                      <a:pPr indent="0" lvl="0" marL="0" rtl="0" algn="ctr">
                        <a:spcBef>
                          <a:spcPts val="0"/>
                        </a:spcBef>
                        <a:spcAft>
                          <a:spcPts val="0"/>
                        </a:spcAft>
                        <a:buNone/>
                      </a:pPr>
                      <a:r>
                        <a:rPr b="1" lang="en" sz="1800">
                          <a:latin typeface="Caveat Brush"/>
                          <a:ea typeface="Caveat Brush"/>
                          <a:cs typeface="Caveat Brush"/>
                          <a:sym typeface="Caveat Brush"/>
                        </a:rPr>
                        <a:t>Tuesday</a:t>
                      </a:r>
                      <a:endParaRPr b="1" sz="1800">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rgbClr val="9BCF63"/>
                    </a:solidFill>
                  </a:tcPr>
                </a:tc>
                <a:tc>
                  <a:txBody>
                    <a:bodyPr/>
                    <a:lstStyle/>
                    <a:p>
                      <a:pPr indent="0" lvl="0" marL="0" rtl="0" algn="ctr">
                        <a:spcBef>
                          <a:spcPts val="0"/>
                        </a:spcBef>
                        <a:spcAft>
                          <a:spcPts val="0"/>
                        </a:spcAft>
                        <a:buNone/>
                      </a:pPr>
                      <a:r>
                        <a:rPr b="1" lang="en" sz="1800">
                          <a:latin typeface="Caveat Brush"/>
                          <a:ea typeface="Caveat Brush"/>
                          <a:cs typeface="Caveat Brush"/>
                          <a:sym typeface="Caveat Brush"/>
                        </a:rPr>
                        <a:t>Wednesday</a:t>
                      </a:r>
                      <a:endParaRPr b="1" sz="1800">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rgbClr val="9BCF63"/>
                    </a:solidFill>
                  </a:tcPr>
                </a:tc>
                <a:tc>
                  <a:txBody>
                    <a:bodyPr/>
                    <a:lstStyle/>
                    <a:p>
                      <a:pPr indent="0" lvl="0" marL="0" rtl="0" algn="ctr">
                        <a:spcBef>
                          <a:spcPts val="0"/>
                        </a:spcBef>
                        <a:spcAft>
                          <a:spcPts val="0"/>
                        </a:spcAft>
                        <a:buNone/>
                      </a:pPr>
                      <a:r>
                        <a:rPr b="1" lang="en" sz="1800">
                          <a:latin typeface="Caveat Brush"/>
                          <a:ea typeface="Caveat Brush"/>
                          <a:cs typeface="Caveat Brush"/>
                          <a:sym typeface="Caveat Brush"/>
                        </a:rPr>
                        <a:t>Thursday</a:t>
                      </a:r>
                      <a:endParaRPr b="1" sz="1800">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rgbClr val="9BCF63"/>
                    </a:solidFill>
                  </a:tcPr>
                </a:tc>
                <a:tc>
                  <a:txBody>
                    <a:bodyPr/>
                    <a:lstStyle/>
                    <a:p>
                      <a:pPr indent="0" lvl="0" marL="0" rtl="0" algn="ctr">
                        <a:spcBef>
                          <a:spcPts val="0"/>
                        </a:spcBef>
                        <a:spcAft>
                          <a:spcPts val="0"/>
                        </a:spcAft>
                        <a:buNone/>
                      </a:pPr>
                      <a:r>
                        <a:rPr b="1" lang="en" sz="1800">
                          <a:latin typeface="Caveat Brush"/>
                          <a:ea typeface="Caveat Brush"/>
                          <a:cs typeface="Caveat Brush"/>
                          <a:sym typeface="Caveat Brush"/>
                        </a:rPr>
                        <a:t>Friday </a:t>
                      </a:r>
                      <a:endParaRPr b="1" sz="1800">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rgbClr val="9BCF63"/>
                    </a:solidFill>
                  </a:tcPr>
                </a:tc>
              </a:tr>
              <a:tr h="2975750">
                <a:tc>
                  <a:txBody>
                    <a:bodyPr/>
                    <a:lstStyle/>
                    <a:p>
                      <a:pPr indent="0" lvl="0" marL="0" rtl="0" algn="ctr">
                        <a:spcBef>
                          <a:spcPts val="0"/>
                        </a:spcBef>
                        <a:spcAft>
                          <a:spcPts val="0"/>
                        </a:spcAft>
                        <a:buClr>
                          <a:schemeClr val="dk1"/>
                        </a:buClr>
                        <a:buSzPts val="1100"/>
                        <a:buFont typeface="Arial"/>
                        <a:buNone/>
                      </a:pPr>
                      <a:r>
                        <a:t/>
                      </a:r>
                      <a:endParaRPr sz="2500">
                        <a:solidFill>
                          <a:schemeClr val="dk1"/>
                        </a:solidFill>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sz="25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dk1"/>
                        </a:buClr>
                        <a:buSzPts val="1100"/>
                        <a:buFont typeface="Arial"/>
                        <a:buNone/>
                      </a:pPr>
                      <a:r>
                        <a:t/>
                      </a:r>
                      <a:endParaRPr sz="2100">
                        <a:solidFill>
                          <a:schemeClr val="dk1"/>
                        </a:solidFill>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t/>
                      </a:r>
                      <a:endParaRPr sz="25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dk1"/>
                        </a:buClr>
                        <a:buSzPts val="1100"/>
                        <a:buFont typeface="Arial"/>
                        <a:buNone/>
                      </a:pPr>
                      <a:r>
                        <a:rPr lang="en" sz="2500">
                          <a:solidFill>
                            <a:schemeClr val="dk1"/>
                          </a:solidFill>
                          <a:latin typeface="Caveat Brush"/>
                          <a:ea typeface="Caveat Brush"/>
                          <a:cs typeface="Caveat Brush"/>
                          <a:sym typeface="Caveat Brush"/>
                        </a:rPr>
                        <a:t>Routines and Procedures</a:t>
                      </a:r>
                      <a:endParaRPr sz="25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dk1"/>
                        </a:buClr>
                        <a:buSzPts val="1100"/>
                        <a:buFont typeface="Arial"/>
                        <a:buNone/>
                      </a:pPr>
                      <a:r>
                        <a:rPr lang="en" sz="2500">
                          <a:solidFill>
                            <a:schemeClr val="dk1"/>
                          </a:solidFill>
                          <a:latin typeface="Caveat Brush"/>
                          <a:ea typeface="Caveat Brush"/>
                          <a:cs typeface="Caveat Brush"/>
                          <a:sym typeface="Caveat Brush"/>
                        </a:rPr>
                        <a:t>Classroom Expectations</a:t>
                      </a:r>
                      <a:endParaRPr sz="25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dk1"/>
                        </a:buClr>
                        <a:buSzPts val="1100"/>
                        <a:buFont typeface="Arial"/>
                        <a:buNone/>
                      </a:pPr>
                      <a:r>
                        <a:rPr lang="en" sz="2000" u="sng">
                          <a:solidFill>
                            <a:schemeClr val="hlink"/>
                          </a:solidFill>
                          <a:latin typeface="Caveat Brush"/>
                          <a:ea typeface="Caveat Brush"/>
                          <a:cs typeface="Caveat Brush"/>
                          <a:sym typeface="Caveat Brush"/>
                          <a:hlinkClick r:id="rId3"/>
                        </a:rPr>
                        <a:t>Survivor teacher Packet</a:t>
                      </a:r>
                      <a:endParaRPr sz="2000">
                        <a:solidFill>
                          <a:schemeClr val="dk1"/>
                        </a:solidFill>
                        <a:latin typeface="Caveat Brush"/>
                        <a:ea typeface="Caveat Brush"/>
                        <a:cs typeface="Caveat Brush"/>
                        <a:sym typeface="Caveat Brush"/>
                      </a:endParaRPr>
                    </a:p>
                    <a:p>
                      <a:pPr indent="0" lvl="0" marL="0" rtl="0" algn="ctr">
                        <a:spcBef>
                          <a:spcPts val="0"/>
                        </a:spcBef>
                        <a:spcAft>
                          <a:spcPts val="0"/>
                        </a:spcAft>
                        <a:buClr>
                          <a:schemeClr val="dk1"/>
                        </a:buClr>
                        <a:buSzPts val="1100"/>
                        <a:buFont typeface="Arial"/>
                        <a:buNone/>
                      </a:pPr>
                      <a:r>
                        <a:rPr lang="en" sz="2000" u="sng">
                          <a:solidFill>
                            <a:schemeClr val="hlink"/>
                          </a:solidFill>
                          <a:latin typeface="Caveat Brush"/>
                          <a:ea typeface="Caveat Brush"/>
                          <a:cs typeface="Caveat Brush"/>
                          <a:sym typeface="Caveat Brush"/>
                          <a:hlinkClick r:id="rId4"/>
                        </a:rPr>
                        <a:t>Morning Slides/ Survivor</a:t>
                      </a:r>
                      <a:endParaRPr sz="2000">
                        <a:solidFill>
                          <a:schemeClr val="dk1"/>
                        </a:solidFill>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rPr lang="en" sz="2500">
                          <a:solidFill>
                            <a:schemeClr val="dk1"/>
                          </a:solidFill>
                          <a:latin typeface="Caveat Brush"/>
                          <a:ea typeface="Caveat Brush"/>
                          <a:cs typeface="Caveat Brush"/>
                          <a:sym typeface="Caveat Brush"/>
                        </a:rPr>
                        <a:t>Routines and Procedures</a:t>
                      </a:r>
                      <a:endParaRPr sz="2500">
                        <a:solidFill>
                          <a:schemeClr val="dk1"/>
                        </a:solidFill>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Clr>
                          <a:schemeClr val="dk1"/>
                        </a:buClr>
                        <a:buSzPts val="1100"/>
                        <a:buFont typeface="Arial"/>
                        <a:buNone/>
                      </a:pPr>
                      <a:r>
                        <a:rPr lang="en" sz="2500">
                          <a:solidFill>
                            <a:schemeClr val="dk1"/>
                          </a:solidFill>
                          <a:latin typeface="Caveat Brush"/>
                          <a:ea typeface="Caveat Brush"/>
                          <a:cs typeface="Caveat Brush"/>
                          <a:sym typeface="Caveat Brush"/>
                        </a:rPr>
                        <a:t>First Tribe meeting</a:t>
                      </a:r>
                      <a:endParaRPr sz="2500">
                        <a:solidFill>
                          <a:schemeClr val="dk1"/>
                        </a:solidFill>
                        <a:latin typeface="Caveat Brush"/>
                        <a:ea typeface="Caveat Brush"/>
                        <a:cs typeface="Caveat Brush"/>
                        <a:sym typeface="Caveat Brush"/>
                      </a:endParaRPr>
                    </a:p>
                  </a:txBody>
                  <a:tcPr marT="91425" marB="91425" marR="91425" marL="91425">
                    <a:lnL cap="flat" cmpd="sng" w="38100">
                      <a:solidFill>
                        <a:schemeClr val="dk1"/>
                      </a:solidFill>
                      <a:prstDash val="solid"/>
                      <a:round/>
                      <a:headEnd len="sm" w="sm" type="none"/>
                      <a:tailEnd len="sm" w="sm" type="none"/>
                    </a:lnL>
                    <a:lnR cap="flat" cmpd="sng" w="38100">
                      <a:solidFill>
                        <a:schemeClr val="dk1"/>
                      </a:solidFill>
                      <a:prstDash val="solid"/>
                      <a:round/>
                      <a:headEnd len="sm" w="sm" type="none"/>
                      <a:tailEnd len="sm" w="sm" type="none"/>
                    </a:lnR>
                    <a:lnT cap="flat" cmpd="sng" w="38100">
                      <a:solidFill>
                        <a:schemeClr val="dk1"/>
                      </a:solidFill>
                      <a:prstDash val="solid"/>
                      <a:round/>
                      <a:headEnd len="sm" w="sm" type="none"/>
                      <a:tailEnd len="sm" w="sm" type="none"/>
                    </a:lnT>
                    <a:lnB cap="flat" cmpd="sng" w="38100">
                      <a:solidFill>
                        <a:schemeClr val="dk1"/>
                      </a:solidFill>
                      <a:prstDash val="solid"/>
                      <a:round/>
                      <a:headEnd len="sm" w="sm" type="none"/>
                      <a:tailEnd len="sm" w="sm" type="none"/>
                    </a:lnB>
                    <a:solidFill>
                      <a:schemeClr val="lt1"/>
                    </a:solidFill>
                  </a:tcPr>
                </a:tc>
              </a:tr>
            </a:tbl>
          </a:graphicData>
        </a:graphic>
      </p:graphicFrame>
      <p:sp>
        <p:nvSpPr>
          <p:cNvPr id="282" name="Google Shape;282;p45"/>
          <p:cNvSpPr txBox="1"/>
          <p:nvPr/>
        </p:nvSpPr>
        <p:spPr>
          <a:xfrm>
            <a:off x="1730225" y="76400"/>
            <a:ext cx="50784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solidFill>
                  <a:schemeClr val="lt1"/>
                </a:solidFill>
                <a:latin typeface="Caveat Brush"/>
                <a:ea typeface="Caveat Brush"/>
                <a:cs typeface="Caveat Brush"/>
                <a:sym typeface="Caveat Brush"/>
              </a:rPr>
              <a:t>Surviving Routines &amp; Procedures and much more</a:t>
            </a:r>
            <a:endParaRPr sz="1400">
              <a:solidFill>
                <a:schemeClr val="lt1"/>
              </a:solidFill>
              <a:latin typeface="Caveat Brush"/>
              <a:ea typeface="Caveat Brush"/>
              <a:cs typeface="Caveat Brush"/>
              <a:sym typeface="Caveat Brush"/>
            </a:endParaRPr>
          </a:p>
        </p:txBody>
      </p:sp>
      <p:sp>
        <p:nvSpPr>
          <p:cNvPr id="283" name="Google Shape;283;p45"/>
          <p:cNvSpPr/>
          <p:nvPr/>
        </p:nvSpPr>
        <p:spPr>
          <a:xfrm>
            <a:off x="1476725" y="703850"/>
            <a:ext cx="6820498" cy="646624"/>
          </a:xfrm>
          <a:prstGeom prst="rect">
            <a:avLst/>
          </a:prstGeom>
        </p:spPr>
        <p:txBody>
          <a:bodyPr>
            <a:prstTxWarp prst="textPlain"/>
          </a:bodyPr>
          <a:lstStyle/>
          <a:p>
            <a:pPr lvl="0" algn="ctr"/>
            <a:r>
              <a:rPr b="0" i="0">
                <a:ln cap="flat" cmpd="sng" w="19050">
                  <a:solidFill>
                    <a:schemeClr val="dk1"/>
                  </a:solidFill>
                  <a:prstDash val="solid"/>
                  <a:round/>
                  <a:headEnd len="sm" w="sm" type="none"/>
                  <a:tailEnd len="sm" w="sm" type="none"/>
                </a:ln>
                <a:solidFill>
                  <a:srgbClr val="9BCF63"/>
                </a:solidFill>
                <a:latin typeface="Caveat Brush"/>
              </a:rPr>
              <a:t>BACK TO SCHOOL</a:t>
            </a:r>
          </a:p>
        </p:txBody>
      </p:sp>
      <p:pic>
        <p:nvPicPr>
          <p:cNvPr id="284" name="Google Shape;284;p45"/>
          <p:cNvPicPr preferRelativeResize="0"/>
          <p:nvPr/>
        </p:nvPicPr>
        <p:blipFill>
          <a:blip r:embed="rId5">
            <a:alphaModFix/>
          </a:blip>
          <a:stretch>
            <a:fillRect/>
          </a:stretch>
        </p:blipFill>
        <p:spPr>
          <a:xfrm>
            <a:off x="634050" y="-179374"/>
            <a:ext cx="1129750" cy="1795650"/>
          </a:xfrm>
          <a:prstGeom prst="rect">
            <a:avLst/>
          </a:prstGeom>
          <a:noFill/>
          <a:ln>
            <a:noFill/>
          </a:ln>
        </p:spPr>
      </p:pic>
      <p:pic>
        <p:nvPicPr>
          <p:cNvPr id="285" name="Google Shape;285;p45"/>
          <p:cNvPicPr preferRelativeResize="0"/>
          <p:nvPr/>
        </p:nvPicPr>
        <p:blipFill>
          <a:blip r:embed="rId5">
            <a:alphaModFix/>
          </a:blip>
          <a:stretch>
            <a:fillRect/>
          </a:stretch>
        </p:blipFill>
        <p:spPr>
          <a:xfrm>
            <a:off x="8014250" y="1"/>
            <a:ext cx="1129750" cy="1795650"/>
          </a:xfrm>
          <a:prstGeom prst="rect">
            <a:avLst/>
          </a:prstGeom>
          <a:noFill/>
          <a:ln>
            <a:noFill/>
          </a:ln>
        </p:spPr>
      </p:pic>
      <p:pic>
        <p:nvPicPr>
          <p:cNvPr id="286" name="Google Shape;286;p45"/>
          <p:cNvPicPr preferRelativeResize="0"/>
          <p:nvPr/>
        </p:nvPicPr>
        <p:blipFill>
          <a:blip r:embed="rId6">
            <a:alphaModFix/>
          </a:blip>
          <a:stretch>
            <a:fillRect/>
          </a:stretch>
        </p:blipFill>
        <p:spPr>
          <a:xfrm>
            <a:off x="6607696" y="2526921"/>
            <a:ext cx="2558750" cy="2558775"/>
          </a:xfrm>
          <a:prstGeom prst="rect">
            <a:avLst/>
          </a:prstGeom>
          <a:noFill/>
          <a:ln>
            <a:noFill/>
          </a:ln>
        </p:spPr>
      </p:pic>
      <p:pic>
        <p:nvPicPr>
          <p:cNvPr id="287" name="Google Shape;287;p45"/>
          <p:cNvPicPr preferRelativeResize="0"/>
          <p:nvPr/>
        </p:nvPicPr>
        <p:blipFill>
          <a:blip r:embed="rId7">
            <a:alphaModFix/>
          </a:blip>
          <a:stretch>
            <a:fillRect/>
          </a:stretch>
        </p:blipFill>
        <p:spPr>
          <a:xfrm>
            <a:off x="426625" y="2089963"/>
            <a:ext cx="2895600" cy="2505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5885">
            <a:alpha val="13850"/>
          </a:srgbClr>
        </a:solidFill>
      </p:bgPr>
    </p:bg>
    <p:spTree>
      <p:nvGrpSpPr>
        <p:cNvPr id="291" name="Shape 291"/>
        <p:cNvGrpSpPr/>
        <p:nvPr/>
      </p:nvGrpSpPr>
      <p:grpSpPr>
        <a:xfrm>
          <a:off x="0" y="0"/>
          <a:ext cx="0" cy="0"/>
          <a:chOff x="0" y="0"/>
          <a:chExt cx="0" cy="0"/>
        </a:xfrm>
      </p:grpSpPr>
      <p:sp>
        <p:nvSpPr>
          <p:cNvPr id="292" name="Google Shape;292;p46"/>
          <p:cNvSpPr txBox="1"/>
          <p:nvPr/>
        </p:nvSpPr>
        <p:spPr>
          <a:xfrm>
            <a:off x="528750" y="166075"/>
            <a:ext cx="8086500" cy="545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2500">
              <a:latin typeface="Bubblegum Sans"/>
              <a:ea typeface="Bubblegum Sans"/>
              <a:cs typeface="Bubblegum Sans"/>
              <a:sym typeface="Bubblegum Sans"/>
            </a:endParaRPr>
          </a:p>
          <a:p>
            <a:pPr indent="0" lvl="0" marL="0" rtl="0" algn="l">
              <a:lnSpc>
                <a:spcPct val="115000"/>
              </a:lnSpc>
              <a:spcBef>
                <a:spcPts val="0"/>
              </a:spcBef>
              <a:spcAft>
                <a:spcPts val="0"/>
              </a:spcAft>
              <a:buNone/>
            </a:pPr>
            <a:r>
              <a:rPr lang="en" sz="2500">
                <a:latin typeface="Bubblegum Sans"/>
                <a:ea typeface="Bubblegum Sans"/>
                <a:cs typeface="Bubblegum Sans"/>
                <a:sym typeface="Bubblegum Sans"/>
              </a:rPr>
              <a:t>Welcome to Survivor!</a:t>
            </a:r>
            <a:endParaRPr sz="2500">
              <a:latin typeface="Bubblegum Sans"/>
              <a:ea typeface="Bubblegum Sans"/>
              <a:cs typeface="Bubblegum Sans"/>
              <a:sym typeface="Bubblegum Sans"/>
            </a:endParaRPr>
          </a:p>
          <a:p>
            <a:pPr indent="0" lvl="0" marL="0" rtl="0" algn="l">
              <a:lnSpc>
                <a:spcPct val="115000"/>
              </a:lnSpc>
              <a:spcBef>
                <a:spcPts val="0"/>
              </a:spcBef>
              <a:spcAft>
                <a:spcPts val="0"/>
              </a:spcAft>
              <a:buNone/>
            </a:pPr>
            <a:r>
              <a:rPr lang="en" sz="2500">
                <a:latin typeface="Bubblegum Sans"/>
                <a:ea typeface="Bubblegum Sans"/>
                <a:cs typeface="Bubblegum Sans"/>
                <a:sym typeface="Bubblegum Sans"/>
              </a:rPr>
              <a:t>This game is intended to provide challenge and foster community building skills!</a:t>
            </a:r>
            <a:endParaRPr sz="1900">
              <a:latin typeface="Bubblegum Sans"/>
              <a:ea typeface="Bubblegum Sans"/>
              <a:cs typeface="Bubblegum Sans"/>
              <a:sym typeface="Bubblegum Sans"/>
            </a:endParaRPr>
          </a:p>
          <a:p>
            <a:pPr indent="-387350" lvl="0" marL="4572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On the first day you will launch the challenge by setting up groups and have the students Set up camp! “Home Sweet Home”</a:t>
            </a:r>
            <a:endParaRPr sz="2500">
              <a:latin typeface="Bubblegum Sans"/>
              <a:ea typeface="Bubblegum Sans"/>
              <a:cs typeface="Bubblegum Sans"/>
              <a:sym typeface="Bubblegum Sans"/>
            </a:endParaRPr>
          </a:p>
          <a:p>
            <a:pPr indent="-387350" lvl="0" marL="4572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You will explain the first Survivor Challenge</a:t>
            </a:r>
            <a:endParaRPr sz="2500">
              <a:latin typeface="Bubblegum Sans"/>
              <a:ea typeface="Bubblegum Sans"/>
              <a:cs typeface="Bubblegum Sans"/>
              <a:sym typeface="Bubblegum Sans"/>
            </a:endParaRPr>
          </a:p>
          <a:p>
            <a:pPr indent="-387350" lvl="0" marL="4572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You can also let them create a tribe name and decorate a </a:t>
            </a:r>
            <a:r>
              <a:rPr lang="en" sz="2500" u="sng">
                <a:latin typeface="Bubblegum Sans"/>
                <a:ea typeface="Bubblegum Sans"/>
                <a:cs typeface="Bubblegum Sans"/>
                <a:sym typeface="Bubblegum Sans"/>
                <a:hlinkClick action="ppaction://hlinksldjump" r:id="rId3"/>
              </a:rPr>
              <a:t>flag</a:t>
            </a:r>
            <a:r>
              <a:rPr lang="en" sz="2500">
                <a:latin typeface="Bubblegum Sans"/>
                <a:ea typeface="Bubblegum Sans"/>
                <a:cs typeface="Bubblegum Sans"/>
                <a:sym typeface="Bubblegum Sans"/>
              </a:rPr>
              <a:t>.</a:t>
            </a:r>
            <a:endParaRPr sz="2500">
              <a:latin typeface="Bubblegum Sans"/>
              <a:ea typeface="Bubblegum Sans"/>
              <a:cs typeface="Bubblegum Sans"/>
              <a:sym typeface="Bubblegum Sans"/>
            </a:endParaRPr>
          </a:p>
          <a:p>
            <a:pPr indent="-387350" lvl="0" marL="4572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Since it’s the first day of school, the first challenge can be a fun way to teach Routines and Procedures</a:t>
            </a:r>
            <a:endParaRPr sz="2500">
              <a:latin typeface="Bubblegum Sans"/>
              <a:ea typeface="Bubblegum Sans"/>
              <a:cs typeface="Bubblegum Sans"/>
              <a:sym typeface="Bubblegum Sans"/>
            </a:endParaRPr>
          </a:p>
          <a:p>
            <a:pPr indent="0" lvl="0" marL="457200" rtl="0" algn="l">
              <a:lnSpc>
                <a:spcPct val="115000"/>
              </a:lnSpc>
              <a:spcBef>
                <a:spcPts val="0"/>
              </a:spcBef>
              <a:spcAft>
                <a:spcPts val="0"/>
              </a:spcAft>
              <a:buNone/>
            </a:pPr>
            <a:r>
              <a:t/>
            </a:r>
            <a:endParaRPr sz="2500">
              <a:latin typeface="Bubblegum Sans"/>
              <a:ea typeface="Bubblegum Sans"/>
              <a:cs typeface="Bubblegum Sans"/>
              <a:sym typeface="Bubblegum Sans"/>
            </a:endParaRPr>
          </a:p>
        </p:txBody>
      </p:sp>
      <p:pic>
        <p:nvPicPr>
          <p:cNvPr id="293" name="Google Shape;293;p46"/>
          <p:cNvPicPr preferRelativeResize="0"/>
          <p:nvPr/>
        </p:nvPicPr>
        <p:blipFill>
          <a:blip r:embed="rId4">
            <a:alphaModFix/>
          </a:blip>
          <a:stretch>
            <a:fillRect/>
          </a:stretch>
        </p:blipFill>
        <p:spPr>
          <a:xfrm>
            <a:off x="1889450" y="166075"/>
            <a:ext cx="5220650" cy="997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5885">
            <a:alpha val="13850"/>
          </a:srgbClr>
        </a:solidFill>
      </p:bgPr>
    </p:bg>
    <p:spTree>
      <p:nvGrpSpPr>
        <p:cNvPr id="297" name="Shape 297"/>
        <p:cNvGrpSpPr/>
        <p:nvPr/>
      </p:nvGrpSpPr>
      <p:grpSpPr>
        <a:xfrm>
          <a:off x="0" y="0"/>
          <a:ext cx="0" cy="0"/>
          <a:chOff x="0" y="0"/>
          <a:chExt cx="0" cy="0"/>
        </a:xfrm>
      </p:grpSpPr>
      <p:sp>
        <p:nvSpPr>
          <p:cNvPr id="298" name="Google Shape;298;p47"/>
          <p:cNvSpPr txBox="1"/>
          <p:nvPr/>
        </p:nvSpPr>
        <p:spPr>
          <a:xfrm>
            <a:off x="528750" y="165900"/>
            <a:ext cx="8086500" cy="409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2700">
              <a:latin typeface="Bubblegum Sans"/>
              <a:ea typeface="Bubblegum Sans"/>
              <a:cs typeface="Bubblegum Sans"/>
              <a:sym typeface="Bubblegum Sans"/>
            </a:endParaRPr>
          </a:p>
          <a:p>
            <a:pPr indent="0" lvl="0" marL="0" rtl="0" algn="l">
              <a:lnSpc>
                <a:spcPct val="115000"/>
              </a:lnSpc>
              <a:spcBef>
                <a:spcPts val="0"/>
              </a:spcBef>
              <a:spcAft>
                <a:spcPts val="0"/>
              </a:spcAft>
              <a:buNone/>
            </a:pPr>
            <a:r>
              <a:rPr lang="en" sz="2700">
                <a:latin typeface="Bubblegum Sans"/>
                <a:ea typeface="Bubblegum Sans"/>
                <a:cs typeface="Bubblegum Sans"/>
                <a:sym typeface="Bubblegum Sans"/>
              </a:rPr>
              <a:t>Im</a:t>
            </a:r>
            <a:r>
              <a:rPr lang="en" sz="2400">
                <a:latin typeface="Bubblegum Sans"/>
                <a:ea typeface="Bubblegum Sans"/>
                <a:cs typeface="Bubblegum Sans"/>
                <a:sym typeface="Bubblegum Sans"/>
              </a:rPr>
              <a:t>portant Items</a:t>
            </a:r>
            <a:endParaRPr sz="2400">
              <a:latin typeface="Bubblegum Sans"/>
              <a:ea typeface="Bubblegum Sans"/>
              <a:cs typeface="Bubblegum Sans"/>
              <a:sym typeface="Bubblegum Sans"/>
            </a:endParaRPr>
          </a:p>
          <a:p>
            <a:pPr indent="-381000" lvl="0" marL="914400" rtl="0" algn="l">
              <a:lnSpc>
                <a:spcPct val="115000"/>
              </a:lnSpc>
              <a:spcBef>
                <a:spcPts val="0"/>
              </a:spcBef>
              <a:spcAft>
                <a:spcPts val="0"/>
              </a:spcAft>
              <a:buSzPts val="2400"/>
              <a:buFont typeface="Bubblegum Sans"/>
              <a:buChar char="🔥"/>
            </a:pPr>
            <a:r>
              <a:rPr lang="en" sz="2400">
                <a:latin typeface="Bubblegum Sans"/>
                <a:ea typeface="Bubblegum Sans"/>
                <a:cs typeface="Bubblegum Sans"/>
                <a:sym typeface="Bubblegum Sans"/>
              </a:rPr>
              <a:t>Hidden Immunity Idols - Look for hidden immunity idols around the classroom, school, and community.</a:t>
            </a:r>
            <a:endParaRPr sz="2400">
              <a:latin typeface="Bubblegum Sans"/>
              <a:ea typeface="Bubblegum Sans"/>
              <a:cs typeface="Bubblegum Sans"/>
              <a:sym typeface="Bubblegum Sans"/>
            </a:endParaRPr>
          </a:p>
          <a:p>
            <a:pPr indent="-381000" lvl="0" marL="914400" rtl="0" algn="l">
              <a:lnSpc>
                <a:spcPct val="115000"/>
              </a:lnSpc>
              <a:spcBef>
                <a:spcPts val="0"/>
              </a:spcBef>
              <a:spcAft>
                <a:spcPts val="0"/>
              </a:spcAft>
              <a:buSzPts val="2400"/>
              <a:buFont typeface="Bubblegum Sans"/>
              <a:buChar char="🔥"/>
            </a:pPr>
            <a:r>
              <a:rPr lang="en" sz="2400">
                <a:latin typeface="Bubblegum Sans"/>
                <a:ea typeface="Bubblegum Sans"/>
                <a:cs typeface="Bubblegum Sans"/>
                <a:sym typeface="Bubblegum Sans"/>
              </a:rPr>
              <a:t>Immunity Idol - Tribes will receive the immunity idol for winning a challenge.</a:t>
            </a:r>
            <a:endParaRPr sz="2400">
              <a:latin typeface="Bubblegum Sans"/>
              <a:ea typeface="Bubblegum Sans"/>
              <a:cs typeface="Bubblegum Sans"/>
              <a:sym typeface="Bubblegum Sans"/>
            </a:endParaRPr>
          </a:p>
          <a:p>
            <a:pPr indent="-381000" lvl="0" marL="914400" rtl="0" algn="l">
              <a:lnSpc>
                <a:spcPct val="115000"/>
              </a:lnSpc>
              <a:spcBef>
                <a:spcPts val="0"/>
              </a:spcBef>
              <a:spcAft>
                <a:spcPts val="0"/>
              </a:spcAft>
              <a:buSzPts val="2400"/>
              <a:buFont typeface="Bubblegum Sans"/>
              <a:buChar char="🔥"/>
            </a:pPr>
            <a:r>
              <a:rPr lang="en" sz="2400">
                <a:latin typeface="Bubblegum Sans"/>
                <a:ea typeface="Bubblegum Sans"/>
                <a:cs typeface="Bubblegum Sans"/>
                <a:sym typeface="Bubblegum Sans"/>
              </a:rPr>
              <a:t>Soul Survivor - The castaway with the most beads will be crowned the soul survivor of Season 4!</a:t>
            </a:r>
            <a:endParaRPr sz="2400">
              <a:latin typeface="Bubblegum Sans"/>
              <a:ea typeface="Bubblegum Sans"/>
              <a:cs typeface="Bubblegum Sans"/>
              <a:sym typeface="Bubblegum Sans"/>
            </a:endParaRPr>
          </a:p>
        </p:txBody>
      </p:sp>
      <p:pic>
        <p:nvPicPr>
          <p:cNvPr id="299" name="Google Shape;299;p47"/>
          <p:cNvPicPr preferRelativeResize="0"/>
          <p:nvPr/>
        </p:nvPicPr>
        <p:blipFill>
          <a:blip r:embed="rId3">
            <a:alphaModFix/>
          </a:blip>
          <a:stretch>
            <a:fillRect/>
          </a:stretch>
        </p:blipFill>
        <p:spPr>
          <a:xfrm>
            <a:off x="2419425" y="166075"/>
            <a:ext cx="4499225" cy="859225"/>
          </a:xfrm>
          <a:prstGeom prst="rect">
            <a:avLst/>
          </a:prstGeom>
          <a:noFill/>
          <a:ln>
            <a:noFill/>
          </a:ln>
        </p:spPr>
      </p:pic>
      <p:pic>
        <p:nvPicPr>
          <p:cNvPr id="300" name="Google Shape;300;p47"/>
          <p:cNvPicPr preferRelativeResize="0"/>
          <p:nvPr/>
        </p:nvPicPr>
        <p:blipFill>
          <a:blip r:embed="rId4">
            <a:alphaModFix/>
          </a:blip>
          <a:stretch>
            <a:fillRect/>
          </a:stretch>
        </p:blipFill>
        <p:spPr>
          <a:xfrm>
            <a:off x="7055975" y="3809600"/>
            <a:ext cx="1843775" cy="1183875"/>
          </a:xfrm>
          <a:prstGeom prst="rect">
            <a:avLst/>
          </a:prstGeom>
          <a:noFill/>
          <a:ln cap="flat" cmpd="sng" w="76200">
            <a:solidFill>
              <a:schemeClr val="accent1"/>
            </a:solidFill>
            <a:prstDash val="solid"/>
            <a:round/>
            <a:headEnd len="sm" w="sm" type="none"/>
            <a:tailEnd len="sm" w="sm" type="none"/>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5885">
            <a:alpha val="13850"/>
          </a:srgbClr>
        </a:solidFill>
      </p:bgPr>
    </p:bg>
    <p:spTree>
      <p:nvGrpSpPr>
        <p:cNvPr id="304" name="Shape 304"/>
        <p:cNvGrpSpPr/>
        <p:nvPr/>
      </p:nvGrpSpPr>
      <p:grpSpPr>
        <a:xfrm>
          <a:off x="0" y="0"/>
          <a:ext cx="0" cy="0"/>
          <a:chOff x="0" y="0"/>
          <a:chExt cx="0" cy="0"/>
        </a:xfrm>
      </p:grpSpPr>
      <p:sp>
        <p:nvSpPr>
          <p:cNvPr id="305" name="Google Shape;305;p48"/>
          <p:cNvSpPr txBox="1"/>
          <p:nvPr/>
        </p:nvSpPr>
        <p:spPr>
          <a:xfrm>
            <a:off x="528750" y="623100"/>
            <a:ext cx="8086500" cy="350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rPr lang="en" sz="2600">
                <a:latin typeface="Bubblegum Sans"/>
                <a:ea typeface="Bubblegum Sans"/>
                <a:cs typeface="Bubblegum Sans"/>
                <a:sym typeface="Bubblegum Sans"/>
              </a:rPr>
              <a:t>Tribal Council</a:t>
            </a:r>
            <a:endParaRPr sz="26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Every member gets a bead</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Vote on team member that was a team player, worked hard, and has accomplished goals (no missing homework).</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Castaways may not vote for himself/herself.</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Jeff will “Tally the Votes”- winner will earn a bead!</a:t>
            </a:r>
            <a:endParaRPr sz="25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200">
              <a:latin typeface="Bubblegum Sans"/>
              <a:ea typeface="Bubblegum Sans"/>
              <a:cs typeface="Bubblegum Sans"/>
              <a:sym typeface="Bubblegum Sans"/>
            </a:endParaRPr>
          </a:p>
        </p:txBody>
      </p:sp>
      <p:pic>
        <p:nvPicPr>
          <p:cNvPr id="306" name="Google Shape;306;p48"/>
          <p:cNvPicPr preferRelativeResize="0"/>
          <p:nvPr/>
        </p:nvPicPr>
        <p:blipFill>
          <a:blip r:embed="rId3">
            <a:alphaModFix/>
          </a:blip>
          <a:stretch>
            <a:fillRect/>
          </a:stretch>
        </p:blipFill>
        <p:spPr>
          <a:xfrm>
            <a:off x="2407550" y="89875"/>
            <a:ext cx="4739700" cy="905150"/>
          </a:xfrm>
          <a:prstGeom prst="rect">
            <a:avLst/>
          </a:prstGeom>
          <a:noFill/>
          <a:ln>
            <a:noFill/>
          </a:ln>
        </p:spPr>
      </p:pic>
      <p:pic>
        <p:nvPicPr>
          <p:cNvPr id="307" name="Google Shape;307;p48"/>
          <p:cNvPicPr preferRelativeResize="0"/>
          <p:nvPr/>
        </p:nvPicPr>
        <p:blipFill>
          <a:blip r:embed="rId4">
            <a:alphaModFix/>
          </a:blip>
          <a:stretch>
            <a:fillRect/>
          </a:stretch>
        </p:blipFill>
        <p:spPr>
          <a:xfrm>
            <a:off x="7528996" y="3321846"/>
            <a:ext cx="1336750" cy="16692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49"/>
          <p:cNvSpPr txBox="1"/>
          <p:nvPr/>
        </p:nvSpPr>
        <p:spPr>
          <a:xfrm>
            <a:off x="1371600" y="942975"/>
            <a:ext cx="7117800" cy="112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Barrio"/>
                <a:ea typeface="Barrio"/>
                <a:cs typeface="Barrio"/>
                <a:sym typeface="Barrio"/>
              </a:rPr>
              <a:t>C.Y.O Immunity Idol</a:t>
            </a:r>
            <a:endParaRPr sz="6000">
              <a:solidFill>
                <a:srgbClr val="FFFFFF"/>
              </a:solidFill>
              <a:latin typeface="Barrio"/>
              <a:ea typeface="Barrio"/>
              <a:cs typeface="Barrio"/>
              <a:sym typeface="Barrio"/>
            </a:endParaRPr>
          </a:p>
          <a:p>
            <a:pPr indent="0" lvl="0" marL="0" rtl="0" algn="l">
              <a:spcBef>
                <a:spcPts val="0"/>
              </a:spcBef>
              <a:spcAft>
                <a:spcPts val="0"/>
              </a:spcAft>
              <a:buNone/>
            </a:pPr>
            <a:r>
              <a:t/>
            </a:r>
            <a:endParaRPr sz="4000">
              <a:solidFill>
                <a:srgbClr val="FFFFFF"/>
              </a:solidFill>
              <a:latin typeface="Barrio"/>
              <a:ea typeface="Barrio"/>
              <a:cs typeface="Barrio"/>
              <a:sym typeface="Barrio"/>
            </a:endParaRPr>
          </a:p>
        </p:txBody>
      </p:sp>
      <p:pic>
        <p:nvPicPr>
          <p:cNvPr id="313" name="Google Shape;313;p49"/>
          <p:cNvPicPr preferRelativeResize="0"/>
          <p:nvPr/>
        </p:nvPicPr>
        <p:blipFill>
          <a:blip r:embed="rId3">
            <a:alphaModFix/>
          </a:blip>
          <a:stretch>
            <a:fillRect/>
          </a:stretch>
        </p:blipFill>
        <p:spPr>
          <a:xfrm>
            <a:off x="777301" y="2329800"/>
            <a:ext cx="3436325" cy="2206475"/>
          </a:xfrm>
          <a:prstGeom prst="rect">
            <a:avLst/>
          </a:prstGeom>
          <a:noFill/>
          <a:ln>
            <a:noFill/>
          </a:ln>
        </p:spPr>
      </p:pic>
      <p:pic>
        <p:nvPicPr>
          <p:cNvPr id="314" name="Google Shape;314;p49"/>
          <p:cNvPicPr preferRelativeResize="0"/>
          <p:nvPr/>
        </p:nvPicPr>
        <p:blipFill>
          <a:blip r:embed="rId4">
            <a:alphaModFix/>
          </a:blip>
          <a:stretch>
            <a:fillRect/>
          </a:stretch>
        </p:blipFill>
        <p:spPr>
          <a:xfrm>
            <a:off x="4366025" y="2329800"/>
            <a:ext cx="3903001" cy="2266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5885">
            <a:alpha val="13850"/>
          </a:srgbClr>
        </a:solidFill>
      </p:bgPr>
    </p:bg>
    <p:spTree>
      <p:nvGrpSpPr>
        <p:cNvPr id="318" name="Shape 318"/>
        <p:cNvGrpSpPr/>
        <p:nvPr/>
      </p:nvGrpSpPr>
      <p:grpSpPr>
        <a:xfrm>
          <a:off x="0" y="0"/>
          <a:ext cx="0" cy="0"/>
          <a:chOff x="0" y="0"/>
          <a:chExt cx="0" cy="0"/>
        </a:xfrm>
      </p:grpSpPr>
      <p:sp>
        <p:nvSpPr>
          <p:cNvPr id="319" name="Google Shape;319;p50"/>
          <p:cNvSpPr txBox="1"/>
          <p:nvPr/>
        </p:nvSpPr>
        <p:spPr>
          <a:xfrm>
            <a:off x="528750" y="165900"/>
            <a:ext cx="7817400" cy="499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1300">
              <a:latin typeface="Bubblegum Sans"/>
              <a:ea typeface="Bubblegum Sans"/>
              <a:cs typeface="Bubblegum Sans"/>
              <a:sym typeface="Bubblegum Sans"/>
            </a:endParaRPr>
          </a:p>
          <a:p>
            <a:pPr indent="0" lvl="0" marL="0" rtl="0" algn="l">
              <a:lnSpc>
                <a:spcPct val="115000"/>
              </a:lnSpc>
              <a:spcBef>
                <a:spcPts val="0"/>
              </a:spcBef>
              <a:spcAft>
                <a:spcPts val="0"/>
              </a:spcAft>
              <a:buNone/>
            </a:pPr>
            <a:r>
              <a:t/>
            </a:r>
            <a:endParaRPr sz="2400">
              <a:latin typeface="Bubblegum Sans"/>
              <a:ea typeface="Bubblegum Sans"/>
              <a:cs typeface="Bubblegum Sans"/>
              <a:sym typeface="Bubblegum Sans"/>
            </a:endParaRPr>
          </a:p>
          <a:p>
            <a:pPr indent="0" lvl="0" marL="0" rtl="0" algn="l">
              <a:lnSpc>
                <a:spcPct val="115000"/>
              </a:lnSpc>
              <a:spcBef>
                <a:spcPts val="0"/>
              </a:spcBef>
              <a:spcAft>
                <a:spcPts val="0"/>
              </a:spcAft>
              <a:buNone/>
            </a:pPr>
            <a:r>
              <a:rPr lang="en" sz="2500">
                <a:latin typeface="Bubblegum Sans"/>
                <a:ea typeface="Bubblegum Sans"/>
                <a:cs typeface="Bubblegum Sans"/>
                <a:sym typeface="Bubblegum Sans"/>
              </a:rPr>
              <a:t>Ways to earn BEADS for your Survivor bracelet:</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Participate in a challenge</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Participate in Tribal Council</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Be the castaway with the most votes</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Do exceptionally well on individual daily work, assessments, etc</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Hidden immunity idols</a:t>
            </a:r>
            <a:endParaRPr sz="2500">
              <a:latin typeface="Bubblegum Sans"/>
              <a:ea typeface="Bubblegum Sans"/>
              <a:cs typeface="Bubblegum Sans"/>
              <a:sym typeface="Bubblegum Sans"/>
            </a:endParaRPr>
          </a:p>
          <a:p>
            <a:pPr indent="-387350" lvl="0" marL="914400" rtl="0" algn="l">
              <a:lnSpc>
                <a:spcPct val="115000"/>
              </a:lnSpc>
              <a:spcBef>
                <a:spcPts val="0"/>
              </a:spcBef>
              <a:spcAft>
                <a:spcPts val="0"/>
              </a:spcAft>
              <a:buSzPts val="2500"/>
              <a:buFont typeface="Bubblegum Sans"/>
              <a:buChar char="🔥"/>
            </a:pPr>
            <a:r>
              <a:rPr lang="en" sz="2500">
                <a:latin typeface="Bubblegum Sans"/>
                <a:ea typeface="Bubblegum Sans"/>
                <a:cs typeface="Bubblegum Sans"/>
                <a:sym typeface="Bubblegum Sans"/>
              </a:rPr>
              <a:t>First challenge- we are looking for routines and procedures</a:t>
            </a:r>
            <a:endParaRPr sz="2500">
              <a:latin typeface="Bubblegum Sans"/>
              <a:ea typeface="Bubblegum Sans"/>
              <a:cs typeface="Bubblegum Sans"/>
              <a:sym typeface="Bubblegum Sans"/>
            </a:endParaRPr>
          </a:p>
        </p:txBody>
      </p:sp>
      <p:pic>
        <p:nvPicPr>
          <p:cNvPr id="320" name="Google Shape;320;p50"/>
          <p:cNvPicPr preferRelativeResize="0"/>
          <p:nvPr/>
        </p:nvPicPr>
        <p:blipFill>
          <a:blip r:embed="rId3">
            <a:alphaModFix/>
          </a:blip>
          <a:stretch>
            <a:fillRect/>
          </a:stretch>
        </p:blipFill>
        <p:spPr>
          <a:xfrm>
            <a:off x="2607475" y="166075"/>
            <a:ext cx="3777775" cy="721450"/>
          </a:xfrm>
          <a:prstGeom prst="rect">
            <a:avLst/>
          </a:prstGeom>
          <a:noFill/>
          <a:ln>
            <a:noFill/>
          </a:ln>
        </p:spPr>
      </p:pic>
      <p:pic>
        <p:nvPicPr>
          <p:cNvPr id="321" name="Google Shape;321;p50"/>
          <p:cNvPicPr preferRelativeResize="0"/>
          <p:nvPr/>
        </p:nvPicPr>
        <p:blipFill>
          <a:blip r:embed="rId4">
            <a:alphaModFix/>
          </a:blip>
          <a:stretch>
            <a:fillRect/>
          </a:stretch>
        </p:blipFill>
        <p:spPr>
          <a:xfrm>
            <a:off x="6708500" y="1201725"/>
            <a:ext cx="2039700" cy="1527800"/>
          </a:xfrm>
          <a:prstGeom prst="rect">
            <a:avLst/>
          </a:prstGeom>
          <a:noFill/>
          <a:ln cap="flat" cmpd="sng" w="76200">
            <a:solidFill>
              <a:srgbClr val="0B5394"/>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