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5143500" type="screen16x9"/>
  <p:notesSz cx="6858000" cy="9144000"/>
  <p:embeddedFontLst>
    <p:embeddedFont>
      <p:font typeface="Alata" panose="020B0604020202020204" charset="0"/>
      <p:regular r:id="rId41"/>
    </p:embeddedFont>
    <p:embeddedFont>
      <p:font typeface="Didact Gothic" panose="020F0502020204030204" pitchFamily="2" charset="0"/>
      <p:regular r:id="rId42"/>
    </p:embeddedFont>
    <p:embeddedFont>
      <p:font typeface="DM Sans" panose="020F0502020204030204" pitchFamily="2" charset="0"/>
      <p:regular r:id="rId43"/>
      <p:bold r:id="rId44"/>
      <p:italic r:id="rId45"/>
      <p:boldItalic r:id="rId46"/>
    </p:embeddedFont>
    <p:embeddedFont>
      <p:font typeface="Nunito Light" pitchFamily="2" charset="0"/>
      <p:regular r:id="rId47"/>
    </p:embeddedFont>
    <p:embeddedFont>
      <p:font typeface="Playfair Display" panose="020F0502020204030204" pitchFamily="2" charset="0"/>
      <p:regular r:id="rId48"/>
      <p:bold r:id="rId49"/>
      <p:italic r:id="rId50"/>
      <p:boldItalic r:id="rId51"/>
    </p:embeddedFont>
    <p:embeddedFont>
      <p:font typeface="Poppins" panose="020B0502040204020203" pitchFamily="2" charset="0"/>
      <p:regular r:id="rId52"/>
      <p:bold r:id="rId53"/>
      <p:italic r:id="rId54"/>
      <p:boldItalic r:id="rId55"/>
    </p:embeddedFont>
    <p:embeddedFont>
      <p:font typeface="Roboto" panose="020F0502020204030204" pitchFamily="2"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f4ab34efb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g3f4ab34efb1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1a39ff3b97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31a39ff3b9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b383d9959a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b383d9959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1a39ff3b97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31a39ff3b97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1a39ff3b97_2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1a39ff3b97_2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1a39ff3b97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31a39ff3b97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b2fa099ccc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b2fa099ccc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b2fa099ccc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3b2fa099ccc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b383d9959a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b383d9959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1a39ff3b97_2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31a39ff3b97_2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1a39ff3b97_2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31a39ff3b97_2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f4ab34efb1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g3f4ab34efb1_0_8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b2fa099ccc_1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3b2fa099ccc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b383d9959a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3b383d9959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cff9076ecf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3cff9076ec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cff9076ecf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cff9076ec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b383d9959a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3b383d9959a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3b383d9959a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3b383d9959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3cff9076ecf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3cff9076ec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31a39ff3b97_2_1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31a39ff3b97_2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3b2fa099ccc_1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3b2fa099ccc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3b2fa099ccc_1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3b2fa099ccc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b2fa099cc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b2fa099cc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b2fa099ccc_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3b2fa099ccc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3b383d9959a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3b383d9959a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f550f66db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3f550f66db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b383d9959a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3b383d9959a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3b383d9959a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3b383d9959a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3f4ab34efb1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3" name="Google Shape;653;g3f4ab34efb1_0_24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135e18421cc_13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135e18421cc_1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31a39ff3b97_2_1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31a39ff3b97_2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31a39ff3b97_2_2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31a39ff3b97_2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b2fa099ccc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b2fa099ccc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4dfce81f19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b383d9959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b383d9959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1a09db62ba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1a09db62b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b28784f44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b28784f44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1a09db62ba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1a09db62b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1287025"/>
            <a:ext cx="4202100" cy="25602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5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grpSp>
        <p:nvGrpSpPr>
          <p:cNvPr id="10" name="Google Shape;10;p2"/>
          <p:cNvGrpSpPr/>
          <p:nvPr/>
        </p:nvGrpSpPr>
        <p:grpSpPr>
          <a:xfrm>
            <a:off x="-1229572" y="-1014010"/>
            <a:ext cx="11780215" cy="7522840"/>
            <a:chOff x="-1229572" y="-1014010"/>
            <a:chExt cx="11780215" cy="7522840"/>
          </a:xfrm>
        </p:grpSpPr>
        <p:grpSp>
          <p:nvGrpSpPr>
            <p:cNvPr id="11" name="Google Shape;11;p2"/>
            <p:cNvGrpSpPr/>
            <p:nvPr/>
          </p:nvGrpSpPr>
          <p:grpSpPr>
            <a:xfrm>
              <a:off x="8143668" y="3866277"/>
              <a:ext cx="2406975" cy="2242458"/>
              <a:chOff x="8040143" y="3804177"/>
              <a:chExt cx="2406975" cy="2242458"/>
            </a:xfrm>
          </p:grpSpPr>
          <p:sp>
            <p:nvSpPr>
              <p:cNvPr id="12" name="Google Shape;12;p2"/>
              <p:cNvSpPr/>
              <p:nvPr/>
            </p:nvSpPr>
            <p:spPr>
              <a:xfrm>
                <a:off x="8040151" y="3991200"/>
                <a:ext cx="1936526" cy="1640903"/>
              </a:xfrm>
              <a:custGeom>
                <a:avLst/>
                <a:gdLst/>
                <a:ahLst/>
                <a:cxnLst/>
                <a:rect l="l" t="t" r="r" b="b"/>
                <a:pathLst>
                  <a:path w="663194" h="561953" extrusionOk="0">
                    <a:moveTo>
                      <a:pt x="650750" y="265978"/>
                    </a:moveTo>
                    <a:cubicBezTo>
                      <a:pt x="654986" y="166543"/>
                      <a:pt x="675986" y="138657"/>
                      <a:pt x="651611" y="91442"/>
                    </a:cubicBezTo>
                    <a:cubicBezTo>
                      <a:pt x="632749" y="54903"/>
                      <a:pt x="601409" y="35248"/>
                      <a:pt x="597641" y="32945"/>
                    </a:cubicBezTo>
                    <a:cubicBezTo>
                      <a:pt x="577935" y="20912"/>
                      <a:pt x="560549" y="18529"/>
                      <a:pt x="527191" y="11267"/>
                    </a:cubicBezTo>
                    <a:cubicBezTo>
                      <a:pt x="480198" y="1041"/>
                      <a:pt x="451435" y="-5224"/>
                      <a:pt x="417717" y="5846"/>
                    </a:cubicBezTo>
                    <a:cubicBezTo>
                      <a:pt x="411527" y="7881"/>
                      <a:pt x="368991" y="22508"/>
                      <a:pt x="344013" y="63293"/>
                    </a:cubicBezTo>
                    <a:cubicBezTo>
                      <a:pt x="322266" y="98795"/>
                      <a:pt x="334870" y="119760"/>
                      <a:pt x="312582" y="152172"/>
                    </a:cubicBezTo>
                    <a:cubicBezTo>
                      <a:pt x="297778" y="173696"/>
                      <a:pt x="278859" y="183883"/>
                      <a:pt x="250802" y="197695"/>
                    </a:cubicBezTo>
                    <a:cubicBezTo>
                      <a:pt x="128491" y="257907"/>
                      <a:pt x="112924" y="249077"/>
                      <a:pt x="77383" y="276820"/>
                    </a:cubicBezTo>
                    <a:cubicBezTo>
                      <a:pt x="36694" y="308576"/>
                      <a:pt x="-11821" y="373935"/>
                      <a:pt x="2595" y="442652"/>
                    </a:cubicBezTo>
                    <a:cubicBezTo>
                      <a:pt x="16070" y="506889"/>
                      <a:pt x="77069" y="538428"/>
                      <a:pt x="82803" y="541284"/>
                    </a:cubicBezTo>
                    <a:cubicBezTo>
                      <a:pt x="114514" y="557068"/>
                      <a:pt x="137372" y="553756"/>
                      <a:pt x="196609" y="553209"/>
                    </a:cubicBezTo>
                    <a:cubicBezTo>
                      <a:pt x="322084" y="552046"/>
                      <a:pt x="320607" y="565972"/>
                      <a:pt x="431808" y="560796"/>
                    </a:cubicBezTo>
                    <a:cubicBezTo>
                      <a:pt x="540553" y="555734"/>
                      <a:pt x="565525" y="541318"/>
                      <a:pt x="579218" y="531531"/>
                    </a:cubicBezTo>
                    <a:cubicBezTo>
                      <a:pt x="623777" y="499667"/>
                      <a:pt x="640114" y="451493"/>
                      <a:pt x="646418" y="432899"/>
                    </a:cubicBezTo>
                    <a:cubicBezTo>
                      <a:pt x="665201" y="377515"/>
                      <a:pt x="646583" y="363858"/>
                      <a:pt x="650756" y="26598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3" name="Google Shape;13;p2"/>
              <p:cNvSpPr/>
              <p:nvPr/>
            </p:nvSpPr>
            <p:spPr>
              <a:xfrm rot="-1309178">
                <a:off x="8275656" y="4105199"/>
                <a:ext cx="1935950" cy="1640414"/>
              </a:xfrm>
              <a:custGeom>
                <a:avLst/>
                <a:gdLst/>
                <a:ahLst/>
                <a:cxnLst/>
                <a:rect l="l" t="t" r="r" b="b"/>
                <a:pathLst>
                  <a:path w="663194" h="561953" extrusionOk="0">
                    <a:moveTo>
                      <a:pt x="650750" y="265978"/>
                    </a:moveTo>
                    <a:cubicBezTo>
                      <a:pt x="654986" y="166543"/>
                      <a:pt x="675986" y="138657"/>
                      <a:pt x="651611" y="91442"/>
                    </a:cubicBezTo>
                    <a:cubicBezTo>
                      <a:pt x="632749" y="54903"/>
                      <a:pt x="601409" y="35248"/>
                      <a:pt x="597641" y="32945"/>
                    </a:cubicBezTo>
                    <a:cubicBezTo>
                      <a:pt x="577935" y="20912"/>
                      <a:pt x="560549" y="18529"/>
                      <a:pt x="527191" y="11267"/>
                    </a:cubicBezTo>
                    <a:cubicBezTo>
                      <a:pt x="480198" y="1041"/>
                      <a:pt x="451435" y="-5224"/>
                      <a:pt x="417717" y="5846"/>
                    </a:cubicBezTo>
                    <a:cubicBezTo>
                      <a:pt x="411527" y="7881"/>
                      <a:pt x="368991" y="22508"/>
                      <a:pt x="344013" y="63293"/>
                    </a:cubicBezTo>
                    <a:cubicBezTo>
                      <a:pt x="322266" y="98795"/>
                      <a:pt x="334870" y="119760"/>
                      <a:pt x="312582" y="152172"/>
                    </a:cubicBezTo>
                    <a:cubicBezTo>
                      <a:pt x="297778" y="173696"/>
                      <a:pt x="278859" y="183883"/>
                      <a:pt x="250802" y="197695"/>
                    </a:cubicBezTo>
                    <a:cubicBezTo>
                      <a:pt x="128491" y="257907"/>
                      <a:pt x="112924" y="249077"/>
                      <a:pt x="77383" y="276820"/>
                    </a:cubicBezTo>
                    <a:cubicBezTo>
                      <a:pt x="36694" y="308576"/>
                      <a:pt x="-11821" y="373935"/>
                      <a:pt x="2595" y="442652"/>
                    </a:cubicBezTo>
                    <a:cubicBezTo>
                      <a:pt x="16070" y="506889"/>
                      <a:pt x="77069" y="538428"/>
                      <a:pt x="82803" y="541284"/>
                    </a:cubicBezTo>
                    <a:cubicBezTo>
                      <a:pt x="114514" y="557068"/>
                      <a:pt x="137372" y="553756"/>
                      <a:pt x="196609" y="553209"/>
                    </a:cubicBezTo>
                    <a:cubicBezTo>
                      <a:pt x="322084" y="552046"/>
                      <a:pt x="320607" y="565972"/>
                      <a:pt x="431808" y="560796"/>
                    </a:cubicBezTo>
                    <a:cubicBezTo>
                      <a:pt x="540553" y="555734"/>
                      <a:pt x="565525" y="541318"/>
                      <a:pt x="579218" y="531531"/>
                    </a:cubicBezTo>
                    <a:cubicBezTo>
                      <a:pt x="623777" y="499667"/>
                      <a:pt x="640114" y="451493"/>
                      <a:pt x="646418" y="432899"/>
                    </a:cubicBezTo>
                    <a:cubicBezTo>
                      <a:pt x="665201" y="377515"/>
                      <a:pt x="646583" y="363858"/>
                      <a:pt x="650756" y="26598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nvGrpSpPr>
            <p:cNvPr id="14" name="Google Shape;14;p2"/>
            <p:cNvGrpSpPr/>
            <p:nvPr/>
          </p:nvGrpSpPr>
          <p:grpSpPr>
            <a:xfrm>
              <a:off x="-1229572" y="-1014010"/>
              <a:ext cx="2564152" cy="2569285"/>
              <a:chOff x="-1415935" y="-920798"/>
              <a:chExt cx="3042059" cy="3048150"/>
            </a:xfrm>
          </p:grpSpPr>
          <p:sp>
            <p:nvSpPr>
              <p:cNvPr id="15" name="Google Shape;15;p2"/>
              <p:cNvSpPr/>
              <p:nvPr/>
            </p:nvSpPr>
            <p:spPr>
              <a:xfrm>
                <a:off x="-639551" y="-728275"/>
                <a:ext cx="2151391" cy="2186661"/>
              </a:xfrm>
              <a:custGeom>
                <a:avLst/>
                <a:gdLst/>
                <a:ahLst/>
                <a:cxnLst/>
                <a:rect l="l" t="t" r="r" b="b"/>
                <a:pathLst>
                  <a:path w="430709" h="437770" extrusionOk="0">
                    <a:moveTo>
                      <a:pt x="294395" y="51548"/>
                    </a:moveTo>
                    <a:cubicBezTo>
                      <a:pt x="218074" y="15214"/>
                      <a:pt x="175441" y="-4401"/>
                      <a:pt x="116900" y="838"/>
                    </a:cubicBezTo>
                    <a:cubicBezTo>
                      <a:pt x="90137" y="3232"/>
                      <a:pt x="42722" y="7473"/>
                      <a:pt x="15475" y="42040"/>
                    </a:cubicBezTo>
                    <a:cubicBezTo>
                      <a:pt x="-3781" y="66465"/>
                      <a:pt x="-1142" y="91033"/>
                      <a:pt x="2797" y="175158"/>
                    </a:cubicBezTo>
                    <a:cubicBezTo>
                      <a:pt x="10305" y="335569"/>
                      <a:pt x="5305" y="344610"/>
                      <a:pt x="21813" y="368500"/>
                    </a:cubicBezTo>
                    <a:cubicBezTo>
                      <a:pt x="54425" y="415687"/>
                      <a:pt x="120286" y="447500"/>
                      <a:pt x="173948" y="435062"/>
                    </a:cubicBezTo>
                    <a:cubicBezTo>
                      <a:pt x="212294" y="426175"/>
                      <a:pt x="208708" y="402970"/>
                      <a:pt x="281712" y="346314"/>
                    </a:cubicBezTo>
                    <a:cubicBezTo>
                      <a:pt x="349528" y="293690"/>
                      <a:pt x="374552" y="296694"/>
                      <a:pt x="402153" y="254398"/>
                    </a:cubicBezTo>
                    <a:cubicBezTo>
                      <a:pt x="410812" y="241127"/>
                      <a:pt x="440390" y="195804"/>
                      <a:pt x="427508" y="149803"/>
                    </a:cubicBezTo>
                    <a:cubicBezTo>
                      <a:pt x="416461" y="110357"/>
                      <a:pt x="375618" y="90218"/>
                      <a:pt x="294389" y="5154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6" name="Google Shape;16;p2"/>
              <p:cNvSpPr/>
              <p:nvPr/>
            </p:nvSpPr>
            <p:spPr>
              <a:xfrm rot="-2279289">
                <a:off x="-970806" y="-490262"/>
                <a:ext cx="2151801" cy="2187078"/>
              </a:xfrm>
              <a:custGeom>
                <a:avLst/>
                <a:gdLst/>
                <a:ahLst/>
                <a:cxnLst/>
                <a:rect l="l" t="t" r="r" b="b"/>
                <a:pathLst>
                  <a:path w="430709" h="437770" extrusionOk="0">
                    <a:moveTo>
                      <a:pt x="294395" y="51548"/>
                    </a:moveTo>
                    <a:cubicBezTo>
                      <a:pt x="218074" y="15214"/>
                      <a:pt x="175441" y="-4401"/>
                      <a:pt x="116900" y="838"/>
                    </a:cubicBezTo>
                    <a:cubicBezTo>
                      <a:pt x="90137" y="3232"/>
                      <a:pt x="42722" y="7473"/>
                      <a:pt x="15475" y="42040"/>
                    </a:cubicBezTo>
                    <a:cubicBezTo>
                      <a:pt x="-3781" y="66465"/>
                      <a:pt x="-1142" y="91033"/>
                      <a:pt x="2797" y="175158"/>
                    </a:cubicBezTo>
                    <a:cubicBezTo>
                      <a:pt x="10305" y="335569"/>
                      <a:pt x="5305" y="344610"/>
                      <a:pt x="21813" y="368500"/>
                    </a:cubicBezTo>
                    <a:cubicBezTo>
                      <a:pt x="54425" y="415687"/>
                      <a:pt x="120286" y="447500"/>
                      <a:pt x="173948" y="435062"/>
                    </a:cubicBezTo>
                    <a:cubicBezTo>
                      <a:pt x="212294" y="426175"/>
                      <a:pt x="208708" y="402970"/>
                      <a:pt x="281712" y="346314"/>
                    </a:cubicBezTo>
                    <a:cubicBezTo>
                      <a:pt x="349528" y="293690"/>
                      <a:pt x="374552" y="296694"/>
                      <a:pt x="402153" y="254398"/>
                    </a:cubicBezTo>
                    <a:cubicBezTo>
                      <a:pt x="410812" y="241127"/>
                      <a:pt x="440390" y="195804"/>
                      <a:pt x="427508" y="149803"/>
                    </a:cubicBezTo>
                    <a:cubicBezTo>
                      <a:pt x="416461" y="110357"/>
                      <a:pt x="375618" y="90218"/>
                      <a:pt x="294389" y="5154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nvGrpSpPr>
            <p:cNvPr id="17" name="Google Shape;17;p2"/>
            <p:cNvGrpSpPr/>
            <p:nvPr/>
          </p:nvGrpSpPr>
          <p:grpSpPr>
            <a:xfrm>
              <a:off x="625545" y="4268253"/>
              <a:ext cx="3888950" cy="2240577"/>
              <a:chOff x="1241755" y="3903673"/>
              <a:chExt cx="3360365" cy="2240577"/>
            </a:xfrm>
          </p:grpSpPr>
          <p:sp>
            <p:nvSpPr>
              <p:cNvPr id="18" name="Google Shape;18;p2"/>
              <p:cNvSpPr/>
              <p:nvPr/>
            </p:nvSpPr>
            <p:spPr>
              <a:xfrm rot="3026061">
                <a:off x="2547081" y="4203088"/>
                <a:ext cx="1627606" cy="1711542"/>
              </a:xfrm>
              <a:custGeom>
                <a:avLst/>
                <a:gdLst/>
                <a:ahLst/>
                <a:cxnLst/>
                <a:rect l="l" t="t" r="r" b="b"/>
                <a:pathLst>
                  <a:path w="1013910" h="1023540" extrusionOk="0">
                    <a:moveTo>
                      <a:pt x="80634" y="406260"/>
                    </a:moveTo>
                    <a:cubicBezTo>
                      <a:pt x="84333" y="420478"/>
                      <a:pt x="89016" y="434424"/>
                      <a:pt x="94343" y="448099"/>
                    </a:cubicBezTo>
                    <a:cubicBezTo>
                      <a:pt x="106254" y="478570"/>
                      <a:pt x="130244" y="581386"/>
                      <a:pt x="51283" y="700761"/>
                    </a:cubicBezTo>
                    <a:cubicBezTo>
                      <a:pt x="-118686" y="957767"/>
                      <a:pt x="169640" y="1140800"/>
                      <a:pt x="394240" y="934421"/>
                    </a:cubicBezTo>
                    <a:cubicBezTo>
                      <a:pt x="618841" y="728043"/>
                      <a:pt x="649176" y="718949"/>
                      <a:pt x="858608" y="646096"/>
                    </a:cubicBezTo>
                    <a:cubicBezTo>
                      <a:pt x="1068041" y="573242"/>
                      <a:pt x="1122774" y="231710"/>
                      <a:pt x="655250" y="33035"/>
                    </a:cubicBezTo>
                    <a:cubicBezTo>
                      <a:pt x="419893" y="-66999"/>
                      <a:pt x="-9355" y="60927"/>
                      <a:pt x="80601" y="40629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9" name="Google Shape;19;p2"/>
              <p:cNvSpPr/>
              <p:nvPr/>
            </p:nvSpPr>
            <p:spPr>
              <a:xfrm rot="-8178372">
                <a:off x="1670725" y="4158789"/>
                <a:ext cx="1651189" cy="1687222"/>
              </a:xfrm>
              <a:custGeom>
                <a:avLst/>
                <a:gdLst/>
                <a:ahLst/>
                <a:cxnLst/>
                <a:rect l="l" t="t" r="r" b="b"/>
                <a:pathLst>
                  <a:path w="1013910" h="1023540" extrusionOk="0">
                    <a:moveTo>
                      <a:pt x="80634" y="406260"/>
                    </a:moveTo>
                    <a:cubicBezTo>
                      <a:pt x="84333" y="420478"/>
                      <a:pt x="89016" y="434424"/>
                      <a:pt x="94343" y="448099"/>
                    </a:cubicBezTo>
                    <a:cubicBezTo>
                      <a:pt x="106254" y="478570"/>
                      <a:pt x="130244" y="581386"/>
                      <a:pt x="51283" y="700761"/>
                    </a:cubicBezTo>
                    <a:cubicBezTo>
                      <a:pt x="-118686" y="957767"/>
                      <a:pt x="169640" y="1140800"/>
                      <a:pt x="394240" y="934421"/>
                    </a:cubicBezTo>
                    <a:cubicBezTo>
                      <a:pt x="618841" y="728043"/>
                      <a:pt x="649176" y="718949"/>
                      <a:pt x="858608" y="646096"/>
                    </a:cubicBezTo>
                    <a:cubicBezTo>
                      <a:pt x="1068041" y="573242"/>
                      <a:pt x="1122774" y="231710"/>
                      <a:pt x="655250" y="33035"/>
                    </a:cubicBezTo>
                    <a:cubicBezTo>
                      <a:pt x="419893" y="-66999"/>
                      <a:pt x="-9355" y="60927"/>
                      <a:pt x="80601" y="40629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
          <p:nvSpPr>
            <p:cNvPr id="20" name="Google Shape;20;p2"/>
            <p:cNvSpPr/>
            <p:nvPr/>
          </p:nvSpPr>
          <p:spPr>
            <a:xfrm rot="-1751821">
              <a:off x="1095514" y="-432907"/>
              <a:ext cx="1216221" cy="900827"/>
            </a:xfrm>
            <a:custGeom>
              <a:avLst/>
              <a:gdLst/>
              <a:ahLst/>
              <a:cxnLst/>
              <a:rect l="l" t="t" r="r" b="b"/>
              <a:pathLst>
                <a:path w="155617" h="115262" extrusionOk="0">
                  <a:moveTo>
                    <a:pt x="88521" y="113551"/>
                  </a:moveTo>
                  <a:cubicBezTo>
                    <a:pt x="145256" y="101346"/>
                    <a:pt x="162032" y="71437"/>
                    <a:pt x="153544" y="43363"/>
                  </a:cubicBezTo>
                  <a:cubicBezTo>
                    <a:pt x="145056" y="15289"/>
                    <a:pt x="121571" y="-26072"/>
                    <a:pt x="52672" y="22221"/>
                  </a:cubicBezTo>
                  <a:cubicBezTo>
                    <a:pt x="28656" y="39054"/>
                    <a:pt x="-7215" y="53076"/>
                    <a:pt x="1272" y="81150"/>
                  </a:cubicBezTo>
                  <a:cubicBezTo>
                    <a:pt x="9760" y="109224"/>
                    <a:pt x="59843" y="119724"/>
                    <a:pt x="88515" y="11355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1" name="Google Shape;21;p2"/>
            <p:cNvSpPr/>
            <p:nvPr/>
          </p:nvSpPr>
          <p:spPr>
            <a:xfrm rot="3025888">
              <a:off x="8792138" y="2796905"/>
              <a:ext cx="1110058" cy="1424505"/>
            </a:xfrm>
            <a:custGeom>
              <a:avLst/>
              <a:gdLst/>
              <a:ahLst/>
              <a:cxnLst/>
              <a:rect l="l" t="t" r="r" b="b"/>
              <a:pathLst>
                <a:path w="1024794" h="1315088" extrusionOk="0">
                  <a:moveTo>
                    <a:pt x="18264" y="912729"/>
                  </a:moveTo>
                  <a:cubicBezTo>
                    <a:pt x="-107822" y="474601"/>
                    <a:pt x="463140" y="634083"/>
                    <a:pt x="381525" y="297066"/>
                  </a:cubicBezTo>
                  <a:cubicBezTo>
                    <a:pt x="315713" y="25284"/>
                    <a:pt x="651634" y="-52236"/>
                    <a:pt x="854894" y="32840"/>
                  </a:cubicBezTo>
                  <a:cubicBezTo>
                    <a:pt x="1038658" y="109783"/>
                    <a:pt x="1083071" y="351226"/>
                    <a:pt x="940085" y="489944"/>
                  </a:cubicBezTo>
                  <a:cubicBezTo>
                    <a:pt x="798196" y="627565"/>
                    <a:pt x="758743" y="737097"/>
                    <a:pt x="782219" y="1010956"/>
                  </a:cubicBezTo>
                  <a:cubicBezTo>
                    <a:pt x="751937" y="1545810"/>
                    <a:pt x="81538" y="1286198"/>
                    <a:pt x="18379" y="91267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8"/>
        <p:cNvGrpSpPr/>
        <p:nvPr/>
      </p:nvGrpSpPr>
      <p:grpSpPr>
        <a:xfrm>
          <a:off x="0" y="0"/>
          <a:ext cx="0" cy="0"/>
          <a:chOff x="0" y="0"/>
          <a:chExt cx="0" cy="0"/>
        </a:xfrm>
      </p:grpSpPr>
      <p:sp>
        <p:nvSpPr>
          <p:cNvPr id="99" name="Google Shape;99;p11"/>
          <p:cNvSpPr txBox="1">
            <a:spLocks noGrp="1"/>
          </p:cNvSpPr>
          <p:nvPr>
            <p:ph type="title" hasCustomPrompt="1"/>
          </p:nvPr>
        </p:nvSpPr>
        <p:spPr>
          <a:xfrm>
            <a:off x="3272075" y="1057550"/>
            <a:ext cx="2599800" cy="17163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algn="ctr">
              <a:spcBef>
                <a:spcPts val="0"/>
              </a:spcBef>
              <a:spcAft>
                <a:spcPts val="0"/>
              </a:spcAft>
              <a:buClr>
                <a:schemeClr val="lt1"/>
              </a:buClr>
              <a:buSzPts val="9600"/>
              <a:buNone/>
              <a:defRPr sz="6000">
                <a:solidFill>
                  <a:schemeClr val="l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00" name="Google Shape;100;p11"/>
          <p:cNvSpPr txBox="1">
            <a:spLocks noGrp="1"/>
          </p:cNvSpPr>
          <p:nvPr>
            <p:ph type="subTitle" idx="1"/>
          </p:nvPr>
        </p:nvSpPr>
        <p:spPr>
          <a:xfrm>
            <a:off x="1284000" y="2774100"/>
            <a:ext cx="6576000" cy="74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101" name="Google Shape;101;p11"/>
          <p:cNvGrpSpPr/>
          <p:nvPr/>
        </p:nvGrpSpPr>
        <p:grpSpPr>
          <a:xfrm flipH="1">
            <a:off x="-809301" y="-605123"/>
            <a:ext cx="10708803" cy="6322368"/>
            <a:chOff x="-640501" y="-605123"/>
            <a:chExt cx="10708803" cy="6322368"/>
          </a:xfrm>
        </p:grpSpPr>
        <p:sp>
          <p:nvSpPr>
            <p:cNvPr id="102" name="Google Shape;102;p11"/>
            <p:cNvSpPr/>
            <p:nvPr/>
          </p:nvSpPr>
          <p:spPr>
            <a:xfrm rot="-3629580" flipH="1">
              <a:off x="8348703" y="4006137"/>
              <a:ext cx="1607040" cy="1195735"/>
            </a:xfrm>
            <a:custGeom>
              <a:avLst/>
              <a:gdLst/>
              <a:ahLst/>
              <a:cxnLst/>
              <a:rect l="l" t="t" r="r" b="b"/>
              <a:pathLst>
                <a:path w="1024615" h="762376" extrusionOk="0">
                  <a:moveTo>
                    <a:pt x="465570" y="692546"/>
                  </a:moveTo>
                  <a:cubicBezTo>
                    <a:pt x="515146" y="672322"/>
                    <a:pt x="565332" y="654168"/>
                    <a:pt x="618471" y="646126"/>
                  </a:cubicBezTo>
                  <a:cubicBezTo>
                    <a:pt x="669268" y="638457"/>
                    <a:pt x="720710" y="637134"/>
                    <a:pt x="771812" y="632316"/>
                  </a:cubicBezTo>
                  <a:cubicBezTo>
                    <a:pt x="828819" y="626920"/>
                    <a:pt x="1025765" y="593700"/>
                    <a:pt x="1024611" y="511957"/>
                  </a:cubicBezTo>
                  <a:cubicBezTo>
                    <a:pt x="1024339" y="493870"/>
                    <a:pt x="1022541" y="478024"/>
                    <a:pt x="1019283" y="464077"/>
                  </a:cubicBezTo>
                  <a:cubicBezTo>
                    <a:pt x="1001435" y="387593"/>
                    <a:pt x="940356" y="368388"/>
                    <a:pt x="855524" y="353050"/>
                  </a:cubicBezTo>
                  <a:cubicBezTo>
                    <a:pt x="772186" y="337984"/>
                    <a:pt x="694344" y="293566"/>
                    <a:pt x="639848" y="228958"/>
                  </a:cubicBezTo>
                  <a:cubicBezTo>
                    <a:pt x="582909" y="161466"/>
                    <a:pt x="554101" y="67371"/>
                    <a:pt x="470932" y="24955"/>
                  </a:cubicBezTo>
                  <a:cubicBezTo>
                    <a:pt x="430314" y="4222"/>
                    <a:pt x="383317" y="-1003"/>
                    <a:pt x="338187" y="150"/>
                  </a:cubicBezTo>
                  <a:cubicBezTo>
                    <a:pt x="291733" y="1304"/>
                    <a:pt x="243990" y="10737"/>
                    <a:pt x="203780" y="34999"/>
                  </a:cubicBezTo>
                  <a:cubicBezTo>
                    <a:pt x="161975" y="60211"/>
                    <a:pt x="139376" y="100964"/>
                    <a:pt x="124785" y="146061"/>
                  </a:cubicBezTo>
                  <a:cubicBezTo>
                    <a:pt x="108056" y="197774"/>
                    <a:pt x="92922" y="250030"/>
                    <a:pt x="77075" y="302015"/>
                  </a:cubicBezTo>
                  <a:cubicBezTo>
                    <a:pt x="61127" y="354305"/>
                    <a:pt x="45179" y="406629"/>
                    <a:pt x="29264" y="458920"/>
                  </a:cubicBezTo>
                  <a:cubicBezTo>
                    <a:pt x="15114" y="505374"/>
                    <a:pt x="-5381" y="555254"/>
                    <a:pt x="1304" y="604694"/>
                  </a:cubicBezTo>
                  <a:cubicBezTo>
                    <a:pt x="13180" y="692274"/>
                    <a:pt x="97571" y="751182"/>
                    <a:pt x="181147" y="760547"/>
                  </a:cubicBezTo>
                  <a:cubicBezTo>
                    <a:pt x="281146" y="771745"/>
                    <a:pt x="375242" y="729363"/>
                    <a:pt x="465570" y="692512"/>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03" name="Google Shape;103;p11"/>
            <p:cNvSpPr/>
            <p:nvPr/>
          </p:nvSpPr>
          <p:spPr>
            <a:xfrm rot="-5400000" flipH="1">
              <a:off x="1327268" y="-347198"/>
              <a:ext cx="958436" cy="814947"/>
            </a:xfrm>
            <a:custGeom>
              <a:avLst/>
              <a:gdLst/>
              <a:ahLst/>
              <a:cxnLst/>
              <a:rect l="l" t="t" r="r" b="b"/>
              <a:pathLst>
                <a:path w="788836" h="670738" extrusionOk="0">
                  <a:moveTo>
                    <a:pt x="252054" y="670609"/>
                  </a:moveTo>
                  <a:cubicBezTo>
                    <a:pt x="357245" y="673222"/>
                    <a:pt x="458636" y="635692"/>
                    <a:pt x="561249" y="612414"/>
                  </a:cubicBezTo>
                  <a:cubicBezTo>
                    <a:pt x="607634" y="601895"/>
                    <a:pt x="656362" y="593514"/>
                    <a:pt x="694977" y="565757"/>
                  </a:cubicBezTo>
                  <a:cubicBezTo>
                    <a:pt x="726229" y="543260"/>
                    <a:pt x="748116" y="509700"/>
                    <a:pt x="763148" y="474274"/>
                  </a:cubicBezTo>
                  <a:cubicBezTo>
                    <a:pt x="842279" y="287713"/>
                    <a:pt x="729215" y="143465"/>
                    <a:pt x="552256" y="92464"/>
                  </a:cubicBezTo>
                  <a:cubicBezTo>
                    <a:pt x="427724" y="56564"/>
                    <a:pt x="248288" y="-81440"/>
                    <a:pt x="143368" y="68203"/>
                  </a:cubicBezTo>
                  <a:cubicBezTo>
                    <a:pt x="119615" y="102067"/>
                    <a:pt x="111166" y="143940"/>
                    <a:pt x="97525" y="183031"/>
                  </a:cubicBezTo>
                  <a:cubicBezTo>
                    <a:pt x="59520" y="291853"/>
                    <a:pt x="-23106" y="397926"/>
                    <a:pt x="6144" y="509429"/>
                  </a:cubicBezTo>
                  <a:cubicBezTo>
                    <a:pt x="32849" y="611227"/>
                    <a:pt x="146863" y="668030"/>
                    <a:pt x="252054" y="670643"/>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04" name="Google Shape;104;p11"/>
            <p:cNvSpPr/>
            <p:nvPr/>
          </p:nvSpPr>
          <p:spPr>
            <a:xfrm flipH="1">
              <a:off x="7991064" y="4403327"/>
              <a:ext cx="1498686" cy="1313918"/>
            </a:xfrm>
            <a:custGeom>
              <a:avLst/>
              <a:gdLst/>
              <a:ahLst/>
              <a:cxnLst/>
              <a:rect l="l" t="t" r="r" b="b"/>
              <a:pathLst>
                <a:path w="671304" h="588541" extrusionOk="0">
                  <a:moveTo>
                    <a:pt x="356090" y="554534"/>
                  </a:moveTo>
                  <a:cubicBezTo>
                    <a:pt x="471338" y="572940"/>
                    <a:pt x="514022" y="606765"/>
                    <a:pt x="567564" y="576337"/>
                  </a:cubicBezTo>
                  <a:cubicBezTo>
                    <a:pt x="606845" y="554009"/>
                    <a:pt x="621255" y="514558"/>
                    <a:pt x="641691" y="458609"/>
                  </a:cubicBezTo>
                  <a:cubicBezTo>
                    <a:pt x="653941" y="425080"/>
                    <a:pt x="697793" y="299270"/>
                    <a:pt x="648229" y="153388"/>
                  </a:cubicBezTo>
                  <a:cubicBezTo>
                    <a:pt x="631117" y="103015"/>
                    <a:pt x="606560" y="30730"/>
                    <a:pt x="543583" y="7319"/>
                  </a:cubicBezTo>
                  <a:cubicBezTo>
                    <a:pt x="511200" y="-4720"/>
                    <a:pt x="480915" y="723"/>
                    <a:pt x="456375" y="5141"/>
                  </a:cubicBezTo>
                  <a:cubicBezTo>
                    <a:pt x="363877" y="21775"/>
                    <a:pt x="352311" y="78498"/>
                    <a:pt x="284141" y="79268"/>
                  </a:cubicBezTo>
                  <a:cubicBezTo>
                    <a:pt x="236487" y="79803"/>
                    <a:pt x="233420" y="52180"/>
                    <a:pt x="175135" y="50926"/>
                  </a:cubicBezTo>
                  <a:cubicBezTo>
                    <a:pt x="161534" y="50635"/>
                    <a:pt x="84341" y="48965"/>
                    <a:pt x="53046" y="94527"/>
                  </a:cubicBezTo>
                  <a:cubicBezTo>
                    <a:pt x="21655" y="140232"/>
                    <a:pt x="72194" y="181399"/>
                    <a:pt x="50869" y="268939"/>
                  </a:cubicBezTo>
                  <a:cubicBezTo>
                    <a:pt x="36020" y="329874"/>
                    <a:pt x="5922" y="332947"/>
                    <a:pt x="723" y="386666"/>
                  </a:cubicBezTo>
                  <a:cubicBezTo>
                    <a:pt x="-3426" y="429555"/>
                    <a:pt x="10072" y="486313"/>
                    <a:pt x="46508" y="521837"/>
                  </a:cubicBezTo>
                  <a:cubicBezTo>
                    <a:pt x="107416" y="581228"/>
                    <a:pt x="175386" y="525679"/>
                    <a:pt x="356090" y="554539"/>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05" name="Google Shape;105;p11"/>
            <p:cNvSpPr/>
            <p:nvPr/>
          </p:nvSpPr>
          <p:spPr>
            <a:xfrm>
              <a:off x="-640501" y="-605123"/>
              <a:ext cx="1831813" cy="1681469"/>
            </a:xfrm>
            <a:custGeom>
              <a:avLst/>
              <a:gdLst/>
              <a:ahLst/>
              <a:cxnLst/>
              <a:rect l="l" t="t" r="r" b="b"/>
              <a:pathLst>
                <a:path w="443807" h="407382" extrusionOk="0">
                  <a:moveTo>
                    <a:pt x="34331" y="394410"/>
                  </a:moveTo>
                  <a:cubicBezTo>
                    <a:pt x="60262" y="416276"/>
                    <a:pt x="105482" y="408461"/>
                    <a:pt x="128289" y="386139"/>
                  </a:cubicBezTo>
                  <a:cubicBezTo>
                    <a:pt x="139934" y="374744"/>
                    <a:pt x="147499" y="359906"/>
                    <a:pt x="157394" y="346966"/>
                  </a:cubicBezTo>
                  <a:cubicBezTo>
                    <a:pt x="175185" y="323692"/>
                    <a:pt x="200426" y="306819"/>
                    <a:pt x="227571" y="295806"/>
                  </a:cubicBezTo>
                  <a:cubicBezTo>
                    <a:pt x="272101" y="277742"/>
                    <a:pt x="323256" y="273963"/>
                    <a:pt x="361841" y="245331"/>
                  </a:cubicBezTo>
                  <a:cubicBezTo>
                    <a:pt x="404359" y="213774"/>
                    <a:pt x="425712" y="159912"/>
                    <a:pt x="439797" y="110810"/>
                  </a:cubicBezTo>
                  <a:cubicBezTo>
                    <a:pt x="442517" y="101336"/>
                    <a:pt x="443873" y="91064"/>
                    <a:pt x="443805" y="80718"/>
                  </a:cubicBezTo>
                  <a:cubicBezTo>
                    <a:pt x="443548" y="42315"/>
                    <a:pt x="423597" y="2949"/>
                    <a:pt x="380218" y="162"/>
                  </a:cubicBezTo>
                  <a:cubicBezTo>
                    <a:pt x="349272" y="-1822"/>
                    <a:pt x="320143" y="14737"/>
                    <a:pt x="295894" y="34061"/>
                  </a:cubicBezTo>
                  <a:cubicBezTo>
                    <a:pt x="271645" y="53385"/>
                    <a:pt x="249751" y="76226"/>
                    <a:pt x="222292" y="90636"/>
                  </a:cubicBezTo>
                  <a:cubicBezTo>
                    <a:pt x="166697" y="119816"/>
                    <a:pt x="93979" y="111562"/>
                    <a:pt x="45846" y="151880"/>
                  </a:cubicBezTo>
                  <a:cubicBezTo>
                    <a:pt x="14973" y="177742"/>
                    <a:pt x="865" y="219468"/>
                    <a:pt x="72" y="259735"/>
                  </a:cubicBezTo>
                  <a:cubicBezTo>
                    <a:pt x="-310" y="278985"/>
                    <a:pt x="819" y="298354"/>
                    <a:pt x="3481" y="317422"/>
                  </a:cubicBezTo>
                  <a:cubicBezTo>
                    <a:pt x="7090" y="343273"/>
                    <a:pt x="13195" y="376591"/>
                    <a:pt x="34331" y="39441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06" name="Google Shape;106;p11"/>
            <p:cNvSpPr/>
            <p:nvPr/>
          </p:nvSpPr>
          <p:spPr>
            <a:xfrm rot="-7313391" flipH="1">
              <a:off x="-347272" y="178198"/>
              <a:ext cx="1245359" cy="1265775"/>
            </a:xfrm>
            <a:custGeom>
              <a:avLst/>
              <a:gdLst/>
              <a:ahLst/>
              <a:cxnLst/>
              <a:rect l="l" t="t" r="r" b="b"/>
              <a:pathLst>
                <a:path w="430709" h="437770" extrusionOk="0">
                  <a:moveTo>
                    <a:pt x="294395" y="51548"/>
                  </a:moveTo>
                  <a:cubicBezTo>
                    <a:pt x="218074" y="15214"/>
                    <a:pt x="175441" y="-4401"/>
                    <a:pt x="116900" y="838"/>
                  </a:cubicBezTo>
                  <a:cubicBezTo>
                    <a:pt x="90137" y="3232"/>
                    <a:pt x="42722" y="7473"/>
                    <a:pt x="15475" y="42040"/>
                  </a:cubicBezTo>
                  <a:cubicBezTo>
                    <a:pt x="-3781" y="66465"/>
                    <a:pt x="-1142" y="91033"/>
                    <a:pt x="2797" y="175158"/>
                  </a:cubicBezTo>
                  <a:cubicBezTo>
                    <a:pt x="10305" y="335569"/>
                    <a:pt x="5305" y="344610"/>
                    <a:pt x="21813" y="368500"/>
                  </a:cubicBezTo>
                  <a:cubicBezTo>
                    <a:pt x="54425" y="415687"/>
                    <a:pt x="120286" y="447500"/>
                    <a:pt x="173948" y="435062"/>
                  </a:cubicBezTo>
                  <a:cubicBezTo>
                    <a:pt x="212294" y="426175"/>
                    <a:pt x="208708" y="402970"/>
                    <a:pt x="281712" y="346314"/>
                  </a:cubicBezTo>
                  <a:cubicBezTo>
                    <a:pt x="349528" y="293690"/>
                    <a:pt x="374552" y="296694"/>
                    <a:pt x="402153" y="254398"/>
                  </a:cubicBezTo>
                  <a:cubicBezTo>
                    <a:pt x="410812" y="241127"/>
                    <a:pt x="440390" y="195804"/>
                    <a:pt x="427508" y="149803"/>
                  </a:cubicBezTo>
                  <a:cubicBezTo>
                    <a:pt x="416461" y="110357"/>
                    <a:pt x="375618" y="90218"/>
                    <a:pt x="294389" y="5154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0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08"/>
        <p:cNvGrpSpPr/>
        <p:nvPr/>
      </p:nvGrpSpPr>
      <p:grpSpPr>
        <a:xfrm>
          <a:off x="0" y="0"/>
          <a:ext cx="0" cy="0"/>
          <a:chOff x="0" y="0"/>
          <a:chExt cx="0" cy="0"/>
        </a:xfrm>
      </p:grpSpPr>
      <p:sp>
        <p:nvSpPr>
          <p:cNvPr id="109" name="Google Shape;109;p13"/>
          <p:cNvSpPr txBox="1">
            <a:spLocks noGrp="1"/>
          </p:cNvSpPr>
          <p:nvPr>
            <p:ph type="title"/>
          </p:nvPr>
        </p:nvSpPr>
        <p:spPr>
          <a:xfrm>
            <a:off x="1637850" y="2195988"/>
            <a:ext cx="5868300" cy="10782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10" name="Google Shape;110;p13"/>
          <p:cNvSpPr txBox="1">
            <a:spLocks noGrp="1"/>
          </p:cNvSpPr>
          <p:nvPr>
            <p:ph type="title" idx="2" hasCustomPrompt="1"/>
          </p:nvPr>
        </p:nvSpPr>
        <p:spPr>
          <a:xfrm>
            <a:off x="3745950" y="1356275"/>
            <a:ext cx="1652100" cy="9159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111" name="Google Shape;111;p13"/>
          <p:cNvSpPr txBox="1">
            <a:spLocks noGrp="1"/>
          </p:cNvSpPr>
          <p:nvPr>
            <p:ph type="subTitle" idx="1"/>
          </p:nvPr>
        </p:nvSpPr>
        <p:spPr>
          <a:xfrm>
            <a:off x="1637850" y="3274225"/>
            <a:ext cx="5868300" cy="5130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grpSp>
        <p:nvGrpSpPr>
          <p:cNvPr id="112" name="Google Shape;112;p13"/>
          <p:cNvGrpSpPr/>
          <p:nvPr/>
        </p:nvGrpSpPr>
        <p:grpSpPr>
          <a:xfrm>
            <a:off x="-976225" y="-911526"/>
            <a:ext cx="11505920" cy="7023369"/>
            <a:chOff x="-976225" y="-911526"/>
            <a:chExt cx="11505920" cy="7023369"/>
          </a:xfrm>
        </p:grpSpPr>
        <p:sp>
          <p:nvSpPr>
            <p:cNvPr id="113" name="Google Shape;113;p13"/>
            <p:cNvSpPr/>
            <p:nvPr/>
          </p:nvSpPr>
          <p:spPr>
            <a:xfrm rot="8817549">
              <a:off x="-428806" y="3807541"/>
              <a:ext cx="1899318" cy="1943676"/>
            </a:xfrm>
            <a:custGeom>
              <a:avLst/>
              <a:gdLst/>
              <a:ahLst/>
              <a:cxnLst/>
              <a:rect l="l" t="t" r="r" b="b"/>
              <a:pathLst>
                <a:path w="596875" h="610815" extrusionOk="0">
                  <a:moveTo>
                    <a:pt x="596506" y="487845"/>
                  </a:moveTo>
                  <a:cubicBezTo>
                    <a:pt x="605530" y="279420"/>
                    <a:pt x="448237" y="-17627"/>
                    <a:pt x="208814" y="819"/>
                  </a:cubicBezTo>
                  <a:cubicBezTo>
                    <a:pt x="206471" y="1002"/>
                    <a:pt x="204105" y="848"/>
                    <a:pt x="201751" y="836"/>
                  </a:cubicBezTo>
                  <a:cubicBezTo>
                    <a:pt x="185237" y="768"/>
                    <a:pt x="168570" y="660"/>
                    <a:pt x="152637" y="5169"/>
                  </a:cubicBezTo>
                  <a:cubicBezTo>
                    <a:pt x="136905" y="9620"/>
                    <a:pt x="121588" y="15629"/>
                    <a:pt x="106220" y="21312"/>
                  </a:cubicBezTo>
                  <a:cubicBezTo>
                    <a:pt x="82729" y="29993"/>
                    <a:pt x="63109" y="45310"/>
                    <a:pt x="42975" y="59544"/>
                  </a:cubicBezTo>
                  <a:cubicBezTo>
                    <a:pt x="35902" y="64543"/>
                    <a:pt x="29403" y="71104"/>
                    <a:pt x="24433" y="78200"/>
                  </a:cubicBezTo>
                  <a:cubicBezTo>
                    <a:pt x="6670" y="103567"/>
                    <a:pt x="-2074" y="131903"/>
                    <a:pt x="417" y="163026"/>
                  </a:cubicBezTo>
                  <a:cubicBezTo>
                    <a:pt x="3165" y="197336"/>
                    <a:pt x="33142" y="213987"/>
                    <a:pt x="48220" y="243634"/>
                  </a:cubicBezTo>
                  <a:cubicBezTo>
                    <a:pt x="63474" y="273634"/>
                    <a:pt x="70052" y="308064"/>
                    <a:pt x="73347" y="341285"/>
                  </a:cubicBezTo>
                  <a:cubicBezTo>
                    <a:pt x="73917" y="347014"/>
                    <a:pt x="74401" y="352771"/>
                    <a:pt x="74840" y="358534"/>
                  </a:cubicBezTo>
                  <a:cubicBezTo>
                    <a:pt x="78790" y="410230"/>
                    <a:pt x="78899" y="463009"/>
                    <a:pt x="98057" y="510954"/>
                  </a:cubicBezTo>
                  <a:cubicBezTo>
                    <a:pt x="119353" y="564251"/>
                    <a:pt x="174287" y="610441"/>
                    <a:pt x="230218" y="597541"/>
                  </a:cubicBezTo>
                  <a:cubicBezTo>
                    <a:pt x="248898" y="593232"/>
                    <a:pt x="265657" y="582874"/>
                    <a:pt x="284086" y="577596"/>
                  </a:cubicBezTo>
                  <a:cubicBezTo>
                    <a:pt x="329887" y="564468"/>
                    <a:pt x="377776" y="583963"/>
                    <a:pt x="423207" y="598322"/>
                  </a:cubicBezTo>
                  <a:cubicBezTo>
                    <a:pt x="468638" y="612681"/>
                    <a:pt x="523440" y="620314"/>
                    <a:pt x="559506" y="589179"/>
                  </a:cubicBezTo>
                  <a:cubicBezTo>
                    <a:pt x="587528" y="564992"/>
                    <a:pt x="594910" y="524811"/>
                    <a:pt x="596512" y="48782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14" name="Google Shape;114;p13"/>
            <p:cNvSpPr/>
            <p:nvPr/>
          </p:nvSpPr>
          <p:spPr>
            <a:xfrm rot="-4968087">
              <a:off x="-797149" y="3687086"/>
              <a:ext cx="1411187" cy="1605159"/>
            </a:xfrm>
            <a:custGeom>
              <a:avLst/>
              <a:gdLst/>
              <a:ahLst/>
              <a:cxnLst/>
              <a:rect l="l" t="t" r="r" b="b"/>
              <a:pathLst>
                <a:path w="648929" h="738126" extrusionOk="0">
                  <a:moveTo>
                    <a:pt x="648073" y="379872"/>
                  </a:moveTo>
                  <a:cubicBezTo>
                    <a:pt x="648261" y="377341"/>
                    <a:pt x="648415" y="374810"/>
                    <a:pt x="648540" y="372285"/>
                  </a:cubicBezTo>
                  <a:cubicBezTo>
                    <a:pt x="653768" y="266482"/>
                    <a:pt x="605822" y="161996"/>
                    <a:pt x="532933" y="84848"/>
                  </a:cubicBezTo>
                  <a:cubicBezTo>
                    <a:pt x="465938" y="13937"/>
                    <a:pt x="376307" y="-14097"/>
                    <a:pt x="280565" y="6703"/>
                  </a:cubicBezTo>
                  <a:cubicBezTo>
                    <a:pt x="230151" y="17654"/>
                    <a:pt x="186294" y="31425"/>
                    <a:pt x="156932" y="77575"/>
                  </a:cubicBezTo>
                  <a:cubicBezTo>
                    <a:pt x="136365" y="109901"/>
                    <a:pt x="126201" y="147551"/>
                    <a:pt x="115445" y="184318"/>
                  </a:cubicBezTo>
                  <a:cubicBezTo>
                    <a:pt x="91663" y="265593"/>
                    <a:pt x="63658" y="345556"/>
                    <a:pt x="35681" y="425480"/>
                  </a:cubicBezTo>
                  <a:cubicBezTo>
                    <a:pt x="15588" y="482876"/>
                    <a:pt x="-4791" y="542518"/>
                    <a:pt x="1000" y="603055"/>
                  </a:cubicBezTo>
                  <a:cubicBezTo>
                    <a:pt x="6786" y="663592"/>
                    <a:pt x="46523" y="725417"/>
                    <a:pt x="106353" y="736298"/>
                  </a:cubicBezTo>
                  <a:cubicBezTo>
                    <a:pt x="180326" y="749757"/>
                    <a:pt x="243336" y="685338"/>
                    <a:pt x="313934" y="659476"/>
                  </a:cubicBezTo>
                  <a:cubicBezTo>
                    <a:pt x="362478" y="641697"/>
                    <a:pt x="416015" y="642301"/>
                    <a:pt x="465288" y="626637"/>
                  </a:cubicBezTo>
                  <a:cubicBezTo>
                    <a:pt x="568851" y="593718"/>
                    <a:pt x="640110" y="488240"/>
                    <a:pt x="648078" y="37986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15" name="Google Shape;115;p13"/>
            <p:cNvSpPr/>
            <p:nvPr/>
          </p:nvSpPr>
          <p:spPr>
            <a:xfrm>
              <a:off x="7890726" y="-719725"/>
              <a:ext cx="1752325" cy="2728167"/>
            </a:xfrm>
            <a:custGeom>
              <a:avLst/>
              <a:gdLst/>
              <a:ahLst/>
              <a:cxnLst/>
              <a:rect l="l" t="t" r="r" b="b"/>
              <a:pathLst>
                <a:path w="565266" h="880054" extrusionOk="0">
                  <a:moveTo>
                    <a:pt x="417919" y="313655"/>
                  </a:moveTo>
                  <a:cubicBezTo>
                    <a:pt x="404239" y="252719"/>
                    <a:pt x="406519" y="187782"/>
                    <a:pt x="382293" y="130192"/>
                  </a:cubicBezTo>
                  <a:cubicBezTo>
                    <a:pt x="362570" y="83256"/>
                    <a:pt x="325404" y="43907"/>
                    <a:pt x="279631" y="21573"/>
                  </a:cubicBezTo>
                  <a:cubicBezTo>
                    <a:pt x="233915" y="-761"/>
                    <a:pt x="172352" y="-6677"/>
                    <a:pt x="123671" y="8183"/>
                  </a:cubicBezTo>
                  <a:cubicBezTo>
                    <a:pt x="60056" y="27598"/>
                    <a:pt x="11889" y="89600"/>
                    <a:pt x="8868" y="156031"/>
                  </a:cubicBezTo>
                  <a:cubicBezTo>
                    <a:pt x="5960" y="218444"/>
                    <a:pt x="38566" y="276130"/>
                    <a:pt x="66212" y="332170"/>
                  </a:cubicBezTo>
                  <a:cubicBezTo>
                    <a:pt x="93859" y="388209"/>
                    <a:pt x="117686" y="452930"/>
                    <a:pt x="96994" y="511871"/>
                  </a:cubicBezTo>
                  <a:cubicBezTo>
                    <a:pt x="84852" y="546398"/>
                    <a:pt x="58916" y="573930"/>
                    <a:pt x="36970" y="603218"/>
                  </a:cubicBezTo>
                  <a:cubicBezTo>
                    <a:pt x="15024" y="632506"/>
                    <a:pt x="-4129" y="667591"/>
                    <a:pt x="773" y="703856"/>
                  </a:cubicBezTo>
                  <a:cubicBezTo>
                    <a:pt x="6303" y="744727"/>
                    <a:pt x="42100" y="776249"/>
                    <a:pt x="81204" y="789400"/>
                  </a:cubicBezTo>
                  <a:cubicBezTo>
                    <a:pt x="120308" y="802551"/>
                    <a:pt x="162604" y="800909"/>
                    <a:pt x="203817" y="799472"/>
                  </a:cubicBezTo>
                  <a:cubicBezTo>
                    <a:pt x="245030" y="798036"/>
                    <a:pt x="287497" y="797129"/>
                    <a:pt x="326145" y="811574"/>
                  </a:cubicBezTo>
                  <a:cubicBezTo>
                    <a:pt x="353221" y="821709"/>
                    <a:pt x="376992" y="838884"/>
                    <a:pt x="401959" y="853551"/>
                  </a:cubicBezTo>
                  <a:cubicBezTo>
                    <a:pt x="426869" y="868218"/>
                    <a:pt x="454458" y="880764"/>
                    <a:pt x="483358" y="880023"/>
                  </a:cubicBezTo>
                  <a:cubicBezTo>
                    <a:pt x="512316" y="879282"/>
                    <a:pt x="542470" y="861856"/>
                    <a:pt x="549824" y="833873"/>
                  </a:cubicBezTo>
                  <a:cubicBezTo>
                    <a:pt x="573138" y="745058"/>
                    <a:pt x="572226" y="646049"/>
                    <a:pt x="532039" y="563470"/>
                  </a:cubicBezTo>
                  <a:cubicBezTo>
                    <a:pt x="491909" y="480890"/>
                    <a:pt x="438099" y="403241"/>
                    <a:pt x="417919" y="313655"/>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16" name="Google Shape;116;p13"/>
            <p:cNvSpPr/>
            <p:nvPr/>
          </p:nvSpPr>
          <p:spPr>
            <a:xfrm rot="3895294">
              <a:off x="7899755" y="-694451"/>
              <a:ext cx="1733862" cy="1972186"/>
            </a:xfrm>
            <a:custGeom>
              <a:avLst/>
              <a:gdLst/>
              <a:ahLst/>
              <a:cxnLst/>
              <a:rect l="l" t="t" r="r" b="b"/>
              <a:pathLst>
                <a:path w="648929" h="738126" extrusionOk="0">
                  <a:moveTo>
                    <a:pt x="648073" y="379872"/>
                  </a:moveTo>
                  <a:cubicBezTo>
                    <a:pt x="648261" y="377341"/>
                    <a:pt x="648415" y="374810"/>
                    <a:pt x="648540" y="372285"/>
                  </a:cubicBezTo>
                  <a:cubicBezTo>
                    <a:pt x="653768" y="266482"/>
                    <a:pt x="605822" y="161996"/>
                    <a:pt x="532933" y="84848"/>
                  </a:cubicBezTo>
                  <a:cubicBezTo>
                    <a:pt x="465938" y="13937"/>
                    <a:pt x="376307" y="-14097"/>
                    <a:pt x="280565" y="6703"/>
                  </a:cubicBezTo>
                  <a:cubicBezTo>
                    <a:pt x="230151" y="17654"/>
                    <a:pt x="186294" y="31425"/>
                    <a:pt x="156932" y="77575"/>
                  </a:cubicBezTo>
                  <a:cubicBezTo>
                    <a:pt x="136365" y="109901"/>
                    <a:pt x="126201" y="147551"/>
                    <a:pt x="115445" y="184318"/>
                  </a:cubicBezTo>
                  <a:cubicBezTo>
                    <a:pt x="91663" y="265593"/>
                    <a:pt x="63658" y="345556"/>
                    <a:pt x="35681" y="425480"/>
                  </a:cubicBezTo>
                  <a:cubicBezTo>
                    <a:pt x="15588" y="482876"/>
                    <a:pt x="-4791" y="542518"/>
                    <a:pt x="1000" y="603055"/>
                  </a:cubicBezTo>
                  <a:cubicBezTo>
                    <a:pt x="6786" y="663592"/>
                    <a:pt x="46523" y="725417"/>
                    <a:pt x="106353" y="736298"/>
                  </a:cubicBezTo>
                  <a:cubicBezTo>
                    <a:pt x="180326" y="749757"/>
                    <a:pt x="243336" y="685338"/>
                    <a:pt x="313934" y="659476"/>
                  </a:cubicBezTo>
                  <a:cubicBezTo>
                    <a:pt x="362478" y="641697"/>
                    <a:pt x="416015" y="642301"/>
                    <a:pt x="465288" y="626637"/>
                  </a:cubicBezTo>
                  <a:cubicBezTo>
                    <a:pt x="568851" y="593718"/>
                    <a:pt x="640110" y="488240"/>
                    <a:pt x="648078" y="37986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17" name="Google Shape;117;p13"/>
            <p:cNvSpPr/>
            <p:nvPr/>
          </p:nvSpPr>
          <p:spPr>
            <a:xfrm rot="-9370751">
              <a:off x="-381583" y="3093612"/>
              <a:ext cx="846713" cy="627141"/>
            </a:xfrm>
            <a:custGeom>
              <a:avLst/>
              <a:gdLst/>
              <a:ahLst/>
              <a:cxnLst/>
              <a:rect l="l" t="t" r="r" b="b"/>
              <a:pathLst>
                <a:path w="155617" h="115262" extrusionOk="0">
                  <a:moveTo>
                    <a:pt x="88521" y="113551"/>
                  </a:moveTo>
                  <a:cubicBezTo>
                    <a:pt x="145256" y="101346"/>
                    <a:pt x="162032" y="71437"/>
                    <a:pt x="153544" y="43363"/>
                  </a:cubicBezTo>
                  <a:cubicBezTo>
                    <a:pt x="145056" y="15289"/>
                    <a:pt x="121571" y="-26072"/>
                    <a:pt x="52672" y="22221"/>
                  </a:cubicBezTo>
                  <a:cubicBezTo>
                    <a:pt x="28656" y="39054"/>
                    <a:pt x="-7215" y="53076"/>
                    <a:pt x="1272" y="81150"/>
                  </a:cubicBezTo>
                  <a:cubicBezTo>
                    <a:pt x="9760" y="109224"/>
                    <a:pt x="59843" y="119724"/>
                    <a:pt x="88515" y="11355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18" name="Google Shape;118;p13"/>
            <p:cNvSpPr/>
            <p:nvPr/>
          </p:nvSpPr>
          <p:spPr>
            <a:xfrm rot="3023924">
              <a:off x="8355334" y="1747518"/>
              <a:ext cx="1655899" cy="2124966"/>
            </a:xfrm>
            <a:custGeom>
              <a:avLst/>
              <a:gdLst/>
              <a:ahLst/>
              <a:cxnLst/>
              <a:rect l="l" t="t" r="r" b="b"/>
              <a:pathLst>
                <a:path w="1024794" h="1315088" extrusionOk="0">
                  <a:moveTo>
                    <a:pt x="18264" y="912729"/>
                  </a:moveTo>
                  <a:cubicBezTo>
                    <a:pt x="-107822" y="474601"/>
                    <a:pt x="463140" y="634083"/>
                    <a:pt x="381525" y="297066"/>
                  </a:cubicBezTo>
                  <a:cubicBezTo>
                    <a:pt x="315713" y="25284"/>
                    <a:pt x="651634" y="-52236"/>
                    <a:pt x="854894" y="32840"/>
                  </a:cubicBezTo>
                  <a:cubicBezTo>
                    <a:pt x="1038658" y="109783"/>
                    <a:pt x="1083071" y="351226"/>
                    <a:pt x="940085" y="489944"/>
                  </a:cubicBezTo>
                  <a:cubicBezTo>
                    <a:pt x="798196" y="627565"/>
                    <a:pt x="758743" y="737097"/>
                    <a:pt x="782219" y="1010956"/>
                  </a:cubicBezTo>
                  <a:cubicBezTo>
                    <a:pt x="751937" y="1545810"/>
                    <a:pt x="81538" y="1286198"/>
                    <a:pt x="18379" y="91267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119"/>
        <p:cNvGrpSpPr/>
        <p:nvPr/>
      </p:nvGrpSpPr>
      <p:grpSpPr>
        <a:xfrm>
          <a:off x="0" y="0"/>
          <a:ext cx="0" cy="0"/>
          <a:chOff x="0" y="0"/>
          <a:chExt cx="0" cy="0"/>
        </a:xfrm>
      </p:grpSpPr>
      <p:sp>
        <p:nvSpPr>
          <p:cNvPr id="120" name="Google Shape;120;p14"/>
          <p:cNvSpPr txBox="1">
            <a:spLocks noGrp="1"/>
          </p:cNvSpPr>
          <p:nvPr>
            <p:ph type="title"/>
          </p:nvPr>
        </p:nvSpPr>
        <p:spPr>
          <a:xfrm>
            <a:off x="597702" y="1792069"/>
            <a:ext cx="4671600" cy="18861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21" name="Google Shape;121;p14"/>
          <p:cNvSpPr txBox="1">
            <a:spLocks noGrp="1"/>
          </p:cNvSpPr>
          <p:nvPr>
            <p:ph type="title" idx="2" hasCustomPrompt="1"/>
          </p:nvPr>
        </p:nvSpPr>
        <p:spPr>
          <a:xfrm>
            <a:off x="713237" y="952356"/>
            <a:ext cx="1652100" cy="9159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122" name="Google Shape;122;p14"/>
          <p:cNvSpPr txBox="1">
            <a:spLocks noGrp="1"/>
          </p:cNvSpPr>
          <p:nvPr>
            <p:ph type="subTitle" idx="1"/>
          </p:nvPr>
        </p:nvSpPr>
        <p:spPr>
          <a:xfrm>
            <a:off x="597702" y="3678144"/>
            <a:ext cx="4671600" cy="5130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grpSp>
        <p:nvGrpSpPr>
          <p:cNvPr id="123" name="Google Shape;123;p14"/>
          <p:cNvGrpSpPr/>
          <p:nvPr/>
        </p:nvGrpSpPr>
        <p:grpSpPr>
          <a:xfrm>
            <a:off x="-362701" y="-748724"/>
            <a:ext cx="10174048" cy="6622039"/>
            <a:chOff x="-362701" y="-748724"/>
            <a:chExt cx="10174048" cy="6622039"/>
          </a:xfrm>
        </p:grpSpPr>
        <p:sp>
          <p:nvSpPr>
            <p:cNvPr id="124" name="Google Shape;124;p14"/>
            <p:cNvSpPr/>
            <p:nvPr/>
          </p:nvSpPr>
          <p:spPr>
            <a:xfrm rot="5072121">
              <a:off x="3456198" y="4413956"/>
              <a:ext cx="1322951" cy="1462503"/>
            </a:xfrm>
            <a:custGeom>
              <a:avLst/>
              <a:gdLst/>
              <a:ahLst/>
              <a:cxnLst/>
              <a:rect l="l" t="t" r="r" b="b"/>
              <a:pathLst>
                <a:path w="430724" h="476159" extrusionOk="0">
                  <a:moveTo>
                    <a:pt x="82079" y="216581"/>
                  </a:moveTo>
                  <a:cubicBezTo>
                    <a:pt x="136311" y="276867"/>
                    <a:pt x="43625" y="388604"/>
                    <a:pt x="89221" y="445151"/>
                  </a:cubicBezTo>
                  <a:cubicBezTo>
                    <a:pt x="124859" y="489345"/>
                    <a:pt x="233580" y="485713"/>
                    <a:pt x="279696" y="438008"/>
                  </a:cubicBezTo>
                  <a:cubicBezTo>
                    <a:pt x="312695" y="403863"/>
                    <a:pt x="298934" y="362343"/>
                    <a:pt x="346360" y="316581"/>
                  </a:cubicBezTo>
                  <a:cubicBezTo>
                    <a:pt x="376076" y="287908"/>
                    <a:pt x="390469" y="295529"/>
                    <a:pt x="408265" y="273726"/>
                  </a:cubicBezTo>
                  <a:cubicBezTo>
                    <a:pt x="451074" y="221272"/>
                    <a:pt x="431751" y="98750"/>
                    <a:pt x="358268" y="38014"/>
                  </a:cubicBezTo>
                  <a:cubicBezTo>
                    <a:pt x="299333" y="-10701"/>
                    <a:pt x="226911" y="-2019"/>
                    <a:pt x="151132" y="7061"/>
                  </a:cubicBezTo>
                  <a:cubicBezTo>
                    <a:pt x="98176" y="13406"/>
                    <a:pt x="42547" y="20075"/>
                    <a:pt x="15420" y="64201"/>
                  </a:cubicBezTo>
                  <a:cubicBezTo>
                    <a:pt x="-2052" y="92623"/>
                    <a:pt x="-6082" y="133949"/>
                    <a:pt x="10660" y="164201"/>
                  </a:cubicBezTo>
                  <a:cubicBezTo>
                    <a:pt x="29323" y="197924"/>
                    <a:pt x="58685" y="190565"/>
                    <a:pt x="82084" y="21658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25" name="Google Shape;125;p14"/>
            <p:cNvSpPr/>
            <p:nvPr/>
          </p:nvSpPr>
          <p:spPr>
            <a:xfrm rot="-4437841" flipH="1">
              <a:off x="2962576" y="4503919"/>
              <a:ext cx="1127588" cy="1282578"/>
            </a:xfrm>
            <a:custGeom>
              <a:avLst/>
              <a:gdLst/>
              <a:ahLst/>
              <a:cxnLst/>
              <a:rect l="l" t="t" r="r" b="b"/>
              <a:pathLst>
                <a:path w="648929" h="738126" extrusionOk="0">
                  <a:moveTo>
                    <a:pt x="648073" y="379872"/>
                  </a:moveTo>
                  <a:cubicBezTo>
                    <a:pt x="648261" y="377341"/>
                    <a:pt x="648415" y="374810"/>
                    <a:pt x="648540" y="372285"/>
                  </a:cubicBezTo>
                  <a:cubicBezTo>
                    <a:pt x="653768" y="266482"/>
                    <a:pt x="605822" y="161996"/>
                    <a:pt x="532933" y="84848"/>
                  </a:cubicBezTo>
                  <a:cubicBezTo>
                    <a:pt x="465938" y="13937"/>
                    <a:pt x="376307" y="-14097"/>
                    <a:pt x="280565" y="6703"/>
                  </a:cubicBezTo>
                  <a:cubicBezTo>
                    <a:pt x="230151" y="17654"/>
                    <a:pt x="186294" y="31425"/>
                    <a:pt x="156932" y="77575"/>
                  </a:cubicBezTo>
                  <a:cubicBezTo>
                    <a:pt x="136365" y="109901"/>
                    <a:pt x="126201" y="147551"/>
                    <a:pt x="115445" y="184318"/>
                  </a:cubicBezTo>
                  <a:cubicBezTo>
                    <a:pt x="91663" y="265593"/>
                    <a:pt x="63658" y="345556"/>
                    <a:pt x="35681" y="425480"/>
                  </a:cubicBezTo>
                  <a:cubicBezTo>
                    <a:pt x="15588" y="482876"/>
                    <a:pt x="-4791" y="542518"/>
                    <a:pt x="1000" y="603055"/>
                  </a:cubicBezTo>
                  <a:cubicBezTo>
                    <a:pt x="6786" y="663592"/>
                    <a:pt x="46523" y="725417"/>
                    <a:pt x="106353" y="736298"/>
                  </a:cubicBezTo>
                  <a:cubicBezTo>
                    <a:pt x="180326" y="749757"/>
                    <a:pt x="243336" y="685338"/>
                    <a:pt x="313934" y="659476"/>
                  </a:cubicBezTo>
                  <a:cubicBezTo>
                    <a:pt x="362478" y="641697"/>
                    <a:pt x="416015" y="642301"/>
                    <a:pt x="465288" y="626637"/>
                  </a:cubicBezTo>
                  <a:cubicBezTo>
                    <a:pt x="568851" y="593718"/>
                    <a:pt x="640110" y="488240"/>
                    <a:pt x="648078" y="37986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26" name="Google Shape;126;p14"/>
            <p:cNvSpPr/>
            <p:nvPr/>
          </p:nvSpPr>
          <p:spPr>
            <a:xfrm>
              <a:off x="8686076" y="-291604"/>
              <a:ext cx="1125266" cy="1243965"/>
            </a:xfrm>
            <a:custGeom>
              <a:avLst/>
              <a:gdLst/>
              <a:ahLst/>
              <a:cxnLst/>
              <a:rect l="l" t="t" r="r" b="b"/>
              <a:pathLst>
                <a:path w="430724" h="476159" extrusionOk="0">
                  <a:moveTo>
                    <a:pt x="82079" y="216581"/>
                  </a:moveTo>
                  <a:cubicBezTo>
                    <a:pt x="136311" y="276867"/>
                    <a:pt x="43625" y="388604"/>
                    <a:pt x="89221" y="445151"/>
                  </a:cubicBezTo>
                  <a:cubicBezTo>
                    <a:pt x="124859" y="489345"/>
                    <a:pt x="233580" y="485713"/>
                    <a:pt x="279696" y="438008"/>
                  </a:cubicBezTo>
                  <a:cubicBezTo>
                    <a:pt x="312695" y="403863"/>
                    <a:pt x="298934" y="362343"/>
                    <a:pt x="346360" y="316581"/>
                  </a:cubicBezTo>
                  <a:cubicBezTo>
                    <a:pt x="376076" y="287908"/>
                    <a:pt x="390469" y="295529"/>
                    <a:pt x="408265" y="273726"/>
                  </a:cubicBezTo>
                  <a:cubicBezTo>
                    <a:pt x="451074" y="221272"/>
                    <a:pt x="431751" y="98750"/>
                    <a:pt x="358268" y="38014"/>
                  </a:cubicBezTo>
                  <a:cubicBezTo>
                    <a:pt x="299333" y="-10701"/>
                    <a:pt x="226911" y="-2019"/>
                    <a:pt x="151132" y="7061"/>
                  </a:cubicBezTo>
                  <a:cubicBezTo>
                    <a:pt x="98176" y="13406"/>
                    <a:pt x="42547" y="20075"/>
                    <a:pt x="15420" y="64201"/>
                  </a:cubicBezTo>
                  <a:cubicBezTo>
                    <a:pt x="-2052" y="92623"/>
                    <a:pt x="-6082" y="133949"/>
                    <a:pt x="10660" y="164201"/>
                  </a:cubicBezTo>
                  <a:cubicBezTo>
                    <a:pt x="29323" y="197924"/>
                    <a:pt x="58685" y="190565"/>
                    <a:pt x="82084" y="21658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27" name="Google Shape;127;p14"/>
            <p:cNvSpPr/>
            <p:nvPr/>
          </p:nvSpPr>
          <p:spPr>
            <a:xfrm rot="447568" flipH="1">
              <a:off x="7796545" y="-267758"/>
              <a:ext cx="1918117" cy="1614510"/>
            </a:xfrm>
            <a:custGeom>
              <a:avLst/>
              <a:gdLst/>
              <a:ahLst/>
              <a:cxnLst/>
              <a:rect l="l" t="t" r="r" b="b"/>
              <a:pathLst>
                <a:path w="1245096" h="1048017" extrusionOk="0">
                  <a:moveTo>
                    <a:pt x="1063751" y="480175"/>
                  </a:moveTo>
                  <a:cubicBezTo>
                    <a:pt x="998342" y="497750"/>
                    <a:pt x="926071" y="491530"/>
                    <a:pt x="857076" y="490955"/>
                  </a:cubicBezTo>
                  <a:cubicBezTo>
                    <a:pt x="770041" y="490224"/>
                    <a:pt x="671938" y="505542"/>
                    <a:pt x="620983" y="576108"/>
                  </a:cubicBezTo>
                  <a:cubicBezTo>
                    <a:pt x="561573" y="658362"/>
                    <a:pt x="593646" y="775700"/>
                    <a:pt x="557279" y="870416"/>
                  </a:cubicBezTo>
                  <a:cubicBezTo>
                    <a:pt x="538309" y="919822"/>
                    <a:pt x="500104" y="961568"/>
                    <a:pt x="452580" y="984832"/>
                  </a:cubicBezTo>
                  <a:cubicBezTo>
                    <a:pt x="383872" y="1018478"/>
                    <a:pt x="303101" y="1012723"/>
                    <a:pt x="228506" y="1029612"/>
                  </a:cubicBezTo>
                  <a:cubicBezTo>
                    <a:pt x="186560" y="1039108"/>
                    <a:pt x="143175" y="1055930"/>
                    <a:pt x="101938" y="1043756"/>
                  </a:cubicBezTo>
                  <a:cubicBezTo>
                    <a:pt x="41421" y="1025893"/>
                    <a:pt x="14969" y="955039"/>
                    <a:pt x="7244" y="892396"/>
                  </a:cubicBezTo>
                  <a:cubicBezTo>
                    <a:pt x="-968" y="825881"/>
                    <a:pt x="5252" y="758679"/>
                    <a:pt x="692" y="692428"/>
                  </a:cubicBezTo>
                  <a:cubicBezTo>
                    <a:pt x="-3425" y="632973"/>
                    <a:pt x="11560" y="567077"/>
                    <a:pt x="26170" y="509747"/>
                  </a:cubicBezTo>
                  <a:cubicBezTo>
                    <a:pt x="56119" y="392077"/>
                    <a:pt x="113670" y="278237"/>
                    <a:pt x="210466" y="201826"/>
                  </a:cubicBezTo>
                  <a:cubicBezTo>
                    <a:pt x="271891" y="153328"/>
                    <a:pt x="345202" y="122428"/>
                    <a:pt x="418713" y="95534"/>
                  </a:cubicBezTo>
                  <a:cubicBezTo>
                    <a:pt x="580764" y="36256"/>
                    <a:pt x="753263" y="-6952"/>
                    <a:pt x="927001" y="928"/>
                  </a:cubicBezTo>
                  <a:cubicBezTo>
                    <a:pt x="997523" y="4138"/>
                    <a:pt x="1072185" y="13235"/>
                    <a:pt x="1141910" y="23285"/>
                  </a:cubicBezTo>
                  <a:cubicBezTo>
                    <a:pt x="1205703" y="32493"/>
                    <a:pt x="1230893" y="98677"/>
                    <a:pt x="1240522" y="156294"/>
                  </a:cubicBezTo>
                  <a:cubicBezTo>
                    <a:pt x="1259912" y="272304"/>
                    <a:pt x="1217678" y="406310"/>
                    <a:pt x="1113511" y="460940"/>
                  </a:cubicBezTo>
                  <a:cubicBezTo>
                    <a:pt x="1097530" y="469307"/>
                    <a:pt x="1080906" y="475549"/>
                    <a:pt x="1063818" y="48013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28" name="Google Shape;128;p14"/>
            <p:cNvSpPr/>
            <p:nvPr/>
          </p:nvSpPr>
          <p:spPr>
            <a:xfrm rot="-301618">
              <a:off x="-312139" y="-704796"/>
              <a:ext cx="1055324" cy="1200381"/>
            </a:xfrm>
            <a:custGeom>
              <a:avLst/>
              <a:gdLst/>
              <a:ahLst/>
              <a:cxnLst/>
              <a:rect l="l" t="t" r="r" b="b"/>
              <a:pathLst>
                <a:path w="648929" h="738126" extrusionOk="0">
                  <a:moveTo>
                    <a:pt x="648073" y="379872"/>
                  </a:moveTo>
                  <a:cubicBezTo>
                    <a:pt x="648261" y="377341"/>
                    <a:pt x="648415" y="374810"/>
                    <a:pt x="648540" y="372285"/>
                  </a:cubicBezTo>
                  <a:cubicBezTo>
                    <a:pt x="653768" y="266482"/>
                    <a:pt x="605822" y="161996"/>
                    <a:pt x="532933" y="84848"/>
                  </a:cubicBezTo>
                  <a:cubicBezTo>
                    <a:pt x="465938" y="13937"/>
                    <a:pt x="376307" y="-14097"/>
                    <a:pt x="280565" y="6703"/>
                  </a:cubicBezTo>
                  <a:cubicBezTo>
                    <a:pt x="230151" y="17654"/>
                    <a:pt x="186294" y="31425"/>
                    <a:pt x="156932" y="77575"/>
                  </a:cubicBezTo>
                  <a:cubicBezTo>
                    <a:pt x="136365" y="109901"/>
                    <a:pt x="126201" y="147551"/>
                    <a:pt x="115445" y="184318"/>
                  </a:cubicBezTo>
                  <a:cubicBezTo>
                    <a:pt x="91663" y="265593"/>
                    <a:pt x="63658" y="345556"/>
                    <a:pt x="35681" y="425480"/>
                  </a:cubicBezTo>
                  <a:cubicBezTo>
                    <a:pt x="15588" y="482876"/>
                    <a:pt x="-4791" y="542518"/>
                    <a:pt x="1000" y="603055"/>
                  </a:cubicBezTo>
                  <a:cubicBezTo>
                    <a:pt x="6786" y="663592"/>
                    <a:pt x="46523" y="725417"/>
                    <a:pt x="106353" y="736298"/>
                  </a:cubicBezTo>
                  <a:cubicBezTo>
                    <a:pt x="180326" y="749757"/>
                    <a:pt x="243336" y="685338"/>
                    <a:pt x="313934" y="659476"/>
                  </a:cubicBezTo>
                  <a:cubicBezTo>
                    <a:pt x="362478" y="641697"/>
                    <a:pt x="416015" y="642301"/>
                    <a:pt x="465288" y="626637"/>
                  </a:cubicBezTo>
                  <a:cubicBezTo>
                    <a:pt x="568851" y="593718"/>
                    <a:pt x="640110" y="488240"/>
                    <a:pt x="648078" y="37986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3">
  <p:cSld name="SECTION_HEADER_2_1">
    <p:spTree>
      <p:nvGrpSpPr>
        <p:cNvPr id="1" name="Shape 129"/>
        <p:cNvGrpSpPr/>
        <p:nvPr/>
      </p:nvGrpSpPr>
      <p:grpSpPr>
        <a:xfrm>
          <a:off x="0" y="0"/>
          <a:ext cx="0" cy="0"/>
          <a:chOff x="0" y="0"/>
          <a:chExt cx="0" cy="0"/>
        </a:xfrm>
      </p:grpSpPr>
      <p:sp>
        <p:nvSpPr>
          <p:cNvPr id="130" name="Google Shape;130;p15"/>
          <p:cNvSpPr txBox="1">
            <a:spLocks noGrp="1"/>
          </p:cNvSpPr>
          <p:nvPr>
            <p:ph type="title"/>
          </p:nvPr>
        </p:nvSpPr>
        <p:spPr>
          <a:xfrm>
            <a:off x="901925" y="965975"/>
            <a:ext cx="7340400" cy="16092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1" name="Google Shape;131;p15"/>
          <p:cNvSpPr txBox="1">
            <a:spLocks noGrp="1"/>
          </p:cNvSpPr>
          <p:nvPr>
            <p:ph type="title" idx="2" hasCustomPrompt="1"/>
          </p:nvPr>
        </p:nvSpPr>
        <p:spPr>
          <a:xfrm>
            <a:off x="3745987" y="3261626"/>
            <a:ext cx="1652100" cy="9159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r>
              <a:t>xx%</a:t>
            </a:r>
          </a:p>
        </p:txBody>
      </p:sp>
      <p:sp>
        <p:nvSpPr>
          <p:cNvPr id="132" name="Google Shape;132;p15"/>
          <p:cNvSpPr txBox="1">
            <a:spLocks noGrp="1"/>
          </p:cNvSpPr>
          <p:nvPr>
            <p:ph type="subTitle" idx="1"/>
          </p:nvPr>
        </p:nvSpPr>
        <p:spPr>
          <a:xfrm>
            <a:off x="1075400" y="2672424"/>
            <a:ext cx="6993300" cy="5130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grpSp>
        <p:nvGrpSpPr>
          <p:cNvPr id="133" name="Google Shape;133;p15"/>
          <p:cNvGrpSpPr/>
          <p:nvPr/>
        </p:nvGrpSpPr>
        <p:grpSpPr>
          <a:xfrm>
            <a:off x="-783434" y="-995075"/>
            <a:ext cx="11634875" cy="7273157"/>
            <a:chOff x="-783434" y="-995075"/>
            <a:chExt cx="11634875" cy="7273157"/>
          </a:xfrm>
        </p:grpSpPr>
        <p:sp>
          <p:nvSpPr>
            <p:cNvPr id="134" name="Google Shape;134;p15"/>
            <p:cNvSpPr/>
            <p:nvPr/>
          </p:nvSpPr>
          <p:spPr>
            <a:xfrm rot="4688171">
              <a:off x="8112116" y="2985497"/>
              <a:ext cx="2482306" cy="2540280"/>
            </a:xfrm>
            <a:custGeom>
              <a:avLst/>
              <a:gdLst/>
              <a:ahLst/>
              <a:cxnLst/>
              <a:rect l="l" t="t" r="r" b="b"/>
              <a:pathLst>
                <a:path w="596875" h="610815" extrusionOk="0">
                  <a:moveTo>
                    <a:pt x="596506" y="487845"/>
                  </a:moveTo>
                  <a:cubicBezTo>
                    <a:pt x="605530" y="279420"/>
                    <a:pt x="448237" y="-17627"/>
                    <a:pt x="208814" y="819"/>
                  </a:cubicBezTo>
                  <a:cubicBezTo>
                    <a:pt x="206471" y="1002"/>
                    <a:pt x="204105" y="848"/>
                    <a:pt x="201751" y="836"/>
                  </a:cubicBezTo>
                  <a:cubicBezTo>
                    <a:pt x="185237" y="768"/>
                    <a:pt x="168570" y="660"/>
                    <a:pt x="152637" y="5169"/>
                  </a:cubicBezTo>
                  <a:cubicBezTo>
                    <a:pt x="136905" y="9620"/>
                    <a:pt x="121588" y="15629"/>
                    <a:pt x="106220" y="21312"/>
                  </a:cubicBezTo>
                  <a:cubicBezTo>
                    <a:pt x="82729" y="29993"/>
                    <a:pt x="63109" y="45310"/>
                    <a:pt x="42975" y="59544"/>
                  </a:cubicBezTo>
                  <a:cubicBezTo>
                    <a:pt x="35902" y="64543"/>
                    <a:pt x="29403" y="71104"/>
                    <a:pt x="24433" y="78200"/>
                  </a:cubicBezTo>
                  <a:cubicBezTo>
                    <a:pt x="6670" y="103567"/>
                    <a:pt x="-2074" y="131903"/>
                    <a:pt x="417" y="163026"/>
                  </a:cubicBezTo>
                  <a:cubicBezTo>
                    <a:pt x="3165" y="197336"/>
                    <a:pt x="33142" y="213987"/>
                    <a:pt x="48220" y="243634"/>
                  </a:cubicBezTo>
                  <a:cubicBezTo>
                    <a:pt x="63474" y="273634"/>
                    <a:pt x="70052" y="308064"/>
                    <a:pt x="73347" y="341285"/>
                  </a:cubicBezTo>
                  <a:cubicBezTo>
                    <a:pt x="73917" y="347014"/>
                    <a:pt x="74401" y="352771"/>
                    <a:pt x="74840" y="358534"/>
                  </a:cubicBezTo>
                  <a:cubicBezTo>
                    <a:pt x="78790" y="410230"/>
                    <a:pt x="78899" y="463009"/>
                    <a:pt x="98057" y="510954"/>
                  </a:cubicBezTo>
                  <a:cubicBezTo>
                    <a:pt x="119353" y="564251"/>
                    <a:pt x="174287" y="610441"/>
                    <a:pt x="230218" y="597541"/>
                  </a:cubicBezTo>
                  <a:cubicBezTo>
                    <a:pt x="248898" y="593232"/>
                    <a:pt x="265657" y="582874"/>
                    <a:pt x="284086" y="577596"/>
                  </a:cubicBezTo>
                  <a:cubicBezTo>
                    <a:pt x="329887" y="564468"/>
                    <a:pt x="377776" y="583963"/>
                    <a:pt x="423207" y="598322"/>
                  </a:cubicBezTo>
                  <a:cubicBezTo>
                    <a:pt x="468638" y="612681"/>
                    <a:pt x="523440" y="620314"/>
                    <a:pt x="559506" y="589179"/>
                  </a:cubicBezTo>
                  <a:cubicBezTo>
                    <a:pt x="587528" y="564992"/>
                    <a:pt x="594910" y="524811"/>
                    <a:pt x="596512" y="48782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35" name="Google Shape;135;p15"/>
            <p:cNvSpPr/>
            <p:nvPr/>
          </p:nvSpPr>
          <p:spPr>
            <a:xfrm rot="-4968087">
              <a:off x="7553726" y="4241473"/>
              <a:ext cx="1411187" cy="1605159"/>
            </a:xfrm>
            <a:custGeom>
              <a:avLst/>
              <a:gdLst/>
              <a:ahLst/>
              <a:cxnLst/>
              <a:rect l="l" t="t" r="r" b="b"/>
              <a:pathLst>
                <a:path w="648929" h="738126" extrusionOk="0">
                  <a:moveTo>
                    <a:pt x="648073" y="379872"/>
                  </a:moveTo>
                  <a:cubicBezTo>
                    <a:pt x="648261" y="377341"/>
                    <a:pt x="648415" y="374810"/>
                    <a:pt x="648540" y="372285"/>
                  </a:cubicBezTo>
                  <a:cubicBezTo>
                    <a:pt x="653768" y="266482"/>
                    <a:pt x="605822" y="161996"/>
                    <a:pt x="532933" y="84848"/>
                  </a:cubicBezTo>
                  <a:cubicBezTo>
                    <a:pt x="465938" y="13937"/>
                    <a:pt x="376307" y="-14097"/>
                    <a:pt x="280565" y="6703"/>
                  </a:cubicBezTo>
                  <a:cubicBezTo>
                    <a:pt x="230151" y="17654"/>
                    <a:pt x="186294" y="31425"/>
                    <a:pt x="156932" y="77575"/>
                  </a:cubicBezTo>
                  <a:cubicBezTo>
                    <a:pt x="136365" y="109901"/>
                    <a:pt x="126201" y="147551"/>
                    <a:pt x="115445" y="184318"/>
                  </a:cubicBezTo>
                  <a:cubicBezTo>
                    <a:pt x="91663" y="265593"/>
                    <a:pt x="63658" y="345556"/>
                    <a:pt x="35681" y="425480"/>
                  </a:cubicBezTo>
                  <a:cubicBezTo>
                    <a:pt x="15588" y="482876"/>
                    <a:pt x="-4791" y="542518"/>
                    <a:pt x="1000" y="603055"/>
                  </a:cubicBezTo>
                  <a:cubicBezTo>
                    <a:pt x="6786" y="663592"/>
                    <a:pt x="46523" y="725417"/>
                    <a:pt x="106353" y="736298"/>
                  </a:cubicBezTo>
                  <a:cubicBezTo>
                    <a:pt x="180326" y="749757"/>
                    <a:pt x="243336" y="685338"/>
                    <a:pt x="313934" y="659476"/>
                  </a:cubicBezTo>
                  <a:cubicBezTo>
                    <a:pt x="362478" y="641697"/>
                    <a:pt x="416015" y="642301"/>
                    <a:pt x="465288" y="626637"/>
                  </a:cubicBezTo>
                  <a:cubicBezTo>
                    <a:pt x="568851" y="593718"/>
                    <a:pt x="640110" y="488240"/>
                    <a:pt x="648078" y="37986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36" name="Google Shape;136;p15"/>
            <p:cNvSpPr/>
            <p:nvPr/>
          </p:nvSpPr>
          <p:spPr>
            <a:xfrm rot="6413113">
              <a:off x="-100146" y="3680590"/>
              <a:ext cx="1751524" cy="2726922"/>
            </a:xfrm>
            <a:custGeom>
              <a:avLst/>
              <a:gdLst/>
              <a:ahLst/>
              <a:cxnLst/>
              <a:rect l="l" t="t" r="r" b="b"/>
              <a:pathLst>
                <a:path w="565266" h="880054" extrusionOk="0">
                  <a:moveTo>
                    <a:pt x="417919" y="313655"/>
                  </a:moveTo>
                  <a:cubicBezTo>
                    <a:pt x="404239" y="252719"/>
                    <a:pt x="406519" y="187782"/>
                    <a:pt x="382293" y="130192"/>
                  </a:cubicBezTo>
                  <a:cubicBezTo>
                    <a:pt x="362570" y="83256"/>
                    <a:pt x="325404" y="43907"/>
                    <a:pt x="279631" y="21573"/>
                  </a:cubicBezTo>
                  <a:cubicBezTo>
                    <a:pt x="233915" y="-761"/>
                    <a:pt x="172352" y="-6677"/>
                    <a:pt x="123671" y="8183"/>
                  </a:cubicBezTo>
                  <a:cubicBezTo>
                    <a:pt x="60056" y="27598"/>
                    <a:pt x="11889" y="89600"/>
                    <a:pt x="8868" y="156031"/>
                  </a:cubicBezTo>
                  <a:cubicBezTo>
                    <a:pt x="5960" y="218444"/>
                    <a:pt x="38566" y="276130"/>
                    <a:pt x="66212" y="332170"/>
                  </a:cubicBezTo>
                  <a:cubicBezTo>
                    <a:pt x="93859" y="388209"/>
                    <a:pt x="117686" y="452930"/>
                    <a:pt x="96994" y="511871"/>
                  </a:cubicBezTo>
                  <a:cubicBezTo>
                    <a:pt x="84852" y="546398"/>
                    <a:pt x="58916" y="573930"/>
                    <a:pt x="36970" y="603218"/>
                  </a:cubicBezTo>
                  <a:cubicBezTo>
                    <a:pt x="15024" y="632506"/>
                    <a:pt x="-4129" y="667591"/>
                    <a:pt x="773" y="703856"/>
                  </a:cubicBezTo>
                  <a:cubicBezTo>
                    <a:pt x="6303" y="744727"/>
                    <a:pt x="42100" y="776249"/>
                    <a:pt x="81204" y="789400"/>
                  </a:cubicBezTo>
                  <a:cubicBezTo>
                    <a:pt x="120308" y="802551"/>
                    <a:pt x="162604" y="800909"/>
                    <a:pt x="203817" y="799472"/>
                  </a:cubicBezTo>
                  <a:cubicBezTo>
                    <a:pt x="245030" y="798036"/>
                    <a:pt x="287497" y="797129"/>
                    <a:pt x="326145" y="811574"/>
                  </a:cubicBezTo>
                  <a:cubicBezTo>
                    <a:pt x="353221" y="821709"/>
                    <a:pt x="376992" y="838884"/>
                    <a:pt x="401959" y="853551"/>
                  </a:cubicBezTo>
                  <a:cubicBezTo>
                    <a:pt x="426869" y="868218"/>
                    <a:pt x="454458" y="880764"/>
                    <a:pt x="483358" y="880023"/>
                  </a:cubicBezTo>
                  <a:cubicBezTo>
                    <a:pt x="512316" y="879282"/>
                    <a:pt x="542470" y="861856"/>
                    <a:pt x="549824" y="833873"/>
                  </a:cubicBezTo>
                  <a:cubicBezTo>
                    <a:pt x="573138" y="745058"/>
                    <a:pt x="572226" y="646049"/>
                    <a:pt x="532039" y="563470"/>
                  </a:cubicBezTo>
                  <a:cubicBezTo>
                    <a:pt x="491909" y="480890"/>
                    <a:pt x="438099" y="403241"/>
                    <a:pt x="417919" y="313655"/>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37" name="Google Shape;137;p15"/>
            <p:cNvSpPr/>
            <p:nvPr/>
          </p:nvSpPr>
          <p:spPr>
            <a:xfrm rot="-9370469">
              <a:off x="40297" y="4726587"/>
              <a:ext cx="1470637" cy="1089268"/>
            </a:xfrm>
            <a:custGeom>
              <a:avLst/>
              <a:gdLst/>
              <a:ahLst/>
              <a:cxnLst/>
              <a:rect l="l" t="t" r="r" b="b"/>
              <a:pathLst>
                <a:path w="155617" h="115262" extrusionOk="0">
                  <a:moveTo>
                    <a:pt x="88521" y="113551"/>
                  </a:moveTo>
                  <a:cubicBezTo>
                    <a:pt x="145256" y="101346"/>
                    <a:pt x="162032" y="71437"/>
                    <a:pt x="153544" y="43363"/>
                  </a:cubicBezTo>
                  <a:cubicBezTo>
                    <a:pt x="145056" y="15289"/>
                    <a:pt x="121571" y="-26072"/>
                    <a:pt x="52672" y="22221"/>
                  </a:cubicBezTo>
                  <a:cubicBezTo>
                    <a:pt x="28656" y="39054"/>
                    <a:pt x="-7215" y="53076"/>
                    <a:pt x="1272" y="81150"/>
                  </a:cubicBezTo>
                  <a:cubicBezTo>
                    <a:pt x="9760" y="109224"/>
                    <a:pt x="59843" y="119724"/>
                    <a:pt x="88515" y="11355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38" name="Google Shape;138;p15"/>
            <p:cNvSpPr/>
            <p:nvPr/>
          </p:nvSpPr>
          <p:spPr>
            <a:xfrm rot="-816550">
              <a:off x="3538083" y="-536125"/>
              <a:ext cx="2340221" cy="1274450"/>
            </a:xfrm>
            <a:custGeom>
              <a:avLst/>
              <a:gdLst/>
              <a:ahLst/>
              <a:cxnLst/>
              <a:rect l="l" t="t" r="r" b="b"/>
              <a:pathLst>
                <a:path w="899018" h="622922" extrusionOk="0">
                  <a:moveTo>
                    <a:pt x="824694" y="247222"/>
                  </a:moveTo>
                  <a:cubicBezTo>
                    <a:pt x="771046" y="180375"/>
                    <a:pt x="690660" y="152007"/>
                    <a:pt x="613700" y="121400"/>
                  </a:cubicBezTo>
                  <a:cubicBezTo>
                    <a:pt x="573049" y="105248"/>
                    <a:pt x="534841" y="85465"/>
                    <a:pt x="496769" y="63986"/>
                  </a:cubicBezTo>
                  <a:cubicBezTo>
                    <a:pt x="457950" y="42065"/>
                    <a:pt x="418893" y="21400"/>
                    <a:pt x="375629" y="9626"/>
                  </a:cubicBezTo>
                  <a:cubicBezTo>
                    <a:pt x="228531" y="-30381"/>
                    <a:pt x="47433" y="57844"/>
                    <a:pt x="5933" y="208878"/>
                  </a:cubicBezTo>
                  <a:cubicBezTo>
                    <a:pt x="-18736" y="298664"/>
                    <a:pt x="37253" y="376641"/>
                    <a:pt x="104982" y="429780"/>
                  </a:cubicBezTo>
                  <a:cubicBezTo>
                    <a:pt x="240543" y="536158"/>
                    <a:pt x="350519" y="501276"/>
                    <a:pt x="495581" y="535276"/>
                  </a:cubicBezTo>
                  <a:cubicBezTo>
                    <a:pt x="630735" y="566969"/>
                    <a:pt x="767246" y="715662"/>
                    <a:pt x="883703" y="535107"/>
                  </a:cubicBezTo>
                  <a:cubicBezTo>
                    <a:pt x="926865" y="468157"/>
                    <a:pt x="869689" y="303279"/>
                    <a:pt x="824660" y="24715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39" name="Google Shape;139;p15"/>
            <p:cNvSpPr/>
            <p:nvPr/>
          </p:nvSpPr>
          <p:spPr>
            <a:xfrm>
              <a:off x="3769050" y="-995075"/>
              <a:ext cx="2118809" cy="1336936"/>
            </a:xfrm>
            <a:custGeom>
              <a:avLst/>
              <a:gdLst/>
              <a:ahLst/>
              <a:cxnLst/>
              <a:rect l="l" t="t" r="r" b="b"/>
              <a:pathLst>
                <a:path w="520592" h="444534" extrusionOk="0">
                  <a:moveTo>
                    <a:pt x="149208" y="431687"/>
                  </a:moveTo>
                  <a:cubicBezTo>
                    <a:pt x="184134" y="412460"/>
                    <a:pt x="207812" y="384221"/>
                    <a:pt x="249972" y="374593"/>
                  </a:cubicBezTo>
                  <a:cubicBezTo>
                    <a:pt x="282429" y="367183"/>
                    <a:pt x="318614" y="371008"/>
                    <a:pt x="345457" y="390708"/>
                  </a:cubicBezTo>
                  <a:cubicBezTo>
                    <a:pt x="366850" y="406412"/>
                    <a:pt x="381813" y="431425"/>
                    <a:pt x="406621" y="440865"/>
                  </a:cubicBezTo>
                  <a:cubicBezTo>
                    <a:pt x="435561" y="451877"/>
                    <a:pt x="469506" y="436857"/>
                    <a:pt x="488562" y="412448"/>
                  </a:cubicBezTo>
                  <a:cubicBezTo>
                    <a:pt x="507619" y="388040"/>
                    <a:pt x="514550" y="356386"/>
                    <a:pt x="517976" y="325610"/>
                  </a:cubicBezTo>
                  <a:cubicBezTo>
                    <a:pt x="526993" y="244575"/>
                    <a:pt x="513598" y="157823"/>
                    <a:pt x="463834" y="93239"/>
                  </a:cubicBezTo>
                  <a:cubicBezTo>
                    <a:pt x="395181" y="4132"/>
                    <a:pt x="261560" y="-24723"/>
                    <a:pt x="159440" y="22441"/>
                  </a:cubicBezTo>
                  <a:cubicBezTo>
                    <a:pt x="57314" y="69605"/>
                    <a:pt x="-6786" y="185036"/>
                    <a:pt x="573" y="297286"/>
                  </a:cubicBezTo>
                  <a:cubicBezTo>
                    <a:pt x="3326" y="339257"/>
                    <a:pt x="16283" y="382624"/>
                    <a:pt x="46939" y="411422"/>
                  </a:cubicBezTo>
                  <a:cubicBezTo>
                    <a:pt x="71821" y="434799"/>
                    <a:pt x="117189" y="449318"/>
                    <a:pt x="149214" y="431687"/>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CUSTOM_6_1">
    <p:spTree>
      <p:nvGrpSpPr>
        <p:cNvPr id="1" name="Shape 140"/>
        <p:cNvGrpSpPr/>
        <p:nvPr/>
      </p:nvGrpSpPr>
      <p:grpSpPr>
        <a:xfrm>
          <a:off x="0" y="0"/>
          <a:ext cx="0" cy="0"/>
          <a:chOff x="0" y="0"/>
          <a:chExt cx="0" cy="0"/>
        </a:xfrm>
      </p:grpSpPr>
      <p:sp>
        <p:nvSpPr>
          <p:cNvPr id="141" name="Google Shape;141;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2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42" name="Google Shape;142;p16"/>
          <p:cNvSpPr txBox="1">
            <a:spLocks noGrp="1"/>
          </p:cNvSpPr>
          <p:nvPr>
            <p:ph type="subTitle" idx="1"/>
          </p:nvPr>
        </p:nvSpPr>
        <p:spPr>
          <a:xfrm>
            <a:off x="713225" y="1177625"/>
            <a:ext cx="3623100" cy="3133800"/>
          </a:xfrm>
          <a:prstGeom prst="rect">
            <a:avLst/>
          </a:prstGeom>
        </p:spPr>
        <p:txBody>
          <a:bodyPr spcFirstLastPara="1" wrap="square" lIns="91425" tIns="91425" rIns="91425" bIns="91425" anchor="t" anchorCtr="0">
            <a:noAutofit/>
          </a:bodyPr>
          <a:lstStyle>
            <a:lvl1pPr lvl="0">
              <a:spcBef>
                <a:spcPts val="0"/>
              </a:spcBef>
              <a:spcAft>
                <a:spcPts val="0"/>
              </a:spcAft>
              <a:buClr>
                <a:srgbClr val="0F1E3A"/>
              </a:buClr>
              <a:buSzPts val="1400"/>
              <a:buFont typeface="Roboto"/>
              <a:buChar char="●"/>
              <a:defRPr sz="1400"/>
            </a:lvl1pPr>
            <a:lvl2pPr lvl="1" algn="ctr">
              <a:lnSpc>
                <a:spcPct val="100000"/>
              </a:lnSpc>
              <a:spcBef>
                <a:spcPts val="1000"/>
              </a:spcBef>
              <a:spcAft>
                <a:spcPts val="0"/>
              </a:spcAft>
              <a:buClr>
                <a:srgbClr val="0F1E3A"/>
              </a:buClr>
              <a:buSzPts val="1400"/>
              <a:buFont typeface="Roboto"/>
              <a:buChar char="○"/>
              <a:defRPr/>
            </a:lvl2pPr>
            <a:lvl3pPr lvl="2" algn="ctr">
              <a:lnSpc>
                <a:spcPct val="100000"/>
              </a:lnSpc>
              <a:spcBef>
                <a:spcPts val="0"/>
              </a:spcBef>
              <a:spcAft>
                <a:spcPts val="0"/>
              </a:spcAft>
              <a:buClr>
                <a:srgbClr val="0F1E3A"/>
              </a:buClr>
              <a:buSzPts val="1400"/>
              <a:buFont typeface="Roboto"/>
              <a:buChar char="■"/>
              <a:defRPr/>
            </a:lvl3pPr>
            <a:lvl4pPr lvl="3" algn="ctr">
              <a:lnSpc>
                <a:spcPct val="100000"/>
              </a:lnSpc>
              <a:spcBef>
                <a:spcPts val="0"/>
              </a:spcBef>
              <a:spcAft>
                <a:spcPts val="0"/>
              </a:spcAft>
              <a:buClr>
                <a:srgbClr val="0F1E3A"/>
              </a:buClr>
              <a:buSzPts val="1400"/>
              <a:buFont typeface="Roboto"/>
              <a:buChar char="●"/>
              <a:defRPr/>
            </a:lvl4pPr>
            <a:lvl5pPr lvl="4" algn="ctr">
              <a:lnSpc>
                <a:spcPct val="100000"/>
              </a:lnSpc>
              <a:spcBef>
                <a:spcPts val="0"/>
              </a:spcBef>
              <a:spcAft>
                <a:spcPts val="0"/>
              </a:spcAft>
              <a:buClr>
                <a:srgbClr val="0F1E3A"/>
              </a:buClr>
              <a:buSzPts val="1400"/>
              <a:buFont typeface="Roboto"/>
              <a:buChar char="○"/>
              <a:defRPr/>
            </a:lvl5pPr>
            <a:lvl6pPr lvl="5" algn="ctr">
              <a:lnSpc>
                <a:spcPct val="100000"/>
              </a:lnSpc>
              <a:spcBef>
                <a:spcPts val="0"/>
              </a:spcBef>
              <a:spcAft>
                <a:spcPts val="0"/>
              </a:spcAft>
              <a:buClr>
                <a:srgbClr val="0F1E3A"/>
              </a:buClr>
              <a:buSzPts val="1400"/>
              <a:buFont typeface="Roboto"/>
              <a:buChar char="■"/>
              <a:defRPr/>
            </a:lvl6pPr>
            <a:lvl7pPr lvl="6" algn="ctr">
              <a:lnSpc>
                <a:spcPct val="100000"/>
              </a:lnSpc>
              <a:spcBef>
                <a:spcPts val="0"/>
              </a:spcBef>
              <a:spcAft>
                <a:spcPts val="0"/>
              </a:spcAft>
              <a:buClr>
                <a:srgbClr val="0F1E3A"/>
              </a:buClr>
              <a:buSzPts val="1400"/>
              <a:buFont typeface="Roboto"/>
              <a:buChar char="●"/>
              <a:defRPr/>
            </a:lvl7pPr>
            <a:lvl8pPr lvl="7" algn="ctr">
              <a:lnSpc>
                <a:spcPct val="100000"/>
              </a:lnSpc>
              <a:spcBef>
                <a:spcPts val="0"/>
              </a:spcBef>
              <a:spcAft>
                <a:spcPts val="0"/>
              </a:spcAft>
              <a:buClr>
                <a:srgbClr val="0F1E3A"/>
              </a:buClr>
              <a:buSzPts val="1400"/>
              <a:buFont typeface="Roboto"/>
              <a:buChar char="○"/>
              <a:defRPr/>
            </a:lvl8pPr>
            <a:lvl9pPr lvl="8" algn="ctr">
              <a:lnSpc>
                <a:spcPct val="100000"/>
              </a:lnSpc>
              <a:spcBef>
                <a:spcPts val="0"/>
              </a:spcBef>
              <a:spcAft>
                <a:spcPts val="0"/>
              </a:spcAft>
              <a:buClr>
                <a:srgbClr val="0F1E3A"/>
              </a:buClr>
              <a:buSzPts val="1400"/>
              <a:buFont typeface="Roboto"/>
              <a:buChar char="■"/>
              <a:defRPr/>
            </a:lvl9pPr>
          </a:lstStyle>
          <a:p>
            <a:endParaRPr/>
          </a:p>
        </p:txBody>
      </p:sp>
      <p:grpSp>
        <p:nvGrpSpPr>
          <p:cNvPr id="143" name="Google Shape;143;p16"/>
          <p:cNvGrpSpPr/>
          <p:nvPr/>
        </p:nvGrpSpPr>
        <p:grpSpPr>
          <a:xfrm>
            <a:off x="-1084673" y="-1141572"/>
            <a:ext cx="10910664" cy="7129566"/>
            <a:chOff x="-1084673" y="-1141572"/>
            <a:chExt cx="10910664" cy="7129566"/>
          </a:xfrm>
        </p:grpSpPr>
        <p:grpSp>
          <p:nvGrpSpPr>
            <p:cNvPr id="144" name="Google Shape;144;p16"/>
            <p:cNvGrpSpPr/>
            <p:nvPr/>
          </p:nvGrpSpPr>
          <p:grpSpPr>
            <a:xfrm>
              <a:off x="7457743" y="-1141572"/>
              <a:ext cx="2368247" cy="2159304"/>
              <a:chOff x="7457743" y="-1141572"/>
              <a:chExt cx="2368247" cy="2159304"/>
            </a:xfrm>
          </p:grpSpPr>
          <p:sp>
            <p:nvSpPr>
              <p:cNvPr id="145" name="Google Shape;145;p16"/>
              <p:cNvSpPr/>
              <p:nvPr/>
            </p:nvSpPr>
            <p:spPr>
              <a:xfrm>
                <a:off x="8236901" y="-427425"/>
                <a:ext cx="1589089" cy="1445156"/>
              </a:xfrm>
              <a:custGeom>
                <a:avLst/>
                <a:gdLst/>
                <a:ahLst/>
                <a:cxnLst/>
                <a:rect l="l" t="t" r="r" b="b"/>
                <a:pathLst>
                  <a:path w="889001" h="808479" extrusionOk="0">
                    <a:moveTo>
                      <a:pt x="889001" y="425515"/>
                    </a:moveTo>
                    <a:cubicBezTo>
                      <a:pt x="889001" y="517778"/>
                      <a:pt x="840647" y="598742"/>
                      <a:pt x="767896" y="644415"/>
                    </a:cubicBezTo>
                    <a:cubicBezTo>
                      <a:pt x="717302" y="676210"/>
                      <a:pt x="670306" y="713230"/>
                      <a:pt x="626227" y="753576"/>
                    </a:cubicBezTo>
                    <a:cubicBezTo>
                      <a:pt x="588935" y="787679"/>
                      <a:pt x="539292" y="808479"/>
                      <a:pt x="484762" y="808479"/>
                    </a:cubicBezTo>
                    <a:cubicBezTo>
                      <a:pt x="447809" y="808479"/>
                      <a:pt x="413062" y="798910"/>
                      <a:pt x="382896" y="782114"/>
                    </a:cubicBezTo>
                    <a:cubicBezTo>
                      <a:pt x="334372" y="755103"/>
                      <a:pt x="280996" y="738103"/>
                      <a:pt x="225923" y="730672"/>
                    </a:cubicBezTo>
                    <a:cubicBezTo>
                      <a:pt x="130675" y="717845"/>
                      <a:pt x="0" y="665589"/>
                      <a:pt x="0" y="480520"/>
                    </a:cubicBezTo>
                    <a:cubicBezTo>
                      <a:pt x="0" y="415098"/>
                      <a:pt x="21513" y="355037"/>
                      <a:pt x="59959" y="308448"/>
                    </a:cubicBezTo>
                    <a:cubicBezTo>
                      <a:pt x="92500" y="269018"/>
                      <a:pt x="119443" y="225347"/>
                      <a:pt x="142449" y="179673"/>
                    </a:cubicBezTo>
                    <a:cubicBezTo>
                      <a:pt x="196063" y="73091"/>
                      <a:pt x="306378" y="0"/>
                      <a:pt x="433829" y="0"/>
                    </a:cubicBezTo>
                    <a:cubicBezTo>
                      <a:pt x="537493" y="0"/>
                      <a:pt x="629824" y="48354"/>
                      <a:pt x="689511" y="123752"/>
                    </a:cubicBezTo>
                    <a:cubicBezTo>
                      <a:pt x="717574" y="159178"/>
                      <a:pt x="749335" y="191584"/>
                      <a:pt x="785473" y="218696"/>
                    </a:cubicBezTo>
                    <a:cubicBezTo>
                      <a:pt x="848316" y="265828"/>
                      <a:pt x="888967" y="340921"/>
                      <a:pt x="888967" y="425515"/>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46" name="Google Shape;146;p16"/>
              <p:cNvSpPr/>
              <p:nvPr/>
            </p:nvSpPr>
            <p:spPr>
              <a:xfrm rot="-5646513">
                <a:off x="7528608" y="-1087209"/>
                <a:ext cx="1804327" cy="1821464"/>
              </a:xfrm>
              <a:custGeom>
                <a:avLst/>
                <a:gdLst/>
                <a:ahLst/>
                <a:cxnLst/>
                <a:rect l="l" t="t" r="r" b="b"/>
                <a:pathLst>
                  <a:path w="1013910" h="1023540" extrusionOk="0">
                    <a:moveTo>
                      <a:pt x="80634" y="406260"/>
                    </a:moveTo>
                    <a:cubicBezTo>
                      <a:pt x="84333" y="420478"/>
                      <a:pt x="89016" y="434424"/>
                      <a:pt x="94343" y="448099"/>
                    </a:cubicBezTo>
                    <a:cubicBezTo>
                      <a:pt x="106254" y="478570"/>
                      <a:pt x="130244" y="581386"/>
                      <a:pt x="51283" y="700761"/>
                    </a:cubicBezTo>
                    <a:cubicBezTo>
                      <a:pt x="-118686" y="957767"/>
                      <a:pt x="169640" y="1140800"/>
                      <a:pt x="394240" y="934421"/>
                    </a:cubicBezTo>
                    <a:cubicBezTo>
                      <a:pt x="618841" y="728043"/>
                      <a:pt x="649176" y="718949"/>
                      <a:pt x="858608" y="646096"/>
                    </a:cubicBezTo>
                    <a:cubicBezTo>
                      <a:pt x="1068041" y="573242"/>
                      <a:pt x="1122774" y="231710"/>
                      <a:pt x="655250" y="33035"/>
                    </a:cubicBezTo>
                    <a:cubicBezTo>
                      <a:pt x="419893" y="-66999"/>
                      <a:pt x="-9355" y="60927"/>
                      <a:pt x="80601" y="40629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nvGrpSpPr>
            <p:cNvPr id="147" name="Google Shape;147;p16"/>
            <p:cNvGrpSpPr/>
            <p:nvPr/>
          </p:nvGrpSpPr>
          <p:grpSpPr>
            <a:xfrm>
              <a:off x="-1084673" y="2796511"/>
              <a:ext cx="2534060" cy="3191483"/>
              <a:chOff x="-1084673" y="2796511"/>
              <a:chExt cx="2534060" cy="3191483"/>
            </a:xfrm>
          </p:grpSpPr>
          <p:sp>
            <p:nvSpPr>
              <p:cNvPr id="148" name="Google Shape;148;p16"/>
              <p:cNvSpPr/>
              <p:nvPr/>
            </p:nvSpPr>
            <p:spPr>
              <a:xfrm rot="-6976989" flipH="1">
                <a:off x="-924627" y="3306286"/>
                <a:ext cx="2213961" cy="1732840"/>
              </a:xfrm>
              <a:custGeom>
                <a:avLst/>
                <a:gdLst/>
                <a:ahLst/>
                <a:cxnLst/>
                <a:rect l="l" t="t" r="r" b="b"/>
                <a:pathLst>
                  <a:path w="1217837" h="953186" extrusionOk="0">
                    <a:moveTo>
                      <a:pt x="1062295" y="604459"/>
                    </a:moveTo>
                    <a:cubicBezTo>
                      <a:pt x="861414" y="661161"/>
                      <a:pt x="683844" y="582200"/>
                      <a:pt x="532437" y="793057"/>
                    </a:cubicBezTo>
                    <a:cubicBezTo>
                      <a:pt x="381029" y="1003880"/>
                      <a:pt x="132235" y="1000046"/>
                      <a:pt x="33729" y="819660"/>
                    </a:cubicBezTo>
                    <a:cubicBezTo>
                      <a:pt x="-43061" y="679043"/>
                      <a:pt x="-1358" y="507853"/>
                      <a:pt x="291175" y="391837"/>
                    </a:cubicBezTo>
                    <a:cubicBezTo>
                      <a:pt x="583709" y="275855"/>
                      <a:pt x="553373" y="89192"/>
                      <a:pt x="878142" y="10265"/>
                    </a:cubicBezTo>
                    <a:cubicBezTo>
                      <a:pt x="1277767" y="-86885"/>
                      <a:pt x="1305389" y="535813"/>
                      <a:pt x="1062295" y="604459"/>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49" name="Google Shape;149;p16"/>
              <p:cNvSpPr/>
              <p:nvPr/>
            </p:nvSpPr>
            <p:spPr>
              <a:xfrm rot="6922733">
                <a:off x="-9194" y="4560241"/>
                <a:ext cx="1296367" cy="1178947"/>
              </a:xfrm>
              <a:custGeom>
                <a:avLst/>
                <a:gdLst/>
                <a:ahLst/>
                <a:cxnLst/>
                <a:rect l="l" t="t" r="r" b="b"/>
                <a:pathLst>
                  <a:path w="889001" h="808479" extrusionOk="0">
                    <a:moveTo>
                      <a:pt x="889001" y="425515"/>
                    </a:moveTo>
                    <a:cubicBezTo>
                      <a:pt x="889001" y="517778"/>
                      <a:pt x="840647" y="598742"/>
                      <a:pt x="767896" y="644415"/>
                    </a:cubicBezTo>
                    <a:cubicBezTo>
                      <a:pt x="717302" y="676210"/>
                      <a:pt x="670306" y="713230"/>
                      <a:pt x="626227" y="753576"/>
                    </a:cubicBezTo>
                    <a:cubicBezTo>
                      <a:pt x="588935" y="787679"/>
                      <a:pt x="539292" y="808479"/>
                      <a:pt x="484762" y="808479"/>
                    </a:cubicBezTo>
                    <a:cubicBezTo>
                      <a:pt x="447809" y="808479"/>
                      <a:pt x="413062" y="798910"/>
                      <a:pt x="382896" y="782114"/>
                    </a:cubicBezTo>
                    <a:cubicBezTo>
                      <a:pt x="334372" y="755103"/>
                      <a:pt x="280996" y="738103"/>
                      <a:pt x="225923" y="730672"/>
                    </a:cubicBezTo>
                    <a:cubicBezTo>
                      <a:pt x="130675" y="717845"/>
                      <a:pt x="0" y="665589"/>
                      <a:pt x="0" y="480520"/>
                    </a:cubicBezTo>
                    <a:cubicBezTo>
                      <a:pt x="0" y="415098"/>
                      <a:pt x="21513" y="355037"/>
                      <a:pt x="59959" y="308448"/>
                    </a:cubicBezTo>
                    <a:cubicBezTo>
                      <a:pt x="92500" y="269018"/>
                      <a:pt x="119443" y="225347"/>
                      <a:pt x="142449" y="179673"/>
                    </a:cubicBezTo>
                    <a:cubicBezTo>
                      <a:pt x="196063" y="73091"/>
                      <a:pt x="306378" y="0"/>
                      <a:pt x="433829" y="0"/>
                    </a:cubicBezTo>
                    <a:cubicBezTo>
                      <a:pt x="537493" y="0"/>
                      <a:pt x="629824" y="48354"/>
                      <a:pt x="689511" y="123752"/>
                    </a:cubicBezTo>
                    <a:cubicBezTo>
                      <a:pt x="717574" y="159178"/>
                      <a:pt x="749335" y="191584"/>
                      <a:pt x="785473" y="218696"/>
                    </a:cubicBezTo>
                    <a:cubicBezTo>
                      <a:pt x="848316" y="265828"/>
                      <a:pt x="888967" y="340921"/>
                      <a:pt x="888967" y="425515"/>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6_1_1">
    <p:spTree>
      <p:nvGrpSpPr>
        <p:cNvPr id="1" name="Shape 150"/>
        <p:cNvGrpSpPr/>
        <p:nvPr/>
      </p:nvGrpSpPr>
      <p:grpSpPr>
        <a:xfrm>
          <a:off x="0" y="0"/>
          <a:ext cx="0" cy="0"/>
          <a:chOff x="0" y="0"/>
          <a:chExt cx="0" cy="0"/>
        </a:xfrm>
      </p:grpSpPr>
      <p:sp>
        <p:nvSpPr>
          <p:cNvPr id="151" name="Google Shape;151;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2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52" name="Google Shape;152;p17"/>
          <p:cNvSpPr txBox="1">
            <a:spLocks noGrp="1"/>
          </p:cNvSpPr>
          <p:nvPr>
            <p:ph type="subTitle" idx="1"/>
          </p:nvPr>
        </p:nvSpPr>
        <p:spPr>
          <a:xfrm>
            <a:off x="713225" y="1177625"/>
            <a:ext cx="3512400" cy="2088000"/>
          </a:xfrm>
          <a:prstGeom prst="rect">
            <a:avLst/>
          </a:prstGeom>
        </p:spPr>
        <p:txBody>
          <a:bodyPr spcFirstLastPara="1" wrap="square" lIns="91425" tIns="91425" rIns="91425" bIns="91425" anchor="t" anchorCtr="0">
            <a:noAutofit/>
          </a:bodyPr>
          <a:lstStyle>
            <a:lvl1pPr lvl="0">
              <a:spcBef>
                <a:spcPts val="0"/>
              </a:spcBef>
              <a:spcAft>
                <a:spcPts val="0"/>
              </a:spcAft>
              <a:buClr>
                <a:srgbClr val="0F1E3A"/>
              </a:buClr>
              <a:buSzPts val="1400"/>
              <a:buFont typeface="Nunito Light"/>
              <a:buChar char="●"/>
              <a:defRPr sz="1200"/>
            </a:lvl1pPr>
            <a:lvl2pPr lvl="1" algn="ctr">
              <a:lnSpc>
                <a:spcPct val="100000"/>
              </a:lnSpc>
              <a:spcBef>
                <a:spcPts val="0"/>
              </a:spcBef>
              <a:spcAft>
                <a:spcPts val="0"/>
              </a:spcAft>
              <a:buClr>
                <a:srgbClr val="0F1E3A"/>
              </a:buClr>
              <a:buSzPts val="1400"/>
              <a:buFont typeface="Nunito Light"/>
              <a:buChar char="○"/>
              <a:defRPr/>
            </a:lvl2pPr>
            <a:lvl3pPr lvl="2" algn="ctr">
              <a:lnSpc>
                <a:spcPct val="100000"/>
              </a:lnSpc>
              <a:spcBef>
                <a:spcPts val="0"/>
              </a:spcBef>
              <a:spcAft>
                <a:spcPts val="0"/>
              </a:spcAft>
              <a:buClr>
                <a:srgbClr val="0F1E3A"/>
              </a:buClr>
              <a:buSzPts val="1400"/>
              <a:buFont typeface="Nunito Light"/>
              <a:buChar char="■"/>
              <a:defRPr/>
            </a:lvl3pPr>
            <a:lvl4pPr lvl="3" algn="ctr">
              <a:lnSpc>
                <a:spcPct val="100000"/>
              </a:lnSpc>
              <a:spcBef>
                <a:spcPts val="0"/>
              </a:spcBef>
              <a:spcAft>
                <a:spcPts val="0"/>
              </a:spcAft>
              <a:buClr>
                <a:srgbClr val="0F1E3A"/>
              </a:buClr>
              <a:buSzPts val="1400"/>
              <a:buFont typeface="Nunito Light"/>
              <a:buChar char="●"/>
              <a:defRPr/>
            </a:lvl4pPr>
            <a:lvl5pPr lvl="4" algn="ctr">
              <a:lnSpc>
                <a:spcPct val="100000"/>
              </a:lnSpc>
              <a:spcBef>
                <a:spcPts val="0"/>
              </a:spcBef>
              <a:spcAft>
                <a:spcPts val="0"/>
              </a:spcAft>
              <a:buClr>
                <a:srgbClr val="0F1E3A"/>
              </a:buClr>
              <a:buSzPts val="1400"/>
              <a:buFont typeface="Nunito Light"/>
              <a:buChar char="○"/>
              <a:defRPr/>
            </a:lvl5pPr>
            <a:lvl6pPr lvl="5" algn="ctr">
              <a:lnSpc>
                <a:spcPct val="100000"/>
              </a:lnSpc>
              <a:spcBef>
                <a:spcPts val="0"/>
              </a:spcBef>
              <a:spcAft>
                <a:spcPts val="0"/>
              </a:spcAft>
              <a:buClr>
                <a:srgbClr val="0F1E3A"/>
              </a:buClr>
              <a:buSzPts val="1400"/>
              <a:buFont typeface="Nunito Light"/>
              <a:buChar char="■"/>
              <a:defRPr/>
            </a:lvl6pPr>
            <a:lvl7pPr lvl="6" algn="ctr">
              <a:lnSpc>
                <a:spcPct val="100000"/>
              </a:lnSpc>
              <a:spcBef>
                <a:spcPts val="0"/>
              </a:spcBef>
              <a:spcAft>
                <a:spcPts val="0"/>
              </a:spcAft>
              <a:buClr>
                <a:srgbClr val="0F1E3A"/>
              </a:buClr>
              <a:buSzPts val="1400"/>
              <a:buFont typeface="Nunito Light"/>
              <a:buChar char="●"/>
              <a:defRPr/>
            </a:lvl7pPr>
            <a:lvl8pPr lvl="7" algn="ctr">
              <a:lnSpc>
                <a:spcPct val="100000"/>
              </a:lnSpc>
              <a:spcBef>
                <a:spcPts val="0"/>
              </a:spcBef>
              <a:spcAft>
                <a:spcPts val="0"/>
              </a:spcAft>
              <a:buClr>
                <a:srgbClr val="0F1E3A"/>
              </a:buClr>
              <a:buSzPts val="1400"/>
              <a:buFont typeface="Nunito Light"/>
              <a:buChar char="○"/>
              <a:defRPr/>
            </a:lvl8pPr>
            <a:lvl9pPr lvl="8" algn="ctr">
              <a:lnSpc>
                <a:spcPct val="100000"/>
              </a:lnSpc>
              <a:spcBef>
                <a:spcPts val="0"/>
              </a:spcBef>
              <a:spcAft>
                <a:spcPts val="0"/>
              </a:spcAft>
              <a:buClr>
                <a:srgbClr val="0F1E3A"/>
              </a:buClr>
              <a:buSzPts val="1400"/>
              <a:buFont typeface="Nunito Light"/>
              <a:buChar char="■"/>
              <a:defRPr/>
            </a:lvl9pPr>
          </a:lstStyle>
          <a:p>
            <a:endParaRPr/>
          </a:p>
        </p:txBody>
      </p:sp>
      <p:grpSp>
        <p:nvGrpSpPr>
          <p:cNvPr id="153" name="Google Shape;153;p17"/>
          <p:cNvGrpSpPr/>
          <p:nvPr/>
        </p:nvGrpSpPr>
        <p:grpSpPr>
          <a:xfrm>
            <a:off x="-841810" y="-671840"/>
            <a:ext cx="10681188" cy="6220279"/>
            <a:chOff x="-841810" y="-671840"/>
            <a:chExt cx="10681188" cy="6220279"/>
          </a:xfrm>
        </p:grpSpPr>
        <p:sp>
          <p:nvSpPr>
            <p:cNvPr id="154" name="Google Shape;154;p17"/>
            <p:cNvSpPr/>
            <p:nvPr/>
          </p:nvSpPr>
          <p:spPr>
            <a:xfrm rot="6678675" flipH="1">
              <a:off x="-10752" y="-518898"/>
              <a:ext cx="1313850" cy="1442309"/>
            </a:xfrm>
            <a:custGeom>
              <a:avLst/>
              <a:gdLst/>
              <a:ahLst/>
              <a:cxnLst/>
              <a:rect l="l" t="t" r="r" b="b"/>
              <a:pathLst>
                <a:path w="896710" h="984384" extrusionOk="0">
                  <a:moveTo>
                    <a:pt x="478588" y="983342"/>
                  </a:moveTo>
                  <a:cubicBezTo>
                    <a:pt x="573125" y="989212"/>
                    <a:pt x="672649" y="971058"/>
                    <a:pt x="750083" y="909267"/>
                  </a:cubicBezTo>
                  <a:cubicBezTo>
                    <a:pt x="782523" y="883376"/>
                    <a:pt x="829486" y="838619"/>
                    <a:pt x="842041" y="796644"/>
                  </a:cubicBezTo>
                  <a:cubicBezTo>
                    <a:pt x="870680" y="700988"/>
                    <a:pt x="899658" y="602787"/>
                    <a:pt x="896469" y="502448"/>
                  </a:cubicBezTo>
                  <a:cubicBezTo>
                    <a:pt x="894094" y="427796"/>
                    <a:pt x="873870" y="354773"/>
                    <a:pt x="873666" y="280223"/>
                  </a:cubicBezTo>
                  <a:cubicBezTo>
                    <a:pt x="873666" y="275948"/>
                    <a:pt x="873700" y="271672"/>
                    <a:pt x="873836" y="267363"/>
                  </a:cubicBezTo>
                  <a:cubicBezTo>
                    <a:pt x="875057" y="225761"/>
                    <a:pt x="883201" y="184330"/>
                    <a:pt x="881029" y="142864"/>
                  </a:cubicBezTo>
                  <a:cubicBezTo>
                    <a:pt x="877568" y="76356"/>
                    <a:pt x="841769" y="35535"/>
                    <a:pt x="787375" y="13615"/>
                  </a:cubicBezTo>
                  <a:cubicBezTo>
                    <a:pt x="729622" y="-9629"/>
                    <a:pt x="664946" y="109"/>
                    <a:pt x="605395" y="18806"/>
                  </a:cubicBezTo>
                  <a:cubicBezTo>
                    <a:pt x="580658" y="26577"/>
                    <a:pt x="555853" y="36078"/>
                    <a:pt x="535086" y="53044"/>
                  </a:cubicBezTo>
                  <a:cubicBezTo>
                    <a:pt x="504683" y="77883"/>
                    <a:pt x="485952" y="116057"/>
                    <a:pt x="462436" y="148870"/>
                  </a:cubicBezTo>
                  <a:cubicBezTo>
                    <a:pt x="399084" y="237366"/>
                    <a:pt x="285681" y="223793"/>
                    <a:pt x="199323" y="264207"/>
                  </a:cubicBezTo>
                  <a:cubicBezTo>
                    <a:pt x="149408" y="287587"/>
                    <a:pt x="106958" y="327661"/>
                    <a:pt x="70514" y="372316"/>
                  </a:cubicBezTo>
                  <a:cubicBezTo>
                    <a:pt x="47270" y="400786"/>
                    <a:pt x="25791" y="431902"/>
                    <a:pt x="13575" y="467769"/>
                  </a:cubicBezTo>
                  <a:cubicBezTo>
                    <a:pt x="1868" y="502109"/>
                    <a:pt x="-914" y="539367"/>
                    <a:pt x="240" y="575878"/>
                  </a:cubicBezTo>
                  <a:cubicBezTo>
                    <a:pt x="2242" y="641131"/>
                    <a:pt x="16731" y="706587"/>
                    <a:pt x="47813" y="761592"/>
                  </a:cubicBezTo>
                  <a:cubicBezTo>
                    <a:pt x="93690" y="842759"/>
                    <a:pt x="164779" y="861795"/>
                    <a:pt x="234273" y="905907"/>
                  </a:cubicBezTo>
                  <a:cubicBezTo>
                    <a:pt x="308314" y="952904"/>
                    <a:pt x="393214" y="978014"/>
                    <a:pt x="478520" y="98330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55" name="Google Shape;155;p17"/>
            <p:cNvSpPr/>
            <p:nvPr/>
          </p:nvSpPr>
          <p:spPr>
            <a:xfrm flipH="1">
              <a:off x="7493407" y="-509171"/>
              <a:ext cx="2090192" cy="2097351"/>
            </a:xfrm>
            <a:custGeom>
              <a:avLst/>
              <a:gdLst/>
              <a:ahLst/>
              <a:cxnLst/>
              <a:rect l="l" t="t" r="r" b="b"/>
              <a:pathLst>
                <a:path w="773429" h="776078" extrusionOk="0">
                  <a:moveTo>
                    <a:pt x="200477" y="775827"/>
                  </a:moveTo>
                  <a:cubicBezTo>
                    <a:pt x="221040" y="774267"/>
                    <a:pt x="240043" y="764867"/>
                    <a:pt x="258332" y="755502"/>
                  </a:cubicBezTo>
                  <a:cubicBezTo>
                    <a:pt x="338379" y="714443"/>
                    <a:pt x="377368" y="632835"/>
                    <a:pt x="392875" y="548852"/>
                  </a:cubicBezTo>
                  <a:cubicBezTo>
                    <a:pt x="406550" y="474777"/>
                    <a:pt x="408858" y="397207"/>
                    <a:pt x="441026" y="328867"/>
                  </a:cubicBezTo>
                  <a:cubicBezTo>
                    <a:pt x="452359" y="304808"/>
                    <a:pt x="469020" y="280920"/>
                    <a:pt x="494368" y="271894"/>
                  </a:cubicBezTo>
                  <a:cubicBezTo>
                    <a:pt x="531863" y="258592"/>
                    <a:pt x="572040" y="282209"/>
                    <a:pt x="611843" y="282548"/>
                  </a:cubicBezTo>
                  <a:cubicBezTo>
                    <a:pt x="651442" y="282854"/>
                    <a:pt x="687614" y="259915"/>
                    <a:pt x="716185" y="232837"/>
                  </a:cubicBezTo>
                  <a:cubicBezTo>
                    <a:pt x="752086" y="198837"/>
                    <a:pt x="781574" y="150924"/>
                    <a:pt x="771394" y="103045"/>
                  </a:cubicBezTo>
                  <a:cubicBezTo>
                    <a:pt x="764200" y="69146"/>
                    <a:pt x="737733" y="41457"/>
                    <a:pt x="706515" y="25509"/>
                  </a:cubicBezTo>
                  <a:cubicBezTo>
                    <a:pt x="675297" y="9560"/>
                    <a:pt x="639701" y="3928"/>
                    <a:pt x="604581" y="1450"/>
                  </a:cubicBezTo>
                  <a:cubicBezTo>
                    <a:pt x="537530" y="-3266"/>
                    <a:pt x="468681" y="2977"/>
                    <a:pt x="406414" y="28223"/>
                  </a:cubicBezTo>
                  <a:cubicBezTo>
                    <a:pt x="364372" y="45291"/>
                    <a:pt x="326164" y="70605"/>
                    <a:pt x="283850" y="87029"/>
                  </a:cubicBezTo>
                  <a:cubicBezTo>
                    <a:pt x="235258" y="105895"/>
                    <a:pt x="181984" y="112716"/>
                    <a:pt x="135768" y="136706"/>
                  </a:cubicBezTo>
                  <a:cubicBezTo>
                    <a:pt x="71940" y="169858"/>
                    <a:pt x="27115" y="236230"/>
                    <a:pt x="20804" y="306878"/>
                  </a:cubicBezTo>
                  <a:cubicBezTo>
                    <a:pt x="17580" y="342915"/>
                    <a:pt x="23756" y="379121"/>
                    <a:pt x="23451" y="415293"/>
                  </a:cubicBezTo>
                  <a:cubicBezTo>
                    <a:pt x="23111" y="454689"/>
                    <a:pt x="15137" y="493610"/>
                    <a:pt x="7943" y="532395"/>
                  </a:cubicBezTo>
                  <a:cubicBezTo>
                    <a:pt x="1157" y="568974"/>
                    <a:pt x="-4917" y="607250"/>
                    <a:pt x="5941" y="642811"/>
                  </a:cubicBezTo>
                  <a:cubicBezTo>
                    <a:pt x="26437" y="709896"/>
                    <a:pt x="129083" y="781155"/>
                    <a:pt x="200477" y="77579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56" name="Google Shape;156;p17"/>
            <p:cNvSpPr/>
            <p:nvPr/>
          </p:nvSpPr>
          <p:spPr>
            <a:xfrm rot="8456812" flipH="1">
              <a:off x="-648791" y="-299953"/>
              <a:ext cx="1573414" cy="1170716"/>
            </a:xfrm>
            <a:custGeom>
              <a:avLst/>
              <a:gdLst/>
              <a:ahLst/>
              <a:cxnLst/>
              <a:rect l="l" t="t" r="r" b="b"/>
              <a:pathLst>
                <a:path w="1024615" h="762376" extrusionOk="0">
                  <a:moveTo>
                    <a:pt x="465570" y="692546"/>
                  </a:moveTo>
                  <a:cubicBezTo>
                    <a:pt x="515146" y="672322"/>
                    <a:pt x="565332" y="654168"/>
                    <a:pt x="618471" y="646126"/>
                  </a:cubicBezTo>
                  <a:cubicBezTo>
                    <a:pt x="669268" y="638457"/>
                    <a:pt x="720710" y="637134"/>
                    <a:pt x="771812" y="632316"/>
                  </a:cubicBezTo>
                  <a:cubicBezTo>
                    <a:pt x="828819" y="626920"/>
                    <a:pt x="1025765" y="593700"/>
                    <a:pt x="1024611" y="511957"/>
                  </a:cubicBezTo>
                  <a:cubicBezTo>
                    <a:pt x="1024339" y="493870"/>
                    <a:pt x="1022541" y="478024"/>
                    <a:pt x="1019283" y="464077"/>
                  </a:cubicBezTo>
                  <a:cubicBezTo>
                    <a:pt x="1001435" y="387593"/>
                    <a:pt x="940356" y="368388"/>
                    <a:pt x="855524" y="353050"/>
                  </a:cubicBezTo>
                  <a:cubicBezTo>
                    <a:pt x="772186" y="337984"/>
                    <a:pt x="694344" y="293566"/>
                    <a:pt x="639848" y="228958"/>
                  </a:cubicBezTo>
                  <a:cubicBezTo>
                    <a:pt x="582909" y="161466"/>
                    <a:pt x="554101" y="67371"/>
                    <a:pt x="470932" y="24955"/>
                  </a:cubicBezTo>
                  <a:cubicBezTo>
                    <a:pt x="430314" y="4222"/>
                    <a:pt x="383317" y="-1003"/>
                    <a:pt x="338187" y="150"/>
                  </a:cubicBezTo>
                  <a:cubicBezTo>
                    <a:pt x="291733" y="1304"/>
                    <a:pt x="243990" y="10737"/>
                    <a:pt x="203780" y="34999"/>
                  </a:cubicBezTo>
                  <a:cubicBezTo>
                    <a:pt x="161975" y="60211"/>
                    <a:pt x="139376" y="100964"/>
                    <a:pt x="124785" y="146061"/>
                  </a:cubicBezTo>
                  <a:cubicBezTo>
                    <a:pt x="108056" y="197774"/>
                    <a:pt x="92922" y="250030"/>
                    <a:pt x="77075" y="302015"/>
                  </a:cubicBezTo>
                  <a:cubicBezTo>
                    <a:pt x="61127" y="354305"/>
                    <a:pt x="45179" y="406629"/>
                    <a:pt x="29264" y="458920"/>
                  </a:cubicBezTo>
                  <a:cubicBezTo>
                    <a:pt x="15114" y="505374"/>
                    <a:pt x="-5381" y="555254"/>
                    <a:pt x="1304" y="604694"/>
                  </a:cubicBezTo>
                  <a:cubicBezTo>
                    <a:pt x="13180" y="692274"/>
                    <a:pt x="97571" y="751182"/>
                    <a:pt x="181147" y="760547"/>
                  </a:cubicBezTo>
                  <a:cubicBezTo>
                    <a:pt x="281146" y="771745"/>
                    <a:pt x="375242" y="729363"/>
                    <a:pt x="465570" y="692512"/>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57" name="Google Shape;157;p17"/>
            <p:cNvSpPr/>
            <p:nvPr/>
          </p:nvSpPr>
          <p:spPr>
            <a:xfrm rot="5668559">
              <a:off x="8559248" y="-212423"/>
              <a:ext cx="979620" cy="995680"/>
            </a:xfrm>
            <a:custGeom>
              <a:avLst/>
              <a:gdLst/>
              <a:ahLst/>
              <a:cxnLst/>
              <a:rect l="l" t="t" r="r" b="b"/>
              <a:pathLst>
                <a:path w="430709" h="437770" extrusionOk="0">
                  <a:moveTo>
                    <a:pt x="294395" y="51548"/>
                  </a:moveTo>
                  <a:cubicBezTo>
                    <a:pt x="218074" y="15214"/>
                    <a:pt x="175441" y="-4401"/>
                    <a:pt x="116900" y="838"/>
                  </a:cubicBezTo>
                  <a:cubicBezTo>
                    <a:pt x="90137" y="3232"/>
                    <a:pt x="42722" y="7473"/>
                    <a:pt x="15475" y="42040"/>
                  </a:cubicBezTo>
                  <a:cubicBezTo>
                    <a:pt x="-3781" y="66465"/>
                    <a:pt x="-1142" y="91033"/>
                    <a:pt x="2797" y="175158"/>
                  </a:cubicBezTo>
                  <a:cubicBezTo>
                    <a:pt x="10305" y="335569"/>
                    <a:pt x="5305" y="344610"/>
                    <a:pt x="21813" y="368500"/>
                  </a:cubicBezTo>
                  <a:cubicBezTo>
                    <a:pt x="54425" y="415687"/>
                    <a:pt x="120286" y="447500"/>
                    <a:pt x="173948" y="435062"/>
                  </a:cubicBezTo>
                  <a:cubicBezTo>
                    <a:pt x="212294" y="426175"/>
                    <a:pt x="208708" y="402970"/>
                    <a:pt x="281712" y="346314"/>
                  </a:cubicBezTo>
                  <a:cubicBezTo>
                    <a:pt x="349528" y="293690"/>
                    <a:pt x="374552" y="296694"/>
                    <a:pt x="402153" y="254398"/>
                  </a:cubicBezTo>
                  <a:cubicBezTo>
                    <a:pt x="410812" y="241127"/>
                    <a:pt x="440390" y="195804"/>
                    <a:pt x="427508" y="149803"/>
                  </a:cubicBezTo>
                  <a:cubicBezTo>
                    <a:pt x="416461" y="110357"/>
                    <a:pt x="375618" y="90218"/>
                    <a:pt x="294389" y="5154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58" name="Google Shape;158;p17"/>
            <p:cNvSpPr/>
            <p:nvPr/>
          </p:nvSpPr>
          <p:spPr>
            <a:xfrm>
              <a:off x="8258725" y="4378613"/>
              <a:ext cx="1580652" cy="1169827"/>
            </a:xfrm>
            <a:custGeom>
              <a:avLst/>
              <a:gdLst/>
              <a:ahLst/>
              <a:cxnLst/>
              <a:rect l="l" t="t" r="r" b="b"/>
              <a:pathLst>
                <a:path w="702512" h="519923" extrusionOk="0">
                  <a:moveTo>
                    <a:pt x="35321" y="259780"/>
                  </a:moveTo>
                  <a:cubicBezTo>
                    <a:pt x="25739" y="271038"/>
                    <a:pt x="14794" y="281509"/>
                    <a:pt x="8450" y="294859"/>
                  </a:cubicBezTo>
                  <a:cubicBezTo>
                    <a:pt x="-15901" y="346116"/>
                    <a:pt x="16539" y="413026"/>
                    <a:pt x="52947" y="449075"/>
                  </a:cubicBezTo>
                  <a:cubicBezTo>
                    <a:pt x="99575" y="495236"/>
                    <a:pt x="162363" y="517199"/>
                    <a:pt x="226656" y="519684"/>
                  </a:cubicBezTo>
                  <a:cubicBezTo>
                    <a:pt x="257432" y="520875"/>
                    <a:pt x="288556" y="517598"/>
                    <a:pt x="318408" y="510375"/>
                  </a:cubicBezTo>
                  <a:cubicBezTo>
                    <a:pt x="370098" y="497875"/>
                    <a:pt x="417867" y="473227"/>
                    <a:pt x="466405" y="451491"/>
                  </a:cubicBezTo>
                  <a:cubicBezTo>
                    <a:pt x="524730" y="425379"/>
                    <a:pt x="585951" y="402691"/>
                    <a:pt x="637322" y="363753"/>
                  </a:cubicBezTo>
                  <a:cubicBezTo>
                    <a:pt x="683266" y="328930"/>
                    <a:pt x="723116" y="266113"/>
                    <a:pt x="690733" y="208517"/>
                  </a:cubicBezTo>
                  <a:cubicBezTo>
                    <a:pt x="682377" y="193657"/>
                    <a:pt x="674715" y="178545"/>
                    <a:pt x="663663" y="165247"/>
                  </a:cubicBezTo>
                  <a:cubicBezTo>
                    <a:pt x="652028" y="151241"/>
                    <a:pt x="642007" y="135913"/>
                    <a:pt x="630960" y="121400"/>
                  </a:cubicBezTo>
                  <a:cubicBezTo>
                    <a:pt x="537920" y="-859"/>
                    <a:pt x="352883" y="-21916"/>
                    <a:pt x="214031" y="19097"/>
                  </a:cubicBezTo>
                  <a:cubicBezTo>
                    <a:pt x="166245" y="33211"/>
                    <a:pt x="120278" y="62414"/>
                    <a:pt x="98987" y="107463"/>
                  </a:cubicBezTo>
                  <a:cubicBezTo>
                    <a:pt x="86760" y="133342"/>
                    <a:pt x="83466" y="162448"/>
                    <a:pt x="74579" y="189661"/>
                  </a:cubicBezTo>
                  <a:cubicBezTo>
                    <a:pt x="66211" y="215284"/>
                    <a:pt x="52792" y="239248"/>
                    <a:pt x="35321" y="25977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2">
  <p:cSld name="CUSTOM_6_1_1_1">
    <p:spTree>
      <p:nvGrpSpPr>
        <p:cNvPr id="1" name="Shape 159"/>
        <p:cNvGrpSpPr/>
        <p:nvPr/>
      </p:nvGrpSpPr>
      <p:grpSpPr>
        <a:xfrm>
          <a:off x="0" y="0"/>
          <a:ext cx="0" cy="0"/>
          <a:chOff x="0" y="0"/>
          <a:chExt cx="0" cy="0"/>
        </a:xfrm>
      </p:grpSpPr>
      <p:sp>
        <p:nvSpPr>
          <p:cNvPr id="160" name="Google Shape;160;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2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61" name="Google Shape;161;p18"/>
          <p:cNvSpPr txBox="1">
            <a:spLocks noGrp="1"/>
          </p:cNvSpPr>
          <p:nvPr>
            <p:ph type="subTitle" idx="1"/>
          </p:nvPr>
        </p:nvSpPr>
        <p:spPr>
          <a:xfrm>
            <a:off x="713225" y="1177625"/>
            <a:ext cx="7704000" cy="1761600"/>
          </a:xfrm>
          <a:prstGeom prst="rect">
            <a:avLst/>
          </a:prstGeom>
          <a:ln>
            <a:noFill/>
          </a:ln>
        </p:spPr>
        <p:txBody>
          <a:bodyPr spcFirstLastPara="1" wrap="square" lIns="91425" tIns="91425" rIns="91425" bIns="91425" anchor="t" anchorCtr="0">
            <a:noAutofit/>
          </a:bodyPr>
          <a:lstStyle>
            <a:lvl1pPr lvl="0">
              <a:spcBef>
                <a:spcPts val="0"/>
              </a:spcBef>
              <a:spcAft>
                <a:spcPts val="0"/>
              </a:spcAft>
              <a:buClr>
                <a:srgbClr val="191919"/>
              </a:buClr>
              <a:buSzPts val="1100"/>
              <a:buFont typeface="Anaheim"/>
              <a:buChar char="●"/>
              <a:defRPr sz="1200"/>
            </a:lvl1pPr>
            <a:lvl2pPr lvl="1" algn="ctr">
              <a:lnSpc>
                <a:spcPct val="100000"/>
              </a:lnSpc>
              <a:spcBef>
                <a:spcPts val="0"/>
              </a:spcBef>
              <a:spcAft>
                <a:spcPts val="0"/>
              </a:spcAft>
              <a:buClr>
                <a:srgbClr val="191919"/>
              </a:buClr>
              <a:buSzPts val="1600"/>
              <a:buFont typeface="Anaheim"/>
              <a:buChar char="○"/>
              <a:defRPr/>
            </a:lvl2pPr>
            <a:lvl3pPr lvl="2" algn="ctr">
              <a:lnSpc>
                <a:spcPct val="100000"/>
              </a:lnSpc>
              <a:spcBef>
                <a:spcPts val="0"/>
              </a:spcBef>
              <a:spcAft>
                <a:spcPts val="0"/>
              </a:spcAft>
              <a:buClr>
                <a:srgbClr val="191919"/>
              </a:buClr>
              <a:buSzPts val="1500"/>
              <a:buFont typeface="Anaheim"/>
              <a:buChar char="■"/>
              <a:defRPr/>
            </a:lvl3pPr>
            <a:lvl4pPr lvl="3" algn="ctr">
              <a:lnSpc>
                <a:spcPct val="100000"/>
              </a:lnSpc>
              <a:spcBef>
                <a:spcPts val="0"/>
              </a:spcBef>
              <a:spcAft>
                <a:spcPts val="0"/>
              </a:spcAft>
              <a:buClr>
                <a:srgbClr val="191919"/>
              </a:buClr>
              <a:buSzPts val="1500"/>
              <a:buFont typeface="Anaheim"/>
              <a:buChar char="●"/>
              <a:defRPr/>
            </a:lvl4pPr>
            <a:lvl5pPr lvl="4" algn="ctr">
              <a:lnSpc>
                <a:spcPct val="100000"/>
              </a:lnSpc>
              <a:spcBef>
                <a:spcPts val="0"/>
              </a:spcBef>
              <a:spcAft>
                <a:spcPts val="0"/>
              </a:spcAft>
              <a:buClr>
                <a:srgbClr val="191919"/>
              </a:buClr>
              <a:buSzPts val="1400"/>
              <a:buFont typeface="Anaheim"/>
              <a:buChar char="○"/>
              <a:defRPr/>
            </a:lvl5pPr>
            <a:lvl6pPr lvl="5" algn="ctr">
              <a:lnSpc>
                <a:spcPct val="100000"/>
              </a:lnSpc>
              <a:spcBef>
                <a:spcPts val="0"/>
              </a:spcBef>
              <a:spcAft>
                <a:spcPts val="0"/>
              </a:spcAft>
              <a:buClr>
                <a:srgbClr val="191919"/>
              </a:buClr>
              <a:buSzPts val="1400"/>
              <a:buFont typeface="Anaheim"/>
              <a:buChar char="■"/>
              <a:defRPr/>
            </a:lvl6pPr>
            <a:lvl7pPr lvl="6" algn="ctr">
              <a:lnSpc>
                <a:spcPct val="100000"/>
              </a:lnSpc>
              <a:spcBef>
                <a:spcPts val="0"/>
              </a:spcBef>
              <a:spcAft>
                <a:spcPts val="0"/>
              </a:spcAft>
              <a:buClr>
                <a:srgbClr val="191919"/>
              </a:buClr>
              <a:buSzPts val="1300"/>
              <a:buFont typeface="Anaheim"/>
              <a:buChar char="●"/>
              <a:defRPr/>
            </a:lvl7pPr>
            <a:lvl8pPr lvl="7" algn="ctr">
              <a:lnSpc>
                <a:spcPct val="100000"/>
              </a:lnSpc>
              <a:spcBef>
                <a:spcPts val="0"/>
              </a:spcBef>
              <a:spcAft>
                <a:spcPts val="0"/>
              </a:spcAft>
              <a:buClr>
                <a:srgbClr val="191919"/>
              </a:buClr>
              <a:buSzPts val="1300"/>
              <a:buFont typeface="Anaheim"/>
              <a:buChar char="○"/>
              <a:defRPr/>
            </a:lvl8pPr>
            <a:lvl9pPr lvl="8" algn="ctr">
              <a:lnSpc>
                <a:spcPct val="100000"/>
              </a:lnSpc>
              <a:spcBef>
                <a:spcPts val="0"/>
              </a:spcBef>
              <a:spcAft>
                <a:spcPts val="0"/>
              </a:spcAft>
              <a:buClr>
                <a:srgbClr val="191919"/>
              </a:buClr>
              <a:buSzPts val="1400"/>
              <a:buFont typeface="Anaheim"/>
              <a:buChar char="■"/>
              <a:defRPr/>
            </a:lvl9pPr>
          </a:lstStyle>
          <a:p>
            <a:endParaRPr/>
          </a:p>
        </p:txBody>
      </p:sp>
      <p:grpSp>
        <p:nvGrpSpPr>
          <p:cNvPr id="162" name="Google Shape;162;p18"/>
          <p:cNvGrpSpPr/>
          <p:nvPr/>
        </p:nvGrpSpPr>
        <p:grpSpPr>
          <a:xfrm>
            <a:off x="-1250573" y="-760368"/>
            <a:ext cx="11641194" cy="6683812"/>
            <a:chOff x="-1250573" y="-760368"/>
            <a:chExt cx="11641194" cy="6683812"/>
          </a:xfrm>
        </p:grpSpPr>
        <p:sp>
          <p:nvSpPr>
            <p:cNvPr id="163" name="Google Shape;163;p18"/>
            <p:cNvSpPr/>
            <p:nvPr/>
          </p:nvSpPr>
          <p:spPr>
            <a:xfrm rot="-4539131">
              <a:off x="8195135" y="-624466"/>
              <a:ext cx="1899752" cy="2085496"/>
            </a:xfrm>
            <a:custGeom>
              <a:avLst/>
              <a:gdLst/>
              <a:ahLst/>
              <a:cxnLst/>
              <a:rect l="l" t="t" r="r" b="b"/>
              <a:pathLst>
                <a:path w="896710" h="984384" extrusionOk="0">
                  <a:moveTo>
                    <a:pt x="478588" y="983342"/>
                  </a:moveTo>
                  <a:cubicBezTo>
                    <a:pt x="573125" y="989212"/>
                    <a:pt x="672649" y="971058"/>
                    <a:pt x="750083" y="909267"/>
                  </a:cubicBezTo>
                  <a:cubicBezTo>
                    <a:pt x="782523" y="883376"/>
                    <a:pt x="829486" y="838619"/>
                    <a:pt x="842041" y="796644"/>
                  </a:cubicBezTo>
                  <a:cubicBezTo>
                    <a:pt x="870680" y="700988"/>
                    <a:pt x="899658" y="602787"/>
                    <a:pt x="896469" y="502448"/>
                  </a:cubicBezTo>
                  <a:cubicBezTo>
                    <a:pt x="894094" y="427796"/>
                    <a:pt x="873870" y="354773"/>
                    <a:pt x="873666" y="280223"/>
                  </a:cubicBezTo>
                  <a:cubicBezTo>
                    <a:pt x="873666" y="275948"/>
                    <a:pt x="873700" y="271672"/>
                    <a:pt x="873836" y="267363"/>
                  </a:cubicBezTo>
                  <a:cubicBezTo>
                    <a:pt x="875057" y="225761"/>
                    <a:pt x="883201" y="184330"/>
                    <a:pt x="881029" y="142864"/>
                  </a:cubicBezTo>
                  <a:cubicBezTo>
                    <a:pt x="877568" y="76356"/>
                    <a:pt x="841769" y="35535"/>
                    <a:pt x="787375" y="13615"/>
                  </a:cubicBezTo>
                  <a:cubicBezTo>
                    <a:pt x="729622" y="-9629"/>
                    <a:pt x="664946" y="109"/>
                    <a:pt x="605395" y="18806"/>
                  </a:cubicBezTo>
                  <a:cubicBezTo>
                    <a:pt x="580658" y="26577"/>
                    <a:pt x="555853" y="36078"/>
                    <a:pt x="535086" y="53044"/>
                  </a:cubicBezTo>
                  <a:cubicBezTo>
                    <a:pt x="504683" y="77883"/>
                    <a:pt x="485952" y="116057"/>
                    <a:pt x="462436" y="148870"/>
                  </a:cubicBezTo>
                  <a:cubicBezTo>
                    <a:pt x="399084" y="237366"/>
                    <a:pt x="285681" y="223793"/>
                    <a:pt x="199323" y="264207"/>
                  </a:cubicBezTo>
                  <a:cubicBezTo>
                    <a:pt x="149408" y="287587"/>
                    <a:pt x="106958" y="327661"/>
                    <a:pt x="70514" y="372316"/>
                  </a:cubicBezTo>
                  <a:cubicBezTo>
                    <a:pt x="47270" y="400786"/>
                    <a:pt x="25791" y="431902"/>
                    <a:pt x="13575" y="467769"/>
                  </a:cubicBezTo>
                  <a:cubicBezTo>
                    <a:pt x="1868" y="502109"/>
                    <a:pt x="-914" y="539367"/>
                    <a:pt x="240" y="575878"/>
                  </a:cubicBezTo>
                  <a:cubicBezTo>
                    <a:pt x="2242" y="641131"/>
                    <a:pt x="16731" y="706587"/>
                    <a:pt x="47813" y="761592"/>
                  </a:cubicBezTo>
                  <a:cubicBezTo>
                    <a:pt x="93690" y="842759"/>
                    <a:pt x="164779" y="861795"/>
                    <a:pt x="234273" y="905907"/>
                  </a:cubicBezTo>
                  <a:cubicBezTo>
                    <a:pt x="308314" y="952904"/>
                    <a:pt x="393214" y="978014"/>
                    <a:pt x="478520" y="98330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64" name="Google Shape;164;p18"/>
            <p:cNvSpPr/>
            <p:nvPr/>
          </p:nvSpPr>
          <p:spPr>
            <a:xfrm>
              <a:off x="-119476" y="4707684"/>
              <a:ext cx="1208935" cy="779827"/>
            </a:xfrm>
            <a:custGeom>
              <a:avLst/>
              <a:gdLst/>
              <a:ahLst/>
              <a:cxnLst/>
              <a:rect l="l" t="t" r="r" b="b"/>
              <a:pathLst>
                <a:path w="1191069" h="768302" extrusionOk="0">
                  <a:moveTo>
                    <a:pt x="0" y="460941"/>
                  </a:moveTo>
                  <a:cubicBezTo>
                    <a:pt x="0" y="317135"/>
                    <a:pt x="114319" y="195452"/>
                    <a:pt x="302374" y="195452"/>
                  </a:cubicBezTo>
                  <a:cubicBezTo>
                    <a:pt x="490429" y="195452"/>
                    <a:pt x="645297" y="0"/>
                    <a:pt x="796501" y="0"/>
                  </a:cubicBezTo>
                  <a:cubicBezTo>
                    <a:pt x="1091512" y="0"/>
                    <a:pt x="1191070" y="207159"/>
                    <a:pt x="1191070" y="384152"/>
                  </a:cubicBezTo>
                  <a:cubicBezTo>
                    <a:pt x="1191070" y="561144"/>
                    <a:pt x="1091512" y="768303"/>
                    <a:pt x="689580" y="768303"/>
                  </a:cubicBezTo>
                  <a:cubicBezTo>
                    <a:pt x="287647" y="768303"/>
                    <a:pt x="0" y="737526"/>
                    <a:pt x="0" y="46094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65" name="Google Shape;165;p18"/>
            <p:cNvSpPr/>
            <p:nvPr/>
          </p:nvSpPr>
          <p:spPr>
            <a:xfrm rot="-1582008">
              <a:off x="-864903" y="3541698"/>
              <a:ext cx="1655625" cy="2124615"/>
            </a:xfrm>
            <a:custGeom>
              <a:avLst/>
              <a:gdLst/>
              <a:ahLst/>
              <a:cxnLst/>
              <a:rect l="l" t="t" r="r" b="b"/>
              <a:pathLst>
                <a:path w="1024794" h="1315088" extrusionOk="0">
                  <a:moveTo>
                    <a:pt x="18264" y="912729"/>
                  </a:moveTo>
                  <a:cubicBezTo>
                    <a:pt x="-107822" y="474601"/>
                    <a:pt x="463140" y="634083"/>
                    <a:pt x="381525" y="297066"/>
                  </a:cubicBezTo>
                  <a:cubicBezTo>
                    <a:pt x="315713" y="25284"/>
                    <a:pt x="651634" y="-52236"/>
                    <a:pt x="854894" y="32840"/>
                  </a:cubicBezTo>
                  <a:cubicBezTo>
                    <a:pt x="1038658" y="109783"/>
                    <a:pt x="1083071" y="351226"/>
                    <a:pt x="940085" y="489944"/>
                  </a:cubicBezTo>
                  <a:cubicBezTo>
                    <a:pt x="798196" y="627565"/>
                    <a:pt x="758743" y="737097"/>
                    <a:pt x="782219" y="1010956"/>
                  </a:cubicBezTo>
                  <a:cubicBezTo>
                    <a:pt x="751937" y="1545810"/>
                    <a:pt x="81538" y="1286198"/>
                    <a:pt x="18379" y="91267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CUSTOM_5_1_1">
    <p:spTree>
      <p:nvGrpSpPr>
        <p:cNvPr id="1" name="Shape 166"/>
        <p:cNvGrpSpPr/>
        <p:nvPr/>
      </p:nvGrpSpPr>
      <p:grpSpPr>
        <a:xfrm>
          <a:off x="0" y="0"/>
          <a:ext cx="0" cy="0"/>
          <a:chOff x="0" y="0"/>
          <a:chExt cx="0" cy="0"/>
        </a:xfrm>
      </p:grpSpPr>
      <p:sp>
        <p:nvSpPr>
          <p:cNvPr id="167" name="Google Shape;167;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2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68" name="Google Shape;168;p19"/>
          <p:cNvSpPr txBox="1">
            <a:spLocks noGrp="1"/>
          </p:cNvSpPr>
          <p:nvPr>
            <p:ph type="title" idx="2" hasCustomPrompt="1"/>
          </p:nvPr>
        </p:nvSpPr>
        <p:spPr>
          <a:xfrm>
            <a:off x="2080575" y="1992038"/>
            <a:ext cx="828900" cy="5727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3000"/>
              <a:buNone/>
              <a:defRPr sz="2400">
                <a:solidFill>
                  <a:schemeClr val="lt1"/>
                </a:solidFill>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69" name="Google Shape;169;p19"/>
          <p:cNvSpPr txBox="1">
            <a:spLocks noGrp="1"/>
          </p:cNvSpPr>
          <p:nvPr>
            <p:ph type="title" idx="3" hasCustomPrompt="1"/>
          </p:nvPr>
        </p:nvSpPr>
        <p:spPr>
          <a:xfrm>
            <a:off x="2080575" y="3323676"/>
            <a:ext cx="828900" cy="5727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3000"/>
              <a:buNone/>
              <a:defRPr sz="2400">
                <a:solidFill>
                  <a:schemeClr val="lt1"/>
                </a:solidFill>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70" name="Google Shape;170;p19"/>
          <p:cNvSpPr txBox="1">
            <a:spLocks noGrp="1"/>
          </p:cNvSpPr>
          <p:nvPr>
            <p:ph type="title" idx="4" hasCustomPrompt="1"/>
          </p:nvPr>
        </p:nvSpPr>
        <p:spPr>
          <a:xfrm>
            <a:off x="6163450" y="1992038"/>
            <a:ext cx="828900" cy="5727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3000"/>
              <a:buNone/>
              <a:defRPr sz="2400">
                <a:solidFill>
                  <a:schemeClr val="lt1"/>
                </a:solidFill>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71" name="Google Shape;171;p19"/>
          <p:cNvSpPr txBox="1">
            <a:spLocks noGrp="1"/>
          </p:cNvSpPr>
          <p:nvPr>
            <p:ph type="title" idx="5" hasCustomPrompt="1"/>
          </p:nvPr>
        </p:nvSpPr>
        <p:spPr>
          <a:xfrm>
            <a:off x="6163450" y="3323676"/>
            <a:ext cx="828900" cy="5727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3000"/>
              <a:buNone/>
              <a:defRPr sz="2400">
                <a:solidFill>
                  <a:schemeClr val="lt1"/>
                </a:solidFill>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72" name="Google Shape;172;p19"/>
          <p:cNvSpPr txBox="1">
            <a:spLocks noGrp="1"/>
          </p:cNvSpPr>
          <p:nvPr>
            <p:ph type="subTitle" idx="1"/>
          </p:nvPr>
        </p:nvSpPr>
        <p:spPr>
          <a:xfrm>
            <a:off x="720000" y="2564738"/>
            <a:ext cx="3550200" cy="7170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Font typeface="DM Sans"/>
              <a:buNone/>
              <a:defRPr>
                <a:solidFill>
                  <a:schemeClr val="dk1"/>
                </a:solidFill>
              </a:defRPr>
            </a:lvl1pPr>
            <a:lvl2pPr lvl="1">
              <a:lnSpc>
                <a:spcPct val="100000"/>
              </a:lnSpc>
              <a:spcBef>
                <a:spcPts val="0"/>
              </a:spcBef>
              <a:spcAft>
                <a:spcPts val="0"/>
              </a:spcAft>
              <a:buSzPts val="2400"/>
              <a:buFont typeface="DM Sans"/>
              <a:buNone/>
              <a:defRPr sz="2400" b="1">
                <a:latin typeface="DM Sans"/>
                <a:ea typeface="DM Sans"/>
                <a:cs typeface="DM Sans"/>
                <a:sym typeface="DM Sans"/>
              </a:defRPr>
            </a:lvl2pPr>
            <a:lvl3pPr lvl="2">
              <a:lnSpc>
                <a:spcPct val="100000"/>
              </a:lnSpc>
              <a:spcBef>
                <a:spcPts val="0"/>
              </a:spcBef>
              <a:spcAft>
                <a:spcPts val="0"/>
              </a:spcAft>
              <a:buSzPts val="2400"/>
              <a:buFont typeface="DM Sans"/>
              <a:buNone/>
              <a:defRPr sz="2400" b="1">
                <a:latin typeface="DM Sans"/>
                <a:ea typeface="DM Sans"/>
                <a:cs typeface="DM Sans"/>
                <a:sym typeface="DM Sans"/>
              </a:defRPr>
            </a:lvl3pPr>
            <a:lvl4pPr lvl="3">
              <a:lnSpc>
                <a:spcPct val="100000"/>
              </a:lnSpc>
              <a:spcBef>
                <a:spcPts val="0"/>
              </a:spcBef>
              <a:spcAft>
                <a:spcPts val="0"/>
              </a:spcAft>
              <a:buSzPts val="2400"/>
              <a:buFont typeface="DM Sans"/>
              <a:buNone/>
              <a:defRPr sz="2400" b="1">
                <a:latin typeface="DM Sans"/>
                <a:ea typeface="DM Sans"/>
                <a:cs typeface="DM Sans"/>
                <a:sym typeface="DM Sans"/>
              </a:defRPr>
            </a:lvl4pPr>
            <a:lvl5pPr lvl="4">
              <a:lnSpc>
                <a:spcPct val="100000"/>
              </a:lnSpc>
              <a:spcBef>
                <a:spcPts val="0"/>
              </a:spcBef>
              <a:spcAft>
                <a:spcPts val="0"/>
              </a:spcAft>
              <a:buSzPts val="2400"/>
              <a:buFont typeface="DM Sans"/>
              <a:buNone/>
              <a:defRPr sz="2400" b="1">
                <a:latin typeface="DM Sans"/>
                <a:ea typeface="DM Sans"/>
                <a:cs typeface="DM Sans"/>
                <a:sym typeface="DM Sans"/>
              </a:defRPr>
            </a:lvl5pPr>
            <a:lvl6pPr lvl="5">
              <a:lnSpc>
                <a:spcPct val="100000"/>
              </a:lnSpc>
              <a:spcBef>
                <a:spcPts val="0"/>
              </a:spcBef>
              <a:spcAft>
                <a:spcPts val="0"/>
              </a:spcAft>
              <a:buSzPts val="2400"/>
              <a:buFont typeface="DM Sans"/>
              <a:buNone/>
              <a:defRPr sz="2400" b="1">
                <a:latin typeface="DM Sans"/>
                <a:ea typeface="DM Sans"/>
                <a:cs typeface="DM Sans"/>
                <a:sym typeface="DM Sans"/>
              </a:defRPr>
            </a:lvl6pPr>
            <a:lvl7pPr lvl="6">
              <a:lnSpc>
                <a:spcPct val="100000"/>
              </a:lnSpc>
              <a:spcBef>
                <a:spcPts val="0"/>
              </a:spcBef>
              <a:spcAft>
                <a:spcPts val="0"/>
              </a:spcAft>
              <a:buSzPts val="2400"/>
              <a:buFont typeface="DM Sans"/>
              <a:buNone/>
              <a:defRPr sz="2400" b="1">
                <a:latin typeface="DM Sans"/>
                <a:ea typeface="DM Sans"/>
                <a:cs typeface="DM Sans"/>
                <a:sym typeface="DM Sans"/>
              </a:defRPr>
            </a:lvl7pPr>
            <a:lvl8pPr lvl="7">
              <a:lnSpc>
                <a:spcPct val="100000"/>
              </a:lnSpc>
              <a:spcBef>
                <a:spcPts val="0"/>
              </a:spcBef>
              <a:spcAft>
                <a:spcPts val="0"/>
              </a:spcAft>
              <a:buSzPts val="2400"/>
              <a:buFont typeface="DM Sans"/>
              <a:buNone/>
              <a:defRPr sz="2400" b="1">
                <a:latin typeface="DM Sans"/>
                <a:ea typeface="DM Sans"/>
                <a:cs typeface="DM Sans"/>
                <a:sym typeface="DM Sans"/>
              </a:defRPr>
            </a:lvl8pPr>
            <a:lvl9pPr lvl="8">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3" name="Google Shape;173;p19"/>
          <p:cNvSpPr txBox="1">
            <a:spLocks noGrp="1"/>
          </p:cNvSpPr>
          <p:nvPr>
            <p:ph type="subTitle" idx="6"/>
          </p:nvPr>
        </p:nvSpPr>
        <p:spPr>
          <a:xfrm>
            <a:off x="4802800" y="2564738"/>
            <a:ext cx="3550200" cy="7170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Font typeface="DM Sans"/>
              <a:buNone/>
              <a:defRPr>
                <a:solidFill>
                  <a:schemeClr val="dk1"/>
                </a:solidFill>
              </a:defRPr>
            </a:lvl1pPr>
            <a:lvl2pPr lvl="1">
              <a:lnSpc>
                <a:spcPct val="100000"/>
              </a:lnSpc>
              <a:spcBef>
                <a:spcPts val="0"/>
              </a:spcBef>
              <a:spcAft>
                <a:spcPts val="0"/>
              </a:spcAft>
              <a:buSzPts val="2400"/>
              <a:buFont typeface="DM Sans"/>
              <a:buNone/>
              <a:defRPr sz="2400" b="1">
                <a:latin typeface="DM Sans"/>
                <a:ea typeface="DM Sans"/>
                <a:cs typeface="DM Sans"/>
                <a:sym typeface="DM Sans"/>
              </a:defRPr>
            </a:lvl2pPr>
            <a:lvl3pPr lvl="2">
              <a:lnSpc>
                <a:spcPct val="100000"/>
              </a:lnSpc>
              <a:spcBef>
                <a:spcPts val="0"/>
              </a:spcBef>
              <a:spcAft>
                <a:spcPts val="0"/>
              </a:spcAft>
              <a:buSzPts val="2400"/>
              <a:buFont typeface="DM Sans"/>
              <a:buNone/>
              <a:defRPr sz="2400" b="1">
                <a:latin typeface="DM Sans"/>
                <a:ea typeface="DM Sans"/>
                <a:cs typeface="DM Sans"/>
                <a:sym typeface="DM Sans"/>
              </a:defRPr>
            </a:lvl3pPr>
            <a:lvl4pPr lvl="3">
              <a:lnSpc>
                <a:spcPct val="100000"/>
              </a:lnSpc>
              <a:spcBef>
                <a:spcPts val="0"/>
              </a:spcBef>
              <a:spcAft>
                <a:spcPts val="0"/>
              </a:spcAft>
              <a:buSzPts val="2400"/>
              <a:buFont typeface="DM Sans"/>
              <a:buNone/>
              <a:defRPr sz="2400" b="1">
                <a:latin typeface="DM Sans"/>
                <a:ea typeface="DM Sans"/>
                <a:cs typeface="DM Sans"/>
                <a:sym typeface="DM Sans"/>
              </a:defRPr>
            </a:lvl4pPr>
            <a:lvl5pPr lvl="4">
              <a:lnSpc>
                <a:spcPct val="100000"/>
              </a:lnSpc>
              <a:spcBef>
                <a:spcPts val="0"/>
              </a:spcBef>
              <a:spcAft>
                <a:spcPts val="0"/>
              </a:spcAft>
              <a:buSzPts val="2400"/>
              <a:buFont typeface="DM Sans"/>
              <a:buNone/>
              <a:defRPr sz="2400" b="1">
                <a:latin typeface="DM Sans"/>
                <a:ea typeface="DM Sans"/>
                <a:cs typeface="DM Sans"/>
                <a:sym typeface="DM Sans"/>
              </a:defRPr>
            </a:lvl5pPr>
            <a:lvl6pPr lvl="5">
              <a:lnSpc>
                <a:spcPct val="100000"/>
              </a:lnSpc>
              <a:spcBef>
                <a:spcPts val="0"/>
              </a:spcBef>
              <a:spcAft>
                <a:spcPts val="0"/>
              </a:spcAft>
              <a:buSzPts val="2400"/>
              <a:buFont typeface="DM Sans"/>
              <a:buNone/>
              <a:defRPr sz="2400" b="1">
                <a:latin typeface="DM Sans"/>
                <a:ea typeface="DM Sans"/>
                <a:cs typeface="DM Sans"/>
                <a:sym typeface="DM Sans"/>
              </a:defRPr>
            </a:lvl6pPr>
            <a:lvl7pPr lvl="6">
              <a:lnSpc>
                <a:spcPct val="100000"/>
              </a:lnSpc>
              <a:spcBef>
                <a:spcPts val="0"/>
              </a:spcBef>
              <a:spcAft>
                <a:spcPts val="0"/>
              </a:spcAft>
              <a:buSzPts val="2400"/>
              <a:buFont typeface="DM Sans"/>
              <a:buNone/>
              <a:defRPr sz="2400" b="1">
                <a:latin typeface="DM Sans"/>
                <a:ea typeface="DM Sans"/>
                <a:cs typeface="DM Sans"/>
                <a:sym typeface="DM Sans"/>
              </a:defRPr>
            </a:lvl7pPr>
            <a:lvl8pPr lvl="7">
              <a:lnSpc>
                <a:spcPct val="100000"/>
              </a:lnSpc>
              <a:spcBef>
                <a:spcPts val="0"/>
              </a:spcBef>
              <a:spcAft>
                <a:spcPts val="0"/>
              </a:spcAft>
              <a:buSzPts val="2400"/>
              <a:buFont typeface="DM Sans"/>
              <a:buNone/>
              <a:defRPr sz="2400" b="1">
                <a:latin typeface="DM Sans"/>
                <a:ea typeface="DM Sans"/>
                <a:cs typeface="DM Sans"/>
                <a:sym typeface="DM Sans"/>
              </a:defRPr>
            </a:lvl8pPr>
            <a:lvl9pPr lvl="8">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4" name="Google Shape;174;p19"/>
          <p:cNvSpPr txBox="1">
            <a:spLocks noGrp="1"/>
          </p:cNvSpPr>
          <p:nvPr>
            <p:ph type="subTitle" idx="7"/>
          </p:nvPr>
        </p:nvSpPr>
        <p:spPr>
          <a:xfrm>
            <a:off x="720000" y="3896375"/>
            <a:ext cx="3550200" cy="7170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Font typeface="DM Sans"/>
              <a:buNone/>
              <a:defRPr>
                <a:solidFill>
                  <a:schemeClr val="dk1"/>
                </a:solidFill>
              </a:defRPr>
            </a:lvl1pPr>
            <a:lvl2pPr lvl="1">
              <a:lnSpc>
                <a:spcPct val="100000"/>
              </a:lnSpc>
              <a:spcBef>
                <a:spcPts val="0"/>
              </a:spcBef>
              <a:spcAft>
                <a:spcPts val="0"/>
              </a:spcAft>
              <a:buSzPts val="2400"/>
              <a:buFont typeface="DM Sans"/>
              <a:buNone/>
              <a:defRPr sz="2400" b="1">
                <a:latin typeface="DM Sans"/>
                <a:ea typeface="DM Sans"/>
                <a:cs typeface="DM Sans"/>
                <a:sym typeface="DM Sans"/>
              </a:defRPr>
            </a:lvl2pPr>
            <a:lvl3pPr lvl="2">
              <a:lnSpc>
                <a:spcPct val="100000"/>
              </a:lnSpc>
              <a:spcBef>
                <a:spcPts val="0"/>
              </a:spcBef>
              <a:spcAft>
                <a:spcPts val="0"/>
              </a:spcAft>
              <a:buSzPts val="2400"/>
              <a:buFont typeface="DM Sans"/>
              <a:buNone/>
              <a:defRPr sz="2400" b="1">
                <a:latin typeface="DM Sans"/>
                <a:ea typeface="DM Sans"/>
                <a:cs typeface="DM Sans"/>
                <a:sym typeface="DM Sans"/>
              </a:defRPr>
            </a:lvl3pPr>
            <a:lvl4pPr lvl="3">
              <a:lnSpc>
                <a:spcPct val="100000"/>
              </a:lnSpc>
              <a:spcBef>
                <a:spcPts val="0"/>
              </a:spcBef>
              <a:spcAft>
                <a:spcPts val="0"/>
              </a:spcAft>
              <a:buSzPts val="2400"/>
              <a:buFont typeface="DM Sans"/>
              <a:buNone/>
              <a:defRPr sz="2400" b="1">
                <a:latin typeface="DM Sans"/>
                <a:ea typeface="DM Sans"/>
                <a:cs typeface="DM Sans"/>
                <a:sym typeface="DM Sans"/>
              </a:defRPr>
            </a:lvl4pPr>
            <a:lvl5pPr lvl="4">
              <a:lnSpc>
                <a:spcPct val="100000"/>
              </a:lnSpc>
              <a:spcBef>
                <a:spcPts val="0"/>
              </a:spcBef>
              <a:spcAft>
                <a:spcPts val="0"/>
              </a:spcAft>
              <a:buSzPts val="2400"/>
              <a:buFont typeface="DM Sans"/>
              <a:buNone/>
              <a:defRPr sz="2400" b="1">
                <a:latin typeface="DM Sans"/>
                <a:ea typeface="DM Sans"/>
                <a:cs typeface="DM Sans"/>
                <a:sym typeface="DM Sans"/>
              </a:defRPr>
            </a:lvl5pPr>
            <a:lvl6pPr lvl="5">
              <a:lnSpc>
                <a:spcPct val="100000"/>
              </a:lnSpc>
              <a:spcBef>
                <a:spcPts val="0"/>
              </a:spcBef>
              <a:spcAft>
                <a:spcPts val="0"/>
              </a:spcAft>
              <a:buSzPts val="2400"/>
              <a:buFont typeface="DM Sans"/>
              <a:buNone/>
              <a:defRPr sz="2400" b="1">
                <a:latin typeface="DM Sans"/>
                <a:ea typeface="DM Sans"/>
                <a:cs typeface="DM Sans"/>
                <a:sym typeface="DM Sans"/>
              </a:defRPr>
            </a:lvl6pPr>
            <a:lvl7pPr lvl="6">
              <a:lnSpc>
                <a:spcPct val="100000"/>
              </a:lnSpc>
              <a:spcBef>
                <a:spcPts val="0"/>
              </a:spcBef>
              <a:spcAft>
                <a:spcPts val="0"/>
              </a:spcAft>
              <a:buSzPts val="2400"/>
              <a:buFont typeface="DM Sans"/>
              <a:buNone/>
              <a:defRPr sz="2400" b="1">
                <a:latin typeface="DM Sans"/>
                <a:ea typeface="DM Sans"/>
                <a:cs typeface="DM Sans"/>
                <a:sym typeface="DM Sans"/>
              </a:defRPr>
            </a:lvl7pPr>
            <a:lvl8pPr lvl="7">
              <a:lnSpc>
                <a:spcPct val="100000"/>
              </a:lnSpc>
              <a:spcBef>
                <a:spcPts val="0"/>
              </a:spcBef>
              <a:spcAft>
                <a:spcPts val="0"/>
              </a:spcAft>
              <a:buSzPts val="2400"/>
              <a:buFont typeface="DM Sans"/>
              <a:buNone/>
              <a:defRPr sz="2400" b="1">
                <a:latin typeface="DM Sans"/>
                <a:ea typeface="DM Sans"/>
                <a:cs typeface="DM Sans"/>
                <a:sym typeface="DM Sans"/>
              </a:defRPr>
            </a:lvl8pPr>
            <a:lvl9pPr lvl="8">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5" name="Google Shape;175;p19"/>
          <p:cNvSpPr txBox="1">
            <a:spLocks noGrp="1"/>
          </p:cNvSpPr>
          <p:nvPr>
            <p:ph type="subTitle" idx="8"/>
          </p:nvPr>
        </p:nvSpPr>
        <p:spPr>
          <a:xfrm>
            <a:off x="4802800" y="3896375"/>
            <a:ext cx="3550200" cy="7170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Font typeface="DM Sans"/>
              <a:buNone/>
              <a:defRPr>
                <a:solidFill>
                  <a:schemeClr val="dk1"/>
                </a:solidFill>
              </a:defRPr>
            </a:lvl1pPr>
            <a:lvl2pPr lvl="1">
              <a:lnSpc>
                <a:spcPct val="100000"/>
              </a:lnSpc>
              <a:spcBef>
                <a:spcPts val="0"/>
              </a:spcBef>
              <a:spcAft>
                <a:spcPts val="0"/>
              </a:spcAft>
              <a:buSzPts val="2400"/>
              <a:buFont typeface="DM Sans"/>
              <a:buNone/>
              <a:defRPr sz="2400" b="1">
                <a:latin typeface="DM Sans"/>
                <a:ea typeface="DM Sans"/>
                <a:cs typeface="DM Sans"/>
                <a:sym typeface="DM Sans"/>
              </a:defRPr>
            </a:lvl2pPr>
            <a:lvl3pPr lvl="2">
              <a:lnSpc>
                <a:spcPct val="100000"/>
              </a:lnSpc>
              <a:spcBef>
                <a:spcPts val="0"/>
              </a:spcBef>
              <a:spcAft>
                <a:spcPts val="0"/>
              </a:spcAft>
              <a:buSzPts val="2400"/>
              <a:buFont typeface="DM Sans"/>
              <a:buNone/>
              <a:defRPr sz="2400" b="1">
                <a:latin typeface="DM Sans"/>
                <a:ea typeface="DM Sans"/>
                <a:cs typeface="DM Sans"/>
                <a:sym typeface="DM Sans"/>
              </a:defRPr>
            </a:lvl3pPr>
            <a:lvl4pPr lvl="3">
              <a:lnSpc>
                <a:spcPct val="100000"/>
              </a:lnSpc>
              <a:spcBef>
                <a:spcPts val="0"/>
              </a:spcBef>
              <a:spcAft>
                <a:spcPts val="0"/>
              </a:spcAft>
              <a:buSzPts val="2400"/>
              <a:buFont typeface="DM Sans"/>
              <a:buNone/>
              <a:defRPr sz="2400" b="1">
                <a:latin typeface="DM Sans"/>
                <a:ea typeface="DM Sans"/>
                <a:cs typeface="DM Sans"/>
                <a:sym typeface="DM Sans"/>
              </a:defRPr>
            </a:lvl4pPr>
            <a:lvl5pPr lvl="4">
              <a:lnSpc>
                <a:spcPct val="100000"/>
              </a:lnSpc>
              <a:spcBef>
                <a:spcPts val="0"/>
              </a:spcBef>
              <a:spcAft>
                <a:spcPts val="0"/>
              </a:spcAft>
              <a:buSzPts val="2400"/>
              <a:buFont typeface="DM Sans"/>
              <a:buNone/>
              <a:defRPr sz="2400" b="1">
                <a:latin typeface="DM Sans"/>
                <a:ea typeface="DM Sans"/>
                <a:cs typeface="DM Sans"/>
                <a:sym typeface="DM Sans"/>
              </a:defRPr>
            </a:lvl5pPr>
            <a:lvl6pPr lvl="5">
              <a:lnSpc>
                <a:spcPct val="100000"/>
              </a:lnSpc>
              <a:spcBef>
                <a:spcPts val="0"/>
              </a:spcBef>
              <a:spcAft>
                <a:spcPts val="0"/>
              </a:spcAft>
              <a:buSzPts val="2400"/>
              <a:buFont typeface="DM Sans"/>
              <a:buNone/>
              <a:defRPr sz="2400" b="1">
                <a:latin typeface="DM Sans"/>
                <a:ea typeface="DM Sans"/>
                <a:cs typeface="DM Sans"/>
                <a:sym typeface="DM Sans"/>
              </a:defRPr>
            </a:lvl6pPr>
            <a:lvl7pPr lvl="6">
              <a:lnSpc>
                <a:spcPct val="100000"/>
              </a:lnSpc>
              <a:spcBef>
                <a:spcPts val="0"/>
              </a:spcBef>
              <a:spcAft>
                <a:spcPts val="0"/>
              </a:spcAft>
              <a:buSzPts val="2400"/>
              <a:buFont typeface="DM Sans"/>
              <a:buNone/>
              <a:defRPr sz="2400" b="1">
                <a:latin typeface="DM Sans"/>
                <a:ea typeface="DM Sans"/>
                <a:cs typeface="DM Sans"/>
                <a:sym typeface="DM Sans"/>
              </a:defRPr>
            </a:lvl7pPr>
            <a:lvl8pPr lvl="7">
              <a:lnSpc>
                <a:spcPct val="100000"/>
              </a:lnSpc>
              <a:spcBef>
                <a:spcPts val="0"/>
              </a:spcBef>
              <a:spcAft>
                <a:spcPts val="0"/>
              </a:spcAft>
              <a:buSzPts val="2400"/>
              <a:buFont typeface="DM Sans"/>
              <a:buNone/>
              <a:defRPr sz="2400" b="1">
                <a:latin typeface="DM Sans"/>
                <a:ea typeface="DM Sans"/>
                <a:cs typeface="DM Sans"/>
                <a:sym typeface="DM Sans"/>
              </a:defRPr>
            </a:lvl8pPr>
            <a:lvl9pPr lvl="8">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76" name="Google Shape;176;p19"/>
          <p:cNvGrpSpPr/>
          <p:nvPr/>
        </p:nvGrpSpPr>
        <p:grpSpPr>
          <a:xfrm>
            <a:off x="-778311" y="-686664"/>
            <a:ext cx="10730942" cy="6326968"/>
            <a:chOff x="-778311" y="-686664"/>
            <a:chExt cx="10730942" cy="6326968"/>
          </a:xfrm>
        </p:grpSpPr>
        <p:sp>
          <p:nvSpPr>
            <p:cNvPr id="177" name="Google Shape;177;p19"/>
            <p:cNvSpPr/>
            <p:nvPr/>
          </p:nvSpPr>
          <p:spPr>
            <a:xfrm rot="-4505410">
              <a:off x="8018172" y="4097728"/>
              <a:ext cx="1586399" cy="1234524"/>
            </a:xfrm>
            <a:custGeom>
              <a:avLst/>
              <a:gdLst/>
              <a:ahLst/>
              <a:cxnLst/>
              <a:rect l="l" t="t" r="r" b="b"/>
              <a:pathLst>
                <a:path w="927678" h="721912" extrusionOk="0">
                  <a:moveTo>
                    <a:pt x="911499" y="556025"/>
                  </a:moveTo>
                  <a:cubicBezTo>
                    <a:pt x="928737" y="518597"/>
                    <a:pt x="933691" y="475503"/>
                    <a:pt x="919033" y="436378"/>
                  </a:cubicBezTo>
                  <a:cubicBezTo>
                    <a:pt x="903932" y="396100"/>
                    <a:pt x="872511" y="364814"/>
                    <a:pt x="837866" y="340620"/>
                  </a:cubicBezTo>
                  <a:cubicBezTo>
                    <a:pt x="799047" y="313508"/>
                    <a:pt x="754798" y="293793"/>
                    <a:pt x="708922" y="282121"/>
                  </a:cubicBezTo>
                  <a:cubicBezTo>
                    <a:pt x="621613" y="259928"/>
                    <a:pt x="526432" y="266613"/>
                    <a:pt x="443602" y="227557"/>
                  </a:cubicBezTo>
                  <a:cubicBezTo>
                    <a:pt x="404172" y="208962"/>
                    <a:pt x="371020" y="180153"/>
                    <a:pt x="342585" y="147442"/>
                  </a:cubicBezTo>
                  <a:cubicBezTo>
                    <a:pt x="280624" y="76217"/>
                    <a:pt x="237326" y="-20423"/>
                    <a:pt x="123278" y="3805"/>
                  </a:cubicBezTo>
                  <a:cubicBezTo>
                    <a:pt x="69597" y="15206"/>
                    <a:pt x="23618" y="57351"/>
                    <a:pt x="7534" y="109810"/>
                  </a:cubicBezTo>
                  <a:cubicBezTo>
                    <a:pt x="-12894" y="176522"/>
                    <a:pt x="13167" y="247238"/>
                    <a:pt x="27283" y="315544"/>
                  </a:cubicBezTo>
                  <a:cubicBezTo>
                    <a:pt x="38616" y="370413"/>
                    <a:pt x="42450" y="427759"/>
                    <a:pt x="65966" y="478658"/>
                  </a:cubicBezTo>
                  <a:cubicBezTo>
                    <a:pt x="95894" y="543436"/>
                    <a:pt x="153614" y="588668"/>
                    <a:pt x="213098" y="625044"/>
                  </a:cubicBezTo>
                  <a:cubicBezTo>
                    <a:pt x="271156" y="660537"/>
                    <a:pt x="325211" y="707059"/>
                    <a:pt x="394502" y="717884"/>
                  </a:cubicBezTo>
                  <a:cubicBezTo>
                    <a:pt x="419612" y="721786"/>
                    <a:pt x="445095" y="722363"/>
                    <a:pt x="470443" y="721650"/>
                  </a:cubicBezTo>
                  <a:cubicBezTo>
                    <a:pt x="496503" y="720904"/>
                    <a:pt x="522529" y="719241"/>
                    <a:pt x="548522" y="717137"/>
                  </a:cubicBezTo>
                  <a:cubicBezTo>
                    <a:pt x="599183" y="712963"/>
                    <a:pt x="649947" y="706754"/>
                    <a:pt x="699726" y="696235"/>
                  </a:cubicBezTo>
                  <a:cubicBezTo>
                    <a:pt x="744042" y="686869"/>
                    <a:pt x="788120" y="672923"/>
                    <a:pt x="826905" y="649000"/>
                  </a:cubicBezTo>
                  <a:cubicBezTo>
                    <a:pt x="863145" y="626639"/>
                    <a:pt x="893651" y="594979"/>
                    <a:pt x="911567" y="556059"/>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78" name="Google Shape;178;p19"/>
            <p:cNvSpPr/>
            <p:nvPr/>
          </p:nvSpPr>
          <p:spPr>
            <a:xfrm>
              <a:off x="8733880" y="4604010"/>
              <a:ext cx="1218752" cy="1036290"/>
            </a:xfrm>
            <a:custGeom>
              <a:avLst/>
              <a:gdLst/>
              <a:ahLst/>
              <a:cxnLst/>
              <a:rect l="l" t="t" r="r" b="b"/>
              <a:pathLst>
                <a:path w="788836" h="670738" extrusionOk="0">
                  <a:moveTo>
                    <a:pt x="252054" y="670609"/>
                  </a:moveTo>
                  <a:cubicBezTo>
                    <a:pt x="357245" y="673222"/>
                    <a:pt x="458636" y="635692"/>
                    <a:pt x="561249" y="612414"/>
                  </a:cubicBezTo>
                  <a:cubicBezTo>
                    <a:pt x="607634" y="601895"/>
                    <a:pt x="656362" y="593514"/>
                    <a:pt x="694977" y="565757"/>
                  </a:cubicBezTo>
                  <a:cubicBezTo>
                    <a:pt x="726229" y="543260"/>
                    <a:pt x="748116" y="509700"/>
                    <a:pt x="763148" y="474274"/>
                  </a:cubicBezTo>
                  <a:cubicBezTo>
                    <a:pt x="842279" y="287713"/>
                    <a:pt x="729215" y="143465"/>
                    <a:pt x="552256" y="92464"/>
                  </a:cubicBezTo>
                  <a:cubicBezTo>
                    <a:pt x="427724" y="56564"/>
                    <a:pt x="248288" y="-81440"/>
                    <a:pt x="143368" y="68203"/>
                  </a:cubicBezTo>
                  <a:cubicBezTo>
                    <a:pt x="119615" y="102067"/>
                    <a:pt x="111166" y="143940"/>
                    <a:pt x="97525" y="183031"/>
                  </a:cubicBezTo>
                  <a:cubicBezTo>
                    <a:pt x="59520" y="291853"/>
                    <a:pt x="-23106" y="397926"/>
                    <a:pt x="6144" y="509429"/>
                  </a:cubicBezTo>
                  <a:cubicBezTo>
                    <a:pt x="32849" y="611227"/>
                    <a:pt x="146863" y="668030"/>
                    <a:pt x="252054" y="670643"/>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79" name="Google Shape;179;p19"/>
            <p:cNvSpPr/>
            <p:nvPr/>
          </p:nvSpPr>
          <p:spPr>
            <a:xfrm rot="6101761">
              <a:off x="-747874" y="-427245"/>
              <a:ext cx="1721889" cy="1464102"/>
            </a:xfrm>
            <a:custGeom>
              <a:avLst/>
              <a:gdLst/>
              <a:ahLst/>
              <a:cxnLst/>
              <a:rect l="l" t="t" r="r" b="b"/>
              <a:pathLst>
                <a:path w="788836" h="670738" extrusionOk="0">
                  <a:moveTo>
                    <a:pt x="252054" y="670609"/>
                  </a:moveTo>
                  <a:cubicBezTo>
                    <a:pt x="357245" y="673222"/>
                    <a:pt x="458636" y="635692"/>
                    <a:pt x="561249" y="612414"/>
                  </a:cubicBezTo>
                  <a:cubicBezTo>
                    <a:pt x="607634" y="601895"/>
                    <a:pt x="656362" y="593514"/>
                    <a:pt x="694977" y="565757"/>
                  </a:cubicBezTo>
                  <a:cubicBezTo>
                    <a:pt x="726229" y="543260"/>
                    <a:pt x="748116" y="509700"/>
                    <a:pt x="763148" y="474274"/>
                  </a:cubicBezTo>
                  <a:cubicBezTo>
                    <a:pt x="842279" y="287713"/>
                    <a:pt x="729215" y="143465"/>
                    <a:pt x="552256" y="92464"/>
                  </a:cubicBezTo>
                  <a:cubicBezTo>
                    <a:pt x="427724" y="56564"/>
                    <a:pt x="248288" y="-81440"/>
                    <a:pt x="143368" y="68203"/>
                  </a:cubicBezTo>
                  <a:cubicBezTo>
                    <a:pt x="119615" y="102067"/>
                    <a:pt x="111166" y="143940"/>
                    <a:pt x="97525" y="183031"/>
                  </a:cubicBezTo>
                  <a:cubicBezTo>
                    <a:pt x="59520" y="291853"/>
                    <a:pt x="-23106" y="397926"/>
                    <a:pt x="6144" y="509429"/>
                  </a:cubicBezTo>
                  <a:cubicBezTo>
                    <a:pt x="32849" y="611227"/>
                    <a:pt x="146863" y="668030"/>
                    <a:pt x="252054" y="670643"/>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80" name="Google Shape;180;p19"/>
            <p:cNvSpPr/>
            <p:nvPr/>
          </p:nvSpPr>
          <p:spPr>
            <a:xfrm rot="5184224">
              <a:off x="-580696" y="-107887"/>
              <a:ext cx="1663820" cy="1294772"/>
            </a:xfrm>
            <a:custGeom>
              <a:avLst/>
              <a:gdLst/>
              <a:ahLst/>
              <a:cxnLst/>
              <a:rect l="l" t="t" r="r" b="b"/>
              <a:pathLst>
                <a:path w="927678" h="721912" extrusionOk="0">
                  <a:moveTo>
                    <a:pt x="911499" y="556025"/>
                  </a:moveTo>
                  <a:cubicBezTo>
                    <a:pt x="928737" y="518597"/>
                    <a:pt x="933691" y="475503"/>
                    <a:pt x="919033" y="436378"/>
                  </a:cubicBezTo>
                  <a:cubicBezTo>
                    <a:pt x="903932" y="396100"/>
                    <a:pt x="872511" y="364814"/>
                    <a:pt x="837866" y="340620"/>
                  </a:cubicBezTo>
                  <a:cubicBezTo>
                    <a:pt x="799047" y="313508"/>
                    <a:pt x="754798" y="293793"/>
                    <a:pt x="708922" y="282121"/>
                  </a:cubicBezTo>
                  <a:cubicBezTo>
                    <a:pt x="621613" y="259928"/>
                    <a:pt x="526432" y="266613"/>
                    <a:pt x="443602" y="227557"/>
                  </a:cubicBezTo>
                  <a:cubicBezTo>
                    <a:pt x="404172" y="208962"/>
                    <a:pt x="371020" y="180153"/>
                    <a:pt x="342585" y="147442"/>
                  </a:cubicBezTo>
                  <a:cubicBezTo>
                    <a:pt x="280624" y="76217"/>
                    <a:pt x="237326" y="-20423"/>
                    <a:pt x="123278" y="3805"/>
                  </a:cubicBezTo>
                  <a:cubicBezTo>
                    <a:pt x="69597" y="15206"/>
                    <a:pt x="23618" y="57351"/>
                    <a:pt x="7534" y="109810"/>
                  </a:cubicBezTo>
                  <a:cubicBezTo>
                    <a:pt x="-12894" y="176522"/>
                    <a:pt x="13167" y="247238"/>
                    <a:pt x="27283" y="315544"/>
                  </a:cubicBezTo>
                  <a:cubicBezTo>
                    <a:pt x="38616" y="370413"/>
                    <a:pt x="42450" y="427759"/>
                    <a:pt x="65966" y="478658"/>
                  </a:cubicBezTo>
                  <a:cubicBezTo>
                    <a:pt x="95894" y="543436"/>
                    <a:pt x="153614" y="588668"/>
                    <a:pt x="213098" y="625044"/>
                  </a:cubicBezTo>
                  <a:cubicBezTo>
                    <a:pt x="271156" y="660537"/>
                    <a:pt x="325211" y="707059"/>
                    <a:pt x="394502" y="717884"/>
                  </a:cubicBezTo>
                  <a:cubicBezTo>
                    <a:pt x="419612" y="721786"/>
                    <a:pt x="445095" y="722363"/>
                    <a:pt x="470443" y="721650"/>
                  </a:cubicBezTo>
                  <a:cubicBezTo>
                    <a:pt x="496503" y="720904"/>
                    <a:pt x="522529" y="719241"/>
                    <a:pt x="548522" y="717137"/>
                  </a:cubicBezTo>
                  <a:cubicBezTo>
                    <a:pt x="599183" y="712963"/>
                    <a:pt x="649947" y="706754"/>
                    <a:pt x="699726" y="696235"/>
                  </a:cubicBezTo>
                  <a:cubicBezTo>
                    <a:pt x="744042" y="686869"/>
                    <a:pt x="788120" y="672923"/>
                    <a:pt x="826905" y="649000"/>
                  </a:cubicBezTo>
                  <a:cubicBezTo>
                    <a:pt x="863145" y="626639"/>
                    <a:pt x="893651" y="594979"/>
                    <a:pt x="911567" y="556059"/>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81" name="Google Shape;181;p19"/>
            <p:cNvSpPr/>
            <p:nvPr/>
          </p:nvSpPr>
          <p:spPr>
            <a:xfrm>
              <a:off x="7166784" y="4828772"/>
              <a:ext cx="783853" cy="716938"/>
            </a:xfrm>
            <a:custGeom>
              <a:avLst/>
              <a:gdLst/>
              <a:ahLst/>
              <a:cxnLst/>
              <a:rect l="l" t="t" r="r" b="b"/>
              <a:pathLst>
                <a:path w="293578" h="268516" extrusionOk="0">
                  <a:moveTo>
                    <a:pt x="249121" y="22202"/>
                  </a:moveTo>
                  <a:cubicBezTo>
                    <a:pt x="186355" y="-27025"/>
                    <a:pt x="99528" y="19848"/>
                    <a:pt x="85152" y="27606"/>
                  </a:cubicBezTo>
                  <a:cubicBezTo>
                    <a:pt x="65264" y="38345"/>
                    <a:pt x="6323" y="70165"/>
                    <a:pt x="463" y="130308"/>
                  </a:cubicBezTo>
                  <a:cubicBezTo>
                    <a:pt x="-5237" y="188878"/>
                    <a:pt x="42588" y="241509"/>
                    <a:pt x="92358" y="260041"/>
                  </a:cubicBezTo>
                  <a:cubicBezTo>
                    <a:pt x="165652" y="287334"/>
                    <a:pt x="258213" y="246286"/>
                    <a:pt x="285152" y="171749"/>
                  </a:cubicBezTo>
                  <a:cubicBezTo>
                    <a:pt x="302413" y="124003"/>
                    <a:pt x="294461" y="57761"/>
                    <a:pt x="249115" y="22197"/>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ive columns">
  <p:cSld name="CUSTOM_5">
    <p:spTree>
      <p:nvGrpSpPr>
        <p:cNvPr id="1" name="Shape 182"/>
        <p:cNvGrpSpPr/>
        <p:nvPr/>
      </p:nvGrpSpPr>
      <p:grpSpPr>
        <a:xfrm>
          <a:off x="0" y="0"/>
          <a:ext cx="0" cy="0"/>
          <a:chOff x="0" y="0"/>
          <a:chExt cx="0" cy="0"/>
        </a:xfrm>
      </p:grpSpPr>
      <p:grpSp>
        <p:nvGrpSpPr>
          <p:cNvPr id="183" name="Google Shape;183;p20"/>
          <p:cNvGrpSpPr/>
          <p:nvPr/>
        </p:nvGrpSpPr>
        <p:grpSpPr>
          <a:xfrm>
            <a:off x="-795840" y="-885356"/>
            <a:ext cx="10748164" cy="6849463"/>
            <a:chOff x="-795840" y="-885356"/>
            <a:chExt cx="10748164" cy="6849463"/>
          </a:xfrm>
        </p:grpSpPr>
        <p:grpSp>
          <p:nvGrpSpPr>
            <p:cNvPr id="184" name="Google Shape;184;p20"/>
            <p:cNvGrpSpPr/>
            <p:nvPr/>
          </p:nvGrpSpPr>
          <p:grpSpPr>
            <a:xfrm>
              <a:off x="7155895" y="4014351"/>
              <a:ext cx="2796429" cy="1949755"/>
              <a:chOff x="7155895" y="4014351"/>
              <a:chExt cx="2796429" cy="1949755"/>
            </a:xfrm>
          </p:grpSpPr>
          <p:sp>
            <p:nvSpPr>
              <p:cNvPr id="185" name="Google Shape;185;p20"/>
              <p:cNvSpPr/>
              <p:nvPr/>
            </p:nvSpPr>
            <p:spPr>
              <a:xfrm>
                <a:off x="8048517" y="4014351"/>
                <a:ext cx="1903808" cy="1408991"/>
              </a:xfrm>
              <a:custGeom>
                <a:avLst/>
                <a:gdLst/>
                <a:ahLst/>
                <a:cxnLst/>
                <a:rect l="l" t="t" r="r" b="b"/>
                <a:pathLst>
                  <a:path w="702512" h="519923" extrusionOk="0">
                    <a:moveTo>
                      <a:pt x="35321" y="259780"/>
                    </a:moveTo>
                    <a:cubicBezTo>
                      <a:pt x="25739" y="271038"/>
                      <a:pt x="14794" y="281509"/>
                      <a:pt x="8450" y="294859"/>
                    </a:cubicBezTo>
                    <a:cubicBezTo>
                      <a:pt x="-15901" y="346116"/>
                      <a:pt x="16539" y="413026"/>
                      <a:pt x="52947" y="449075"/>
                    </a:cubicBezTo>
                    <a:cubicBezTo>
                      <a:pt x="99575" y="495236"/>
                      <a:pt x="162363" y="517199"/>
                      <a:pt x="226656" y="519684"/>
                    </a:cubicBezTo>
                    <a:cubicBezTo>
                      <a:pt x="257432" y="520875"/>
                      <a:pt x="288556" y="517598"/>
                      <a:pt x="318408" y="510375"/>
                    </a:cubicBezTo>
                    <a:cubicBezTo>
                      <a:pt x="370098" y="497875"/>
                      <a:pt x="417867" y="473227"/>
                      <a:pt x="466405" y="451491"/>
                    </a:cubicBezTo>
                    <a:cubicBezTo>
                      <a:pt x="524730" y="425379"/>
                      <a:pt x="585951" y="402691"/>
                      <a:pt x="637322" y="363753"/>
                    </a:cubicBezTo>
                    <a:cubicBezTo>
                      <a:pt x="683266" y="328930"/>
                      <a:pt x="723116" y="266113"/>
                      <a:pt x="690733" y="208517"/>
                    </a:cubicBezTo>
                    <a:cubicBezTo>
                      <a:pt x="682377" y="193657"/>
                      <a:pt x="674715" y="178545"/>
                      <a:pt x="663663" y="165247"/>
                    </a:cubicBezTo>
                    <a:cubicBezTo>
                      <a:pt x="652028" y="151241"/>
                      <a:pt x="642007" y="135913"/>
                      <a:pt x="630960" y="121400"/>
                    </a:cubicBezTo>
                    <a:cubicBezTo>
                      <a:pt x="537920" y="-859"/>
                      <a:pt x="352883" y="-21916"/>
                      <a:pt x="214031" y="19097"/>
                    </a:cubicBezTo>
                    <a:cubicBezTo>
                      <a:pt x="166245" y="33211"/>
                      <a:pt x="120278" y="62414"/>
                      <a:pt x="98987" y="107463"/>
                    </a:cubicBezTo>
                    <a:cubicBezTo>
                      <a:pt x="86760" y="133342"/>
                      <a:pt x="83466" y="162448"/>
                      <a:pt x="74579" y="189661"/>
                    </a:cubicBezTo>
                    <a:cubicBezTo>
                      <a:pt x="66211" y="215284"/>
                      <a:pt x="52792" y="239248"/>
                      <a:pt x="35321" y="25977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86" name="Google Shape;186;p20"/>
              <p:cNvSpPr/>
              <p:nvPr/>
            </p:nvSpPr>
            <p:spPr>
              <a:xfrm rot="10035540">
                <a:off x="7287790" y="4362993"/>
                <a:ext cx="1903252" cy="1408580"/>
              </a:xfrm>
              <a:custGeom>
                <a:avLst/>
                <a:gdLst/>
                <a:ahLst/>
                <a:cxnLst/>
                <a:rect l="l" t="t" r="r" b="b"/>
                <a:pathLst>
                  <a:path w="702512" h="519923" extrusionOk="0">
                    <a:moveTo>
                      <a:pt x="35321" y="259780"/>
                    </a:moveTo>
                    <a:cubicBezTo>
                      <a:pt x="25739" y="271038"/>
                      <a:pt x="14794" y="281509"/>
                      <a:pt x="8450" y="294859"/>
                    </a:cubicBezTo>
                    <a:cubicBezTo>
                      <a:pt x="-15901" y="346116"/>
                      <a:pt x="16539" y="413026"/>
                      <a:pt x="52947" y="449075"/>
                    </a:cubicBezTo>
                    <a:cubicBezTo>
                      <a:pt x="99575" y="495236"/>
                      <a:pt x="162363" y="517199"/>
                      <a:pt x="226656" y="519684"/>
                    </a:cubicBezTo>
                    <a:cubicBezTo>
                      <a:pt x="257432" y="520875"/>
                      <a:pt x="288556" y="517598"/>
                      <a:pt x="318408" y="510375"/>
                    </a:cubicBezTo>
                    <a:cubicBezTo>
                      <a:pt x="370098" y="497875"/>
                      <a:pt x="417867" y="473227"/>
                      <a:pt x="466405" y="451491"/>
                    </a:cubicBezTo>
                    <a:cubicBezTo>
                      <a:pt x="524730" y="425379"/>
                      <a:pt x="585951" y="402691"/>
                      <a:pt x="637322" y="363753"/>
                    </a:cubicBezTo>
                    <a:cubicBezTo>
                      <a:pt x="683266" y="328930"/>
                      <a:pt x="723116" y="266113"/>
                      <a:pt x="690733" y="208517"/>
                    </a:cubicBezTo>
                    <a:cubicBezTo>
                      <a:pt x="682377" y="193657"/>
                      <a:pt x="674715" y="178545"/>
                      <a:pt x="663663" y="165247"/>
                    </a:cubicBezTo>
                    <a:cubicBezTo>
                      <a:pt x="652028" y="151241"/>
                      <a:pt x="642007" y="135913"/>
                      <a:pt x="630960" y="121400"/>
                    </a:cubicBezTo>
                    <a:cubicBezTo>
                      <a:pt x="537920" y="-859"/>
                      <a:pt x="352883" y="-21916"/>
                      <a:pt x="214031" y="19097"/>
                    </a:cubicBezTo>
                    <a:cubicBezTo>
                      <a:pt x="166245" y="33211"/>
                      <a:pt x="120278" y="62414"/>
                      <a:pt x="98987" y="107463"/>
                    </a:cubicBezTo>
                    <a:cubicBezTo>
                      <a:pt x="86760" y="133342"/>
                      <a:pt x="83466" y="162448"/>
                      <a:pt x="74579" y="189661"/>
                    </a:cubicBezTo>
                    <a:cubicBezTo>
                      <a:pt x="66211" y="215284"/>
                      <a:pt x="52792" y="239248"/>
                      <a:pt x="35321" y="25977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nvGrpSpPr>
            <p:cNvPr id="187" name="Google Shape;187;p20"/>
            <p:cNvGrpSpPr/>
            <p:nvPr/>
          </p:nvGrpSpPr>
          <p:grpSpPr>
            <a:xfrm>
              <a:off x="-795840" y="-885356"/>
              <a:ext cx="1921821" cy="3628619"/>
              <a:chOff x="-795840" y="-885356"/>
              <a:chExt cx="1921821" cy="3628619"/>
            </a:xfrm>
          </p:grpSpPr>
          <p:sp>
            <p:nvSpPr>
              <p:cNvPr id="188" name="Google Shape;188;p20"/>
              <p:cNvSpPr/>
              <p:nvPr/>
            </p:nvSpPr>
            <p:spPr>
              <a:xfrm rot="-6337038">
                <a:off x="-1009004" y="-243931"/>
                <a:ext cx="2348149" cy="1339112"/>
              </a:xfrm>
              <a:custGeom>
                <a:avLst/>
                <a:gdLst/>
                <a:ahLst/>
                <a:cxnLst/>
                <a:rect l="l" t="t" r="r" b="b"/>
                <a:pathLst>
                  <a:path w="663671" h="378481" extrusionOk="0">
                    <a:moveTo>
                      <a:pt x="143398" y="198875"/>
                    </a:moveTo>
                    <a:cubicBezTo>
                      <a:pt x="184041" y="216324"/>
                      <a:pt x="220751" y="242864"/>
                      <a:pt x="250056" y="275989"/>
                    </a:cubicBezTo>
                    <a:cubicBezTo>
                      <a:pt x="268827" y="297205"/>
                      <a:pt x="284720" y="321192"/>
                      <a:pt x="306289" y="339547"/>
                    </a:cubicBezTo>
                    <a:cubicBezTo>
                      <a:pt x="339288" y="367626"/>
                      <a:pt x="383135" y="379637"/>
                      <a:pt x="426793" y="378394"/>
                    </a:cubicBezTo>
                    <a:cubicBezTo>
                      <a:pt x="443244" y="377927"/>
                      <a:pt x="459666" y="375572"/>
                      <a:pt x="475473" y="371491"/>
                    </a:cubicBezTo>
                    <a:cubicBezTo>
                      <a:pt x="533229" y="356568"/>
                      <a:pt x="583744" y="321198"/>
                      <a:pt x="627619" y="280783"/>
                    </a:cubicBezTo>
                    <a:cubicBezTo>
                      <a:pt x="643118" y="266503"/>
                      <a:pt x="658692" y="250206"/>
                      <a:pt x="662676" y="229514"/>
                    </a:cubicBezTo>
                    <a:cubicBezTo>
                      <a:pt x="666444" y="209951"/>
                      <a:pt x="659034" y="189818"/>
                      <a:pt x="648619" y="172831"/>
                    </a:cubicBezTo>
                    <a:cubicBezTo>
                      <a:pt x="607788" y="106223"/>
                      <a:pt x="525778" y="77414"/>
                      <a:pt x="448420" y="66452"/>
                    </a:cubicBezTo>
                    <a:cubicBezTo>
                      <a:pt x="379315" y="56659"/>
                      <a:pt x="308712" y="56807"/>
                      <a:pt x="241118" y="37763"/>
                    </a:cubicBezTo>
                    <a:cubicBezTo>
                      <a:pt x="185216" y="22013"/>
                      <a:pt x="124234" y="-12696"/>
                      <a:pt x="64734" y="4815"/>
                    </a:cubicBezTo>
                    <a:cubicBezTo>
                      <a:pt x="22552" y="17230"/>
                      <a:pt x="-11273" y="59994"/>
                      <a:pt x="3542" y="105402"/>
                    </a:cubicBezTo>
                    <a:cubicBezTo>
                      <a:pt x="21566" y="160655"/>
                      <a:pt x="89992" y="175949"/>
                      <a:pt x="143404" y="198875"/>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189" name="Google Shape;189;p20"/>
              <p:cNvSpPr/>
              <p:nvPr/>
            </p:nvSpPr>
            <p:spPr>
              <a:xfrm rot="5769689">
                <a:off x="-1061588" y="833293"/>
                <a:ext cx="2349695" cy="1339994"/>
              </a:xfrm>
              <a:custGeom>
                <a:avLst/>
                <a:gdLst/>
                <a:ahLst/>
                <a:cxnLst/>
                <a:rect l="l" t="t" r="r" b="b"/>
                <a:pathLst>
                  <a:path w="663671" h="378481" extrusionOk="0">
                    <a:moveTo>
                      <a:pt x="143398" y="198875"/>
                    </a:moveTo>
                    <a:cubicBezTo>
                      <a:pt x="184041" y="216324"/>
                      <a:pt x="220751" y="242864"/>
                      <a:pt x="250056" y="275989"/>
                    </a:cubicBezTo>
                    <a:cubicBezTo>
                      <a:pt x="268827" y="297205"/>
                      <a:pt x="284720" y="321192"/>
                      <a:pt x="306289" y="339547"/>
                    </a:cubicBezTo>
                    <a:cubicBezTo>
                      <a:pt x="339288" y="367626"/>
                      <a:pt x="383135" y="379637"/>
                      <a:pt x="426793" y="378394"/>
                    </a:cubicBezTo>
                    <a:cubicBezTo>
                      <a:pt x="443244" y="377927"/>
                      <a:pt x="459666" y="375572"/>
                      <a:pt x="475473" y="371491"/>
                    </a:cubicBezTo>
                    <a:cubicBezTo>
                      <a:pt x="533229" y="356568"/>
                      <a:pt x="583744" y="321198"/>
                      <a:pt x="627619" y="280783"/>
                    </a:cubicBezTo>
                    <a:cubicBezTo>
                      <a:pt x="643118" y="266503"/>
                      <a:pt x="658692" y="250206"/>
                      <a:pt x="662676" y="229514"/>
                    </a:cubicBezTo>
                    <a:cubicBezTo>
                      <a:pt x="666444" y="209951"/>
                      <a:pt x="659034" y="189818"/>
                      <a:pt x="648619" y="172831"/>
                    </a:cubicBezTo>
                    <a:cubicBezTo>
                      <a:pt x="607788" y="106223"/>
                      <a:pt x="525778" y="77414"/>
                      <a:pt x="448420" y="66452"/>
                    </a:cubicBezTo>
                    <a:cubicBezTo>
                      <a:pt x="379315" y="56659"/>
                      <a:pt x="308712" y="56807"/>
                      <a:pt x="241118" y="37763"/>
                    </a:cubicBezTo>
                    <a:cubicBezTo>
                      <a:pt x="185216" y="22013"/>
                      <a:pt x="124234" y="-12696"/>
                      <a:pt x="64734" y="4815"/>
                    </a:cubicBezTo>
                    <a:cubicBezTo>
                      <a:pt x="22552" y="17230"/>
                      <a:pt x="-11273" y="59994"/>
                      <a:pt x="3542" y="105402"/>
                    </a:cubicBezTo>
                    <a:cubicBezTo>
                      <a:pt x="21566" y="160655"/>
                      <a:pt x="89992" y="175949"/>
                      <a:pt x="143404" y="198875"/>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sp>
        <p:nvSpPr>
          <p:cNvPr id="190" name="Google Shape;190;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2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1" name="Google Shape;191;p20"/>
          <p:cNvSpPr txBox="1">
            <a:spLocks noGrp="1"/>
          </p:cNvSpPr>
          <p:nvPr>
            <p:ph type="title" idx="2" hasCustomPrompt="1"/>
          </p:nvPr>
        </p:nvSpPr>
        <p:spPr>
          <a:xfrm>
            <a:off x="5487754" y="3055788"/>
            <a:ext cx="828900" cy="5727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3000"/>
              <a:buNone/>
              <a:defRPr sz="2400">
                <a:solidFill>
                  <a:schemeClr val="lt1"/>
                </a:solidFill>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92" name="Google Shape;192;p20"/>
          <p:cNvSpPr txBox="1">
            <a:spLocks noGrp="1"/>
          </p:cNvSpPr>
          <p:nvPr>
            <p:ph type="subTitle" idx="1"/>
          </p:nvPr>
        </p:nvSpPr>
        <p:spPr>
          <a:xfrm>
            <a:off x="4698906" y="3707300"/>
            <a:ext cx="2403300" cy="90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DM Sans"/>
              <a:buNone/>
              <a:defRPr sz="1700">
                <a:solidFill>
                  <a:schemeClr val="dk1"/>
                </a:solidFill>
                <a:latin typeface="Alata"/>
                <a:ea typeface="Alata"/>
                <a:cs typeface="Alata"/>
                <a:sym typeface="Alata"/>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93" name="Google Shape;193;p20"/>
          <p:cNvSpPr txBox="1">
            <a:spLocks noGrp="1"/>
          </p:cNvSpPr>
          <p:nvPr>
            <p:ph type="title" idx="3" hasCustomPrompt="1"/>
          </p:nvPr>
        </p:nvSpPr>
        <p:spPr>
          <a:xfrm>
            <a:off x="2830629" y="3055788"/>
            <a:ext cx="828900" cy="5727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4" name="Google Shape;194;p20"/>
          <p:cNvSpPr txBox="1">
            <a:spLocks noGrp="1"/>
          </p:cNvSpPr>
          <p:nvPr>
            <p:ph type="subTitle" idx="4"/>
          </p:nvPr>
        </p:nvSpPr>
        <p:spPr>
          <a:xfrm>
            <a:off x="2041781" y="3707300"/>
            <a:ext cx="2403300" cy="90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DM Sans"/>
              <a:buNone/>
              <a:defRPr sz="1700">
                <a:solidFill>
                  <a:schemeClr val="dk1"/>
                </a:solidFill>
                <a:latin typeface="Alata"/>
                <a:ea typeface="Alata"/>
                <a:cs typeface="Alata"/>
                <a:sym typeface="Alata"/>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95" name="Google Shape;195;p20"/>
          <p:cNvSpPr txBox="1">
            <a:spLocks noGrp="1"/>
          </p:cNvSpPr>
          <p:nvPr>
            <p:ph type="title" idx="5" hasCustomPrompt="1"/>
          </p:nvPr>
        </p:nvSpPr>
        <p:spPr>
          <a:xfrm>
            <a:off x="6816317" y="1333300"/>
            <a:ext cx="828900" cy="5727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6" name="Google Shape;196;p20"/>
          <p:cNvSpPr txBox="1">
            <a:spLocks noGrp="1"/>
          </p:cNvSpPr>
          <p:nvPr>
            <p:ph type="subTitle" idx="6"/>
          </p:nvPr>
        </p:nvSpPr>
        <p:spPr>
          <a:xfrm>
            <a:off x="5932925" y="1984825"/>
            <a:ext cx="2592300" cy="90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DM Sans"/>
              <a:buNone/>
              <a:defRPr sz="1700">
                <a:solidFill>
                  <a:schemeClr val="dk1"/>
                </a:solidFill>
                <a:latin typeface="Alata"/>
                <a:ea typeface="Alata"/>
                <a:cs typeface="Alata"/>
                <a:sym typeface="Alata"/>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97" name="Google Shape;197;p20"/>
          <p:cNvSpPr txBox="1">
            <a:spLocks noGrp="1"/>
          </p:cNvSpPr>
          <p:nvPr>
            <p:ph type="title" idx="7" hasCustomPrompt="1"/>
          </p:nvPr>
        </p:nvSpPr>
        <p:spPr>
          <a:xfrm>
            <a:off x="4159192" y="1333300"/>
            <a:ext cx="828900" cy="5727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8" name="Google Shape;198;p20"/>
          <p:cNvSpPr txBox="1">
            <a:spLocks noGrp="1"/>
          </p:cNvSpPr>
          <p:nvPr>
            <p:ph type="subTitle" idx="8"/>
          </p:nvPr>
        </p:nvSpPr>
        <p:spPr>
          <a:xfrm>
            <a:off x="3370344" y="1984813"/>
            <a:ext cx="2403300" cy="90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DM Sans"/>
              <a:buNone/>
              <a:defRPr sz="1700">
                <a:solidFill>
                  <a:schemeClr val="dk1"/>
                </a:solidFill>
                <a:latin typeface="Alata"/>
                <a:ea typeface="Alata"/>
                <a:cs typeface="Alata"/>
                <a:sym typeface="Alata"/>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99" name="Google Shape;199;p20"/>
          <p:cNvSpPr txBox="1">
            <a:spLocks noGrp="1"/>
          </p:cNvSpPr>
          <p:nvPr>
            <p:ph type="title" idx="9" hasCustomPrompt="1"/>
          </p:nvPr>
        </p:nvSpPr>
        <p:spPr>
          <a:xfrm>
            <a:off x="1502067" y="1333300"/>
            <a:ext cx="828900" cy="5727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0" name="Google Shape;200;p20"/>
          <p:cNvSpPr txBox="1">
            <a:spLocks noGrp="1"/>
          </p:cNvSpPr>
          <p:nvPr>
            <p:ph type="subTitle" idx="13"/>
          </p:nvPr>
        </p:nvSpPr>
        <p:spPr>
          <a:xfrm>
            <a:off x="713219" y="1984813"/>
            <a:ext cx="2403300" cy="90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DM Sans"/>
              <a:buNone/>
              <a:defRPr sz="1700">
                <a:solidFill>
                  <a:schemeClr val="dk1"/>
                </a:solidFill>
                <a:latin typeface="Alata"/>
                <a:ea typeface="Alata"/>
                <a:cs typeface="Alata"/>
                <a:sym typeface="Alata"/>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4815687" y="1792063"/>
            <a:ext cx="3720300" cy="1886100"/>
          </a:xfrm>
          <a:prstGeom prst="rect">
            <a:avLst/>
          </a:prstGeom>
        </p:spPr>
        <p:txBody>
          <a:bodyPr spcFirstLastPara="1" wrap="square" lIns="91425" tIns="91425" rIns="91425" bIns="91425" anchor="b" anchorCtr="0">
            <a:noAutofit/>
          </a:bodyPr>
          <a:lstStyle>
            <a:lvl1pPr lvl="0" algn="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4" name="Google Shape;24;p3"/>
          <p:cNvSpPr txBox="1">
            <a:spLocks noGrp="1"/>
          </p:cNvSpPr>
          <p:nvPr>
            <p:ph type="title" idx="2" hasCustomPrompt="1"/>
          </p:nvPr>
        </p:nvSpPr>
        <p:spPr>
          <a:xfrm>
            <a:off x="6778600" y="952363"/>
            <a:ext cx="1652100" cy="9159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5" name="Google Shape;25;p3"/>
          <p:cNvSpPr txBox="1">
            <a:spLocks noGrp="1"/>
          </p:cNvSpPr>
          <p:nvPr>
            <p:ph type="subTitle" idx="1"/>
          </p:nvPr>
        </p:nvSpPr>
        <p:spPr>
          <a:xfrm>
            <a:off x="4815687" y="3678138"/>
            <a:ext cx="3720300" cy="513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6" name="Google Shape;26;p3"/>
          <p:cNvGrpSpPr/>
          <p:nvPr/>
        </p:nvGrpSpPr>
        <p:grpSpPr>
          <a:xfrm>
            <a:off x="-708906" y="-812965"/>
            <a:ext cx="10675652" cy="6781521"/>
            <a:chOff x="-708906" y="-812965"/>
            <a:chExt cx="10675652" cy="6781521"/>
          </a:xfrm>
        </p:grpSpPr>
        <p:grpSp>
          <p:nvGrpSpPr>
            <p:cNvPr id="27" name="Google Shape;27;p3"/>
            <p:cNvGrpSpPr/>
            <p:nvPr/>
          </p:nvGrpSpPr>
          <p:grpSpPr>
            <a:xfrm>
              <a:off x="-708906" y="3747598"/>
              <a:ext cx="2276424" cy="2220959"/>
              <a:chOff x="-708906" y="3613023"/>
              <a:chExt cx="2276424" cy="2220959"/>
            </a:xfrm>
          </p:grpSpPr>
          <p:sp>
            <p:nvSpPr>
              <p:cNvPr id="28" name="Google Shape;28;p3"/>
              <p:cNvSpPr/>
              <p:nvPr/>
            </p:nvSpPr>
            <p:spPr>
              <a:xfrm>
                <a:off x="-541367" y="3726920"/>
                <a:ext cx="1838484" cy="1754152"/>
              </a:xfrm>
              <a:custGeom>
                <a:avLst/>
                <a:gdLst/>
                <a:ahLst/>
                <a:cxnLst/>
                <a:rect l="l" t="t" r="r" b="b"/>
                <a:pathLst>
                  <a:path w="899014" h="857776" extrusionOk="0">
                    <a:moveTo>
                      <a:pt x="897909" y="642897"/>
                    </a:moveTo>
                    <a:cubicBezTo>
                      <a:pt x="892209" y="597563"/>
                      <a:pt x="867438" y="557489"/>
                      <a:pt x="837544" y="523963"/>
                    </a:cubicBezTo>
                    <a:cubicBezTo>
                      <a:pt x="804086" y="486366"/>
                      <a:pt x="763163" y="455114"/>
                      <a:pt x="718610" y="431768"/>
                    </a:cubicBezTo>
                    <a:cubicBezTo>
                      <a:pt x="633812" y="387351"/>
                      <a:pt x="533745" y="370859"/>
                      <a:pt x="457769" y="310120"/>
                    </a:cubicBezTo>
                    <a:cubicBezTo>
                      <a:pt x="421563" y="281175"/>
                      <a:pt x="394417" y="243239"/>
                      <a:pt x="373039" y="202452"/>
                    </a:cubicBezTo>
                    <a:cubicBezTo>
                      <a:pt x="326484" y="113582"/>
                      <a:pt x="305514" y="2995"/>
                      <a:pt x="181659" y="43"/>
                    </a:cubicBezTo>
                    <a:cubicBezTo>
                      <a:pt x="123363" y="-1348"/>
                      <a:pt x="65474" y="30888"/>
                      <a:pt x="35952" y="81142"/>
                    </a:cubicBezTo>
                    <a:cubicBezTo>
                      <a:pt x="-1577" y="145071"/>
                      <a:pt x="7992" y="224576"/>
                      <a:pt x="5752" y="298685"/>
                    </a:cubicBezTo>
                    <a:cubicBezTo>
                      <a:pt x="3954" y="358202"/>
                      <a:pt x="-6158" y="418433"/>
                      <a:pt x="5616" y="476797"/>
                    </a:cubicBezTo>
                    <a:cubicBezTo>
                      <a:pt x="20615" y="551143"/>
                      <a:pt x="69138" y="612086"/>
                      <a:pt x="121700" y="664309"/>
                    </a:cubicBezTo>
                    <a:cubicBezTo>
                      <a:pt x="173006" y="715276"/>
                      <a:pt x="217425" y="776694"/>
                      <a:pt x="286409" y="804892"/>
                    </a:cubicBezTo>
                    <a:cubicBezTo>
                      <a:pt x="311384" y="815106"/>
                      <a:pt x="337580" y="821960"/>
                      <a:pt x="363979" y="827457"/>
                    </a:cubicBezTo>
                    <a:cubicBezTo>
                      <a:pt x="391092" y="833090"/>
                      <a:pt x="418408" y="837807"/>
                      <a:pt x="445791" y="841980"/>
                    </a:cubicBezTo>
                    <a:cubicBezTo>
                      <a:pt x="499167" y="850158"/>
                      <a:pt x="553222" y="856198"/>
                      <a:pt x="607242" y="857555"/>
                    </a:cubicBezTo>
                    <a:cubicBezTo>
                      <a:pt x="655359" y="858777"/>
                      <a:pt x="704358" y="855214"/>
                      <a:pt x="750336" y="840012"/>
                    </a:cubicBezTo>
                    <a:cubicBezTo>
                      <a:pt x="793329" y="825794"/>
                      <a:pt x="832623" y="800582"/>
                      <a:pt x="860719" y="764749"/>
                    </a:cubicBezTo>
                    <a:cubicBezTo>
                      <a:pt x="887763" y="730308"/>
                      <a:pt x="903441" y="686976"/>
                      <a:pt x="897909" y="64293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9" name="Google Shape;29;p3"/>
              <p:cNvSpPr/>
              <p:nvPr/>
            </p:nvSpPr>
            <p:spPr>
              <a:xfrm rot="1036979">
                <a:off x="-489857" y="3846501"/>
                <a:ext cx="1838327" cy="1754002"/>
              </a:xfrm>
              <a:custGeom>
                <a:avLst/>
                <a:gdLst/>
                <a:ahLst/>
                <a:cxnLst/>
                <a:rect l="l" t="t" r="r" b="b"/>
                <a:pathLst>
                  <a:path w="899014" h="857776" extrusionOk="0">
                    <a:moveTo>
                      <a:pt x="897909" y="642897"/>
                    </a:moveTo>
                    <a:cubicBezTo>
                      <a:pt x="892209" y="597563"/>
                      <a:pt x="867438" y="557489"/>
                      <a:pt x="837544" y="523963"/>
                    </a:cubicBezTo>
                    <a:cubicBezTo>
                      <a:pt x="804086" y="486366"/>
                      <a:pt x="763163" y="455114"/>
                      <a:pt x="718610" y="431768"/>
                    </a:cubicBezTo>
                    <a:cubicBezTo>
                      <a:pt x="633812" y="387351"/>
                      <a:pt x="533745" y="370859"/>
                      <a:pt x="457769" y="310120"/>
                    </a:cubicBezTo>
                    <a:cubicBezTo>
                      <a:pt x="421563" y="281175"/>
                      <a:pt x="394417" y="243239"/>
                      <a:pt x="373039" y="202452"/>
                    </a:cubicBezTo>
                    <a:cubicBezTo>
                      <a:pt x="326484" y="113582"/>
                      <a:pt x="305514" y="2995"/>
                      <a:pt x="181659" y="43"/>
                    </a:cubicBezTo>
                    <a:cubicBezTo>
                      <a:pt x="123363" y="-1348"/>
                      <a:pt x="65474" y="30888"/>
                      <a:pt x="35952" y="81142"/>
                    </a:cubicBezTo>
                    <a:cubicBezTo>
                      <a:pt x="-1577" y="145071"/>
                      <a:pt x="7992" y="224576"/>
                      <a:pt x="5752" y="298685"/>
                    </a:cubicBezTo>
                    <a:cubicBezTo>
                      <a:pt x="3954" y="358202"/>
                      <a:pt x="-6158" y="418433"/>
                      <a:pt x="5616" y="476797"/>
                    </a:cubicBezTo>
                    <a:cubicBezTo>
                      <a:pt x="20615" y="551143"/>
                      <a:pt x="69138" y="612086"/>
                      <a:pt x="121700" y="664309"/>
                    </a:cubicBezTo>
                    <a:cubicBezTo>
                      <a:pt x="173006" y="715276"/>
                      <a:pt x="217425" y="776694"/>
                      <a:pt x="286409" y="804892"/>
                    </a:cubicBezTo>
                    <a:cubicBezTo>
                      <a:pt x="311384" y="815106"/>
                      <a:pt x="337580" y="821960"/>
                      <a:pt x="363979" y="827457"/>
                    </a:cubicBezTo>
                    <a:cubicBezTo>
                      <a:pt x="391092" y="833090"/>
                      <a:pt x="418408" y="837807"/>
                      <a:pt x="445791" y="841980"/>
                    </a:cubicBezTo>
                    <a:cubicBezTo>
                      <a:pt x="499167" y="850158"/>
                      <a:pt x="553222" y="856198"/>
                      <a:pt x="607242" y="857555"/>
                    </a:cubicBezTo>
                    <a:cubicBezTo>
                      <a:pt x="655359" y="858777"/>
                      <a:pt x="704358" y="855214"/>
                      <a:pt x="750336" y="840012"/>
                    </a:cubicBezTo>
                    <a:cubicBezTo>
                      <a:pt x="793329" y="825794"/>
                      <a:pt x="832623" y="800582"/>
                      <a:pt x="860719" y="764749"/>
                    </a:cubicBezTo>
                    <a:cubicBezTo>
                      <a:pt x="887763" y="730308"/>
                      <a:pt x="903441" y="686976"/>
                      <a:pt x="897909" y="64293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nvGrpSpPr>
            <p:cNvPr id="30" name="Google Shape;30;p3"/>
            <p:cNvGrpSpPr/>
            <p:nvPr/>
          </p:nvGrpSpPr>
          <p:grpSpPr>
            <a:xfrm>
              <a:off x="7403270" y="-812965"/>
              <a:ext cx="2563476" cy="2452540"/>
              <a:chOff x="7403270" y="-812965"/>
              <a:chExt cx="2563476" cy="2452540"/>
            </a:xfrm>
          </p:grpSpPr>
          <p:sp>
            <p:nvSpPr>
              <p:cNvPr id="31" name="Google Shape;31;p3"/>
              <p:cNvSpPr/>
              <p:nvPr/>
            </p:nvSpPr>
            <p:spPr>
              <a:xfrm rot="-7120786">
                <a:off x="7700403" y="-473375"/>
                <a:ext cx="1969212" cy="1773360"/>
              </a:xfrm>
              <a:custGeom>
                <a:avLst/>
                <a:gdLst/>
                <a:ahLst/>
                <a:cxnLst/>
                <a:rect l="l" t="t" r="r" b="b"/>
                <a:pathLst>
                  <a:path w="663194" h="561953" extrusionOk="0">
                    <a:moveTo>
                      <a:pt x="650750" y="265978"/>
                    </a:moveTo>
                    <a:cubicBezTo>
                      <a:pt x="654986" y="166543"/>
                      <a:pt x="675986" y="138657"/>
                      <a:pt x="651611" y="91442"/>
                    </a:cubicBezTo>
                    <a:cubicBezTo>
                      <a:pt x="632749" y="54903"/>
                      <a:pt x="601409" y="35248"/>
                      <a:pt x="597641" y="32945"/>
                    </a:cubicBezTo>
                    <a:cubicBezTo>
                      <a:pt x="577935" y="20912"/>
                      <a:pt x="560549" y="18529"/>
                      <a:pt x="527191" y="11267"/>
                    </a:cubicBezTo>
                    <a:cubicBezTo>
                      <a:pt x="480198" y="1041"/>
                      <a:pt x="451435" y="-5224"/>
                      <a:pt x="417717" y="5846"/>
                    </a:cubicBezTo>
                    <a:cubicBezTo>
                      <a:pt x="411527" y="7881"/>
                      <a:pt x="368991" y="22508"/>
                      <a:pt x="344013" y="63293"/>
                    </a:cubicBezTo>
                    <a:cubicBezTo>
                      <a:pt x="322266" y="98795"/>
                      <a:pt x="334870" y="119760"/>
                      <a:pt x="312582" y="152172"/>
                    </a:cubicBezTo>
                    <a:cubicBezTo>
                      <a:pt x="297778" y="173696"/>
                      <a:pt x="278859" y="183883"/>
                      <a:pt x="250802" y="197695"/>
                    </a:cubicBezTo>
                    <a:cubicBezTo>
                      <a:pt x="128491" y="257907"/>
                      <a:pt x="112924" y="249077"/>
                      <a:pt x="77383" y="276820"/>
                    </a:cubicBezTo>
                    <a:cubicBezTo>
                      <a:pt x="36694" y="308576"/>
                      <a:pt x="-11821" y="373935"/>
                      <a:pt x="2595" y="442652"/>
                    </a:cubicBezTo>
                    <a:cubicBezTo>
                      <a:pt x="16070" y="506889"/>
                      <a:pt x="77069" y="538428"/>
                      <a:pt x="82803" y="541284"/>
                    </a:cubicBezTo>
                    <a:cubicBezTo>
                      <a:pt x="114514" y="557068"/>
                      <a:pt x="137372" y="553756"/>
                      <a:pt x="196609" y="553209"/>
                    </a:cubicBezTo>
                    <a:cubicBezTo>
                      <a:pt x="322084" y="552046"/>
                      <a:pt x="320607" y="565972"/>
                      <a:pt x="431808" y="560796"/>
                    </a:cubicBezTo>
                    <a:cubicBezTo>
                      <a:pt x="540553" y="555734"/>
                      <a:pt x="565525" y="541318"/>
                      <a:pt x="579218" y="531531"/>
                    </a:cubicBezTo>
                    <a:cubicBezTo>
                      <a:pt x="623777" y="499667"/>
                      <a:pt x="640114" y="451493"/>
                      <a:pt x="646418" y="432899"/>
                    </a:cubicBezTo>
                    <a:cubicBezTo>
                      <a:pt x="665201" y="377515"/>
                      <a:pt x="646583" y="363858"/>
                      <a:pt x="650756" y="26598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32" name="Google Shape;32;p3"/>
              <p:cNvSpPr/>
              <p:nvPr/>
            </p:nvSpPr>
            <p:spPr>
              <a:xfrm rot="7161465">
                <a:off x="8327458" y="-457602"/>
                <a:ext cx="1278335" cy="1149099"/>
              </a:xfrm>
              <a:custGeom>
                <a:avLst/>
                <a:gdLst/>
                <a:ahLst/>
                <a:cxnLst/>
                <a:rect l="l" t="t" r="r" b="b"/>
                <a:pathLst>
                  <a:path w="663194" h="561953" extrusionOk="0">
                    <a:moveTo>
                      <a:pt x="650750" y="265978"/>
                    </a:moveTo>
                    <a:cubicBezTo>
                      <a:pt x="654986" y="166543"/>
                      <a:pt x="675986" y="138657"/>
                      <a:pt x="651611" y="91442"/>
                    </a:cubicBezTo>
                    <a:cubicBezTo>
                      <a:pt x="632749" y="54903"/>
                      <a:pt x="601409" y="35248"/>
                      <a:pt x="597641" y="32945"/>
                    </a:cubicBezTo>
                    <a:cubicBezTo>
                      <a:pt x="577935" y="20912"/>
                      <a:pt x="560549" y="18529"/>
                      <a:pt x="527191" y="11267"/>
                    </a:cubicBezTo>
                    <a:cubicBezTo>
                      <a:pt x="480198" y="1041"/>
                      <a:pt x="451435" y="-5224"/>
                      <a:pt x="417717" y="5846"/>
                    </a:cubicBezTo>
                    <a:cubicBezTo>
                      <a:pt x="411527" y="7881"/>
                      <a:pt x="368991" y="22508"/>
                      <a:pt x="344013" y="63293"/>
                    </a:cubicBezTo>
                    <a:cubicBezTo>
                      <a:pt x="322266" y="98795"/>
                      <a:pt x="334870" y="119760"/>
                      <a:pt x="312582" y="152172"/>
                    </a:cubicBezTo>
                    <a:cubicBezTo>
                      <a:pt x="297778" y="173696"/>
                      <a:pt x="278859" y="183883"/>
                      <a:pt x="250802" y="197695"/>
                    </a:cubicBezTo>
                    <a:cubicBezTo>
                      <a:pt x="128491" y="257907"/>
                      <a:pt x="112924" y="249077"/>
                      <a:pt x="77383" y="276820"/>
                    </a:cubicBezTo>
                    <a:cubicBezTo>
                      <a:pt x="36694" y="308576"/>
                      <a:pt x="-11821" y="373935"/>
                      <a:pt x="2595" y="442652"/>
                    </a:cubicBezTo>
                    <a:cubicBezTo>
                      <a:pt x="16070" y="506889"/>
                      <a:pt x="77069" y="538428"/>
                      <a:pt x="82803" y="541284"/>
                    </a:cubicBezTo>
                    <a:cubicBezTo>
                      <a:pt x="114514" y="557068"/>
                      <a:pt x="137372" y="553756"/>
                      <a:pt x="196609" y="553209"/>
                    </a:cubicBezTo>
                    <a:cubicBezTo>
                      <a:pt x="322084" y="552046"/>
                      <a:pt x="320607" y="565972"/>
                      <a:pt x="431808" y="560796"/>
                    </a:cubicBezTo>
                    <a:cubicBezTo>
                      <a:pt x="540553" y="555734"/>
                      <a:pt x="565525" y="541318"/>
                      <a:pt x="579218" y="531531"/>
                    </a:cubicBezTo>
                    <a:cubicBezTo>
                      <a:pt x="623777" y="499667"/>
                      <a:pt x="640114" y="451493"/>
                      <a:pt x="646418" y="432899"/>
                    </a:cubicBezTo>
                    <a:cubicBezTo>
                      <a:pt x="665201" y="377515"/>
                      <a:pt x="646583" y="363858"/>
                      <a:pt x="650756" y="26598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nvGrpSpPr>
            <p:cNvPr id="33" name="Google Shape;33;p3"/>
            <p:cNvGrpSpPr/>
            <p:nvPr/>
          </p:nvGrpSpPr>
          <p:grpSpPr>
            <a:xfrm>
              <a:off x="-564580" y="-667778"/>
              <a:ext cx="1277799" cy="1331140"/>
              <a:chOff x="-564580" y="-667778"/>
              <a:chExt cx="1277799" cy="1331140"/>
            </a:xfrm>
          </p:grpSpPr>
          <p:sp>
            <p:nvSpPr>
              <p:cNvPr id="34" name="Google Shape;34;p3"/>
              <p:cNvSpPr/>
              <p:nvPr/>
            </p:nvSpPr>
            <p:spPr>
              <a:xfrm>
                <a:off x="-345503" y="-406178"/>
                <a:ext cx="983306" cy="1069517"/>
              </a:xfrm>
              <a:custGeom>
                <a:avLst/>
                <a:gdLst/>
                <a:ahLst/>
                <a:cxnLst/>
                <a:rect l="l" t="t" r="r" b="b"/>
                <a:pathLst>
                  <a:path w="657730" h="715396" extrusionOk="0">
                    <a:moveTo>
                      <a:pt x="514587" y="208639"/>
                    </a:moveTo>
                    <a:cubicBezTo>
                      <a:pt x="454459" y="173213"/>
                      <a:pt x="396400" y="137075"/>
                      <a:pt x="342820" y="91978"/>
                    </a:cubicBezTo>
                    <a:cubicBezTo>
                      <a:pt x="295179" y="51904"/>
                      <a:pt x="246044" y="5009"/>
                      <a:pt x="183982" y="428"/>
                    </a:cubicBezTo>
                    <a:cubicBezTo>
                      <a:pt x="52425" y="-9243"/>
                      <a:pt x="-12963" y="147051"/>
                      <a:pt x="2137" y="254889"/>
                    </a:cubicBezTo>
                    <a:cubicBezTo>
                      <a:pt x="10145" y="311964"/>
                      <a:pt x="27925" y="368054"/>
                      <a:pt x="27077" y="425672"/>
                    </a:cubicBezTo>
                    <a:cubicBezTo>
                      <a:pt x="26466" y="465645"/>
                      <a:pt x="16863" y="504905"/>
                      <a:pt x="13029" y="544708"/>
                    </a:cubicBezTo>
                    <a:cubicBezTo>
                      <a:pt x="9195" y="584511"/>
                      <a:pt x="11706" y="626926"/>
                      <a:pt x="33049" y="660724"/>
                    </a:cubicBezTo>
                    <a:cubicBezTo>
                      <a:pt x="87240" y="746709"/>
                      <a:pt x="214793" y="712980"/>
                      <a:pt x="288630" y="682474"/>
                    </a:cubicBezTo>
                    <a:cubicBezTo>
                      <a:pt x="345671" y="658857"/>
                      <a:pt x="405019" y="640839"/>
                      <a:pt x="465555" y="628725"/>
                    </a:cubicBezTo>
                    <a:cubicBezTo>
                      <a:pt x="519372" y="617968"/>
                      <a:pt x="578008" y="609994"/>
                      <a:pt x="617437" y="571820"/>
                    </a:cubicBezTo>
                    <a:cubicBezTo>
                      <a:pt x="679738" y="511521"/>
                      <a:pt x="659955" y="377216"/>
                      <a:pt x="624020" y="305075"/>
                    </a:cubicBezTo>
                    <a:cubicBezTo>
                      <a:pt x="602066" y="260963"/>
                      <a:pt x="555408" y="232629"/>
                      <a:pt x="514587" y="20857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35" name="Google Shape;35;p3"/>
              <p:cNvSpPr/>
              <p:nvPr/>
            </p:nvSpPr>
            <p:spPr>
              <a:xfrm rot="1142474">
                <a:off x="-417091" y="-536702"/>
                <a:ext cx="982820" cy="1068988"/>
              </a:xfrm>
              <a:custGeom>
                <a:avLst/>
                <a:gdLst/>
                <a:ahLst/>
                <a:cxnLst/>
                <a:rect l="l" t="t" r="r" b="b"/>
                <a:pathLst>
                  <a:path w="657730" h="715396" extrusionOk="0">
                    <a:moveTo>
                      <a:pt x="514587" y="208639"/>
                    </a:moveTo>
                    <a:cubicBezTo>
                      <a:pt x="454459" y="173213"/>
                      <a:pt x="396400" y="137075"/>
                      <a:pt x="342820" y="91978"/>
                    </a:cubicBezTo>
                    <a:cubicBezTo>
                      <a:pt x="295179" y="51904"/>
                      <a:pt x="246044" y="5009"/>
                      <a:pt x="183982" y="428"/>
                    </a:cubicBezTo>
                    <a:cubicBezTo>
                      <a:pt x="52425" y="-9243"/>
                      <a:pt x="-12963" y="147051"/>
                      <a:pt x="2137" y="254889"/>
                    </a:cubicBezTo>
                    <a:cubicBezTo>
                      <a:pt x="10145" y="311964"/>
                      <a:pt x="27925" y="368054"/>
                      <a:pt x="27077" y="425672"/>
                    </a:cubicBezTo>
                    <a:cubicBezTo>
                      <a:pt x="26466" y="465645"/>
                      <a:pt x="16863" y="504905"/>
                      <a:pt x="13029" y="544708"/>
                    </a:cubicBezTo>
                    <a:cubicBezTo>
                      <a:pt x="9195" y="584511"/>
                      <a:pt x="11706" y="626926"/>
                      <a:pt x="33049" y="660724"/>
                    </a:cubicBezTo>
                    <a:cubicBezTo>
                      <a:pt x="87240" y="746709"/>
                      <a:pt x="214793" y="712980"/>
                      <a:pt x="288630" y="682474"/>
                    </a:cubicBezTo>
                    <a:cubicBezTo>
                      <a:pt x="345671" y="658857"/>
                      <a:pt x="405019" y="640839"/>
                      <a:pt x="465555" y="628725"/>
                    </a:cubicBezTo>
                    <a:cubicBezTo>
                      <a:pt x="519372" y="617968"/>
                      <a:pt x="578008" y="609994"/>
                      <a:pt x="617437" y="571820"/>
                    </a:cubicBezTo>
                    <a:cubicBezTo>
                      <a:pt x="679738" y="511521"/>
                      <a:pt x="659955" y="377216"/>
                      <a:pt x="624020" y="305075"/>
                    </a:cubicBezTo>
                    <a:cubicBezTo>
                      <a:pt x="602066" y="260963"/>
                      <a:pt x="555408" y="232629"/>
                      <a:pt x="514587" y="20857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201"/>
        <p:cNvGrpSpPr/>
        <p:nvPr/>
      </p:nvGrpSpPr>
      <p:grpSpPr>
        <a:xfrm>
          <a:off x="0" y="0"/>
          <a:ext cx="0" cy="0"/>
          <a:chOff x="0" y="0"/>
          <a:chExt cx="0" cy="0"/>
        </a:xfrm>
      </p:grpSpPr>
      <p:sp>
        <p:nvSpPr>
          <p:cNvPr id="202" name="Google Shape;202;p21"/>
          <p:cNvSpPr txBox="1">
            <a:spLocks noGrp="1"/>
          </p:cNvSpPr>
          <p:nvPr>
            <p:ph type="title"/>
          </p:nvPr>
        </p:nvSpPr>
        <p:spPr>
          <a:xfrm>
            <a:off x="713316" y="627187"/>
            <a:ext cx="4266000" cy="1058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6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3" name="Google Shape;203;p21"/>
          <p:cNvSpPr txBox="1">
            <a:spLocks noGrp="1"/>
          </p:cNvSpPr>
          <p:nvPr>
            <p:ph type="subTitle" idx="1"/>
          </p:nvPr>
        </p:nvSpPr>
        <p:spPr>
          <a:xfrm>
            <a:off x="713225" y="1791107"/>
            <a:ext cx="4266000" cy="10587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4" name="Google Shape;204;p21"/>
          <p:cNvSpPr txBox="1"/>
          <p:nvPr/>
        </p:nvSpPr>
        <p:spPr>
          <a:xfrm>
            <a:off x="713225" y="3467312"/>
            <a:ext cx="4266000" cy="641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300"/>
              </a:spcBef>
              <a:spcAft>
                <a:spcPts val="0"/>
              </a:spcAft>
              <a:buNone/>
            </a:pPr>
            <a:r>
              <a:rPr lang="en" sz="1000" b="1">
                <a:solidFill>
                  <a:schemeClr val="dk1"/>
                </a:solidFill>
                <a:latin typeface="Poppins"/>
                <a:ea typeface="Poppins"/>
                <a:cs typeface="Poppins"/>
                <a:sym typeface="Poppins"/>
              </a:rPr>
              <a:t>CREDITS</a:t>
            </a:r>
            <a:r>
              <a:rPr lang="en" sz="1000">
                <a:solidFill>
                  <a:schemeClr val="dk1"/>
                </a:solidFill>
                <a:latin typeface="Poppins"/>
                <a:ea typeface="Poppins"/>
                <a:cs typeface="Poppins"/>
                <a:sym typeface="Poppins"/>
              </a:rPr>
              <a:t>: This presentation template has been created by </a:t>
            </a:r>
            <a:r>
              <a:rPr lang="en" sz="1000" b="1">
                <a:solidFill>
                  <a:schemeClr val="dk1"/>
                </a:solidFill>
                <a:uFill>
                  <a:noFill/>
                </a:uFill>
                <a:latin typeface="Poppins"/>
                <a:ea typeface="Poppins"/>
                <a:cs typeface="Poppins"/>
                <a:sym typeface="Poppins"/>
                <a:hlinkClick r:id="rId2">
                  <a:extLst>
                    <a:ext uri="{A12FA001-AC4F-418D-AE19-62706E023703}">
                      <ahyp:hlinkClr xmlns:ahyp="http://schemas.microsoft.com/office/drawing/2018/hyperlinkcolor" val="tx"/>
                    </a:ext>
                  </a:extLst>
                </a:hlinkClick>
              </a:rPr>
              <a:t>Slidesgo</a:t>
            </a:r>
            <a:r>
              <a:rPr lang="en" sz="1000">
                <a:solidFill>
                  <a:schemeClr val="dk1"/>
                </a:solidFill>
                <a:latin typeface="Poppins"/>
                <a:ea typeface="Poppins"/>
                <a:cs typeface="Poppins"/>
                <a:sym typeface="Poppins"/>
              </a:rPr>
              <a:t>, and includes icons by </a:t>
            </a:r>
            <a:r>
              <a:rPr lang="en" sz="1000" b="1">
                <a:solidFill>
                  <a:schemeClr val="dk1"/>
                </a:solidFill>
                <a:uFill>
                  <a:noFill/>
                </a:uFill>
                <a:latin typeface="Poppins"/>
                <a:ea typeface="Poppins"/>
                <a:cs typeface="Poppins"/>
                <a:sym typeface="Poppins"/>
                <a:hlinkClick r:id="rId3">
                  <a:extLst>
                    <a:ext uri="{A12FA001-AC4F-418D-AE19-62706E023703}">
                      <ahyp:hlinkClr xmlns:ahyp="http://schemas.microsoft.com/office/drawing/2018/hyperlinkcolor" val="tx"/>
                    </a:ext>
                  </a:extLst>
                </a:hlinkClick>
              </a:rPr>
              <a:t>Flaticon</a:t>
            </a:r>
            <a:r>
              <a:rPr lang="en" sz="1000">
                <a:solidFill>
                  <a:schemeClr val="dk1"/>
                </a:solidFill>
                <a:latin typeface="Poppins"/>
                <a:ea typeface="Poppins"/>
                <a:cs typeface="Poppins"/>
                <a:sym typeface="Poppins"/>
              </a:rPr>
              <a:t>, infographics &amp; images by </a:t>
            </a:r>
            <a:r>
              <a:rPr lang="en" sz="1000" b="1">
                <a:solidFill>
                  <a:schemeClr val="dk1"/>
                </a:solidFill>
                <a:uFill>
                  <a:noFill/>
                </a:uFill>
                <a:latin typeface="Poppins"/>
                <a:ea typeface="Poppins"/>
                <a:cs typeface="Poppins"/>
                <a:sym typeface="Poppins"/>
                <a:hlinkClick r:id="rId4">
                  <a:extLst>
                    <a:ext uri="{A12FA001-AC4F-418D-AE19-62706E023703}">
                      <ahyp:hlinkClr xmlns:ahyp="http://schemas.microsoft.com/office/drawing/2018/hyperlinkcolor" val="tx"/>
                    </a:ext>
                  </a:extLst>
                </a:hlinkClick>
              </a:rPr>
              <a:t>Freepik</a:t>
            </a:r>
            <a:r>
              <a:rPr lang="en" sz="1000" b="1">
                <a:solidFill>
                  <a:schemeClr val="dk1"/>
                </a:solidFill>
                <a:latin typeface="Poppins"/>
                <a:ea typeface="Poppins"/>
                <a:cs typeface="Poppins"/>
                <a:sym typeface="Poppins"/>
              </a:rPr>
              <a:t> </a:t>
            </a:r>
            <a:r>
              <a:rPr lang="en" sz="1000">
                <a:solidFill>
                  <a:schemeClr val="dk1"/>
                </a:solidFill>
                <a:latin typeface="Poppins"/>
                <a:ea typeface="Poppins"/>
                <a:cs typeface="Poppins"/>
                <a:sym typeface="Poppins"/>
              </a:rPr>
              <a:t>and content by </a:t>
            </a:r>
            <a:r>
              <a:rPr lang="en" sz="1000" b="1">
                <a:solidFill>
                  <a:schemeClr val="dk1"/>
                </a:solidFill>
                <a:latin typeface="Poppins"/>
                <a:ea typeface="Poppins"/>
                <a:cs typeface="Poppins"/>
                <a:sym typeface="Poppins"/>
              </a:rPr>
              <a:t>Sandra Medina</a:t>
            </a:r>
            <a:endParaRPr sz="1000" b="1">
              <a:solidFill>
                <a:schemeClr val="dk1"/>
              </a:solidFill>
              <a:latin typeface="Poppins"/>
              <a:ea typeface="Poppins"/>
              <a:cs typeface="Poppins"/>
              <a:sym typeface="Poppins"/>
            </a:endParaRPr>
          </a:p>
        </p:txBody>
      </p:sp>
      <p:grpSp>
        <p:nvGrpSpPr>
          <p:cNvPr id="205" name="Google Shape;205;p21"/>
          <p:cNvGrpSpPr/>
          <p:nvPr/>
        </p:nvGrpSpPr>
        <p:grpSpPr>
          <a:xfrm>
            <a:off x="-762703" y="-1022449"/>
            <a:ext cx="11056086" cy="6657003"/>
            <a:chOff x="-762703" y="-1022449"/>
            <a:chExt cx="11056086" cy="6657003"/>
          </a:xfrm>
        </p:grpSpPr>
        <p:sp>
          <p:nvSpPr>
            <p:cNvPr id="206" name="Google Shape;206;p21"/>
            <p:cNvSpPr/>
            <p:nvPr/>
          </p:nvSpPr>
          <p:spPr>
            <a:xfrm flipH="1">
              <a:off x="7582068" y="-516802"/>
              <a:ext cx="2432434" cy="2440765"/>
            </a:xfrm>
            <a:custGeom>
              <a:avLst/>
              <a:gdLst/>
              <a:ahLst/>
              <a:cxnLst/>
              <a:rect l="l" t="t" r="r" b="b"/>
              <a:pathLst>
                <a:path w="773429" h="776078" extrusionOk="0">
                  <a:moveTo>
                    <a:pt x="200477" y="775827"/>
                  </a:moveTo>
                  <a:cubicBezTo>
                    <a:pt x="221040" y="774267"/>
                    <a:pt x="240043" y="764867"/>
                    <a:pt x="258332" y="755502"/>
                  </a:cubicBezTo>
                  <a:cubicBezTo>
                    <a:pt x="338379" y="714443"/>
                    <a:pt x="377368" y="632835"/>
                    <a:pt x="392875" y="548852"/>
                  </a:cubicBezTo>
                  <a:cubicBezTo>
                    <a:pt x="406550" y="474777"/>
                    <a:pt x="408858" y="397207"/>
                    <a:pt x="441026" y="328867"/>
                  </a:cubicBezTo>
                  <a:cubicBezTo>
                    <a:pt x="452359" y="304808"/>
                    <a:pt x="469020" y="280920"/>
                    <a:pt x="494368" y="271894"/>
                  </a:cubicBezTo>
                  <a:cubicBezTo>
                    <a:pt x="531863" y="258592"/>
                    <a:pt x="572040" y="282209"/>
                    <a:pt x="611843" y="282548"/>
                  </a:cubicBezTo>
                  <a:cubicBezTo>
                    <a:pt x="651442" y="282854"/>
                    <a:pt x="687614" y="259915"/>
                    <a:pt x="716185" y="232837"/>
                  </a:cubicBezTo>
                  <a:cubicBezTo>
                    <a:pt x="752086" y="198837"/>
                    <a:pt x="781574" y="150924"/>
                    <a:pt x="771394" y="103045"/>
                  </a:cubicBezTo>
                  <a:cubicBezTo>
                    <a:pt x="764200" y="69146"/>
                    <a:pt x="737733" y="41457"/>
                    <a:pt x="706515" y="25509"/>
                  </a:cubicBezTo>
                  <a:cubicBezTo>
                    <a:pt x="675297" y="9560"/>
                    <a:pt x="639701" y="3928"/>
                    <a:pt x="604581" y="1450"/>
                  </a:cubicBezTo>
                  <a:cubicBezTo>
                    <a:pt x="537530" y="-3266"/>
                    <a:pt x="468681" y="2977"/>
                    <a:pt x="406414" y="28223"/>
                  </a:cubicBezTo>
                  <a:cubicBezTo>
                    <a:pt x="364372" y="45291"/>
                    <a:pt x="326164" y="70605"/>
                    <a:pt x="283850" y="87029"/>
                  </a:cubicBezTo>
                  <a:cubicBezTo>
                    <a:pt x="235258" y="105895"/>
                    <a:pt x="181984" y="112716"/>
                    <a:pt x="135768" y="136706"/>
                  </a:cubicBezTo>
                  <a:cubicBezTo>
                    <a:pt x="71940" y="169858"/>
                    <a:pt x="27115" y="236230"/>
                    <a:pt x="20804" y="306878"/>
                  </a:cubicBezTo>
                  <a:cubicBezTo>
                    <a:pt x="17580" y="342915"/>
                    <a:pt x="23756" y="379121"/>
                    <a:pt x="23451" y="415293"/>
                  </a:cubicBezTo>
                  <a:cubicBezTo>
                    <a:pt x="23111" y="454689"/>
                    <a:pt x="15137" y="493610"/>
                    <a:pt x="7943" y="532395"/>
                  </a:cubicBezTo>
                  <a:cubicBezTo>
                    <a:pt x="1157" y="568974"/>
                    <a:pt x="-4917" y="607250"/>
                    <a:pt x="5941" y="642811"/>
                  </a:cubicBezTo>
                  <a:cubicBezTo>
                    <a:pt x="26437" y="709896"/>
                    <a:pt x="129083" y="781155"/>
                    <a:pt x="200477" y="77579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07" name="Google Shape;207;p21"/>
            <p:cNvSpPr/>
            <p:nvPr/>
          </p:nvSpPr>
          <p:spPr>
            <a:xfrm rot="3098840">
              <a:off x="7977745" y="-637396"/>
              <a:ext cx="1919975" cy="1938210"/>
            </a:xfrm>
            <a:custGeom>
              <a:avLst/>
              <a:gdLst/>
              <a:ahLst/>
              <a:cxnLst/>
              <a:rect l="l" t="t" r="r" b="b"/>
              <a:pathLst>
                <a:path w="1013910" h="1023540" extrusionOk="0">
                  <a:moveTo>
                    <a:pt x="80634" y="406260"/>
                  </a:moveTo>
                  <a:cubicBezTo>
                    <a:pt x="84333" y="420478"/>
                    <a:pt x="89016" y="434424"/>
                    <a:pt x="94343" y="448099"/>
                  </a:cubicBezTo>
                  <a:cubicBezTo>
                    <a:pt x="106254" y="478570"/>
                    <a:pt x="130244" y="581386"/>
                    <a:pt x="51283" y="700761"/>
                  </a:cubicBezTo>
                  <a:cubicBezTo>
                    <a:pt x="-118686" y="957767"/>
                    <a:pt x="169640" y="1140800"/>
                    <a:pt x="394240" y="934421"/>
                  </a:cubicBezTo>
                  <a:cubicBezTo>
                    <a:pt x="618841" y="728043"/>
                    <a:pt x="649176" y="718949"/>
                    <a:pt x="858608" y="646096"/>
                  </a:cubicBezTo>
                  <a:cubicBezTo>
                    <a:pt x="1068041" y="573242"/>
                    <a:pt x="1122774" y="231710"/>
                    <a:pt x="655250" y="33035"/>
                  </a:cubicBezTo>
                  <a:cubicBezTo>
                    <a:pt x="419893" y="-66999"/>
                    <a:pt x="-9355" y="60927"/>
                    <a:pt x="80601" y="40629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08" name="Google Shape;208;p21"/>
            <p:cNvSpPr/>
            <p:nvPr/>
          </p:nvSpPr>
          <p:spPr>
            <a:xfrm flipH="1">
              <a:off x="-177155" y="4560725"/>
              <a:ext cx="1593055" cy="1027604"/>
            </a:xfrm>
            <a:custGeom>
              <a:avLst/>
              <a:gdLst/>
              <a:ahLst/>
              <a:cxnLst/>
              <a:rect l="l" t="t" r="r" b="b"/>
              <a:pathLst>
                <a:path w="1191069" h="768302" extrusionOk="0">
                  <a:moveTo>
                    <a:pt x="0" y="460941"/>
                  </a:moveTo>
                  <a:cubicBezTo>
                    <a:pt x="0" y="317135"/>
                    <a:pt x="114319" y="195452"/>
                    <a:pt x="302374" y="195452"/>
                  </a:cubicBezTo>
                  <a:cubicBezTo>
                    <a:pt x="490429" y="195452"/>
                    <a:pt x="645297" y="0"/>
                    <a:pt x="796501" y="0"/>
                  </a:cubicBezTo>
                  <a:cubicBezTo>
                    <a:pt x="1091512" y="0"/>
                    <a:pt x="1191070" y="207159"/>
                    <a:pt x="1191070" y="384152"/>
                  </a:cubicBezTo>
                  <a:cubicBezTo>
                    <a:pt x="1191070" y="561144"/>
                    <a:pt x="1091512" y="768303"/>
                    <a:pt x="689580" y="768303"/>
                  </a:cubicBezTo>
                  <a:cubicBezTo>
                    <a:pt x="287647" y="768303"/>
                    <a:pt x="0" y="737526"/>
                    <a:pt x="0" y="46094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09" name="Google Shape;209;p21"/>
            <p:cNvSpPr/>
            <p:nvPr/>
          </p:nvSpPr>
          <p:spPr>
            <a:xfrm rot="2360783" flipH="1">
              <a:off x="-628285" y="4323596"/>
              <a:ext cx="1474730" cy="951278"/>
            </a:xfrm>
            <a:custGeom>
              <a:avLst/>
              <a:gdLst/>
              <a:ahLst/>
              <a:cxnLst/>
              <a:rect l="l" t="t" r="r" b="b"/>
              <a:pathLst>
                <a:path w="1191069" h="768302" extrusionOk="0">
                  <a:moveTo>
                    <a:pt x="0" y="460941"/>
                  </a:moveTo>
                  <a:cubicBezTo>
                    <a:pt x="0" y="317135"/>
                    <a:pt x="114319" y="195452"/>
                    <a:pt x="302374" y="195452"/>
                  </a:cubicBezTo>
                  <a:cubicBezTo>
                    <a:pt x="490429" y="195452"/>
                    <a:pt x="645297" y="0"/>
                    <a:pt x="796501" y="0"/>
                  </a:cubicBezTo>
                  <a:cubicBezTo>
                    <a:pt x="1091512" y="0"/>
                    <a:pt x="1191070" y="207159"/>
                    <a:pt x="1191070" y="384152"/>
                  </a:cubicBezTo>
                  <a:cubicBezTo>
                    <a:pt x="1191070" y="561144"/>
                    <a:pt x="1091512" y="768303"/>
                    <a:pt x="689580" y="768303"/>
                  </a:cubicBezTo>
                  <a:cubicBezTo>
                    <a:pt x="287647" y="768303"/>
                    <a:pt x="0" y="737526"/>
                    <a:pt x="0" y="46094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10" name="Google Shape;210;p21"/>
            <p:cNvSpPr/>
            <p:nvPr/>
          </p:nvSpPr>
          <p:spPr>
            <a:xfrm>
              <a:off x="-479313" y="-385234"/>
              <a:ext cx="1460190" cy="1124913"/>
            </a:xfrm>
            <a:custGeom>
              <a:avLst/>
              <a:gdLst/>
              <a:ahLst/>
              <a:cxnLst/>
              <a:rect l="l" t="t" r="r" b="b"/>
              <a:pathLst>
                <a:path w="694502" h="535036" extrusionOk="0">
                  <a:moveTo>
                    <a:pt x="164407" y="534097"/>
                  </a:moveTo>
                  <a:cubicBezTo>
                    <a:pt x="213293" y="526863"/>
                    <a:pt x="220612" y="481022"/>
                    <a:pt x="314775" y="398402"/>
                  </a:cubicBezTo>
                  <a:cubicBezTo>
                    <a:pt x="374901" y="345646"/>
                    <a:pt x="430034" y="313342"/>
                    <a:pt x="454141" y="299377"/>
                  </a:cubicBezTo>
                  <a:cubicBezTo>
                    <a:pt x="578561" y="227302"/>
                    <a:pt x="628324" y="240983"/>
                    <a:pt x="666858" y="182014"/>
                  </a:cubicBezTo>
                  <a:cubicBezTo>
                    <a:pt x="694909" y="139085"/>
                    <a:pt x="706646" y="73515"/>
                    <a:pt x="677860" y="35311"/>
                  </a:cubicBezTo>
                  <a:cubicBezTo>
                    <a:pt x="642683" y="-11374"/>
                    <a:pt x="559465" y="-634"/>
                    <a:pt x="512820" y="5972"/>
                  </a:cubicBezTo>
                  <a:cubicBezTo>
                    <a:pt x="263250" y="41331"/>
                    <a:pt x="-33290" y="263157"/>
                    <a:pt x="3038" y="416734"/>
                  </a:cubicBezTo>
                  <a:cubicBezTo>
                    <a:pt x="19352" y="485713"/>
                    <a:pt x="103346" y="543132"/>
                    <a:pt x="164407" y="534097"/>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11"/>
        <p:cNvGrpSpPr/>
        <p:nvPr/>
      </p:nvGrpSpPr>
      <p:grpSpPr>
        <a:xfrm>
          <a:off x="0" y="0"/>
          <a:ext cx="0" cy="0"/>
          <a:chOff x="0" y="0"/>
          <a:chExt cx="0" cy="0"/>
        </a:xfrm>
      </p:grpSpPr>
      <p:grpSp>
        <p:nvGrpSpPr>
          <p:cNvPr id="212" name="Google Shape;212;p22"/>
          <p:cNvGrpSpPr/>
          <p:nvPr/>
        </p:nvGrpSpPr>
        <p:grpSpPr>
          <a:xfrm rot="10800000" flipH="1">
            <a:off x="-1084673" y="-1141572"/>
            <a:ext cx="10910664" cy="7129566"/>
            <a:chOff x="-1084673" y="-1141572"/>
            <a:chExt cx="10910664" cy="7129566"/>
          </a:xfrm>
        </p:grpSpPr>
        <p:grpSp>
          <p:nvGrpSpPr>
            <p:cNvPr id="213" name="Google Shape;213;p22"/>
            <p:cNvGrpSpPr/>
            <p:nvPr/>
          </p:nvGrpSpPr>
          <p:grpSpPr>
            <a:xfrm>
              <a:off x="7457743" y="-1141572"/>
              <a:ext cx="2368247" cy="2159304"/>
              <a:chOff x="7457743" y="-1141572"/>
              <a:chExt cx="2368247" cy="2159304"/>
            </a:xfrm>
          </p:grpSpPr>
          <p:sp>
            <p:nvSpPr>
              <p:cNvPr id="214" name="Google Shape;214;p22"/>
              <p:cNvSpPr/>
              <p:nvPr/>
            </p:nvSpPr>
            <p:spPr>
              <a:xfrm>
                <a:off x="8236901" y="-427425"/>
                <a:ext cx="1589089" cy="1445156"/>
              </a:xfrm>
              <a:custGeom>
                <a:avLst/>
                <a:gdLst/>
                <a:ahLst/>
                <a:cxnLst/>
                <a:rect l="l" t="t" r="r" b="b"/>
                <a:pathLst>
                  <a:path w="889001" h="808479" extrusionOk="0">
                    <a:moveTo>
                      <a:pt x="889001" y="425515"/>
                    </a:moveTo>
                    <a:cubicBezTo>
                      <a:pt x="889001" y="517778"/>
                      <a:pt x="840647" y="598742"/>
                      <a:pt x="767896" y="644415"/>
                    </a:cubicBezTo>
                    <a:cubicBezTo>
                      <a:pt x="717302" y="676210"/>
                      <a:pt x="670306" y="713230"/>
                      <a:pt x="626227" y="753576"/>
                    </a:cubicBezTo>
                    <a:cubicBezTo>
                      <a:pt x="588935" y="787679"/>
                      <a:pt x="539292" y="808479"/>
                      <a:pt x="484762" y="808479"/>
                    </a:cubicBezTo>
                    <a:cubicBezTo>
                      <a:pt x="447809" y="808479"/>
                      <a:pt x="413062" y="798910"/>
                      <a:pt x="382896" y="782114"/>
                    </a:cubicBezTo>
                    <a:cubicBezTo>
                      <a:pt x="334372" y="755103"/>
                      <a:pt x="280996" y="738103"/>
                      <a:pt x="225923" y="730672"/>
                    </a:cubicBezTo>
                    <a:cubicBezTo>
                      <a:pt x="130675" y="717845"/>
                      <a:pt x="0" y="665589"/>
                      <a:pt x="0" y="480520"/>
                    </a:cubicBezTo>
                    <a:cubicBezTo>
                      <a:pt x="0" y="415098"/>
                      <a:pt x="21513" y="355037"/>
                      <a:pt x="59959" y="308448"/>
                    </a:cubicBezTo>
                    <a:cubicBezTo>
                      <a:pt x="92500" y="269018"/>
                      <a:pt x="119443" y="225347"/>
                      <a:pt x="142449" y="179673"/>
                    </a:cubicBezTo>
                    <a:cubicBezTo>
                      <a:pt x="196063" y="73091"/>
                      <a:pt x="306378" y="0"/>
                      <a:pt x="433829" y="0"/>
                    </a:cubicBezTo>
                    <a:cubicBezTo>
                      <a:pt x="537493" y="0"/>
                      <a:pt x="629824" y="48354"/>
                      <a:pt x="689511" y="123752"/>
                    </a:cubicBezTo>
                    <a:cubicBezTo>
                      <a:pt x="717574" y="159178"/>
                      <a:pt x="749335" y="191584"/>
                      <a:pt x="785473" y="218696"/>
                    </a:cubicBezTo>
                    <a:cubicBezTo>
                      <a:pt x="848316" y="265828"/>
                      <a:pt x="888967" y="340921"/>
                      <a:pt x="888967" y="425515"/>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15" name="Google Shape;215;p22"/>
              <p:cNvSpPr/>
              <p:nvPr/>
            </p:nvSpPr>
            <p:spPr>
              <a:xfrm rot="-5646513">
                <a:off x="7528608" y="-1087209"/>
                <a:ext cx="1804327" cy="1821464"/>
              </a:xfrm>
              <a:custGeom>
                <a:avLst/>
                <a:gdLst/>
                <a:ahLst/>
                <a:cxnLst/>
                <a:rect l="l" t="t" r="r" b="b"/>
                <a:pathLst>
                  <a:path w="1013910" h="1023540" extrusionOk="0">
                    <a:moveTo>
                      <a:pt x="80634" y="406260"/>
                    </a:moveTo>
                    <a:cubicBezTo>
                      <a:pt x="84333" y="420478"/>
                      <a:pt x="89016" y="434424"/>
                      <a:pt x="94343" y="448099"/>
                    </a:cubicBezTo>
                    <a:cubicBezTo>
                      <a:pt x="106254" y="478570"/>
                      <a:pt x="130244" y="581386"/>
                      <a:pt x="51283" y="700761"/>
                    </a:cubicBezTo>
                    <a:cubicBezTo>
                      <a:pt x="-118686" y="957767"/>
                      <a:pt x="169640" y="1140800"/>
                      <a:pt x="394240" y="934421"/>
                    </a:cubicBezTo>
                    <a:cubicBezTo>
                      <a:pt x="618841" y="728043"/>
                      <a:pt x="649176" y="718949"/>
                      <a:pt x="858608" y="646096"/>
                    </a:cubicBezTo>
                    <a:cubicBezTo>
                      <a:pt x="1068041" y="573242"/>
                      <a:pt x="1122774" y="231710"/>
                      <a:pt x="655250" y="33035"/>
                    </a:cubicBezTo>
                    <a:cubicBezTo>
                      <a:pt x="419893" y="-66999"/>
                      <a:pt x="-9355" y="60927"/>
                      <a:pt x="80601" y="40629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nvGrpSpPr>
            <p:cNvPr id="216" name="Google Shape;216;p22"/>
            <p:cNvGrpSpPr/>
            <p:nvPr/>
          </p:nvGrpSpPr>
          <p:grpSpPr>
            <a:xfrm>
              <a:off x="-1084673" y="2796511"/>
              <a:ext cx="2534060" cy="3191483"/>
              <a:chOff x="-1084673" y="2796511"/>
              <a:chExt cx="2534060" cy="3191483"/>
            </a:xfrm>
          </p:grpSpPr>
          <p:sp>
            <p:nvSpPr>
              <p:cNvPr id="217" name="Google Shape;217;p22"/>
              <p:cNvSpPr/>
              <p:nvPr/>
            </p:nvSpPr>
            <p:spPr>
              <a:xfrm rot="-6976989" flipH="1">
                <a:off x="-924627" y="3306286"/>
                <a:ext cx="2213961" cy="1732840"/>
              </a:xfrm>
              <a:custGeom>
                <a:avLst/>
                <a:gdLst/>
                <a:ahLst/>
                <a:cxnLst/>
                <a:rect l="l" t="t" r="r" b="b"/>
                <a:pathLst>
                  <a:path w="1217837" h="953186" extrusionOk="0">
                    <a:moveTo>
                      <a:pt x="1062295" y="604459"/>
                    </a:moveTo>
                    <a:cubicBezTo>
                      <a:pt x="861414" y="661161"/>
                      <a:pt x="683844" y="582200"/>
                      <a:pt x="532437" y="793057"/>
                    </a:cubicBezTo>
                    <a:cubicBezTo>
                      <a:pt x="381029" y="1003880"/>
                      <a:pt x="132235" y="1000046"/>
                      <a:pt x="33729" y="819660"/>
                    </a:cubicBezTo>
                    <a:cubicBezTo>
                      <a:pt x="-43061" y="679043"/>
                      <a:pt x="-1358" y="507853"/>
                      <a:pt x="291175" y="391837"/>
                    </a:cubicBezTo>
                    <a:cubicBezTo>
                      <a:pt x="583709" y="275855"/>
                      <a:pt x="553373" y="89192"/>
                      <a:pt x="878142" y="10265"/>
                    </a:cubicBezTo>
                    <a:cubicBezTo>
                      <a:pt x="1277767" y="-86885"/>
                      <a:pt x="1305389" y="535813"/>
                      <a:pt x="1062295" y="604459"/>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18" name="Google Shape;218;p22"/>
              <p:cNvSpPr/>
              <p:nvPr/>
            </p:nvSpPr>
            <p:spPr>
              <a:xfrm rot="6922733">
                <a:off x="-9194" y="4560241"/>
                <a:ext cx="1296367" cy="1178947"/>
              </a:xfrm>
              <a:custGeom>
                <a:avLst/>
                <a:gdLst/>
                <a:ahLst/>
                <a:cxnLst/>
                <a:rect l="l" t="t" r="r" b="b"/>
                <a:pathLst>
                  <a:path w="889001" h="808479" extrusionOk="0">
                    <a:moveTo>
                      <a:pt x="889001" y="425515"/>
                    </a:moveTo>
                    <a:cubicBezTo>
                      <a:pt x="889001" y="517778"/>
                      <a:pt x="840647" y="598742"/>
                      <a:pt x="767896" y="644415"/>
                    </a:cubicBezTo>
                    <a:cubicBezTo>
                      <a:pt x="717302" y="676210"/>
                      <a:pt x="670306" y="713230"/>
                      <a:pt x="626227" y="753576"/>
                    </a:cubicBezTo>
                    <a:cubicBezTo>
                      <a:pt x="588935" y="787679"/>
                      <a:pt x="539292" y="808479"/>
                      <a:pt x="484762" y="808479"/>
                    </a:cubicBezTo>
                    <a:cubicBezTo>
                      <a:pt x="447809" y="808479"/>
                      <a:pt x="413062" y="798910"/>
                      <a:pt x="382896" y="782114"/>
                    </a:cubicBezTo>
                    <a:cubicBezTo>
                      <a:pt x="334372" y="755103"/>
                      <a:pt x="280996" y="738103"/>
                      <a:pt x="225923" y="730672"/>
                    </a:cubicBezTo>
                    <a:cubicBezTo>
                      <a:pt x="130675" y="717845"/>
                      <a:pt x="0" y="665589"/>
                      <a:pt x="0" y="480520"/>
                    </a:cubicBezTo>
                    <a:cubicBezTo>
                      <a:pt x="0" y="415098"/>
                      <a:pt x="21513" y="355037"/>
                      <a:pt x="59959" y="308448"/>
                    </a:cubicBezTo>
                    <a:cubicBezTo>
                      <a:pt x="92500" y="269018"/>
                      <a:pt x="119443" y="225347"/>
                      <a:pt x="142449" y="179673"/>
                    </a:cubicBezTo>
                    <a:cubicBezTo>
                      <a:pt x="196063" y="73091"/>
                      <a:pt x="306378" y="0"/>
                      <a:pt x="433829" y="0"/>
                    </a:cubicBezTo>
                    <a:cubicBezTo>
                      <a:pt x="537493" y="0"/>
                      <a:pt x="629824" y="48354"/>
                      <a:pt x="689511" y="123752"/>
                    </a:cubicBezTo>
                    <a:cubicBezTo>
                      <a:pt x="717574" y="159178"/>
                      <a:pt x="749335" y="191584"/>
                      <a:pt x="785473" y="218696"/>
                    </a:cubicBezTo>
                    <a:cubicBezTo>
                      <a:pt x="848316" y="265828"/>
                      <a:pt x="888967" y="340921"/>
                      <a:pt x="888967" y="425515"/>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19"/>
        <p:cNvGrpSpPr/>
        <p:nvPr/>
      </p:nvGrpSpPr>
      <p:grpSpPr>
        <a:xfrm>
          <a:off x="0" y="0"/>
          <a:ext cx="0" cy="0"/>
          <a:chOff x="0" y="0"/>
          <a:chExt cx="0" cy="0"/>
        </a:xfrm>
      </p:grpSpPr>
      <p:grpSp>
        <p:nvGrpSpPr>
          <p:cNvPr id="220" name="Google Shape;220;p23"/>
          <p:cNvGrpSpPr/>
          <p:nvPr/>
        </p:nvGrpSpPr>
        <p:grpSpPr>
          <a:xfrm>
            <a:off x="-362701" y="-748724"/>
            <a:ext cx="10174048" cy="6622039"/>
            <a:chOff x="-362701" y="-748724"/>
            <a:chExt cx="10174048" cy="6622039"/>
          </a:xfrm>
        </p:grpSpPr>
        <p:sp>
          <p:nvSpPr>
            <p:cNvPr id="221" name="Google Shape;221;p23"/>
            <p:cNvSpPr/>
            <p:nvPr/>
          </p:nvSpPr>
          <p:spPr>
            <a:xfrm rot="5072121">
              <a:off x="3456198" y="4413956"/>
              <a:ext cx="1322951" cy="1462503"/>
            </a:xfrm>
            <a:custGeom>
              <a:avLst/>
              <a:gdLst/>
              <a:ahLst/>
              <a:cxnLst/>
              <a:rect l="l" t="t" r="r" b="b"/>
              <a:pathLst>
                <a:path w="430724" h="476159" extrusionOk="0">
                  <a:moveTo>
                    <a:pt x="82079" y="216581"/>
                  </a:moveTo>
                  <a:cubicBezTo>
                    <a:pt x="136311" y="276867"/>
                    <a:pt x="43625" y="388604"/>
                    <a:pt x="89221" y="445151"/>
                  </a:cubicBezTo>
                  <a:cubicBezTo>
                    <a:pt x="124859" y="489345"/>
                    <a:pt x="233580" y="485713"/>
                    <a:pt x="279696" y="438008"/>
                  </a:cubicBezTo>
                  <a:cubicBezTo>
                    <a:pt x="312695" y="403863"/>
                    <a:pt x="298934" y="362343"/>
                    <a:pt x="346360" y="316581"/>
                  </a:cubicBezTo>
                  <a:cubicBezTo>
                    <a:pt x="376076" y="287908"/>
                    <a:pt x="390469" y="295529"/>
                    <a:pt x="408265" y="273726"/>
                  </a:cubicBezTo>
                  <a:cubicBezTo>
                    <a:pt x="451074" y="221272"/>
                    <a:pt x="431751" y="98750"/>
                    <a:pt x="358268" y="38014"/>
                  </a:cubicBezTo>
                  <a:cubicBezTo>
                    <a:pt x="299333" y="-10701"/>
                    <a:pt x="226911" y="-2019"/>
                    <a:pt x="151132" y="7061"/>
                  </a:cubicBezTo>
                  <a:cubicBezTo>
                    <a:pt x="98176" y="13406"/>
                    <a:pt x="42547" y="20075"/>
                    <a:pt x="15420" y="64201"/>
                  </a:cubicBezTo>
                  <a:cubicBezTo>
                    <a:pt x="-2052" y="92623"/>
                    <a:pt x="-6082" y="133949"/>
                    <a:pt x="10660" y="164201"/>
                  </a:cubicBezTo>
                  <a:cubicBezTo>
                    <a:pt x="29323" y="197924"/>
                    <a:pt x="58685" y="190565"/>
                    <a:pt x="82084" y="21658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22" name="Google Shape;222;p23"/>
            <p:cNvSpPr/>
            <p:nvPr/>
          </p:nvSpPr>
          <p:spPr>
            <a:xfrm rot="-4437841" flipH="1">
              <a:off x="2962576" y="4503919"/>
              <a:ext cx="1127588" cy="1282578"/>
            </a:xfrm>
            <a:custGeom>
              <a:avLst/>
              <a:gdLst/>
              <a:ahLst/>
              <a:cxnLst/>
              <a:rect l="l" t="t" r="r" b="b"/>
              <a:pathLst>
                <a:path w="648929" h="738126" extrusionOk="0">
                  <a:moveTo>
                    <a:pt x="648073" y="379872"/>
                  </a:moveTo>
                  <a:cubicBezTo>
                    <a:pt x="648261" y="377341"/>
                    <a:pt x="648415" y="374810"/>
                    <a:pt x="648540" y="372285"/>
                  </a:cubicBezTo>
                  <a:cubicBezTo>
                    <a:pt x="653768" y="266482"/>
                    <a:pt x="605822" y="161996"/>
                    <a:pt x="532933" y="84848"/>
                  </a:cubicBezTo>
                  <a:cubicBezTo>
                    <a:pt x="465938" y="13937"/>
                    <a:pt x="376307" y="-14097"/>
                    <a:pt x="280565" y="6703"/>
                  </a:cubicBezTo>
                  <a:cubicBezTo>
                    <a:pt x="230151" y="17654"/>
                    <a:pt x="186294" y="31425"/>
                    <a:pt x="156932" y="77575"/>
                  </a:cubicBezTo>
                  <a:cubicBezTo>
                    <a:pt x="136365" y="109901"/>
                    <a:pt x="126201" y="147551"/>
                    <a:pt x="115445" y="184318"/>
                  </a:cubicBezTo>
                  <a:cubicBezTo>
                    <a:pt x="91663" y="265593"/>
                    <a:pt x="63658" y="345556"/>
                    <a:pt x="35681" y="425480"/>
                  </a:cubicBezTo>
                  <a:cubicBezTo>
                    <a:pt x="15588" y="482876"/>
                    <a:pt x="-4791" y="542518"/>
                    <a:pt x="1000" y="603055"/>
                  </a:cubicBezTo>
                  <a:cubicBezTo>
                    <a:pt x="6786" y="663592"/>
                    <a:pt x="46523" y="725417"/>
                    <a:pt x="106353" y="736298"/>
                  </a:cubicBezTo>
                  <a:cubicBezTo>
                    <a:pt x="180326" y="749757"/>
                    <a:pt x="243336" y="685338"/>
                    <a:pt x="313934" y="659476"/>
                  </a:cubicBezTo>
                  <a:cubicBezTo>
                    <a:pt x="362478" y="641697"/>
                    <a:pt x="416015" y="642301"/>
                    <a:pt x="465288" y="626637"/>
                  </a:cubicBezTo>
                  <a:cubicBezTo>
                    <a:pt x="568851" y="593718"/>
                    <a:pt x="640110" y="488240"/>
                    <a:pt x="648078" y="37986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23" name="Google Shape;223;p23"/>
            <p:cNvSpPr/>
            <p:nvPr/>
          </p:nvSpPr>
          <p:spPr>
            <a:xfrm>
              <a:off x="8686076" y="-291604"/>
              <a:ext cx="1125266" cy="1243965"/>
            </a:xfrm>
            <a:custGeom>
              <a:avLst/>
              <a:gdLst/>
              <a:ahLst/>
              <a:cxnLst/>
              <a:rect l="l" t="t" r="r" b="b"/>
              <a:pathLst>
                <a:path w="430724" h="476159" extrusionOk="0">
                  <a:moveTo>
                    <a:pt x="82079" y="216581"/>
                  </a:moveTo>
                  <a:cubicBezTo>
                    <a:pt x="136311" y="276867"/>
                    <a:pt x="43625" y="388604"/>
                    <a:pt x="89221" y="445151"/>
                  </a:cubicBezTo>
                  <a:cubicBezTo>
                    <a:pt x="124859" y="489345"/>
                    <a:pt x="233580" y="485713"/>
                    <a:pt x="279696" y="438008"/>
                  </a:cubicBezTo>
                  <a:cubicBezTo>
                    <a:pt x="312695" y="403863"/>
                    <a:pt x="298934" y="362343"/>
                    <a:pt x="346360" y="316581"/>
                  </a:cubicBezTo>
                  <a:cubicBezTo>
                    <a:pt x="376076" y="287908"/>
                    <a:pt x="390469" y="295529"/>
                    <a:pt x="408265" y="273726"/>
                  </a:cubicBezTo>
                  <a:cubicBezTo>
                    <a:pt x="451074" y="221272"/>
                    <a:pt x="431751" y="98750"/>
                    <a:pt x="358268" y="38014"/>
                  </a:cubicBezTo>
                  <a:cubicBezTo>
                    <a:pt x="299333" y="-10701"/>
                    <a:pt x="226911" y="-2019"/>
                    <a:pt x="151132" y="7061"/>
                  </a:cubicBezTo>
                  <a:cubicBezTo>
                    <a:pt x="98176" y="13406"/>
                    <a:pt x="42547" y="20075"/>
                    <a:pt x="15420" y="64201"/>
                  </a:cubicBezTo>
                  <a:cubicBezTo>
                    <a:pt x="-2052" y="92623"/>
                    <a:pt x="-6082" y="133949"/>
                    <a:pt x="10660" y="164201"/>
                  </a:cubicBezTo>
                  <a:cubicBezTo>
                    <a:pt x="29323" y="197924"/>
                    <a:pt x="58685" y="190565"/>
                    <a:pt x="82084" y="21658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24" name="Google Shape;224;p23"/>
            <p:cNvSpPr/>
            <p:nvPr/>
          </p:nvSpPr>
          <p:spPr>
            <a:xfrm rot="447568" flipH="1">
              <a:off x="7796545" y="-267758"/>
              <a:ext cx="1918117" cy="1614510"/>
            </a:xfrm>
            <a:custGeom>
              <a:avLst/>
              <a:gdLst/>
              <a:ahLst/>
              <a:cxnLst/>
              <a:rect l="l" t="t" r="r" b="b"/>
              <a:pathLst>
                <a:path w="1245096" h="1048017" extrusionOk="0">
                  <a:moveTo>
                    <a:pt x="1063751" y="480175"/>
                  </a:moveTo>
                  <a:cubicBezTo>
                    <a:pt x="998342" y="497750"/>
                    <a:pt x="926071" y="491530"/>
                    <a:pt x="857076" y="490955"/>
                  </a:cubicBezTo>
                  <a:cubicBezTo>
                    <a:pt x="770041" y="490224"/>
                    <a:pt x="671938" y="505542"/>
                    <a:pt x="620983" y="576108"/>
                  </a:cubicBezTo>
                  <a:cubicBezTo>
                    <a:pt x="561573" y="658362"/>
                    <a:pt x="593646" y="775700"/>
                    <a:pt x="557279" y="870416"/>
                  </a:cubicBezTo>
                  <a:cubicBezTo>
                    <a:pt x="538309" y="919822"/>
                    <a:pt x="500104" y="961568"/>
                    <a:pt x="452580" y="984832"/>
                  </a:cubicBezTo>
                  <a:cubicBezTo>
                    <a:pt x="383872" y="1018478"/>
                    <a:pt x="303101" y="1012723"/>
                    <a:pt x="228506" y="1029612"/>
                  </a:cubicBezTo>
                  <a:cubicBezTo>
                    <a:pt x="186560" y="1039108"/>
                    <a:pt x="143175" y="1055930"/>
                    <a:pt x="101938" y="1043756"/>
                  </a:cubicBezTo>
                  <a:cubicBezTo>
                    <a:pt x="41421" y="1025893"/>
                    <a:pt x="14969" y="955039"/>
                    <a:pt x="7244" y="892396"/>
                  </a:cubicBezTo>
                  <a:cubicBezTo>
                    <a:pt x="-968" y="825881"/>
                    <a:pt x="5252" y="758679"/>
                    <a:pt x="692" y="692428"/>
                  </a:cubicBezTo>
                  <a:cubicBezTo>
                    <a:pt x="-3425" y="632973"/>
                    <a:pt x="11560" y="567077"/>
                    <a:pt x="26170" y="509747"/>
                  </a:cubicBezTo>
                  <a:cubicBezTo>
                    <a:pt x="56119" y="392077"/>
                    <a:pt x="113670" y="278237"/>
                    <a:pt x="210466" y="201826"/>
                  </a:cubicBezTo>
                  <a:cubicBezTo>
                    <a:pt x="271891" y="153328"/>
                    <a:pt x="345202" y="122428"/>
                    <a:pt x="418713" y="95534"/>
                  </a:cubicBezTo>
                  <a:cubicBezTo>
                    <a:pt x="580764" y="36256"/>
                    <a:pt x="753263" y="-6952"/>
                    <a:pt x="927001" y="928"/>
                  </a:cubicBezTo>
                  <a:cubicBezTo>
                    <a:pt x="997523" y="4138"/>
                    <a:pt x="1072185" y="13235"/>
                    <a:pt x="1141910" y="23285"/>
                  </a:cubicBezTo>
                  <a:cubicBezTo>
                    <a:pt x="1205703" y="32493"/>
                    <a:pt x="1230893" y="98677"/>
                    <a:pt x="1240522" y="156294"/>
                  </a:cubicBezTo>
                  <a:cubicBezTo>
                    <a:pt x="1259912" y="272304"/>
                    <a:pt x="1217678" y="406310"/>
                    <a:pt x="1113511" y="460940"/>
                  </a:cubicBezTo>
                  <a:cubicBezTo>
                    <a:pt x="1097530" y="469307"/>
                    <a:pt x="1080906" y="475549"/>
                    <a:pt x="1063818" y="48013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225" name="Google Shape;225;p23"/>
            <p:cNvSpPr/>
            <p:nvPr/>
          </p:nvSpPr>
          <p:spPr>
            <a:xfrm rot="-301618">
              <a:off x="-312139" y="-704796"/>
              <a:ext cx="1055324" cy="1200381"/>
            </a:xfrm>
            <a:custGeom>
              <a:avLst/>
              <a:gdLst/>
              <a:ahLst/>
              <a:cxnLst/>
              <a:rect l="l" t="t" r="r" b="b"/>
              <a:pathLst>
                <a:path w="648929" h="738126" extrusionOk="0">
                  <a:moveTo>
                    <a:pt x="648073" y="379872"/>
                  </a:moveTo>
                  <a:cubicBezTo>
                    <a:pt x="648261" y="377341"/>
                    <a:pt x="648415" y="374810"/>
                    <a:pt x="648540" y="372285"/>
                  </a:cubicBezTo>
                  <a:cubicBezTo>
                    <a:pt x="653768" y="266482"/>
                    <a:pt x="605822" y="161996"/>
                    <a:pt x="532933" y="84848"/>
                  </a:cubicBezTo>
                  <a:cubicBezTo>
                    <a:pt x="465938" y="13937"/>
                    <a:pt x="376307" y="-14097"/>
                    <a:pt x="280565" y="6703"/>
                  </a:cubicBezTo>
                  <a:cubicBezTo>
                    <a:pt x="230151" y="17654"/>
                    <a:pt x="186294" y="31425"/>
                    <a:pt x="156932" y="77575"/>
                  </a:cubicBezTo>
                  <a:cubicBezTo>
                    <a:pt x="136365" y="109901"/>
                    <a:pt x="126201" y="147551"/>
                    <a:pt x="115445" y="184318"/>
                  </a:cubicBezTo>
                  <a:cubicBezTo>
                    <a:pt x="91663" y="265593"/>
                    <a:pt x="63658" y="345556"/>
                    <a:pt x="35681" y="425480"/>
                  </a:cubicBezTo>
                  <a:cubicBezTo>
                    <a:pt x="15588" y="482876"/>
                    <a:pt x="-4791" y="542518"/>
                    <a:pt x="1000" y="603055"/>
                  </a:cubicBezTo>
                  <a:cubicBezTo>
                    <a:pt x="6786" y="663592"/>
                    <a:pt x="46523" y="725417"/>
                    <a:pt x="106353" y="736298"/>
                  </a:cubicBezTo>
                  <a:cubicBezTo>
                    <a:pt x="180326" y="749757"/>
                    <a:pt x="243336" y="685338"/>
                    <a:pt x="313934" y="659476"/>
                  </a:cubicBezTo>
                  <a:cubicBezTo>
                    <a:pt x="362478" y="641697"/>
                    <a:pt x="416015" y="642301"/>
                    <a:pt x="465288" y="626637"/>
                  </a:cubicBezTo>
                  <a:cubicBezTo>
                    <a:pt x="568851" y="593718"/>
                    <a:pt x="640110" y="488240"/>
                    <a:pt x="648078" y="37986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6"/>
        <p:cNvGrpSpPr/>
        <p:nvPr/>
      </p:nvGrpSpPr>
      <p:grpSpPr>
        <a:xfrm>
          <a:off x="0" y="0"/>
          <a:ext cx="0" cy="0"/>
          <a:chOff x="0" y="0"/>
          <a:chExt cx="0" cy="0"/>
        </a:xfrm>
      </p:grpSpPr>
      <p:sp>
        <p:nvSpPr>
          <p:cNvPr id="37" name="Google Shape;37;p4"/>
          <p:cNvSpPr txBox="1">
            <a:spLocks noGrp="1"/>
          </p:cNvSpPr>
          <p:nvPr>
            <p:ph type="title"/>
          </p:nvPr>
        </p:nvSpPr>
        <p:spPr>
          <a:xfrm>
            <a:off x="720000" y="801300"/>
            <a:ext cx="3781200" cy="11145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sz="32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8" name="Google Shape;38;p4"/>
          <p:cNvSpPr txBox="1">
            <a:spLocks noGrp="1"/>
          </p:cNvSpPr>
          <p:nvPr>
            <p:ph type="body" idx="1"/>
          </p:nvPr>
        </p:nvSpPr>
        <p:spPr>
          <a:xfrm>
            <a:off x="720000" y="2068200"/>
            <a:ext cx="3781200" cy="22740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Font typeface="Nunito Light"/>
              <a:buChar char="●"/>
              <a:defRPr/>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grpSp>
        <p:nvGrpSpPr>
          <p:cNvPr id="39" name="Google Shape;39;p4"/>
          <p:cNvGrpSpPr/>
          <p:nvPr/>
        </p:nvGrpSpPr>
        <p:grpSpPr>
          <a:xfrm>
            <a:off x="-877692" y="-1147008"/>
            <a:ext cx="11037543" cy="7680544"/>
            <a:chOff x="-877692" y="-1147008"/>
            <a:chExt cx="11037543" cy="7680544"/>
          </a:xfrm>
        </p:grpSpPr>
        <p:grpSp>
          <p:nvGrpSpPr>
            <p:cNvPr id="40" name="Google Shape;40;p4"/>
            <p:cNvGrpSpPr/>
            <p:nvPr/>
          </p:nvGrpSpPr>
          <p:grpSpPr>
            <a:xfrm rot="441939">
              <a:off x="7676602" y="4277364"/>
              <a:ext cx="2357499" cy="2113774"/>
              <a:chOff x="7347188" y="3557757"/>
              <a:chExt cx="2892188" cy="2592870"/>
            </a:xfrm>
          </p:grpSpPr>
          <p:sp>
            <p:nvSpPr>
              <p:cNvPr id="41" name="Google Shape;41;p4"/>
              <p:cNvSpPr/>
              <p:nvPr/>
            </p:nvSpPr>
            <p:spPr>
              <a:xfrm rot="10205235">
                <a:off x="8172213" y="3707982"/>
                <a:ext cx="1914003" cy="1945381"/>
              </a:xfrm>
              <a:custGeom>
                <a:avLst/>
                <a:gdLst/>
                <a:ahLst/>
                <a:cxnLst/>
                <a:rect l="l" t="t" r="r" b="b"/>
                <a:pathLst>
                  <a:path w="430709" h="437770" extrusionOk="0">
                    <a:moveTo>
                      <a:pt x="294395" y="51548"/>
                    </a:moveTo>
                    <a:cubicBezTo>
                      <a:pt x="218074" y="15214"/>
                      <a:pt x="175441" y="-4401"/>
                      <a:pt x="116900" y="838"/>
                    </a:cubicBezTo>
                    <a:cubicBezTo>
                      <a:pt x="90137" y="3232"/>
                      <a:pt x="42722" y="7473"/>
                      <a:pt x="15475" y="42040"/>
                    </a:cubicBezTo>
                    <a:cubicBezTo>
                      <a:pt x="-3781" y="66465"/>
                      <a:pt x="-1142" y="91033"/>
                      <a:pt x="2797" y="175158"/>
                    </a:cubicBezTo>
                    <a:cubicBezTo>
                      <a:pt x="10305" y="335569"/>
                      <a:pt x="5305" y="344610"/>
                      <a:pt x="21813" y="368500"/>
                    </a:cubicBezTo>
                    <a:cubicBezTo>
                      <a:pt x="54425" y="415687"/>
                      <a:pt x="120286" y="447500"/>
                      <a:pt x="173948" y="435062"/>
                    </a:cubicBezTo>
                    <a:cubicBezTo>
                      <a:pt x="212294" y="426175"/>
                      <a:pt x="208708" y="402970"/>
                      <a:pt x="281712" y="346314"/>
                    </a:cubicBezTo>
                    <a:cubicBezTo>
                      <a:pt x="349528" y="293690"/>
                      <a:pt x="374552" y="296694"/>
                      <a:pt x="402153" y="254398"/>
                    </a:cubicBezTo>
                    <a:cubicBezTo>
                      <a:pt x="410812" y="241127"/>
                      <a:pt x="440390" y="195804"/>
                      <a:pt x="427508" y="149803"/>
                    </a:cubicBezTo>
                    <a:cubicBezTo>
                      <a:pt x="416461" y="110357"/>
                      <a:pt x="375618" y="90218"/>
                      <a:pt x="294389" y="5154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42" name="Google Shape;42;p4"/>
              <p:cNvSpPr/>
              <p:nvPr/>
            </p:nvSpPr>
            <p:spPr>
              <a:xfrm rot="-10264454">
                <a:off x="7491672" y="3991485"/>
                <a:ext cx="1984839" cy="2017378"/>
              </a:xfrm>
              <a:custGeom>
                <a:avLst/>
                <a:gdLst/>
                <a:ahLst/>
                <a:cxnLst/>
                <a:rect l="l" t="t" r="r" b="b"/>
                <a:pathLst>
                  <a:path w="430709" h="437770" extrusionOk="0">
                    <a:moveTo>
                      <a:pt x="294395" y="51548"/>
                    </a:moveTo>
                    <a:cubicBezTo>
                      <a:pt x="218074" y="15214"/>
                      <a:pt x="175441" y="-4401"/>
                      <a:pt x="116900" y="838"/>
                    </a:cubicBezTo>
                    <a:cubicBezTo>
                      <a:pt x="90137" y="3232"/>
                      <a:pt x="42722" y="7473"/>
                      <a:pt x="15475" y="42040"/>
                    </a:cubicBezTo>
                    <a:cubicBezTo>
                      <a:pt x="-3781" y="66465"/>
                      <a:pt x="-1142" y="91033"/>
                      <a:pt x="2797" y="175158"/>
                    </a:cubicBezTo>
                    <a:cubicBezTo>
                      <a:pt x="10305" y="335569"/>
                      <a:pt x="5305" y="344610"/>
                      <a:pt x="21813" y="368500"/>
                    </a:cubicBezTo>
                    <a:cubicBezTo>
                      <a:pt x="54425" y="415687"/>
                      <a:pt x="120286" y="447500"/>
                      <a:pt x="173948" y="435062"/>
                    </a:cubicBezTo>
                    <a:cubicBezTo>
                      <a:pt x="212294" y="426175"/>
                      <a:pt x="208708" y="402970"/>
                      <a:pt x="281712" y="346314"/>
                    </a:cubicBezTo>
                    <a:cubicBezTo>
                      <a:pt x="349528" y="293690"/>
                      <a:pt x="374552" y="296694"/>
                      <a:pt x="402153" y="254398"/>
                    </a:cubicBezTo>
                    <a:cubicBezTo>
                      <a:pt x="410812" y="241127"/>
                      <a:pt x="440390" y="195804"/>
                      <a:pt x="427508" y="149803"/>
                    </a:cubicBezTo>
                    <a:cubicBezTo>
                      <a:pt x="416461" y="110357"/>
                      <a:pt x="375618" y="90218"/>
                      <a:pt x="294389" y="5154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
          <p:nvSpPr>
            <p:cNvPr id="43" name="Google Shape;43;p4"/>
            <p:cNvSpPr/>
            <p:nvPr/>
          </p:nvSpPr>
          <p:spPr>
            <a:xfrm rot="-4002987">
              <a:off x="-724496" y="-464868"/>
              <a:ext cx="1708088" cy="1458049"/>
            </a:xfrm>
            <a:custGeom>
              <a:avLst/>
              <a:gdLst/>
              <a:ahLst/>
              <a:cxnLst/>
              <a:rect l="l" t="t" r="r" b="b"/>
              <a:pathLst>
                <a:path w="1286050" h="1097791" extrusionOk="0">
                  <a:moveTo>
                    <a:pt x="623093" y="27528"/>
                  </a:moveTo>
                  <a:cubicBezTo>
                    <a:pt x="425096" y="93527"/>
                    <a:pt x="458520" y="304181"/>
                    <a:pt x="254822" y="345816"/>
                  </a:cubicBezTo>
                  <a:cubicBezTo>
                    <a:pt x="30426" y="391659"/>
                    <a:pt x="-55254" y="574387"/>
                    <a:pt x="35957" y="744729"/>
                  </a:cubicBezTo>
                  <a:cubicBezTo>
                    <a:pt x="127133" y="915071"/>
                    <a:pt x="430016" y="790979"/>
                    <a:pt x="561098" y="963526"/>
                  </a:cubicBezTo>
                  <a:cubicBezTo>
                    <a:pt x="762420" y="1228507"/>
                    <a:pt x="1134051" y="1057520"/>
                    <a:pt x="1134051" y="827592"/>
                  </a:cubicBezTo>
                  <a:cubicBezTo>
                    <a:pt x="1134051" y="497224"/>
                    <a:pt x="1314776" y="585042"/>
                    <a:pt x="1282099" y="314904"/>
                  </a:cubicBezTo>
                  <a:cubicBezTo>
                    <a:pt x="1257192" y="109068"/>
                    <a:pt x="917323" y="-70503"/>
                    <a:pt x="623127" y="27562"/>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44" name="Google Shape;44;p4"/>
            <p:cNvSpPr/>
            <p:nvPr/>
          </p:nvSpPr>
          <p:spPr>
            <a:xfrm rot="-3294108">
              <a:off x="-617051" y="-758702"/>
              <a:ext cx="1705475" cy="1455818"/>
            </a:xfrm>
            <a:custGeom>
              <a:avLst/>
              <a:gdLst/>
              <a:ahLst/>
              <a:cxnLst/>
              <a:rect l="l" t="t" r="r" b="b"/>
              <a:pathLst>
                <a:path w="1286050" h="1097791" extrusionOk="0">
                  <a:moveTo>
                    <a:pt x="623093" y="27528"/>
                  </a:moveTo>
                  <a:cubicBezTo>
                    <a:pt x="425096" y="93527"/>
                    <a:pt x="458520" y="304181"/>
                    <a:pt x="254822" y="345816"/>
                  </a:cubicBezTo>
                  <a:cubicBezTo>
                    <a:pt x="30426" y="391659"/>
                    <a:pt x="-55254" y="574387"/>
                    <a:pt x="35957" y="744729"/>
                  </a:cubicBezTo>
                  <a:cubicBezTo>
                    <a:pt x="127133" y="915071"/>
                    <a:pt x="430016" y="790979"/>
                    <a:pt x="561098" y="963526"/>
                  </a:cubicBezTo>
                  <a:cubicBezTo>
                    <a:pt x="762420" y="1228507"/>
                    <a:pt x="1134051" y="1057520"/>
                    <a:pt x="1134051" y="827592"/>
                  </a:cubicBezTo>
                  <a:cubicBezTo>
                    <a:pt x="1134051" y="497224"/>
                    <a:pt x="1314776" y="585042"/>
                    <a:pt x="1282099" y="314904"/>
                  </a:cubicBezTo>
                  <a:cubicBezTo>
                    <a:pt x="1257192" y="109068"/>
                    <a:pt x="917323" y="-70503"/>
                    <a:pt x="623127" y="27562"/>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5"/>
        <p:cNvGrpSpPr/>
        <p:nvPr/>
      </p:nvGrpSpPr>
      <p:grpSpPr>
        <a:xfrm>
          <a:off x="0" y="0"/>
          <a:ext cx="0" cy="0"/>
          <a:chOff x="0" y="0"/>
          <a:chExt cx="0" cy="0"/>
        </a:xfrm>
      </p:grpSpPr>
      <p:sp>
        <p:nvSpPr>
          <p:cNvPr id="46" name="Google Shape;46;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2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7" name="Google Shape;47;p5"/>
          <p:cNvSpPr txBox="1">
            <a:spLocks noGrp="1"/>
          </p:cNvSpPr>
          <p:nvPr>
            <p:ph type="subTitle" idx="1"/>
          </p:nvPr>
        </p:nvSpPr>
        <p:spPr>
          <a:xfrm>
            <a:off x="713225" y="3433125"/>
            <a:ext cx="1941900" cy="572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400"/>
              <a:buNone/>
              <a:defRPr sz="1700" b="0">
                <a:latin typeface="Alata"/>
                <a:ea typeface="Alata"/>
                <a:cs typeface="Alata"/>
                <a:sym typeface="Alata"/>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 name="Google Shape;48;p5"/>
          <p:cNvSpPr txBox="1">
            <a:spLocks noGrp="1"/>
          </p:cNvSpPr>
          <p:nvPr>
            <p:ph type="subTitle" idx="2"/>
          </p:nvPr>
        </p:nvSpPr>
        <p:spPr>
          <a:xfrm>
            <a:off x="3145875" y="3176799"/>
            <a:ext cx="5278200" cy="1085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9" name="Google Shape;49;p5"/>
          <p:cNvSpPr txBox="1">
            <a:spLocks noGrp="1"/>
          </p:cNvSpPr>
          <p:nvPr>
            <p:ph type="subTitle" idx="3"/>
          </p:nvPr>
        </p:nvSpPr>
        <p:spPr>
          <a:xfrm>
            <a:off x="713225" y="2140937"/>
            <a:ext cx="1941900" cy="572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400"/>
              <a:buNone/>
              <a:defRPr sz="1700" b="0">
                <a:latin typeface="Alata"/>
                <a:ea typeface="Alata"/>
                <a:cs typeface="Alata"/>
                <a:sym typeface="Alata"/>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 name="Google Shape;50;p5"/>
          <p:cNvSpPr txBox="1">
            <a:spLocks noGrp="1"/>
          </p:cNvSpPr>
          <p:nvPr>
            <p:ph type="subTitle" idx="4"/>
          </p:nvPr>
        </p:nvSpPr>
        <p:spPr>
          <a:xfrm>
            <a:off x="3145875" y="1884600"/>
            <a:ext cx="5278200" cy="1085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51" name="Google Shape;51;p5"/>
          <p:cNvGrpSpPr/>
          <p:nvPr/>
        </p:nvGrpSpPr>
        <p:grpSpPr>
          <a:xfrm>
            <a:off x="-640501" y="-605125"/>
            <a:ext cx="10540003" cy="6322370"/>
            <a:chOff x="-640501" y="-605125"/>
            <a:chExt cx="10540003" cy="6322370"/>
          </a:xfrm>
        </p:grpSpPr>
        <p:sp>
          <p:nvSpPr>
            <p:cNvPr id="52" name="Google Shape;52;p5"/>
            <p:cNvSpPr/>
            <p:nvPr/>
          </p:nvSpPr>
          <p:spPr>
            <a:xfrm rot="-3629580" flipH="1">
              <a:off x="8179903" y="4006137"/>
              <a:ext cx="1607040" cy="1195735"/>
            </a:xfrm>
            <a:custGeom>
              <a:avLst/>
              <a:gdLst/>
              <a:ahLst/>
              <a:cxnLst/>
              <a:rect l="l" t="t" r="r" b="b"/>
              <a:pathLst>
                <a:path w="1024615" h="762376" extrusionOk="0">
                  <a:moveTo>
                    <a:pt x="465570" y="692546"/>
                  </a:moveTo>
                  <a:cubicBezTo>
                    <a:pt x="515146" y="672322"/>
                    <a:pt x="565332" y="654168"/>
                    <a:pt x="618471" y="646126"/>
                  </a:cubicBezTo>
                  <a:cubicBezTo>
                    <a:pt x="669268" y="638457"/>
                    <a:pt x="720710" y="637134"/>
                    <a:pt x="771812" y="632316"/>
                  </a:cubicBezTo>
                  <a:cubicBezTo>
                    <a:pt x="828819" y="626920"/>
                    <a:pt x="1025765" y="593700"/>
                    <a:pt x="1024611" y="511957"/>
                  </a:cubicBezTo>
                  <a:cubicBezTo>
                    <a:pt x="1024339" y="493870"/>
                    <a:pt x="1022541" y="478024"/>
                    <a:pt x="1019283" y="464077"/>
                  </a:cubicBezTo>
                  <a:cubicBezTo>
                    <a:pt x="1001435" y="387593"/>
                    <a:pt x="940356" y="368388"/>
                    <a:pt x="855524" y="353050"/>
                  </a:cubicBezTo>
                  <a:cubicBezTo>
                    <a:pt x="772186" y="337984"/>
                    <a:pt x="694344" y="293566"/>
                    <a:pt x="639848" y="228958"/>
                  </a:cubicBezTo>
                  <a:cubicBezTo>
                    <a:pt x="582909" y="161466"/>
                    <a:pt x="554101" y="67371"/>
                    <a:pt x="470932" y="24955"/>
                  </a:cubicBezTo>
                  <a:cubicBezTo>
                    <a:pt x="430314" y="4222"/>
                    <a:pt x="383317" y="-1003"/>
                    <a:pt x="338187" y="150"/>
                  </a:cubicBezTo>
                  <a:cubicBezTo>
                    <a:pt x="291733" y="1304"/>
                    <a:pt x="243990" y="10737"/>
                    <a:pt x="203780" y="34999"/>
                  </a:cubicBezTo>
                  <a:cubicBezTo>
                    <a:pt x="161975" y="60211"/>
                    <a:pt x="139376" y="100964"/>
                    <a:pt x="124785" y="146061"/>
                  </a:cubicBezTo>
                  <a:cubicBezTo>
                    <a:pt x="108056" y="197774"/>
                    <a:pt x="92922" y="250030"/>
                    <a:pt x="77075" y="302015"/>
                  </a:cubicBezTo>
                  <a:cubicBezTo>
                    <a:pt x="61127" y="354305"/>
                    <a:pt x="45179" y="406629"/>
                    <a:pt x="29264" y="458920"/>
                  </a:cubicBezTo>
                  <a:cubicBezTo>
                    <a:pt x="15114" y="505374"/>
                    <a:pt x="-5381" y="555254"/>
                    <a:pt x="1304" y="604694"/>
                  </a:cubicBezTo>
                  <a:cubicBezTo>
                    <a:pt x="13180" y="692274"/>
                    <a:pt x="97571" y="751182"/>
                    <a:pt x="181147" y="760547"/>
                  </a:cubicBezTo>
                  <a:cubicBezTo>
                    <a:pt x="281146" y="771745"/>
                    <a:pt x="375242" y="729363"/>
                    <a:pt x="465570" y="692512"/>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53" name="Google Shape;53;p5"/>
            <p:cNvSpPr/>
            <p:nvPr/>
          </p:nvSpPr>
          <p:spPr>
            <a:xfrm rot="-5400000" flipH="1">
              <a:off x="-511907" y="1148102"/>
              <a:ext cx="958436" cy="814947"/>
            </a:xfrm>
            <a:custGeom>
              <a:avLst/>
              <a:gdLst/>
              <a:ahLst/>
              <a:cxnLst/>
              <a:rect l="l" t="t" r="r" b="b"/>
              <a:pathLst>
                <a:path w="788836" h="670738" extrusionOk="0">
                  <a:moveTo>
                    <a:pt x="252054" y="670609"/>
                  </a:moveTo>
                  <a:cubicBezTo>
                    <a:pt x="357245" y="673222"/>
                    <a:pt x="458636" y="635692"/>
                    <a:pt x="561249" y="612414"/>
                  </a:cubicBezTo>
                  <a:cubicBezTo>
                    <a:pt x="607634" y="601895"/>
                    <a:pt x="656362" y="593514"/>
                    <a:pt x="694977" y="565757"/>
                  </a:cubicBezTo>
                  <a:cubicBezTo>
                    <a:pt x="726229" y="543260"/>
                    <a:pt x="748116" y="509700"/>
                    <a:pt x="763148" y="474274"/>
                  </a:cubicBezTo>
                  <a:cubicBezTo>
                    <a:pt x="842279" y="287713"/>
                    <a:pt x="729215" y="143465"/>
                    <a:pt x="552256" y="92464"/>
                  </a:cubicBezTo>
                  <a:cubicBezTo>
                    <a:pt x="427724" y="56564"/>
                    <a:pt x="248288" y="-81440"/>
                    <a:pt x="143368" y="68203"/>
                  </a:cubicBezTo>
                  <a:cubicBezTo>
                    <a:pt x="119615" y="102067"/>
                    <a:pt x="111166" y="143940"/>
                    <a:pt x="97525" y="183031"/>
                  </a:cubicBezTo>
                  <a:cubicBezTo>
                    <a:pt x="59520" y="291853"/>
                    <a:pt x="-23106" y="397926"/>
                    <a:pt x="6144" y="509429"/>
                  </a:cubicBezTo>
                  <a:cubicBezTo>
                    <a:pt x="32849" y="611227"/>
                    <a:pt x="146863" y="668030"/>
                    <a:pt x="252054" y="670643"/>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54" name="Google Shape;54;p5"/>
            <p:cNvSpPr/>
            <p:nvPr/>
          </p:nvSpPr>
          <p:spPr>
            <a:xfrm flipH="1">
              <a:off x="7991064" y="4403327"/>
              <a:ext cx="1498686" cy="1313918"/>
            </a:xfrm>
            <a:custGeom>
              <a:avLst/>
              <a:gdLst/>
              <a:ahLst/>
              <a:cxnLst/>
              <a:rect l="l" t="t" r="r" b="b"/>
              <a:pathLst>
                <a:path w="671304" h="588541" extrusionOk="0">
                  <a:moveTo>
                    <a:pt x="356090" y="554534"/>
                  </a:moveTo>
                  <a:cubicBezTo>
                    <a:pt x="471338" y="572940"/>
                    <a:pt x="514022" y="606765"/>
                    <a:pt x="567564" y="576337"/>
                  </a:cubicBezTo>
                  <a:cubicBezTo>
                    <a:pt x="606845" y="554009"/>
                    <a:pt x="621255" y="514558"/>
                    <a:pt x="641691" y="458609"/>
                  </a:cubicBezTo>
                  <a:cubicBezTo>
                    <a:pt x="653941" y="425080"/>
                    <a:pt x="697793" y="299270"/>
                    <a:pt x="648229" y="153388"/>
                  </a:cubicBezTo>
                  <a:cubicBezTo>
                    <a:pt x="631117" y="103015"/>
                    <a:pt x="606560" y="30730"/>
                    <a:pt x="543583" y="7319"/>
                  </a:cubicBezTo>
                  <a:cubicBezTo>
                    <a:pt x="511200" y="-4720"/>
                    <a:pt x="480915" y="723"/>
                    <a:pt x="456375" y="5141"/>
                  </a:cubicBezTo>
                  <a:cubicBezTo>
                    <a:pt x="363877" y="21775"/>
                    <a:pt x="352311" y="78498"/>
                    <a:pt x="284141" y="79268"/>
                  </a:cubicBezTo>
                  <a:cubicBezTo>
                    <a:pt x="236487" y="79803"/>
                    <a:pt x="233420" y="52180"/>
                    <a:pt x="175135" y="50926"/>
                  </a:cubicBezTo>
                  <a:cubicBezTo>
                    <a:pt x="161534" y="50635"/>
                    <a:pt x="84341" y="48965"/>
                    <a:pt x="53046" y="94527"/>
                  </a:cubicBezTo>
                  <a:cubicBezTo>
                    <a:pt x="21655" y="140232"/>
                    <a:pt x="72194" y="181399"/>
                    <a:pt x="50869" y="268939"/>
                  </a:cubicBezTo>
                  <a:cubicBezTo>
                    <a:pt x="36020" y="329874"/>
                    <a:pt x="5922" y="332947"/>
                    <a:pt x="723" y="386666"/>
                  </a:cubicBezTo>
                  <a:cubicBezTo>
                    <a:pt x="-3426" y="429555"/>
                    <a:pt x="10072" y="486313"/>
                    <a:pt x="46508" y="521837"/>
                  </a:cubicBezTo>
                  <a:cubicBezTo>
                    <a:pt x="107416" y="581228"/>
                    <a:pt x="175386" y="525679"/>
                    <a:pt x="356090" y="554539"/>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55" name="Google Shape;55;p5"/>
            <p:cNvSpPr/>
            <p:nvPr/>
          </p:nvSpPr>
          <p:spPr>
            <a:xfrm>
              <a:off x="-640501" y="-605123"/>
              <a:ext cx="1831813" cy="1681469"/>
            </a:xfrm>
            <a:custGeom>
              <a:avLst/>
              <a:gdLst/>
              <a:ahLst/>
              <a:cxnLst/>
              <a:rect l="l" t="t" r="r" b="b"/>
              <a:pathLst>
                <a:path w="443807" h="407382" extrusionOk="0">
                  <a:moveTo>
                    <a:pt x="34331" y="394410"/>
                  </a:moveTo>
                  <a:cubicBezTo>
                    <a:pt x="60262" y="416276"/>
                    <a:pt x="105482" y="408461"/>
                    <a:pt x="128289" y="386139"/>
                  </a:cubicBezTo>
                  <a:cubicBezTo>
                    <a:pt x="139934" y="374744"/>
                    <a:pt x="147499" y="359906"/>
                    <a:pt x="157394" y="346966"/>
                  </a:cubicBezTo>
                  <a:cubicBezTo>
                    <a:pt x="175185" y="323692"/>
                    <a:pt x="200426" y="306819"/>
                    <a:pt x="227571" y="295806"/>
                  </a:cubicBezTo>
                  <a:cubicBezTo>
                    <a:pt x="272101" y="277742"/>
                    <a:pt x="323256" y="273963"/>
                    <a:pt x="361841" y="245331"/>
                  </a:cubicBezTo>
                  <a:cubicBezTo>
                    <a:pt x="404359" y="213774"/>
                    <a:pt x="425712" y="159912"/>
                    <a:pt x="439797" y="110810"/>
                  </a:cubicBezTo>
                  <a:cubicBezTo>
                    <a:pt x="442517" y="101336"/>
                    <a:pt x="443873" y="91064"/>
                    <a:pt x="443805" y="80718"/>
                  </a:cubicBezTo>
                  <a:cubicBezTo>
                    <a:pt x="443548" y="42315"/>
                    <a:pt x="423597" y="2949"/>
                    <a:pt x="380218" y="162"/>
                  </a:cubicBezTo>
                  <a:cubicBezTo>
                    <a:pt x="349272" y="-1822"/>
                    <a:pt x="320143" y="14737"/>
                    <a:pt x="295894" y="34061"/>
                  </a:cubicBezTo>
                  <a:cubicBezTo>
                    <a:pt x="271645" y="53385"/>
                    <a:pt x="249751" y="76226"/>
                    <a:pt x="222292" y="90636"/>
                  </a:cubicBezTo>
                  <a:cubicBezTo>
                    <a:pt x="166697" y="119816"/>
                    <a:pt x="93979" y="111562"/>
                    <a:pt x="45846" y="151880"/>
                  </a:cubicBezTo>
                  <a:cubicBezTo>
                    <a:pt x="14973" y="177742"/>
                    <a:pt x="865" y="219468"/>
                    <a:pt x="72" y="259735"/>
                  </a:cubicBezTo>
                  <a:cubicBezTo>
                    <a:pt x="-310" y="278985"/>
                    <a:pt x="819" y="298354"/>
                    <a:pt x="3481" y="317422"/>
                  </a:cubicBezTo>
                  <a:cubicBezTo>
                    <a:pt x="7090" y="343273"/>
                    <a:pt x="13195" y="376591"/>
                    <a:pt x="34331" y="39441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56" name="Google Shape;56;p5"/>
            <p:cNvSpPr/>
            <p:nvPr/>
          </p:nvSpPr>
          <p:spPr>
            <a:xfrm rot="-2700000" flipH="1">
              <a:off x="273620" y="-403128"/>
              <a:ext cx="986766" cy="1002942"/>
            </a:xfrm>
            <a:custGeom>
              <a:avLst/>
              <a:gdLst/>
              <a:ahLst/>
              <a:cxnLst/>
              <a:rect l="l" t="t" r="r" b="b"/>
              <a:pathLst>
                <a:path w="430709" h="437770" extrusionOk="0">
                  <a:moveTo>
                    <a:pt x="294395" y="51548"/>
                  </a:moveTo>
                  <a:cubicBezTo>
                    <a:pt x="218074" y="15214"/>
                    <a:pt x="175441" y="-4401"/>
                    <a:pt x="116900" y="838"/>
                  </a:cubicBezTo>
                  <a:cubicBezTo>
                    <a:pt x="90137" y="3232"/>
                    <a:pt x="42722" y="7473"/>
                    <a:pt x="15475" y="42040"/>
                  </a:cubicBezTo>
                  <a:cubicBezTo>
                    <a:pt x="-3781" y="66465"/>
                    <a:pt x="-1142" y="91033"/>
                    <a:pt x="2797" y="175158"/>
                  </a:cubicBezTo>
                  <a:cubicBezTo>
                    <a:pt x="10305" y="335569"/>
                    <a:pt x="5305" y="344610"/>
                    <a:pt x="21813" y="368500"/>
                  </a:cubicBezTo>
                  <a:cubicBezTo>
                    <a:pt x="54425" y="415687"/>
                    <a:pt x="120286" y="447500"/>
                    <a:pt x="173948" y="435062"/>
                  </a:cubicBezTo>
                  <a:cubicBezTo>
                    <a:pt x="212294" y="426175"/>
                    <a:pt x="208708" y="402970"/>
                    <a:pt x="281712" y="346314"/>
                  </a:cubicBezTo>
                  <a:cubicBezTo>
                    <a:pt x="349528" y="293690"/>
                    <a:pt x="374552" y="296694"/>
                    <a:pt x="402153" y="254398"/>
                  </a:cubicBezTo>
                  <a:cubicBezTo>
                    <a:pt x="410812" y="241127"/>
                    <a:pt x="440390" y="195804"/>
                    <a:pt x="427508" y="149803"/>
                  </a:cubicBezTo>
                  <a:cubicBezTo>
                    <a:pt x="416461" y="110357"/>
                    <a:pt x="375618" y="90218"/>
                    <a:pt x="294389" y="51548"/>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2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59" name="Google Shape;59;p6"/>
          <p:cNvGrpSpPr/>
          <p:nvPr/>
        </p:nvGrpSpPr>
        <p:grpSpPr>
          <a:xfrm>
            <a:off x="-350861" y="-668503"/>
            <a:ext cx="10810779" cy="6420748"/>
            <a:chOff x="-350861" y="-668503"/>
            <a:chExt cx="10810779" cy="6420748"/>
          </a:xfrm>
        </p:grpSpPr>
        <p:sp>
          <p:nvSpPr>
            <p:cNvPr id="60" name="Google Shape;60;p6"/>
            <p:cNvSpPr/>
            <p:nvPr/>
          </p:nvSpPr>
          <p:spPr>
            <a:xfrm>
              <a:off x="-350861" y="4112028"/>
              <a:ext cx="1070856" cy="1480444"/>
            </a:xfrm>
            <a:custGeom>
              <a:avLst/>
              <a:gdLst/>
              <a:ahLst/>
              <a:cxnLst/>
              <a:rect l="l" t="t" r="r" b="b"/>
              <a:pathLst>
                <a:path w="817447" h="1130110" extrusionOk="0">
                  <a:moveTo>
                    <a:pt x="360" y="775474"/>
                  </a:moveTo>
                  <a:cubicBezTo>
                    <a:pt x="-11177" y="974964"/>
                    <a:pt x="255975" y="1211271"/>
                    <a:pt x="583289" y="1102789"/>
                  </a:cubicBezTo>
                  <a:cubicBezTo>
                    <a:pt x="818985" y="1024676"/>
                    <a:pt x="868323" y="766279"/>
                    <a:pt x="769003" y="648600"/>
                  </a:cubicBezTo>
                  <a:cubicBezTo>
                    <a:pt x="669716" y="530922"/>
                    <a:pt x="770869" y="413040"/>
                    <a:pt x="700967" y="229328"/>
                  </a:cubicBezTo>
                  <a:cubicBezTo>
                    <a:pt x="542842" y="-186245"/>
                    <a:pt x="-97264" y="25257"/>
                    <a:pt x="26115" y="370929"/>
                  </a:cubicBezTo>
                  <a:cubicBezTo>
                    <a:pt x="93573" y="559900"/>
                    <a:pt x="8775" y="630378"/>
                    <a:pt x="360" y="77547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61" name="Google Shape;61;p6"/>
            <p:cNvSpPr/>
            <p:nvPr/>
          </p:nvSpPr>
          <p:spPr>
            <a:xfrm rot="4557825">
              <a:off x="138997" y="4590584"/>
              <a:ext cx="1148456" cy="973136"/>
            </a:xfrm>
            <a:custGeom>
              <a:avLst/>
              <a:gdLst/>
              <a:ahLst/>
              <a:cxnLst/>
              <a:rect l="l" t="t" r="r" b="b"/>
              <a:pathLst>
                <a:path w="663194" h="561953" extrusionOk="0">
                  <a:moveTo>
                    <a:pt x="650750" y="265978"/>
                  </a:moveTo>
                  <a:cubicBezTo>
                    <a:pt x="654986" y="166543"/>
                    <a:pt x="675986" y="138657"/>
                    <a:pt x="651611" y="91442"/>
                  </a:cubicBezTo>
                  <a:cubicBezTo>
                    <a:pt x="632749" y="54903"/>
                    <a:pt x="601409" y="35248"/>
                    <a:pt x="597641" y="32945"/>
                  </a:cubicBezTo>
                  <a:cubicBezTo>
                    <a:pt x="577935" y="20912"/>
                    <a:pt x="560549" y="18529"/>
                    <a:pt x="527191" y="11267"/>
                  </a:cubicBezTo>
                  <a:cubicBezTo>
                    <a:pt x="480198" y="1041"/>
                    <a:pt x="451435" y="-5224"/>
                    <a:pt x="417717" y="5846"/>
                  </a:cubicBezTo>
                  <a:cubicBezTo>
                    <a:pt x="411527" y="7881"/>
                    <a:pt x="368991" y="22508"/>
                    <a:pt x="344013" y="63293"/>
                  </a:cubicBezTo>
                  <a:cubicBezTo>
                    <a:pt x="322266" y="98795"/>
                    <a:pt x="334870" y="119760"/>
                    <a:pt x="312582" y="152172"/>
                  </a:cubicBezTo>
                  <a:cubicBezTo>
                    <a:pt x="297778" y="173696"/>
                    <a:pt x="278859" y="183883"/>
                    <a:pt x="250802" y="197695"/>
                  </a:cubicBezTo>
                  <a:cubicBezTo>
                    <a:pt x="128491" y="257907"/>
                    <a:pt x="112924" y="249077"/>
                    <a:pt x="77383" y="276820"/>
                  </a:cubicBezTo>
                  <a:cubicBezTo>
                    <a:pt x="36694" y="308576"/>
                    <a:pt x="-11821" y="373935"/>
                    <a:pt x="2595" y="442652"/>
                  </a:cubicBezTo>
                  <a:cubicBezTo>
                    <a:pt x="16070" y="506889"/>
                    <a:pt x="77069" y="538428"/>
                    <a:pt x="82803" y="541284"/>
                  </a:cubicBezTo>
                  <a:cubicBezTo>
                    <a:pt x="114514" y="557068"/>
                    <a:pt x="137372" y="553756"/>
                    <a:pt x="196609" y="553209"/>
                  </a:cubicBezTo>
                  <a:cubicBezTo>
                    <a:pt x="322084" y="552046"/>
                    <a:pt x="320607" y="565972"/>
                    <a:pt x="431808" y="560796"/>
                  </a:cubicBezTo>
                  <a:cubicBezTo>
                    <a:pt x="540553" y="555734"/>
                    <a:pt x="565525" y="541318"/>
                    <a:pt x="579218" y="531531"/>
                  </a:cubicBezTo>
                  <a:cubicBezTo>
                    <a:pt x="623777" y="499667"/>
                    <a:pt x="640114" y="451493"/>
                    <a:pt x="646418" y="432899"/>
                  </a:cubicBezTo>
                  <a:cubicBezTo>
                    <a:pt x="665201" y="377515"/>
                    <a:pt x="646583" y="363858"/>
                    <a:pt x="650756" y="26598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62" name="Google Shape;62;p6"/>
            <p:cNvSpPr/>
            <p:nvPr/>
          </p:nvSpPr>
          <p:spPr>
            <a:xfrm rot="3894441">
              <a:off x="7837819" y="-519942"/>
              <a:ext cx="1185899" cy="1348904"/>
            </a:xfrm>
            <a:custGeom>
              <a:avLst/>
              <a:gdLst/>
              <a:ahLst/>
              <a:cxnLst/>
              <a:rect l="l" t="t" r="r" b="b"/>
              <a:pathLst>
                <a:path w="648929" h="738126" extrusionOk="0">
                  <a:moveTo>
                    <a:pt x="648073" y="379872"/>
                  </a:moveTo>
                  <a:cubicBezTo>
                    <a:pt x="648261" y="377341"/>
                    <a:pt x="648415" y="374810"/>
                    <a:pt x="648540" y="372285"/>
                  </a:cubicBezTo>
                  <a:cubicBezTo>
                    <a:pt x="653768" y="266482"/>
                    <a:pt x="605822" y="161996"/>
                    <a:pt x="532933" y="84848"/>
                  </a:cubicBezTo>
                  <a:cubicBezTo>
                    <a:pt x="465938" y="13937"/>
                    <a:pt x="376307" y="-14097"/>
                    <a:pt x="280565" y="6703"/>
                  </a:cubicBezTo>
                  <a:cubicBezTo>
                    <a:pt x="230151" y="17654"/>
                    <a:pt x="186294" y="31425"/>
                    <a:pt x="156932" y="77575"/>
                  </a:cubicBezTo>
                  <a:cubicBezTo>
                    <a:pt x="136365" y="109901"/>
                    <a:pt x="126201" y="147551"/>
                    <a:pt x="115445" y="184318"/>
                  </a:cubicBezTo>
                  <a:cubicBezTo>
                    <a:pt x="91663" y="265593"/>
                    <a:pt x="63658" y="345556"/>
                    <a:pt x="35681" y="425480"/>
                  </a:cubicBezTo>
                  <a:cubicBezTo>
                    <a:pt x="15588" y="482876"/>
                    <a:pt x="-4791" y="542518"/>
                    <a:pt x="1000" y="603055"/>
                  </a:cubicBezTo>
                  <a:cubicBezTo>
                    <a:pt x="6786" y="663592"/>
                    <a:pt x="46523" y="725417"/>
                    <a:pt x="106353" y="736298"/>
                  </a:cubicBezTo>
                  <a:cubicBezTo>
                    <a:pt x="180326" y="749757"/>
                    <a:pt x="243336" y="685338"/>
                    <a:pt x="313934" y="659476"/>
                  </a:cubicBezTo>
                  <a:cubicBezTo>
                    <a:pt x="362478" y="641697"/>
                    <a:pt x="416015" y="642301"/>
                    <a:pt x="465288" y="626637"/>
                  </a:cubicBezTo>
                  <a:cubicBezTo>
                    <a:pt x="568851" y="593718"/>
                    <a:pt x="640110" y="488240"/>
                    <a:pt x="648078" y="379866"/>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63" name="Google Shape;63;p6"/>
            <p:cNvSpPr/>
            <p:nvPr/>
          </p:nvSpPr>
          <p:spPr>
            <a:xfrm rot="-1582008">
              <a:off x="8418622" y="-157890"/>
              <a:ext cx="1655625" cy="2124615"/>
            </a:xfrm>
            <a:custGeom>
              <a:avLst/>
              <a:gdLst/>
              <a:ahLst/>
              <a:cxnLst/>
              <a:rect l="l" t="t" r="r" b="b"/>
              <a:pathLst>
                <a:path w="1024794" h="1315088" extrusionOk="0">
                  <a:moveTo>
                    <a:pt x="18264" y="912729"/>
                  </a:moveTo>
                  <a:cubicBezTo>
                    <a:pt x="-107822" y="474601"/>
                    <a:pt x="463140" y="634083"/>
                    <a:pt x="381525" y="297066"/>
                  </a:cubicBezTo>
                  <a:cubicBezTo>
                    <a:pt x="315713" y="25284"/>
                    <a:pt x="651634" y="-52236"/>
                    <a:pt x="854894" y="32840"/>
                  </a:cubicBezTo>
                  <a:cubicBezTo>
                    <a:pt x="1038658" y="109783"/>
                    <a:pt x="1083071" y="351226"/>
                    <a:pt x="940085" y="489944"/>
                  </a:cubicBezTo>
                  <a:cubicBezTo>
                    <a:pt x="798196" y="627565"/>
                    <a:pt x="758743" y="737097"/>
                    <a:pt x="782219" y="1010956"/>
                  </a:cubicBezTo>
                  <a:cubicBezTo>
                    <a:pt x="751937" y="1545810"/>
                    <a:pt x="81538" y="1286198"/>
                    <a:pt x="18379" y="91267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4"/>
        <p:cNvGrpSpPr/>
        <p:nvPr/>
      </p:nvGrpSpPr>
      <p:grpSpPr>
        <a:xfrm>
          <a:off x="0" y="0"/>
          <a:ext cx="0" cy="0"/>
          <a:chOff x="0" y="0"/>
          <a:chExt cx="0" cy="0"/>
        </a:xfrm>
      </p:grpSpPr>
      <p:sp>
        <p:nvSpPr>
          <p:cNvPr id="65" name="Google Shape;65;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2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6" name="Google Shape;66;p7"/>
          <p:cNvSpPr txBox="1">
            <a:spLocks noGrp="1"/>
          </p:cNvSpPr>
          <p:nvPr>
            <p:ph type="subTitle" idx="1"/>
          </p:nvPr>
        </p:nvSpPr>
        <p:spPr>
          <a:xfrm>
            <a:off x="3995369" y="1500600"/>
            <a:ext cx="4404900" cy="27282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grpSp>
        <p:nvGrpSpPr>
          <p:cNvPr id="67" name="Google Shape;67;p7"/>
          <p:cNvGrpSpPr/>
          <p:nvPr/>
        </p:nvGrpSpPr>
        <p:grpSpPr>
          <a:xfrm>
            <a:off x="-615277" y="-456775"/>
            <a:ext cx="10832273" cy="6171654"/>
            <a:chOff x="-615277" y="-456775"/>
            <a:chExt cx="10832273" cy="6171654"/>
          </a:xfrm>
        </p:grpSpPr>
        <p:grpSp>
          <p:nvGrpSpPr>
            <p:cNvPr id="68" name="Google Shape;68;p7"/>
            <p:cNvGrpSpPr/>
            <p:nvPr/>
          </p:nvGrpSpPr>
          <p:grpSpPr>
            <a:xfrm>
              <a:off x="-615277" y="-456775"/>
              <a:ext cx="2038817" cy="1730182"/>
              <a:chOff x="-615277" y="-456775"/>
              <a:chExt cx="2038817" cy="1730182"/>
            </a:xfrm>
          </p:grpSpPr>
          <p:sp>
            <p:nvSpPr>
              <p:cNvPr id="69" name="Google Shape;69;p7"/>
              <p:cNvSpPr/>
              <p:nvPr/>
            </p:nvSpPr>
            <p:spPr>
              <a:xfrm rot="2700000">
                <a:off x="-285484" y="-279810"/>
                <a:ext cx="1070595" cy="1376251"/>
              </a:xfrm>
              <a:custGeom>
                <a:avLst/>
                <a:gdLst/>
                <a:ahLst/>
                <a:cxnLst/>
                <a:rect l="l" t="t" r="r" b="b"/>
                <a:pathLst>
                  <a:path w="357509" h="459578" extrusionOk="0">
                    <a:moveTo>
                      <a:pt x="35309" y="370159"/>
                    </a:moveTo>
                    <a:cubicBezTo>
                      <a:pt x="63633" y="394289"/>
                      <a:pt x="104664" y="396312"/>
                      <a:pt x="136979" y="414752"/>
                    </a:cubicBezTo>
                    <a:cubicBezTo>
                      <a:pt x="153721" y="424306"/>
                      <a:pt x="167772" y="438084"/>
                      <a:pt x="184644" y="447392"/>
                    </a:cubicBezTo>
                    <a:cubicBezTo>
                      <a:pt x="239265" y="477507"/>
                      <a:pt x="315033" y="448908"/>
                      <a:pt x="343431" y="393376"/>
                    </a:cubicBezTo>
                    <a:cubicBezTo>
                      <a:pt x="361524" y="358006"/>
                      <a:pt x="361251" y="315767"/>
                      <a:pt x="347900" y="278892"/>
                    </a:cubicBezTo>
                    <a:cubicBezTo>
                      <a:pt x="330668" y="231272"/>
                      <a:pt x="308745" y="232794"/>
                      <a:pt x="273426" y="207884"/>
                    </a:cubicBezTo>
                    <a:cubicBezTo>
                      <a:pt x="273415" y="207878"/>
                      <a:pt x="273409" y="207873"/>
                      <a:pt x="273398" y="207861"/>
                    </a:cubicBezTo>
                    <a:cubicBezTo>
                      <a:pt x="257089" y="196335"/>
                      <a:pt x="242217" y="182991"/>
                      <a:pt x="229272" y="167537"/>
                    </a:cubicBezTo>
                    <a:cubicBezTo>
                      <a:pt x="216384" y="152152"/>
                      <a:pt x="208318" y="135183"/>
                      <a:pt x="207309" y="114872"/>
                    </a:cubicBezTo>
                    <a:cubicBezTo>
                      <a:pt x="206465" y="97874"/>
                      <a:pt x="205428" y="80842"/>
                      <a:pt x="203330" y="63969"/>
                    </a:cubicBezTo>
                    <a:cubicBezTo>
                      <a:pt x="201745" y="51223"/>
                      <a:pt x="197784" y="38831"/>
                      <a:pt x="189376" y="28662"/>
                    </a:cubicBezTo>
                    <a:cubicBezTo>
                      <a:pt x="184149" y="22340"/>
                      <a:pt x="178357" y="16417"/>
                      <a:pt x="172366" y="10808"/>
                    </a:cubicBezTo>
                    <a:cubicBezTo>
                      <a:pt x="162761" y="1813"/>
                      <a:pt x="151224" y="-1738"/>
                      <a:pt x="138199" y="799"/>
                    </a:cubicBezTo>
                    <a:cubicBezTo>
                      <a:pt x="127813" y="2817"/>
                      <a:pt x="117490" y="5176"/>
                      <a:pt x="107172" y="7554"/>
                    </a:cubicBezTo>
                    <a:cubicBezTo>
                      <a:pt x="87956" y="11977"/>
                      <a:pt x="75205" y="23566"/>
                      <a:pt x="67544" y="41795"/>
                    </a:cubicBezTo>
                    <a:cubicBezTo>
                      <a:pt x="38849" y="110113"/>
                      <a:pt x="9036" y="169213"/>
                      <a:pt x="1478" y="245164"/>
                    </a:cubicBezTo>
                    <a:cubicBezTo>
                      <a:pt x="816" y="251821"/>
                      <a:pt x="343" y="258622"/>
                      <a:pt x="127" y="265468"/>
                    </a:cubicBezTo>
                    <a:cubicBezTo>
                      <a:pt x="-1093" y="304617"/>
                      <a:pt x="6186" y="345352"/>
                      <a:pt x="35303" y="370159"/>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70" name="Google Shape;70;p7"/>
              <p:cNvSpPr/>
              <p:nvPr/>
            </p:nvSpPr>
            <p:spPr>
              <a:xfrm>
                <a:off x="-378377" y="-290177"/>
                <a:ext cx="1801917" cy="677998"/>
              </a:xfrm>
              <a:custGeom>
                <a:avLst/>
                <a:gdLst/>
                <a:ahLst/>
                <a:cxnLst/>
                <a:rect l="l" t="t" r="r" b="b"/>
                <a:pathLst>
                  <a:path w="853989" h="424412" extrusionOk="0">
                    <a:moveTo>
                      <a:pt x="650315" y="401947"/>
                    </a:moveTo>
                    <a:cubicBezTo>
                      <a:pt x="713132" y="419674"/>
                      <a:pt x="785297" y="392655"/>
                      <a:pt x="823204" y="339472"/>
                    </a:cubicBezTo>
                    <a:cubicBezTo>
                      <a:pt x="861111" y="286345"/>
                      <a:pt x="863847" y="211158"/>
                      <a:pt x="832324" y="154036"/>
                    </a:cubicBezTo>
                    <a:cubicBezTo>
                      <a:pt x="800744" y="96896"/>
                      <a:pt x="737301" y="59554"/>
                      <a:pt x="672090" y="56818"/>
                    </a:cubicBezTo>
                    <a:cubicBezTo>
                      <a:pt x="617310" y="54526"/>
                      <a:pt x="563613" y="74591"/>
                      <a:pt x="508834" y="73970"/>
                    </a:cubicBezTo>
                    <a:cubicBezTo>
                      <a:pt x="405715" y="72807"/>
                      <a:pt x="313428" y="-572"/>
                      <a:pt x="210367" y="3"/>
                    </a:cubicBezTo>
                    <a:cubicBezTo>
                      <a:pt x="129366" y="454"/>
                      <a:pt x="50817" y="51676"/>
                      <a:pt x="17698" y="125620"/>
                    </a:cubicBezTo>
                    <a:cubicBezTo>
                      <a:pt x="-15363" y="199587"/>
                      <a:pt x="-1170" y="292273"/>
                      <a:pt x="52470" y="352924"/>
                    </a:cubicBezTo>
                    <a:cubicBezTo>
                      <a:pt x="94139" y="400123"/>
                      <a:pt x="161516" y="428909"/>
                      <a:pt x="224675" y="423836"/>
                    </a:cubicBezTo>
                    <a:cubicBezTo>
                      <a:pt x="280367" y="419447"/>
                      <a:pt x="329446" y="365864"/>
                      <a:pt x="383257" y="347224"/>
                    </a:cubicBezTo>
                    <a:cubicBezTo>
                      <a:pt x="427091" y="332004"/>
                      <a:pt x="475601" y="326418"/>
                      <a:pt x="519778" y="340270"/>
                    </a:cubicBezTo>
                    <a:cubicBezTo>
                      <a:pt x="565836" y="354691"/>
                      <a:pt x="603914" y="388893"/>
                      <a:pt x="650315" y="401947"/>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nvGrpSpPr>
            <p:cNvPr id="71" name="Google Shape;71;p7"/>
            <p:cNvGrpSpPr/>
            <p:nvPr/>
          </p:nvGrpSpPr>
          <p:grpSpPr>
            <a:xfrm>
              <a:off x="7133515" y="3493126"/>
              <a:ext cx="3083481" cy="2221753"/>
              <a:chOff x="6810636" y="3446576"/>
              <a:chExt cx="3364777" cy="2424436"/>
            </a:xfrm>
          </p:grpSpPr>
          <p:sp>
            <p:nvSpPr>
              <p:cNvPr id="72" name="Google Shape;72;p7"/>
              <p:cNvSpPr/>
              <p:nvPr/>
            </p:nvSpPr>
            <p:spPr>
              <a:xfrm rot="10030139">
                <a:off x="6887564" y="4599603"/>
                <a:ext cx="2634149" cy="991237"/>
              </a:xfrm>
              <a:custGeom>
                <a:avLst/>
                <a:gdLst/>
                <a:ahLst/>
                <a:cxnLst/>
                <a:rect l="l" t="t" r="r" b="b"/>
                <a:pathLst>
                  <a:path w="853989" h="424412" extrusionOk="0">
                    <a:moveTo>
                      <a:pt x="650315" y="401947"/>
                    </a:moveTo>
                    <a:cubicBezTo>
                      <a:pt x="713132" y="419674"/>
                      <a:pt x="785297" y="392655"/>
                      <a:pt x="823204" y="339472"/>
                    </a:cubicBezTo>
                    <a:cubicBezTo>
                      <a:pt x="861111" y="286345"/>
                      <a:pt x="863847" y="211158"/>
                      <a:pt x="832324" y="154036"/>
                    </a:cubicBezTo>
                    <a:cubicBezTo>
                      <a:pt x="800744" y="96896"/>
                      <a:pt x="737301" y="59554"/>
                      <a:pt x="672090" y="56818"/>
                    </a:cubicBezTo>
                    <a:cubicBezTo>
                      <a:pt x="617310" y="54526"/>
                      <a:pt x="563613" y="74591"/>
                      <a:pt x="508834" y="73970"/>
                    </a:cubicBezTo>
                    <a:cubicBezTo>
                      <a:pt x="405715" y="72807"/>
                      <a:pt x="313428" y="-572"/>
                      <a:pt x="210367" y="3"/>
                    </a:cubicBezTo>
                    <a:cubicBezTo>
                      <a:pt x="129366" y="454"/>
                      <a:pt x="50817" y="51676"/>
                      <a:pt x="17698" y="125620"/>
                    </a:cubicBezTo>
                    <a:cubicBezTo>
                      <a:pt x="-15363" y="199587"/>
                      <a:pt x="-1170" y="292273"/>
                      <a:pt x="52470" y="352924"/>
                    </a:cubicBezTo>
                    <a:cubicBezTo>
                      <a:pt x="94139" y="400123"/>
                      <a:pt x="161516" y="428909"/>
                      <a:pt x="224675" y="423836"/>
                    </a:cubicBezTo>
                    <a:cubicBezTo>
                      <a:pt x="280367" y="419447"/>
                      <a:pt x="329446" y="365864"/>
                      <a:pt x="383257" y="347224"/>
                    </a:cubicBezTo>
                    <a:cubicBezTo>
                      <a:pt x="427091" y="332004"/>
                      <a:pt x="475601" y="326418"/>
                      <a:pt x="519778" y="340270"/>
                    </a:cubicBezTo>
                    <a:cubicBezTo>
                      <a:pt x="565836" y="354691"/>
                      <a:pt x="603914" y="388893"/>
                      <a:pt x="650315" y="401947"/>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73" name="Google Shape;73;p7"/>
              <p:cNvSpPr/>
              <p:nvPr/>
            </p:nvSpPr>
            <p:spPr>
              <a:xfrm rot="2700000">
                <a:off x="8596462" y="3646106"/>
                <a:ext cx="1207106" cy="1551735"/>
              </a:xfrm>
              <a:custGeom>
                <a:avLst/>
                <a:gdLst/>
                <a:ahLst/>
                <a:cxnLst/>
                <a:rect l="l" t="t" r="r" b="b"/>
                <a:pathLst>
                  <a:path w="357509" h="459578" extrusionOk="0">
                    <a:moveTo>
                      <a:pt x="35309" y="370159"/>
                    </a:moveTo>
                    <a:cubicBezTo>
                      <a:pt x="63633" y="394289"/>
                      <a:pt x="104664" y="396312"/>
                      <a:pt x="136979" y="414752"/>
                    </a:cubicBezTo>
                    <a:cubicBezTo>
                      <a:pt x="153721" y="424306"/>
                      <a:pt x="167772" y="438084"/>
                      <a:pt x="184644" y="447392"/>
                    </a:cubicBezTo>
                    <a:cubicBezTo>
                      <a:pt x="239265" y="477507"/>
                      <a:pt x="315033" y="448908"/>
                      <a:pt x="343431" y="393376"/>
                    </a:cubicBezTo>
                    <a:cubicBezTo>
                      <a:pt x="361524" y="358006"/>
                      <a:pt x="361251" y="315767"/>
                      <a:pt x="347900" y="278892"/>
                    </a:cubicBezTo>
                    <a:cubicBezTo>
                      <a:pt x="330668" y="231272"/>
                      <a:pt x="308745" y="232794"/>
                      <a:pt x="273426" y="207884"/>
                    </a:cubicBezTo>
                    <a:cubicBezTo>
                      <a:pt x="273415" y="207878"/>
                      <a:pt x="273409" y="207873"/>
                      <a:pt x="273398" y="207861"/>
                    </a:cubicBezTo>
                    <a:cubicBezTo>
                      <a:pt x="257089" y="196335"/>
                      <a:pt x="242217" y="182991"/>
                      <a:pt x="229272" y="167537"/>
                    </a:cubicBezTo>
                    <a:cubicBezTo>
                      <a:pt x="216384" y="152152"/>
                      <a:pt x="208318" y="135183"/>
                      <a:pt x="207309" y="114872"/>
                    </a:cubicBezTo>
                    <a:cubicBezTo>
                      <a:pt x="206465" y="97874"/>
                      <a:pt x="205428" y="80842"/>
                      <a:pt x="203330" y="63969"/>
                    </a:cubicBezTo>
                    <a:cubicBezTo>
                      <a:pt x="201745" y="51223"/>
                      <a:pt x="197784" y="38831"/>
                      <a:pt x="189376" y="28662"/>
                    </a:cubicBezTo>
                    <a:cubicBezTo>
                      <a:pt x="184149" y="22340"/>
                      <a:pt x="178357" y="16417"/>
                      <a:pt x="172366" y="10808"/>
                    </a:cubicBezTo>
                    <a:cubicBezTo>
                      <a:pt x="162761" y="1813"/>
                      <a:pt x="151224" y="-1738"/>
                      <a:pt x="138199" y="799"/>
                    </a:cubicBezTo>
                    <a:cubicBezTo>
                      <a:pt x="127813" y="2817"/>
                      <a:pt x="117490" y="5176"/>
                      <a:pt x="107172" y="7554"/>
                    </a:cubicBezTo>
                    <a:cubicBezTo>
                      <a:pt x="87956" y="11977"/>
                      <a:pt x="75205" y="23566"/>
                      <a:pt x="67544" y="41795"/>
                    </a:cubicBezTo>
                    <a:cubicBezTo>
                      <a:pt x="38849" y="110113"/>
                      <a:pt x="9036" y="169213"/>
                      <a:pt x="1478" y="245164"/>
                    </a:cubicBezTo>
                    <a:cubicBezTo>
                      <a:pt x="816" y="251821"/>
                      <a:pt x="343" y="258622"/>
                      <a:pt x="127" y="265468"/>
                    </a:cubicBezTo>
                    <a:cubicBezTo>
                      <a:pt x="-1093" y="304617"/>
                      <a:pt x="6186" y="345352"/>
                      <a:pt x="35303" y="370159"/>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4"/>
        <p:cNvGrpSpPr/>
        <p:nvPr/>
      </p:nvGrpSpPr>
      <p:grpSpPr>
        <a:xfrm>
          <a:off x="0" y="0"/>
          <a:ext cx="0" cy="0"/>
          <a:chOff x="0" y="0"/>
          <a:chExt cx="0" cy="0"/>
        </a:xfrm>
      </p:grpSpPr>
      <p:sp>
        <p:nvSpPr>
          <p:cNvPr id="75" name="Google Shape;75;p8"/>
          <p:cNvSpPr txBox="1">
            <a:spLocks noGrp="1"/>
          </p:cNvSpPr>
          <p:nvPr>
            <p:ph type="title"/>
          </p:nvPr>
        </p:nvSpPr>
        <p:spPr>
          <a:xfrm>
            <a:off x="1094700" y="1641763"/>
            <a:ext cx="6954600" cy="21471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4800"/>
              <a:buNone/>
              <a:defRPr sz="2300" b="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76" name="Google Shape;76;p8"/>
          <p:cNvGrpSpPr/>
          <p:nvPr/>
        </p:nvGrpSpPr>
        <p:grpSpPr>
          <a:xfrm>
            <a:off x="-690015" y="-1184785"/>
            <a:ext cx="10250315" cy="7487071"/>
            <a:chOff x="-690015" y="-1184785"/>
            <a:chExt cx="10250315" cy="7487071"/>
          </a:xfrm>
        </p:grpSpPr>
        <p:sp>
          <p:nvSpPr>
            <p:cNvPr id="77" name="Google Shape;77;p8"/>
            <p:cNvSpPr/>
            <p:nvPr/>
          </p:nvSpPr>
          <p:spPr>
            <a:xfrm rot="2984761" flipH="1">
              <a:off x="7363378" y="4236048"/>
              <a:ext cx="1665720" cy="1907392"/>
            </a:xfrm>
            <a:custGeom>
              <a:avLst/>
              <a:gdLst/>
              <a:ahLst/>
              <a:cxnLst/>
              <a:rect l="l" t="t" r="r" b="b"/>
              <a:pathLst>
                <a:path w="387874" h="416064" extrusionOk="0">
                  <a:moveTo>
                    <a:pt x="114682" y="299276"/>
                  </a:moveTo>
                  <a:cubicBezTo>
                    <a:pt x="130005" y="365290"/>
                    <a:pt x="194845" y="413623"/>
                    <a:pt x="264400" y="415983"/>
                  </a:cubicBezTo>
                  <a:cubicBezTo>
                    <a:pt x="333955" y="418343"/>
                    <a:pt x="355171" y="368830"/>
                    <a:pt x="322167" y="326392"/>
                  </a:cubicBezTo>
                  <a:cubicBezTo>
                    <a:pt x="289162" y="283953"/>
                    <a:pt x="322953" y="235621"/>
                    <a:pt x="358711" y="200256"/>
                  </a:cubicBezTo>
                  <a:cubicBezTo>
                    <a:pt x="390576" y="168745"/>
                    <a:pt x="398459" y="104987"/>
                    <a:pt x="371679" y="74115"/>
                  </a:cubicBezTo>
                  <a:cubicBezTo>
                    <a:pt x="343389" y="41498"/>
                    <a:pt x="284049" y="44644"/>
                    <a:pt x="226681" y="67041"/>
                  </a:cubicBezTo>
                  <a:cubicBezTo>
                    <a:pt x="215218" y="71515"/>
                    <a:pt x="181222" y="95605"/>
                    <a:pt x="155952" y="50538"/>
                  </a:cubicBezTo>
                  <a:cubicBezTo>
                    <a:pt x="120588" y="-12530"/>
                    <a:pt x="68390" y="-4327"/>
                    <a:pt x="40425" y="10460"/>
                  </a:cubicBezTo>
                  <a:cubicBezTo>
                    <a:pt x="-10855" y="37576"/>
                    <a:pt x="-12622" y="94157"/>
                    <a:pt x="30997" y="137775"/>
                  </a:cubicBezTo>
                  <a:cubicBezTo>
                    <a:pt x="74615" y="181394"/>
                    <a:pt x="99372" y="233261"/>
                    <a:pt x="114694" y="29928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78" name="Google Shape;78;p8"/>
            <p:cNvSpPr/>
            <p:nvPr/>
          </p:nvSpPr>
          <p:spPr>
            <a:xfrm rot="5078110" flipH="1">
              <a:off x="6816484" y="3956579"/>
              <a:ext cx="1278389" cy="2033771"/>
            </a:xfrm>
            <a:custGeom>
              <a:avLst/>
              <a:gdLst/>
              <a:ahLst/>
              <a:cxnLst/>
              <a:rect l="l" t="t" r="r" b="b"/>
              <a:pathLst>
                <a:path w="430724" h="476159" extrusionOk="0">
                  <a:moveTo>
                    <a:pt x="82079" y="216581"/>
                  </a:moveTo>
                  <a:cubicBezTo>
                    <a:pt x="136311" y="276867"/>
                    <a:pt x="43625" y="388604"/>
                    <a:pt x="89221" y="445151"/>
                  </a:cubicBezTo>
                  <a:cubicBezTo>
                    <a:pt x="124859" y="489345"/>
                    <a:pt x="233580" y="485713"/>
                    <a:pt x="279696" y="438008"/>
                  </a:cubicBezTo>
                  <a:cubicBezTo>
                    <a:pt x="312695" y="403863"/>
                    <a:pt x="298934" y="362343"/>
                    <a:pt x="346360" y="316581"/>
                  </a:cubicBezTo>
                  <a:cubicBezTo>
                    <a:pt x="376076" y="287908"/>
                    <a:pt x="390469" y="295529"/>
                    <a:pt x="408265" y="273726"/>
                  </a:cubicBezTo>
                  <a:cubicBezTo>
                    <a:pt x="451074" y="221272"/>
                    <a:pt x="431751" y="98750"/>
                    <a:pt x="358268" y="38014"/>
                  </a:cubicBezTo>
                  <a:cubicBezTo>
                    <a:pt x="299333" y="-10701"/>
                    <a:pt x="226911" y="-2019"/>
                    <a:pt x="151132" y="7061"/>
                  </a:cubicBezTo>
                  <a:cubicBezTo>
                    <a:pt x="98176" y="13406"/>
                    <a:pt x="42547" y="20075"/>
                    <a:pt x="15420" y="64201"/>
                  </a:cubicBezTo>
                  <a:cubicBezTo>
                    <a:pt x="-2052" y="92623"/>
                    <a:pt x="-6082" y="133949"/>
                    <a:pt x="10660" y="164201"/>
                  </a:cubicBezTo>
                  <a:cubicBezTo>
                    <a:pt x="29323" y="197924"/>
                    <a:pt x="58685" y="190565"/>
                    <a:pt x="82084" y="21658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79" name="Google Shape;79;p8"/>
            <p:cNvSpPr/>
            <p:nvPr/>
          </p:nvSpPr>
          <p:spPr>
            <a:xfrm rot="8630808">
              <a:off x="-377122" y="-550543"/>
              <a:ext cx="1602429" cy="1583781"/>
            </a:xfrm>
            <a:custGeom>
              <a:avLst/>
              <a:gdLst/>
              <a:ahLst/>
              <a:cxnLst/>
              <a:rect l="l" t="t" r="r" b="b"/>
              <a:pathLst>
                <a:path w="598321" h="591358" extrusionOk="0">
                  <a:moveTo>
                    <a:pt x="125950" y="450039"/>
                  </a:moveTo>
                  <a:cubicBezTo>
                    <a:pt x="285963" y="600862"/>
                    <a:pt x="544031" y="622193"/>
                    <a:pt x="586287" y="555346"/>
                  </a:cubicBezTo>
                  <a:cubicBezTo>
                    <a:pt x="598258" y="536409"/>
                    <a:pt x="598338" y="501803"/>
                    <a:pt x="598321" y="498177"/>
                  </a:cubicBezTo>
                  <a:cubicBezTo>
                    <a:pt x="598098" y="451737"/>
                    <a:pt x="574271" y="436848"/>
                    <a:pt x="565225" y="398890"/>
                  </a:cubicBezTo>
                  <a:cubicBezTo>
                    <a:pt x="549093" y="331217"/>
                    <a:pt x="607988" y="307868"/>
                    <a:pt x="595311" y="245444"/>
                  </a:cubicBezTo>
                  <a:cubicBezTo>
                    <a:pt x="584235" y="190910"/>
                    <a:pt x="527711" y="151703"/>
                    <a:pt x="483984" y="137128"/>
                  </a:cubicBezTo>
                  <a:cubicBezTo>
                    <a:pt x="417080" y="114828"/>
                    <a:pt x="391936" y="154137"/>
                    <a:pt x="333548" y="134118"/>
                  </a:cubicBezTo>
                  <a:cubicBezTo>
                    <a:pt x="252320" y="106267"/>
                    <a:pt x="258482" y="15615"/>
                    <a:pt x="198156" y="1735"/>
                  </a:cubicBezTo>
                  <a:cubicBezTo>
                    <a:pt x="129023" y="-14175"/>
                    <a:pt x="20415" y="81727"/>
                    <a:pt x="2585" y="191286"/>
                  </a:cubicBezTo>
                  <a:cubicBezTo>
                    <a:pt x="-17520" y="314817"/>
                    <a:pt x="84982" y="411431"/>
                    <a:pt x="125944" y="450039"/>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80" name="Google Shape;80;p8"/>
            <p:cNvSpPr/>
            <p:nvPr/>
          </p:nvSpPr>
          <p:spPr>
            <a:xfrm>
              <a:off x="-597801" y="-485890"/>
              <a:ext cx="2043786" cy="2050786"/>
            </a:xfrm>
            <a:custGeom>
              <a:avLst/>
              <a:gdLst/>
              <a:ahLst/>
              <a:cxnLst/>
              <a:rect l="l" t="t" r="r" b="b"/>
              <a:pathLst>
                <a:path w="773429" h="776078" extrusionOk="0">
                  <a:moveTo>
                    <a:pt x="200477" y="775827"/>
                  </a:moveTo>
                  <a:cubicBezTo>
                    <a:pt x="221040" y="774267"/>
                    <a:pt x="240043" y="764867"/>
                    <a:pt x="258332" y="755502"/>
                  </a:cubicBezTo>
                  <a:cubicBezTo>
                    <a:pt x="338379" y="714443"/>
                    <a:pt x="377368" y="632835"/>
                    <a:pt x="392875" y="548852"/>
                  </a:cubicBezTo>
                  <a:cubicBezTo>
                    <a:pt x="406550" y="474777"/>
                    <a:pt x="408858" y="397207"/>
                    <a:pt x="441026" y="328867"/>
                  </a:cubicBezTo>
                  <a:cubicBezTo>
                    <a:pt x="452359" y="304808"/>
                    <a:pt x="469020" y="280920"/>
                    <a:pt x="494368" y="271894"/>
                  </a:cubicBezTo>
                  <a:cubicBezTo>
                    <a:pt x="531863" y="258592"/>
                    <a:pt x="572040" y="282209"/>
                    <a:pt x="611843" y="282548"/>
                  </a:cubicBezTo>
                  <a:cubicBezTo>
                    <a:pt x="651442" y="282854"/>
                    <a:pt x="687614" y="259915"/>
                    <a:pt x="716185" y="232837"/>
                  </a:cubicBezTo>
                  <a:cubicBezTo>
                    <a:pt x="752086" y="198837"/>
                    <a:pt x="781574" y="150924"/>
                    <a:pt x="771394" y="103045"/>
                  </a:cubicBezTo>
                  <a:cubicBezTo>
                    <a:pt x="764200" y="69146"/>
                    <a:pt x="737733" y="41457"/>
                    <a:pt x="706515" y="25509"/>
                  </a:cubicBezTo>
                  <a:cubicBezTo>
                    <a:pt x="675297" y="9560"/>
                    <a:pt x="639701" y="3928"/>
                    <a:pt x="604581" y="1450"/>
                  </a:cubicBezTo>
                  <a:cubicBezTo>
                    <a:pt x="537530" y="-3266"/>
                    <a:pt x="468681" y="2977"/>
                    <a:pt x="406414" y="28223"/>
                  </a:cubicBezTo>
                  <a:cubicBezTo>
                    <a:pt x="364372" y="45291"/>
                    <a:pt x="326164" y="70605"/>
                    <a:pt x="283850" y="87029"/>
                  </a:cubicBezTo>
                  <a:cubicBezTo>
                    <a:pt x="235258" y="105895"/>
                    <a:pt x="181984" y="112716"/>
                    <a:pt x="135768" y="136706"/>
                  </a:cubicBezTo>
                  <a:cubicBezTo>
                    <a:pt x="71940" y="169858"/>
                    <a:pt x="27115" y="236230"/>
                    <a:pt x="20804" y="306878"/>
                  </a:cubicBezTo>
                  <a:cubicBezTo>
                    <a:pt x="17580" y="342915"/>
                    <a:pt x="23756" y="379121"/>
                    <a:pt x="23451" y="415293"/>
                  </a:cubicBezTo>
                  <a:cubicBezTo>
                    <a:pt x="23111" y="454689"/>
                    <a:pt x="15137" y="493610"/>
                    <a:pt x="7943" y="532395"/>
                  </a:cubicBezTo>
                  <a:cubicBezTo>
                    <a:pt x="1157" y="568974"/>
                    <a:pt x="-4917" y="607250"/>
                    <a:pt x="5941" y="642811"/>
                  </a:cubicBezTo>
                  <a:cubicBezTo>
                    <a:pt x="26437" y="709896"/>
                    <a:pt x="129083" y="781155"/>
                    <a:pt x="200477" y="77579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81" name="Google Shape;81;p8"/>
            <p:cNvSpPr/>
            <p:nvPr/>
          </p:nvSpPr>
          <p:spPr>
            <a:xfrm rot="4765475">
              <a:off x="5830570" y="4496581"/>
              <a:ext cx="893971" cy="852964"/>
            </a:xfrm>
            <a:custGeom>
              <a:avLst/>
              <a:gdLst/>
              <a:ahLst/>
              <a:cxnLst/>
              <a:rect l="l" t="t" r="r" b="b"/>
              <a:pathLst>
                <a:path w="899014" h="857776" extrusionOk="0">
                  <a:moveTo>
                    <a:pt x="897909" y="642897"/>
                  </a:moveTo>
                  <a:cubicBezTo>
                    <a:pt x="892209" y="597563"/>
                    <a:pt x="867438" y="557489"/>
                    <a:pt x="837544" y="523963"/>
                  </a:cubicBezTo>
                  <a:cubicBezTo>
                    <a:pt x="804086" y="486366"/>
                    <a:pt x="763163" y="455114"/>
                    <a:pt x="718610" y="431768"/>
                  </a:cubicBezTo>
                  <a:cubicBezTo>
                    <a:pt x="633812" y="387351"/>
                    <a:pt x="533745" y="370859"/>
                    <a:pt x="457769" y="310120"/>
                  </a:cubicBezTo>
                  <a:cubicBezTo>
                    <a:pt x="421563" y="281175"/>
                    <a:pt x="394417" y="243239"/>
                    <a:pt x="373039" y="202452"/>
                  </a:cubicBezTo>
                  <a:cubicBezTo>
                    <a:pt x="326484" y="113582"/>
                    <a:pt x="305514" y="2995"/>
                    <a:pt x="181659" y="43"/>
                  </a:cubicBezTo>
                  <a:cubicBezTo>
                    <a:pt x="123363" y="-1348"/>
                    <a:pt x="65474" y="30888"/>
                    <a:pt x="35952" y="81142"/>
                  </a:cubicBezTo>
                  <a:cubicBezTo>
                    <a:pt x="-1577" y="145071"/>
                    <a:pt x="7992" y="224576"/>
                    <a:pt x="5752" y="298685"/>
                  </a:cubicBezTo>
                  <a:cubicBezTo>
                    <a:pt x="3954" y="358202"/>
                    <a:pt x="-6158" y="418433"/>
                    <a:pt x="5616" y="476797"/>
                  </a:cubicBezTo>
                  <a:cubicBezTo>
                    <a:pt x="20615" y="551143"/>
                    <a:pt x="69138" y="612086"/>
                    <a:pt x="121700" y="664309"/>
                  </a:cubicBezTo>
                  <a:cubicBezTo>
                    <a:pt x="173006" y="715276"/>
                    <a:pt x="217425" y="776694"/>
                    <a:pt x="286409" y="804892"/>
                  </a:cubicBezTo>
                  <a:cubicBezTo>
                    <a:pt x="311384" y="815106"/>
                    <a:pt x="337580" y="821960"/>
                    <a:pt x="363979" y="827457"/>
                  </a:cubicBezTo>
                  <a:cubicBezTo>
                    <a:pt x="391092" y="833090"/>
                    <a:pt x="418408" y="837807"/>
                    <a:pt x="445791" y="841980"/>
                  </a:cubicBezTo>
                  <a:cubicBezTo>
                    <a:pt x="499167" y="850158"/>
                    <a:pt x="553222" y="856198"/>
                    <a:pt x="607242" y="857555"/>
                  </a:cubicBezTo>
                  <a:cubicBezTo>
                    <a:pt x="655359" y="858777"/>
                    <a:pt x="704358" y="855214"/>
                    <a:pt x="750336" y="840012"/>
                  </a:cubicBezTo>
                  <a:cubicBezTo>
                    <a:pt x="793329" y="825794"/>
                    <a:pt x="832623" y="800582"/>
                    <a:pt x="860719" y="764749"/>
                  </a:cubicBezTo>
                  <a:cubicBezTo>
                    <a:pt x="887763" y="730308"/>
                    <a:pt x="903441" y="686976"/>
                    <a:pt x="897909" y="64293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82" name="Google Shape;82;p8"/>
            <p:cNvSpPr/>
            <p:nvPr/>
          </p:nvSpPr>
          <p:spPr>
            <a:xfrm rot="-6491950">
              <a:off x="5704320" y="-981788"/>
              <a:ext cx="1381677" cy="1318299"/>
            </a:xfrm>
            <a:custGeom>
              <a:avLst/>
              <a:gdLst/>
              <a:ahLst/>
              <a:cxnLst/>
              <a:rect l="l" t="t" r="r" b="b"/>
              <a:pathLst>
                <a:path w="899014" h="857776" extrusionOk="0">
                  <a:moveTo>
                    <a:pt x="897909" y="642897"/>
                  </a:moveTo>
                  <a:cubicBezTo>
                    <a:pt x="892209" y="597563"/>
                    <a:pt x="867438" y="557489"/>
                    <a:pt x="837544" y="523963"/>
                  </a:cubicBezTo>
                  <a:cubicBezTo>
                    <a:pt x="804086" y="486366"/>
                    <a:pt x="763163" y="455114"/>
                    <a:pt x="718610" y="431768"/>
                  </a:cubicBezTo>
                  <a:cubicBezTo>
                    <a:pt x="633812" y="387351"/>
                    <a:pt x="533745" y="370859"/>
                    <a:pt x="457769" y="310120"/>
                  </a:cubicBezTo>
                  <a:cubicBezTo>
                    <a:pt x="421563" y="281175"/>
                    <a:pt x="394417" y="243239"/>
                    <a:pt x="373039" y="202452"/>
                  </a:cubicBezTo>
                  <a:cubicBezTo>
                    <a:pt x="326484" y="113582"/>
                    <a:pt x="305514" y="2995"/>
                    <a:pt x="181659" y="43"/>
                  </a:cubicBezTo>
                  <a:cubicBezTo>
                    <a:pt x="123363" y="-1348"/>
                    <a:pt x="65474" y="30888"/>
                    <a:pt x="35952" y="81142"/>
                  </a:cubicBezTo>
                  <a:cubicBezTo>
                    <a:pt x="-1577" y="145071"/>
                    <a:pt x="7992" y="224576"/>
                    <a:pt x="5752" y="298685"/>
                  </a:cubicBezTo>
                  <a:cubicBezTo>
                    <a:pt x="3954" y="358202"/>
                    <a:pt x="-6158" y="418433"/>
                    <a:pt x="5616" y="476797"/>
                  </a:cubicBezTo>
                  <a:cubicBezTo>
                    <a:pt x="20615" y="551143"/>
                    <a:pt x="69138" y="612086"/>
                    <a:pt x="121700" y="664309"/>
                  </a:cubicBezTo>
                  <a:cubicBezTo>
                    <a:pt x="173006" y="715276"/>
                    <a:pt x="217425" y="776694"/>
                    <a:pt x="286409" y="804892"/>
                  </a:cubicBezTo>
                  <a:cubicBezTo>
                    <a:pt x="311384" y="815106"/>
                    <a:pt x="337580" y="821960"/>
                    <a:pt x="363979" y="827457"/>
                  </a:cubicBezTo>
                  <a:cubicBezTo>
                    <a:pt x="391092" y="833090"/>
                    <a:pt x="418408" y="837807"/>
                    <a:pt x="445791" y="841980"/>
                  </a:cubicBezTo>
                  <a:cubicBezTo>
                    <a:pt x="499167" y="850158"/>
                    <a:pt x="553222" y="856198"/>
                    <a:pt x="607242" y="857555"/>
                  </a:cubicBezTo>
                  <a:cubicBezTo>
                    <a:pt x="655359" y="858777"/>
                    <a:pt x="704358" y="855214"/>
                    <a:pt x="750336" y="840012"/>
                  </a:cubicBezTo>
                  <a:cubicBezTo>
                    <a:pt x="793329" y="825794"/>
                    <a:pt x="832623" y="800582"/>
                    <a:pt x="860719" y="764749"/>
                  </a:cubicBezTo>
                  <a:cubicBezTo>
                    <a:pt x="887763" y="730308"/>
                    <a:pt x="903441" y="686976"/>
                    <a:pt x="897909" y="64293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3"/>
        <p:cNvGrpSpPr/>
        <p:nvPr/>
      </p:nvGrpSpPr>
      <p:grpSpPr>
        <a:xfrm>
          <a:off x="0" y="0"/>
          <a:ext cx="0" cy="0"/>
          <a:chOff x="0" y="0"/>
          <a:chExt cx="0" cy="0"/>
        </a:xfrm>
      </p:grpSpPr>
      <p:sp>
        <p:nvSpPr>
          <p:cNvPr id="84" name="Google Shape;84;p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5" name="Google Shape;85;p9"/>
          <p:cNvSpPr txBox="1">
            <a:spLocks noGrp="1"/>
          </p:cNvSpPr>
          <p:nvPr>
            <p:ph type="subTitle" idx="1"/>
          </p:nvPr>
        </p:nvSpPr>
        <p:spPr>
          <a:xfrm>
            <a:off x="4731476" y="1408725"/>
            <a:ext cx="3699300" cy="3133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6" name="Google Shape;86;p9"/>
          <p:cNvSpPr txBox="1">
            <a:spLocks noGrp="1"/>
          </p:cNvSpPr>
          <p:nvPr>
            <p:ph type="subTitle" idx="2"/>
          </p:nvPr>
        </p:nvSpPr>
        <p:spPr>
          <a:xfrm>
            <a:off x="720000" y="1408725"/>
            <a:ext cx="3699300" cy="3133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7" name="Google Shape;87;p9"/>
          <p:cNvGrpSpPr/>
          <p:nvPr/>
        </p:nvGrpSpPr>
        <p:grpSpPr>
          <a:xfrm rot="10800000" flipH="1">
            <a:off x="-564580" y="-205114"/>
            <a:ext cx="10531327" cy="6173671"/>
            <a:chOff x="-564580" y="-812965"/>
            <a:chExt cx="10531327" cy="6173671"/>
          </a:xfrm>
        </p:grpSpPr>
        <p:sp>
          <p:nvSpPr>
            <p:cNvPr id="88" name="Google Shape;88;p9"/>
            <p:cNvSpPr/>
            <p:nvPr/>
          </p:nvSpPr>
          <p:spPr>
            <a:xfrm>
              <a:off x="-362825" y="4526519"/>
              <a:ext cx="874291" cy="834187"/>
            </a:xfrm>
            <a:custGeom>
              <a:avLst/>
              <a:gdLst/>
              <a:ahLst/>
              <a:cxnLst/>
              <a:rect l="l" t="t" r="r" b="b"/>
              <a:pathLst>
                <a:path w="899014" h="857776" extrusionOk="0">
                  <a:moveTo>
                    <a:pt x="897909" y="642897"/>
                  </a:moveTo>
                  <a:cubicBezTo>
                    <a:pt x="892209" y="597563"/>
                    <a:pt x="867438" y="557489"/>
                    <a:pt x="837544" y="523963"/>
                  </a:cubicBezTo>
                  <a:cubicBezTo>
                    <a:pt x="804086" y="486366"/>
                    <a:pt x="763163" y="455114"/>
                    <a:pt x="718610" y="431768"/>
                  </a:cubicBezTo>
                  <a:cubicBezTo>
                    <a:pt x="633812" y="387351"/>
                    <a:pt x="533745" y="370859"/>
                    <a:pt x="457769" y="310120"/>
                  </a:cubicBezTo>
                  <a:cubicBezTo>
                    <a:pt x="421563" y="281175"/>
                    <a:pt x="394417" y="243239"/>
                    <a:pt x="373039" y="202452"/>
                  </a:cubicBezTo>
                  <a:cubicBezTo>
                    <a:pt x="326484" y="113582"/>
                    <a:pt x="305514" y="2995"/>
                    <a:pt x="181659" y="43"/>
                  </a:cubicBezTo>
                  <a:cubicBezTo>
                    <a:pt x="123363" y="-1348"/>
                    <a:pt x="65474" y="30888"/>
                    <a:pt x="35952" y="81142"/>
                  </a:cubicBezTo>
                  <a:cubicBezTo>
                    <a:pt x="-1577" y="145071"/>
                    <a:pt x="7992" y="224576"/>
                    <a:pt x="5752" y="298685"/>
                  </a:cubicBezTo>
                  <a:cubicBezTo>
                    <a:pt x="3954" y="358202"/>
                    <a:pt x="-6158" y="418433"/>
                    <a:pt x="5616" y="476797"/>
                  </a:cubicBezTo>
                  <a:cubicBezTo>
                    <a:pt x="20615" y="551143"/>
                    <a:pt x="69138" y="612086"/>
                    <a:pt x="121700" y="664309"/>
                  </a:cubicBezTo>
                  <a:cubicBezTo>
                    <a:pt x="173006" y="715276"/>
                    <a:pt x="217425" y="776694"/>
                    <a:pt x="286409" y="804892"/>
                  </a:cubicBezTo>
                  <a:cubicBezTo>
                    <a:pt x="311384" y="815106"/>
                    <a:pt x="337580" y="821960"/>
                    <a:pt x="363979" y="827457"/>
                  </a:cubicBezTo>
                  <a:cubicBezTo>
                    <a:pt x="391092" y="833090"/>
                    <a:pt x="418408" y="837807"/>
                    <a:pt x="445791" y="841980"/>
                  </a:cubicBezTo>
                  <a:cubicBezTo>
                    <a:pt x="499167" y="850158"/>
                    <a:pt x="553222" y="856198"/>
                    <a:pt x="607242" y="857555"/>
                  </a:cubicBezTo>
                  <a:cubicBezTo>
                    <a:pt x="655359" y="858777"/>
                    <a:pt x="704358" y="855214"/>
                    <a:pt x="750336" y="840012"/>
                  </a:cubicBezTo>
                  <a:cubicBezTo>
                    <a:pt x="793329" y="825794"/>
                    <a:pt x="832623" y="800582"/>
                    <a:pt x="860719" y="764749"/>
                  </a:cubicBezTo>
                  <a:cubicBezTo>
                    <a:pt x="887763" y="730308"/>
                    <a:pt x="903441" y="686976"/>
                    <a:pt x="897909" y="64293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nvGrpSpPr>
            <p:cNvPr id="89" name="Google Shape;89;p9"/>
            <p:cNvGrpSpPr/>
            <p:nvPr/>
          </p:nvGrpSpPr>
          <p:grpSpPr>
            <a:xfrm>
              <a:off x="7403270" y="-812965"/>
              <a:ext cx="2563476" cy="2452540"/>
              <a:chOff x="7403270" y="-812965"/>
              <a:chExt cx="2563476" cy="2452540"/>
            </a:xfrm>
          </p:grpSpPr>
          <p:sp>
            <p:nvSpPr>
              <p:cNvPr id="90" name="Google Shape;90;p9"/>
              <p:cNvSpPr/>
              <p:nvPr/>
            </p:nvSpPr>
            <p:spPr>
              <a:xfrm rot="-7120786">
                <a:off x="7700403" y="-473375"/>
                <a:ext cx="1969212" cy="1773360"/>
              </a:xfrm>
              <a:custGeom>
                <a:avLst/>
                <a:gdLst/>
                <a:ahLst/>
                <a:cxnLst/>
                <a:rect l="l" t="t" r="r" b="b"/>
                <a:pathLst>
                  <a:path w="663194" h="561953" extrusionOk="0">
                    <a:moveTo>
                      <a:pt x="650750" y="265978"/>
                    </a:moveTo>
                    <a:cubicBezTo>
                      <a:pt x="654986" y="166543"/>
                      <a:pt x="675986" y="138657"/>
                      <a:pt x="651611" y="91442"/>
                    </a:cubicBezTo>
                    <a:cubicBezTo>
                      <a:pt x="632749" y="54903"/>
                      <a:pt x="601409" y="35248"/>
                      <a:pt x="597641" y="32945"/>
                    </a:cubicBezTo>
                    <a:cubicBezTo>
                      <a:pt x="577935" y="20912"/>
                      <a:pt x="560549" y="18529"/>
                      <a:pt x="527191" y="11267"/>
                    </a:cubicBezTo>
                    <a:cubicBezTo>
                      <a:pt x="480198" y="1041"/>
                      <a:pt x="451435" y="-5224"/>
                      <a:pt x="417717" y="5846"/>
                    </a:cubicBezTo>
                    <a:cubicBezTo>
                      <a:pt x="411527" y="7881"/>
                      <a:pt x="368991" y="22508"/>
                      <a:pt x="344013" y="63293"/>
                    </a:cubicBezTo>
                    <a:cubicBezTo>
                      <a:pt x="322266" y="98795"/>
                      <a:pt x="334870" y="119760"/>
                      <a:pt x="312582" y="152172"/>
                    </a:cubicBezTo>
                    <a:cubicBezTo>
                      <a:pt x="297778" y="173696"/>
                      <a:pt x="278859" y="183883"/>
                      <a:pt x="250802" y="197695"/>
                    </a:cubicBezTo>
                    <a:cubicBezTo>
                      <a:pt x="128491" y="257907"/>
                      <a:pt x="112924" y="249077"/>
                      <a:pt x="77383" y="276820"/>
                    </a:cubicBezTo>
                    <a:cubicBezTo>
                      <a:pt x="36694" y="308576"/>
                      <a:pt x="-11821" y="373935"/>
                      <a:pt x="2595" y="442652"/>
                    </a:cubicBezTo>
                    <a:cubicBezTo>
                      <a:pt x="16070" y="506889"/>
                      <a:pt x="77069" y="538428"/>
                      <a:pt x="82803" y="541284"/>
                    </a:cubicBezTo>
                    <a:cubicBezTo>
                      <a:pt x="114514" y="557068"/>
                      <a:pt x="137372" y="553756"/>
                      <a:pt x="196609" y="553209"/>
                    </a:cubicBezTo>
                    <a:cubicBezTo>
                      <a:pt x="322084" y="552046"/>
                      <a:pt x="320607" y="565972"/>
                      <a:pt x="431808" y="560796"/>
                    </a:cubicBezTo>
                    <a:cubicBezTo>
                      <a:pt x="540553" y="555734"/>
                      <a:pt x="565525" y="541318"/>
                      <a:pt x="579218" y="531531"/>
                    </a:cubicBezTo>
                    <a:cubicBezTo>
                      <a:pt x="623777" y="499667"/>
                      <a:pt x="640114" y="451493"/>
                      <a:pt x="646418" y="432899"/>
                    </a:cubicBezTo>
                    <a:cubicBezTo>
                      <a:pt x="665201" y="377515"/>
                      <a:pt x="646583" y="363858"/>
                      <a:pt x="650756" y="26598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91" name="Google Shape;91;p9"/>
              <p:cNvSpPr/>
              <p:nvPr/>
            </p:nvSpPr>
            <p:spPr>
              <a:xfrm rot="7161465">
                <a:off x="8327458" y="-457602"/>
                <a:ext cx="1278335" cy="1149099"/>
              </a:xfrm>
              <a:custGeom>
                <a:avLst/>
                <a:gdLst/>
                <a:ahLst/>
                <a:cxnLst/>
                <a:rect l="l" t="t" r="r" b="b"/>
                <a:pathLst>
                  <a:path w="663194" h="561953" extrusionOk="0">
                    <a:moveTo>
                      <a:pt x="650750" y="265978"/>
                    </a:moveTo>
                    <a:cubicBezTo>
                      <a:pt x="654986" y="166543"/>
                      <a:pt x="675986" y="138657"/>
                      <a:pt x="651611" y="91442"/>
                    </a:cubicBezTo>
                    <a:cubicBezTo>
                      <a:pt x="632749" y="54903"/>
                      <a:pt x="601409" y="35248"/>
                      <a:pt x="597641" y="32945"/>
                    </a:cubicBezTo>
                    <a:cubicBezTo>
                      <a:pt x="577935" y="20912"/>
                      <a:pt x="560549" y="18529"/>
                      <a:pt x="527191" y="11267"/>
                    </a:cubicBezTo>
                    <a:cubicBezTo>
                      <a:pt x="480198" y="1041"/>
                      <a:pt x="451435" y="-5224"/>
                      <a:pt x="417717" y="5846"/>
                    </a:cubicBezTo>
                    <a:cubicBezTo>
                      <a:pt x="411527" y="7881"/>
                      <a:pt x="368991" y="22508"/>
                      <a:pt x="344013" y="63293"/>
                    </a:cubicBezTo>
                    <a:cubicBezTo>
                      <a:pt x="322266" y="98795"/>
                      <a:pt x="334870" y="119760"/>
                      <a:pt x="312582" y="152172"/>
                    </a:cubicBezTo>
                    <a:cubicBezTo>
                      <a:pt x="297778" y="173696"/>
                      <a:pt x="278859" y="183883"/>
                      <a:pt x="250802" y="197695"/>
                    </a:cubicBezTo>
                    <a:cubicBezTo>
                      <a:pt x="128491" y="257907"/>
                      <a:pt x="112924" y="249077"/>
                      <a:pt x="77383" y="276820"/>
                    </a:cubicBezTo>
                    <a:cubicBezTo>
                      <a:pt x="36694" y="308576"/>
                      <a:pt x="-11821" y="373935"/>
                      <a:pt x="2595" y="442652"/>
                    </a:cubicBezTo>
                    <a:cubicBezTo>
                      <a:pt x="16070" y="506889"/>
                      <a:pt x="77069" y="538428"/>
                      <a:pt x="82803" y="541284"/>
                    </a:cubicBezTo>
                    <a:cubicBezTo>
                      <a:pt x="114514" y="557068"/>
                      <a:pt x="137372" y="553756"/>
                      <a:pt x="196609" y="553209"/>
                    </a:cubicBezTo>
                    <a:cubicBezTo>
                      <a:pt x="322084" y="552046"/>
                      <a:pt x="320607" y="565972"/>
                      <a:pt x="431808" y="560796"/>
                    </a:cubicBezTo>
                    <a:cubicBezTo>
                      <a:pt x="540553" y="555734"/>
                      <a:pt x="565525" y="541318"/>
                      <a:pt x="579218" y="531531"/>
                    </a:cubicBezTo>
                    <a:cubicBezTo>
                      <a:pt x="623777" y="499667"/>
                      <a:pt x="640114" y="451493"/>
                      <a:pt x="646418" y="432899"/>
                    </a:cubicBezTo>
                    <a:cubicBezTo>
                      <a:pt x="665201" y="377515"/>
                      <a:pt x="646583" y="363858"/>
                      <a:pt x="650756" y="265984"/>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nvGrpSpPr>
            <p:cNvPr id="92" name="Google Shape;92;p9"/>
            <p:cNvGrpSpPr/>
            <p:nvPr/>
          </p:nvGrpSpPr>
          <p:grpSpPr>
            <a:xfrm>
              <a:off x="-564580" y="-667778"/>
              <a:ext cx="1277799" cy="1331140"/>
              <a:chOff x="-564580" y="-667778"/>
              <a:chExt cx="1277799" cy="1331140"/>
            </a:xfrm>
          </p:grpSpPr>
          <p:sp>
            <p:nvSpPr>
              <p:cNvPr id="93" name="Google Shape;93;p9"/>
              <p:cNvSpPr/>
              <p:nvPr/>
            </p:nvSpPr>
            <p:spPr>
              <a:xfrm>
                <a:off x="-345503" y="-406178"/>
                <a:ext cx="983306" cy="1069517"/>
              </a:xfrm>
              <a:custGeom>
                <a:avLst/>
                <a:gdLst/>
                <a:ahLst/>
                <a:cxnLst/>
                <a:rect l="l" t="t" r="r" b="b"/>
                <a:pathLst>
                  <a:path w="657730" h="715396" extrusionOk="0">
                    <a:moveTo>
                      <a:pt x="514587" y="208639"/>
                    </a:moveTo>
                    <a:cubicBezTo>
                      <a:pt x="454459" y="173213"/>
                      <a:pt x="396400" y="137075"/>
                      <a:pt x="342820" y="91978"/>
                    </a:cubicBezTo>
                    <a:cubicBezTo>
                      <a:pt x="295179" y="51904"/>
                      <a:pt x="246044" y="5009"/>
                      <a:pt x="183982" y="428"/>
                    </a:cubicBezTo>
                    <a:cubicBezTo>
                      <a:pt x="52425" y="-9243"/>
                      <a:pt x="-12963" y="147051"/>
                      <a:pt x="2137" y="254889"/>
                    </a:cubicBezTo>
                    <a:cubicBezTo>
                      <a:pt x="10145" y="311964"/>
                      <a:pt x="27925" y="368054"/>
                      <a:pt x="27077" y="425672"/>
                    </a:cubicBezTo>
                    <a:cubicBezTo>
                      <a:pt x="26466" y="465645"/>
                      <a:pt x="16863" y="504905"/>
                      <a:pt x="13029" y="544708"/>
                    </a:cubicBezTo>
                    <a:cubicBezTo>
                      <a:pt x="9195" y="584511"/>
                      <a:pt x="11706" y="626926"/>
                      <a:pt x="33049" y="660724"/>
                    </a:cubicBezTo>
                    <a:cubicBezTo>
                      <a:pt x="87240" y="746709"/>
                      <a:pt x="214793" y="712980"/>
                      <a:pt x="288630" y="682474"/>
                    </a:cubicBezTo>
                    <a:cubicBezTo>
                      <a:pt x="345671" y="658857"/>
                      <a:pt x="405019" y="640839"/>
                      <a:pt x="465555" y="628725"/>
                    </a:cubicBezTo>
                    <a:cubicBezTo>
                      <a:pt x="519372" y="617968"/>
                      <a:pt x="578008" y="609994"/>
                      <a:pt x="617437" y="571820"/>
                    </a:cubicBezTo>
                    <a:cubicBezTo>
                      <a:pt x="679738" y="511521"/>
                      <a:pt x="659955" y="377216"/>
                      <a:pt x="624020" y="305075"/>
                    </a:cubicBezTo>
                    <a:cubicBezTo>
                      <a:pt x="602066" y="260963"/>
                      <a:pt x="555408" y="232629"/>
                      <a:pt x="514587" y="20857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sp>
            <p:nvSpPr>
              <p:cNvPr id="94" name="Google Shape;94;p9"/>
              <p:cNvSpPr/>
              <p:nvPr/>
            </p:nvSpPr>
            <p:spPr>
              <a:xfrm rot="1142474">
                <a:off x="-417091" y="-536702"/>
                <a:ext cx="982820" cy="1068988"/>
              </a:xfrm>
              <a:custGeom>
                <a:avLst/>
                <a:gdLst/>
                <a:ahLst/>
                <a:cxnLst/>
                <a:rect l="l" t="t" r="r" b="b"/>
                <a:pathLst>
                  <a:path w="657730" h="715396" extrusionOk="0">
                    <a:moveTo>
                      <a:pt x="514587" y="208639"/>
                    </a:moveTo>
                    <a:cubicBezTo>
                      <a:pt x="454459" y="173213"/>
                      <a:pt x="396400" y="137075"/>
                      <a:pt x="342820" y="91978"/>
                    </a:cubicBezTo>
                    <a:cubicBezTo>
                      <a:pt x="295179" y="51904"/>
                      <a:pt x="246044" y="5009"/>
                      <a:pt x="183982" y="428"/>
                    </a:cubicBezTo>
                    <a:cubicBezTo>
                      <a:pt x="52425" y="-9243"/>
                      <a:pt x="-12963" y="147051"/>
                      <a:pt x="2137" y="254889"/>
                    </a:cubicBezTo>
                    <a:cubicBezTo>
                      <a:pt x="10145" y="311964"/>
                      <a:pt x="27925" y="368054"/>
                      <a:pt x="27077" y="425672"/>
                    </a:cubicBezTo>
                    <a:cubicBezTo>
                      <a:pt x="26466" y="465645"/>
                      <a:pt x="16863" y="504905"/>
                      <a:pt x="13029" y="544708"/>
                    </a:cubicBezTo>
                    <a:cubicBezTo>
                      <a:pt x="9195" y="584511"/>
                      <a:pt x="11706" y="626926"/>
                      <a:pt x="33049" y="660724"/>
                    </a:cubicBezTo>
                    <a:cubicBezTo>
                      <a:pt x="87240" y="746709"/>
                      <a:pt x="214793" y="712980"/>
                      <a:pt x="288630" y="682474"/>
                    </a:cubicBezTo>
                    <a:cubicBezTo>
                      <a:pt x="345671" y="658857"/>
                      <a:pt x="405019" y="640839"/>
                      <a:pt x="465555" y="628725"/>
                    </a:cubicBezTo>
                    <a:cubicBezTo>
                      <a:pt x="519372" y="617968"/>
                      <a:pt x="578008" y="609994"/>
                      <a:pt x="617437" y="571820"/>
                    </a:cubicBezTo>
                    <a:cubicBezTo>
                      <a:pt x="679738" y="511521"/>
                      <a:pt x="659955" y="377216"/>
                      <a:pt x="624020" y="305075"/>
                    </a:cubicBezTo>
                    <a:cubicBezTo>
                      <a:pt x="602066" y="260963"/>
                      <a:pt x="555408" y="232629"/>
                      <a:pt x="514587" y="208571"/>
                    </a:cubicBezTo>
                    <a:close/>
                  </a:path>
                </a:pathLst>
              </a:custGeom>
              <a:solidFill>
                <a:srgbClr val="6F15FE">
                  <a:alpha val="20000"/>
                </a:srgb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5"/>
        <p:cNvGrpSpPr/>
        <p:nvPr/>
      </p:nvGrpSpPr>
      <p:grpSpPr>
        <a:xfrm>
          <a:off x="0" y="0"/>
          <a:ext cx="0" cy="0"/>
          <a:chOff x="0" y="0"/>
          <a:chExt cx="0" cy="0"/>
        </a:xfrm>
      </p:grpSpPr>
      <p:sp>
        <p:nvSpPr>
          <p:cNvPr id="96" name="Google Shape;96;p10"/>
          <p:cNvSpPr>
            <a:spLocks noGrp="1"/>
          </p:cNvSpPr>
          <p:nvPr>
            <p:ph type="pic" idx="2"/>
          </p:nvPr>
        </p:nvSpPr>
        <p:spPr>
          <a:xfrm>
            <a:off x="-25" y="-13725"/>
            <a:ext cx="9144000" cy="5157300"/>
          </a:xfrm>
          <a:prstGeom prst="rect">
            <a:avLst/>
          </a:prstGeom>
          <a:noFill/>
          <a:ln>
            <a:noFill/>
          </a:ln>
        </p:spPr>
      </p:sp>
      <p:sp>
        <p:nvSpPr>
          <p:cNvPr id="97" name="Google Shape;97;p10"/>
          <p:cNvSpPr txBox="1">
            <a:spLocks noGrp="1"/>
          </p:cNvSpPr>
          <p:nvPr>
            <p:ph type="title"/>
          </p:nvPr>
        </p:nvSpPr>
        <p:spPr>
          <a:xfrm>
            <a:off x="713375" y="3773600"/>
            <a:ext cx="7717500" cy="813600"/>
          </a:xfrm>
          <a:prstGeom prst="rect">
            <a:avLst/>
          </a:prstGeom>
          <a:solidFill>
            <a:schemeClr val="lt1"/>
          </a:solidFill>
        </p:spPr>
        <p:txBody>
          <a:bodyPr spcFirstLastPara="1" wrap="square" lIns="91425" tIns="91425" rIns="91425" bIns="91425" anchor="b" anchorCtr="0">
            <a:noAutofit/>
          </a:bodyPr>
          <a:lstStyle>
            <a:lvl1pPr lvl="0" algn="ctr" rtl="0">
              <a:lnSpc>
                <a:spcPct val="115000"/>
              </a:lnSpc>
              <a:spcBef>
                <a:spcPts val="0"/>
              </a:spcBef>
              <a:spcAft>
                <a:spcPts val="0"/>
              </a:spcAft>
              <a:buSzPts val="2800"/>
              <a:buNone/>
              <a:defRPr sz="16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Alata"/>
              <a:buNone/>
              <a:defRPr sz="2800" b="1">
                <a:solidFill>
                  <a:schemeClr val="dk1"/>
                </a:solidFill>
                <a:latin typeface="Alata"/>
                <a:ea typeface="Alata"/>
                <a:cs typeface="Alata"/>
                <a:sym typeface="Alata"/>
              </a:defRPr>
            </a:lvl1pPr>
            <a:lvl2pPr lvl="1" rtl="0">
              <a:spcBef>
                <a:spcPts val="0"/>
              </a:spcBef>
              <a:spcAft>
                <a:spcPts val="0"/>
              </a:spcAft>
              <a:buClr>
                <a:schemeClr val="dk1"/>
              </a:buClr>
              <a:buSzPts val="3000"/>
              <a:buFont typeface="Alata"/>
              <a:buNone/>
              <a:defRPr sz="3000" b="1">
                <a:solidFill>
                  <a:schemeClr val="dk1"/>
                </a:solidFill>
                <a:latin typeface="Alata"/>
                <a:ea typeface="Alata"/>
                <a:cs typeface="Alata"/>
                <a:sym typeface="Alata"/>
              </a:defRPr>
            </a:lvl2pPr>
            <a:lvl3pPr lvl="2" rtl="0">
              <a:spcBef>
                <a:spcPts val="0"/>
              </a:spcBef>
              <a:spcAft>
                <a:spcPts val="0"/>
              </a:spcAft>
              <a:buClr>
                <a:schemeClr val="dk1"/>
              </a:buClr>
              <a:buSzPts val="3000"/>
              <a:buFont typeface="Alata"/>
              <a:buNone/>
              <a:defRPr sz="3000" b="1">
                <a:solidFill>
                  <a:schemeClr val="dk1"/>
                </a:solidFill>
                <a:latin typeface="Alata"/>
                <a:ea typeface="Alata"/>
                <a:cs typeface="Alata"/>
                <a:sym typeface="Alata"/>
              </a:defRPr>
            </a:lvl3pPr>
            <a:lvl4pPr lvl="3" rtl="0">
              <a:spcBef>
                <a:spcPts val="0"/>
              </a:spcBef>
              <a:spcAft>
                <a:spcPts val="0"/>
              </a:spcAft>
              <a:buClr>
                <a:schemeClr val="dk1"/>
              </a:buClr>
              <a:buSzPts val="3000"/>
              <a:buFont typeface="Alata"/>
              <a:buNone/>
              <a:defRPr sz="3000" b="1">
                <a:solidFill>
                  <a:schemeClr val="dk1"/>
                </a:solidFill>
                <a:latin typeface="Alata"/>
                <a:ea typeface="Alata"/>
                <a:cs typeface="Alata"/>
                <a:sym typeface="Alata"/>
              </a:defRPr>
            </a:lvl4pPr>
            <a:lvl5pPr lvl="4" rtl="0">
              <a:spcBef>
                <a:spcPts val="0"/>
              </a:spcBef>
              <a:spcAft>
                <a:spcPts val="0"/>
              </a:spcAft>
              <a:buClr>
                <a:schemeClr val="dk1"/>
              </a:buClr>
              <a:buSzPts val="3000"/>
              <a:buFont typeface="Alata"/>
              <a:buNone/>
              <a:defRPr sz="3000" b="1">
                <a:solidFill>
                  <a:schemeClr val="dk1"/>
                </a:solidFill>
                <a:latin typeface="Alata"/>
                <a:ea typeface="Alata"/>
                <a:cs typeface="Alata"/>
                <a:sym typeface="Alata"/>
              </a:defRPr>
            </a:lvl5pPr>
            <a:lvl6pPr lvl="5" rtl="0">
              <a:spcBef>
                <a:spcPts val="0"/>
              </a:spcBef>
              <a:spcAft>
                <a:spcPts val="0"/>
              </a:spcAft>
              <a:buClr>
                <a:schemeClr val="dk1"/>
              </a:buClr>
              <a:buSzPts val="3000"/>
              <a:buFont typeface="Alata"/>
              <a:buNone/>
              <a:defRPr sz="3000" b="1">
                <a:solidFill>
                  <a:schemeClr val="dk1"/>
                </a:solidFill>
                <a:latin typeface="Alata"/>
                <a:ea typeface="Alata"/>
                <a:cs typeface="Alata"/>
                <a:sym typeface="Alata"/>
              </a:defRPr>
            </a:lvl6pPr>
            <a:lvl7pPr lvl="6" rtl="0">
              <a:spcBef>
                <a:spcPts val="0"/>
              </a:spcBef>
              <a:spcAft>
                <a:spcPts val="0"/>
              </a:spcAft>
              <a:buClr>
                <a:schemeClr val="dk1"/>
              </a:buClr>
              <a:buSzPts val="3000"/>
              <a:buFont typeface="Alata"/>
              <a:buNone/>
              <a:defRPr sz="3000" b="1">
                <a:solidFill>
                  <a:schemeClr val="dk1"/>
                </a:solidFill>
                <a:latin typeface="Alata"/>
                <a:ea typeface="Alata"/>
                <a:cs typeface="Alata"/>
                <a:sym typeface="Alata"/>
              </a:defRPr>
            </a:lvl7pPr>
            <a:lvl8pPr lvl="7" rtl="0">
              <a:spcBef>
                <a:spcPts val="0"/>
              </a:spcBef>
              <a:spcAft>
                <a:spcPts val="0"/>
              </a:spcAft>
              <a:buClr>
                <a:schemeClr val="dk1"/>
              </a:buClr>
              <a:buSzPts val="3000"/>
              <a:buFont typeface="Alata"/>
              <a:buNone/>
              <a:defRPr sz="3000" b="1">
                <a:solidFill>
                  <a:schemeClr val="dk1"/>
                </a:solidFill>
                <a:latin typeface="Alata"/>
                <a:ea typeface="Alata"/>
                <a:cs typeface="Alata"/>
                <a:sym typeface="Alata"/>
              </a:defRPr>
            </a:lvl8pPr>
            <a:lvl9pPr lvl="8" rtl="0">
              <a:spcBef>
                <a:spcPts val="0"/>
              </a:spcBef>
              <a:spcAft>
                <a:spcPts val="0"/>
              </a:spcAft>
              <a:buClr>
                <a:schemeClr val="dk1"/>
              </a:buClr>
              <a:buSzPts val="3000"/>
              <a:buFont typeface="Alata"/>
              <a:buNone/>
              <a:defRPr sz="3000" b="1">
                <a:solidFill>
                  <a:schemeClr val="dk1"/>
                </a:solidFill>
                <a:latin typeface="Alata"/>
                <a:ea typeface="Alata"/>
                <a:cs typeface="Alata"/>
                <a:sym typeface="Alata"/>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1pPr>
            <a:lvl2pPr marL="914400" lvl="1"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pmc.ncbi.nlm.nih.gov/articles/PMC3526816/#R4"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0H8zifMOAkA"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Z-bJ0WEiQN8"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11.jp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g"/><Relationship Id="rId7"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doi.org/10.1002/jts.21756" TargetMode="External"/><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4"/>
          <p:cNvSpPr/>
          <p:nvPr/>
        </p:nvSpPr>
        <p:spPr>
          <a:xfrm>
            <a:off x="0" y="-1198828"/>
            <a:ext cx="9198849" cy="6485188"/>
          </a:xfrm>
          <a:custGeom>
            <a:avLst/>
            <a:gdLst/>
            <a:ahLst/>
            <a:cxnLst/>
            <a:rect l="l" t="t" r="r" b="b"/>
            <a:pathLst>
              <a:path w="18397697" h="12970376" extrusionOk="0">
                <a:moveTo>
                  <a:pt x="0" y="0"/>
                </a:moveTo>
                <a:lnTo>
                  <a:pt x="18397697" y="0"/>
                </a:lnTo>
                <a:lnTo>
                  <a:pt x="18397697" y="12970377"/>
                </a:lnTo>
                <a:lnTo>
                  <a:pt x="0" y="12970377"/>
                </a:lnTo>
                <a:lnTo>
                  <a:pt x="0" y="0"/>
                </a:lnTo>
                <a:close/>
              </a:path>
            </a:pathLst>
          </a:custGeom>
          <a:blipFill rotWithShape="1">
            <a:blip r:embed="rId3">
              <a:alphaModFix/>
            </a:blip>
            <a:stretch>
              <a:fillRect/>
            </a:stretch>
          </a:blipFill>
          <a:ln>
            <a:noFill/>
          </a:ln>
        </p:spPr>
        <p:txBody>
          <a:bodyPr/>
          <a:lstStyle/>
          <a:p>
            <a:endParaRPr lang="en-US"/>
          </a:p>
        </p:txBody>
      </p:sp>
      <p:sp>
        <p:nvSpPr>
          <p:cNvPr id="231" name="Google Shape;231;p24"/>
          <p:cNvSpPr/>
          <p:nvPr/>
        </p:nvSpPr>
        <p:spPr>
          <a:xfrm>
            <a:off x="860675" y="3886612"/>
            <a:ext cx="8008175" cy="798688"/>
          </a:xfrm>
          <a:custGeom>
            <a:avLst/>
            <a:gdLst/>
            <a:ahLst/>
            <a:cxnLst/>
            <a:rect l="l" t="t" r="r" b="b"/>
            <a:pathLst>
              <a:path w="17038671" h="4259668" extrusionOk="0">
                <a:moveTo>
                  <a:pt x="0" y="0"/>
                </a:moveTo>
                <a:lnTo>
                  <a:pt x="17038671" y="0"/>
                </a:lnTo>
                <a:lnTo>
                  <a:pt x="17038671" y="4259668"/>
                </a:lnTo>
                <a:lnTo>
                  <a:pt x="0" y="4259668"/>
                </a:lnTo>
                <a:lnTo>
                  <a:pt x="0" y="0"/>
                </a:lnTo>
                <a:close/>
              </a:path>
            </a:pathLst>
          </a:custGeom>
          <a:blipFill rotWithShape="1">
            <a:blip r:embed="rId4">
              <a:alphaModFix/>
            </a:blip>
            <a:stretch>
              <a:fillRect/>
            </a:stretch>
          </a:blipFill>
          <a:ln>
            <a:noFill/>
          </a:ln>
        </p:spPr>
        <p:txBody>
          <a:bodyPr/>
          <a:lstStyle/>
          <a:p>
            <a:endParaRPr lang="en-US"/>
          </a:p>
        </p:txBody>
      </p:sp>
      <p:sp>
        <p:nvSpPr>
          <p:cNvPr id="232" name="Google Shape;232;p24"/>
          <p:cNvSpPr txBox="1"/>
          <p:nvPr/>
        </p:nvSpPr>
        <p:spPr>
          <a:xfrm>
            <a:off x="1202838" y="706863"/>
            <a:ext cx="6624900" cy="20412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endParaRPr sz="16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33"/>
          <p:cNvSpPr txBox="1">
            <a:spLocks noGrp="1"/>
          </p:cNvSpPr>
          <p:nvPr>
            <p:ph type="title"/>
          </p:nvPr>
        </p:nvSpPr>
        <p:spPr>
          <a:xfrm>
            <a:off x="720000" y="801300"/>
            <a:ext cx="3781200" cy="1114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What is </a:t>
            </a:r>
            <a:endParaRPr/>
          </a:p>
          <a:p>
            <a:pPr marL="0" lvl="0" indent="0" algn="l" rtl="0">
              <a:spcBef>
                <a:spcPts val="0"/>
              </a:spcBef>
              <a:spcAft>
                <a:spcPts val="0"/>
              </a:spcAft>
              <a:buNone/>
            </a:pPr>
            <a:r>
              <a:rPr lang="en"/>
              <a:t>childhood trauma?</a:t>
            </a:r>
            <a:endParaRPr/>
          </a:p>
        </p:txBody>
      </p:sp>
      <p:sp>
        <p:nvSpPr>
          <p:cNvPr id="353" name="Google Shape;353;p33"/>
          <p:cNvSpPr txBox="1">
            <a:spLocks noGrp="1"/>
          </p:cNvSpPr>
          <p:nvPr>
            <p:ph type="body" idx="1"/>
          </p:nvPr>
        </p:nvSpPr>
        <p:spPr>
          <a:xfrm>
            <a:off x="720000" y="2068200"/>
            <a:ext cx="3781200" cy="227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we talk about childhood trauma, we refer to </a:t>
            </a:r>
            <a:r>
              <a:rPr lang="en" u="sng"/>
              <a:t>the impact that a potentially traumatic situation </a:t>
            </a:r>
            <a:r>
              <a:rPr lang="en"/>
              <a:t>has generated or is generating in a child.</a:t>
            </a:r>
            <a:endParaRPr/>
          </a:p>
          <a:p>
            <a:pPr marL="0" lvl="0" indent="0" algn="l" rtl="0">
              <a:spcBef>
                <a:spcPts val="1000"/>
              </a:spcBef>
              <a:spcAft>
                <a:spcPts val="0"/>
              </a:spcAft>
              <a:buNone/>
            </a:pPr>
            <a:r>
              <a:rPr lang="en" b="1"/>
              <a:t>This state of trauma can affect the child in his or her development and learning.</a:t>
            </a:r>
            <a:endParaRPr b="1"/>
          </a:p>
        </p:txBody>
      </p:sp>
      <p:grpSp>
        <p:nvGrpSpPr>
          <p:cNvPr id="354" name="Google Shape;354;p33"/>
          <p:cNvGrpSpPr/>
          <p:nvPr/>
        </p:nvGrpSpPr>
        <p:grpSpPr>
          <a:xfrm>
            <a:off x="5509443" y="929322"/>
            <a:ext cx="2810667" cy="3284865"/>
            <a:chOff x="4888713" y="558945"/>
            <a:chExt cx="3421800" cy="3999105"/>
          </a:xfrm>
        </p:grpSpPr>
        <p:sp>
          <p:nvSpPr>
            <p:cNvPr id="355" name="Google Shape;355;p33"/>
            <p:cNvSpPr/>
            <p:nvPr/>
          </p:nvSpPr>
          <p:spPr>
            <a:xfrm>
              <a:off x="4888713" y="4046250"/>
              <a:ext cx="3421800" cy="511800"/>
            </a:xfrm>
            <a:prstGeom prst="ellipse">
              <a:avLst/>
            </a:prstGeom>
            <a:solidFill>
              <a:schemeClr val="dk1"/>
            </a:solidFill>
            <a:ln>
              <a:noFill/>
            </a:ln>
          </p:spPr>
          <p:txBody>
            <a:bodyPr spcFirstLastPara="1" wrap="square" lIns="75100" tIns="75100" rIns="75100" bIns="75100" anchor="ctr" anchorCtr="0">
              <a:noAutofit/>
            </a:bodyPr>
            <a:lstStyle/>
            <a:p>
              <a:pPr marL="0" lvl="0" indent="0" algn="ctr" rtl="0">
                <a:spcBef>
                  <a:spcPts val="0"/>
                </a:spcBef>
                <a:spcAft>
                  <a:spcPts val="0"/>
                </a:spcAft>
                <a:buNone/>
              </a:pPr>
              <a:endParaRPr sz="1150">
                <a:latin typeface="Poppins"/>
                <a:ea typeface="Poppins"/>
                <a:cs typeface="Poppins"/>
                <a:sym typeface="Poppins"/>
              </a:endParaRPr>
            </a:p>
          </p:txBody>
        </p:sp>
        <p:sp>
          <p:nvSpPr>
            <p:cNvPr id="356" name="Google Shape;356;p33"/>
            <p:cNvSpPr/>
            <p:nvPr/>
          </p:nvSpPr>
          <p:spPr>
            <a:xfrm flipH="1">
              <a:off x="5248943" y="1551847"/>
              <a:ext cx="2628848" cy="2352664"/>
            </a:xfrm>
            <a:custGeom>
              <a:avLst/>
              <a:gdLst/>
              <a:ahLst/>
              <a:cxnLst/>
              <a:rect l="l" t="t" r="r" b="b"/>
              <a:pathLst>
                <a:path w="853522" h="763852" extrusionOk="0">
                  <a:moveTo>
                    <a:pt x="97030" y="680360"/>
                  </a:moveTo>
                  <a:cubicBezTo>
                    <a:pt x="73944" y="652783"/>
                    <a:pt x="68522" y="611610"/>
                    <a:pt x="83729" y="578994"/>
                  </a:cubicBezTo>
                  <a:cubicBezTo>
                    <a:pt x="47385" y="569378"/>
                    <a:pt x="16928" y="540107"/>
                    <a:pt x="5787" y="504187"/>
                  </a:cubicBezTo>
                  <a:cubicBezTo>
                    <a:pt x="-5311" y="468266"/>
                    <a:pt x="3288" y="426923"/>
                    <a:pt x="27814" y="398457"/>
                  </a:cubicBezTo>
                  <a:cubicBezTo>
                    <a:pt x="7778" y="355293"/>
                    <a:pt x="-5777" y="307088"/>
                    <a:pt x="2441" y="260196"/>
                  </a:cubicBezTo>
                  <a:cubicBezTo>
                    <a:pt x="10659" y="213304"/>
                    <a:pt x="44927" y="168784"/>
                    <a:pt x="91692" y="160016"/>
                  </a:cubicBezTo>
                  <a:cubicBezTo>
                    <a:pt x="90379" y="113039"/>
                    <a:pt x="119014" y="66571"/>
                    <a:pt x="161543" y="46619"/>
                  </a:cubicBezTo>
                  <a:cubicBezTo>
                    <a:pt x="204072" y="26668"/>
                    <a:pt x="258081" y="34293"/>
                    <a:pt x="293408" y="65300"/>
                  </a:cubicBezTo>
                  <a:cubicBezTo>
                    <a:pt x="330007" y="33361"/>
                    <a:pt x="373044" y="5446"/>
                    <a:pt x="421419" y="617"/>
                  </a:cubicBezTo>
                  <a:cubicBezTo>
                    <a:pt x="469751" y="-4254"/>
                    <a:pt x="523547" y="19933"/>
                    <a:pt x="540110" y="65596"/>
                  </a:cubicBezTo>
                  <a:cubicBezTo>
                    <a:pt x="579208" y="46874"/>
                    <a:pt x="624193" y="35140"/>
                    <a:pt x="665917" y="46874"/>
                  </a:cubicBezTo>
                  <a:cubicBezTo>
                    <a:pt x="707642" y="58565"/>
                    <a:pt x="743097" y="99738"/>
                    <a:pt x="736488" y="142564"/>
                  </a:cubicBezTo>
                  <a:cubicBezTo>
                    <a:pt x="778805" y="149256"/>
                    <a:pt x="816124" y="181068"/>
                    <a:pt x="829467" y="221776"/>
                  </a:cubicBezTo>
                  <a:cubicBezTo>
                    <a:pt x="842811" y="262484"/>
                    <a:pt x="831543" y="310222"/>
                    <a:pt x="801425" y="340637"/>
                  </a:cubicBezTo>
                  <a:cubicBezTo>
                    <a:pt x="836923" y="367281"/>
                    <a:pt x="857171" y="413029"/>
                    <a:pt x="852977" y="457252"/>
                  </a:cubicBezTo>
                  <a:cubicBezTo>
                    <a:pt x="848783" y="501476"/>
                    <a:pt x="820318" y="542606"/>
                    <a:pt x="780415" y="562092"/>
                  </a:cubicBezTo>
                  <a:cubicBezTo>
                    <a:pt x="797656" y="609111"/>
                    <a:pt x="771774" y="665280"/>
                    <a:pt x="728313" y="690145"/>
                  </a:cubicBezTo>
                  <a:cubicBezTo>
                    <a:pt x="684810" y="715052"/>
                    <a:pt x="628895" y="711621"/>
                    <a:pt x="583909" y="689594"/>
                  </a:cubicBezTo>
                  <a:cubicBezTo>
                    <a:pt x="571159" y="735003"/>
                    <a:pt x="522319" y="764147"/>
                    <a:pt x="475173" y="763850"/>
                  </a:cubicBezTo>
                  <a:cubicBezTo>
                    <a:pt x="428027" y="763554"/>
                    <a:pt x="383761" y="738689"/>
                    <a:pt x="349916" y="705860"/>
                  </a:cubicBezTo>
                  <a:cubicBezTo>
                    <a:pt x="353177" y="709037"/>
                    <a:pt x="294170" y="730386"/>
                    <a:pt x="288791" y="731191"/>
                  </a:cubicBezTo>
                  <a:cubicBezTo>
                    <a:pt x="263206" y="735003"/>
                    <a:pt x="241391" y="729666"/>
                    <a:pt x="216949" y="723227"/>
                  </a:cubicBezTo>
                  <a:cubicBezTo>
                    <a:pt x="175564" y="712341"/>
                    <a:pt x="127444" y="716619"/>
                    <a:pt x="97030" y="680360"/>
                  </a:cubicBezTo>
                  <a:close/>
                </a:path>
              </a:pathLst>
            </a:custGeom>
            <a:solidFill>
              <a:srgbClr val="CC0000"/>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grpSp>
          <p:nvGrpSpPr>
            <p:cNvPr id="357" name="Google Shape;357;p33"/>
            <p:cNvGrpSpPr/>
            <p:nvPr/>
          </p:nvGrpSpPr>
          <p:grpSpPr>
            <a:xfrm flipH="1">
              <a:off x="7372293" y="3597525"/>
              <a:ext cx="861634" cy="926726"/>
              <a:chOff x="5422731" y="6555807"/>
              <a:chExt cx="279833" cy="300973"/>
            </a:xfrm>
          </p:grpSpPr>
          <p:sp>
            <p:nvSpPr>
              <p:cNvPr id="358" name="Google Shape;358;p33"/>
              <p:cNvSpPr/>
              <p:nvPr/>
            </p:nvSpPr>
            <p:spPr>
              <a:xfrm>
                <a:off x="5422731" y="6555807"/>
                <a:ext cx="279833" cy="300973"/>
              </a:xfrm>
              <a:custGeom>
                <a:avLst/>
                <a:gdLst/>
                <a:ahLst/>
                <a:cxnLst/>
                <a:rect l="l" t="t" r="r" b="b"/>
                <a:pathLst>
                  <a:path w="279833" h="300973" extrusionOk="0">
                    <a:moveTo>
                      <a:pt x="279833" y="20121"/>
                    </a:moveTo>
                    <a:cubicBezTo>
                      <a:pt x="279833" y="20121"/>
                      <a:pt x="251961" y="0"/>
                      <a:pt x="221038" y="0"/>
                    </a:cubicBezTo>
                    <a:cubicBezTo>
                      <a:pt x="190116" y="0"/>
                      <a:pt x="157584" y="29397"/>
                      <a:pt x="149832" y="37149"/>
                    </a:cubicBezTo>
                    <a:cubicBezTo>
                      <a:pt x="142080" y="44901"/>
                      <a:pt x="87944" y="49518"/>
                      <a:pt x="66256" y="61930"/>
                    </a:cubicBezTo>
                    <a:cubicBezTo>
                      <a:pt x="44568" y="74298"/>
                      <a:pt x="36859" y="100604"/>
                      <a:pt x="26015" y="111448"/>
                    </a:cubicBezTo>
                    <a:cubicBezTo>
                      <a:pt x="15171" y="122292"/>
                      <a:pt x="5894" y="134660"/>
                      <a:pt x="12079" y="145505"/>
                    </a:cubicBezTo>
                    <a:cubicBezTo>
                      <a:pt x="-3382" y="164058"/>
                      <a:pt x="10512" y="181087"/>
                      <a:pt x="10512" y="181087"/>
                    </a:cubicBezTo>
                    <a:cubicBezTo>
                      <a:pt x="-11176" y="196548"/>
                      <a:pt x="7420" y="222853"/>
                      <a:pt x="7420" y="222853"/>
                    </a:cubicBezTo>
                    <a:cubicBezTo>
                      <a:pt x="7420" y="222853"/>
                      <a:pt x="-1857" y="252250"/>
                      <a:pt x="12079" y="261527"/>
                    </a:cubicBezTo>
                    <a:cubicBezTo>
                      <a:pt x="1235" y="287832"/>
                      <a:pt x="15171" y="307953"/>
                      <a:pt x="30632" y="298677"/>
                    </a:cubicBezTo>
                    <a:cubicBezTo>
                      <a:pt x="45458" y="289781"/>
                      <a:pt x="128102" y="244837"/>
                      <a:pt x="128102" y="244837"/>
                    </a:cubicBezTo>
                    <a:lnTo>
                      <a:pt x="270557" y="225945"/>
                    </a:lnTo>
                    <a:lnTo>
                      <a:pt x="279833" y="20121"/>
                    </a:lnTo>
                    <a:close/>
                  </a:path>
                </a:pathLst>
              </a:custGeom>
              <a:solidFill>
                <a:srgbClr val="F6B26B"/>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59" name="Google Shape;359;p33"/>
              <p:cNvSpPr/>
              <p:nvPr/>
            </p:nvSpPr>
            <p:spPr>
              <a:xfrm>
                <a:off x="5434810" y="6797256"/>
                <a:ext cx="30964" cy="20120"/>
              </a:xfrm>
              <a:custGeom>
                <a:avLst/>
                <a:gdLst/>
                <a:ahLst/>
                <a:cxnLst/>
                <a:rect l="l" t="t" r="r" b="b"/>
                <a:pathLst>
                  <a:path w="30964" h="20120" extrusionOk="0">
                    <a:moveTo>
                      <a:pt x="0" y="20121"/>
                    </a:moveTo>
                    <a:lnTo>
                      <a:pt x="30965" y="0"/>
                    </a:ln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60" name="Google Shape;360;p33"/>
              <p:cNvSpPr/>
              <p:nvPr/>
            </p:nvSpPr>
            <p:spPr>
              <a:xfrm>
                <a:off x="5430151" y="6763199"/>
                <a:ext cx="26305" cy="15461"/>
              </a:xfrm>
              <a:custGeom>
                <a:avLst/>
                <a:gdLst/>
                <a:ahLst/>
                <a:cxnLst/>
                <a:rect l="l" t="t" r="r" b="b"/>
                <a:pathLst>
                  <a:path w="26305" h="15461" extrusionOk="0">
                    <a:moveTo>
                      <a:pt x="0" y="15461"/>
                    </a:moveTo>
                    <a:cubicBezTo>
                      <a:pt x="12326" y="13513"/>
                      <a:pt x="20332" y="7667"/>
                      <a:pt x="26305" y="0"/>
                    </a:cubicBez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61" name="Google Shape;361;p33"/>
              <p:cNvSpPr/>
              <p:nvPr/>
            </p:nvSpPr>
            <p:spPr>
              <a:xfrm>
                <a:off x="5433285" y="6722957"/>
                <a:ext cx="24780" cy="13936"/>
              </a:xfrm>
              <a:custGeom>
                <a:avLst/>
                <a:gdLst/>
                <a:ahLst/>
                <a:cxnLst/>
                <a:rect l="l" t="t" r="r" b="b"/>
                <a:pathLst>
                  <a:path w="24780" h="13936" extrusionOk="0">
                    <a:moveTo>
                      <a:pt x="0" y="13936"/>
                    </a:moveTo>
                    <a:cubicBezTo>
                      <a:pt x="9488" y="12665"/>
                      <a:pt x="17876" y="8345"/>
                      <a:pt x="24780" y="0"/>
                    </a:cubicBez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62" name="Google Shape;362;p33"/>
              <p:cNvSpPr/>
              <p:nvPr/>
            </p:nvSpPr>
            <p:spPr>
              <a:xfrm>
                <a:off x="5434810" y="6696610"/>
                <a:ext cx="23212" cy="4835"/>
              </a:xfrm>
              <a:custGeom>
                <a:avLst/>
                <a:gdLst/>
                <a:ahLst/>
                <a:cxnLst/>
                <a:rect l="l" t="t" r="r" b="b"/>
                <a:pathLst>
                  <a:path w="23212" h="4835" extrusionOk="0">
                    <a:moveTo>
                      <a:pt x="0" y="4659"/>
                    </a:moveTo>
                    <a:cubicBezTo>
                      <a:pt x="0" y="4659"/>
                      <a:pt x="12369" y="6227"/>
                      <a:pt x="23213" y="0"/>
                    </a:cubicBez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grpSp>
        <p:sp>
          <p:nvSpPr>
            <p:cNvPr id="363" name="Google Shape;363;p33"/>
            <p:cNvSpPr/>
            <p:nvPr/>
          </p:nvSpPr>
          <p:spPr>
            <a:xfrm flipH="1">
              <a:off x="7401086" y="3668223"/>
              <a:ext cx="128639" cy="642550"/>
            </a:xfrm>
            <a:custGeom>
              <a:avLst/>
              <a:gdLst/>
              <a:ahLst/>
              <a:cxnLst/>
              <a:rect l="l" t="t" r="r" b="b"/>
              <a:pathLst>
                <a:path w="41766" h="208620" extrusionOk="0">
                  <a:moveTo>
                    <a:pt x="0" y="208620"/>
                  </a:moveTo>
                  <a:cubicBezTo>
                    <a:pt x="0" y="208620"/>
                    <a:pt x="14571" y="48163"/>
                    <a:pt x="33548" y="0"/>
                  </a:cubicBezTo>
                  <a:lnTo>
                    <a:pt x="41766" y="202860"/>
                  </a:lnTo>
                  <a:lnTo>
                    <a:pt x="0" y="208620"/>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64" name="Google Shape;364;p33"/>
            <p:cNvSpPr/>
            <p:nvPr/>
          </p:nvSpPr>
          <p:spPr>
            <a:xfrm flipH="1">
              <a:off x="4959367" y="3133735"/>
              <a:ext cx="1586542" cy="1168688"/>
            </a:xfrm>
            <a:custGeom>
              <a:avLst/>
              <a:gdLst/>
              <a:ahLst/>
              <a:cxnLst/>
              <a:rect l="l" t="t" r="r" b="b"/>
              <a:pathLst>
                <a:path w="515111" h="379444" extrusionOk="0">
                  <a:moveTo>
                    <a:pt x="160458" y="0"/>
                  </a:moveTo>
                  <a:lnTo>
                    <a:pt x="199852" y="9827"/>
                  </a:lnTo>
                  <a:cubicBezTo>
                    <a:pt x="199852" y="9827"/>
                    <a:pt x="407032" y="88955"/>
                    <a:pt x="440581" y="106492"/>
                  </a:cubicBezTo>
                  <a:cubicBezTo>
                    <a:pt x="474130" y="123986"/>
                    <a:pt x="517972" y="153214"/>
                    <a:pt x="514965" y="237806"/>
                  </a:cubicBezTo>
                  <a:cubicBezTo>
                    <a:pt x="510601" y="361792"/>
                    <a:pt x="437658" y="366198"/>
                    <a:pt x="374924" y="373484"/>
                  </a:cubicBezTo>
                  <a:cubicBezTo>
                    <a:pt x="312189" y="380769"/>
                    <a:pt x="220269" y="379329"/>
                    <a:pt x="220269" y="379329"/>
                  </a:cubicBezTo>
                  <a:lnTo>
                    <a:pt x="1440" y="150291"/>
                  </a:lnTo>
                  <a:lnTo>
                    <a:pt x="0" y="8768"/>
                  </a:lnTo>
                  <a:lnTo>
                    <a:pt x="160458" y="0"/>
                  </a:lnTo>
                  <a:close/>
                </a:path>
              </a:pathLst>
            </a:custGeom>
            <a:solidFill>
              <a:schemeClr val="lt2"/>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65" name="Google Shape;365;p33"/>
            <p:cNvSpPr/>
            <p:nvPr/>
          </p:nvSpPr>
          <p:spPr>
            <a:xfrm flipH="1">
              <a:off x="5495099" y="3803082"/>
              <a:ext cx="372585" cy="498775"/>
            </a:xfrm>
            <a:custGeom>
              <a:avLst/>
              <a:gdLst/>
              <a:ahLst/>
              <a:cxnLst/>
              <a:rect l="l" t="t" r="r" b="b"/>
              <a:pathLst>
                <a:path w="120969" h="161940" extrusionOk="0">
                  <a:moveTo>
                    <a:pt x="88997" y="160458"/>
                  </a:moveTo>
                  <a:cubicBezTo>
                    <a:pt x="88997" y="160458"/>
                    <a:pt x="137160" y="118141"/>
                    <a:pt x="115260" y="0"/>
                  </a:cubicBezTo>
                  <a:lnTo>
                    <a:pt x="0" y="161941"/>
                  </a:lnTo>
                  <a:lnTo>
                    <a:pt x="88997" y="160500"/>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66" name="Google Shape;366;p33"/>
            <p:cNvSpPr/>
            <p:nvPr/>
          </p:nvSpPr>
          <p:spPr>
            <a:xfrm flipH="1">
              <a:off x="5511763" y="3156299"/>
              <a:ext cx="1951734" cy="1180619"/>
            </a:xfrm>
            <a:custGeom>
              <a:avLst/>
              <a:gdLst/>
              <a:ahLst/>
              <a:cxnLst/>
              <a:rect l="l" t="t" r="r" b="b"/>
              <a:pathLst>
                <a:path w="633680" h="383318" extrusionOk="0">
                  <a:moveTo>
                    <a:pt x="559154" y="107932"/>
                  </a:moveTo>
                  <a:cubicBezTo>
                    <a:pt x="525605" y="90437"/>
                    <a:pt x="318425" y="11268"/>
                    <a:pt x="318425" y="11268"/>
                  </a:cubicBezTo>
                  <a:lnTo>
                    <a:pt x="279031" y="1440"/>
                  </a:lnTo>
                  <a:lnTo>
                    <a:pt x="99596" y="0"/>
                  </a:lnTo>
                  <a:cubicBezTo>
                    <a:pt x="78882" y="34777"/>
                    <a:pt x="75155" y="103696"/>
                    <a:pt x="90404" y="146564"/>
                  </a:cubicBezTo>
                  <a:lnTo>
                    <a:pt x="10599" y="144403"/>
                  </a:lnTo>
                  <a:cubicBezTo>
                    <a:pt x="10599" y="144403"/>
                    <a:pt x="-14181" y="316552"/>
                    <a:pt x="12039" y="380727"/>
                  </a:cubicBezTo>
                  <a:cubicBezTo>
                    <a:pt x="12039" y="380727"/>
                    <a:pt x="230233" y="385429"/>
                    <a:pt x="381625" y="382167"/>
                  </a:cubicBezTo>
                  <a:cubicBezTo>
                    <a:pt x="413903" y="381786"/>
                    <a:pt x="459143" y="380515"/>
                    <a:pt x="494937" y="376322"/>
                  </a:cubicBezTo>
                  <a:cubicBezTo>
                    <a:pt x="557672" y="369036"/>
                    <a:pt x="629174" y="363190"/>
                    <a:pt x="633537" y="239204"/>
                  </a:cubicBezTo>
                  <a:cubicBezTo>
                    <a:pt x="636503" y="154612"/>
                    <a:pt x="592703" y="125426"/>
                    <a:pt x="559154" y="107889"/>
                  </a:cubicBezTo>
                  <a:close/>
                </a:path>
              </a:pathLst>
            </a:custGeom>
            <a:solidFill>
              <a:schemeClr val="lt2"/>
            </a:solidFill>
            <a:ln w="9525" cap="flat"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67" name="Google Shape;367;p33"/>
            <p:cNvSpPr/>
            <p:nvPr/>
          </p:nvSpPr>
          <p:spPr>
            <a:xfrm flipH="1">
              <a:off x="6514270" y="3502060"/>
              <a:ext cx="691996" cy="121334"/>
            </a:xfrm>
            <a:custGeom>
              <a:avLst/>
              <a:gdLst/>
              <a:ahLst/>
              <a:cxnLst/>
              <a:rect l="l" t="t" r="r" b="b"/>
              <a:pathLst>
                <a:path w="224674" h="39394" extrusionOk="0">
                  <a:moveTo>
                    <a:pt x="224675" y="39395"/>
                  </a:moveTo>
                  <a:lnTo>
                    <a:pt x="6862" y="34269"/>
                  </a:lnTo>
                  <a:cubicBezTo>
                    <a:pt x="6862" y="34269"/>
                    <a:pt x="0" y="20459"/>
                    <a:pt x="0" y="0"/>
                  </a:cubicBezTo>
                  <a:lnTo>
                    <a:pt x="224675" y="39395"/>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68" name="Google Shape;368;p33"/>
            <p:cNvSpPr/>
            <p:nvPr/>
          </p:nvSpPr>
          <p:spPr>
            <a:xfrm flipH="1">
              <a:off x="5413787" y="2463995"/>
              <a:ext cx="557194" cy="597579"/>
            </a:xfrm>
            <a:custGeom>
              <a:avLst/>
              <a:gdLst/>
              <a:ahLst/>
              <a:cxnLst/>
              <a:rect l="l" t="t" r="r" b="b"/>
              <a:pathLst>
                <a:path w="180907" h="194019" extrusionOk="0">
                  <a:moveTo>
                    <a:pt x="143726" y="42"/>
                  </a:moveTo>
                  <a:lnTo>
                    <a:pt x="170582" y="52144"/>
                  </a:lnTo>
                  <a:cubicBezTo>
                    <a:pt x="192609" y="93148"/>
                    <a:pt x="178122" y="153638"/>
                    <a:pt x="139236" y="179223"/>
                  </a:cubicBezTo>
                  <a:lnTo>
                    <a:pt x="139236" y="179223"/>
                  </a:lnTo>
                  <a:cubicBezTo>
                    <a:pt x="105984" y="201123"/>
                    <a:pt x="62269" y="198496"/>
                    <a:pt x="31812" y="172784"/>
                  </a:cubicBezTo>
                  <a:lnTo>
                    <a:pt x="1737" y="143980"/>
                  </a:lnTo>
                  <a:lnTo>
                    <a:pt x="0" y="45790"/>
                  </a:lnTo>
                  <a:lnTo>
                    <a:pt x="143726" y="0"/>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69" name="Google Shape;369;p33"/>
            <p:cNvSpPr/>
            <p:nvPr/>
          </p:nvSpPr>
          <p:spPr>
            <a:xfrm flipH="1">
              <a:off x="7079228" y="2668763"/>
              <a:ext cx="444632" cy="451546"/>
            </a:xfrm>
            <a:custGeom>
              <a:avLst/>
              <a:gdLst/>
              <a:ahLst/>
              <a:cxnLst/>
              <a:rect l="l" t="t" r="r" b="b"/>
              <a:pathLst>
                <a:path w="144361" h="146606" extrusionOk="0">
                  <a:moveTo>
                    <a:pt x="9786" y="3304"/>
                  </a:moveTo>
                  <a:lnTo>
                    <a:pt x="1611" y="44774"/>
                  </a:lnTo>
                  <a:cubicBezTo>
                    <a:pt x="-8429" y="95860"/>
                    <a:pt x="29695" y="143768"/>
                    <a:pt x="81713" y="145420"/>
                  </a:cubicBezTo>
                  <a:lnTo>
                    <a:pt x="119201" y="146606"/>
                  </a:lnTo>
                  <a:lnTo>
                    <a:pt x="144362" y="0"/>
                  </a:lnTo>
                  <a:lnTo>
                    <a:pt x="9786" y="3262"/>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0" name="Google Shape;370;p33"/>
            <p:cNvSpPr/>
            <p:nvPr/>
          </p:nvSpPr>
          <p:spPr>
            <a:xfrm flipH="1">
              <a:off x="7240881" y="2678936"/>
              <a:ext cx="266281" cy="245929"/>
            </a:xfrm>
            <a:custGeom>
              <a:avLst/>
              <a:gdLst/>
              <a:ahLst/>
              <a:cxnLst/>
              <a:rect l="l" t="t" r="r" b="b"/>
              <a:pathLst>
                <a:path w="86455" h="79847" extrusionOk="0">
                  <a:moveTo>
                    <a:pt x="0" y="24060"/>
                  </a:moveTo>
                  <a:cubicBezTo>
                    <a:pt x="0" y="24060"/>
                    <a:pt x="49222" y="70020"/>
                    <a:pt x="85354" y="79848"/>
                  </a:cubicBezTo>
                  <a:lnTo>
                    <a:pt x="86455" y="22959"/>
                  </a:lnTo>
                  <a:lnTo>
                    <a:pt x="4405" y="0"/>
                  </a:lnTo>
                  <a:lnTo>
                    <a:pt x="42" y="24060"/>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1" name="Google Shape;371;p33"/>
            <p:cNvSpPr/>
            <p:nvPr/>
          </p:nvSpPr>
          <p:spPr>
            <a:xfrm flipH="1">
              <a:off x="6152267" y="1266790"/>
              <a:ext cx="894685" cy="721669"/>
            </a:xfrm>
            <a:custGeom>
              <a:avLst/>
              <a:gdLst/>
              <a:ahLst/>
              <a:cxnLst/>
              <a:rect l="l" t="t" r="r" b="b"/>
              <a:pathLst>
                <a:path w="290482" h="234308" extrusionOk="0">
                  <a:moveTo>
                    <a:pt x="284551" y="233492"/>
                  </a:moveTo>
                  <a:cubicBezTo>
                    <a:pt x="289507" y="218751"/>
                    <a:pt x="291413" y="202951"/>
                    <a:pt x="290058" y="187405"/>
                  </a:cubicBezTo>
                  <a:cubicBezTo>
                    <a:pt x="289295" y="178424"/>
                    <a:pt x="287177" y="169063"/>
                    <a:pt x="281119" y="162412"/>
                  </a:cubicBezTo>
                  <a:cubicBezTo>
                    <a:pt x="275062" y="155805"/>
                    <a:pt x="268496" y="152924"/>
                    <a:pt x="259898" y="150298"/>
                  </a:cubicBezTo>
                  <a:cubicBezTo>
                    <a:pt x="276291" y="136997"/>
                    <a:pt x="283704" y="113657"/>
                    <a:pt x="278027" y="93324"/>
                  </a:cubicBezTo>
                  <a:cubicBezTo>
                    <a:pt x="274173" y="79557"/>
                    <a:pt x="262736" y="66469"/>
                    <a:pt x="248418" y="66469"/>
                  </a:cubicBezTo>
                  <a:cubicBezTo>
                    <a:pt x="252612" y="58589"/>
                    <a:pt x="256678" y="48550"/>
                    <a:pt x="251384" y="41349"/>
                  </a:cubicBezTo>
                  <a:cubicBezTo>
                    <a:pt x="248503" y="37452"/>
                    <a:pt x="243420" y="35631"/>
                    <a:pt x="238591" y="35716"/>
                  </a:cubicBezTo>
                  <a:cubicBezTo>
                    <a:pt x="233762" y="35800"/>
                    <a:pt x="229611" y="37325"/>
                    <a:pt x="225205" y="39401"/>
                  </a:cubicBezTo>
                  <a:cubicBezTo>
                    <a:pt x="228848" y="23219"/>
                    <a:pt x="217750" y="5174"/>
                    <a:pt x="201654" y="1150"/>
                  </a:cubicBezTo>
                  <a:cubicBezTo>
                    <a:pt x="196909" y="-36"/>
                    <a:pt x="191911" y="-121"/>
                    <a:pt x="186997" y="91"/>
                  </a:cubicBezTo>
                  <a:cubicBezTo>
                    <a:pt x="160607" y="1320"/>
                    <a:pt x="135022" y="11232"/>
                    <a:pt x="115283" y="28768"/>
                  </a:cubicBezTo>
                  <a:cubicBezTo>
                    <a:pt x="104608" y="28429"/>
                    <a:pt x="93891" y="32920"/>
                    <a:pt x="86647" y="40714"/>
                  </a:cubicBezTo>
                  <a:cubicBezTo>
                    <a:pt x="79362" y="48508"/>
                    <a:pt x="75634" y="59479"/>
                    <a:pt x="76651" y="70111"/>
                  </a:cubicBezTo>
                  <a:cubicBezTo>
                    <a:pt x="70127" y="68163"/>
                    <a:pt x="60723" y="72187"/>
                    <a:pt x="55344" y="76381"/>
                  </a:cubicBezTo>
                  <a:cubicBezTo>
                    <a:pt x="49964" y="80574"/>
                    <a:pt x="46787" y="87436"/>
                    <a:pt x="47041" y="94256"/>
                  </a:cubicBezTo>
                  <a:cubicBezTo>
                    <a:pt x="34757" y="95739"/>
                    <a:pt x="23913" y="101584"/>
                    <a:pt x="15060" y="110268"/>
                  </a:cubicBezTo>
                  <a:cubicBezTo>
                    <a:pt x="6207" y="118951"/>
                    <a:pt x="1420" y="132252"/>
                    <a:pt x="4851" y="144156"/>
                  </a:cubicBezTo>
                  <a:cubicBezTo>
                    <a:pt x="6461" y="149662"/>
                    <a:pt x="9722" y="155084"/>
                    <a:pt x="8748" y="160760"/>
                  </a:cubicBezTo>
                  <a:cubicBezTo>
                    <a:pt x="8155" y="164107"/>
                    <a:pt x="6164" y="166988"/>
                    <a:pt x="4597" y="169995"/>
                  </a:cubicBezTo>
                  <a:cubicBezTo>
                    <a:pt x="-2816" y="184397"/>
                    <a:pt x="-20" y="201849"/>
                    <a:pt x="4300" y="217480"/>
                  </a:cubicBezTo>
                  <a:cubicBezTo>
                    <a:pt x="5529" y="221843"/>
                    <a:pt x="6884" y="226333"/>
                    <a:pt x="9850" y="229764"/>
                  </a:cubicBezTo>
                  <a:cubicBezTo>
                    <a:pt x="12815" y="233195"/>
                    <a:pt x="17729" y="235356"/>
                    <a:pt x="21964" y="233788"/>
                  </a:cubicBezTo>
                  <a:cubicBezTo>
                    <a:pt x="102320" y="203882"/>
                    <a:pt x="198815" y="229849"/>
                    <a:pt x="284466" y="233534"/>
                  </a:cubicBezTo>
                  <a:close/>
                </a:path>
              </a:pathLst>
            </a:custGeom>
            <a:solidFill>
              <a:srgbClr val="CC0000"/>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2" name="Google Shape;372;p33"/>
            <p:cNvSpPr/>
            <p:nvPr/>
          </p:nvSpPr>
          <p:spPr>
            <a:xfrm flipH="1">
              <a:off x="5528877" y="1843423"/>
              <a:ext cx="2021980" cy="1383339"/>
            </a:xfrm>
            <a:custGeom>
              <a:avLst/>
              <a:gdLst/>
              <a:ahLst/>
              <a:cxnLst/>
              <a:rect l="l" t="t" r="r" b="b"/>
              <a:pathLst>
                <a:path w="656487" h="449136" extrusionOk="0">
                  <a:moveTo>
                    <a:pt x="274236" y="0"/>
                  </a:moveTo>
                  <a:lnTo>
                    <a:pt x="231918" y="15334"/>
                  </a:lnTo>
                  <a:cubicBezTo>
                    <a:pt x="231918" y="15334"/>
                    <a:pt x="154231" y="35031"/>
                    <a:pt x="123605" y="49264"/>
                  </a:cubicBezTo>
                  <a:cubicBezTo>
                    <a:pt x="92979" y="63497"/>
                    <a:pt x="55788" y="79890"/>
                    <a:pt x="42656" y="116023"/>
                  </a:cubicBezTo>
                  <a:cubicBezTo>
                    <a:pt x="29525" y="152113"/>
                    <a:pt x="0" y="288892"/>
                    <a:pt x="0" y="288892"/>
                  </a:cubicBezTo>
                  <a:cubicBezTo>
                    <a:pt x="0" y="288892"/>
                    <a:pt x="65657" y="321721"/>
                    <a:pt x="148809" y="295457"/>
                  </a:cubicBezTo>
                  <a:cubicBezTo>
                    <a:pt x="148809" y="295457"/>
                    <a:pt x="124749" y="414742"/>
                    <a:pt x="126909" y="430034"/>
                  </a:cubicBezTo>
                  <a:cubicBezTo>
                    <a:pt x="129112" y="445368"/>
                    <a:pt x="254199" y="451552"/>
                    <a:pt x="361411" y="448291"/>
                  </a:cubicBezTo>
                  <a:cubicBezTo>
                    <a:pt x="468623" y="445029"/>
                    <a:pt x="526275" y="428975"/>
                    <a:pt x="526275" y="428975"/>
                  </a:cubicBezTo>
                  <a:lnTo>
                    <a:pt x="520429" y="298042"/>
                  </a:lnTo>
                  <a:cubicBezTo>
                    <a:pt x="520429" y="298042"/>
                    <a:pt x="602140" y="268856"/>
                    <a:pt x="656488" y="217813"/>
                  </a:cubicBezTo>
                  <a:cubicBezTo>
                    <a:pt x="656488" y="217813"/>
                    <a:pt x="589729" y="105094"/>
                    <a:pt x="570032" y="72308"/>
                  </a:cubicBezTo>
                  <a:cubicBezTo>
                    <a:pt x="537203" y="17579"/>
                    <a:pt x="406990" y="8854"/>
                    <a:pt x="406990" y="8854"/>
                  </a:cubicBezTo>
                  <a:lnTo>
                    <a:pt x="274236" y="85"/>
                  </a:lnTo>
                  <a:close/>
                </a:path>
              </a:pathLst>
            </a:custGeom>
            <a:solidFill>
              <a:schemeClr val="accent2"/>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3" name="Google Shape;373;p33"/>
            <p:cNvSpPr/>
            <p:nvPr/>
          </p:nvSpPr>
          <p:spPr>
            <a:xfrm flipH="1">
              <a:off x="5939487" y="2280351"/>
              <a:ext cx="206659" cy="647117"/>
            </a:xfrm>
            <a:custGeom>
              <a:avLst/>
              <a:gdLst/>
              <a:ahLst/>
              <a:cxnLst/>
              <a:rect l="l" t="t" r="r" b="b"/>
              <a:pathLst>
                <a:path w="67097" h="210103" extrusionOk="0">
                  <a:moveTo>
                    <a:pt x="67097" y="210061"/>
                  </a:moveTo>
                  <a:cubicBezTo>
                    <a:pt x="67097" y="210061"/>
                    <a:pt x="16054" y="64175"/>
                    <a:pt x="0" y="0"/>
                  </a:cubicBezTo>
                  <a:cubicBezTo>
                    <a:pt x="49603" y="72943"/>
                    <a:pt x="65657" y="97766"/>
                    <a:pt x="65657" y="97766"/>
                  </a:cubicBezTo>
                  <a:lnTo>
                    <a:pt x="67097" y="210103"/>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4" name="Google Shape;374;p33"/>
            <p:cNvSpPr/>
            <p:nvPr/>
          </p:nvSpPr>
          <p:spPr>
            <a:xfrm flipH="1">
              <a:off x="6774956" y="2482383"/>
              <a:ext cx="386441" cy="714437"/>
            </a:xfrm>
            <a:custGeom>
              <a:avLst/>
              <a:gdLst/>
              <a:ahLst/>
              <a:cxnLst/>
              <a:rect l="l" t="t" r="r" b="b"/>
              <a:pathLst>
                <a:path w="125468" h="231960" extrusionOk="0">
                  <a:moveTo>
                    <a:pt x="125469" y="0"/>
                  </a:moveTo>
                  <a:cubicBezTo>
                    <a:pt x="125469" y="0"/>
                    <a:pt x="86074" y="121106"/>
                    <a:pt x="75865" y="157578"/>
                  </a:cubicBezTo>
                  <a:cubicBezTo>
                    <a:pt x="65657" y="194049"/>
                    <a:pt x="36471" y="227598"/>
                    <a:pt x="17494" y="231961"/>
                  </a:cubicBezTo>
                  <a:lnTo>
                    <a:pt x="0" y="226115"/>
                  </a:lnTo>
                  <a:lnTo>
                    <a:pt x="4363" y="166303"/>
                  </a:lnTo>
                  <a:lnTo>
                    <a:pt x="125469" y="0"/>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5" name="Google Shape;375;p33"/>
            <p:cNvSpPr/>
            <p:nvPr/>
          </p:nvSpPr>
          <p:spPr>
            <a:xfrm flipH="1">
              <a:off x="6283063" y="1604222"/>
              <a:ext cx="553830" cy="540894"/>
            </a:xfrm>
            <a:custGeom>
              <a:avLst/>
              <a:gdLst/>
              <a:ahLst/>
              <a:cxnLst/>
              <a:rect l="l" t="t" r="r" b="b"/>
              <a:pathLst>
                <a:path w="179815" h="175615" extrusionOk="0">
                  <a:moveTo>
                    <a:pt x="46341" y="8006"/>
                  </a:moveTo>
                  <a:lnTo>
                    <a:pt x="42317" y="77687"/>
                  </a:lnTo>
                  <a:lnTo>
                    <a:pt x="0" y="93021"/>
                  </a:lnTo>
                  <a:cubicBezTo>
                    <a:pt x="0" y="93021"/>
                    <a:pt x="44859" y="162703"/>
                    <a:pt x="93021" y="173631"/>
                  </a:cubicBezTo>
                  <a:cubicBezTo>
                    <a:pt x="141184" y="184561"/>
                    <a:pt x="176173" y="149572"/>
                    <a:pt x="179816" y="87557"/>
                  </a:cubicBezTo>
                  <a:lnTo>
                    <a:pt x="136778" y="72223"/>
                  </a:lnTo>
                  <a:lnTo>
                    <a:pt x="122927" y="0"/>
                  </a:lnTo>
                  <a:lnTo>
                    <a:pt x="46341" y="8006"/>
                  </a:lnTo>
                  <a:close/>
                </a:path>
              </a:pathLst>
            </a:custGeom>
            <a:solidFill>
              <a:srgbClr val="F6B26B"/>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6" name="Google Shape;376;p33"/>
            <p:cNvSpPr/>
            <p:nvPr/>
          </p:nvSpPr>
          <p:spPr>
            <a:xfrm flipH="1">
              <a:off x="6424530" y="1604222"/>
              <a:ext cx="271893" cy="178668"/>
            </a:xfrm>
            <a:custGeom>
              <a:avLst/>
              <a:gdLst/>
              <a:ahLst/>
              <a:cxnLst/>
              <a:rect l="l" t="t" r="r" b="b"/>
              <a:pathLst>
                <a:path w="88277" h="58009" extrusionOk="0">
                  <a:moveTo>
                    <a:pt x="0" y="29906"/>
                  </a:moveTo>
                  <a:cubicBezTo>
                    <a:pt x="0" y="29906"/>
                    <a:pt x="47401" y="70741"/>
                    <a:pt x="88278" y="53966"/>
                  </a:cubicBezTo>
                  <a:lnTo>
                    <a:pt x="77348" y="0"/>
                  </a:lnTo>
                  <a:lnTo>
                    <a:pt x="763" y="8006"/>
                  </a:lnTo>
                  <a:lnTo>
                    <a:pt x="42" y="29906"/>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7" name="Google Shape;377;p33"/>
            <p:cNvSpPr/>
            <p:nvPr/>
          </p:nvSpPr>
          <p:spPr>
            <a:xfrm flipH="1">
              <a:off x="6402165" y="1685087"/>
              <a:ext cx="40443" cy="212267"/>
            </a:xfrm>
            <a:custGeom>
              <a:avLst/>
              <a:gdLst/>
              <a:ahLst/>
              <a:cxnLst/>
              <a:rect l="l" t="t" r="r" b="b"/>
              <a:pathLst>
                <a:path w="13131" h="68918" extrusionOk="0">
                  <a:moveTo>
                    <a:pt x="0" y="0"/>
                  </a:moveTo>
                  <a:lnTo>
                    <a:pt x="13131" y="68919"/>
                  </a:ln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8" name="Google Shape;378;p33"/>
            <p:cNvSpPr/>
            <p:nvPr/>
          </p:nvSpPr>
          <p:spPr>
            <a:xfrm flipH="1">
              <a:off x="6427710" y="1381025"/>
              <a:ext cx="294630" cy="339508"/>
            </a:xfrm>
            <a:custGeom>
              <a:avLst/>
              <a:gdLst/>
              <a:ahLst/>
              <a:cxnLst/>
              <a:rect l="l" t="t" r="r" b="b"/>
              <a:pathLst>
                <a:path w="95659" h="110230" extrusionOk="0">
                  <a:moveTo>
                    <a:pt x="95551" y="72489"/>
                  </a:moveTo>
                  <a:cubicBezTo>
                    <a:pt x="95212" y="82782"/>
                    <a:pt x="93264" y="93753"/>
                    <a:pt x="86105" y="101166"/>
                  </a:cubicBezTo>
                  <a:cubicBezTo>
                    <a:pt x="75134" y="112561"/>
                    <a:pt x="56707" y="111248"/>
                    <a:pt x="41288" y="107774"/>
                  </a:cubicBezTo>
                  <a:cubicBezTo>
                    <a:pt x="33156" y="105953"/>
                    <a:pt x="24895" y="103623"/>
                    <a:pt x="18033" y="98879"/>
                  </a:cubicBezTo>
                  <a:cubicBezTo>
                    <a:pt x="3546" y="88882"/>
                    <a:pt x="-2130" y="69312"/>
                    <a:pt x="708" y="51944"/>
                  </a:cubicBezTo>
                  <a:cubicBezTo>
                    <a:pt x="3631" y="34408"/>
                    <a:pt x="14348" y="18395"/>
                    <a:pt x="29258" y="8696"/>
                  </a:cubicBezTo>
                  <a:cubicBezTo>
                    <a:pt x="39552" y="2002"/>
                    <a:pt x="52302" y="-1810"/>
                    <a:pt x="64332" y="859"/>
                  </a:cubicBezTo>
                  <a:cubicBezTo>
                    <a:pt x="93306" y="7255"/>
                    <a:pt x="96356" y="48810"/>
                    <a:pt x="95551" y="72489"/>
                  </a:cubicBezTo>
                  <a:close/>
                </a:path>
              </a:pathLst>
            </a:custGeom>
            <a:solidFill>
              <a:srgbClr val="F6B26B"/>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79" name="Google Shape;379;p33"/>
            <p:cNvSpPr/>
            <p:nvPr/>
          </p:nvSpPr>
          <p:spPr>
            <a:xfrm flipH="1">
              <a:off x="6421386" y="1362859"/>
              <a:ext cx="313036" cy="210515"/>
            </a:xfrm>
            <a:custGeom>
              <a:avLst/>
              <a:gdLst/>
              <a:ahLst/>
              <a:cxnLst/>
              <a:rect l="l" t="t" r="r" b="b"/>
              <a:pathLst>
                <a:path w="101635" h="68349" extrusionOk="0">
                  <a:moveTo>
                    <a:pt x="15264" y="68350"/>
                  </a:moveTo>
                  <a:cubicBezTo>
                    <a:pt x="21660" y="68350"/>
                    <a:pt x="28226" y="66528"/>
                    <a:pt x="32928" y="62208"/>
                  </a:cubicBezTo>
                  <a:cubicBezTo>
                    <a:pt x="37588" y="57844"/>
                    <a:pt x="39875" y="50685"/>
                    <a:pt x="37333" y="44798"/>
                  </a:cubicBezTo>
                  <a:cubicBezTo>
                    <a:pt x="36529" y="42976"/>
                    <a:pt x="35300" y="41155"/>
                    <a:pt x="35555" y="39164"/>
                  </a:cubicBezTo>
                  <a:cubicBezTo>
                    <a:pt x="35978" y="35521"/>
                    <a:pt x="40637" y="34420"/>
                    <a:pt x="44238" y="33573"/>
                  </a:cubicBezTo>
                  <a:cubicBezTo>
                    <a:pt x="48559" y="32556"/>
                    <a:pt x="52710" y="30480"/>
                    <a:pt x="55717" y="27219"/>
                  </a:cubicBezTo>
                  <a:cubicBezTo>
                    <a:pt x="58725" y="23957"/>
                    <a:pt x="60420" y="19340"/>
                    <a:pt x="59657" y="14977"/>
                  </a:cubicBezTo>
                  <a:cubicBezTo>
                    <a:pt x="60377" y="21542"/>
                    <a:pt x="66943" y="27049"/>
                    <a:pt x="73551" y="27430"/>
                  </a:cubicBezTo>
                  <a:cubicBezTo>
                    <a:pt x="76473" y="27600"/>
                    <a:pt x="79481" y="26837"/>
                    <a:pt x="82234" y="27854"/>
                  </a:cubicBezTo>
                  <a:cubicBezTo>
                    <a:pt x="85242" y="28955"/>
                    <a:pt x="87190" y="31878"/>
                    <a:pt x="88546" y="34801"/>
                  </a:cubicBezTo>
                  <a:cubicBezTo>
                    <a:pt x="89902" y="37724"/>
                    <a:pt x="90918" y="40858"/>
                    <a:pt x="93036" y="43273"/>
                  </a:cubicBezTo>
                  <a:cubicBezTo>
                    <a:pt x="95154" y="45687"/>
                    <a:pt x="98839" y="47170"/>
                    <a:pt x="101635" y="45603"/>
                  </a:cubicBezTo>
                  <a:cubicBezTo>
                    <a:pt x="97442" y="31073"/>
                    <a:pt x="93291" y="16714"/>
                    <a:pt x="81218" y="7564"/>
                  </a:cubicBezTo>
                  <a:cubicBezTo>
                    <a:pt x="69866" y="-1035"/>
                    <a:pt x="53854" y="-1967"/>
                    <a:pt x="40553" y="3073"/>
                  </a:cubicBezTo>
                  <a:cubicBezTo>
                    <a:pt x="27252" y="8115"/>
                    <a:pt x="16450" y="18408"/>
                    <a:pt x="8444" y="30184"/>
                  </a:cubicBezTo>
                  <a:cubicBezTo>
                    <a:pt x="3361" y="37681"/>
                    <a:pt x="-833" y="46408"/>
                    <a:pt x="142" y="55388"/>
                  </a:cubicBezTo>
                  <a:cubicBezTo>
                    <a:pt x="5860" y="59793"/>
                    <a:pt x="9419" y="64071"/>
                    <a:pt x="15264" y="68350"/>
                  </a:cubicBezTo>
                  <a:close/>
                </a:path>
              </a:pathLst>
            </a:custGeom>
            <a:solidFill>
              <a:srgbClr val="CC0000"/>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80" name="Google Shape;380;p33"/>
            <p:cNvSpPr/>
            <p:nvPr/>
          </p:nvSpPr>
          <p:spPr>
            <a:xfrm flipH="1">
              <a:off x="6562728" y="1526618"/>
              <a:ext cx="24785" cy="24788"/>
            </a:xfrm>
            <a:custGeom>
              <a:avLst/>
              <a:gdLst/>
              <a:ahLst/>
              <a:cxnLst/>
              <a:rect l="l" t="t" r="r" b="b"/>
              <a:pathLst>
                <a:path w="8047" h="8048" extrusionOk="0">
                  <a:moveTo>
                    <a:pt x="8048" y="4024"/>
                  </a:moveTo>
                  <a:cubicBezTo>
                    <a:pt x="8048" y="6227"/>
                    <a:pt x="6269" y="8048"/>
                    <a:pt x="4024" y="8048"/>
                  </a:cubicBezTo>
                  <a:cubicBezTo>
                    <a:pt x="1779" y="8048"/>
                    <a:pt x="0" y="6269"/>
                    <a:pt x="0" y="4024"/>
                  </a:cubicBezTo>
                  <a:cubicBezTo>
                    <a:pt x="0" y="1779"/>
                    <a:pt x="1779" y="0"/>
                    <a:pt x="4024" y="0"/>
                  </a:cubicBezTo>
                  <a:cubicBezTo>
                    <a:pt x="6269" y="0"/>
                    <a:pt x="8048" y="1779"/>
                    <a:pt x="8048" y="4024"/>
                  </a:cubicBez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81" name="Google Shape;381;p33"/>
            <p:cNvSpPr/>
            <p:nvPr/>
          </p:nvSpPr>
          <p:spPr>
            <a:xfrm flipH="1">
              <a:off x="6468426" y="1515401"/>
              <a:ext cx="24788" cy="24785"/>
            </a:xfrm>
            <a:custGeom>
              <a:avLst/>
              <a:gdLst/>
              <a:ahLst/>
              <a:cxnLst/>
              <a:rect l="l" t="t" r="r" b="b"/>
              <a:pathLst>
                <a:path w="8048" h="8047" extrusionOk="0">
                  <a:moveTo>
                    <a:pt x="8048" y="4024"/>
                  </a:moveTo>
                  <a:cubicBezTo>
                    <a:pt x="8048" y="6227"/>
                    <a:pt x="6269" y="8048"/>
                    <a:pt x="4024" y="8048"/>
                  </a:cubicBezTo>
                  <a:cubicBezTo>
                    <a:pt x="1779" y="8048"/>
                    <a:pt x="0" y="6269"/>
                    <a:pt x="0" y="4024"/>
                  </a:cubicBezTo>
                  <a:cubicBezTo>
                    <a:pt x="0" y="1779"/>
                    <a:pt x="1779" y="0"/>
                    <a:pt x="4024" y="0"/>
                  </a:cubicBezTo>
                  <a:cubicBezTo>
                    <a:pt x="6269" y="0"/>
                    <a:pt x="8048" y="1779"/>
                    <a:pt x="8048" y="4024"/>
                  </a:cubicBez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82" name="Google Shape;382;p33"/>
            <p:cNvSpPr/>
            <p:nvPr/>
          </p:nvSpPr>
          <p:spPr>
            <a:xfrm flipH="1">
              <a:off x="6577725" y="1489447"/>
              <a:ext cx="30658" cy="36658"/>
            </a:xfrm>
            <a:custGeom>
              <a:avLst/>
              <a:gdLst/>
              <a:ahLst/>
              <a:cxnLst/>
              <a:rect l="l" t="t" r="r" b="b"/>
              <a:pathLst>
                <a:path w="9954" h="11902" extrusionOk="0">
                  <a:moveTo>
                    <a:pt x="9955" y="0"/>
                  </a:moveTo>
                  <a:cubicBezTo>
                    <a:pt x="7625" y="4659"/>
                    <a:pt x="4194" y="8768"/>
                    <a:pt x="0" y="11903"/>
                  </a:cubicBez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83" name="Google Shape;383;p33"/>
            <p:cNvSpPr/>
            <p:nvPr/>
          </p:nvSpPr>
          <p:spPr>
            <a:xfrm flipH="1">
              <a:off x="6469466" y="1485663"/>
              <a:ext cx="36270" cy="10564"/>
            </a:xfrm>
            <a:custGeom>
              <a:avLst/>
              <a:gdLst/>
              <a:ahLst/>
              <a:cxnLst/>
              <a:rect l="l" t="t" r="r" b="b"/>
              <a:pathLst>
                <a:path w="11776" h="3430" extrusionOk="0">
                  <a:moveTo>
                    <a:pt x="0" y="0"/>
                  </a:moveTo>
                  <a:cubicBezTo>
                    <a:pt x="3559" y="2118"/>
                    <a:pt x="7625" y="3304"/>
                    <a:pt x="11776" y="3431"/>
                  </a:cubicBez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84" name="Google Shape;384;p33"/>
            <p:cNvSpPr/>
            <p:nvPr/>
          </p:nvSpPr>
          <p:spPr>
            <a:xfrm flipH="1">
              <a:off x="6472090" y="1530531"/>
              <a:ext cx="65339" cy="57926"/>
            </a:xfrm>
            <a:custGeom>
              <a:avLst/>
              <a:gdLst/>
              <a:ahLst/>
              <a:cxnLst/>
              <a:rect l="l" t="t" r="r" b="b"/>
              <a:pathLst>
                <a:path w="21214" h="18807" extrusionOk="0">
                  <a:moveTo>
                    <a:pt x="0" y="0"/>
                  </a:moveTo>
                  <a:cubicBezTo>
                    <a:pt x="3643" y="4236"/>
                    <a:pt x="9319" y="6651"/>
                    <a:pt x="14868" y="6396"/>
                  </a:cubicBezTo>
                  <a:cubicBezTo>
                    <a:pt x="17198" y="6269"/>
                    <a:pt x="20206" y="6142"/>
                    <a:pt x="21053" y="8303"/>
                  </a:cubicBezTo>
                  <a:cubicBezTo>
                    <a:pt x="21730" y="10082"/>
                    <a:pt x="20163" y="11946"/>
                    <a:pt x="18638" y="13089"/>
                  </a:cubicBezTo>
                  <a:cubicBezTo>
                    <a:pt x="14360" y="16351"/>
                    <a:pt x="9150" y="18342"/>
                    <a:pt x="3770" y="18808"/>
                  </a:cubicBez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85" name="Google Shape;385;p33"/>
            <p:cNvSpPr/>
            <p:nvPr/>
          </p:nvSpPr>
          <p:spPr>
            <a:xfrm flipH="1">
              <a:off x="6492452" y="1613591"/>
              <a:ext cx="84109" cy="53749"/>
            </a:xfrm>
            <a:custGeom>
              <a:avLst/>
              <a:gdLst/>
              <a:ahLst/>
              <a:cxnLst/>
              <a:rect l="l" t="t" r="r" b="b"/>
              <a:pathLst>
                <a:path w="27308" h="17451" extrusionOk="0">
                  <a:moveTo>
                    <a:pt x="17072" y="49"/>
                  </a:moveTo>
                  <a:cubicBezTo>
                    <a:pt x="11480" y="-417"/>
                    <a:pt x="5931" y="2464"/>
                    <a:pt x="2458" y="6827"/>
                  </a:cubicBezTo>
                  <a:cubicBezTo>
                    <a:pt x="1145" y="8479"/>
                    <a:pt x="43" y="10385"/>
                    <a:pt x="1" y="12503"/>
                  </a:cubicBezTo>
                  <a:cubicBezTo>
                    <a:pt x="-41" y="14579"/>
                    <a:pt x="1230" y="16824"/>
                    <a:pt x="3263" y="17332"/>
                  </a:cubicBezTo>
                  <a:cubicBezTo>
                    <a:pt x="7160" y="18306"/>
                    <a:pt x="9871" y="13012"/>
                    <a:pt x="13853" y="12418"/>
                  </a:cubicBezTo>
                  <a:cubicBezTo>
                    <a:pt x="18851" y="11613"/>
                    <a:pt x="24993" y="17756"/>
                    <a:pt x="27069" y="10131"/>
                  </a:cubicBezTo>
                  <a:cubicBezTo>
                    <a:pt x="28678" y="4370"/>
                    <a:pt x="21816" y="473"/>
                    <a:pt x="17072" y="92"/>
                  </a:cubicBezTo>
                  <a:close/>
                </a:path>
              </a:pathLst>
            </a:custGeom>
            <a:solidFill>
              <a:schemeClr val="lt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grpSp>
          <p:nvGrpSpPr>
            <p:cNvPr id="386" name="Google Shape;386;p33"/>
            <p:cNvGrpSpPr/>
            <p:nvPr/>
          </p:nvGrpSpPr>
          <p:grpSpPr>
            <a:xfrm flipH="1">
              <a:off x="6663675" y="1523179"/>
              <a:ext cx="135838" cy="156024"/>
              <a:chOff x="5888586" y="5882121"/>
              <a:chExt cx="44116" cy="50672"/>
            </a:xfrm>
          </p:grpSpPr>
          <p:sp>
            <p:nvSpPr>
              <p:cNvPr id="387" name="Google Shape;387;p33"/>
              <p:cNvSpPr/>
              <p:nvPr/>
            </p:nvSpPr>
            <p:spPr>
              <a:xfrm>
                <a:off x="5888586" y="5882121"/>
                <a:ext cx="44116" cy="50672"/>
              </a:xfrm>
              <a:custGeom>
                <a:avLst/>
                <a:gdLst/>
                <a:ahLst/>
                <a:cxnLst/>
                <a:rect l="l" t="t" r="r" b="b"/>
                <a:pathLst>
                  <a:path w="44116" h="50672" extrusionOk="0">
                    <a:moveTo>
                      <a:pt x="44117" y="42488"/>
                    </a:moveTo>
                    <a:cubicBezTo>
                      <a:pt x="40601" y="48249"/>
                      <a:pt x="33400" y="51256"/>
                      <a:pt x="26665" y="50579"/>
                    </a:cubicBezTo>
                    <a:cubicBezTo>
                      <a:pt x="19930" y="49901"/>
                      <a:pt x="13788" y="46003"/>
                      <a:pt x="9510" y="40751"/>
                    </a:cubicBezTo>
                    <a:cubicBezTo>
                      <a:pt x="5231" y="35498"/>
                      <a:pt x="2605" y="29102"/>
                      <a:pt x="953" y="22536"/>
                    </a:cubicBezTo>
                    <a:cubicBezTo>
                      <a:pt x="360" y="20249"/>
                      <a:pt x="-106" y="17877"/>
                      <a:pt x="21" y="15505"/>
                    </a:cubicBezTo>
                    <a:cubicBezTo>
                      <a:pt x="445" y="7287"/>
                      <a:pt x="8408" y="806"/>
                      <a:pt x="16626" y="86"/>
                    </a:cubicBezTo>
                    <a:cubicBezTo>
                      <a:pt x="24844" y="-634"/>
                      <a:pt x="32850" y="3263"/>
                      <a:pt x="39119" y="8600"/>
                    </a:cubicBezTo>
                    <a:cubicBezTo>
                      <a:pt x="41491" y="18512"/>
                      <a:pt x="41745" y="32533"/>
                      <a:pt x="44117" y="42445"/>
                    </a:cubicBezTo>
                    <a:close/>
                  </a:path>
                </a:pathLst>
              </a:custGeom>
              <a:solidFill>
                <a:srgbClr val="F6B26B"/>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88" name="Google Shape;388;p33"/>
              <p:cNvSpPr/>
              <p:nvPr/>
            </p:nvSpPr>
            <p:spPr>
              <a:xfrm>
                <a:off x="5901957" y="5892152"/>
                <a:ext cx="19224" cy="26094"/>
              </a:xfrm>
              <a:custGeom>
                <a:avLst/>
                <a:gdLst/>
                <a:ahLst/>
                <a:cxnLst/>
                <a:rect l="l" t="t" r="r" b="b"/>
                <a:pathLst>
                  <a:path w="19224" h="26094" extrusionOk="0">
                    <a:moveTo>
                      <a:pt x="290" y="6194"/>
                    </a:moveTo>
                    <a:cubicBezTo>
                      <a:pt x="-1023" y="3229"/>
                      <a:pt x="2366" y="-203"/>
                      <a:pt x="5585" y="9"/>
                    </a:cubicBezTo>
                    <a:cubicBezTo>
                      <a:pt x="8847" y="264"/>
                      <a:pt x="11431" y="2890"/>
                      <a:pt x="13125" y="5685"/>
                    </a:cubicBezTo>
                    <a:cubicBezTo>
                      <a:pt x="14819" y="8481"/>
                      <a:pt x="15920" y="11658"/>
                      <a:pt x="17954" y="14200"/>
                    </a:cubicBezTo>
                    <a:cubicBezTo>
                      <a:pt x="17064" y="12760"/>
                      <a:pt x="14819" y="12675"/>
                      <a:pt x="13464" y="13691"/>
                    </a:cubicBezTo>
                    <a:cubicBezTo>
                      <a:pt x="12109" y="14708"/>
                      <a:pt x="11473" y="16445"/>
                      <a:pt x="11261" y="18139"/>
                    </a:cubicBezTo>
                    <a:cubicBezTo>
                      <a:pt x="10965" y="20469"/>
                      <a:pt x="11388" y="23011"/>
                      <a:pt x="12998" y="24663"/>
                    </a:cubicBezTo>
                    <a:cubicBezTo>
                      <a:pt x="14608" y="26314"/>
                      <a:pt x="17657" y="26696"/>
                      <a:pt x="19225" y="24959"/>
                    </a:cubicBez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grpSp>
        <p:grpSp>
          <p:nvGrpSpPr>
            <p:cNvPr id="389" name="Google Shape;389;p33"/>
            <p:cNvGrpSpPr/>
            <p:nvPr/>
          </p:nvGrpSpPr>
          <p:grpSpPr>
            <a:xfrm flipH="1">
              <a:off x="6452409" y="1671924"/>
              <a:ext cx="641691" cy="681617"/>
              <a:chOff x="5792913" y="5930429"/>
              <a:chExt cx="208402" cy="221369"/>
            </a:xfrm>
          </p:grpSpPr>
          <p:sp>
            <p:nvSpPr>
              <p:cNvPr id="390" name="Google Shape;390;p33"/>
              <p:cNvSpPr/>
              <p:nvPr/>
            </p:nvSpPr>
            <p:spPr>
              <a:xfrm>
                <a:off x="5792913" y="5930429"/>
                <a:ext cx="207351" cy="221369"/>
              </a:xfrm>
              <a:custGeom>
                <a:avLst/>
                <a:gdLst/>
                <a:ahLst/>
                <a:cxnLst/>
                <a:rect l="l" t="t" r="r" b="b"/>
                <a:pathLst>
                  <a:path w="207351" h="221369" extrusionOk="0">
                    <a:moveTo>
                      <a:pt x="121279" y="221226"/>
                    </a:moveTo>
                    <a:cubicBezTo>
                      <a:pt x="125770" y="222878"/>
                      <a:pt x="138265" y="209747"/>
                      <a:pt x="140849" y="206824"/>
                    </a:cubicBezTo>
                    <a:cubicBezTo>
                      <a:pt x="146652" y="200343"/>
                      <a:pt x="151143" y="192549"/>
                      <a:pt x="154024" y="184331"/>
                    </a:cubicBezTo>
                    <a:cubicBezTo>
                      <a:pt x="160081" y="167006"/>
                      <a:pt x="153473" y="152053"/>
                      <a:pt x="152795" y="134601"/>
                    </a:cubicBezTo>
                    <a:cubicBezTo>
                      <a:pt x="152371" y="123249"/>
                      <a:pt x="158217" y="112701"/>
                      <a:pt x="163935" y="102874"/>
                    </a:cubicBezTo>
                    <a:cubicBezTo>
                      <a:pt x="165503" y="100163"/>
                      <a:pt x="167240" y="97282"/>
                      <a:pt x="170077" y="95842"/>
                    </a:cubicBezTo>
                    <a:cubicBezTo>
                      <a:pt x="172068" y="94826"/>
                      <a:pt x="174398" y="94656"/>
                      <a:pt x="176643" y="94487"/>
                    </a:cubicBezTo>
                    <a:cubicBezTo>
                      <a:pt x="181472" y="94063"/>
                      <a:pt x="186259" y="93343"/>
                      <a:pt x="191003" y="92326"/>
                    </a:cubicBezTo>
                    <a:cubicBezTo>
                      <a:pt x="194900" y="91479"/>
                      <a:pt x="198840" y="90463"/>
                      <a:pt x="202144" y="88260"/>
                    </a:cubicBezTo>
                    <a:cubicBezTo>
                      <a:pt x="212564" y="81355"/>
                      <a:pt x="205702" y="69071"/>
                      <a:pt x="195959" y="65386"/>
                    </a:cubicBezTo>
                    <a:cubicBezTo>
                      <a:pt x="190241" y="63225"/>
                      <a:pt x="183929" y="63480"/>
                      <a:pt x="177830" y="63818"/>
                    </a:cubicBezTo>
                    <a:cubicBezTo>
                      <a:pt x="171476" y="64115"/>
                      <a:pt x="164486" y="62844"/>
                      <a:pt x="158259" y="64115"/>
                    </a:cubicBezTo>
                    <a:cubicBezTo>
                      <a:pt x="153091" y="65174"/>
                      <a:pt x="148770" y="68181"/>
                      <a:pt x="143349" y="68775"/>
                    </a:cubicBezTo>
                    <a:cubicBezTo>
                      <a:pt x="145636" y="63522"/>
                      <a:pt x="149872" y="58523"/>
                      <a:pt x="154362" y="54923"/>
                    </a:cubicBezTo>
                    <a:cubicBezTo>
                      <a:pt x="155929" y="53610"/>
                      <a:pt x="157666" y="52339"/>
                      <a:pt x="159700" y="51916"/>
                    </a:cubicBezTo>
                    <a:cubicBezTo>
                      <a:pt x="170967" y="49458"/>
                      <a:pt x="177956" y="60133"/>
                      <a:pt x="189012" y="49798"/>
                    </a:cubicBezTo>
                    <a:cubicBezTo>
                      <a:pt x="193587" y="45519"/>
                      <a:pt x="195197" y="37937"/>
                      <a:pt x="191554" y="32854"/>
                    </a:cubicBezTo>
                    <a:cubicBezTo>
                      <a:pt x="189859" y="30439"/>
                      <a:pt x="187233" y="28829"/>
                      <a:pt x="184649" y="27432"/>
                    </a:cubicBezTo>
                    <a:cubicBezTo>
                      <a:pt x="179312" y="24551"/>
                      <a:pt x="173763" y="22137"/>
                      <a:pt x="167959" y="20315"/>
                    </a:cubicBezTo>
                    <a:cubicBezTo>
                      <a:pt x="165206" y="19426"/>
                      <a:pt x="162411" y="18663"/>
                      <a:pt x="159572" y="18367"/>
                    </a:cubicBezTo>
                    <a:cubicBezTo>
                      <a:pt x="153134" y="17646"/>
                      <a:pt x="147966" y="16037"/>
                      <a:pt x="142544" y="19510"/>
                    </a:cubicBezTo>
                    <a:cubicBezTo>
                      <a:pt x="141824" y="15571"/>
                      <a:pt x="138689" y="12394"/>
                      <a:pt x="135004" y="10827"/>
                    </a:cubicBezTo>
                    <a:cubicBezTo>
                      <a:pt x="131318" y="9259"/>
                      <a:pt x="127210" y="9090"/>
                      <a:pt x="123228" y="9471"/>
                    </a:cubicBezTo>
                    <a:cubicBezTo>
                      <a:pt x="110351" y="10784"/>
                      <a:pt x="99125" y="15995"/>
                      <a:pt x="87985" y="22560"/>
                    </a:cubicBezTo>
                    <a:cubicBezTo>
                      <a:pt x="92348" y="19638"/>
                      <a:pt x="93364" y="13750"/>
                      <a:pt x="93237" y="8497"/>
                    </a:cubicBezTo>
                    <a:cubicBezTo>
                      <a:pt x="92941" y="-2347"/>
                      <a:pt x="79640" y="-398"/>
                      <a:pt x="72354" y="1423"/>
                    </a:cubicBezTo>
                    <a:cubicBezTo>
                      <a:pt x="61256" y="4176"/>
                      <a:pt x="49904" y="7353"/>
                      <a:pt x="40627" y="14046"/>
                    </a:cubicBezTo>
                    <a:cubicBezTo>
                      <a:pt x="32028" y="20231"/>
                      <a:pt x="25716" y="28999"/>
                      <a:pt x="19532" y="37598"/>
                    </a:cubicBezTo>
                    <a:cubicBezTo>
                      <a:pt x="12331" y="47637"/>
                      <a:pt x="5003" y="57973"/>
                      <a:pt x="1953" y="69918"/>
                    </a:cubicBezTo>
                    <a:cubicBezTo>
                      <a:pt x="-420" y="79195"/>
                      <a:pt x="-123" y="88895"/>
                      <a:pt x="258" y="98469"/>
                    </a:cubicBezTo>
                    <a:cubicBezTo>
                      <a:pt x="1190" y="121639"/>
                      <a:pt x="2461" y="144810"/>
                      <a:pt x="4028" y="167938"/>
                    </a:cubicBezTo>
                    <a:cubicBezTo>
                      <a:pt x="39780" y="193354"/>
                      <a:pt x="80233" y="206062"/>
                      <a:pt x="121364" y="221269"/>
                    </a:cubicBezTo>
                    <a:close/>
                  </a:path>
                </a:pathLst>
              </a:custGeom>
              <a:solidFill>
                <a:srgbClr val="F6B26B"/>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91" name="Google Shape;391;p33"/>
              <p:cNvSpPr/>
              <p:nvPr/>
            </p:nvSpPr>
            <p:spPr>
              <a:xfrm>
                <a:off x="5912074" y="5993838"/>
                <a:ext cx="89241" cy="120922"/>
              </a:xfrm>
              <a:custGeom>
                <a:avLst/>
                <a:gdLst/>
                <a:ahLst/>
                <a:cxnLst/>
                <a:rect l="l" t="t" r="r" b="b"/>
                <a:pathLst>
                  <a:path w="89241" h="120922" extrusionOk="0">
                    <a:moveTo>
                      <a:pt x="0" y="60264"/>
                    </a:moveTo>
                    <a:cubicBezTo>
                      <a:pt x="5083" y="44336"/>
                      <a:pt x="11776" y="28960"/>
                      <a:pt x="20036" y="14431"/>
                    </a:cubicBezTo>
                    <a:cubicBezTo>
                      <a:pt x="22366" y="10322"/>
                      <a:pt x="24950" y="6128"/>
                      <a:pt x="28932" y="3587"/>
                    </a:cubicBezTo>
                    <a:cubicBezTo>
                      <a:pt x="33634" y="537"/>
                      <a:pt x="39522" y="241"/>
                      <a:pt x="45113" y="29"/>
                    </a:cubicBezTo>
                    <a:cubicBezTo>
                      <a:pt x="45113" y="29"/>
                      <a:pt x="64217" y="-395"/>
                      <a:pt x="76713" y="2019"/>
                    </a:cubicBezTo>
                    <a:cubicBezTo>
                      <a:pt x="89167" y="4434"/>
                      <a:pt x="99164" y="21759"/>
                      <a:pt x="71757" y="28960"/>
                    </a:cubicBezTo>
                    <a:lnTo>
                      <a:pt x="48713" y="33959"/>
                    </a:lnTo>
                    <a:lnTo>
                      <a:pt x="33634" y="71193"/>
                    </a:lnTo>
                    <a:cubicBezTo>
                      <a:pt x="33634" y="71193"/>
                      <a:pt x="41809" y="102835"/>
                      <a:pt x="34862" y="120923"/>
                    </a:cubicBezTo>
                  </a:path>
                </a:pathLst>
              </a:custGeom>
              <a:solidFill>
                <a:srgbClr val="F6B26B"/>
              </a:solid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92" name="Google Shape;392;p33"/>
              <p:cNvSpPr/>
              <p:nvPr/>
            </p:nvSpPr>
            <p:spPr>
              <a:xfrm>
                <a:off x="5837649" y="5963198"/>
                <a:ext cx="24526" cy="35920"/>
              </a:xfrm>
              <a:custGeom>
                <a:avLst/>
                <a:gdLst/>
                <a:ahLst/>
                <a:cxnLst/>
                <a:rect l="l" t="t" r="r" b="b"/>
                <a:pathLst>
                  <a:path w="24526" h="35920" extrusionOk="0">
                    <a:moveTo>
                      <a:pt x="24526" y="0"/>
                    </a:moveTo>
                    <a:cubicBezTo>
                      <a:pt x="20206" y="2838"/>
                      <a:pt x="15885" y="5676"/>
                      <a:pt x="11606" y="8472"/>
                    </a:cubicBezTo>
                    <a:cubicBezTo>
                      <a:pt x="9658" y="9743"/>
                      <a:pt x="7667" y="11056"/>
                      <a:pt x="6269" y="12920"/>
                    </a:cubicBezTo>
                    <a:cubicBezTo>
                      <a:pt x="4363" y="15419"/>
                      <a:pt x="3643" y="18596"/>
                      <a:pt x="3007" y="21646"/>
                    </a:cubicBezTo>
                    <a:cubicBezTo>
                      <a:pt x="1991" y="26390"/>
                      <a:pt x="974" y="31177"/>
                      <a:pt x="0" y="35921"/>
                    </a:cubicBezTo>
                  </a:path>
                </a:pathLst>
              </a:custGeom>
              <a:solidFill>
                <a:srgbClr val="F6B26B"/>
              </a:solid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93" name="Google Shape;393;p33"/>
              <p:cNvSpPr/>
              <p:nvPr/>
            </p:nvSpPr>
            <p:spPr>
              <a:xfrm>
                <a:off x="5832226" y="5939058"/>
                <a:ext cx="105602" cy="74674"/>
              </a:xfrm>
              <a:custGeom>
                <a:avLst/>
                <a:gdLst/>
                <a:ahLst/>
                <a:cxnLst/>
                <a:rect l="l" t="t" r="r" b="b"/>
                <a:pathLst>
                  <a:path w="105602" h="74674" extrusionOk="0">
                    <a:moveTo>
                      <a:pt x="105602" y="10373"/>
                    </a:moveTo>
                    <a:cubicBezTo>
                      <a:pt x="105602" y="10373"/>
                      <a:pt x="85016" y="-13051"/>
                      <a:pt x="54263" y="10501"/>
                    </a:cubicBezTo>
                    <a:cubicBezTo>
                      <a:pt x="49942" y="13804"/>
                      <a:pt x="44647" y="15499"/>
                      <a:pt x="39818" y="17998"/>
                    </a:cubicBezTo>
                    <a:cubicBezTo>
                      <a:pt x="35963" y="19989"/>
                      <a:pt x="32066" y="22022"/>
                      <a:pt x="29059" y="25115"/>
                    </a:cubicBezTo>
                    <a:cubicBezTo>
                      <a:pt x="27280" y="26936"/>
                      <a:pt x="25839" y="29054"/>
                      <a:pt x="24442" y="31172"/>
                    </a:cubicBezTo>
                    <a:cubicBezTo>
                      <a:pt x="15292" y="45066"/>
                      <a:pt x="7117" y="59638"/>
                      <a:pt x="0" y="74675"/>
                    </a:cubicBezTo>
                  </a:path>
                </a:pathLst>
              </a:custGeom>
              <a:solidFill>
                <a:srgbClr val="F6B26B"/>
              </a:solid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grpSp>
        <p:sp>
          <p:nvSpPr>
            <p:cNvPr id="394" name="Google Shape;394;p33"/>
            <p:cNvSpPr/>
            <p:nvPr/>
          </p:nvSpPr>
          <p:spPr>
            <a:xfrm flipH="1">
              <a:off x="6708707" y="2163493"/>
              <a:ext cx="786370" cy="976083"/>
            </a:xfrm>
            <a:custGeom>
              <a:avLst/>
              <a:gdLst/>
              <a:ahLst/>
              <a:cxnLst/>
              <a:rect l="l" t="t" r="r" b="b"/>
              <a:pathLst>
                <a:path w="255315" h="316910" extrusionOk="0">
                  <a:moveTo>
                    <a:pt x="255315" y="57143"/>
                  </a:moveTo>
                  <a:lnTo>
                    <a:pt x="165344" y="265001"/>
                  </a:lnTo>
                  <a:cubicBezTo>
                    <a:pt x="144291" y="313460"/>
                    <a:pt x="84988" y="331802"/>
                    <a:pt x="40256" y="303591"/>
                  </a:cubicBezTo>
                  <a:lnTo>
                    <a:pt x="40256" y="303591"/>
                  </a:lnTo>
                  <a:cubicBezTo>
                    <a:pt x="-2612" y="276565"/>
                    <a:pt x="-13032" y="218617"/>
                    <a:pt x="17679" y="178333"/>
                  </a:cubicBezTo>
                  <a:lnTo>
                    <a:pt x="139420" y="0"/>
                  </a:lnTo>
                  <a:cubicBezTo>
                    <a:pt x="139420" y="0"/>
                    <a:pt x="246208" y="41597"/>
                    <a:pt x="255315" y="57143"/>
                  </a:cubicBezTo>
                  <a:close/>
                </a:path>
              </a:pathLst>
            </a:custGeom>
            <a:solidFill>
              <a:srgbClr val="F6B26B"/>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95" name="Google Shape;395;p33"/>
            <p:cNvSpPr/>
            <p:nvPr/>
          </p:nvSpPr>
          <p:spPr>
            <a:xfrm flipH="1">
              <a:off x="6718817" y="2331873"/>
              <a:ext cx="134772" cy="107895"/>
            </a:xfrm>
            <a:custGeom>
              <a:avLst/>
              <a:gdLst/>
              <a:ahLst/>
              <a:cxnLst/>
              <a:rect l="l" t="t" r="r" b="b"/>
              <a:pathLst>
                <a:path w="43757" h="35031" extrusionOk="0">
                  <a:moveTo>
                    <a:pt x="43757" y="8768"/>
                  </a:moveTo>
                  <a:cubicBezTo>
                    <a:pt x="43757" y="8768"/>
                    <a:pt x="18596" y="5506"/>
                    <a:pt x="0" y="0"/>
                  </a:cubicBezTo>
                  <a:lnTo>
                    <a:pt x="32829" y="35031"/>
                  </a:lnTo>
                  <a:lnTo>
                    <a:pt x="43757" y="8768"/>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96" name="Google Shape;396;p33"/>
            <p:cNvSpPr/>
            <p:nvPr/>
          </p:nvSpPr>
          <p:spPr>
            <a:xfrm flipH="1">
              <a:off x="6806203" y="1462795"/>
              <a:ext cx="137771" cy="33704"/>
            </a:xfrm>
            <a:custGeom>
              <a:avLst/>
              <a:gdLst/>
              <a:ahLst/>
              <a:cxnLst/>
              <a:rect l="l" t="t" r="r" b="b"/>
              <a:pathLst>
                <a:path w="44731" h="10943" extrusionOk="0">
                  <a:moveTo>
                    <a:pt x="0" y="10944"/>
                  </a:moveTo>
                  <a:cubicBezTo>
                    <a:pt x="1229" y="5564"/>
                    <a:pt x="5930" y="1116"/>
                    <a:pt x="11395" y="185"/>
                  </a:cubicBezTo>
                  <a:cubicBezTo>
                    <a:pt x="16859" y="-748"/>
                    <a:pt x="22747" y="1921"/>
                    <a:pt x="25670" y="6623"/>
                  </a:cubicBezTo>
                  <a:cubicBezTo>
                    <a:pt x="30245" y="989"/>
                    <a:pt x="40072" y="904"/>
                    <a:pt x="44732" y="6496"/>
                  </a:cubicBezTo>
                </a:path>
              </a:pathLst>
            </a:custGeom>
            <a:noFill/>
            <a:ln w="7825" cap="rnd" cmpd="sng">
              <a:solidFill>
                <a:srgbClr val="CC0000"/>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397" name="Google Shape;397;p33"/>
            <p:cNvSpPr/>
            <p:nvPr/>
          </p:nvSpPr>
          <p:spPr>
            <a:xfrm flipH="1">
              <a:off x="6316929" y="1278548"/>
              <a:ext cx="105333" cy="85063"/>
            </a:xfrm>
            <a:custGeom>
              <a:avLst/>
              <a:gdLst/>
              <a:ahLst/>
              <a:cxnLst/>
              <a:rect l="l" t="t" r="r" b="b"/>
              <a:pathLst>
                <a:path w="34199" h="27618" extrusionOk="0">
                  <a:moveTo>
                    <a:pt x="30372" y="27618"/>
                  </a:moveTo>
                  <a:cubicBezTo>
                    <a:pt x="33422" y="26136"/>
                    <a:pt x="34989" y="22239"/>
                    <a:pt x="33803" y="19062"/>
                  </a:cubicBezTo>
                  <a:cubicBezTo>
                    <a:pt x="32617" y="15885"/>
                    <a:pt x="28889" y="13978"/>
                    <a:pt x="25628" y="14826"/>
                  </a:cubicBezTo>
                  <a:cubicBezTo>
                    <a:pt x="25162" y="9446"/>
                    <a:pt x="20841" y="4998"/>
                    <a:pt x="15885" y="2838"/>
                  </a:cubicBezTo>
                  <a:cubicBezTo>
                    <a:pt x="10929" y="678"/>
                    <a:pt x="5380" y="296"/>
                    <a:pt x="0" y="0"/>
                  </a:cubicBezTo>
                </a:path>
              </a:pathLst>
            </a:custGeom>
            <a:noFill/>
            <a:ln w="7825" cap="rnd" cmpd="sng">
              <a:solidFill>
                <a:srgbClr val="CC0000"/>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grpSp>
          <p:nvGrpSpPr>
            <p:cNvPr id="398" name="Google Shape;398;p33"/>
            <p:cNvGrpSpPr/>
            <p:nvPr/>
          </p:nvGrpSpPr>
          <p:grpSpPr>
            <a:xfrm flipH="1">
              <a:off x="5736124" y="1444646"/>
              <a:ext cx="606786" cy="713070"/>
              <a:chOff x="6036877" y="5856616"/>
              <a:chExt cx="197066" cy="231584"/>
            </a:xfrm>
          </p:grpSpPr>
          <p:sp>
            <p:nvSpPr>
              <p:cNvPr id="399" name="Google Shape;399;p33"/>
              <p:cNvSpPr/>
              <p:nvPr/>
            </p:nvSpPr>
            <p:spPr>
              <a:xfrm>
                <a:off x="6036877" y="5856616"/>
                <a:ext cx="197066" cy="231584"/>
              </a:xfrm>
              <a:custGeom>
                <a:avLst/>
                <a:gdLst/>
                <a:ahLst/>
                <a:cxnLst/>
                <a:rect l="l" t="t" r="r" b="b"/>
                <a:pathLst>
                  <a:path w="197066" h="231584" extrusionOk="0">
                    <a:moveTo>
                      <a:pt x="147399" y="208498"/>
                    </a:moveTo>
                    <a:cubicBezTo>
                      <a:pt x="162056" y="190029"/>
                      <a:pt x="175611" y="170629"/>
                      <a:pt x="187853" y="150466"/>
                    </a:cubicBezTo>
                    <a:cubicBezTo>
                      <a:pt x="191411" y="144578"/>
                      <a:pt x="194969" y="138521"/>
                      <a:pt x="196324" y="131785"/>
                    </a:cubicBezTo>
                    <a:cubicBezTo>
                      <a:pt x="197383" y="126575"/>
                      <a:pt x="197129" y="121153"/>
                      <a:pt x="196663" y="115858"/>
                    </a:cubicBezTo>
                    <a:cubicBezTo>
                      <a:pt x="195011" y="98322"/>
                      <a:pt x="192173" y="80911"/>
                      <a:pt x="188361" y="63714"/>
                    </a:cubicBezTo>
                    <a:cubicBezTo>
                      <a:pt x="186073" y="53293"/>
                      <a:pt x="183235" y="42280"/>
                      <a:pt x="175738" y="34613"/>
                    </a:cubicBezTo>
                    <a:cubicBezTo>
                      <a:pt x="171417" y="30207"/>
                      <a:pt x="165910" y="27242"/>
                      <a:pt x="160361" y="24531"/>
                    </a:cubicBezTo>
                    <a:cubicBezTo>
                      <a:pt x="142274" y="15721"/>
                      <a:pt x="123127" y="9112"/>
                      <a:pt x="103515" y="4792"/>
                    </a:cubicBezTo>
                    <a:cubicBezTo>
                      <a:pt x="88562" y="1530"/>
                      <a:pt x="66492" y="-4104"/>
                      <a:pt x="52429" y="4749"/>
                    </a:cubicBezTo>
                    <a:cubicBezTo>
                      <a:pt x="46329" y="8604"/>
                      <a:pt x="41882" y="15043"/>
                      <a:pt x="40484" y="22116"/>
                    </a:cubicBezTo>
                    <a:cubicBezTo>
                      <a:pt x="35401" y="24108"/>
                      <a:pt x="29936" y="25548"/>
                      <a:pt x="24938" y="27666"/>
                    </a:cubicBezTo>
                    <a:cubicBezTo>
                      <a:pt x="21337" y="29191"/>
                      <a:pt x="17694" y="30800"/>
                      <a:pt x="14941" y="33554"/>
                    </a:cubicBezTo>
                    <a:cubicBezTo>
                      <a:pt x="11086" y="37450"/>
                      <a:pt x="9519" y="43466"/>
                      <a:pt x="11002" y="48718"/>
                    </a:cubicBezTo>
                    <a:cubicBezTo>
                      <a:pt x="12484" y="53971"/>
                      <a:pt x="16974" y="58292"/>
                      <a:pt x="22269" y="59605"/>
                    </a:cubicBezTo>
                    <a:cubicBezTo>
                      <a:pt x="29936" y="61469"/>
                      <a:pt x="37604" y="57402"/>
                      <a:pt x="45143" y="55115"/>
                    </a:cubicBezTo>
                    <a:cubicBezTo>
                      <a:pt x="61706" y="50074"/>
                      <a:pt x="81022" y="60664"/>
                      <a:pt x="95340" y="70406"/>
                    </a:cubicBezTo>
                    <a:cubicBezTo>
                      <a:pt x="79666" y="69644"/>
                      <a:pt x="62341" y="68246"/>
                      <a:pt x="45948" y="67229"/>
                    </a:cubicBezTo>
                    <a:cubicBezTo>
                      <a:pt x="38069" y="66721"/>
                      <a:pt x="30360" y="69178"/>
                      <a:pt x="24175" y="74049"/>
                    </a:cubicBezTo>
                    <a:cubicBezTo>
                      <a:pt x="19939" y="77396"/>
                      <a:pt x="15576" y="80742"/>
                      <a:pt x="12188" y="84088"/>
                    </a:cubicBezTo>
                    <a:cubicBezTo>
                      <a:pt x="8587" y="87647"/>
                      <a:pt x="4944" y="91290"/>
                      <a:pt x="2530" y="95737"/>
                    </a:cubicBezTo>
                    <a:cubicBezTo>
                      <a:pt x="115" y="100185"/>
                      <a:pt x="-902" y="105650"/>
                      <a:pt x="962" y="110352"/>
                    </a:cubicBezTo>
                    <a:cubicBezTo>
                      <a:pt x="2868" y="115053"/>
                      <a:pt x="8248" y="118442"/>
                      <a:pt x="13077" y="117044"/>
                    </a:cubicBezTo>
                    <a:cubicBezTo>
                      <a:pt x="7740" y="123737"/>
                      <a:pt x="5368" y="132505"/>
                      <a:pt x="2996" y="140723"/>
                    </a:cubicBezTo>
                    <a:cubicBezTo>
                      <a:pt x="2021" y="144027"/>
                      <a:pt x="1344" y="147501"/>
                      <a:pt x="2021" y="150847"/>
                    </a:cubicBezTo>
                    <a:cubicBezTo>
                      <a:pt x="3377" y="157582"/>
                      <a:pt x="10409" y="162284"/>
                      <a:pt x="17313" y="162242"/>
                    </a:cubicBezTo>
                    <a:cubicBezTo>
                      <a:pt x="24218" y="162242"/>
                      <a:pt x="30614" y="158217"/>
                      <a:pt x="34977" y="152922"/>
                    </a:cubicBezTo>
                    <a:cubicBezTo>
                      <a:pt x="39340" y="147585"/>
                      <a:pt x="41924" y="141062"/>
                      <a:pt x="44000" y="134496"/>
                    </a:cubicBezTo>
                    <a:cubicBezTo>
                      <a:pt x="50735" y="135047"/>
                      <a:pt x="57893" y="133946"/>
                      <a:pt x="64587" y="132844"/>
                    </a:cubicBezTo>
                    <a:cubicBezTo>
                      <a:pt x="58952" y="135513"/>
                      <a:pt x="54844" y="140172"/>
                      <a:pt x="50480" y="144620"/>
                    </a:cubicBezTo>
                    <a:cubicBezTo>
                      <a:pt x="38705" y="156608"/>
                      <a:pt x="30148" y="172493"/>
                      <a:pt x="29555" y="189310"/>
                    </a:cubicBezTo>
                    <a:cubicBezTo>
                      <a:pt x="28962" y="206126"/>
                      <a:pt x="37222" y="223663"/>
                      <a:pt x="52048" y="231584"/>
                    </a:cubicBezTo>
                    <a:cubicBezTo>
                      <a:pt x="81488" y="222307"/>
                      <a:pt x="117197" y="214937"/>
                      <a:pt x="147399" y="208583"/>
                    </a:cubicBezTo>
                    <a:close/>
                  </a:path>
                </a:pathLst>
              </a:custGeom>
              <a:solidFill>
                <a:srgbClr val="F6B26B"/>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400" name="Google Shape;400;p33"/>
              <p:cNvSpPr/>
              <p:nvPr/>
            </p:nvSpPr>
            <p:spPr>
              <a:xfrm>
                <a:off x="6038844" y="5951479"/>
                <a:ext cx="80113" cy="94404"/>
              </a:xfrm>
              <a:custGeom>
                <a:avLst/>
                <a:gdLst/>
                <a:ahLst/>
                <a:cxnLst/>
                <a:rect l="l" t="t" r="r" b="b"/>
                <a:pathLst>
                  <a:path w="80113" h="94404" extrusionOk="0">
                    <a:moveTo>
                      <a:pt x="80114" y="324"/>
                    </a:moveTo>
                    <a:cubicBezTo>
                      <a:pt x="66305" y="-354"/>
                      <a:pt x="52453" y="27"/>
                      <a:pt x="38686" y="1510"/>
                    </a:cubicBezTo>
                    <a:cubicBezTo>
                      <a:pt x="36187" y="1764"/>
                      <a:pt x="33645" y="2103"/>
                      <a:pt x="31358" y="3162"/>
                    </a:cubicBezTo>
                    <a:cubicBezTo>
                      <a:pt x="28943" y="4306"/>
                      <a:pt x="26952" y="6212"/>
                      <a:pt x="25047" y="8118"/>
                    </a:cubicBezTo>
                    <a:cubicBezTo>
                      <a:pt x="19582" y="13540"/>
                      <a:pt x="14117" y="18920"/>
                      <a:pt x="8653" y="24342"/>
                    </a:cubicBezTo>
                    <a:cubicBezTo>
                      <a:pt x="8653" y="24342"/>
                      <a:pt x="774" y="43912"/>
                      <a:pt x="12" y="55942"/>
                    </a:cubicBezTo>
                    <a:cubicBezTo>
                      <a:pt x="-751" y="67930"/>
                      <a:pt x="35340" y="79960"/>
                      <a:pt x="38644" y="40608"/>
                    </a:cubicBezTo>
                    <a:lnTo>
                      <a:pt x="62577" y="37939"/>
                    </a:lnTo>
                    <a:cubicBezTo>
                      <a:pt x="62577" y="37939"/>
                      <a:pt x="28477" y="60602"/>
                      <a:pt x="27546" y="94404"/>
                    </a:cubicBezTo>
                  </a:path>
                </a:pathLst>
              </a:custGeom>
              <a:solidFill>
                <a:srgbClr val="F6B26B"/>
              </a:solid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401" name="Google Shape;401;p33"/>
              <p:cNvSpPr/>
              <p:nvPr/>
            </p:nvSpPr>
            <p:spPr>
              <a:xfrm>
                <a:off x="6125142" y="5927065"/>
                <a:ext cx="16689" cy="4235"/>
              </a:xfrm>
              <a:custGeom>
                <a:avLst/>
                <a:gdLst/>
                <a:ahLst/>
                <a:cxnLst/>
                <a:rect l="l" t="t" r="r" b="b"/>
                <a:pathLst>
                  <a:path w="16689" h="4235" extrusionOk="0">
                    <a:moveTo>
                      <a:pt x="0" y="0"/>
                    </a:moveTo>
                    <a:lnTo>
                      <a:pt x="16689" y="0"/>
                    </a:lnTo>
                  </a:path>
                </a:pathLst>
              </a:custGeom>
              <a:solidFill>
                <a:srgbClr val="F6B26B"/>
              </a:solid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402" name="Google Shape;402;p33"/>
              <p:cNvSpPr/>
              <p:nvPr/>
            </p:nvSpPr>
            <p:spPr>
              <a:xfrm>
                <a:off x="6073125" y="5875751"/>
                <a:ext cx="98909" cy="30727"/>
              </a:xfrm>
              <a:custGeom>
                <a:avLst/>
                <a:gdLst/>
                <a:ahLst/>
                <a:cxnLst/>
                <a:rect l="l" t="t" r="r" b="b"/>
                <a:pathLst>
                  <a:path w="98909" h="30727" extrusionOk="0">
                    <a:moveTo>
                      <a:pt x="0" y="2516"/>
                    </a:moveTo>
                    <a:cubicBezTo>
                      <a:pt x="10505" y="272"/>
                      <a:pt x="24060" y="-364"/>
                      <a:pt x="34777" y="187"/>
                    </a:cubicBezTo>
                    <a:cubicBezTo>
                      <a:pt x="58795" y="1415"/>
                      <a:pt x="79636" y="16368"/>
                      <a:pt x="98909" y="30728"/>
                    </a:cubicBezTo>
                  </a:path>
                </a:pathLst>
              </a:custGeom>
              <a:solidFill>
                <a:srgbClr val="F6B26B"/>
              </a:solid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grpSp>
        <p:sp>
          <p:nvSpPr>
            <p:cNvPr id="403" name="Google Shape;403;p33"/>
            <p:cNvSpPr/>
            <p:nvPr/>
          </p:nvSpPr>
          <p:spPr>
            <a:xfrm flipH="1">
              <a:off x="5389769" y="1922071"/>
              <a:ext cx="806202" cy="1121456"/>
            </a:xfrm>
            <a:custGeom>
              <a:avLst/>
              <a:gdLst/>
              <a:ahLst/>
              <a:cxnLst/>
              <a:rect l="l" t="t" r="r" b="b"/>
              <a:pathLst>
                <a:path w="261754" h="364109" extrusionOk="0">
                  <a:moveTo>
                    <a:pt x="42" y="66165"/>
                  </a:moveTo>
                  <a:cubicBezTo>
                    <a:pt x="42" y="66165"/>
                    <a:pt x="41428" y="177529"/>
                    <a:pt x="68368" y="248820"/>
                  </a:cubicBezTo>
                  <a:cubicBezTo>
                    <a:pt x="77306" y="272456"/>
                    <a:pt x="92725" y="303082"/>
                    <a:pt x="103696" y="322017"/>
                  </a:cubicBezTo>
                  <a:cubicBezTo>
                    <a:pt x="125427" y="359547"/>
                    <a:pt x="172149" y="374416"/>
                    <a:pt x="211713" y="356625"/>
                  </a:cubicBezTo>
                  <a:lnTo>
                    <a:pt x="211713" y="356625"/>
                  </a:lnTo>
                  <a:cubicBezTo>
                    <a:pt x="257334" y="336122"/>
                    <a:pt x="275379" y="280759"/>
                    <a:pt x="250599" y="237298"/>
                  </a:cubicBezTo>
                  <a:lnTo>
                    <a:pt x="115896" y="0"/>
                  </a:lnTo>
                  <a:lnTo>
                    <a:pt x="0" y="66123"/>
                  </a:lnTo>
                  <a:close/>
                </a:path>
              </a:pathLst>
            </a:custGeom>
            <a:solidFill>
              <a:srgbClr val="F6B26B"/>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404" name="Google Shape;404;p33"/>
            <p:cNvSpPr/>
            <p:nvPr/>
          </p:nvSpPr>
          <p:spPr>
            <a:xfrm flipH="1">
              <a:off x="6013975" y="2161143"/>
              <a:ext cx="170389" cy="125378"/>
            </a:xfrm>
            <a:custGeom>
              <a:avLst/>
              <a:gdLst/>
              <a:ahLst/>
              <a:cxnLst/>
              <a:rect l="l" t="t" r="r" b="b"/>
              <a:pathLst>
                <a:path w="55321" h="40707" extrusionOk="0">
                  <a:moveTo>
                    <a:pt x="0" y="0"/>
                  </a:moveTo>
                  <a:cubicBezTo>
                    <a:pt x="0" y="0"/>
                    <a:pt x="15927" y="4617"/>
                    <a:pt x="35624" y="2414"/>
                  </a:cubicBezTo>
                  <a:lnTo>
                    <a:pt x="55322" y="211"/>
                  </a:lnTo>
                  <a:lnTo>
                    <a:pt x="15927" y="40707"/>
                  </a:lnTo>
                  <a:lnTo>
                    <a:pt x="0" y="0"/>
                  </a:lnTo>
                  <a:close/>
                </a:path>
              </a:pathLst>
            </a:custGeom>
            <a:solidFill>
              <a:schemeClr val="dk1"/>
            </a:solidFill>
            <a:ln>
              <a:noFill/>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405" name="Google Shape;405;p33"/>
            <p:cNvSpPr/>
            <p:nvPr/>
          </p:nvSpPr>
          <p:spPr>
            <a:xfrm flipH="1">
              <a:off x="5481573" y="558945"/>
              <a:ext cx="873457" cy="696040"/>
            </a:xfrm>
            <a:custGeom>
              <a:avLst/>
              <a:gdLst/>
              <a:ahLst/>
              <a:cxnLst/>
              <a:rect l="l" t="t" r="r" b="b"/>
              <a:pathLst>
                <a:path w="283590" h="225987" extrusionOk="0">
                  <a:moveTo>
                    <a:pt x="204716" y="15256"/>
                  </a:moveTo>
                  <a:cubicBezTo>
                    <a:pt x="171972" y="2463"/>
                    <a:pt x="139906" y="-2070"/>
                    <a:pt x="104451" y="854"/>
                  </a:cubicBezTo>
                  <a:cubicBezTo>
                    <a:pt x="44894" y="5767"/>
                    <a:pt x="-7844" y="46813"/>
                    <a:pt x="967" y="112259"/>
                  </a:cubicBezTo>
                  <a:cubicBezTo>
                    <a:pt x="5203" y="143817"/>
                    <a:pt x="24434" y="172325"/>
                    <a:pt x="49934" y="191344"/>
                  </a:cubicBezTo>
                  <a:cubicBezTo>
                    <a:pt x="75435" y="210406"/>
                    <a:pt x="106781" y="220615"/>
                    <a:pt x="138423" y="224427"/>
                  </a:cubicBezTo>
                  <a:cubicBezTo>
                    <a:pt x="161637" y="227222"/>
                    <a:pt x="185569" y="226672"/>
                    <a:pt x="207766" y="219386"/>
                  </a:cubicBezTo>
                  <a:cubicBezTo>
                    <a:pt x="232589" y="211253"/>
                    <a:pt x="254616" y="194479"/>
                    <a:pt x="268298" y="172240"/>
                  </a:cubicBezTo>
                  <a:cubicBezTo>
                    <a:pt x="281980" y="150001"/>
                    <a:pt x="287021" y="122425"/>
                    <a:pt x="281218" y="96967"/>
                  </a:cubicBezTo>
                  <a:cubicBezTo>
                    <a:pt x="272534" y="59098"/>
                    <a:pt x="240891" y="29361"/>
                    <a:pt x="204758" y="15213"/>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406" name="Google Shape;406;p33"/>
            <p:cNvSpPr/>
            <p:nvPr/>
          </p:nvSpPr>
          <p:spPr>
            <a:xfrm flipH="1">
              <a:off x="5622917" y="657989"/>
              <a:ext cx="621806" cy="479042"/>
            </a:xfrm>
            <a:custGeom>
              <a:avLst/>
              <a:gdLst/>
              <a:ahLst/>
              <a:cxnLst/>
              <a:rect l="l" t="t" r="r" b="b"/>
              <a:pathLst>
                <a:path w="201885" h="155533" extrusionOk="0">
                  <a:moveTo>
                    <a:pt x="133983" y="31356"/>
                  </a:moveTo>
                  <a:cubicBezTo>
                    <a:pt x="116785" y="20173"/>
                    <a:pt x="95394" y="14836"/>
                    <a:pt x="75315" y="19030"/>
                  </a:cubicBezTo>
                  <a:cubicBezTo>
                    <a:pt x="55237" y="23224"/>
                    <a:pt x="37065" y="37668"/>
                    <a:pt x="30499" y="57069"/>
                  </a:cubicBezTo>
                  <a:cubicBezTo>
                    <a:pt x="23933" y="76469"/>
                    <a:pt x="30414" y="100190"/>
                    <a:pt x="47273" y="111882"/>
                  </a:cubicBezTo>
                  <a:cubicBezTo>
                    <a:pt x="57566" y="119041"/>
                    <a:pt x="70401" y="121370"/>
                    <a:pt x="82855" y="122811"/>
                  </a:cubicBezTo>
                  <a:cubicBezTo>
                    <a:pt x="106577" y="125521"/>
                    <a:pt x="130594" y="125479"/>
                    <a:pt x="154273" y="122726"/>
                  </a:cubicBezTo>
                  <a:cubicBezTo>
                    <a:pt x="158085" y="122302"/>
                    <a:pt x="162067" y="121709"/>
                    <a:pt x="165117" y="119379"/>
                  </a:cubicBezTo>
                  <a:cubicBezTo>
                    <a:pt x="169268" y="116245"/>
                    <a:pt x="170709" y="110611"/>
                    <a:pt x="170920" y="105401"/>
                  </a:cubicBezTo>
                  <a:cubicBezTo>
                    <a:pt x="171726" y="83459"/>
                    <a:pt x="154146" y="63508"/>
                    <a:pt x="133051" y="57492"/>
                  </a:cubicBezTo>
                  <a:cubicBezTo>
                    <a:pt x="111956" y="51477"/>
                    <a:pt x="88743" y="57619"/>
                    <a:pt x="70401" y="69607"/>
                  </a:cubicBezTo>
                  <a:cubicBezTo>
                    <a:pt x="65149" y="73038"/>
                    <a:pt x="59642" y="79180"/>
                    <a:pt x="62523" y="84729"/>
                  </a:cubicBezTo>
                  <a:cubicBezTo>
                    <a:pt x="63878" y="87314"/>
                    <a:pt x="66716" y="88754"/>
                    <a:pt x="69427" y="89855"/>
                  </a:cubicBezTo>
                  <a:cubicBezTo>
                    <a:pt x="96325" y="100911"/>
                    <a:pt x="128773" y="97225"/>
                    <a:pt x="152537" y="80409"/>
                  </a:cubicBezTo>
                  <a:cubicBezTo>
                    <a:pt x="155459" y="78333"/>
                    <a:pt x="158552" y="75622"/>
                    <a:pt x="158678" y="72021"/>
                  </a:cubicBezTo>
                  <a:cubicBezTo>
                    <a:pt x="158933" y="66218"/>
                    <a:pt x="151986" y="63126"/>
                    <a:pt x="146267" y="62237"/>
                  </a:cubicBezTo>
                  <a:cubicBezTo>
                    <a:pt x="127417" y="59229"/>
                    <a:pt x="107636" y="62449"/>
                    <a:pt x="90692" y="71302"/>
                  </a:cubicBezTo>
                  <a:cubicBezTo>
                    <a:pt x="114540" y="71725"/>
                    <a:pt x="138431" y="69861"/>
                    <a:pt x="161898" y="65667"/>
                  </a:cubicBezTo>
                  <a:cubicBezTo>
                    <a:pt x="152664" y="70370"/>
                    <a:pt x="142751" y="73801"/>
                    <a:pt x="132585" y="75876"/>
                  </a:cubicBezTo>
                  <a:cubicBezTo>
                    <a:pt x="144277" y="70115"/>
                    <a:pt x="155248" y="62914"/>
                    <a:pt x="165244" y="54569"/>
                  </a:cubicBezTo>
                  <a:cubicBezTo>
                    <a:pt x="168845" y="51562"/>
                    <a:pt x="172615" y="47538"/>
                    <a:pt x="171852" y="42878"/>
                  </a:cubicBezTo>
                  <a:cubicBezTo>
                    <a:pt x="170920" y="37160"/>
                    <a:pt x="164016" y="34957"/>
                    <a:pt x="158297" y="34025"/>
                  </a:cubicBezTo>
                  <a:cubicBezTo>
                    <a:pt x="142413" y="31399"/>
                    <a:pt x="126401" y="29493"/>
                    <a:pt x="110347" y="28391"/>
                  </a:cubicBezTo>
                  <a:cubicBezTo>
                    <a:pt x="103823" y="27925"/>
                    <a:pt x="96876" y="27713"/>
                    <a:pt x="91115" y="30848"/>
                  </a:cubicBezTo>
                  <a:cubicBezTo>
                    <a:pt x="79890" y="37033"/>
                    <a:pt x="78619" y="52367"/>
                    <a:pt x="78789" y="65201"/>
                  </a:cubicBezTo>
                  <a:cubicBezTo>
                    <a:pt x="78873" y="71937"/>
                    <a:pt x="80864" y="80832"/>
                    <a:pt x="87557" y="81171"/>
                  </a:cubicBezTo>
                  <a:cubicBezTo>
                    <a:pt x="92640" y="81468"/>
                    <a:pt x="96114" y="76300"/>
                    <a:pt x="98232" y="71683"/>
                  </a:cubicBezTo>
                  <a:cubicBezTo>
                    <a:pt x="106746" y="53172"/>
                    <a:pt x="110558" y="32542"/>
                    <a:pt x="109245" y="12252"/>
                  </a:cubicBezTo>
                  <a:cubicBezTo>
                    <a:pt x="109076" y="9923"/>
                    <a:pt x="108864" y="7508"/>
                    <a:pt x="107763" y="5432"/>
                  </a:cubicBezTo>
                  <a:cubicBezTo>
                    <a:pt x="105052" y="180"/>
                    <a:pt x="97766" y="-1176"/>
                    <a:pt x="92301" y="985"/>
                  </a:cubicBezTo>
                  <a:cubicBezTo>
                    <a:pt x="86837" y="3187"/>
                    <a:pt x="82897" y="7974"/>
                    <a:pt x="79509" y="12803"/>
                  </a:cubicBezTo>
                  <a:cubicBezTo>
                    <a:pt x="64344" y="34618"/>
                    <a:pt x="56169" y="61178"/>
                    <a:pt x="56381" y="87737"/>
                  </a:cubicBezTo>
                  <a:cubicBezTo>
                    <a:pt x="59007" y="90490"/>
                    <a:pt x="63158" y="86424"/>
                    <a:pt x="64471" y="82823"/>
                  </a:cubicBezTo>
                  <a:cubicBezTo>
                    <a:pt x="71079" y="65159"/>
                    <a:pt x="72307" y="45505"/>
                    <a:pt x="67902" y="27120"/>
                  </a:cubicBezTo>
                  <a:cubicBezTo>
                    <a:pt x="66886" y="22927"/>
                    <a:pt x="65488" y="18606"/>
                    <a:pt x="62353" y="15599"/>
                  </a:cubicBezTo>
                  <a:cubicBezTo>
                    <a:pt x="53712" y="7339"/>
                    <a:pt x="39521" y="14455"/>
                    <a:pt x="30583" y="22376"/>
                  </a:cubicBezTo>
                  <a:cubicBezTo>
                    <a:pt x="19147" y="32542"/>
                    <a:pt x="8895" y="43979"/>
                    <a:pt x="0" y="56433"/>
                  </a:cubicBezTo>
                  <a:cubicBezTo>
                    <a:pt x="40114" y="64354"/>
                    <a:pt x="80187" y="72318"/>
                    <a:pt x="120301" y="80239"/>
                  </a:cubicBezTo>
                  <a:cubicBezTo>
                    <a:pt x="131569" y="82484"/>
                    <a:pt x="146183" y="83204"/>
                    <a:pt x="151435" y="72954"/>
                  </a:cubicBezTo>
                  <a:cubicBezTo>
                    <a:pt x="154231" y="67489"/>
                    <a:pt x="152918" y="60754"/>
                    <a:pt x="150334" y="55162"/>
                  </a:cubicBezTo>
                  <a:cubicBezTo>
                    <a:pt x="139871" y="32754"/>
                    <a:pt x="109499" y="23774"/>
                    <a:pt x="86795" y="33644"/>
                  </a:cubicBezTo>
                  <a:cubicBezTo>
                    <a:pt x="64090" y="43513"/>
                    <a:pt x="50196" y="68590"/>
                    <a:pt x="49645" y="93328"/>
                  </a:cubicBezTo>
                  <a:cubicBezTo>
                    <a:pt x="49434" y="102139"/>
                    <a:pt x="50831" y="111204"/>
                    <a:pt x="55237" y="118829"/>
                  </a:cubicBezTo>
                  <a:cubicBezTo>
                    <a:pt x="65107" y="135773"/>
                    <a:pt x="88447" y="141279"/>
                    <a:pt x="107042" y="135222"/>
                  </a:cubicBezTo>
                  <a:cubicBezTo>
                    <a:pt x="125681" y="129165"/>
                    <a:pt x="140041" y="114042"/>
                    <a:pt x="150757" y="97649"/>
                  </a:cubicBezTo>
                  <a:cubicBezTo>
                    <a:pt x="157366" y="87525"/>
                    <a:pt x="163126" y="75198"/>
                    <a:pt x="159399" y="63677"/>
                  </a:cubicBezTo>
                  <a:cubicBezTo>
                    <a:pt x="154697" y="49148"/>
                    <a:pt x="137414" y="43048"/>
                    <a:pt x="122165" y="41777"/>
                  </a:cubicBezTo>
                  <a:cubicBezTo>
                    <a:pt x="116150" y="41269"/>
                    <a:pt x="109965" y="41226"/>
                    <a:pt x="104374" y="43471"/>
                  </a:cubicBezTo>
                  <a:cubicBezTo>
                    <a:pt x="95605" y="46987"/>
                    <a:pt x="89760" y="55925"/>
                    <a:pt x="88235" y="65244"/>
                  </a:cubicBezTo>
                  <a:cubicBezTo>
                    <a:pt x="86667" y="74563"/>
                    <a:pt x="88913" y="84179"/>
                    <a:pt x="92640" y="92862"/>
                  </a:cubicBezTo>
                  <a:cubicBezTo>
                    <a:pt x="97639" y="104469"/>
                    <a:pt x="105645" y="115186"/>
                    <a:pt x="116743" y="121201"/>
                  </a:cubicBezTo>
                  <a:cubicBezTo>
                    <a:pt x="127841" y="127258"/>
                    <a:pt x="142243" y="127936"/>
                    <a:pt x="152833" y="121031"/>
                  </a:cubicBezTo>
                  <a:cubicBezTo>
                    <a:pt x="166473" y="112136"/>
                    <a:pt x="170412" y="93879"/>
                    <a:pt x="170116" y="77613"/>
                  </a:cubicBezTo>
                  <a:cubicBezTo>
                    <a:pt x="170073" y="74351"/>
                    <a:pt x="169777" y="70836"/>
                    <a:pt x="167743" y="68294"/>
                  </a:cubicBezTo>
                  <a:cubicBezTo>
                    <a:pt x="164609" y="64354"/>
                    <a:pt x="158297" y="64312"/>
                    <a:pt x="154061" y="66938"/>
                  </a:cubicBezTo>
                  <a:cubicBezTo>
                    <a:pt x="149783" y="69565"/>
                    <a:pt x="147157" y="74182"/>
                    <a:pt x="145081" y="78757"/>
                  </a:cubicBezTo>
                  <a:cubicBezTo>
                    <a:pt x="139278" y="91507"/>
                    <a:pt x="138473" y="110145"/>
                    <a:pt x="151223" y="115864"/>
                  </a:cubicBezTo>
                  <a:cubicBezTo>
                    <a:pt x="156307" y="118151"/>
                    <a:pt x="162195" y="117516"/>
                    <a:pt x="167743" y="116838"/>
                  </a:cubicBezTo>
                  <a:cubicBezTo>
                    <a:pt x="176851" y="115737"/>
                    <a:pt x="186763" y="114254"/>
                    <a:pt x="193074" y="107561"/>
                  </a:cubicBezTo>
                  <a:cubicBezTo>
                    <a:pt x="194473" y="108705"/>
                    <a:pt x="195870" y="109806"/>
                    <a:pt x="197226" y="110950"/>
                  </a:cubicBezTo>
                  <a:cubicBezTo>
                    <a:pt x="199513" y="110314"/>
                    <a:pt x="201377" y="108324"/>
                    <a:pt x="201885" y="106036"/>
                  </a:cubicBezTo>
                  <a:cubicBezTo>
                    <a:pt x="196887" y="136238"/>
                    <a:pt x="165244" y="159367"/>
                    <a:pt x="134915" y="155004"/>
                  </a:cubicBezTo>
                  <a:cubicBezTo>
                    <a:pt x="156179" y="131875"/>
                    <a:pt x="174563" y="106121"/>
                    <a:pt x="189516" y="78502"/>
                  </a:cubicBezTo>
                </a:path>
              </a:pathLst>
            </a:custGeom>
            <a:no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407" name="Google Shape;407;p33"/>
            <p:cNvSpPr/>
            <p:nvPr/>
          </p:nvSpPr>
          <p:spPr>
            <a:xfrm flipH="1">
              <a:off x="6494839" y="1728934"/>
              <a:ext cx="369692" cy="241688"/>
            </a:xfrm>
            <a:custGeom>
              <a:avLst/>
              <a:gdLst/>
              <a:ahLst/>
              <a:cxnLst/>
              <a:rect l="l" t="t" r="r" b="b"/>
              <a:pathLst>
                <a:path w="120030" h="78470" extrusionOk="0">
                  <a:moveTo>
                    <a:pt x="68707" y="50301"/>
                  </a:moveTo>
                  <a:cubicBezTo>
                    <a:pt x="68707" y="50301"/>
                    <a:pt x="79000" y="32892"/>
                    <a:pt x="85058" y="33443"/>
                  </a:cubicBezTo>
                  <a:cubicBezTo>
                    <a:pt x="91115" y="33993"/>
                    <a:pt x="114116" y="41660"/>
                    <a:pt x="119581" y="24166"/>
                  </a:cubicBezTo>
                  <a:cubicBezTo>
                    <a:pt x="125045" y="6671"/>
                    <a:pt x="79127" y="-2352"/>
                    <a:pt x="70359" y="529"/>
                  </a:cubicBezTo>
                  <a:cubicBezTo>
                    <a:pt x="53415" y="6078"/>
                    <a:pt x="40326" y="19887"/>
                    <a:pt x="29101" y="33696"/>
                  </a:cubicBezTo>
                  <a:cubicBezTo>
                    <a:pt x="17876" y="47506"/>
                    <a:pt x="8895" y="63052"/>
                    <a:pt x="0" y="78471"/>
                  </a:cubicBezTo>
                </a:path>
              </a:pathLst>
            </a:custGeom>
            <a:solidFill>
              <a:srgbClr val="F6B26B"/>
            </a:solidFill>
            <a:ln w="7825" cap="rnd" cmpd="sng">
              <a:solidFill>
                <a:schemeClr val="dk1"/>
              </a:solidFill>
              <a:prstDash val="solid"/>
              <a:round/>
              <a:headEnd type="none" w="sm" len="sm"/>
              <a:tailEnd type="none" w="sm" len="sm"/>
            </a:ln>
          </p:spPr>
          <p:txBody>
            <a:bodyPr spcFirstLastPara="1" wrap="square" lIns="56325" tIns="28150" rIns="56325" bIns="28150" anchor="ctr" anchorCtr="0">
              <a:noAutofit/>
            </a:bodyPr>
            <a:lstStyle/>
            <a:p>
              <a:pPr marL="0" marR="0" lvl="0" indent="0" algn="l" rtl="0">
                <a:spcBef>
                  <a:spcPts val="0"/>
                </a:spcBef>
                <a:spcAft>
                  <a:spcPts val="0"/>
                </a:spcAft>
                <a:buNone/>
              </a:pPr>
              <a:endParaRPr sz="1150">
                <a:solidFill>
                  <a:schemeClr val="dk1"/>
                </a:solidFill>
                <a:latin typeface="Arial"/>
                <a:ea typeface="Arial"/>
                <a:cs typeface="Arial"/>
                <a:sym typeface="Arial"/>
              </a:endParaRPr>
            </a:p>
          </p:txBody>
        </p:sp>
        <p:sp>
          <p:nvSpPr>
            <p:cNvPr id="408" name="Google Shape;408;p33"/>
            <p:cNvSpPr/>
            <p:nvPr/>
          </p:nvSpPr>
          <p:spPr>
            <a:xfrm>
              <a:off x="6370311" y="964900"/>
              <a:ext cx="134700" cy="125400"/>
            </a:xfrm>
            <a:prstGeom prst="ellipse">
              <a:avLst/>
            </a:prstGeom>
            <a:solidFill>
              <a:schemeClr val="lt1"/>
            </a:solidFill>
            <a:ln w="7825" cap="flat" cmpd="sng">
              <a:solidFill>
                <a:schemeClr val="dk1"/>
              </a:solidFill>
              <a:prstDash val="solid"/>
              <a:round/>
              <a:headEnd type="none" w="sm" len="sm"/>
              <a:tailEnd type="none" w="sm" len="sm"/>
            </a:ln>
          </p:spPr>
          <p:txBody>
            <a:bodyPr spcFirstLastPara="1" wrap="square" lIns="75100" tIns="75100" rIns="75100" bIns="75100" anchor="ctr" anchorCtr="0">
              <a:noAutofit/>
            </a:bodyPr>
            <a:lstStyle/>
            <a:p>
              <a:pPr marL="0" lvl="0" indent="0" algn="ctr" rtl="0">
                <a:spcBef>
                  <a:spcPts val="0"/>
                </a:spcBef>
                <a:spcAft>
                  <a:spcPts val="0"/>
                </a:spcAft>
                <a:buNone/>
              </a:pPr>
              <a:endParaRPr sz="1150">
                <a:latin typeface="Poppins"/>
                <a:ea typeface="Poppins"/>
                <a:cs typeface="Poppins"/>
                <a:sym typeface="Poppins"/>
              </a:endParaRPr>
            </a:p>
          </p:txBody>
        </p:sp>
        <p:sp>
          <p:nvSpPr>
            <p:cNvPr id="409" name="Google Shape;409;p33"/>
            <p:cNvSpPr/>
            <p:nvPr/>
          </p:nvSpPr>
          <p:spPr>
            <a:xfrm>
              <a:off x="6370300" y="1137025"/>
              <a:ext cx="72300" cy="68400"/>
            </a:xfrm>
            <a:prstGeom prst="ellipse">
              <a:avLst/>
            </a:prstGeom>
            <a:solidFill>
              <a:schemeClr val="lt1"/>
            </a:solidFill>
            <a:ln w="7825" cap="flat" cmpd="sng">
              <a:solidFill>
                <a:schemeClr val="dk1"/>
              </a:solidFill>
              <a:prstDash val="solid"/>
              <a:round/>
              <a:headEnd type="none" w="sm" len="sm"/>
              <a:tailEnd type="none" w="sm" len="sm"/>
            </a:ln>
          </p:spPr>
          <p:txBody>
            <a:bodyPr spcFirstLastPara="1" wrap="square" lIns="75100" tIns="75100" rIns="75100" bIns="75100" anchor="ctr" anchorCtr="0">
              <a:noAutofit/>
            </a:bodyPr>
            <a:lstStyle/>
            <a:p>
              <a:pPr marL="0" lvl="0" indent="0" algn="ctr" rtl="0">
                <a:spcBef>
                  <a:spcPts val="0"/>
                </a:spcBef>
                <a:spcAft>
                  <a:spcPts val="0"/>
                </a:spcAft>
                <a:buNone/>
              </a:pPr>
              <a:endParaRPr sz="1150">
                <a:latin typeface="Poppins"/>
                <a:ea typeface="Poppins"/>
                <a:cs typeface="Poppins"/>
                <a:sym typeface="Poppins"/>
              </a:endParaRPr>
            </a:p>
          </p:txBody>
        </p:sp>
      </p:grpSp>
      <p:cxnSp>
        <p:nvCxnSpPr>
          <p:cNvPr id="410" name="Google Shape;410;p33"/>
          <p:cNvCxnSpPr/>
          <p:nvPr/>
        </p:nvCxnSpPr>
        <p:spPr>
          <a:xfrm>
            <a:off x="-55050" y="1915800"/>
            <a:ext cx="42864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4"/>
          <p:cNvSpPr txBox="1">
            <a:spLocks noGrp="1"/>
          </p:cNvSpPr>
          <p:nvPr>
            <p:ph type="title"/>
          </p:nvPr>
        </p:nvSpPr>
        <p:spPr>
          <a:xfrm>
            <a:off x="244550" y="427100"/>
            <a:ext cx="8590200" cy="4608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500"/>
              <a:t>Discussion Questions</a:t>
            </a:r>
            <a:endParaRPr sz="3500"/>
          </a:p>
          <a:p>
            <a:pPr marL="0" lvl="0" indent="0" algn="l" rtl="0">
              <a:spcBef>
                <a:spcPts val="0"/>
              </a:spcBef>
              <a:spcAft>
                <a:spcPts val="0"/>
              </a:spcAft>
              <a:buNone/>
            </a:pPr>
            <a:r>
              <a:rPr lang="en" sz="1900"/>
              <a:t>Think about a child who struggles in your class? What might that child carry in their invisible backpack?</a:t>
            </a:r>
            <a:r>
              <a:rPr lang="en" sz="1600"/>
              <a:t> </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500"/>
              <a:t>Examples: </a:t>
            </a:r>
            <a:endParaRPr sz="1500"/>
          </a:p>
          <a:p>
            <a:pPr marL="457200" lvl="0" indent="-323850" algn="l" rtl="0">
              <a:spcBef>
                <a:spcPts val="0"/>
              </a:spcBef>
              <a:spcAft>
                <a:spcPts val="0"/>
              </a:spcAft>
              <a:buSzPts val="1500"/>
              <a:buChar char="●"/>
            </a:pPr>
            <a:r>
              <a:rPr lang="en" sz="1500" b="0"/>
              <a:t>Parents arguing</a:t>
            </a:r>
            <a:endParaRPr sz="1500" b="0"/>
          </a:p>
          <a:p>
            <a:pPr marL="457200" lvl="0" indent="-323850" algn="l" rtl="0">
              <a:spcBef>
                <a:spcPts val="0"/>
              </a:spcBef>
              <a:spcAft>
                <a:spcPts val="0"/>
              </a:spcAft>
              <a:buSzPts val="1500"/>
              <a:buChar char="●"/>
            </a:pPr>
            <a:r>
              <a:rPr lang="en" sz="1500" b="0"/>
              <a:t>Moving</a:t>
            </a:r>
            <a:endParaRPr sz="1500" b="0"/>
          </a:p>
          <a:p>
            <a:pPr marL="457200" lvl="0" indent="-323850" algn="l" rtl="0">
              <a:spcBef>
                <a:spcPts val="0"/>
              </a:spcBef>
              <a:spcAft>
                <a:spcPts val="0"/>
              </a:spcAft>
              <a:buSzPts val="1500"/>
              <a:buChar char="●"/>
            </a:pPr>
            <a:r>
              <a:rPr lang="en" sz="1500" b="0"/>
              <a:t>Food insecurity</a:t>
            </a:r>
            <a:endParaRPr sz="1500" b="0"/>
          </a:p>
          <a:p>
            <a:pPr marL="457200" lvl="0" indent="-323850" algn="l" rtl="0">
              <a:spcBef>
                <a:spcPts val="0"/>
              </a:spcBef>
              <a:spcAft>
                <a:spcPts val="0"/>
              </a:spcAft>
              <a:buSzPts val="1500"/>
              <a:buChar char="●"/>
            </a:pPr>
            <a:r>
              <a:rPr lang="en" sz="1500" b="0"/>
              <a:t>Sleep problems</a:t>
            </a:r>
            <a:endParaRPr sz="1500" b="0"/>
          </a:p>
          <a:p>
            <a:pPr marL="457200" lvl="0" indent="-323850" algn="l" rtl="0">
              <a:spcBef>
                <a:spcPts val="0"/>
              </a:spcBef>
              <a:spcAft>
                <a:spcPts val="0"/>
              </a:spcAft>
              <a:buSzPts val="1500"/>
              <a:buChar char="●"/>
            </a:pPr>
            <a:r>
              <a:rPr lang="en" sz="1500" b="0"/>
              <a:t>Parent working a lot or at night</a:t>
            </a:r>
            <a:endParaRPr sz="1500" b="0"/>
          </a:p>
          <a:p>
            <a:pPr marL="457200" lvl="0" indent="-323850" algn="l" rtl="0">
              <a:spcBef>
                <a:spcPts val="0"/>
              </a:spcBef>
              <a:spcAft>
                <a:spcPts val="0"/>
              </a:spcAft>
              <a:buSzPts val="1500"/>
              <a:buChar char="●"/>
            </a:pPr>
            <a:r>
              <a:rPr lang="en" sz="1500" b="0"/>
              <a:t>Foster care</a:t>
            </a:r>
            <a:endParaRPr sz="1500" b="0"/>
          </a:p>
          <a:p>
            <a:pPr marL="457200" lvl="0" indent="-323850" algn="l" rtl="0">
              <a:spcBef>
                <a:spcPts val="0"/>
              </a:spcBef>
              <a:spcAft>
                <a:spcPts val="0"/>
              </a:spcAft>
              <a:buSzPts val="1500"/>
              <a:buChar char="●"/>
            </a:pPr>
            <a:r>
              <a:rPr lang="en" sz="1500" b="0"/>
              <a:t>Domestic violence</a:t>
            </a:r>
            <a:endParaRPr sz="1500" b="0"/>
          </a:p>
          <a:p>
            <a:pPr marL="457200" lvl="0" indent="-323850" algn="l" rtl="0">
              <a:spcBef>
                <a:spcPts val="0"/>
              </a:spcBef>
              <a:spcAft>
                <a:spcPts val="0"/>
              </a:spcAft>
              <a:buSzPts val="1500"/>
              <a:buChar char="●"/>
            </a:pPr>
            <a:r>
              <a:rPr lang="en" sz="1500" b="0"/>
              <a:t>Loss of a caregiver </a:t>
            </a:r>
            <a:endParaRPr sz="1500" b="0"/>
          </a:p>
          <a:p>
            <a:pPr marL="457200" lvl="0" indent="-323850" algn="l" rtl="0">
              <a:spcBef>
                <a:spcPts val="0"/>
              </a:spcBef>
              <a:spcAft>
                <a:spcPts val="0"/>
              </a:spcAft>
              <a:buSzPts val="1500"/>
              <a:buChar char="●"/>
            </a:pPr>
            <a:r>
              <a:rPr lang="en" sz="1500" b="0"/>
              <a:t>Abuse </a:t>
            </a:r>
            <a:endParaRPr sz="1500" b="0"/>
          </a:p>
          <a:p>
            <a:pPr marL="0" lvl="0" indent="0" algn="l" rtl="0">
              <a:spcBef>
                <a:spcPts val="0"/>
              </a:spcBef>
              <a:spcAft>
                <a:spcPts val="0"/>
              </a:spcAft>
              <a:buNone/>
            </a:pPr>
            <a:endParaRPr sz="1500" b="0"/>
          </a:p>
          <a:p>
            <a:pPr marL="0" lvl="0" indent="0" algn="l" rtl="0">
              <a:spcBef>
                <a:spcPts val="0"/>
              </a:spcBef>
              <a:spcAft>
                <a:spcPts val="0"/>
              </a:spcAft>
              <a:buNone/>
            </a:pPr>
            <a:r>
              <a:rPr lang="en" sz="2200" b="0" i="1"/>
              <a:t>Many of our students are carrying things they are too little to explain. </a:t>
            </a:r>
            <a:endParaRPr sz="2200" b="0" i="1"/>
          </a:p>
        </p:txBody>
      </p:sp>
      <p:pic>
        <p:nvPicPr>
          <p:cNvPr id="416" name="Google Shape;416;p34" descr="backpack   bag  shopping (Provided by Getty Images)"/>
          <p:cNvPicPr preferRelativeResize="0"/>
          <p:nvPr/>
        </p:nvPicPr>
        <p:blipFill>
          <a:blip r:embed="rId3">
            <a:alphaModFix/>
          </a:blip>
          <a:stretch>
            <a:fillRect/>
          </a:stretch>
        </p:blipFill>
        <p:spPr>
          <a:xfrm>
            <a:off x="4517750" y="1446076"/>
            <a:ext cx="2668201" cy="26682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5"/>
          <p:cNvSpPr txBox="1">
            <a:spLocks noGrp="1"/>
          </p:cNvSpPr>
          <p:nvPr>
            <p:ph type="title" idx="2"/>
          </p:nvPr>
        </p:nvSpPr>
        <p:spPr>
          <a:xfrm>
            <a:off x="3745950" y="1356275"/>
            <a:ext cx="16521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422" name="Google Shape;422;p35"/>
          <p:cNvSpPr txBox="1">
            <a:spLocks noGrp="1"/>
          </p:cNvSpPr>
          <p:nvPr>
            <p:ph type="title"/>
          </p:nvPr>
        </p:nvSpPr>
        <p:spPr>
          <a:xfrm>
            <a:off x="1637850" y="2195988"/>
            <a:ext cx="5868300" cy="1078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Possible causes</a:t>
            </a:r>
            <a:endParaRPr/>
          </a:p>
        </p:txBody>
      </p:sp>
      <p:sp>
        <p:nvSpPr>
          <p:cNvPr id="423" name="Google Shape;423;p35"/>
          <p:cNvSpPr txBox="1">
            <a:spLocks noGrp="1"/>
          </p:cNvSpPr>
          <p:nvPr>
            <p:ph type="subTitle" idx="1"/>
          </p:nvPr>
        </p:nvSpPr>
        <p:spPr>
          <a:xfrm>
            <a:off x="1637850" y="3274225"/>
            <a:ext cx="5868300" cy="51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Causes of childhood trauma</a:t>
            </a:r>
            <a:endParaRPr/>
          </a:p>
        </p:txBody>
      </p:sp>
      <p:cxnSp>
        <p:nvCxnSpPr>
          <p:cNvPr id="424" name="Google Shape;424;p35"/>
          <p:cNvCxnSpPr/>
          <p:nvPr/>
        </p:nvCxnSpPr>
        <p:spPr>
          <a:xfrm>
            <a:off x="2400150" y="3274250"/>
            <a:ext cx="43437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6"/>
          <p:cNvSpPr txBox="1">
            <a:spLocks noGrp="1"/>
          </p:cNvSpPr>
          <p:nvPr>
            <p:ph type="title"/>
          </p:nvPr>
        </p:nvSpPr>
        <p:spPr>
          <a:xfrm>
            <a:off x="1094700" y="1641763"/>
            <a:ext cx="6954600" cy="214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Although we tend to think that a trauma is caused by a single event that generates post-traumatic stress disorder, there are situations that, repeated over time, can leave a similar imprint.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3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Causes of childhood trauma</a:t>
            </a:r>
            <a:endParaRPr/>
          </a:p>
        </p:txBody>
      </p:sp>
      <p:sp>
        <p:nvSpPr>
          <p:cNvPr id="435" name="Google Shape;435;p37"/>
          <p:cNvSpPr txBox="1">
            <a:spLocks noGrp="1"/>
          </p:cNvSpPr>
          <p:nvPr>
            <p:ph type="subTitle" idx="3"/>
          </p:nvPr>
        </p:nvSpPr>
        <p:spPr>
          <a:xfrm>
            <a:off x="713225" y="2140937"/>
            <a:ext cx="1941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Simple trauma</a:t>
            </a:r>
            <a:endParaRPr/>
          </a:p>
        </p:txBody>
      </p:sp>
      <p:sp>
        <p:nvSpPr>
          <p:cNvPr id="436" name="Google Shape;436;p37"/>
          <p:cNvSpPr txBox="1">
            <a:spLocks noGrp="1"/>
          </p:cNvSpPr>
          <p:nvPr>
            <p:ph type="subTitle" idx="4"/>
          </p:nvPr>
        </p:nvSpPr>
        <p:spPr>
          <a:xfrm>
            <a:off x="3145875" y="1884600"/>
            <a:ext cx="5278200" cy="108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Due to a serious but </a:t>
            </a:r>
            <a:r>
              <a:rPr lang="en" b="1"/>
              <a:t>one-time even</a:t>
            </a:r>
            <a:r>
              <a:rPr lang="en"/>
              <a:t>t such as, for example, living through or witnessing an accident</a:t>
            </a:r>
            <a:endParaRPr/>
          </a:p>
        </p:txBody>
      </p:sp>
      <p:sp>
        <p:nvSpPr>
          <p:cNvPr id="437" name="Google Shape;437;p37"/>
          <p:cNvSpPr txBox="1">
            <a:spLocks noGrp="1"/>
          </p:cNvSpPr>
          <p:nvPr>
            <p:ph type="subTitle" idx="1"/>
          </p:nvPr>
        </p:nvSpPr>
        <p:spPr>
          <a:xfrm>
            <a:off x="713225" y="3433125"/>
            <a:ext cx="1941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Complex trauma</a:t>
            </a:r>
            <a:endParaRPr/>
          </a:p>
        </p:txBody>
      </p:sp>
      <p:sp>
        <p:nvSpPr>
          <p:cNvPr id="438" name="Google Shape;438;p37"/>
          <p:cNvSpPr txBox="1">
            <a:spLocks noGrp="1"/>
          </p:cNvSpPr>
          <p:nvPr>
            <p:ph type="subTitle" idx="2"/>
          </p:nvPr>
        </p:nvSpPr>
        <p:spPr>
          <a:xfrm>
            <a:off x="3145875" y="3176799"/>
            <a:ext cx="5278200" cy="1085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b="1"/>
              <a:t>Prolonged situations over time</a:t>
            </a:r>
            <a:r>
              <a:rPr lang="en"/>
              <a:t> such as bullying, physical or psychological abuse (direct or indirect), emotional neglect, community violence in at-risk contexts, etc</a:t>
            </a:r>
            <a:endParaRPr/>
          </a:p>
        </p:txBody>
      </p:sp>
      <p:sp>
        <p:nvSpPr>
          <p:cNvPr id="439" name="Google Shape;439;p37"/>
          <p:cNvSpPr txBox="1">
            <a:spLocks noGrp="1"/>
          </p:cNvSpPr>
          <p:nvPr>
            <p:ph type="subTitle" idx="4"/>
          </p:nvPr>
        </p:nvSpPr>
        <p:spPr>
          <a:xfrm>
            <a:off x="713225" y="1177625"/>
            <a:ext cx="7717500" cy="51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this way, experts distinguish between:</a:t>
            </a:r>
            <a:endParaRPr/>
          </a:p>
        </p:txBody>
      </p:sp>
      <p:cxnSp>
        <p:nvCxnSpPr>
          <p:cNvPr id="440" name="Google Shape;440;p37"/>
          <p:cNvCxnSpPr/>
          <p:nvPr/>
        </p:nvCxnSpPr>
        <p:spPr>
          <a:xfrm>
            <a:off x="2031750" y="1076350"/>
            <a:ext cx="5080500" cy="0"/>
          </a:xfrm>
          <a:prstGeom prst="straightConnector1">
            <a:avLst/>
          </a:prstGeom>
          <a:noFill/>
          <a:ln w="19050" cap="flat" cmpd="sng">
            <a:solidFill>
              <a:schemeClr val="dk1"/>
            </a:solidFill>
            <a:prstDash val="solid"/>
            <a:round/>
            <a:headEnd type="none" w="med" len="med"/>
            <a:tailEnd type="none" w="med" len="med"/>
          </a:ln>
        </p:spPr>
      </p:cxnSp>
      <p:cxnSp>
        <p:nvCxnSpPr>
          <p:cNvPr id="441" name="Google Shape;441;p37"/>
          <p:cNvCxnSpPr>
            <a:stCxn id="435" idx="3"/>
            <a:endCxn id="436" idx="1"/>
          </p:cNvCxnSpPr>
          <p:nvPr/>
        </p:nvCxnSpPr>
        <p:spPr>
          <a:xfrm>
            <a:off x="2655125" y="2427287"/>
            <a:ext cx="490800" cy="0"/>
          </a:xfrm>
          <a:prstGeom prst="straightConnector1">
            <a:avLst/>
          </a:prstGeom>
          <a:noFill/>
          <a:ln w="9525" cap="flat" cmpd="sng">
            <a:solidFill>
              <a:schemeClr val="dk1"/>
            </a:solidFill>
            <a:prstDash val="solid"/>
            <a:round/>
            <a:headEnd type="none" w="med" len="med"/>
            <a:tailEnd type="stealth" w="med" len="med"/>
          </a:ln>
        </p:spPr>
      </p:cxnSp>
      <p:cxnSp>
        <p:nvCxnSpPr>
          <p:cNvPr id="442" name="Google Shape;442;p37"/>
          <p:cNvCxnSpPr>
            <a:stCxn id="437" idx="3"/>
            <a:endCxn id="438" idx="1"/>
          </p:cNvCxnSpPr>
          <p:nvPr/>
        </p:nvCxnSpPr>
        <p:spPr>
          <a:xfrm>
            <a:off x="2655125" y="3719475"/>
            <a:ext cx="490800" cy="0"/>
          </a:xfrm>
          <a:prstGeom prst="straightConnector1">
            <a:avLst/>
          </a:prstGeom>
          <a:noFill/>
          <a:ln w="9525" cap="flat" cmpd="sng">
            <a:solidFill>
              <a:schemeClr val="dk1"/>
            </a:solidFill>
            <a:prstDash val="solid"/>
            <a:round/>
            <a:headEnd type="none" w="med" len="med"/>
            <a:tailEnd type="stealth" w="med" len="med"/>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38"/>
          <p:cNvSpPr txBox="1">
            <a:spLocks noGrp="1"/>
          </p:cNvSpPr>
          <p:nvPr>
            <p:ph type="title"/>
          </p:nvPr>
        </p:nvSpPr>
        <p:spPr>
          <a:xfrm>
            <a:off x="863500" y="392900"/>
            <a:ext cx="3781200" cy="1114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Examples:</a:t>
            </a:r>
            <a:endParaRPr/>
          </a:p>
        </p:txBody>
      </p:sp>
      <p:sp>
        <p:nvSpPr>
          <p:cNvPr id="448" name="Google Shape;448;p38"/>
          <p:cNvSpPr txBox="1">
            <a:spLocks noGrp="1"/>
          </p:cNvSpPr>
          <p:nvPr>
            <p:ph type="body" idx="1"/>
          </p:nvPr>
        </p:nvSpPr>
        <p:spPr>
          <a:xfrm>
            <a:off x="320100" y="1748125"/>
            <a:ext cx="8675400" cy="28125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Trauma results from</a:t>
            </a:r>
            <a:r>
              <a:rPr lang="en" sz="1800" b="1">
                <a:solidFill>
                  <a:srgbClr val="595959"/>
                </a:solidFill>
                <a:latin typeface="Arial"/>
                <a:ea typeface="Arial"/>
                <a:cs typeface="Arial"/>
                <a:sym typeface="Arial"/>
              </a:rPr>
              <a:t> experiencing or witnessing</a:t>
            </a:r>
            <a:r>
              <a:rPr lang="en" sz="1800">
                <a:solidFill>
                  <a:srgbClr val="595959"/>
                </a:solidFill>
                <a:latin typeface="Arial"/>
                <a:ea typeface="Arial"/>
                <a:cs typeface="Arial"/>
                <a:sym typeface="Arial"/>
              </a:rPr>
              <a:t> </a:t>
            </a:r>
            <a:r>
              <a:rPr lang="en" sz="1800" b="1">
                <a:solidFill>
                  <a:srgbClr val="595959"/>
                </a:solidFill>
                <a:latin typeface="Arial"/>
                <a:ea typeface="Arial"/>
                <a:cs typeface="Arial"/>
                <a:sym typeface="Arial"/>
              </a:rPr>
              <a:t>events</a:t>
            </a:r>
            <a:r>
              <a:rPr lang="en" sz="1800">
                <a:solidFill>
                  <a:srgbClr val="595959"/>
                </a:solidFill>
                <a:latin typeface="Arial"/>
                <a:ea typeface="Arial"/>
                <a:cs typeface="Arial"/>
                <a:sym typeface="Arial"/>
              </a:rPr>
              <a:t> that are physically or emotionally harmful.</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May include</a:t>
            </a:r>
            <a:r>
              <a:rPr lang="en" sz="1800" b="1">
                <a:solidFill>
                  <a:srgbClr val="595959"/>
                </a:solidFill>
                <a:latin typeface="Arial"/>
                <a:ea typeface="Arial"/>
                <a:cs typeface="Arial"/>
                <a:sym typeface="Arial"/>
              </a:rPr>
              <a:t> abuse, neglect, violence, natural disasters, loss, or serious accidents.</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Effects can be immediate or appear later in development.</a:t>
            </a:r>
            <a:endParaRPr sz="1800">
              <a:solidFill>
                <a:srgbClr val="595959"/>
              </a:solidFill>
              <a:latin typeface="Arial"/>
              <a:ea typeface="Arial"/>
              <a:cs typeface="Arial"/>
              <a:sym typeface="Arial"/>
            </a:endParaRPr>
          </a:p>
          <a:p>
            <a:pPr marL="0" lvl="0" indent="0" algn="l" rtl="0">
              <a:spcBef>
                <a:spcPts val="1200"/>
              </a:spcBef>
              <a:spcAft>
                <a:spcPts val="1200"/>
              </a:spcAft>
              <a:buNone/>
            </a:pPr>
            <a:r>
              <a:rPr lang="en" sz="1800" b="1">
                <a:solidFill>
                  <a:srgbClr val="595959"/>
                </a:solidFill>
                <a:latin typeface="Arial"/>
                <a:ea typeface="Arial"/>
                <a:cs typeface="Arial"/>
                <a:sym typeface="Arial"/>
              </a:rPr>
              <a:t>Trauma can overwhelm a child's ability to cope, children may not have the vocabulary or language to express their experience/trauma.</a:t>
            </a:r>
            <a:endParaRPr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9"/>
          <p:cNvSpPr txBox="1">
            <a:spLocks noGrp="1"/>
          </p:cNvSpPr>
          <p:nvPr>
            <p:ph type="title"/>
          </p:nvPr>
        </p:nvSpPr>
        <p:spPr>
          <a:xfrm>
            <a:off x="885550" y="547450"/>
            <a:ext cx="7635300" cy="111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rgbClr val="000000"/>
                </a:solidFill>
              </a:rPr>
              <a:t>How Common is Childhood Trauma?</a:t>
            </a:r>
            <a:endParaRPr>
              <a:solidFill>
                <a:srgbClr val="000000"/>
              </a:solidFill>
            </a:endParaRPr>
          </a:p>
          <a:p>
            <a:pPr marL="0" lvl="0" indent="0" algn="ctr" rtl="0">
              <a:spcBef>
                <a:spcPts val="0"/>
              </a:spcBef>
              <a:spcAft>
                <a:spcPts val="0"/>
              </a:spcAft>
              <a:buNone/>
            </a:pPr>
            <a:endParaRPr/>
          </a:p>
        </p:txBody>
      </p:sp>
      <p:sp>
        <p:nvSpPr>
          <p:cNvPr id="454" name="Google Shape;454;p39"/>
          <p:cNvSpPr txBox="1">
            <a:spLocks noGrp="1"/>
          </p:cNvSpPr>
          <p:nvPr>
            <p:ph type="body" idx="1"/>
          </p:nvPr>
        </p:nvSpPr>
        <p:spPr>
          <a:xfrm>
            <a:off x="275950" y="1348800"/>
            <a:ext cx="8868000" cy="29937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en" sz="1800">
                <a:solidFill>
                  <a:srgbClr val="1B1B1B"/>
                </a:solidFill>
                <a:highlight>
                  <a:srgbClr val="FFFFFF"/>
                </a:highlight>
                <a:latin typeface="Arial"/>
                <a:ea typeface="Arial"/>
                <a:cs typeface="Arial"/>
                <a:sym typeface="Arial"/>
              </a:rPr>
              <a:t>It is estimated that among a healthy cohort of children, </a:t>
            </a:r>
            <a:r>
              <a:rPr lang="en" sz="1800" b="1">
                <a:solidFill>
                  <a:srgbClr val="1B1B1B"/>
                </a:solidFill>
                <a:highlight>
                  <a:srgbClr val="FFFFFF"/>
                </a:highlight>
                <a:latin typeface="Arial"/>
                <a:ea typeface="Arial"/>
                <a:cs typeface="Arial"/>
                <a:sym typeface="Arial"/>
              </a:rPr>
              <a:t>26% will witness or experience a traumatic event before the age of 4 years </a:t>
            </a:r>
            <a:r>
              <a:rPr lang="en" sz="1800">
                <a:solidFill>
                  <a:srgbClr val="1B1B1B"/>
                </a:solidFill>
                <a:highlight>
                  <a:srgbClr val="FFFFFF"/>
                </a:highlight>
                <a:latin typeface="Arial"/>
                <a:ea typeface="Arial"/>
                <a:cs typeface="Arial"/>
                <a:sym typeface="Arial"/>
              </a:rPr>
              <a:t>(</a:t>
            </a:r>
            <a:r>
              <a:rPr lang="en" sz="1800" u="sng">
                <a:solidFill>
                  <a:srgbClr val="005EA2"/>
                </a:solidFill>
                <a:highlight>
                  <a:srgbClr val="FFFFFF"/>
                </a:highlight>
                <a:latin typeface="Arial"/>
                <a:ea typeface="Arial"/>
                <a:cs typeface="Arial"/>
                <a:sym typeface="Arial"/>
                <a:hlinkClick r:id="rId3">
                  <a:extLst>
                    <a:ext uri="{A12FA001-AC4F-418D-AE19-62706E023703}">
                      <ahyp:hlinkClr xmlns:ahyp="http://schemas.microsoft.com/office/drawing/2018/hyperlinkcolor" val="tx"/>
                    </a:ext>
                  </a:extLst>
                </a:hlinkClick>
              </a:rPr>
              <a:t>Briggs-Gowan, Ford, Fraleigh, McCarthy, &amp; Carter, 2010</a:t>
            </a:r>
            <a:r>
              <a:rPr lang="en" sz="1800">
                <a:solidFill>
                  <a:srgbClr val="1B1B1B"/>
                </a:solidFill>
                <a:highlight>
                  <a:srgbClr val="FFFFFF"/>
                </a:highlight>
                <a:latin typeface="Arial"/>
                <a:ea typeface="Arial"/>
                <a:cs typeface="Arial"/>
                <a:sym typeface="Arial"/>
              </a:rPr>
              <a:t>).</a:t>
            </a:r>
            <a:endParaRPr sz="1800">
              <a:solidFill>
                <a:srgbClr val="595959"/>
              </a:solidFill>
              <a:latin typeface="Arial"/>
              <a:ea typeface="Arial"/>
              <a:cs typeface="Arial"/>
              <a:sym typeface="Arial"/>
            </a:endParaRPr>
          </a:p>
          <a:p>
            <a:pPr marL="457200" lvl="0" indent="-342900" algn="l" rtl="0">
              <a:spcBef>
                <a:spcPts val="1200"/>
              </a:spcBef>
              <a:spcAft>
                <a:spcPts val="0"/>
              </a:spcAft>
              <a:buClr>
                <a:srgbClr val="595959"/>
              </a:buClr>
              <a:buSzPts val="1800"/>
              <a:buFont typeface="Arial"/>
              <a:buChar char="●"/>
            </a:pPr>
            <a:r>
              <a:rPr lang="en" sz="1800">
                <a:solidFill>
                  <a:srgbClr val="595959"/>
                </a:solidFill>
                <a:latin typeface="Arial"/>
                <a:ea typeface="Arial"/>
                <a:cs typeface="Arial"/>
                <a:sym typeface="Arial"/>
              </a:rPr>
              <a:t>Children from all backgrounds and socioeconomic levels can experience trauma</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Many children have multiple traumatic experiences</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The COVID-19 pandemic  increased childhood trauma exposure</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Early childhood educators are often first to recognize signs of trauma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40"/>
          <p:cNvSpPr txBox="1">
            <a:spLocks noGrp="1"/>
          </p:cNvSpPr>
          <p:nvPr>
            <p:ph type="title"/>
          </p:nvPr>
        </p:nvSpPr>
        <p:spPr>
          <a:xfrm>
            <a:off x="528550" y="252525"/>
            <a:ext cx="8303100" cy="111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100"/>
              <a:t> Discussion (3-4 minutes)</a:t>
            </a:r>
            <a:endParaRPr sz="3100"/>
          </a:p>
        </p:txBody>
      </p:sp>
      <p:sp>
        <p:nvSpPr>
          <p:cNvPr id="460" name="Google Shape;460;p40"/>
          <p:cNvSpPr txBox="1"/>
          <p:nvPr/>
        </p:nvSpPr>
        <p:spPr>
          <a:xfrm>
            <a:off x="286725" y="1596000"/>
            <a:ext cx="8544900" cy="1754700"/>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chemeClr val="dk1"/>
              </a:buClr>
              <a:buSzPts val="1700"/>
              <a:buFont typeface="Poppins"/>
              <a:buAutoNum type="arabicPeriod"/>
            </a:pPr>
            <a:r>
              <a:rPr lang="en" sz="1700" b="1">
                <a:solidFill>
                  <a:schemeClr val="dk1"/>
                </a:solidFill>
                <a:latin typeface="Poppins"/>
                <a:ea typeface="Poppins"/>
                <a:cs typeface="Poppins"/>
                <a:sym typeface="Poppins"/>
              </a:rPr>
              <a:t>Which of these causes of trauma surprised you the most for young children? </a:t>
            </a:r>
            <a:endParaRPr sz="1700" b="1">
              <a:solidFill>
                <a:schemeClr val="dk1"/>
              </a:solidFill>
              <a:latin typeface="Poppins"/>
              <a:ea typeface="Poppins"/>
              <a:cs typeface="Poppins"/>
              <a:sym typeface="Poppins"/>
            </a:endParaRPr>
          </a:p>
          <a:p>
            <a:pPr marL="457200" lvl="0" indent="0" algn="l" rtl="0">
              <a:spcBef>
                <a:spcPts val="0"/>
              </a:spcBef>
              <a:spcAft>
                <a:spcPts val="0"/>
              </a:spcAft>
              <a:buNone/>
            </a:pPr>
            <a:r>
              <a:rPr lang="en" sz="1700">
                <a:solidFill>
                  <a:schemeClr val="dk1"/>
                </a:solidFill>
                <a:latin typeface="Poppins"/>
                <a:ea typeface="Poppins"/>
                <a:cs typeface="Poppins"/>
                <a:sym typeface="Poppins"/>
              </a:rPr>
              <a:t>This helps teachers realize that trauma isn’t always something extreme. </a:t>
            </a:r>
            <a:endParaRPr sz="1700">
              <a:solidFill>
                <a:schemeClr val="dk1"/>
              </a:solidFill>
              <a:latin typeface="Poppins"/>
              <a:ea typeface="Poppins"/>
              <a:cs typeface="Poppins"/>
              <a:sym typeface="Poppins"/>
            </a:endParaRPr>
          </a:p>
          <a:p>
            <a:pPr marL="457200" lvl="0" indent="0" algn="l" rtl="0">
              <a:spcBef>
                <a:spcPts val="0"/>
              </a:spcBef>
              <a:spcAft>
                <a:spcPts val="0"/>
              </a:spcAft>
              <a:buNone/>
            </a:pPr>
            <a:endParaRPr sz="1700">
              <a:solidFill>
                <a:schemeClr val="dk1"/>
              </a:solidFill>
              <a:latin typeface="Poppins"/>
              <a:ea typeface="Poppins"/>
              <a:cs typeface="Poppins"/>
              <a:sym typeface="Poppins"/>
            </a:endParaRPr>
          </a:p>
          <a:p>
            <a:pPr marL="457200" lvl="0" indent="0" algn="l" rtl="0">
              <a:spcBef>
                <a:spcPts val="0"/>
              </a:spcBef>
              <a:spcAft>
                <a:spcPts val="0"/>
              </a:spcAft>
              <a:buNone/>
            </a:pPr>
            <a:r>
              <a:rPr lang="en" sz="1700" i="1">
                <a:solidFill>
                  <a:schemeClr val="dk1"/>
                </a:solidFill>
                <a:latin typeface="Poppins"/>
                <a:ea typeface="Poppins"/>
                <a:cs typeface="Poppins"/>
                <a:sym typeface="Poppins"/>
              </a:rPr>
              <a:t>Sometimes trauma is not one big event but ongoing stress. </a:t>
            </a:r>
            <a:endParaRPr sz="1700" i="1">
              <a:solidFill>
                <a:schemeClr val="dk1"/>
              </a:solidFill>
              <a:latin typeface="Poppins"/>
              <a:ea typeface="Poppins"/>
              <a:cs typeface="Poppins"/>
              <a:sym typeface="Poppins"/>
            </a:endParaRPr>
          </a:p>
          <a:p>
            <a:pPr marL="0" lvl="0" indent="0" algn="l" rtl="0">
              <a:spcBef>
                <a:spcPts val="0"/>
              </a:spcBef>
              <a:spcAft>
                <a:spcPts val="0"/>
              </a:spcAft>
              <a:buNone/>
            </a:pPr>
            <a:endParaRPr sz="1700" i="1">
              <a:solidFill>
                <a:schemeClr val="dk1"/>
              </a:solidFill>
              <a:latin typeface="Poppins"/>
              <a:ea typeface="Poppins"/>
              <a:cs typeface="Poppins"/>
              <a:sym typeface="Poppi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1"/>
          <p:cNvSpPr txBox="1">
            <a:spLocks noGrp="1"/>
          </p:cNvSpPr>
          <p:nvPr>
            <p:ph type="title" idx="2"/>
          </p:nvPr>
        </p:nvSpPr>
        <p:spPr>
          <a:xfrm>
            <a:off x="713237" y="952356"/>
            <a:ext cx="16521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466" name="Google Shape;466;p41"/>
          <p:cNvSpPr txBox="1">
            <a:spLocks noGrp="1"/>
          </p:cNvSpPr>
          <p:nvPr>
            <p:ph type="title"/>
          </p:nvPr>
        </p:nvSpPr>
        <p:spPr>
          <a:xfrm>
            <a:off x="597702" y="1792069"/>
            <a:ext cx="4671600" cy="18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Consequences of trauma</a:t>
            </a:r>
            <a:endParaRPr/>
          </a:p>
        </p:txBody>
      </p:sp>
      <p:sp>
        <p:nvSpPr>
          <p:cNvPr id="467" name="Google Shape;467;p41"/>
          <p:cNvSpPr txBox="1">
            <a:spLocks noGrp="1"/>
          </p:cNvSpPr>
          <p:nvPr>
            <p:ph type="subTitle" idx="1"/>
          </p:nvPr>
        </p:nvSpPr>
        <p:spPr>
          <a:xfrm>
            <a:off x="1021376" y="3776675"/>
            <a:ext cx="2220300" cy="5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Behaviors or signs</a:t>
            </a:r>
            <a:endParaRPr/>
          </a:p>
        </p:txBody>
      </p:sp>
      <p:grpSp>
        <p:nvGrpSpPr>
          <p:cNvPr id="468" name="Google Shape;468;p41"/>
          <p:cNvGrpSpPr/>
          <p:nvPr/>
        </p:nvGrpSpPr>
        <p:grpSpPr>
          <a:xfrm>
            <a:off x="5429481" y="796736"/>
            <a:ext cx="2926377" cy="4049052"/>
            <a:chOff x="5443080" y="261707"/>
            <a:chExt cx="3604800" cy="4987746"/>
          </a:xfrm>
        </p:grpSpPr>
        <p:sp>
          <p:nvSpPr>
            <p:cNvPr id="469" name="Google Shape;469;p41"/>
            <p:cNvSpPr/>
            <p:nvPr/>
          </p:nvSpPr>
          <p:spPr>
            <a:xfrm rot="1418021">
              <a:off x="6915982" y="304685"/>
              <a:ext cx="369994" cy="743636"/>
            </a:xfrm>
            <a:custGeom>
              <a:avLst/>
              <a:gdLst/>
              <a:ahLst/>
              <a:cxnLst/>
              <a:rect l="l" t="t" r="r" b="b"/>
              <a:pathLst>
                <a:path w="97263" h="195485" extrusionOk="0">
                  <a:moveTo>
                    <a:pt x="101" y="31783"/>
                  </a:moveTo>
                  <a:lnTo>
                    <a:pt x="23060" y="145645"/>
                  </a:lnTo>
                  <a:cubicBezTo>
                    <a:pt x="23484" y="147678"/>
                    <a:pt x="25940" y="148398"/>
                    <a:pt x="27423" y="146958"/>
                  </a:cubicBezTo>
                  <a:lnTo>
                    <a:pt x="46442" y="127981"/>
                  </a:lnTo>
                  <a:cubicBezTo>
                    <a:pt x="47798" y="126626"/>
                    <a:pt x="50085" y="127176"/>
                    <a:pt x="50678" y="128955"/>
                  </a:cubicBezTo>
                  <a:lnTo>
                    <a:pt x="73341" y="193765"/>
                  </a:lnTo>
                  <a:cubicBezTo>
                    <a:pt x="74230" y="196265"/>
                    <a:pt x="77873" y="195968"/>
                    <a:pt x="78297" y="193342"/>
                  </a:cubicBezTo>
                  <a:lnTo>
                    <a:pt x="97231" y="77785"/>
                  </a:lnTo>
                  <a:cubicBezTo>
                    <a:pt x="97528" y="75879"/>
                    <a:pt x="95706" y="74312"/>
                    <a:pt x="93843" y="74947"/>
                  </a:cubicBezTo>
                  <a:lnTo>
                    <a:pt x="71943" y="82402"/>
                  </a:lnTo>
                  <a:cubicBezTo>
                    <a:pt x="70333" y="82953"/>
                    <a:pt x="68681" y="81852"/>
                    <a:pt x="68554" y="80157"/>
                  </a:cubicBezTo>
                  <a:lnTo>
                    <a:pt x="62412" y="2385"/>
                  </a:lnTo>
                  <a:cubicBezTo>
                    <a:pt x="62285" y="564"/>
                    <a:pt x="60336" y="-538"/>
                    <a:pt x="58684" y="267"/>
                  </a:cubicBezTo>
                  <a:lnTo>
                    <a:pt x="1414" y="29072"/>
                  </a:lnTo>
                  <a:cubicBezTo>
                    <a:pt x="398" y="29580"/>
                    <a:pt x="-195" y="30766"/>
                    <a:pt x="59" y="31867"/>
                  </a:cubicBezTo>
                  <a:close/>
                </a:path>
              </a:pathLst>
            </a:custGeom>
            <a:solidFill>
              <a:schemeClr val="accent4"/>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70" name="Google Shape;470;p41"/>
            <p:cNvSpPr/>
            <p:nvPr/>
          </p:nvSpPr>
          <p:spPr>
            <a:xfrm rot="1266142">
              <a:off x="6318122" y="660666"/>
              <a:ext cx="297067" cy="390248"/>
            </a:xfrm>
            <a:custGeom>
              <a:avLst/>
              <a:gdLst/>
              <a:ahLst/>
              <a:cxnLst/>
              <a:rect l="l" t="t" r="r" b="b"/>
              <a:pathLst>
                <a:path w="78069" h="102557" extrusionOk="0">
                  <a:moveTo>
                    <a:pt x="257" y="30526"/>
                  </a:moveTo>
                  <a:lnTo>
                    <a:pt x="37703" y="87076"/>
                  </a:lnTo>
                  <a:cubicBezTo>
                    <a:pt x="38381" y="88093"/>
                    <a:pt x="39863" y="87923"/>
                    <a:pt x="40329" y="86822"/>
                  </a:cubicBezTo>
                  <a:lnTo>
                    <a:pt x="46472" y="72378"/>
                  </a:lnTo>
                  <a:cubicBezTo>
                    <a:pt x="46895" y="71361"/>
                    <a:pt x="48251" y="71149"/>
                    <a:pt x="48971" y="71954"/>
                  </a:cubicBezTo>
                  <a:lnTo>
                    <a:pt x="75445" y="102029"/>
                  </a:lnTo>
                  <a:cubicBezTo>
                    <a:pt x="76462" y="103215"/>
                    <a:pt x="78368" y="102241"/>
                    <a:pt x="78029" y="100716"/>
                  </a:cubicBezTo>
                  <a:lnTo>
                    <a:pt x="62907" y="34000"/>
                  </a:lnTo>
                  <a:cubicBezTo>
                    <a:pt x="62653" y="32899"/>
                    <a:pt x="61297" y="32433"/>
                    <a:pt x="60450" y="33195"/>
                  </a:cubicBezTo>
                  <a:lnTo>
                    <a:pt x="50242" y="42048"/>
                  </a:lnTo>
                  <a:cubicBezTo>
                    <a:pt x="49479" y="42684"/>
                    <a:pt x="48335" y="42472"/>
                    <a:pt x="47912" y="41582"/>
                  </a:cubicBezTo>
                  <a:lnTo>
                    <a:pt x="27494" y="832"/>
                  </a:lnTo>
                  <a:cubicBezTo>
                    <a:pt x="27029" y="-142"/>
                    <a:pt x="25715" y="-269"/>
                    <a:pt x="25038" y="494"/>
                  </a:cubicBezTo>
                  <a:lnTo>
                    <a:pt x="384" y="28663"/>
                  </a:lnTo>
                  <a:cubicBezTo>
                    <a:pt x="-82" y="29171"/>
                    <a:pt x="-124" y="29933"/>
                    <a:pt x="257" y="30484"/>
                  </a:cubicBezTo>
                  <a:close/>
                </a:path>
              </a:pathLst>
            </a:custGeom>
            <a:solidFill>
              <a:schemeClr val="accent4"/>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grpSp>
          <p:nvGrpSpPr>
            <p:cNvPr id="471" name="Google Shape;471;p41"/>
            <p:cNvGrpSpPr/>
            <p:nvPr/>
          </p:nvGrpSpPr>
          <p:grpSpPr>
            <a:xfrm>
              <a:off x="5443080" y="1283330"/>
              <a:ext cx="3604800" cy="3966124"/>
              <a:chOff x="9676244" y="1098441"/>
              <a:chExt cx="4589179" cy="5049171"/>
            </a:xfrm>
          </p:grpSpPr>
          <p:sp>
            <p:nvSpPr>
              <p:cNvPr id="472" name="Google Shape;472;p41"/>
              <p:cNvSpPr/>
              <p:nvPr/>
            </p:nvSpPr>
            <p:spPr>
              <a:xfrm>
                <a:off x="9749820" y="4393958"/>
                <a:ext cx="2271234" cy="1751319"/>
              </a:xfrm>
              <a:custGeom>
                <a:avLst/>
                <a:gdLst/>
                <a:ahLst/>
                <a:cxnLst/>
                <a:rect l="l" t="t" r="r" b="b"/>
                <a:pathLst>
                  <a:path w="454474" h="350439" extrusionOk="0">
                    <a:moveTo>
                      <a:pt x="46638" y="3600"/>
                    </a:moveTo>
                    <a:cubicBezTo>
                      <a:pt x="46638" y="3600"/>
                      <a:pt x="28847" y="61506"/>
                      <a:pt x="20333" y="135169"/>
                    </a:cubicBezTo>
                    <a:cubicBezTo>
                      <a:pt x="7159" y="248777"/>
                      <a:pt x="0" y="350440"/>
                      <a:pt x="0" y="350440"/>
                    </a:cubicBezTo>
                    <a:lnTo>
                      <a:pt x="449688" y="350440"/>
                    </a:lnTo>
                    <a:lnTo>
                      <a:pt x="454475" y="0"/>
                    </a:lnTo>
                    <a:lnTo>
                      <a:pt x="46638" y="3600"/>
                    </a:lnTo>
                    <a:close/>
                  </a:path>
                </a:pathLst>
              </a:custGeom>
              <a:solidFill>
                <a:schemeClr val="dk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73" name="Google Shape;473;p41"/>
              <p:cNvSpPr/>
              <p:nvPr/>
            </p:nvSpPr>
            <p:spPr>
              <a:xfrm>
                <a:off x="9682925" y="1993194"/>
                <a:ext cx="2738445" cy="2660089"/>
              </a:xfrm>
              <a:custGeom>
                <a:avLst/>
                <a:gdLst/>
                <a:ahLst/>
                <a:cxnLst/>
                <a:rect l="l" t="t" r="r" b="b"/>
                <a:pathLst>
                  <a:path w="547963" h="532284" extrusionOk="0">
                    <a:moveTo>
                      <a:pt x="218280" y="18002"/>
                    </a:moveTo>
                    <a:cubicBezTo>
                      <a:pt x="218280" y="18002"/>
                      <a:pt x="144109" y="48289"/>
                      <a:pt x="82730" y="73832"/>
                    </a:cubicBezTo>
                    <a:cubicBezTo>
                      <a:pt x="21351" y="99333"/>
                      <a:pt x="-12960" y="157534"/>
                      <a:pt x="4576" y="247675"/>
                    </a:cubicBezTo>
                    <a:cubicBezTo>
                      <a:pt x="22113" y="337774"/>
                      <a:pt x="50409" y="499630"/>
                      <a:pt x="50409" y="499630"/>
                    </a:cubicBezTo>
                    <a:cubicBezTo>
                      <a:pt x="50409" y="499630"/>
                      <a:pt x="238189" y="584560"/>
                      <a:pt x="467820" y="480483"/>
                    </a:cubicBezTo>
                    <a:lnTo>
                      <a:pt x="448673" y="64259"/>
                    </a:lnTo>
                    <a:lnTo>
                      <a:pt x="547964" y="30752"/>
                    </a:lnTo>
                    <a:cubicBezTo>
                      <a:pt x="547964" y="30752"/>
                      <a:pt x="539577" y="17579"/>
                      <a:pt x="455874" y="3261"/>
                    </a:cubicBezTo>
                    <a:cubicBezTo>
                      <a:pt x="417497" y="-3305"/>
                      <a:pt x="349044" y="2075"/>
                      <a:pt x="349044" y="2075"/>
                    </a:cubicBezTo>
                    <a:lnTo>
                      <a:pt x="218280" y="18002"/>
                    </a:lnTo>
                    <a:close/>
                  </a:path>
                </a:pathLst>
              </a:custGeom>
              <a:solidFill>
                <a:schemeClr val="lt2"/>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74" name="Google Shape;474;p41"/>
              <p:cNvSpPr/>
              <p:nvPr/>
            </p:nvSpPr>
            <p:spPr>
              <a:xfrm>
                <a:off x="11857210" y="4330456"/>
                <a:ext cx="2016831" cy="1817156"/>
              </a:xfrm>
              <a:custGeom>
                <a:avLst/>
                <a:gdLst/>
                <a:ahLst/>
                <a:cxnLst/>
                <a:rect l="l" t="t" r="r" b="b"/>
                <a:pathLst>
                  <a:path w="403568" h="363613" extrusionOk="0">
                    <a:moveTo>
                      <a:pt x="387547" y="0"/>
                    </a:moveTo>
                    <a:cubicBezTo>
                      <a:pt x="387547" y="0"/>
                      <a:pt x="404999" y="71672"/>
                      <a:pt x="403474" y="119623"/>
                    </a:cubicBezTo>
                    <a:cubicBezTo>
                      <a:pt x="400297" y="220100"/>
                      <a:pt x="376364" y="363614"/>
                      <a:pt x="376364" y="363614"/>
                    </a:cubicBezTo>
                    <a:lnTo>
                      <a:pt x="0" y="362004"/>
                    </a:lnTo>
                    <a:lnTo>
                      <a:pt x="3177" y="63793"/>
                    </a:lnTo>
                    <a:lnTo>
                      <a:pt x="387504" y="0"/>
                    </a:lnTo>
                    <a:close/>
                  </a:path>
                </a:pathLst>
              </a:custGeom>
              <a:solidFill>
                <a:schemeClr val="accent4"/>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75" name="Google Shape;475;p41"/>
              <p:cNvSpPr/>
              <p:nvPr/>
            </p:nvSpPr>
            <p:spPr>
              <a:xfrm>
                <a:off x="12335582" y="5127182"/>
                <a:ext cx="21164" cy="1000240"/>
              </a:xfrm>
              <a:custGeom>
                <a:avLst/>
                <a:gdLst/>
                <a:ahLst/>
                <a:cxnLst/>
                <a:rect l="l" t="t" r="r" b="b"/>
                <a:pathLst>
                  <a:path w="4235" h="200148" extrusionOk="0">
                    <a:moveTo>
                      <a:pt x="0" y="0"/>
                    </a:moveTo>
                    <a:lnTo>
                      <a:pt x="0" y="200149"/>
                    </a:ln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76" name="Google Shape;476;p41"/>
              <p:cNvSpPr/>
              <p:nvPr/>
            </p:nvSpPr>
            <p:spPr>
              <a:xfrm>
                <a:off x="12152277" y="5151103"/>
                <a:ext cx="175277" cy="518006"/>
              </a:xfrm>
              <a:custGeom>
                <a:avLst/>
                <a:gdLst/>
                <a:ahLst/>
                <a:cxnLst/>
                <a:rect l="l" t="t" r="r" b="b"/>
                <a:pathLst>
                  <a:path w="35073" h="103653" extrusionOk="0">
                    <a:moveTo>
                      <a:pt x="0" y="0"/>
                    </a:moveTo>
                    <a:cubicBezTo>
                      <a:pt x="0" y="0"/>
                      <a:pt x="7964" y="54220"/>
                      <a:pt x="35074" y="103654"/>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77" name="Google Shape;477;p41"/>
              <p:cNvSpPr/>
              <p:nvPr/>
            </p:nvSpPr>
            <p:spPr>
              <a:xfrm>
                <a:off x="11453132" y="5141154"/>
                <a:ext cx="113463" cy="998121"/>
              </a:xfrm>
              <a:custGeom>
                <a:avLst/>
                <a:gdLst/>
                <a:ahLst/>
                <a:cxnLst/>
                <a:rect l="l" t="t" r="r" b="b"/>
                <a:pathLst>
                  <a:path w="22704" h="199724" extrusionOk="0">
                    <a:moveTo>
                      <a:pt x="22705" y="0"/>
                    </a:moveTo>
                    <a:lnTo>
                      <a:pt x="0" y="199725"/>
                    </a:lnTo>
                  </a:path>
                </a:pathLst>
              </a:custGeom>
              <a:noFill/>
              <a:ln w="7900" cap="rnd" cmpd="sng">
                <a:solidFill>
                  <a:schemeClr val="lt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78" name="Google Shape;478;p41"/>
              <p:cNvSpPr/>
              <p:nvPr/>
            </p:nvSpPr>
            <p:spPr>
              <a:xfrm>
                <a:off x="11524674" y="5117233"/>
                <a:ext cx="203223" cy="454288"/>
              </a:xfrm>
              <a:custGeom>
                <a:avLst/>
                <a:gdLst/>
                <a:ahLst/>
                <a:cxnLst/>
                <a:rect l="l" t="t" r="r" b="b"/>
                <a:pathLst>
                  <a:path w="40665" h="90903" extrusionOk="0">
                    <a:moveTo>
                      <a:pt x="40665" y="0"/>
                    </a:moveTo>
                    <a:cubicBezTo>
                      <a:pt x="40665" y="0"/>
                      <a:pt x="17961" y="64598"/>
                      <a:pt x="0" y="90904"/>
                    </a:cubicBezTo>
                  </a:path>
                </a:pathLst>
              </a:custGeom>
              <a:noFill/>
              <a:ln w="7900" cap="rnd" cmpd="sng">
                <a:solidFill>
                  <a:schemeClr val="lt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79" name="Google Shape;479;p41"/>
              <p:cNvSpPr/>
              <p:nvPr/>
            </p:nvSpPr>
            <p:spPr>
              <a:xfrm>
                <a:off x="11586482" y="2146087"/>
                <a:ext cx="2480104" cy="2362738"/>
              </a:xfrm>
              <a:custGeom>
                <a:avLst/>
                <a:gdLst/>
                <a:ahLst/>
                <a:cxnLst/>
                <a:rect l="l" t="t" r="r" b="b"/>
                <a:pathLst>
                  <a:path w="496269" h="472784" extrusionOk="0">
                    <a:moveTo>
                      <a:pt x="0" y="30485"/>
                    </a:moveTo>
                    <a:lnTo>
                      <a:pt x="167066" y="198"/>
                    </a:lnTo>
                    <a:cubicBezTo>
                      <a:pt x="167066" y="198"/>
                      <a:pt x="251997" y="-2979"/>
                      <a:pt x="311003" y="16125"/>
                    </a:cubicBezTo>
                    <a:cubicBezTo>
                      <a:pt x="370010" y="35272"/>
                      <a:pt x="467267" y="78309"/>
                      <a:pt x="491201" y="124565"/>
                    </a:cubicBezTo>
                    <a:cubicBezTo>
                      <a:pt x="515134" y="170822"/>
                      <a:pt x="446554" y="461069"/>
                      <a:pt x="446554" y="461069"/>
                    </a:cubicBezTo>
                    <a:cubicBezTo>
                      <a:pt x="446554" y="461069"/>
                      <a:pt x="223277" y="492966"/>
                      <a:pt x="60616" y="451496"/>
                    </a:cubicBezTo>
                    <a:lnTo>
                      <a:pt x="0" y="30485"/>
                    </a:lnTo>
                    <a:close/>
                  </a:path>
                </a:pathLst>
              </a:custGeom>
              <a:solidFill>
                <a:schemeClr val="accent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0" name="Google Shape;480;p41"/>
              <p:cNvSpPr/>
              <p:nvPr/>
            </p:nvSpPr>
            <p:spPr>
              <a:xfrm>
                <a:off x="9678063" y="3055351"/>
                <a:ext cx="1261044" cy="1374722"/>
              </a:xfrm>
              <a:custGeom>
                <a:avLst/>
                <a:gdLst/>
                <a:ahLst/>
                <a:cxnLst/>
                <a:rect l="l" t="t" r="r" b="b"/>
                <a:pathLst>
                  <a:path w="252335" h="275082" extrusionOk="0">
                    <a:moveTo>
                      <a:pt x="252335" y="275082"/>
                    </a:moveTo>
                    <a:lnTo>
                      <a:pt x="21519" y="117208"/>
                    </a:lnTo>
                    <a:lnTo>
                      <a:pt x="0" y="0"/>
                    </a:lnTo>
                    <a:lnTo>
                      <a:pt x="102849" y="83745"/>
                    </a:lnTo>
                    <a:lnTo>
                      <a:pt x="252335" y="275082"/>
                    </a:lnTo>
                    <a:close/>
                  </a:path>
                </a:pathLst>
              </a:custGeom>
              <a:solidFill>
                <a:schemeClr val="dk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1" name="Google Shape;481;p41"/>
              <p:cNvSpPr/>
              <p:nvPr/>
            </p:nvSpPr>
            <p:spPr>
              <a:xfrm>
                <a:off x="10420857" y="1098441"/>
                <a:ext cx="1032274" cy="946911"/>
              </a:xfrm>
              <a:custGeom>
                <a:avLst/>
                <a:gdLst/>
                <a:ahLst/>
                <a:cxnLst/>
                <a:rect l="l" t="t" r="r" b="b"/>
                <a:pathLst>
                  <a:path w="206558" h="189477" extrusionOk="0">
                    <a:moveTo>
                      <a:pt x="114574" y="13686"/>
                    </a:moveTo>
                    <a:cubicBezTo>
                      <a:pt x="114574" y="13686"/>
                      <a:pt x="167989" y="-673"/>
                      <a:pt x="193024" y="42406"/>
                    </a:cubicBezTo>
                    <a:cubicBezTo>
                      <a:pt x="218100" y="85443"/>
                      <a:pt x="200648" y="166773"/>
                      <a:pt x="200648" y="166773"/>
                    </a:cubicBezTo>
                    <a:lnTo>
                      <a:pt x="130459" y="178126"/>
                    </a:lnTo>
                    <a:lnTo>
                      <a:pt x="1220" y="189478"/>
                    </a:lnTo>
                    <a:cubicBezTo>
                      <a:pt x="1220" y="189478"/>
                      <a:pt x="-6405" y="118907"/>
                      <a:pt x="16469" y="68669"/>
                    </a:cubicBezTo>
                    <a:cubicBezTo>
                      <a:pt x="39344" y="18431"/>
                      <a:pt x="73146" y="-22235"/>
                      <a:pt x="114532" y="13644"/>
                    </a:cubicBezTo>
                    <a:close/>
                  </a:path>
                </a:pathLst>
              </a:custGeom>
              <a:solidFill>
                <a:srgbClr val="A2541C"/>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2" name="Google Shape;482;p41"/>
              <p:cNvSpPr/>
              <p:nvPr/>
            </p:nvSpPr>
            <p:spPr>
              <a:xfrm>
                <a:off x="10498710" y="1833380"/>
                <a:ext cx="944313" cy="662778"/>
              </a:xfrm>
              <a:custGeom>
                <a:avLst/>
                <a:gdLst/>
                <a:ahLst/>
                <a:cxnLst/>
                <a:rect l="l" t="t" r="r" b="b"/>
                <a:pathLst>
                  <a:path w="188957" h="132622" extrusionOk="0">
                    <a:moveTo>
                      <a:pt x="144319" y="9319"/>
                    </a:moveTo>
                    <a:lnTo>
                      <a:pt x="144319" y="35624"/>
                    </a:lnTo>
                    <a:lnTo>
                      <a:pt x="185789" y="34014"/>
                    </a:lnTo>
                    <a:cubicBezTo>
                      <a:pt x="185789" y="34014"/>
                      <a:pt x="204935" y="102595"/>
                      <a:pt x="149105" y="126528"/>
                    </a:cubicBezTo>
                    <a:cubicBezTo>
                      <a:pt x="93276" y="150460"/>
                      <a:pt x="19951" y="97808"/>
                      <a:pt x="0" y="73917"/>
                    </a:cubicBezTo>
                    <a:lnTo>
                      <a:pt x="55025" y="49984"/>
                    </a:lnTo>
                    <a:lnTo>
                      <a:pt x="54940" y="0"/>
                    </a:lnTo>
                    <a:lnTo>
                      <a:pt x="144361" y="9319"/>
                    </a:lnTo>
                    <a:close/>
                  </a:path>
                </a:pathLst>
              </a:custGeom>
              <a:solidFill>
                <a:srgbClr val="F6C4B6"/>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3" name="Google Shape;483;p41"/>
              <p:cNvSpPr/>
              <p:nvPr/>
            </p:nvSpPr>
            <p:spPr>
              <a:xfrm>
                <a:off x="10773036" y="1833380"/>
                <a:ext cx="446876" cy="289590"/>
              </a:xfrm>
              <a:custGeom>
                <a:avLst/>
                <a:gdLst/>
                <a:ahLst/>
                <a:cxnLst/>
                <a:rect l="l" t="t" r="r" b="b"/>
                <a:pathLst>
                  <a:path w="89420" h="57947" extrusionOk="0">
                    <a:moveTo>
                      <a:pt x="89421" y="9319"/>
                    </a:moveTo>
                    <a:lnTo>
                      <a:pt x="88616" y="57947"/>
                    </a:lnTo>
                    <a:cubicBezTo>
                      <a:pt x="88616" y="57947"/>
                      <a:pt x="38166" y="50492"/>
                      <a:pt x="0" y="0"/>
                    </a:cubicBezTo>
                    <a:lnTo>
                      <a:pt x="89421" y="9319"/>
                    </a:lnTo>
                    <a:close/>
                  </a:path>
                </a:pathLst>
              </a:custGeom>
              <a:solidFill>
                <a:schemeClr val="dk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4" name="Google Shape;484;p41"/>
              <p:cNvSpPr/>
              <p:nvPr/>
            </p:nvSpPr>
            <p:spPr>
              <a:xfrm>
                <a:off x="11208014" y="1879947"/>
                <a:ext cx="11854" cy="366647"/>
              </a:xfrm>
              <a:custGeom>
                <a:avLst/>
                <a:gdLst/>
                <a:ahLst/>
                <a:cxnLst/>
                <a:rect l="l" t="t" r="r" b="b"/>
                <a:pathLst>
                  <a:path w="2372" h="73366" extrusionOk="0">
                    <a:moveTo>
                      <a:pt x="2372" y="0"/>
                    </a:moveTo>
                    <a:lnTo>
                      <a:pt x="0" y="73366"/>
                    </a:ln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5" name="Google Shape;485;p41"/>
              <p:cNvSpPr/>
              <p:nvPr/>
            </p:nvSpPr>
            <p:spPr>
              <a:xfrm>
                <a:off x="10700404" y="1286423"/>
                <a:ext cx="621084" cy="702933"/>
              </a:xfrm>
              <a:custGeom>
                <a:avLst/>
                <a:gdLst/>
                <a:ahLst/>
                <a:cxnLst/>
                <a:rect l="l" t="t" r="r" b="b"/>
                <a:pathLst>
                  <a:path w="124279" h="140657" extrusionOk="0">
                    <a:moveTo>
                      <a:pt x="122848" y="96665"/>
                    </a:moveTo>
                    <a:cubicBezTo>
                      <a:pt x="121408" y="108356"/>
                      <a:pt x="118358" y="120429"/>
                      <a:pt x="110267" y="128985"/>
                    </a:cubicBezTo>
                    <a:cubicBezTo>
                      <a:pt x="101965" y="137753"/>
                      <a:pt x="89215" y="141481"/>
                      <a:pt x="77142" y="140507"/>
                    </a:cubicBezTo>
                    <a:cubicBezTo>
                      <a:pt x="65112" y="139533"/>
                      <a:pt x="53718" y="134280"/>
                      <a:pt x="43763" y="127418"/>
                    </a:cubicBezTo>
                    <a:cubicBezTo>
                      <a:pt x="26396" y="115430"/>
                      <a:pt x="12714" y="98147"/>
                      <a:pt x="5004" y="78493"/>
                    </a:cubicBezTo>
                    <a:cubicBezTo>
                      <a:pt x="2208" y="71334"/>
                      <a:pt x="133" y="63752"/>
                      <a:pt x="6" y="56084"/>
                    </a:cubicBezTo>
                    <a:cubicBezTo>
                      <a:pt x="-248" y="40115"/>
                      <a:pt x="8054" y="24611"/>
                      <a:pt x="20508" y="14615"/>
                    </a:cubicBezTo>
                    <a:cubicBezTo>
                      <a:pt x="32961" y="4660"/>
                      <a:pt x="49185" y="-42"/>
                      <a:pt x="65155" y="0"/>
                    </a:cubicBezTo>
                    <a:cubicBezTo>
                      <a:pt x="80150" y="43"/>
                      <a:pt x="92688" y="2415"/>
                      <a:pt x="104634" y="11946"/>
                    </a:cubicBezTo>
                    <a:cubicBezTo>
                      <a:pt x="113190" y="18808"/>
                      <a:pt x="118400" y="29144"/>
                      <a:pt x="120900" y="39818"/>
                    </a:cubicBezTo>
                    <a:cubicBezTo>
                      <a:pt x="125051" y="57609"/>
                      <a:pt x="125009" y="78620"/>
                      <a:pt x="122764" y="96665"/>
                    </a:cubicBezTo>
                    <a:close/>
                  </a:path>
                </a:pathLst>
              </a:custGeom>
              <a:solidFill>
                <a:srgbClr val="F6C4B6"/>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6" name="Google Shape;486;p41"/>
              <p:cNvSpPr/>
              <p:nvPr/>
            </p:nvSpPr>
            <p:spPr>
              <a:xfrm>
                <a:off x="10650349" y="1238372"/>
                <a:ext cx="709505" cy="486257"/>
              </a:xfrm>
              <a:custGeom>
                <a:avLst/>
                <a:gdLst/>
                <a:ahLst/>
                <a:cxnLst/>
                <a:rect l="l" t="t" r="r" b="b"/>
                <a:pathLst>
                  <a:path w="141972" h="97300" extrusionOk="0">
                    <a:moveTo>
                      <a:pt x="61362" y="27153"/>
                    </a:moveTo>
                    <a:cubicBezTo>
                      <a:pt x="61362" y="27153"/>
                      <a:pt x="56575" y="79763"/>
                      <a:pt x="35861" y="90141"/>
                    </a:cubicBezTo>
                    <a:lnTo>
                      <a:pt x="5574" y="97300"/>
                    </a:lnTo>
                    <a:cubicBezTo>
                      <a:pt x="5574" y="97300"/>
                      <a:pt x="-7981" y="63031"/>
                      <a:pt x="7184" y="37489"/>
                    </a:cubicBezTo>
                    <a:cubicBezTo>
                      <a:pt x="22349" y="11988"/>
                      <a:pt x="49459" y="0"/>
                      <a:pt x="70977" y="0"/>
                    </a:cubicBezTo>
                    <a:cubicBezTo>
                      <a:pt x="92496" y="0"/>
                      <a:pt x="121216" y="7159"/>
                      <a:pt x="130789" y="22324"/>
                    </a:cubicBezTo>
                    <a:cubicBezTo>
                      <a:pt x="140362" y="37489"/>
                      <a:pt x="141972" y="77348"/>
                      <a:pt x="141972" y="77348"/>
                    </a:cubicBezTo>
                    <a:lnTo>
                      <a:pt x="127612" y="75739"/>
                    </a:lnTo>
                    <a:cubicBezTo>
                      <a:pt x="127612" y="75739"/>
                      <a:pt x="116429" y="37446"/>
                      <a:pt x="106094" y="32702"/>
                    </a:cubicBezTo>
                    <a:cubicBezTo>
                      <a:pt x="111685" y="44647"/>
                      <a:pt x="115667" y="73367"/>
                      <a:pt x="115667" y="73367"/>
                    </a:cubicBezTo>
                    <a:lnTo>
                      <a:pt x="65428" y="78958"/>
                    </a:lnTo>
                    <a:lnTo>
                      <a:pt x="61447" y="27110"/>
                    </a:lnTo>
                    <a:close/>
                  </a:path>
                </a:pathLst>
              </a:custGeom>
              <a:solidFill>
                <a:srgbClr val="A2541C"/>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7" name="Google Shape;487;p41"/>
              <p:cNvSpPr/>
              <p:nvPr/>
            </p:nvSpPr>
            <p:spPr>
              <a:xfrm>
                <a:off x="10602023" y="1546287"/>
                <a:ext cx="295502" cy="365577"/>
              </a:xfrm>
              <a:custGeom>
                <a:avLst/>
                <a:gdLst/>
                <a:ahLst/>
                <a:cxnLst/>
                <a:rect l="l" t="t" r="r" b="b"/>
                <a:pathLst>
                  <a:path w="59130" h="73152" extrusionOk="0">
                    <a:moveTo>
                      <a:pt x="49557" y="17550"/>
                    </a:moveTo>
                    <a:cubicBezTo>
                      <a:pt x="46846" y="9332"/>
                      <a:pt x="39518" y="2597"/>
                      <a:pt x="30749" y="606"/>
                    </a:cubicBezTo>
                    <a:cubicBezTo>
                      <a:pt x="21981" y="-1385"/>
                      <a:pt x="12069" y="1623"/>
                      <a:pt x="6350" y="8231"/>
                    </a:cubicBezTo>
                    <a:cubicBezTo>
                      <a:pt x="81" y="15474"/>
                      <a:pt x="-808" y="25683"/>
                      <a:pt x="547" y="35002"/>
                    </a:cubicBezTo>
                    <a:cubicBezTo>
                      <a:pt x="2496" y="48303"/>
                      <a:pt x="9061" y="61689"/>
                      <a:pt x="21049" y="68762"/>
                    </a:cubicBezTo>
                    <a:cubicBezTo>
                      <a:pt x="33037" y="75837"/>
                      <a:pt x="50828" y="74523"/>
                      <a:pt x="59130" y="63637"/>
                    </a:cubicBezTo>
                    <a:lnTo>
                      <a:pt x="49599" y="17508"/>
                    </a:lnTo>
                    <a:close/>
                  </a:path>
                </a:pathLst>
              </a:custGeom>
              <a:solidFill>
                <a:srgbClr val="F6C4B6"/>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8" name="Google Shape;488;p41"/>
              <p:cNvSpPr/>
              <p:nvPr/>
            </p:nvSpPr>
            <p:spPr>
              <a:xfrm>
                <a:off x="10675664" y="1656736"/>
                <a:ext cx="142889" cy="178001"/>
              </a:xfrm>
              <a:custGeom>
                <a:avLst/>
                <a:gdLst/>
                <a:ahLst/>
                <a:cxnLst/>
                <a:rect l="l" t="t" r="r" b="b"/>
                <a:pathLst>
                  <a:path w="28592" h="35618" extrusionOk="0">
                    <a:moveTo>
                      <a:pt x="0" y="4978"/>
                    </a:moveTo>
                    <a:cubicBezTo>
                      <a:pt x="1356" y="1208"/>
                      <a:pt x="6184" y="-698"/>
                      <a:pt x="10251" y="234"/>
                    </a:cubicBezTo>
                    <a:cubicBezTo>
                      <a:pt x="14318" y="1166"/>
                      <a:pt x="17494" y="4300"/>
                      <a:pt x="19274" y="7901"/>
                    </a:cubicBezTo>
                    <a:cubicBezTo>
                      <a:pt x="21053" y="11502"/>
                      <a:pt x="21688" y="15483"/>
                      <a:pt x="22196" y="19423"/>
                    </a:cubicBezTo>
                    <a:cubicBezTo>
                      <a:pt x="20671" y="17982"/>
                      <a:pt x="18087" y="19423"/>
                      <a:pt x="16732" y="20948"/>
                    </a:cubicBezTo>
                    <a:cubicBezTo>
                      <a:pt x="15038" y="22896"/>
                      <a:pt x="13640" y="25269"/>
                      <a:pt x="13597" y="27810"/>
                    </a:cubicBezTo>
                    <a:cubicBezTo>
                      <a:pt x="13555" y="31198"/>
                      <a:pt x="16097" y="34418"/>
                      <a:pt x="19485" y="35350"/>
                    </a:cubicBezTo>
                    <a:cubicBezTo>
                      <a:pt x="22874" y="36282"/>
                      <a:pt x="26856" y="34715"/>
                      <a:pt x="28593" y="31792"/>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89" name="Google Shape;489;p41"/>
              <p:cNvSpPr/>
              <p:nvPr/>
            </p:nvSpPr>
            <p:spPr>
              <a:xfrm>
                <a:off x="11050324" y="1670393"/>
                <a:ext cx="44453" cy="44453"/>
              </a:xfrm>
              <a:custGeom>
                <a:avLst/>
                <a:gdLst/>
                <a:ahLst/>
                <a:cxnLst/>
                <a:rect l="l" t="t" r="r" b="b"/>
                <a:pathLst>
                  <a:path w="8895" h="8895" extrusionOk="0">
                    <a:moveTo>
                      <a:pt x="8895" y="4448"/>
                    </a:moveTo>
                    <a:cubicBezTo>
                      <a:pt x="8895" y="6905"/>
                      <a:pt x="6904" y="8896"/>
                      <a:pt x="4448" y="8896"/>
                    </a:cubicBezTo>
                    <a:cubicBezTo>
                      <a:pt x="1991" y="8896"/>
                      <a:pt x="0" y="6905"/>
                      <a:pt x="0" y="4448"/>
                    </a:cubicBezTo>
                    <a:cubicBezTo>
                      <a:pt x="0" y="1991"/>
                      <a:pt x="1991" y="0"/>
                      <a:pt x="4448" y="0"/>
                    </a:cubicBezTo>
                    <a:cubicBezTo>
                      <a:pt x="6904" y="0"/>
                      <a:pt x="8895" y="1991"/>
                      <a:pt x="8895" y="4448"/>
                    </a:cubicBezTo>
                    <a:close/>
                  </a:path>
                </a:pathLst>
              </a:custGeom>
              <a:solidFill>
                <a:schemeClr val="dk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0" name="Google Shape;490;p41"/>
              <p:cNvSpPr/>
              <p:nvPr/>
            </p:nvSpPr>
            <p:spPr>
              <a:xfrm>
                <a:off x="11243153" y="1650495"/>
                <a:ext cx="44453" cy="44453"/>
              </a:xfrm>
              <a:custGeom>
                <a:avLst/>
                <a:gdLst/>
                <a:ahLst/>
                <a:cxnLst/>
                <a:rect l="l" t="t" r="r" b="b"/>
                <a:pathLst>
                  <a:path w="8895" h="8895" extrusionOk="0">
                    <a:moveTo>
                      <a:pt x="8896" y="4448"/>
                    </a:moveTo>
                    <a:cubicBezTo>
                      <a:pt x="8896" y="6904"/>
                      <a:pt x="6904" y="8896"/>
                      <a:pt x="4448" y="8896"/>
                    </a:cubicBezTo>
                    <a:cubicBezTo>
                      <a:pt x="1991" y="8896"/>
                      <a:pt x="0" y="6904"/>
                      <a:pt x="0" y="4448"/>
                    </a:cubicBezTo>
                    <a:cubicBezTo>
                      <a:pt x="0" y="1991"/>
                      <a:pt x="1991" y="0"/>
                      <a:pt x="4448" y="0"/>
                    </a:cubicBezTo>
                    <a:cubicBezTo>
                      <a:pt x="6904" y="0"/>
                      <a:pt x="8896" y="1991"/>
                      <a:pt x="8896" y="4448"/>
                    </a:cubicBezTo>
                    <a:close/>
                  </a:path>
                </a:pathLst>
              </a:custGeom>
              <a:solidFill>
                <a:schemeClr val="dk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1" name="Google Shape;491;p41"/>
              <p:cNvSpPr/>
              <p:nvPr/>
            </p:nvSpPr>
            <p:spPr>
              <a:xfrm>
                <a:off x="11140280" y="1644993"/>
                <a:ext cx="68721" cy="132224"/>
              </a:xfrm>
              <a:custGeom>
                <a:avLst/>
                <a:gdLst/>
                <a:ahLst/>
                <a:cxnLst/>
                <a:rect l="l" t="t" r="r" b="b"/>
                <a:pathLst>
                  <a:path w="13751" h="26458" extrusionOk="0">
                    <a:moveTo>
                      <a:pt x="2203" y="0"/>
                    </a:moveTo>
                    <a:cubicBezTo>
                      <a:pt x="5846" y="7752"/>
                      <a:pt x="9997" y="13174"/>
                      <a:pt x="13216" y="19528"/>
                    </a:cubicBezTo>
                    <a:cubicBezTo>
                      <a:pt x="13979" y="21010"/>
                      <a:pt x="13979" y="23086"/>
                      <a:pt x="12877" y="24357"/>
                    </a:cubicBezTo>
                    <a:cubicBezTo>
                      <a:pt x="12200" y="25161"/>
                      <a:pt x="11141" y="25458"/>
                      <a:pt x="10124" y="25712"/>
                    </a:cubicBezTo>
                    <a:cubicBezTo>
                      <a:pt x="6820" y="26475"/>
                      <a:pt x="3389" y="26644"/>
                      <a:pt x="0" y="26263"/>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2" name="Google Shape;492;p41"/>
              <p:cNvSpPr/>
              <p:nvPr/>
            </p:nvSpPr>
            <p:spPr>
              <a:xfrm rot="10465752">
                <a:off x="11050560" y="1809065"/>
                <a:ext cx="165281" cy="62261"/>
              </a:xfrm>
              <a:custGeom>
                <a:avLst/>
                <a:gdLst/>
                <a:ahLst/>
                <a:cxnLst/>
                <a:rect l="l" t="t" r="r" b="b"/>
                <a:pathLst>
                  <a:path w="33082" h="12462" extrusionOk="0">
                    <a:moveTo>
                      <a:pt x="0" y="0"/>
                    </a:moveTo>
                    <a:cubicBezTo>
                      <a:pt x="3897" y="5337"/>
                      <a:pt x="9065" y="10039"/>
                      <a:pt x="15461" y="11818"/>
                    </a:cubicBezTo>
                    <a:cubicBezTo>
                      <a:pt x="21858" y="13597"/>
                      <a:pt x="29482" y="11691"/>
                      <a:pt x="33083" y="6142"/>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3" name="Google Shape;493;p41"/>
              <p:cNvSpPr/>
              <p:nvPr/>
            </p:nvSpPr>
            <p:spPr>
              <a:xfrm>
                <a:off x="13355625" y="3390215"/>
                <a:ext cx="629570" cy="1093423"/>
              </a:xfrm>
              <a:custGeom>
                <a:avLst/>
                <a:gdLst/>
                <a:ahLst/>
                <a:cxnLst/>
                <a:rect l="l" t="t" r="r" b="b"/>
                <a:pathLst>
                  <a:path w="125977" h="218794" extrusionOk="0">
                    <a:moveTo>
                      <a:pt x="71757" y="215271"/>
                    </a:moveTo>
                    <a:cubicBezTo>
                      <a:pt x="71757" y="215271"/>
                      <a:pt x="124367" y="22324"/>
                      <a:pt x="125977" y="0"/>
                    </a:cubicBezTo>
                    <a:cubicBezTo>
                      <a:pt x="12750" y="208917"/>
                      <a:pt x="0" y="215271"/>
                      <a:pt x="0" y="215271"/>
                    </a:cubicBezTo>
                    <a:cubicBezTo>
                      <a:pt x="26602" y="218151"/>
                      <a:pt x="51340" y="221498"/>
                      <a:pt x="71757" y="215271"/>
                    </a:cubicBezTo>
                    <a:close/>
                  </a:path>
                </a:pathLst>
              </a:custGeom>
              <a:solidFill>
                <a:schemeClr val="accent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4" name="Google Shape;494;p41"/>
              <p:cNvSpPr/>
              <p:nvPr/>
            </p:nvSpPr>
            <p:spPr>
              <a:xfrm>
                <a:off x="11929176" y="3549605"/>
                <a:ext cx="1888920" cy="1354612"/>
              </a:xfrm>
              <a:custGeom>
                <a:avLst/>
                <a:gdLst/>
                <a:ahLst/>
                <a:cxnLst/>
                <a:rect l="l" t="t" r="r" b="b"/>
                <a:pathLst>
                  <a:path w="377973" h="271058" extrusionOk="0">
                    <a:moveTo>
                      <a:pt x="377931" y="55788"/>
                    </a:moveTo>
                    <a:cubicBezTo>
                      <a:pt x="377931" y="55788"/>
                      <a:pt x="334894" y="188161"/>
                      <a:pt x="314138" y="213661"/>
                    </a:cubicBezTo>
                    <a:cubicBezTo>
                      <a:pt x="293424" y="239161"/>
                      <a:pt x="0" y="271058"/>
                      <a:pt x="0" y="271058"/>
                    </a:cubicBezTo>
                    <a:lnTo>
                      <a:pt x="1610" y="105221"/>
                    </a:lnTo>
                    <a:cubicBezTo>
                      <a:pt x="1610" y="105221"/>
                      <a:pt x="162661" y="71714"/>
                      <a:pt x="178630" y="62183"/>
                    </a:cubicBezTo>
                    <a:cubicBezTo>
                      <a:pt x="194599" y="52653"/>
                      <a:pt x="205740" y="0"/>
                      <a:pt x="205740" y="0"/>
                    </a:cubicBezTo>
                    <a:lnTo>
                      <a:pt x="377974" y="55830"/>
                    </a:lnTo>
                    <a:close/>
                  </a:path>
                </a:pathLst>
              </a:custGeom>
              <a:solidFill>
                <a:srgbClr val="BE6952"/>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5" name="Google Shape;495;p41"/>
              <p:cNvSpPr/>
              <p:nvPr/>
            </p:nvSpPr>
            <p:spPr>
              <a:xfrm>
                <a:off x="10597791" y="3707280"/>
                <a:ext cx="1578770" cy="1390799"/>
              </a:xfrm>
              <a:custGeom>
                <a:avLst/>
                <a:gdLst/>
                <a:ahLst/>
                <a:cxnLst/>
                <a:rect l="l" t="t" r="r" b="b"/>
                <a:pathLst>
                  <a:path w="315912" h="278299" extrusionOk="0">
                    <a:moveTo>
                      <a:pt x="280796" y="231541"/>
                    </a:moveTo>
                    <a:cubicBezTo>
                      <a:pt x="280796" y="231541"/>
                      <a:pt x="215393" y="265047"/>
                      <a:pt x="161173" y="274578"/>
                    </a:cubicBezTo>
                    <a:cubicBezTo>
                      <a:pt x="106953" y="284151"/>
                      <a:pt x="35196" y="272968"/>
                      <a:pt x="17659" y="266614"/>
                    </a:cubicBezTo>
                    <a:cubicBezTo>
                      <a:pt x="123" y="260218"/>
                      <a:pt x="-4664" y="237894"/>
                      <a:pt x="24056" y="228321"/>
                    </a:cubicBezTo>
                    <a:cubicBezTo>
                      <a:pt x="-12628" y="207607"/>
                      <a:pt x="-3054" y="186851"/>
                      <a:pt x="24056" y="182064"/>
                    </a:cubicBezTo>
                    <a:cubicBezTo>
                      <a:pt x="-3054" y="167705"/>
                      <a:pt x="-3054" y="148558"/>
                      <a:pt x="28842" y="143772"/>
                    </a:cubicBezTo>
                    <a:cubicBezTo>
                      <a:pt x="123" y="123058"/>
                      <a:pt x="1732" y="105479"/>
                      <a:pt x="27233" y="99125"/>
                    </a:cubicBezTo>
                    <a:cubicBezTo>
                      <a:pt x="52733" y="92728"/>
                      <a:pt x="134063" y="110308"/>
                      <a:pt x="169179" y="100734"/>
                    </a:cubicBezTo>
                    <a:cubicBezTo>
                      <a:pt x="204253" y="91161"/>
                      <a:pt x="201076" y="70447"/>
                      <a:pt x="197899" y="59264"/>
                    </a:cubicBezTo>
                    <a:cubicBezTo>
                      <a:pt x="194722" y="48082"/>
                      <a:pt x="169179" y="25758"/>
                      <a:pt x="175576" y="9831"/>
                    </a:cubicBezTo>
                    <a:cubicBezTo>
                      <a:pt x="181972" y="-6096"/>
                      <a:pt x="199509" y="-1352"/>
                      <a:pt x="212259" y="14618"/>
                    </a:cubicBezTo>
                    <a:cubicBezTo>
                      <a:pt x="225009" y="30545"/>
                      <a:pt x="253729" y="35332"/>
                      <a:pt x="291979" y="68838"/>
                    </a:cubicBezTo>
                    <a:lnTo>
                      <a:pt x="315913" y="110308"/>
                    </a:lnTo>
                    <a:lnTo>
                      <a:pt x="309516" y="190028"/>
                    </a:lnTo>
                    <a:lnTo>
                      <a:pt x="280796" y="231498"/>
                    </a:lnTo>
                    <a:close/>
                  </a:path>
                </a:pathLst>
              </a:custGeom>
              <a:solidFill>
                <a:srgbClr val="BE6952"/>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6" name="Google Shape;496;p41"/>
              <p:cNvSpPr/>
              <p:nvPr/>
            </p:nvSpPr>
            <p:spPr>
              <a:xfrm>
                <a:off x="10741919" y="4425918"/>
                <a:ext cx="773093" cy="32983"/>
              </a:xfrm>
              <a:custGeom>
                <a:avLst/>
                <a:gdLst/>
                <a:ahLst/>
                <a:cxnLst/>
                <a:rect l="l" t="t" r="r" b="b"/>
                <a:pathLst>
                  <a:path w="154696" h="6600" extrusionOk="0">
                    <a:moveTo>
                      <a:pt x="0" y="0"/>
                    </a:moveTo>
                    <a:cubicBezTo>
                      <a:pt x="0" y="0"/>
                      <a:pt x="59007" y="7964"/>
                      <a:pt x="98867" y="6396"/>
                    </a:cubicBezTo>
                    <a:cubicBezTo>
                      <a:pt x="138727" y="4787"/>
                      <a:pt x="154697" y="0"/>
                      <a:pt x="154697" y="0"/>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7" name="Google Shape;497;p41"/>
              <p:cNvSpPr/>
              <p:nvPr/>
            </p:nvSpPr>
            <p:spPr>
              <a:xfrm>
                <a:off x="10717999" y="4617269"/>
                <a:ext cx="788970" cy="49495"/>
              </a:xfrm>
              <a:custGeom>
                <a:avLst/>
                <a:gdLst/>
                <a:ahLst/>
                <a:cxnLst/>
                <a:rect l="l" t="t" r="r" b="b"/>
                <a:pathLst>
                  <a:path w="157873" h="9904" extrusionOk="0">
                    <a:moveTo>
                      <a:pt x="0" y="0"/>
                    </a:moveTo>
                    <a:cubicBezTo>
                      <a:pt x="0" y="0"/>
                      <a:pt x="71757" y="7964"/>
                      <a:pt x="100477" y="9573"/>
                    </a:cubicBezTo>
                    <a:cubicBezTo>
                      <a:pt x="129196" y="11183"/>
                      <a:pt x="157874" y="6396"/>
                      <a:pt x="157874" y="6396"/>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8" name="Google Shape;498;p41"/>
              <p:cNvSpPr/>
              <p:nvPr/>
            </p:nvSpPr>
            <p:spPr>
              <a:xfrm>
                <a:off x="10717999" y="4832534"/>
                <a:ext cx="805062" cy="48631"/>
              </a:xfrm>
              <a:custGeom>
                <a:avLst/>
                <a:gdLst/>
                <a:ahLst/>
                <a:cxnLst/>
                <a:rect l="l" t="t" r="r" b="b"/>
                <a:pathLst>
                  <a:path w="161093" h="9731" extrusionOk="0">
                    <a:moveTo>
                      <a:pt x="0" y="3177"/>
                    </a:moveTo>
                    <a:cubicBezTo>
                      <a:pt x="0" y="3177"/>
                      <a:pt x="86117" y="7964"/>
                      <a:pt x="110050" y="9573"/>
                    </a:cubicBezTo>
                    <a:cubicBezTo>
                      <a:pt x="133983" y="11183"/>
                      <a:pt x="161093" y="0"/>
                      <a:pt x="161093" y="0"/>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499" name="Google Shape;499;p41"/>
              <p:cNvSpPr/>
              <p:nvPr/>
            </p:nvSpPr>
            <p:spPr>
              <a:xfrm>
                <a:off x="12957049" y="3549390"/>
                <a:ext cx="860734" cy="446242"/>
              </a:xfrm>
              <a:custGeom>
                <a:avLst/>
                <a:gdLst/>
                <a:ahLst/>
                <a:cxnLst/>
                <a:rect l="l" t="t" r="r" b="b"/>
                <a:pathLst>
                  <a:path w="172233" h="89293" extrusionOk="0">
                    <a:moveTo>
                      <a:pt x="161093" y="89294"/>
                    </a:moveTo>
                    <a:lnTo>
                      <a:pt x="0" y="0"/>
                    </a:lnTo>
                    <a:lnTo>
                      <a:pt x="172234" y="55830"/>
                    </a:lnTo>
                    <a:lnTo>
                      <a:pt x="161093" y="89294"/>
                    </a:lnTo>
                    <a:close/>
                  </a:path>
                </a:pathLst>
              </a:custGeom>
              <a:solidFill>
                <a:schemeClr val="dk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00" name="Google Shape;500;p41"/>
              <p:cNvSpPr/>
              <p:nvPr/>
            </p:nvSpPr>
            <p:spPr>
              <a:xfrm>
                <a:off x="11912242" y="4593348"/>
                <a:ext cx="256782" cy="305892"/>
              </a:xfrm>
              <a:custGeom>
                <a:avLst/>
                <a:gdLst/>
                <a:ahLst/>
                <a:cxnLst/>
                <a:rect l="l" t="t" r="r" b="b"/>
                <a:pathLst>
                  <a:path w="51382" h="61209" extrusionOk="0">
                    <a:moveTo>
                      <a:pt x="0" y="61210"/>
                    </a:moveTo>
                    <a:cubicBezTo>
                      <a:pt x="28169" y="55491"/>
                      <a:pt x="50620" y="28762"/>
                      <a:pt x="51382" y="0"/>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01" name="Google Shape;501;p41"/>
              <p:cNvSpPr/>
              <p:nvPr/>
            </p:nvSpPr>
            <p:spPr>
              <a:xfrm>
                <a:off x="12861587" y="2408365"/>
                <a:ext cx="1303223" cy="1501469"/>
              </a:xfrm>
              <a:custGeom>
                <a:avLst/>
                <a:gdLst/>
                <a:ahLst/>
                <a:cxnLst/>
                <a:rect l="l" t="t" r="r" b="b"/>
                <a:pathLst>
                  <a:path w="260775" h="300444" extrusionOk="0">
                    <a:moveTo>
                      <a:pt x="192947" y="300099"/>
                    </a:moveTo>
                    <a:cubicBezTo>
                      <a:pt x="192947" y="300099"/>
                      <a:pt x="76543" y="308063"/>
                      <a:pt x="0" y="247489"/>
                    </a:cubicBezTo>
                    <a:cubicBezTo>
                      <a:pt x="0" y="247489"/>
                      <a:pt x="44308" y="67715"/>
                      <a:pt x="68580" y="30608"/>
                    </a:cubicBezTo>
                    <a:cubicBezTo>
                      <a:pt x="95690" y="-10861"/>
                      <a:pt x="194769" y="-18571"/>
                      <a:pt x="248777" y="60895"/>
                    </a:cubicBezTo>
                    <a:cubicBezTo>
                      <a:pt x="262502" y="81058"/>
                      <a:pt x="264493" y="107067"/>
                      <a:pt x="254538" y="129348"/>
                    </a:cubicBezTo>
                    <a:lnTo>
                      <a:pt x="192947" y="300099"/>
                    </a:lnTo>
                    <a:close/>
                  </a:path>
                </a:pathLst>
              </a:custGeom>
              <a:solidFill>
                <a:schemeClr val="accent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r>
                  <a:rPr lang="en" sz="1160">
                    <a:solidFill>
                      <a:schemeClr val="dk1"/>
                    </a:solidFill>
                  </a:rPr>
                  <a:t>t</a:t>
                </a:r>
                <a:endParaRPr sz="1160">
                  <a:solidFill>
                    <a:schemeClr val="dk1"/>
                  </a:solidFill>
                  <a:latin typeface="Arial"/>
                  <a:ea typeface="Arial"/>
                  <a:cs typeface="Arial"/>
                  <a:sym typeface="Arial"/>
                </a:endParaRPr>
              </a:p>
            </p:txBody>
          </p:sp>
          <p:sp>
            <p:nvSpPr>
              <p:cNvPr id="502" name="Google Shape;502;p41"/>
              <p:cNvSpPr/>
              <p:nvPr/>
            </p:nvSpPr>
            <p:spPr>
              <a:xfrm>
                <a:off x="12861587" y="3244773"/>
                <a:ext cx="872883" cy="503848"/>
              </a:xfrm>
              <a:custGeom>
                <a:avLst/>
                <a:gdLst/>
                <a:ahLst/>
                <a:cxnLst/>
                <a:rect l="l" t="t" r="r" b="b"/>
                <a:pathLst>
                  <a:path w="174664" h="100820" extrusionOk="0">
                    <a:moveTo>
                      <a:pt x="36683" y="100821"/>
                    </a:moveTo>
                    <a:cubicBezTo>
                      <a:pt x="36683" y="100821"/>
                      <a:pt x="97300" y="59351"/>
                      <a:pt x="105263" y="37027"/>
                    </a:cubicBezTo>
                    <a:cubicBezTo>
                      <a:pt x="173843" y="29064"/>
                      <a:pt x="189770" y="11527"/>
                      <a:pt x="161093" y="1954"/>
                    </a:cubicBezTo>
                    <a:cubicBezTo>
                      <a:pt x="132373" y="-7619"/>
                      <a:pt x="68580" y="21100"/>
                      <a:pt x="68580" y="21100"/>
                    </a:cubicBezTo>
                    <a:lnTo>
                      <a:pt x="0" y="80107"/>
                    </a:lnTo>
                    <a:cubicBezTo>
                      <a:pt x="0" y="80107"/>
                      <a:pt x="20714" y="97644"/>
                      <a:pt x="36683" y="100821"/>
                    </a:cubicBezTo>
                    <a:close/>
                  </a:path>
                </a:pathLst>
              </a:custGeom>
              <a:solidFill>
                <a:schemeClr val="dk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03" name="Google Shape;503;p41"/>
              <p:cNvSpPr/>
              <p:nvPr/>
            </p:nvSpPr>
            <p:spPr>
              <a:xfrm>
                <a:off x="13170336" y="2048221"/>
                <a:ext cx="1095087" cy="1390849"/>
              </a:xfrm>
              <a:custGeom>
                <a:avLst/>
                <a:gdLst/>
                <a:ahLst/>
                <a:cxnLst/>
                <a:rect l="l" t="t" r="r" b="b"/>
                <a:pathLst>
                  <a:path w="219127" h="278309" extrusionOk="0">
                    <a:moveTo>
                      <a:pt x="85327" y="73833"/>
                    </a:moveTo>
                    <a:lnTo>
                      <a:pt x="9038" y="36642"/>
                    </a:lnTo>
                    <a:cubicBezTo>
                      <a:pt x="-5237" y="25374"/>
                      <a:pt x="-1891" y="-126"/>
                      <a:pt x="14079" y="0"/>
                    </a:cubicBezTo>
                    <a:cubicBezTo>
                      <a:pt x="30006" y="85"/>
                      <a:pt x="41104" y="14530"/>
                      <a:pt x="50635" y="20969"/>
                    </a:cubicBezTo>
                    <a:cubicBezTo>
                      <a:pt x="60166" y="27407"/>
                      <a:pt x="98332" y="45198"/>
                      <a:pt x="98332" y="45198"/>
                    </a:cubicBezTo>
                    <a:cubicBezTo>
                      <a:pt x="98332" y="45198"/>
                      <a:pt x="144122" y="51425"/>
                      <a:pt x="177459" y="72393"/>
                    </a:cubicBezTo>
                    <a:cubicBezTo>
                      <a:pt x="210796" y="93319"/>
                      <a:pt x="220708" y="120132"/>
                      <a:pt x="218929" y="152114"/>
                    </a:cubicBezTo>
                    <a:cubicBezTo>
                      <a:pt x="217319" y="180833"/>
                      <a:pt x="207238" y="221329"/>
                      <a:pt x="189489" y="251531"/>
                    </a:cubicBezTo>
                    <a:cubicBezTo>
                      <a:pt x="171741" y="281733"/>
                      <a:pt x="152552" y="291180"/>
                      <a:pt x="152806" y="254497"/>
                    </a:cubicBezTo>
                    <a:cubicBezTo>
                      <a:pt x="152806" y="254497"/>
                      <a:pt x="125654" y="260681"/>
                      <a:pt x="135439" y="227259"/>
                    </a:cubicBezTo>
                    <a:cubicBezTo>
                      <a:pt x="135439" y="227259"/>
                      <a:pt x="112988" y="244669"/>
                      <a:pt x="113200" y="214340"/>
                    </a:cubicBezTo>
                    <a:cubicBezTo>
                      <a:pt x="113200" y="214340"/>
                      <a:pt x="103499" y="235011"/>
                      <a:pt x="86047" y="218957"/>
                    </a:cubicBezTo>
                    <a:cubicBezTo>
                      <a:pt x="68595" y="202902"/>
                      <a:pt x="91385" y="134449"/>
                      <a:pt x="91469" y="121700"/>
                    </a:cubicBezTo>
                    <a:cubicBezTo>
                      <a:pt x="91554" y="108949"/>
                      <a:pt x="85412" y="73833"/>
                      <a:pt x="85412" y="73833"/>
                    </a:cubicBezTo>
                    <a:close/>
                  </a:path>
                </a:pathLst>
              </a:custGeom>
              <a:solidFill>
                <a:srgbClr val="F6C4B6"/>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04" name="Google Shape;504;p41"/>
              <p:cNvSpPr/>
              <p:nvPr/>
            </p:nvSpPr>
            <p:spPr>
              <a:xfrm>
                <a:off x="13719487" y="2569778"/>
                <a:ext cx="77656" cy="573258"/>
              </a:xfrm>
              <a:custGeom>
                <a:avLst/>
                <a:gdLst/>
                <a:ahLst/>
                <a:cxnLst/>
                <a:rect l="l" t="t" r="r" b="b"/>
                <a:pathLst>
                  <a:path w="15539" h="114709" extrusionOk="0">
                    <a:moveTo>
                      <a:pt x="15122" y="0"/>
                    </a:moveTo>
                    <a:cubicBezTo>
                      <a:pt x="17198" y="45494"/>
                      <a:pt x="11437" y="70613"/>
                      <a:pt x="0" y="114710"/>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05" name="Google Shape;505;p41"/>
              <p:cNvSpPr/>
              <p:nvPr/>
            </p:nvSpPr>
            <p:spPr>
              <a:xfrm>
                <a:off x="13827012" y="2634554"/>
                <a:ext cx="134843" cy="571564"/>
              </a:xfrm>
              <a:custGeom>
                <a:avLst/>
                <a:gdLst/>
                <a:ahLst/>
                <a:cxnLst/>
                <a:rect l="l" t="t" r="r" b="b"/>
                <a:pathLst>
                  <a:path w="26982" h="114370" extrusionOk="0">
                    <a:moveTo>
                      <a:pt x="26983" y="0"/>
                    </a:moveTo>
                    <a:cubicBezTo>
                      <a:pt x="25246" y="23891"/>
                      <a:pt x="22027" y="33210"/>
                      <a:pt x="20290" y="51000"/>
                    </a:cubicBezTo>
                    <a:cubicBezTo>
                      <a:pt x="17706" y="77560"/>
                      <a:pt x="8938" y="89209"/>
                      <a:pt x="0" y="114371"/>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06" name="Google Shape;506;p41"/>
              <p:cNvSpPr/>
              <p:nvPr/>
            </p:nvSpPr>
            <p:spPr>
              <a:xfrm>
                <a:off x="13938350" y="2786952"/>
                <a:ext cx="158131" cy="531129"/>
              </a:xfrm>
              <a:custGeom>
                <a:avLst/>
                <a:gdLst/>
                <a:ahLst/>
                <a:cxnLst/>
                <a:rect l="l" t="t" r="r" b="b"/>
                <a:pathLst>
                  <a:path w="31642" h="106279" extrusionOk="0">
                    <a:moveTo>
                      <a:pt x="31642" y="0"/>
                    </a:moveTo>
                    <a:cubicBezTo>
                      <a:pt x="25627" y="51043"/>
                      <a:pt x="19739" y="69639"/>
                      <a:pt x="0" y="106280"/>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07" name="Google Shape;507;p41"/>
              <p:cNvSpPr/>
              <p:nvPr/>
            </p:nvSpPr>
            <p:spPr>
              <a:xfrm>
                <a:off x="12112092" y="1831261"/>
                <a:ext cx="1028366" cy="832813"/>
              </a:xfrm>
              <a:custGeom>
                <a:avLst/>
                <a:gdLst/>
                <a:ahLst/>
                <a:cxnLst/>
                <a:rect l="l" t="t" r="r" b="b"/>
                <a:pathLst>
                  <a:path w="205776" h="166646" extrusionOk="0">
                    <a:moveTo>
                      <a:pt x="134400" y="0"/>
                    </a:moveTo>
                    <a:lnTo>
                      <a:pt x="157952" y="56762"/>
                    </a:lnTo>
                    <a:lnTo>
                      <a:pt x="205776" y="79085"/>
                    </a:lnTo>
                    <a:cubicBezTo>
                      <a:pt x="205776" y="79085"/>
                      <a:pt x="157952" y="143684"/>
                      <a:pt x="104494" y="161220"/>
                    </a:cubicBezTo>
                    <a:cubicBezTo>
                      <a:pt x="51037" y="178757"/>
                      <a:pt x="-1574" y="154061"/>
                      <a:pt x="36" y="83067"/>
                    </a:cubicBezTo>
                    <a:lnTo>
                      <a:pt x="59848" y="61548"/>
                    </a:lnTo>
                    <a:lnTo>
                      <a:pt x="44683" y="20078"/>
                    </a:lnTo>
                    <a:lnTo>
                      <a:pt x="134358" y="0"/>
                    </a:lnTo>
                    <a:close/>
                  </a:path>
                </a:pathLst>
              </a:custGeom>
              <a:solidFill>
                <a:srgbClr val="BE6952"/>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08" name="Google Shape;508;p41"/>
              <p:cNvSpPr/>
              <p:nvPr/>
            </p:nvSpPr>
            <p:spPr>
              <a:xfrm>
                <a:off x="12335582" y="1842904"/>
                <a:ext cx="505942" cy="371724"/>
              </a:xfrm>
              <a:custGeom>
                <a:avLst/>
                <a:gdLst/>
                <a:ahLst/>
                <a:cxnLst/>
                <a:rect l="l" t="t" r="r" b="b"/>
                <a:pathLst>
                  <a:path w="101239" h="74382" extrusionOk="0">
                    <a:moveTo>
                      <a:pt x="0" y="17791"/>
                    </a:moveTo>
                    <a:lnTo>
                      <a:pt x="20714" y="74383"/>
                    </a:lnTo>
                    <a:cubicBezTo>
                      <a:pt x="20714" y="74383"/>
                      <a:pt x="93276" y="52865"/>
                      <a:pt x="101239" y="23340"/>
                    </a:cubicBezTo>
                    <a:lnTo>
                      <a:pt x="94377" y="0"/>
                    </a:lnTo>
                    <a:lnTo>
                      <a:pt x="0" y="17748"/>
                    </a:lnTo>
                    <a:close/>
                  </a:path>
                </a:pathLst>
              </a:custGeom>
              <a:solidFill>
                <a:schemeClr val="dk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09" name="Google Shape;509;p41"/>
              <p:cNvSpPr/>
              <p:nvPr/>
            </p:nvSpPr>
            <p:spPr>
              <a:xfrm>
                <a:off x="12276933" y="1207176"/>
                <a:ext cx="769730" cy="638676"/>
              </a:xfrm>
              <a:custGeom>
                <a:avLst/>
                <a:gdLst/>
                <a:ahLst/>
                <a:cxnLst/>
                <a:rect l="l" t="t" r="r" b="b"/>
                <a:pathLst>
                  <a:path w="154023" h="127799" extrusionOk="0">
                    <a:moveTo>
                      <a:pt x="936" y="71011"/>
                    </a:moveTo>
                    <a:cubicBezTo>
                      <a:pt x="4240" y="51865"/>
                      <a:pt x="10170" y="33226"/>
                      <a:pt x="18515" y="15690"/>
                    </a:cubicBezTo>
                    <a:cubicBezTo>
                      <a:pt x="21184" y="10098"/>
                      <a:pt x="24446" y="4253"/>
                      <a:pt x="29952" y="1372"/>
                    </a:cubicBezTo>
                    <a:cubicBezTo>
                      <a:pt x="35459" y="-1508"/>
                      <a:pt x="43719" y="186"/>
                      <a:pt x="45625" y="6074"/>
                    </a:cubicBezTo>
                    <a:cubicBezTo>
                      <a:pt x="52657" y="440"/>
                      <a:pt x="64518" y="907"/>
                      <a:pt x="69050" y="8701"/>
                    </a:cubicBezTo>
                    <a:cubicBezTo>
                      <a:pt x="73921" y="3406"/>
                      <a:pt x="84596" y="3660"/>
                      <a:pt x="87688" y="10141"/>
                    </a:cubicBezTo>
                    <a:cubicBezTo>
                      <a:pt x="90738" y="8743"/>
                      <a:pt x="93788" y="9760"/>
                      <a:pt x="96499" y="11750"/>
                    </a:cubicBezTo>
                    <a:cubicBezTo>
                      <a:pt x="99210" y="13741"/>
                      <a:pt x="100693" y="17257"/>
                      <a:pt x="100269" y="20603"/>
                    </a:cubicBezTo>
                    <a:cubicBezTo>
                      <a:pt x="103870" y="18951"/>
                      <a:pt x="107512" y="17045"/>
                      <a:pt x="111367" y="17977"/>
                    </a:cubicBezTo>
                    <a:cubicBezTo>
                      <a:pt x="115222" y="18909"/>
                      <a:pt x="118187" y="23780"/>
                      <a:pt x="115773" y="26915"/>
                    </a:cubicBezTo>
                    <a:cubicBezTo>
                      <a:pt x="119034" y="24543"/>
                      <a:pt x="124499" y="25772"/>
                      <a:pt x="127972" y="27847"/>
                    </a:cubicBezTo>
                    <a:cubicBezTo>
                      <a:pt x="131446" y="29923"/>
                      <a:pt x="133479" y="34159"/>
                      <a:pt x="132928" y="38140"/>
                    </a:cubicBezTo>
                    <a:cubicBezTo>
                      <a:pt x="135343" y="35344"/>
                      <a:pt x="137842" y="35344"/>
                      <a:pt x="141273" y="36785"/>
                    </a:cubicBezTo>
                    <a:cubicBezTo>
                      <a:pt x="144704" y="38225"/>
                      <a:pt x="146356" y="43224"/>
                      <a:pt x="143815" y="45934"/>
                    </a:cubicBezTo>
                    <a:cubicBezTo>
                      <a:pt x="146865" y="42757"/>
                      <a:pt x="152032" y="43732"/>
                      <a:pt x="153473" y="47883"/>
                    </a:cubicBezTo>
                    <a:cubicBezTo>
                      <a:pt x="154871" y="52034"/>
                      <a:pt x="153345" y="56566"/>
                      <a:pt x="151821" y="60676"/>
                    </a:cubicBezTo>
                    <a:cubicBezTo>
                      <a:pt x="148220" y="70376"/>
                      <a:pt x="144662" y="80076"/>
                      <a:pt x="141061" y="89777"/>
                    </a:cubicBezTo>
                    <a:cubicBezTo>
                      <a:pt x="139579" y="93843"/>
                      <a:pt x="138054" y="97952"/>
                      <a:pt x="135470" y="101426"/>
                    </a:cubicBezTo>
                    <a:cubicBezTo>
                      <a:pt x="130048" y="108754"/>
                      <a:pt x="125854" y="117607"/>
                      <a:pt x="119077" y="123749"/>
                    </a:cubicBezTo>
                    <a:cubicBezTo>
                      <a:pt x="117340" y="125316"/>
                      <a:pt x="115476" y="126841"/>
                      <a:pt x="113273" y="127434"/>
                    </a:cubicBezTo>
                    <a:cubicBezTo>
                      <a:pt x="110944" y="128112"/>
                      <a:pt x="108444" y="127731"/>
                      <a:pt x="106072" y="127222"/>
                    </a:cubicBezTo>
                    <a:cubicBezTo>
                      <a:pt x="96668" y="125316"/>
                      <a:pt x="87688" y="121758"/>
                      <a:pt x="78793" y="118157"/>
                    </a:cubicBezTo>
                    <a:cubicBezTo>
                      <a:pt x="61341" y="111041"/>
                      <a:pt x="44058" y="103628"/>
                      <a:pt x="26902" y="95876"/>
                    </a:cubicBezTo>
                    <a:cubicBezTo>
                      <a:pt x="18092" y="91895"/>
                      <a:pt x="8942" y="87489"/>
                      <a:pt x="3308" y="79653"/>
                    </a:cubicBezTo>
                    <a:cubicBezTo>
                      <a:pt x="1529" y="77154"/>
                      <a:pt x="-1521" y="72875"/>
                      <a:pt x="894" y="71011"/>
                    </a:cubicBezTo>
                    <a:close/>
                  </a:path>
                </a:pathLst>
              </a:custGeom>
              <a:solidFill>
                <a:srgbClr val="660000"/>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0" name="Google Shape;510;p41"/>
              <p:cNvSpPr/>
              <p:nvPr/>
            </p:nvSpPr>
            <p:spPr>
              <a:xfrm>
                <a:off x="12237077" y="1337713"/>
                <a:ext cx="652644" cy="713103"/>
              </a:xfrm>
              <a:custGeom>
                <a:avLst/>
                <a:gdLst/>
                <a:ahLst/>
                <a:cxnLst/>
                <a:rect l="l" t="t" r="r" b="b"/>
                <a:pathLst>
                  <a:path w="130594" h="142692" extrusionOk="0">
                    <a:moveTo>
                      <a:pt x="14291" y="36247"/>
                    </a:moveTo>
                    <a:cubicBezTo>
                      <a:pt x="7641" y="50225"/>
                      <a:pt x="4888" y="67000"/>
                      <a:pt x="2049" y="81402"/>
                    </a:cubicBezTo>
                    <a:cubicBezTo>
                      <a:pt x="482" y="89238"/>
                      <a:pt x="-704" y="97329"/>
                      <a:pt x="482" y="105208"/>
                    </a:cubicBezTo>
                    <a:cubicBezTo>
                      <a:pt x="3235" y="123042"/>
                      <a:pt x="18739" y="137401"/>
                      <a:pt x="36318" y="141383"/>
                    </a:cubicBezTo>
                    <a:cubicBezTo>
                      <a:pt x="53897" y="145365"/>
                      <a:pt x="72790" y="139943"/>
                      <a:pt x="87446" y="129480"/>
                    </a:cubicBezTo>
                    <a:cubicBezTo>
                      <a:pt x="102103" y="118975"/>
                      <a:pt x="112904" y="103810"/>
                      <a:pt x="120868" y="87671"/>
                    </a:cubicBezTo>
                    <a:cubicBezTo>
                      <a:pt x="129086" y="71024"/>
                      <a:pt x="134465" y="51157"/>
                      <a:pt x="127137" y="34129"/>
                    </a:cubicBezTo>
                    <a:cubicBezTo>
                      <a:pt x="121037" y="20023"/>
                      <a:pt x="107313" y="10704"/>
                      <a:pt x="93377" y="4223"/>
                    </a:cubicBezTo>
                    <a:cubicBezTo>
                      <a:pt x="71943" y="-5689"/>
                      <a:pt x="46908" y="3206"/>
                      <a:pt x="29244" y="16846"/>
                    </a:cubicBezTo>
                    <a:cubicBezTo>
                      <a:pt x="22679" y="21929"/>
                      <a:pt x="17934" y="28665"/>
                      <a:pt x="14291" y="36247"/>
                    </a:cubicBezTo>
                    <a:close/>
                  </a:path>
                </a:pathLst>
              </a:custGeom>
              <a:solidFill>
                <a:srgbClr val="BE6952"/>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1" name="Google Shape;511;p41"/>
              <p:cNvSpPr/>
              <p:nvPr/>
            </p:nvSpPr>
            <p:spPr>
              <a:xfrm>
                <a:off x="12309973" y="1657056"/>
                <a:ext cx="68586" cy="39110"/>
              </a:xfrm>
              <a:custGeom>
                <a:avLst/>
                <a:gdLst/>
                <a:ahLst/>
                <a:cxnLst/>
                <a:rect l="l" t="t" r="r" b="b"/>
                <a:pathLst>
                  <a:path w="13724" h="7826" extrusionOk="0">
                    <a:moveTo>
                      <a:pt x="0" y="0"/>
                    </a:moveTo>
                    <a:cubicBezTo>
                      <a:pt x="889" y="5930"/>
                      <a:pt x="8472" y="9700"/>
                      <a:pt x="13724" y="6862"/>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2" name="Google Shape;512;p41"/>
              <p:cNvSpPr/>
              <p:nvPr/>
            </p:nvSpPr>
            <p:spPr>
              <a:xfrm>
                <a:off x="12517198" y="1724795"/>
                <a:ext cx="68586" cy="39105"/>
              </a:xfrm>
              <a:custGeom>
                <a:avLst/>
                <a:gdLst/>
                <a:ahLst/>
                <a:cxnLst/>
                <a:rect l="l" t="t" r="r" b="b"/>
                <a:pathLst>
                  <a:path w="13724" h="7825" extrusionOk="0">
                    <a:moveTo>
                      <a:pt x="0" y="0"/>
                    </a:moveTo>
                    <a:cubicBezTo>
                      <a:pt x="890" y="5930"/>
                      <a:pt x="8472" y="9700"/>
                      <a:pt x="13724" y="6862"/>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3" name="Google Shape;513;p41"/>
              <p:cNvSpPr/>
              <p:nvPr/>
            </p:nvSpPr>
            <p:spPr>
              <a:xfrm>
                <a:off x="12379176" y="1629962"/>
                <a:ext cx="81509" cy="177851"/>
              </a:xfrm>
              <a:custGeom>
                <a:avLst/>
                <a:gdLst/>
                <a:ahLst/>
                <a:cxnLst/>
                <a:rect l="l" t="t" r="r" b="b"/>
                <a:pathLst>
                  <a:path w="16310" h="35588" extrusionOk="0">
                    <a:moveTo>
                      <a:pt x="16311" y="0"/>
                    </a:moveTo>
                    <a:cubicBezTo>
                      <a:pt x="10762" y="7921"/>
                      <a:pt x="5848" y="16266"/>
                      <a:pt x="1612" y="24950"/>
                    </a:cubicBezTo>
                    <a:cubicBezTo>
                      <a:pt x="595" y="27068"/>
                      <a:pt x="-464" y="29440"/>
                      <a:pt x="214" y="31728"/>
                    </a:cubicBezTo>
                    <a:cubicBezTo>
                      <a:pt x="1146" y="34862"/>
                      <a:pt x="5170" y="36302"/>
                      <a:pt x="8305" y="35243"/>
                    </a:cubicBezTo>
                    <a:cubicBezTo>
                      <a:pt x="11439" y="34227"/>
                      <a:pt x="13642" y="31389"/>
                      <a:pt x="15040" y="28424"/>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4" name="Google Shape;514;p41"/>
              <p:cNvSpPr/>
              <p:nvPr/>
            </p:nvSpPr>
            <p:spPr>
              <a:xfrm rot="-10215861">
                <a:off x="12346379" y="1881859"/>
                <a:ext cx="108584" cy="15655"/>
              </a:xfrm>
              <a:custGeom>
                <a:avLst/>
                <a:gdLst/>
                <a:ahLst/>
                <a:cxnLst/>
                <a:rect l="l" t="t" r="r" b="b"/>
                <a:pathLst>
                  <a:path w="21730" h="3133" extrusionOk="0">
                    <a:moveTo>
                      <a:pt x="0" y="0"/>
                    </a:moveTo>
                    <a:cubicBezTo>
                      <a:pt x="6439" y="4024"/>
                      <a:pt x="15122" y="4194"/>
                      <a:pt x="21730" y="382"/>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5" name="Google Shape;515;p41"/>
              <p:cNvSpPr/>
              <p:nvPr/>
            </p:nvSpPr>
            <p:spPr>
              <a:xfrm>
                <a:off x="12340455" y="1300920"/>
                <a:ext cx="583128" cy="507746"/>
              </a:xfrm>
              <a:custGeom>
                <a:avLst/>
                <a:gdLst/>
                <a:ahLst/>
                <a:cxnLst/>
                <a:rect l="l" t="t" r="r" b="b"/>
                <a:pathLst>
                  <a:path w="116684" h="101600" extrusionOk="0">
                    <a:moveTo>
                      <a:pt x="115472" y="78430"/>
                    </a:moveTo>
                    <a:cubicBezTo>
                      <a:pt x="104204" y="85461"/>
                      <a:pt x="92979" y="94568"/>
                      <a:pt x="81711" y="101600"/>
                    </a:cubicBezTo>
                    <a:cubicBezTo>
                      <a:pt x="76205" y="85546"/>
                      <a:pt x="73621" y="69280"/>
                      <a:pt x="77094" y="52675"/>
                    </a:cubicBezTo>
                    <a:cubicBezTo>
                      <a:pt x="50323" y="48354"/>
                      <a:pt x="24272" y="39925"/>
                      <a:pt x="0" y="27810"/>
                    </a:cubicBezTo>
                    <a:cubicBezTo>
                      <a:pt x="15758" y="4512"/>
                      <a:pt x="49815" y="-6925"/>
                      <a:pt x="75569" y="4427"/>
                    </a:cubicBezTo>
                    <a:cubicBezTo>
                      <a:pt x="83067" y="7731"/>
                      <a:pt x="89844" y="12518"/>
                      <a:pt x="96198" y="17686"/>
                    </a:cubicBezTo>
                    <a:cubicBezTo>
                      <a:pt x="100688" y="21329"/>
                      <a:pt x="105051" y="25226"/>
                      <a:pt x="108398" y="29928"/>
                    </a:cubicBezTo>
                    <a:cubicBezTo>
                      <a:pt x="118310" y="43991"/>
                      <a:pt x="117336" y="61316"/>
                      <a:pt x="115514" y="78430"/>
                    </a:cubicBezTo>
                    <a:close/>
                  </a:path>
                </a:pathLst>
              </a:custGeom>
              <a:solidFill>
                <a:srgbClr val="660000"/>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6" name="Google Shape;516;p41"/>
              <p:cNvSpPr/>
              <p:nvPr/>
            </p:nvSpPr>
            <p:spPr>
              <a:xfrm>
                <a:off x="12661557" y="1645658"/>
                <a:ext cx="343388" cy="337531"/>
              </a:xfrm>
              <a:custGeom>
                <a:avLst/>
                <a:gdLst/>
                <a:ahLst/>
                <a:cxnLst/>
                <a:rect l="l" t="t" r="r" b="b"/>
                <a:pathLst>
                  <a:path w="68712" h="67540" extrusionOk="0">
                    <a:moveTo>
                      <a:pt x="13470" y="16726"/>
                    </a:moveTo>
                    <a:cubicBezTo>
                      <a:pt x="17621" y="10160"/>
                      <a:pt x="25077" y="6560"/>
                      <a:pt x="32278" y="3764"/>
                    </a:cubicBezTo>
                    <a:cubicBezTo>
                      <a:pt x="41766" y="79"/>
                      <a:pt x="53458" y="-2505"/>
                      <a:pt x="61336" y="3934"/>
                    </a:cubicBezTo>
                    <a:cubicBezTo>
                      <a:pt x="66165" y="7873"/>
                      <a:pt x="68199" y="14312"/>
                      <a:pt x="68622" y="20539"/>
                    </a:cubicBezTo>
                    <a:cubicBezTo>
                      <a:pt x="69427" y="32442"/>
                      <a:pt x="64768" y="44514"/>
                      <a:pt x="56550" y="53113"/>
                    </a:cubicBezTo>
                    <a:cubicBezTo>
                      <a:pt x="48290" y="61712"/>
                      <a:pt x="36599" y="66837"/>
                      <a:pt x="24696" y="67473"/>
                    </a:cubicBezTo>
                    <a:cubicBezTo>
                      <a:pt x="16054" y="67939"/>
                      <a:pt x="7116" y="66033"/>
                      <a:pt x="0" y="61119"/>
                    </a:cubicBezTo>
                    <a:lnTo>
                      <a:pt x="13428" y="16726"/>
                    </a:lnTo>
                    <a:close/>
                  </a:path>
                </a:pathLst>
              </a:custGeom>
              <a:solidFill>
                <a:srgbClr val="BE6952"/>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7" name="Google Shape;517;p41"/>
              <p:cNvSpPr/>
              <p:nvPr/>
            </p:nvSpPr>
            <p:spPr>
              <a:xfrm>
                <a:off x="12783688" y="1738067"/>
                <a:ext cx="132938" cy="158411"/>
              </a:xfrm>
              <a:custGeom>
                <a:avLst/>
                <a:gdLst/>
                <a:ahLst/>
                <a:cxnLst/>
                <a:rect l="l" t="t" r="r" b="b"/>
                <a:pathLst>
                  <a:path w="26601" h="31698" extrusionOk="0">
                    <a:moveTo>
                      <a:pt x="26602" y="775"/>
                    </a:moveTo>
                    <a:cubicBezTo>
                      <a:pt x="20756" y="-877"/>
                      <a:pt x="14191" y="139"/>
                      <a:pt x="9150" y="3571"/>
                    </a:cubicBezTo>
                    <a:cubicBezTo>
                      <a:pt x="4109" y="6959"/>
                      <a:pt x="678" y="12636"/>
                      <a:pt x="0" y="18693"/>
                    </a:cubicBezTo>
                    <a:cubicBezTo>
                      <a:pt x="4109" y="15135"/>
                      <a:pt x="11734" y="18184"/>
                      <a:pt x="12327" y="23564"/>
                    </a:cubicBezTo>
                    <a:cubicBezTo>
                      <a:pt x="12920" y="28944"/>
                      <a:pt x="6100" y="33519"/>
                      <a:pt x="1313" y="30977"/>
                    </a:cubicBezTo>
                    <a:cubicBezTo>
                      <a:pt x="1610" y="30807"/>
                      <a:pt x="1864" y="30681"/>
                      <a:pt x="2160" y="30511"/>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8" name="Google Shape;518;p41"/>
              <p:cNvSpPr/>
              <p:nvPr/>
            </p:nvSpPr>
            <p:spPr>
              <a:xfrm rot="9639513">
                <a:off x="12331560" y="1548238"/>
                <a:ext cx="96098" cy="24370"/>
              </a:xfrm>
              <a:custGeom>
                <a:avLst/>
                <a:gdLst/>
                <a:ahLst/>
                <a:cxnLst/>
                <a:rect l="l" t="t" r="r" b="b"/>
                <a:pathLst>
                  <a:path w="19231" h="4877" extrusionOk="0">
                    <a:moveTo>
                      <a:pt x="0" y="1022"/>
                    </a:moveTo>
                    <a:cubicBezTo>
                      <a:pt x="6481" y="-1222"/>
                      <a:pt x="14148" y="303"/>
                      <a:pt x="19231" y="4877"/>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19" name="Google Shape;519;p41"/>
              <p:cNvSpPr/>
              <p:nvPr/>
            </p:nvSpPr>
            <p:spPr>
              <a:xfrm rot="-9406955">
                <a:off x="12562707" y="1620433"/>
                <a:ext cx="79585" cy="44235"/>
              </a:xfrm>
              <a:custGeom>
                <a:avLst/>
                <a:gdLst/>
                <a:ahLst/>
                <a:cxnLst/>
                <a:rect l="l" t="t" r="r" b="b"/>
                <a:pathLst>
                  <a:path w="15926" h="8852" extrusionOk="0">
                    <a:moveTo>
                      <a:pt x="0" y="0"/>
                    </a:moveTo>
                    <a:cubicBezTo>
                      <a:pt x="6312" y="296"/>
                      <a:pt x="12369" y="3685"/>
                      <a:pt x="15927" y="8853"/>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0" name="Google Shape;520;p41"/>
              <p:cNvSpPr/>
              <p:nvPr/>
            </p:nvSpPr>
            <p:spPr>
              <a:xfrm>
                <a:off x="12104441" y="2337657"/>
                <a:ext cx="1645577" cy="1470539"/>
              </a:xfrm>
              <a:custGeom>
                <a:avLst/>
                <a:gdLst/>
                <a:ahLst/>
                <a:cxnLst/>
                <a:rect l="l" t="t" r="r" b="b"/>
                <a:pathLst>
                  <a:path w="329280" h="294255" extrusionOk="0">
                    <a:moveTo>
                      <a:pt x="0" y="159171"/>
                    </a:moveTo>
                    <a:lnTo>
                      <a:pt x="63370" y="120878"/>
                    </a:lnTo>
                    <a:cubicBezTo>
                      <a:pt x="63370" y="120878"/>
                      <a:pt x="101663" y="53908"/>
                      <a:pt x="107635" y="40734"/>
                    </a:cubicBezTo>
                    <a:cubicBezTo>
                      <a:pt x="113608" y="27560"/>
                      <a:pt x="124367" y="1255"/>
                      <a:pt x="139913" y="69"/>
                    </a:cubicBezTo>
                    <a:cubicBezTo>
                      <a:pt x="155459" y="-1117"/>
                      <a:pt x="159060" y="13243"/>
                      <a:pt x="156645" y="27560"/>
                    </a:cubicBezTo>
                    <a:cubicBezTo>
                      <a:pt x="154231" y="41878"/>
                      <a:pt x="139913" y="73012"/>
                      <a:pt x="139913" y="73012"/>
                    </a:cubicBezTo>
                    <a:cubicBezTo>
                      <a:pt x="139913" y="73012"/>
                      <a:pt x="179392" y="37133"/>
                      <a:pt x="187737" y="32347"/>
                    </a:cubicBezTo>
                    <a:cubicBezTo>
                      <a:pt x="196124" y="27560"/>
                      <a:pt x="252335" y="16801"/>
                      <a:pt x="272668" y="16801"/>
                    </a:cubicBezTo>
                    <a:cubicBezTo>
                      <a:pt x="293000" y="16801"/>
                      <a:pt x="294187" y="35947"/>
                      <a:pt x="281055" y="44292"/>
                    </a:cubicBezTo>
                    <a:cubicBezTo>
                      <a:pt x="267881" y="52679"/>
                      <a:pt x="223658" y="59838"/>
                      <a:pt x="223658" y="59838"/>
                    </a:cubicBezTo>
                    <a:cubicBezTo>
                      <a:pt x="223658" y="59838"/>
                      <a:pt x="270296" y="57466"/>
                      <a:pt x="293043" y="58652"/>
                    </a:cubicBezTo>
                    <a:cubicBezTo>
                      <a:pt x="315748" y="59838"/>
                      <a:pt x="322949" y="77798"/>
                      <a:pt x="306217" y="88558"/>
                    </a:cubicBezTo>
                    <a:cubicBezTo>
                      <a:pt x="289485" y="99317"/>
                      <a:pt x="239246" y="99317"/>
                      <a:pt x="239246" y="99317"/>
                    </a:cubicBezTo>
                    <a:lnTo>
                      <a:pt x="202182" y="124436"/>
                    </a:lnTo>
                    <a:lnTo>
                      <a:pt x="245219" y="110076"/>
                    </a:lnTo>
                    <a:cubicBezTo>
                      <a:pt x="245219" y="110076"/>
                      <a:pt x="293043" y="104103"/>
                      <a:pt x="309817" y="110076"/>
                    </a:cubicBezTo>
                    <a:cubicBezTo>
                      <a:pt x="326592" y="116049"/>
                      <a:pt x="327778" y="134009"/>
                      <a:pt x="308631" y="141168"/>
                    </a:cubicBezTo>
                    <a:cubicBezTo>
                      <a:pt x="289485" y="148327"/>
                      <a:pt x="257207" y="145955"/>
                      <a:pt x="257207" y="145955"/>
                    </a:cubicBezTo>
                    <a:lnTo>
                      <a:pt x="214170" y="177047"/>
                    </a:lnTo>
                    <a:lnTo>
                      <a:pt x="257207" y="165101"/>
                    </a:lnTo>
                    <a:cubicBezTo>
                      <a:pt x="262163" y="163491"/>
                      <a:pt x="267373" y="162941"/>
                      <a:pt x="272541" y="163491"/>
                    </a:cubicBezTo>
                    <a:cubicBezTo>
                      <a:pt x="286520" y="164974"/>
                      <a:pt x="312274" y="166923"/>
                      <a:pt x="319391" y="168702"/>
                    </a:cubicBezTo>
                    <a:cubicBezTo>
                      <a:pt x="328964" y="171074"/>
                      <a:pt x="338537" y="192635"/>
                      <a:pt x="312232" y="198608"/>
                    </a:cubicBezTo>
                    <a:cubicBezTo>
                      <a:pt x="285927" y="204580"/>
                      <a:pt x="260807" y="204580"/>
                      <a:pt x="260807" y="204580"/>
                    </a:cubicBezTo>
                    <a:cubicBezTo>
                      <a:pt x="260807" y="204580"/>
                      <a:pt x="217770" y="246432"/>
                      <a:pt x="178291" y="267950"/>
                    </a:cubicBezTo>
                    <a:cubicBezTo>
                      <a:pt x="138812" y="289469"/>
                      <a:pt x="80229" y="294255"/>
                      <a:pt x="80229" y="294255"/>
                    </a:cubicBezTo>
                    <a:lnTo>
                      <a:pt x="85" y="159086"/>
                    </a:lnTo>
                    <a:close/>
                  </a:path>
                </a:pathLst>
              </a:custGeom>
              <a:solidFill>
                <a:srgbClr val="F6C4B6"/>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1" name="Google Shape;521;p41"/>
              <p:cNvSpPr/>
              <p:nvPr/>
            </p:nvSpPr>
            <p:spPr>
              <a:xfrm>
                <a:off x="12965090" y="2637092"/>
                <a:ext cx="256991" cy="197081"/>
              </a:xfrm>
              <a:custGeom>
                <a:avLst/>
                <a:gdLst/>
                <a:ahLst/>
                <a:cxnLst/>
                <a:rect l="l" t="t" r="r" b="b"/>
                <a:pathLst>
                  <a:path w="51424" h="39436" extrusionOk="0">
                    <a:moveTo>
                      <a:pt x="51424" y="0"/>
                    </a:moveTo>
                    <a:lnTo>
                      <a:pt x="0" y="39437"/>
                    </a:ln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2" name="Google Shape;522;p41"/>
              <p:cNvSpPr/>
              <p:nvPr/>
            </p:nvSpPr>
            <p:spPr>
              <a:xfrm>
                <a:off x="12600593" y="2702708"/>
                <a:ext cx="203223" cy="131459"/>
              </a:xfrm>
              <a:custGeom>
                <a:avLst/>
                <a:gdLst/>
                <a:ahLst/>
                <a:cxnLst/>
                <a:rect l="l" t="t" r="r" b="b"/>
                <a:pathLst>
                  <a:path w="40665" h="26305" extrusionOk="0">
                    <a:moveTo>
                      <a:pt x="40665" y="0"/>
                    </a:moveTo>
                    <a:lnTo>
                      <a:pt x="0" y="26305"/>
                    </a:ln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3" name="Google Shape;523;p41"/>
              <p:cNvSpPr/>
              <p:nvPr/>
            </p:nvSpPr>
            <p:spPr>
              <a:xfrm>
                <a:off x="12164130" y="3139176"/>
                <a:ext cx="555902" cy="669365"/>
              </a:xfrm>
              <a:custGeom>
                <a:avLst/>
                <a:gdLst/>
                <a:ahLst/>
                <a:cxnLst/>
                <a:rect l="l" t="t" r="r" b="b"/>
                <a:pathLst>
                  <a:path w="111236" h="133940" extrusionOk="0">
                    <a:moveTo>
                      <a:pt x="111236" y="127968"/>
                    </a:moveTo>
                    <a:cubicBezTo>
                      <a:pt x="111236" y="127968"/>
                      <a:pt x="44266" y="10759"/>
                      <a:pt x="0" y="0"/>
                    </a:cubicBezTo>
                    <a:lnTo>
                      <a:pt x="68156" y="133941"/>
                    </a:lnTo>
                    <a:cubicBezTo>
                      <a:pt x="68156" y="133941"/>
                      <a:pt x="98062" y="130340"/>
                      <a:pt x="111194" y="127968"/>
                    </a:cubicBezTo>
                    <a:close/>
                  </a:path>
                </a:pathLst>
              </a:custGeom>
              <a:solidFill>
                <a:schemeClr val="dk1"/>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4" name="Google Shape;524;p41"/>
              <p:cNvSpPr/>
              <p:nvPr/>
            </p:nvSpPr>
            <p:spPr>
              <a:xfrm>
                <a:off x="9676244" y="2446302"/>
                <a:ext cx="2924642" cy="2119355"/>
              </a:xfrm>
              <a:custGeom>
                <a:avLst/>
                <a:gdLst/>
                <a:ahLst/>
                <a:cxnLst/>
                <a:rect l="l" t="t" r="r" b="b"/>
                <a:pathLst>
                  <a:path w="585221" h="424083" extrusionOk="0">
                    <a:moveTo>
                      <a:pt x="190516" y="48940"/>
                    </a:moveTo>
                    <a:cubicBezTo>
                      <a:pt x="190516" y="48940"/>
                      <a:pt x="317298" y="181695"/>
                      <a:pt x="325685" y="190082"/>
                    </a:cubicBezTo>
                    <a:cubicBezTo>
                      <a:pt x="334072" y="198469"/>
                      <a:pt x="346018" y="200841"/>
                      <a:pt x="361563" y="193682"/>
                    </a:cubicBezTo>
                    <a:cubicBezTo>
                      <a:pt x="377109" y="186524"/>
                      <a:pt x="491946" y="123111"/>
                      <a:pt x="491946" y="123111"/>
                    </a:cubicBezTo>
                    <a:cubicBezTo>
                      <a:pt x="491946" y="123111"/>
                      <a:pt x="551757" y="198469"/>
                      <a:pt x="585222" y="285772"/>
                    </a:cubicBezTo>
                    <a:cubicBezTo>
                      <a:pt x="585222" y="285772"/>
                      <a:pt x="423747" y="394593"/>
                      <a:pt x="379524" y="414926"/>
                    </a:cubicBezTo>
                    <a:cubicBezTo>
                      <a:pt x="335258" y="435258"/>
                      <a:pt x="283834" y="422085"/>
                      <a:pt x="218050" y="371889"/>
                    </a:cubicBezTo>
                    <a:cubicBezTo>
                      <a:pt x="152265" y="321692"/>
                      <a:pt x="74536" y="257052"/>
                      <a:pt x="30270" y="194868"/>
                    </a:cubicBezTo>
                    <a:cubicBezTo>
                      <a:pt x="-13996" y="132684"/>
                      <a:pt x="-9124" y="63384"/>
                      <a:pt x="41029" y="21448"/>
                    </a:cubicBezTo>
                    <a:cubicBezTo>
                      <a:pt x="113972" y="-39549"/>
                      <a:pt x="190516" y="48940"/>
                      <a:pt x="190516" y="48940"/>
                    </a:cubicBezTo>
                    <a:close/>
                  </a:path>
                </a:pathLst>
              </a:custGeom>
              <a:solidFill>
                <a:schemeClr val="lt2"/>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5" name="Google Shape;525;p41"/>
              <p:cNvSpPr/>
              <p:nvPr/>
            </p:nvSpPr>
            <p:spPr>
              <a:xfrm>
                <a:off x="10544643" y="2619103"/>
                <a:ext cx="1506182" cy="821874"/>
              </a:xfrm>
              <a:custGeom>
                <a:avLst/>
                <a:gdLst/>
                <a:ahLst/>
                <a:cxnLst/>
                <a:rect l="l" t="t" r="r" b="b"/>
                <a:pathLst>
                  <a:path w="301387" h="164457" extrusionOk="0">
                    <a:moveTo>
                      <a:pt x="0" y="0"/>
                    </a:moveTo>
                    <a:cubicBezTo>
                      <a:pt x="0" y="0"/>
                      <a:pt x="29906" y="31092"/>
                      <a:pt x="57397" y="60997"/>
                    </a:cubicBezTo>
                    <a:cubicBezTo>
                      <a:pt x="84888" y="90903"/>
                      <a:pt x="150673" y="157873"/>
                      <a:pt x="163846" y="163846"/>
                    </a:cubicBezTo>
                    <a:cubicBezTo>
                      <a:pt x="171768" y="167447"/>
                      <a:pt x="198539" y="154273"/>
                      <a:pt x="211670" y="147114"/>
                    </a:cubicBezTo>
                    <a:cubicBezTo>
                      <a:pt x="224844" y="139955"/>
                      <a:pt x="301388" y="98062"/>
                      <a:pt x="301388" y="98062"/>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6" name="Google Shape;526;p41"/>
              <p:cNvSpPr/>
              <p:nvPr/>
            </p:nvSpPr>
            <p:spPr>
              <a:xfrm>
                <a:off x="10885218" y="4226738"/>
                <a:ext cx="1171499" cy="351204"/>
              </a:xfrm>
              <a:custGeom>
                <a:avLst/>
                <a:gdLst/>
                <a:ahLst/>
                <a:cxnLst/>
                <a:rect l="l" t="t" r="r" b="b"/>
                <a:pathLst>
                  <a:path w="234417" h="70276" extrusionOk="0">
                    <a:moveTo>
                      <a:pt x="234417" y="0"/>
                    </a:moveTo>
                    <a:cubicBezTo>
                      <a:pt x="234417" y="0"/>
                      <a:pt x="165033" y="43037"/>
                      <a:pt x="123181" y="62184"/>
                    </a:cubicBezTo>
                    <a:cubicBezTo>
                      <a:pt x="81330" y="81330"/>
                      <a:pt x="41851" y="64556"/>
                      <a:pt x="0" y="32278"/>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7" name="Google Shape;527;p41"/>
              <p:cNvSpPr/>
              <p:nvPr/>
            </p:nvSpPr>
            <p:spPr>
              <a:xfrm>
                <a:off x="9721097" y="2042155"/>
                <a:ext cx="1008855" cy="812943"/>
              </a:xfrm>
              <a:custGeom>
                <a:avLst/>
                <a:gdLst/>
                <a:ahLst/>
                <a:cxnLst/>
                <a:rect l="l" t="t" r="r" b="b"/>
                <a:pathLst>
                  <a:path w="201872" h="162670" extrusionOk="0">
                    <a:moveTo>
                      <a:pt x="201872" y="10618"/>
                    </a:moveTo>
                    <a:cubicBezTo>
                      <a:pt x="201872" y="10618"/>
                      <a:pt x="197086" y="-5309"/>
                      <a:pt x="170780" y="1850"/>
                    </a:cubicBezTo>
                    <a:cubicBezTo>
                      <a:pt x="144475" y="9009"/>
                      <a:pt x="137274" y="14600"/>
                      <a:pt x="137274" y="14600"/>
                    </a:cubicBezTo>
                    <a:cubicBezTo>
                      <a:pt x="137274" y="14600"/>
                      <a:pt x="120542" y="-7724"/>
                      <a:pt x="94999" y="20192"/>
                    </a:cubicBezTo>
                    <a:cubicBezTo>
                      <a:pt x="68694" y="2655"/>
                      <a:pt x="59926" y="37728"/>
                      <a:pt x="59926" y="37728"/>
                    </a:cubicBezTo>
                    <a:cubicBezTo>
                      <a:pt x="36797" y="24173"/>
                      <a:pt x="28834" y="61661"/>
                      <a:pt x="28834" y="61661"/>
                    </a:cubicBezTo>
                    <a:cubicBezTo>
                      <a:pt x="1724" y="55265"/>
                      <a:pt x="-648" y="76826"/>
                      <a:pt x="114" y="93558"/>
                    </a:cubicBezTo>
                    <a:cubicBezTo>
                      <a:pt x="919" y="110290"/>
                      <a:pt x="2486" y="137400"/>
                      <a:pt x="16041" y="154174"/>
                    </a:cubicBezTo>
                    <a:cubicBezTo>
                      <a:pt x="29596" y="170907"/>
                      <a:pt x="39169" y="159766"/>
                      <a:pt x="41542" y="147778"/>
                    </a:cubicBezTo>
                    <a:cubicBezTo>
                      <a:pt x="43914" y="135833"/>
                      <a:pt x="34383" y="98345"/>
                      <a:pt x="34383" y="86399"/>
                    </a:cubicBezTo>
                    <a:cubicBezTo>
                      <a:pt x="45566" y="115119"/>
                      <a:pt x="55097" y="147016"/>
                      <a:pt x="75048" y="150997"/>
                    </a:cubicBezTo>
                    <a:cubicBezTo>
                      <a:pt x="94999" y="154979"/>
                      <a:pt x="98176" y="139052"/>
                      <a:pt x="92585" y="127065"/>
                    </a:cubicBezTo>
                    <a:cubicBezTo>
                      <a:pt x="86993" y="115119"/>
                      <a:pt x="75048" y="64076"/>
                      <a:pt x="75048" y="64076"/>
                    </a:cubicBezTo>
                    <a:cubicBezTo>
                      <a:pt x="75048" y="64076"/>
                      <a:pt x="96567" y="112705"/>
                      <a:pt x="107749" y="125455"/>
                    </a:cubicBezTo>
                    <a:cubicBezTo>
                      <a:pt x="118932" y="138205"/>
                      <a:pt x="128463" y="135833"/>
                      <a:pt x="136469" y="127065"/>
                    </a:cubicBezTo>
                    <a:cubicBezTo>
                      <a:pt x="144433" y="118296"/>
                      <a:pt x="114146" y="51326"/>
                      <a:pt x="114146" y="51326"/>
                    </a:cubicBezTo>
                    <a:cubicBezTo>
                      <a:pt x="114146" y="51326"/>
                      <a:pt x="140451" y="119906"/>
                      <a:pt x="156420" y="121473"/>
                    </a:cubicBezTo>
                    <a:cubicBezTo>
                      <a:pt x="172348" y="123083"/>
                      <a:pt x="178744" y="113509"/>
                      <a:pt x="175567" y="100759"/>
                    </a:cubicBezTo>
                    <a:cubicBezTo>
                      <a:pt x="172390" y="88009"/>
                      <a:pt x="155616" y="32179"/>
                      <a:pt x="155616" y="32179"/>
                    </a:cubicBezTo>
                    <a:lnTo>
                      <a:pt x="201872" y="10661"/>
                    </a:lnTo>
                    <a:close/>
                  </a:path>
                </a:pathLst>
              </a:custGeom>
              <a:solidFill>
                <a:srgbClr val="BE6952"/>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8" name="Google Shape;528;p41"/>
              <p:cNvSpPr/>
              <p:nvPr/>
            </p:nvSpPr>
            <p:spPr>
              <a:xfrm>
                <a:off x="10443039" y="2146862"/>
                <a:ext cx="89755" cy="197296"/>
              </a:xfrm>
              <a:custGeom>
                <a:avLst/>
                <a:gdLst/>
                <a:ahLst/>
                <a:cxnLst/>
                <a:rect l="l" t="t" r="r" b="b"/>
                <a:pathLst>
                  <a:path w="17960" h="39479" extrusionOk="0">
                    <a:moveTo>
                      <a:pt x="0" y="0"/>
                    </a:moveTo>
                    <a:cubicBezTo>
                      <a:pt x="0" y="0"/>
                      <a:pt x="10759" y="7159"/>
                      <a:pt x="17960" y="39479"/>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29" name="Google Shape;529;p41"/>
              <p:cNvSpPr/>
              <p:nvPr/>
            </p:nvSpPr>
            <p:spPr>
              <a:xfrm>
                <a:off x="10266295" y="2217349"/>
                <a:ext cx="156862" cy="348656"/>
              </a:xfrm>
              <a:custGeom>
                <a:avLst/>
                <a:gdLst/>
                <a:ahLst/>
                <a:cxnLst/>
                <a:rect l="l" t="t" r="r" b="b"/>
                <a:pathLst>
                  <a:path w="31388" h="69766" extrusionOk="0">
                    <a:moveTo>
                      <a:pt x="0" y="0"/>
                    </a:moveTo>
                    <a:cubicBezTo>
                      <a:pt x="11818" y="22620"/>
                      <a:pt x="22281" y="45960"/>
                      <a:pt x="31388" y="69766"/>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30" name="Google Shape;530;p41"/>
              <p:cNvSpPr/>
              <p:nvPr/>
            </p:nvSpPr>
            <p:spPr>
              <a:xfrm>
                <a:off x="10063516" y="2291225"/>
                <a:ext cx="89965" cy="292764"/>
              </a:xfrm>
              <a:custGeom>
                <a:avLst/>
                <a:gdLst/>
                <a:ahLst/>
                <a:cxnLst/>
                <a:rect l="l" t="t" r="r" b="b"/>
                <a:pathLst>
                  <a:path w="18002" h="58582" extrusionOk="0">
                    <a:moveTo>
                      <a:pt x="0" y="0"/>
                    </a:moveTo>
                    <a:cubicBezTo>
                      <a:pt x="6015" y="19528"/>
                      <a:pt x="11988" y="39055"/>
                      <a:pt x="18003" y="58583"/>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sp>
            <p:nvSpPr>
              <p:cNvPr id="531" name="Google Shape;531;p41"/>
              <p:cNvSpPr/>
              <p:nvPr/>
            </p:nvSpPr>
            <p:spPr>
              <a:xfrm>
                <a:off x="9865390" y="2416955"/>
                <a:ext cx="120025" cy="266307"/>
              </a:xfrm>
              <a:custGeom>
                <a:avLst/>
                <a:gdLst/>
                <a:ahLst/>
                <a:cxnLst/>
                <a:rect l="l" t="t" r="r" b="b"/>
                <a:pathLst>
                  <a:path w="24017" h="53288" extrusionOk="0">
                    <a:moveTo>
                      <a:pt x="0" y="0"/>
                    </a:moveTo>
                    <a:cubicBezTo>
                      <a:pt x="5591" y="18723"/>
                      <a:pt x="13682" y="36683"/>
                      <a:pt x="24018" y="53288"/>
                    </a:cubicBezTo>
                  </a:path>
                </a:pathLst>
              </a:custGeom>
              <a:noFill/>
              <a:ln w="7900" cap="rnd" cmpd="sng">
                <a:solidFill>
                  <a:schemeClr val="dk1"/>
                </a:solidFill>
                <a:prstDash val="solid"/>
                <a:round/>
                <a:headEnd type="none" w="sm" len="sm"/>
                <a:tailEnd type="none" w="sm" len="sm"/>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grpSp>
        <p:sp>
          <p:nvSpPr>
            <p:cNvPr id="532" name="Google Shape;532;p41"/>
            <p:cNvSpPr/>
            <p:nvPr/>
          </p:nvSpPr>
          <p:spPr>
            <a:xfrm rot="4201785">
              <a:off x="7612118" y="660595"/>
              <a:ext cx="297160" cy="390371"/>
            </a:xfrm>
            <a:custGeom>
              <a:avLst/>
              <a:gdLst/>
              <a:ahLst/>
              <a:cxnLst/>
              <a:rect l="l" t="t" r="r" b="b"/>
              <a:pathLst>
                <a:path w="78069" h="102557" extrusionOk="0">
                  <a:moveTo>
                    <a:pt x="257" y="30526"/>
                  </a:moveTo>
                  <a:lnTo>
                    <a:pt x="37703" y="87076"/>
                  </a:lnTo>
                  <a:cubicBezTo>
                    <a:pt x="38381" y="88093"/>
                    <a:pt x="39863" y="87923"/>
                    <a:pt x="40329" y="86822"/>
                  </a:cubicBezTo>
                  <a:lnTo>
                    <a:pt x="46472" y="72378"/>
                  </a:lnTo>
                  <a:cubicBezTo>
                    <a:pt x="46895" y="71361"/>
                    <a:pt x="48251" y="71149"/>
                    <a:pt x="48971" y="71954"/>
                  </a:cubicBezTo>
                  <a:lnTo>
                    <a:pt x="75445" y="102029"/>
                  </a:lnTo>
                  <a:cubicBezTo>
                    <a:pt x="76462" y="103215"/>
                    <a:pt x="78368" y="102241"/>
                    <a:pt x="78029" y="100716"/>
                  </a:cubicBezTo>
                  <a:lnTo>
                    <a:pt x="62907" y="34000"/>
                  </a:lnTo>
                  <a:cubicBezTo>
                    <a:pt x="62653" y="32899"/>
                    <a:pt x="61297" y="32433"/>
                    <a:pt x="60450" y="33195"/>
                  </a:cubicBezTo>
                  <a:lnTo>
                    <a:pt x="50242" y="42048"/>
                  </a:lnTo>
                  <a:cubicBezTo>
                    <a:pt x="49479" y="42684"/>
                    <a:pt x="48335" y="42472"/>
                    <a:pt x="47912" y="41582"/>
                  </a:cubicBezTo>
                  <a:lnTo>
                    <a:pt x="27494" y="832"/>
                  </a:lnTo>
                  <a:cubicBezTo>
                    <a:pt x="27029" y="-142"/>
                    <a:pt x="25715" y="-269"/>
                    <a:pt x="25038" y="494"/>
                  </a:cubicBezTo>
                  <a:lnTo>
                    <a:pt x="384" y="28663"/>
                  </a:lnTo>
                  <a:cubicBezTo>
                    <a:pt x="-82" y="29171"/>
                    <a:pt x="-124" y="29933"/>
                    <a:pt x="257" y="30484"/>
                  </a:cubicBezTo>
                  <a:close/>
                </a:path>
              </a:pathLst>
            </a:custGeom>
            <a:solidFill>
              <a:schemeClr val="accent4"/>
            </a:solidFill>
            <a:ln>
              <a:noFill/>
            </a:ln>
          </p:spPr>
          <p:txBody>
            <a:bodyPr spcFirstLastPara="1" wrap="square" lIns="56825" tIns="28400" rIns="56825" bIns="28400" anchor="ctr" anchorCtr="0">
              <a:noAutofit/>
            </a:bodyPr>
            <a:lstStyle/>
            <a:p>
              <a:pPr marL="0" marR="0" lvl="0" indent="0" algn="l" rtl="0">
                <a:spcBef>
                  <a:spcPts val="0"/>
                </a:spcBef>
                <a:spcAft>
                  <a:spcPts val="0"/>
                </a:spcAft>
                <a:buNone/>
              </a:pPr>
              <a:endParaRPr sz="1160">
                <a:solidFill>
                  <a:schemeClr val="dk1"/>
                </a:solidFill>
                <a:latin typeface="Arial"/>
                <a:ea typeface="Arial"/>
                <a:cs typeface="Arial"/>
                <a:sym typeface="Arial"/>
              </a:endParaRPr>
            </a:p>
          </p:txBody>
        </p:sp>
      </p:grpSp>
      <p:cxnSp>
        <p:nvCxnSpPr>
          <p:cNvPr id="533" name="Google Shape;533;p41"/>
          <p:cNvCxnSpPr/>
          <p:nvPr/>
        </p:nvCxnSpPr>
        <p:spPr>
          <a:xfrm>
            <a:off x="166150" y="3727419"/>
            <a:ext cx="37671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42"/>
          <p:cNvSpPr txBox="1">
            <a:spLocks noGrp="1"/>
          </p:cNvSpPr>
          <p:nvPr>
            <p:ph type="title"/>
          </p:nvPr>
        </p:nvSpPr>
        <p:spPr>
          <a:xfrm>
            <a:off x="798825" y="98697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Behaviors or signs</a:t>
            </a:r>
            <a:endParaRPr/>
          </a:p>
        </p:txBody>
      </p:sp>
      <p:sp>
        <p:nvSpPr>
          <p:cNvPr id="539" name="Google Shape;539;p42"/>
          <p:cNvSpPr txBox="1">
            <a:spLocks noGrp="1"/>
          </p:cNvSpPr>
          <p:nvPr>
            <p:ph type="subTitle" idx="4294967295"/>
          </p:nvPr>
        </p:nvSpPr>
        <p:spPr>
          <a:xfrm>
            <a:off x="3324138" y="3002300"/>
            <a:ext cx="2495700" cy="5727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latin typeface="Alata"/>
                <a:ea typeface="Alata"/>
                <a:cs typeface="Alata"/>
                <a:sym typeface="Alata"/>
              </a:rPr>
              <a:t>Behaviors or signs</a:t>
            </a:r>
            <a:endParaRPr sz="1700">
              <a:latin typeface="Alata"/>
              <a:ea typeface="Alata"/>
              <a:cs typeface="Alata"/>
              <a:sym typeface="Alata"/>
            </a:endParaRPr>
          </a:p>
        </p:txBody>
      </p:sp>
      <p:sp>
        <p:nvSpPr>
          <p:cNvPr id="540" name="Google Shape;540;p42"/>
          <p:cNvSpPr txBox="1">
            <a:spLocks noGrp="1"/>
          </p:cNvSpPr>
          <p:nvPr>
            <p:ph type="subTitle" idx="4294967295"/>
          </p:nvPr>
        </p:nvSpPr>
        <p:spPr>
          <a:xfrm>
            <a:off x="720000" y="2016738"/>
            <a:ext cx="2265300" cy="597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latin typeface="Alata"/>
                <a:ea typeface="Alata"/>
                <a:cs typeface="Alata"/>
                <a:sym typeface="Alata"/>
              </a:rPr>
              <a:t>Difficulty in interacting with others</a:t>
            </a:r>
            <a:endParaRPr>
              <a:latin typeface="Alata"/>
              <a:ea typeface="Alata"/>
              <a:cs typeface="Alata"/>
              <a:sym typeface="Alata"/>
            </a:endParaRPr>
          </a:p>
        </p:txBody>
      </p:sp>
      <p:sp>
        <p:nvSpPr>
          <p:cNvPr id="541" name="Google Shape;541;p42"/>
          <p:cNvSpPr txBox="1">
            <a:spLocks noGrp="1"/>
          </p:cNvSpPr>
          <p:nvPr>
            <p:ph type="subTitle" idx="4294967295"/>
          </p:nvPr>
        </p:nvSpPr>
        <p:spPr>
          <a:xfrm>
            <a:off x="720004" y="2665385"/>
            <a:ext cx="2265300" cy="597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latin typeface="Alata"/>
                <a:ea typeface="Alata"/>
                <a:cs typeface="Alata"/>
                <a:sym typeface="Alata"/>
              </a:rPr>
              <a:t>Generalized anxiety</a:t>
            </a:r>
            <a:endParaRPr>
              <a:latin typeface="Alata"/>
              <a:ea typeface="Alata"/>
              <a:cs typeface="Alata"/>
              <a:sym typeface="Alata"/>
            </a:endParaRPr>
          </a:p>
        </p:txBody>
      </p:sp>
      <p:sp>
        <p:nvSpPr>
          <p:cNvPr id="542" name="Google Shape;542;p42"/>
          <p:cNvSpPr txBox="1">
            <a:spLocks noGrp="1"/>
          </p:cNvSpPr>
          <p:nvPr>
            <p:ph type="subTitle" idx="4294967295"/>
          </p:nvPr>
        </p:nvSpPr>
        <p:spPr>
          <a:xfrm>
            <a:off x="720004" y="3314032"/>
            <a:ext cx="2265300" cy="597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latin typeface="Alata"/>
                <a:ea typeface="Alata"/>
                <a:cs typeface="Alata"/>
                <a:sym typeface="Alata"/>
              </a:rPr>
              <a:t>Eating and </a:t>
            </a:r>
            <a:r>
              <a:rPr lang="en" b="1">
                <a:latin typeface="Alata"/>
                <a:ea typeface="Alata"/>
                <a:cs typeface="Alata"/>
                <a:sym typeface="Alata"/>
              </a:rPr>
              <a:t>sleeping problems</a:t>
            </a:r>
            <a:endParaRPr b="1">
              <a:latin typeface="Alata"/>
              <a:ea typeface="Alata"/>
              <a:cs typeface="Alata"/>
              <a:sym typeface="Alata"/>
            </a:endParaRPr>
          </a:p>
        </p:txBody>
      </p:sp>
      <p:sp>
        <p:nvSpPr>
          <p:cNvPr id="543" name="Google Shape;543;p42"/>
          <p:cNvSpPr txBox="1">
            <a:spLocks noGrp="1"/>
          </p:cNvSpPr>
          <p:nvPr>
            <p:ph type="subTitle" idx="4294967295"/>
          </p:nvPr>
        </p:nvSpPr>
        <p:spPr>
          <a:xfrm>
            <a:off x="720000" y="3962680"/>
            <a:ext cx="2265300" cy="597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latin typeface="Alata"/>
                <a:ea typeface="Alata"/>
                <a:cs typeface="Alata"/>
                <a:sym typeface="Alata"/>
              </a:rPr>
              <a:t>Panic attacks</a:t>
            </a:r>
            <a:endParaRPr>
              <a:latin typeface="Alata"/>
              <a:ea typeface="Alata"/>
              <a:cs typeface="Alata"/>
              <a:sym typeface="Alata"/>
            </a:endParaRPr>
          </a:p>
        </p:txBody>
      </p:sp>
      <p:sp>
        <p:nvSpPr>
          <p:cNvPr id="544" name="Google Shape;544;p42"/>
          <p:cNvSpPr txBox="1">
            <a:spLocks noGrp="1"/>
          </p:cNvSpPr>
          <p:nvPr>
            <p:ph type="subTitle" idx="4294967295"/>
          </p:nvPr>
        </p:nvSpPr>
        <p:spPr>
          <a:xfrm>
            <a:off x="6158695" y="2016732"/>
            <a:ext cx="2265300" cy="598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b="1">
                <a:latin typeface="Alata"/>
                <a:ea typeface="Alata"/>
                <a:cs typeface="Alata"/>
                <a:sym typeface="Alata"/>
              </a:rPr>
              <a:t>Poor school performance</a:t>
            </a:r>
            <a:endParaRPr b="1">
              <a:latin typeface="Alata"/>
              <a:ea typeface="Alata"/>
              <a:cs typeface="Alata"/>
              <a:sym typeface="Alata"/>
            </a:endParaRPr>
          </a:p>
        </p:txBody>
      </p:sp>
      <p:sp>
        <p:nvSpPr>
          <p:cNvPr id="545" name="Google Shape;545;p42"/>
          <p:cNvSpPr txBox="1">
            <a:spLocks noGrp="1"/>
          </p:cNvSpPr>
          <p:nvPr>
            <p:ph type="subTitle" idx="4294967295"/>
          </p:nvPr>
        </p:nvSpPr>
        <p:spPr>
          <a:xfrm>
            <a:off x="6159088" y="2665578"/>
            <a:ext cx="2264400" cy="597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b="1">
                <a:latin typeface="Alata"/>
                <a:ea typeface="Alata"/>
                <a:cs typeface="Alata"/>
                <a:sym typeface="Alata"/>
              </a:rPr>
              <a:t>Emotional management problems</a:t>
            </a:r>
            <a:endParaRPr b="1">
              <a:latin typeface="Alata"/>
              <a:ea typeface="Alata"/>
              <a:cs typeface="Alata"/>
              <a:sym typeface="Alata"/>
            </a:endParaRPr>
          </a:p>
        </p:txBody>
      </p:sp>
      <p:sp>
        <p:nvSpPr>
          <p:cNvPr id="546" name="Google Shape;546;p42"/>
          <p:cNvSpPr txBox="1">
            <a:spLocks noGrp="1"/>
          </p:cNvSpPr>
          <p:nvPr>
            <p:ph type="subTitle" idx="4294967295"/>
          </p:nvPr>
        </p:nvSpPr>
        <p:spPr>
          <a:xfrm>
            <a:off x="6158711" y="3314123"/>
            <a:ext cx="2264400" cy="597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b="1">
                <a:latin typeface="Alata"/>
                <a:ea typeface="Alata"/>
                <a:cs typeface="Alata"/>
                <a:sym typeface="Alata"/>
              </a:rPr>
              <a:t>Learning difficulties</a:t>
            </a:r>
            <a:endParaRPr b="1">
              <a:latin typeface="Alata"/>
              <a:ea typeface="Alata"/>
              <a:cs typeface="Alata"/>
              <a:sym typeface="Alata"/>
            </a:endParaRPr>
          </a:p>
        </p:txBody>
      </p:sp>
      <p:sp>
        <p:nvSpPr>
          <p:cNvPr id="547" name="Google Shape;547;p42"/>
          <p:cNvSpPr txBox="1">
            <a:spLocks noGrp="1"/>
          </p:cNvSpPr>
          <p:nvPr>
            <p:ph type="subTitle" idx="4294967295"/>
          </p:nvPr>
        </p:nvSpPr>
        <p:spPr>
          <a:xfrm>
            <a:off x="6159086" y="3962669"/>
            <a:ext cx="2264400" cy="597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a:latin typeface="Alata"/>
                <a:ea typeface="Alata"/>
                <a:cs typeface="Alata"/>
                <a:sym typeface="Alata"/>
              </a:rPr>
              <a:t>Withdrawal or isolation</a:t>
            </a:r>
            <a:endParaRPr>
              <a:latin typeface="Alata"/>
              <a:ea typeface="Alata"/>
              <a:cs typeface="Alata"/>
              <a:sym typeface="Alata"/>
            </a:endParaRPr>
          </a:p>
        </p:txBody>
      </p:sp>
      <p:cxnSp>
        <p:nvCxnSpPr>
          <p:cNvPr id="548" name="Google Shape;548;p42"/>
          <p:cNvCxnSpPr>
            <a:stCxn id="539" idx="3"/>
            <a:endCxn id="544" idx="1"/>
          </p:cNvCxnSpPr>
          <p:nvPr/>
        </p:nvCxnSpPr>
        <p:spPr>
          <a:xfrm rot="10800000" flipH="1">
            <a:off x="5819838" y="2315750"/>
            <a:ext cx="339000" cy="972900"/>
          </a:xfrm>
          <a:prstGeom prst="bentConnector3">
            <a:avLst>
              <a:gd name="adj1" fmla="val 49979"/>
            </a:avLst>
          </a:prstGeom>
          <a:noFill/>
          <a:ln w="9525" cap="flat" cmpd="sng">
            <a:solidFill>
              <a:schemeClr val="dk1"/>
            </a:solidFill>
            <a:prstDash val="solid"/>
            <a:round/>
            <a:headEnd type="none" w="med" len="med"/>
            <a:tailEnd type="stealth" w="med" len="med"/>
          </a:ln>
        </p:spPr>
      </p:cxnSp>
      <p:cxnSp>
        <p:nvCxnSpPr>
          <p:cNvPr id="549" name="Google Shape;549;p42"/>
          <p:cNvCxnSpPr>
            <a:stCxn id="539" idx="1"/>
            <a:endCxn id="540" idx="3"/>
          </p:cNvCxnSpPr>
          <p:nvPr/>
        </p:nvCxnSpPr>
        <p:spPr>
          <a:xfrm rot="10800000">
            <a:off x="2985438" y="2315750"/>
            <a:ext cx="338700" cy="972900"/>
          </a:xfrm>
          <a:prstGeom prst="bentConnector3">
            <a:avLst>
              <a:gd name="adj1" fmla="val 50020"/>
            </a:avLst>
          </a:prstGeom>
          <a:noFill/>
          <a:ln w="9525" cap="flat" cmpd="sng">
            <a:solidFill>
              <a:schemeClr val="dk1"/>
            </a:solidFill>
            <a:prstDash val="solid"/>
            <a:round/>
            <a:headEnd type="none" w="med" len="med"/>
            <a:tailEnd type="stealth" w="med" len="med"/>
          </a:ln>
        </p:spPr>
      </p:cxnSp>
      <p:cxnSp>
        <p:nvCxnSpPr>
          <p:cNvPr id="550" name="Google Shape;550;p42"/>
          <p:cNvCxnSpPr>
            <a:stCxn id="539" idx="1"/>
            <a:endCxn id="543" idx="3"/>
          </p:cNvCxnSpPr>
          <p:nvPr/>
        </p:nvCxnSpPr>
        <p:spPr>
          <a:xfrm flipH="1">
            <a:off x="2985438" y="3288650"/>
            <a:ext cx="338700" cy="972900"/>
          </a:xfrm>
          <a:prstGeom prst="bentConnector3">
            <a:avLst>
              <a:gd name="adj1" fmla="val 50020"/>
            </a:avLst>
          </a:prstGeom>
          <a:noFill/>
          <a:ln w="9525" cap="flat" cmpd="sng">
            <a:solidFill>
              <a:schemeClr val="dk1"/>
            </a:solidFill>
            <a:prstDash val="solid"/>
            <a:round/>
            <a:headEnd type="none" w="med" len="med"/>
            <a:tailEnd type="stealth" w="med" len="med"/>
          </a:ln>
        </p:spPr>
      </p:cxnSp>
      <p:cxnSp>
        <p:nvCxnSpPr>
          <p:cNvPr id="551" name="Google Shape;551;p42"/>
          <p:cNvCxnSpPr>
            <a:stCxn id="539" idx="1"/>
            <a:endCxn id="541" idx="3"/>
          </p:cNvCxnSpPr>
          <p:nvPr/>
        </p:nvCxnSpPr>
        <p:spPr>
          <a:xfrm rot="10800000">
            <a:off x="2985438" y="2964350"/>
            <a:ext cx="338700" cy="324300"/>
          </a:xfrm>
          <a:prstGeom prst="bentConnector3">
            <a:avLst>
              <a:gd name="adj1" fmla="val 50020"/>
            </a:avLst>
          </a:prstGeom>
          <a:noFill/>
          <a:ln w="9525" cap="flat" cmpd="sng">
            <a:solidFill>
              <a:schemeClr val="dk1"/>
            </a:solidFill>
            <a:prstDash val="solid"/>
            <a:round/>
            <a:headEnd type="none" w="med" len="med"/>
            <a:tailEnd type="stealth" w="med" len="med"/>
          </a:ln>
        </p:spPr>
      </p:cxnSp>
      <p:cxnSp>
        <p:nvCxnSpPr>
          <p:cNvPr id="552" name="Google Shape;552;p42"/>
          <p:cNvCxnSpPr>
            <a:stCxn id="539" idx="1"/>
            <a:endCxn id="542" idx="3"/>
          </p:cNvCxnSpPr>
          <p:nvPr/>
        </p:nvCxnSpPr>
        <p:spPr>
          <a:xfrm flipH="1">
            <a:off x="2985438" y="3288650"/>
            <a:ext cx="338700" cy="324300"/>
          </a:xfrm>
          <a:prstGeom prst="bentConnector3">
            <a:avLst>
              <a:gd name="adj1" fmla="val 50020"/>
            </a:avLst>
          </a:prstGeom>
          <a:noFill/>
          <a:ln w="9525" cap="flat" cmpd="sng">
            <a:solidFill>
              <a:schemeClr val="dk1"/>
            </a:solidFill>
            <a:prstDash val="solid"/>
            <a:round/>
            <a:headEnd type="none" w="med" len="med"/>
            <a:tailEnd type="stealth" w="med" len="med"/>
          </a:ln>
        </p:spPr>
      </p:cxnSp>
      <p:cxnSp>
        <p:nvCxnSpPr>
          <p:cNvPr id="553" name="Google Shape;553;p42"/>
          <p:cNvCxnSpPr>
            <a:stCxn id="539" idx="3"/>
            <a:endCxn id="547" idx="1"/>
          </p:cNvCxnSpPr>
          <p:nvPr/>
        </p:nvCxnSpPr>
        <p:spPr>
          <a:xfrm>
            <a:off x="5819838" y="3288650"/>
            <a:ext cx="339300" cy="972900"/>
          </a:xfrm>
          <a:prstGeom prst="bentConnector3">
            <a:avLst>
              <a:gd name="adj1" fmla="val 49992"/>
            </a:avLst>
          </a:prstGeom>
          <a:noFill/>
          <a:ln w="9525" cap="flat" cmpd="sng">
            <a:solidFill>
              <a:schemeClr val="dk1"/>
            </a:solidFill>
            <a:prstDash val="solid"/>
            <a:round/>
            <a:headEnd type="none" w="med" len="med"/>
            <a:tailEnd type="stealth" w="med" len="med"/>
          </a:ln>
        </p:spPr>
      </p:cxnSp>
      <p:cxnSp>
        <p:nvCxnSpPr>
          <p:cNvPr id="554" name="Google Shape;554;p42"/>
          <p:cNvCxnSpPr>
            <a:stCxn id="539" idx="3"/>
            <a:endCxn id="545" idx="1"/>
          </p:cNvCxnSpPr>
          <p:nvPr/>
        </p:nvCxnSpPr>
        <p:spPr>
          <a:xfrm rot="10800000" flipH="1">
            <a:off x="5819838" y="2964650"/>
            <a:ext cx="339300" cy="324000"/>
          </a:xfrm>
          <a:prstGeom prst="bentConnector3">
            <a:avLst>
              <a:gd name="adj1" fmla="val 49993"/>
            </a:avLst>
          </a:prstGeom>
          <a:noFill/>
          <a:ln w="9525" cap="flat" cmpd="sng">
            <a:solidFill>
              <a:schemeClr val="dk1"/>
            </a:solidFill>
            <a:prstDash val="solid"/>
            <a:round/>
            <a:headEnd type="none" w="med" len="med"/>
            <a:tailEnd type="stealth" w="med" len="med"/>
          </a:ln>
        </p:spPr>
      </p:cxnSp>
      <p:cxnSp>
        <p:nvCxnSpPr>
          <p:cNvPr id="555" name="Google Shape;555;p42"/>
          <p:cNvCxnSpPr>
            <a:stCxn id="539" idx="3"/>
            <a:endCxn id="546" idx="1"/>
          </p:cNvCxnSpPr>
          <p:nvPr/>
        </p:nvCxnSpPr>
        <p:spPr>
          <a:xfrm>
            <a:off x="5819838" y="3288650"/>
            <a:ext cx="339000" cy="324300"/>
          </a:xfrm>
          <a:prstGeom prst="bentConnector3">
            <a:avLst>
              <a:gd name="adj1" fmla="val 49981"/>
            </a:avLst>
          </a:prstGeom>
          <a:noFill/>
          <a:ln w="9525" cap="flat" cmpd="sng">
            <a:solidFill>
              <a:schemeClr val="dk1"/>
            </a:solidFill>
            <a:prstDash val="solid"/>
            <a:round/>
            <a:headEnd type="none" w="med" len="med"/>
            <a:tailEnd type="stealth" w="med" len="med"/>
          </a:ln>
        </p:spPr>
      </p:cxnSp>
      <p:cxnSp>
        <p:nvCxnSpPr>
          <p:cNvPr id="556" name="Google Shape;556;p42"/>
          <p:cNvCxnSpPr/>
          <p:nvPr/>
        </p:nvCxnSpPr>
        <p:spPr>
          <a:xfrm>
            <a:off x="2936100" y="1076350"/>
            <a:ext cx="32718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5"/>
          <p:cNvSpPr/>
          <p:nvPr/>
        </p:nvSpPr>
        <p:spPr>
          <a:xfrm>
            <a:off x="0" y="-2852113"/>
            <a:ext cx="9380240" cy="9035479"/>
          </a:xfrm>
          <a:custGeom>
            <a:avLst/>
            <a:gdLst/>
            <a:ahLst/>
            <a:cxnLst/>
            <a:rect l="l" t="t" r="r" b="b"/>
            <a:pathLst>
              <a:path w="18760479" h="18070957" extrusionOk="0">
                <a:moveTo>
                  <a:pt x="0" y="0"/>
                </a:moveTo>
                <a:lnTo>
                  <a:pt x="18760479" y="0"/>
                </a:lnTo>
                <a:lnTo>
                  <a:pt x="18760479" y="18070957"/>
                </a:lnTo>
                <a:lnTo>
                  <a:pt x="0" y="18070957"/>
                </a:lnTo>
                <a:lnTo>
                  <a:pt x="0" y="0"/>
                </a:lnTo>
                <a:close/>
              </a:path>
            </a:pathLst>
          </a:custGeom>
          <a:blipFill rotWithShape="1">
            <a:blip r:embed="rId3">
              <a:alphaModFix/>
            </a:blip>
            <a:stretch>
              <a:fillRect t="-1910" b="-1900"/>
            </a:stretch>
          </a:blipFill>
          <a:ln>
            <a:noFill/>
          </a:ln>
        </p:spPr>
        <p:txBody>
          <a:bodyPr/>
          <a:lstStyle/>
          <a:p>
            <a:endParaRPr lang="en-US"/>
          </a:p>
        </p:txBody>
      </p:sp>
      <p:sp>
        <p:nvSpPr>
          <p:cNvPr id="238" name="Google Shape;238;p25"/>
          <p:cNvSpPr/>
          <p:nvPr/>
        </p:nvSpPr>
        <p:spPr>
          <a:xfrm>
            <a:off x="5104873" y="1973723"/>
            <a:ext cx="4039127" cy="3113494"/>
          </a:xfrm>
          <a:custGeom>
            <a:avLst/>
            <a:gdLst/>
            <a:ahLst/>
            <a:cxnLst/>
            <a:rect l="l" t="t" r="r" b="b"/>
            <a:pathLst>
              <a:path w="8078253" h="6226987" extrusionOk="0">
                <a:moveTo>
                  <a:pt x="0" y="0"/>
                </a:moveTo>
                <a:lnTo>
                  <a:pt x="8078253" y="0"/>
                </a:lnTo>
                <a:lnTo>
                  <a:pt x="8078253" y="6226986"/>
                </a:lnTo>
                <a:lnTo>
                  <a:pt x="0" y="6226986"/>
                </a:lnTo>
                <a:lnTo>
                  <a:pt x="0" y="0"/>
                </a:lnTo>
                <a:close/>
              </a:path>
            </a:pathLst>
          </a:custGeom>
          <a:blipFill rotWithShape="1">
            <a:blip r:embed="rId4">
              <a:alphaModFix/>
            </a:blip>
            <a:stretch>
              <a:fillRect/>
            </a:stretch>
          </a:blipFill>
          <a:ln>
            <a:noFill/>
          </a:ln>
        </p:spPr>
        <p:txBody>
          <a:bodyPr/>
          <a:lstStyle/>
          <a:p>
            <a:endParaRPr lang="en-US"/>
          </a:p>
        </p:txBody>
      </p:sp>
      <p:sp>
        <p:nvSpPr>
          <p:cNvPr id="239" name="Google Shape;239;p25"/>
          <p:cNvSpPr txBox="1"/>
          <p:nvPr/>
        </p:nvSpPr>
        <p:spPr>
          <a:xfrm>
            <a:off x="127357" y="149948"/>
            <a:ext cx="8889300" cy="13299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 sz="3600" b="0" i="0" u="none" strike="noStrike" cap="none">
                <a:solidFill>
                  <a:srgbClr val="FCFCFD"/>
                </a:solidFill>
                <a:latin typeface="Arial"/>
                <a:ea typeface="Arial"/>
                <a:cs typeface="Arial"/>
                <a:sym typeface="Arial"/>
              </a:rPr>
              <a:t>To Receive Credit for this session, make sure you complete the survey at the end</a:t>
            </a:r>
            <a:endParaRPr sz="7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43"/>
          <p:cNvSpPr txBox="1">
            <a:spLocks noGrp="1"/>
          </p:cNvSpPr>
          <p:nvPr>
            <p:ph type="title"/>
          </p:nvPr>
        </p:nvSpPr>
        <p:spPr>
          <a:xfrm>
            <a:off x="720000" y="19117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900">
                <a:solidFill>
                  <a:srgbClr val="000000"/>
                </a:solidFill>
              </a:rPr>
              <a:t>Recognizing Signs of Trauma in Pre-K </a:t>
            </a:r>
            <a:endParaRPr sz="2900">
              <a:solidFill>
                <a:srgbClr val="000000"/>
              </a:solidFill>
            </a:endParaRPr>
          </a:p>
          <a:p>
            <a:pPr marL="0" lvl="0" indent="0" algn="ctr" rtl="0">
              <a:spcBef>
                <a:spcPts val="0"/>
              </a:spcBef>
              <a:spcAft>
                <a:spcPts val="0"/>
              </a:spcAft>
              <a:buNone/>
            </a:pPr>
            <a:endParaRPr/>
          </a:p>
        </p:txBody>
      </p:sp>
      <p:sp>
        <p:nvSpPr>
          <p:cNvPr id="562" name="Google Shape;562;p43"/>
          <p:cNvSpPr txBox="1"/>
          <p:nvPr/>
        </p:nvSpPr>
        <p:spPr>
          <a:xfrm>
            <a:off x="264900" y="1103750"/>
            <a:ext cx="9050700" cy="33294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rgbClr val="595959"/>
              </a:buClr>
              <a:buSzPts val="1800"/>
              <a:buChar char="●"/>
            </a:pPr>
            <a:r>
              <a:rPr lang="en" sz="1800">
                <a:solidFill>
                  <a:srgbClr val="595959"/>
                </a:solidFill>
              </a:rPr>
              <a:t>Regression in previously mastered skills</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b="1">
                <a:solidFill>
                  <a:srgbClr val="595959"/>
                </a:solidFill>
              </a:rPr>
              <a:t>Excessive crying or difficulty being comforted</a:t>
            </a:r>
            <a:endParaRPr sz="1800" b="1">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Separation anxiety or clinginess</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Sleep disturbances and nightmares</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b="1">
                <a:solidFill>
                  <a:srgbClr val="595959"/>
                </a:solidFill>
              </a:rPr>
              <a:t>Aggressive behaviors</a:t>
            </a:r>
            <a:r>
              <a:rPr lang="en" sz="1800">
                <a:solidFill>
                  <a:srgbClr val="595959"/>
                </a:solidFill>
              </a:rPr>
              <a:t> or extreme reactions</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Withdrawal from activities previously enjoyed</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b="1">
                <a:solidFill>
                  <a:srgbClr val="595959"/>
                </a:solidFill>
              </a:rPr>
              <a:t>Physical complaints stomach aches headaches</a:t>
            </a:r>
            <a:endParaRPr sz="1800" b="1">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Difficulty focusing or following directions</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b="1">
                <a:solidFill>
                  <a:srgbClr val="595959"/>
                </a:solidFill>
              </a:rPr>
              <a:t>Repetitive play that mimics traumatic events</a:t>
            </a:r>
            <a:endParaRPr sz="1800" b="1">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b="1">
                <a:solidFill>
                  <a:srgbClr val="595959"/>
                </a:solidFill>
              </a:rPr>
              <a:t>Heightened startle response</a:t>
            </a:r>
            <a:endParaRPr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4"/>
          <p:cNvSpPr txBox="1">
            <a:spLocks noGrp="1"/>
          </p:cNvSpPr>
          <p:nvPr>
            <p:ph type="title"/>
          </p:nvPr>
        </p:nvSpPr>
        <p:spPr>
          <a:xfrm>
            <a:off x="720000" y="21837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a:t>Trauma and Brain Development</a:t>
            </a:r>
            <a:endParaRPr sz="2000"/>
          </a:p>
        </p:txBody>
      </p:sp>
      <p:pic>
        <p:nvPicPr>
          <p:cNvPr id="568" name="Google Shape;568;p44" descr="Our Head of Therapy, Dr Suzannah Hill, and Joanna Jeske, ISP Child and Adolescent Psychotherapist, discuss the intricate relationship between childhood trauma and the brain, and how children in care have adapted to survive.&#10;&#10;This video covers:&#10;0:00 How the brain develops&#10;2:25 Developmental trauma" title="How Trauma Affects a Child's Brain">
            <a:hlinkClick r:id="rId3"/>
          </p:cNvPr>
          <p:cNvPicPr preferRelativeResize="0"/>
          <p:nvPr/>
        </p:nvPicPr>
        <p:blipFill>
          <a:blip r:embed="rId4">
            <a:alphaModFix/>
          </a:blip>
          <a:stretch>
            <a:fillRect/>
          </a:stretch>
        </p:blipFill>
        <p:spPr>
          <a:xfrm>
            <a:off x="1253688" y="705200"/>
            <a:ext cx="6636625" cy="3733100"/>
          </a:xfrm>
          <a:prstGeom prst="rect">
            <a:avLst/>
          </a:prstGeom>
          <a:noFill/>
          <a:ln>
            <a:noFill/>
          </a:ln>
        </p:spPr>
      </p:pic>
      <p:sp>
        <p:nvSpPr>
          <p:cNvPr id="569" name="Google Shape;569;p44"/>
          <p:cNvSpPr txBox="1"/>
          <p:nvPr/>
        </p:nvSpPr>
        <p:spPr>
          <a:xfrm>
            <a:off x="1684950" y="4497425"/>
            <a:ext cx="5931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highlight>
                  <a:srgbClr val="FFFFFF"/>
                </a:highlight>
                <a:latin typeface="Times New Roman"/>
                <a:ea typeface="Times New Roman"/>
                <a:cs typeface="Times New Roman"/>
                <a:sym typeface="Times New Roman"/>
              </a:rPr>
              <a:t>ISP Fostering. “How Trauma Affects a Child’s Brain.” </a:t>
            </a:r>
            <a:r>
              <a:rPr lang="en" sz="1200" i="1">
                <a:highlight>
                  <a:srgbClr val="FFFFFF"/>
                </a:highlight>
                <a:latin typeface="Times New Roman"/>
                <a:ea typeface="Times New Roman"/>
                <a:cs typeface="Times New Roman"/>
                <a:sym typeface="Times New Roman"/>
              </a:rPr>
              <a:t>YouTube</a:t>
            </a:r>
            <a:r>
              <a:rPr lang="en" sz="1200">
                <a:highlight>
                  <a:srgbClr val="FFFFFF"/>
                </a:highlight>
                <a:latin typeface="Times New Roman"/>
                <a:ea typeface="Times New Roman"/>
                <a:cs typeface="Times New Roman"/>
                <a:sym typeface="Times New Roman"/>
              </a:rPr>
              <a:t>, 20 Sept. 2023, www.youtube.com/watch?v=0H8zifMOAkA.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8"/>
                                        </p:tgtEl>
                                        <p:attrNameLst>
                                          <p:attrName>style.visibility</p:attrName>
                                        </p:attrNameLst>
                                      </p:cBhvr>
                                      <p:to>
                                        <p:strVal val="visible"/>
                                      </p:to>
                                    </p:set>
                                    <p:animEffect transition="in" filter="fade">
                                      <p:cBhvr>
                                        <p:cTn id="7" dur="1000"/>
                                        <p:tgtEl>
                                          <p:spTgt spid="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5"/>
          <p:cNvSpPr txBox="1"/>
          <p:nvPr/>
        </p:nvSpPr>
        <p:spPr>
          <a:xfrm>
            <a:off x="244575" y="196400"/>
            <a:ext cx="4574400" cy="5383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300"/>
              </a:spcBef>
              <a:spcAft>
                <a:spcPts val="0"/>
              </a:spcAft>
              <a:buNone/>
            </a:pPr>
            <a:r>
              <a:rPr lang="en">
                <a:solidFill>
                  <a:srgbClr val="0D0D0D"/>
                </a:solidFill>
                <a:highlight>
                  <a:srgbClr val="FFFFFF"/>
                </a:highlight>
                <a:latin typeface="Alata"/>
                <a:ea typeface="Alata"/>
                <a:cs typeface="Alata"/>
                <a:sym typeface="Alata"/>
              </a:rPr>
              <a:t>When a child experiences trauma or ongoing stress, </a:t>
            </a:r>
            <a:r>
              <a:rPr lang="en" sz="1700">
                <a:solidFill>
                  <a:srgbClr val="FF0000"/>
                </a:solidFill>
                <a:highlight>
                  <a:srgbClr val="FFFFFF"/>
                </a:highlight>
                <a:latin typeface="Alata"/>
                <a:ea typeface="Alata"/>
                <a:cs typeface="Alata"/>
                <a:sym typeface="Alata"/>
              </a:rPr>
              <a:t>their brain’s alarm system (the amygdala) </a:t>
            </a:r>
            <a:r>
              <a:rPr lang="en">
                <a:solidFill>
                  <a:srgbClr val="0D0D0D"/>
                </a:solidFill>
                <a:highlight>
                  <a:srgbClr val="FFFFFF"/>
                </a:highlight>
                <a:latin typeface="Alata"/>
                <a:ea typeface="Alata"/>
                <a:cs typeface="Alata"/>
                <a:sym typeface="Alata"/>
              </a:rPr>
              <a:t>becomes very sensitive.</a:t>
            </a:r>
            <a:endParaRPr>
              <a:solidFill>
                <a:srgbClr val="0D0D0D"/>
              </a:solidFill>
              <a:highlight>
                <a:srgbClr val="FFFFFF"/>
              </a:highlight>
              <a:latin typeface="Alata"/>
              <a:ea typeface="Alata"/>
              <a:cs typeface="Alata"/>
              <a:sym typeface="Alata"/>
            </a:endParaRPr>
          </a:p>
          <a:p>
            <a:pPr marL="0" lvl="0" indent="0" algn="l" rtl="0">
              <a:lnSpc>
                <a:spcPct val="115000"/>
              </a:lnSpc>
              <a:spcBef>
                <a:spcPts val="1200"/>
              </a:spcBef>
              <a:spcAft>
                <a:spcPts val="0"/>
              </a:spcAft>
              <a:buNone/>
            </a:pPr>
            <a:r>
              <a:rPr lang="en">
                <a:solidFill>
                  <a:srgbClr val="0D0D0D"/>
                </a:solidFill>
                <a:highlight>
                  <a:srgbClr val="FFFFFF"/>
                </a:highlight>
                <a:latin typeface="Alata"/>
                <a:ea typeface="Alata"/>
                <a:cs typeface="Alata"/>
                <a:sym typeface="Alata"/>
              </a:rPr>
              <a:t>Instead of only going off during real danger, the alarm can start going off during normal school situations.</a:t>
            </a:r>
            <a:endParaRPr>
              <a:solidFill>
                <a:srgbClr val="0D0D0D"/>
              </a:solidFill>
              <a:highlight>
                <a:srgbClr val="FFFFFF"/>
              </a:highlight>
              <a:latin typeface="Alata"/>
              <a:ea typeface="Alata"/>
              <a:cs typeface="Alata"/>
              <a:sym typeface="Alata"/>
            </a:endParaRPr>
          </a:p>
          <a:p>
            <a:pPr marL="0" lvl="0" indent="0" algn="l" rtl="0">
              <a:lnSpc>
                <a:spcPct val="115000"/>
              </a:lnSpc>
              <a:spcBef>
                <a:spcPts val="1200"/>
              </a:spcBef>
              <a:spcAft>
                <a:spcPts val="0"/>
              </a:spcAft>
              <a:buNone/>
            </a:pPr>
            <a:r>
              <a:rPr lang="en">
                <a:solidFill>
                  <a:srgbClr val="0D0D0D"/>
                </a:solidFill>
                <a:highlight>
                  <a:srgbClr val="FFFFFF"/>
                </a:highlight>
                <a:latin typeface="Alata"/>
                <a:ea typeface="Alata"/>
                <a:cs typeface="Alata"/>
                <a:sym typeface="Alata"/>
              </a:rPr>
              <a:t>Things that might trigger it:</a:t>
            </a:r>
            <a:endParaRPr>
              <a:solidFill>
                <a:srgbClr val="0D0D0D"/>
              </a:solidFill>
              <a:highlight>
                <a:srgbClr val="FFFFFF"/>
              </a:highlight>
              <a:latin typeface="Alata"/>
              <a:ea typeface="Alata"/>
              <a:cs typeface="Alata"/>
              <a:sym typeface="Alata"/>
            </a:endParaRPr>
          </a:p>
          <a:p>
            <a:pPr marL="457200" lvl="0" indent="-317500" algn="l" rtl="0">
              <a:lnSpc>
                <a:spcPct val="115000"/>
              </a:lnSpc>
              <a:spcBef>
                <a:spcPts val="1200"/>
              </a:spcBef>
              <a:spcAft>
                <a:spcPts val="0"/>
              </a:spcAft>
              <a:buClr>
                <a:srgbClr val="0D0D0D"/>
              </a:buClr>
              <a:buSzPts val="1400"/>
              <a:buFont typeface="Alata"/>
              <a:buChar char="●"/>
            </a:pPr>
            <a:r>
              <a:rPr lang="en">
                <a:solidFill>
                  <a:srgbClr val="0D0D0D"/>
                </a:solidFill>
                <a:highlight>
                  <a:srgbClr val="FFFFFF"/>
                </a:highlight>
                <a:latin typeface="Alata"/>
                <a:ea typeface="Alata"/>
                <a:cs typeface="Alata"/>
                <a:sym typeface="Alata"/>
              </a:rPr>
              <a:t>a loud voice</a:t>
            </a:r>
            <a:endParaRPr>
              <a:solidFill>
                <a:srgbClr val="0D0D0D"/>
              </a:solidFill>
              <a:highlight>
                <a:srgbClr val="FFFFFF"/>
              </a:highlight>
              <a:latin typeface="Alata"/>
              <a:ea typeface="Alata"/>
              <a:cs typeface="Alata"/>
              <a:sym typeface="Alata"/>
            </a:endParaRPr>
          </a:p>
          <a:p>
            <a:pPr marL="457200" lvl="0" indent="-317500" algn="l" rtl="0">
              <a:lnSpc>
                <a:spcPct val="115000"/>
              </a:lnSpc>
              <a:spcBef>
                <a:spcPts val="0"/>
              </a:spcBef>
              <a:spcAft>
                <a:spcPts val="0"/>
              </a:spcAft>
              <a:buClr>
                <a:srgbClr val="0D0D0D"/>
              </a:buClr>
              <a:buSzPts val="1400"/>
              <a:buFont typeface="Alata"/>
              <a:buChar char="●"/>
            </a:pPr>
            <a:r>
              <a:rPr lang="en">
                <a:solidFill>
                  <a:srgbClr val="0D0D0D"/>
                </a:solidFill>
                <a:highlight>
                  <a:srgbClr val="FFFFFF"/>
                </a:highlight>
                <a:latin typeface="Alata"/>
                <a:ea typeface="Alata"/>
                <a:cs typeface="Alata"/>
                <a:sym typeface="Alata"/>
              </a:rPr>
              <a:t>a sudden change in routine</a:t>
            </a:r>
            <a:endParaRPr>
              <a:solidFill>
                <a:srgbClr val="0D0D0D"/>
              </a:solidFill>
              <a:highlight>
                <a:srgbClr val="FFFFFF"/>
              </a:highlight>
              <a:latin typeface="Alata"/>
              <a:ea typeface="Alata"/>
              <a:cs typeface="Alata"/>
              <a:sym typeface="Alata"/>
            </a:endParaRPr>
          </a:p>
          <a:p>
            <a:pPr marL="457200" lvl="0" indent="-317500" algn="l" rtl="0">
              <a:lnSpc>
                <a:spcPct val="115000"/>
              </a:lnSpc>
              <a:spcBef>
                <a:spcPts val="0"/>
              </a:spcBef>
              <a:spcAft>
                <a:spcPts val="0"/>
              </a:spcAft>
              <a:buClr>
                <a:srgbClr val="0D0D0D"/>
              </a:buClr>
              <a:buSzPts val="1400"/>
              <a:buFont typeface="Alata"/>
              <a:buChar char="●"/>
            </a:pPr>
            <a:r>
              <a:rPr lang="en">
                <a:solidFill>
                  <a:srgbClr val="0D0D0D"/>
                </a:solidFill>
                <a:highlight>
                  <a:srgbClr val="FFFFFF"/>
                </a:highlight>
                <a:latin typeface="Alata"/>
                <a:ea typeface="Alata"/>
                <a:cs typeface="Alata"/>
                <a:sym typeface="Alata"/>
              </a:rPr>
              <a:t>conflict with a friend</a:t>
            </a:r>
            <a:endParaRPr>
              <a:solidFill>
                <a:srgbClr val="0D0D0D"/>
              </a:solidFill>
              <a:highlight>
                <a:srgbClr val="FFFFFF"/>
              </a:highlight>
              <a:latin typeface="Alata"/>
              <a:ea typeface="Alata"/>
              <a:cs typeface="Alata"/>
              <a:sym typeface="Alata"/>
            </a:endParaRPr>
          </a:p>
          <a:p>
            <a:pPr marL="457200" lvl="0" indent="-317500" algn="l" rtl="0">
              <a:lnSpc>
                <a:spcPct val="115000"/>
              </a:lnSpc>
              <a:spcBef>
                <a:spcPts val="0"/>
              </a:spcBef>
              <a:spcAft>
                <a:spcPts val="0"/>
              </a:spcAft>
              <a:buClr>
                <a:srgbClr val="0D0D0D"/>
              </a:buClr>
              <a:buSzPts val="1400"/>
              <a:buFont typeface="Alata"/>
              <a:buChar char="●"/>
            </a:pPr>
            <a:r>
              <a:rPr lang="en">
                <a:solidFill>
                  <a:srgbClr val="0D0D0D"/>
                </a:solidFill>
                <a:highlight>
                  <a:srgbClr val="FFFFFF"/>
                </a:highlight>
                <a:latin typeface="Alata"/>
                <a:ea typeface="Alata"/>
                <a:cs typeface="Alata"/>
                <a:sym typeface="Alata"/>
              </a:rPr>
              <a:t>being corrected by a teacher</a:t>
            </a:r>
            <a:endParaRPr>
              <a:solidFill>
                <a:srgbClr val="0D0D0D"/>
              </a:solidFill>
              <a:highlight>
                <a:srgbClr val="FFFFFF"/>
              </a:highlight>
              <a:latin typeface="Alata"/>
              <a:ea typeface="Alata"/>
              <a:cs typeface="Alata"/>
              <a:sym typeface="Alata"/>
            </a:endParaRPr>
          </a:p>
          <a:p>
            <a:pPr marL="457200" lvl="0" indent="-317500" algn="l" rtl="0">
              <a:lnSpc>
                <a:spcPct val="115000"/>
              </a:lnSpc>
              <a:spcBef>
                <a:spcPts val="0"/>
              </a:spcBef>
              <a:spcAft>
                <a:spcPts val="0"/>
              </a:spcAft>
              <a:buClr>
                <a:srgbClr val="0D0D0D"/>
              </a:buClr>
              <a:buSzPts val="1400"/>
              <a:buFont typeface="Alata"/>
              <a:buChar char="●"/>
            </a:pPr>
            <a:r>
              <a:rPr lang="en">
                <a:solidFill>
                  <a:srgbClr val="0D0D0D"/>
                </a:solidFill>
                <a:highlight>
                  <a:srgbClr val="FFFFFF"/>
                </a:highlight>
                <a:latin typeface="Alata"/>
                <a:ea typeface="Alata"/>
                <a:cs typeface="Alata"/>
                <a:sym typeface="Alata"/>
              </a:rPr>
              <a:t>separation from a caregiver</a:t>
            </a:r>
            <a:endParaRPr>
              <a:solidFill>
                <a:srgbClr val="0D0D0D"/>
              </a:solidFill>
              <a:highlight>
                <a:srgbClr val="FFFFFF"/>
              </a:highlight>
              <a:latin typeface="Alata"/>
              <a:ea typeface="Alata"/>
              <a:cs typeface="Alata"/>
              <a:sym typeface="Alata"/>
            </a:endParaRPr>
          </a:p>
          <a:p>
            <a:pPr marL="0" lvl="0" indent="0" algn="l" rtl="0">
              <a:lnSpc>
                <a:spcPct val="115000"/>
              </a:lnSpc>
              <a:spcBef>
                <a:spcPts val="600"/>
              </a:spcBef>
              <a:spcAft>
                <a:spcPts val="0"/>
              </a:spcAft>
              <a:buNone/>
            </a:pPr>
            <a:r>
              <a:rPr lang="en">
                <a:solidFill>
                  <a:srgbClr val="0D0D0D"/>
                </a:solidFill>
                <a:highlight>
                  <a:srgbClr val="FFFFFF"/>
                </a:highlight>
                <a:latin typeface="Alata"/>
                <a:ea typeface="Alata"/>
                <a:cs typeface="Alata"/>
                <a:sym typeface="Alata"/>
              </a:rPr>
              <a:t>To the child’s brain, these moments can feel like danger, even when they aren’t.</a:t>
            </a:r>
            <a:endParaRPr>
              <a:solidFill>
                <a:srgbClr val="0D0D0D"/>
              </a:solidFill>
              <a:highlight>
                <a:srgbClr val="FFFFFF"/>
              </a:highlight>
              <a:latin typeface="Alata"/>
              <a:ea typeface="Alata"/>
              <a:cs typeface="Alata"/>
              <a:sym typeface="Alata"/>
            </a:endParaRPr>
          </a:p>
          <a:p>
            <a:pPr marL="0" lvl="0" indent="0" algn="l" rtl="0">
              <a:lnSpc>
                <a:spcPct val="115000"/>
              </a:lnSpc>
              <a:spcBef>
                <a:spcPts val="1200"/>
              </a:spcBef>
              <a:spcAft>
                <a:spcPts val="0"/>
              </a:spcAft>
              <a:buNone/>
            </a:pPr>
            <a:r>
              <a:rPr lang="en">
                <a:solidFill>
                  <a:srgbClr val="0D0D0D"/>
                </a:solidFill>
                <a:highlight>
                  <a:srgbClr val="FFFFFF"/>
                </a:highlight>
                <a:latin typeface="Alata"/>
                <a:ea typeface="Alata"/>
                <a:cs typeface="Alata"/>
                <a:sym typeface="Alata"/>
              </a:rPr>
              <a:t>When this happens, the brain automatically goes into survival mode.</a:t>
            </a:r>
            <a:endParaRPr>
              <a:solidFill>
                <a:srgbClr val="0D0D0D"/>
              </a:solidFill>
              <a:highlight>
                <a:srgbClr val="FFFFFF"/>
              </a:highlight>
              <a:latin typeface="Alata"/>
              <a:ea typeface="Alata"/>
              <a:cs typeface="Alata"/>
              <a:sym typeface="Alata"/>
            </a:endParaRPr>
          </a:p>
          <a:p>
            <a:pPr marL="0" lvl="0" indent="0" algn="l" rtl="0">
              <a:lnSpc>
                <a:spcPct val="115000"/>
              </a:lnSpc>
              <a:spcBef>
                <a:spcPts val="1200"/>
              </a:spcBef>
              <a:spcAft>
                <a:spcPts val="0"/>
              </a:spcAft>
              <a:buNone/>
            </a:pPr>
            <a:endParaRPr sz="1200">
              <a:solidFill>
                <a:srgbClr val="0D0D0D"/>
              </a:solidFill>
              <a:highlight>
                <a:srgbClr val="FFFFFF"/>
              </a:highlight>
            </a:endParaRPr>
          </a:p>
          <a:p>
            <a:pPr marL="0" lvl="0" indent="0" algn="l" rtl="0">
              <a:spcBef>
                <a:spcPts val="1200"/>
              </a:spcBef>
              <a:spcAft>
                <a:spcPts val="0"/>
              </a:spcAft>
              <a:buNone/>
            </a:pPr>
            <a:endParaRPr>
              <a:solidFill>
                <a:schemeClr val="dk1"/>
              </a:solidFill>
              <a:latin typeface="Poppins"/>
              <a:ea typeface="Poppins"/>
              <a:cs typeface="Poppins"/>
              <a:sym typeface="Poppins"/>
            </a:endParaRPr>
          </a:p>
        </p:txBody>
      </p:sp>
      <p:pic>
        <p:nvPicPr>
          <p:cNvPr id="575" name="Google Shape;575;p45"/>
          <p:cNvPicPr preferRelativeResize="0"/>
          <p:nvPr/>
        </p:nvPicPr>
        <p:blipFill rotWithShape="1">
          <a:blip r:embed="rId3">
            <a:alphaModFix/>
          </a:blip>
          <a:srcRect r="2534" b="15690"/>
          <a:stretch/>
        </p:blipFill>
        <p:spPr>
          <a:xfrm>
            <a:off x="4965500" y="34663"/>
            <a:ext cx="3910799" cy="507417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pic>
        <p:nvPicPr>
          <p:cNvPr id="580" name="Google Shape;580;p46"/>
          <p:cNvPicPr preferRelativeResize="0"/>
          <p:nvPr/>
        </p:nvPicPr>
        <p:blipFill rotWithShape="1">
          <a:blip r:embed="rId3">
            <a:alphaModFix/>
          </a:blip>
          <a:srcRect t="4724" r="3054" b="19564"/>
          <a:stretch/>
        </p:blipFill>
        <p:spPr>
          <a:xfrm>
            <a:off x="2144450" y="78225"/>
            <a:ext cx="4028075" cy="48000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47"/>
          <p:cNvSpPr txBox="1">
            <a:spLocks noGrp="1"/>
          </p:cNvSpPr>
          <p:nvPr>
            <p:ph type="title"/>
          </p:nvPr>
        </p:nvSpPr>
        <p:spPr>
          <a:xfrm>
            <a:off x="660875" y="120200"/>
            <a:ext cx="7970700" cy="133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3000">
              <a:solidFill>
                <a:srgbClr val="000000"/>
              </a:solidFill>
            </a:endParaRPr>
          </a:p>
          <a:p>
            <a:pPr marL="0" lvl="0" indent="0" algn="ctr" rtl="0">
              <a:spcBef>
                <a:spcPts val="0"/>
              </a:spcBef>
              <a:spcAft>
                <a:spcPts val="0"/>
              </a:spcAft>
              <a:buNone/>
            </a:pPr>
            <a:endParaRPr sz="3000">
              <a:solidFill>
                <a:srgbClr val="000000"/>
              </a:solidFill>
            </a:endParaRPr>
          </a:p>
          <a:p>
            <a:pPr marL="0" lvl="0" indent="0" algn="ctr" rtl="0">
              <a:spcBef>
                <a:spcPts val="0"/>
              </a:spcBef>
              <a:spcAft>
                <a:spcPts val="0"/>
              </a:spcAft>
              <a:buNone/>
            </a:pPr>
            <a:endParaRPr sz="3000">
              <a:solidFill>
                <a:srgbClr val="000000"/>
              </a:solidFill>
            </a:endParaRPr>
          </a:p>
          <a:p>
            <a:pPr marL="0" lvl="0" indent="0" algn="ctr" rtl="0">
              <a:spcBef>
                <a:spcPts val="0"/>
              </a:spcBef>
              <a:spcAft>
                <a:spcPts val="0"/>
              </a:spcAft>
              <a:buNone/>
            </a:pPr>
            <a:endParaRPr sz="3000">
              <a:solidFill>
                <a:srgbClr val="000000"/>
              </a:solidFill>
            </a:endParaRPr>
          </a:p>
          <a:p>
            <a:pPr marL="0" lvl="0" indent="0" algn="ctr" rtl="0">
              <a:spcBef>
                <a:spcPts val="0"/>
              </a:spcBef>
              <a:spcAft>
                <a:spcPts val="0"/>
              </a:spcAft>
              <a:buNone/>
            </a:pPr>
            <a:endParaRPr sz="3000">
              <a:solidFill>
                <a:srgbClr val="000000"/>
              </a:solidFill>
            </a:endParaRPr>
          </a:p>
          <a:p>
            <a:pPr marL="0" lvl="0" indent="0" algn="ctr" rtl="0">
              <a:spcBef>
                <a:spcPts val="0"/>
              </a:spcBef>
              <a:spcAft>
                <a:spcPts val="0"/>
              </a:spcAft>
              <a:buNone/>
            </a:pPr>
            <a:endParaRPr sz="3000">
              <a:solidFill>
                <a:srgbClr val="000000"/>
              </a:solidFill>
            </a:endParaRPr>
          </a:p>
          <a:p>
            <a:pPr marL="0" lvl="0" indent="0" algn="ctr" rtl="0">
              <a:spcBef>
                <a:spcPts val="0"/>
              </a:spcBef>
              <a:spcAft>
                <a:spcPts val="0"/>
              </a:spcAft>
              <a:buNone/>
            </a:pPr>
            <a:endParaRPr sz="3000">
              <a:solidFill>
                <a:srgbClr val="000000"/>
              </a:solidFill>
            </a:endParaRPr>
          </a:p>
          <a:p>
            <a:pPr marL="0" lvl="0" indent="0" algn="ctr" rtl="0">
              <a:spcBef>
                <a:spcPts val="0"/>
              </a:spcBef>
              <a:spcAft>
                <a:spcPts val="0"/>
              </a:spcAft>
              <a:buNone/>
            </a:pPr>
            <a:r>
              <a:rPr lang="en" sz="2900">
                <a:solidFill>
                  <a:srgbClr val="000000"/>
                </a:solidFill>
              </a:rPr>
              <a:t>The Brain and Trauma </a:t>
            </a:r>
            <a:endParaRPr sz="2900">
              <a:solidFill>
                <a:srgbClr val="000000"/>
              </a:solidFill>
            </a:endParaRPr>
          </a:p>
          <a:p>
            <a:pPr marL="0" lvl="0" indent="0" algn="l" rtl="0">
              <a:spcBef>
                <a:spcPts val="0"/>
              </a:spcBef>
              <a:spcAft>
                <a:spcPts val="0"/>
              </a:spcAft>
              <a:buNone/>
            </a:pPr>
            <a:endParaRPr sz="3100"/>
          </a:p>
        </p:txBody>
      </p:sp>
      <p:sp>
        <p:nvSpPr>
          <p:cNvPr id="586" name="Google Shape;586;p47"/>
          <p:cNvSpPr txBox="1">
            <a:spLocks noGrp="1"/>
          </p:cNvSpPr>
          <p:nvPr>
            <p:ph type="body" idx="1"/>
          </p:nvPr>
        </p:nvSpPr>
        <p:spPr>
          <a:xfrm>
            <a:off x="720000" y="1115400"/>
            <a:ext cx="7734300" cy="3226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Early childhood is a critical period for brain development</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Trauma can alter brain structure and function</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Stress response system may become overactive</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Fight flight or freeze responses become default reactions</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Reduced capacity for emotional regulation</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Difficulty forming secure attachments</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Learning and memory systems can be affected</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Executive function skills may be compromised</a:t>
            </a:r>
            <a:endParaRPr sz="1800">
              <a:solidFill>
                <a:srgbClr val="595959"/>
              </a:solidFill>
              <a:latin typeface="Arial"/>
              <a:ea typeface="Arial"/>
              <a:cs typeface="Arial"/>
              <a:sym typeface="Arial"/>
            </a:endParaRPr>
          </a:p>
          <a:p>
            <a:pPr marL="457200" lvl="0" indent="-342900" algn="l" rtl="0">
              <a:spcBef>
                <a:spcPts val="0"/>
              </a:spcBef>
              <a:spcAft>
                <a:spcPts val="0"/>
              </a:spcAft>
              <a:buClr>
                <a:srgbClr val="595959"/>
              </a:buClr>
              <a:buSzPts val="1800"/>
              <a:buFont typeface="Arial"/>
              <a:buChar char="●"/>
            </a:pPr>
            <a:r>
              <a:rPr lang="en" sz="1800">
                <a:solidFill>
                  <a:srgbClr val="595959"/>
                </a:solidFill>
                <a:latin typeface="Arial"/>
                <a:ea typeface="Arial"/>
                <a:cs typeface="Arial"/>
                <a:sym typeface="Arial"/>
              </a:rPr>
              <a:t>The brain can heal with proper support and intervention</a:t>
            </a:r>
            <a:endParaRPr/>
          </a:p>
        </p:txBody>
      </p:sp>
      <p:sp>
        <p:nvSpPr>
          <p:cNvPr id="587" name="Google Shape;587;p47"/>
          <p:cNvSpPr/>
          <p:nvPr/>
        </p:nvSpPr>
        <p:spPr>
          <a:xfrm>
            <a:off x="7045225" y="3738375"/>
            <a:ext cx="276000" cy="305400"/>
          </a:xfrm>
          <a:prstGeom prst="hear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oppins"/>
              <a:ea typeface="Poppins"/>
              <a:cs typeface="Poppins"/>
              <a:sym typeface="Poppin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8"/>
          <p:cNvSpPr txBox="1">
            <a:spLocks noGrp="1"/>
          </p:cNvSpPr>
          <p:nvPr>
            <p:ph type="title"/>
          </p:nvPr>
        </p:nvSpPr>
        <p:spPr>
          <a:xfrm>
            <a:off x="402650" y="257425"/>
            <a:ext cx="8221200" cy="401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000"/>
              <a:t>Discussion</a:t>
            </a:r>
            <a:endParaRPr sz="5000"/>
          </a:p>
          <a:p>
            <a:pPr marL="0" lvl="0" indent="0" algn="ctr" rtl="0">
              <a:spcBef>
                <a:spcPts val="0"/>
              </a:spcBef>
              <a:spcAft>
                <a:spcPts val="0"/>
              </a:spcAft>
              <a:buNone/>
            </a:pPr>
            <a:r>
              <a:rPr lang="en" sz="2500"/>
              <a:t>What might a child need most from adults at school if they are experiencing stress or trauma at home?</a:t>
            </a:r>
            <a:endParaRPr sz="2500"/>
          </a:p>
          <a:p>
            <a:pPr marL="0" lvl="0" indent="0" algn="ctr" rtl="0">
              <a:spcBef>
                <a:spcPts val="0"/>
              </a:spcBef>
              <a:spcAft>
                <a:spcPts val="0"/>
              </a:spcAft>
              <a:buNone/>
            </a:pPr>
            <a:r>
              <a:rPr lang="en" sz="2500" b="0" i="1"/>
              <a:t>This helps teachers start thinking about their role as protective factors. </a:t>
            </a:r>
            <a:endParaRPr sz="2500" b="0" i="1"/>
          </a:p>
          <a:p>
            <a:pPr marL="0" lvl="0" indent="0" algn="ctr" rtl="0">
              <a:spcBef>
                <a:spcPts val="0"/>
              </a:spcBef>
              <a:spcAft>
                <a:spcPts val="0"/>
              </a:spcAft>
              <a:buNone/>
            </a:pPr>
            <a:r>
              <a:rPr lang="en" sz="2500" i="1"/>
              <a:t>Think about a time in your own life when you were stressed or overwhelmed. How did that affect your ability to concentrate or stay calm?</a:t>
            </a:r>
            <a:endParaRPr sz="2500" i="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49"/>
          <p:cNvSpPr txBox="1">
            <a:spLocks noGrp="1"/>
          </p:cNvSpPr>
          <p:nvPr>
            <p:ph type="body" idx="1"/>
          </p:nvPr>
        </p:nvSpPr>
        <p:spPr>
          <a:xfrm>
            <a:off x="720000" y="1678225"/>
            <a:ext cx="3781200" cy="227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i="1"/>
              <a:t>Many behaviors we label as misbehavior are actually a child’s nervous system trying to protect them. </a:t>
            </a:r>
            <a:endParaRPr sz="2000" i="1"/>
          </a:p>
        </p:txBody>
      </p:sp>
      <p:pic>
        <p:nvPicPr>
          <p:cNvPr id="598" name="Google Shape;598;p49"/>
          <p:cNvPicPr preferRelativeResize="0"/>
          <p:nvPr/>
        </p:nvPicPr>
        <p:blipFill>
          <a:blip r:embed="rId3">
            <a:alphaModFix/>
          </a:blip>
          <a:stretch>
            <a:fillRect/>
          </a:stretch>
        </p:blipFill>
        <p:spPr>
          <a:xfrm>
            <a:off x="4653600" y="152400"/>
            <a:ext cx="3636586" cy="48387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50"/>
          <p:cNvSpPr txBox="1">
            <a:spLocks noGrp="1"/>
          </p:cNvSpPr>
          <p:nvPr>
            <p:ph type="title" idx="2"/>
          </p:nvPr>
        </p:nvSpPr>
        <p:spPr>
          <a:xfrm>
            <a:off x="3745987" y="3261626"/>
            <a:ext cx="16521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604" name="Google Shape;604;p50"/>
          <p:cNvSpPr txBox="1">
            <a:spLocks noGrp="1"/>
          </p:cNvSpPr>
          <p:nvPr>
            <p:ph type="title"/>
          </p:nvPr>
        </p:nvSpPr>
        <p:spPr>
          <a:xfrm>
            <a:off x="901925" y="965975"/>
            <a:ext cx="7340400" cy="1609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Working with students experiencing trauma</a:t>
            </a:r>
            <a:endParaRPr/>
          </a:p>
        </p:txBody>
      </p:sp>
      <p:sp>
        <p:nvSpPr>
          <p:cNvPr id="605" name="Google Shape;605;p50"/>
          <p:cNvSpPr txBox="1">
            <a:spLocks noGrp="1"/>
          </p:cNvSpPr>
          <p:nvPr>
            <p:ph type="subTitle" idx="1"/>
          </p:nvPr>
        </p:nvSpPr>
        <p:spPr>
          <a:xfrm>
            <a:off x="1075400" y="2672424"/>
            <a:ext cx="6993300" cy="51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What to do in the classroom</a:t>
            </a:r>
            <a:endParaRPr/>
          </a:p>
        </p:txBody>
      </p:sp>
      <p:cxnSp>
        <p:nvCxnSpPr>
          <p:cNvPr id="606" name="Google Shape;606;p50"/>
          <p:cNvCxnSpPr/>
          <p:nvPr/>
        </p:nvCxnSpPr>
        <p:spPr>
          <a:xfrm>
            <a:off x="1642350" y="2582300"/>
            <a:ext cx="58593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51" descr="For discussion questions and related videos: https://www.easternct.edu/center-for-early-childhood-education/trauma/responding-to-trauma-related-behaviors.html&#10;&#10;When young children have experienced trauma, it affects their behavior and interactions in the classroom. How can early childhood teachers and caregivers respond to trauma-related behaviors in order to best support children’s needs? In this video, experts discuss how the organization of the brain affects children's response to trauma and discuss regulatory and relational strategies that are most effective at supporting children demonstrating trauma-related behaviors. The experts caution against using behavioral strategies for children who have experienced trauma.&#10;&#10;Copyright 2023 by the Center for Early Childhood Education at Eastern Connecticut State University. This video may only be used for educational purposes. It may not be used for commercial purposes and may not be edited or adapted without written permission from the Center for Early Childhood Education. For more information, visit https://www.easternct.edu/center-for-early-childhood-education/about-us/contact-the-cece.html" title="Responding to Trauma-Related Behaviors in Early Childhood Settings">
            <a:hlinkClick r:id="rId3"/>
          </p:cNvPr>
          <p:cNvPicPr preferRelativeResize="0"/>
          <p:nvPr/>
        </p:nvPicPr>
        <p:blipFill>
          <a:blip r:embed="rId4">
            <a:alphaModFix/>
          </a:blip>
          <a:stretch>
            <a:fillRect/>
          </a:stretch>
        </p:blipFill>
        <p:spPr>
          <a:xfrm>
            <a:off x="1379675" y="732575"/>
            <a:ext cx="6539325" cy="3678350"/>
          </a:xfrm>
          <a:prstGeom prst="rect">
            <a:avLst/>
          </a:prstGeom>
          <a:noFill/>
          <a:ln>
            <a:noFill/>
          </a:ln>
        </p:spPr>
      </p:pic>
      <p:sp>
        <p:nvSpPr>
          <p:cNvPr id="612" name="Google Shape;612;p51"/>
          <p:cNvSpPr txBox="1"/>
          <p:nvPr/>
        </p:nvSpPr>
        <p:spPr>
          <a:xfrm>
            <a:off x="1225175" y="4514375"/>
            <a:ext cx="70359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50">
                <a:solidFill>
                  <a:srgbClr val="0F0F0F"/>
                </a:solidFill>
                <a:highlight>
                  <a:srgbClr val="FFFFFF"/>
                </a:highlight>
                <a:latin typeface="Roboto"/>
                <a:ea typeface="Roboto"/>
                <a:cs typeface="Roboto"/>
                <a:sym typeface="Roboto"/>
              </a:rPr>
              <a:t>CECE Early Childhood Videos at Eastern CT State U. (2023). </a:t>
            </a:r>
            <a:r>
              <a:rPr lang="en" sz="1050" i="1">
                <a:solidFill>
                  <a:srgbClr val="0F0F0F"/>
                </a:solidFill>
                <a:highlight>
                  <a:srgbClr val="FFFFFF"/>
                </a:highlight>
                <a:latin typeface="Roboto"/>
                <a:ea typeface="Roboto"/>
                <a:cs typeface="Roboto"/>
                <a:sym typeface="Roboto"/>
              </a:rPr>
              <a:t>Responding to Trauma-Related Behaviors in Early Childhood Settings</a:t>
            </a:r>
            <a:r>
              <a:rPr lang="en" sz="1050">
                <a:solidFill>
                  <a:srgbClr val="0F0F0F"/>
                </a:solidFill>
                <a:highlight>
                  <a:srgbClr val="FFFFFF"/>
                </a:highlight>
                <a:latin typeface="Roboto"/>
                <a:ea typeface="Roboto"/>
                <a:cs typeface="Roboto"/>
                <a:sym typeface="Roboto"/>
              </a:rPr>
              <a:t>. YouTube.</a:t>
            </a:r>
            <a:endParaRPr/>
          </a:p>
        </p:txBody>
      </p:sp>
      <p:sp>
        <p:nvSpPr>
          <p:cNvPr id="613" name="Google Shape;613;p51"/>
          <p:cNvSpPr txBox="1"/>
          <p:nvPr/>
        </p:nvSpPr>
        <p:spPr>
          <a:xfrm>
            <a:off x="132450" y="176725"/>
            <a:ext cx="8918400" cy="45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000" b="1">
                <a:solidFill>
                  <a:srgbClr val="0F0F0F"/>
                </a:solidFill>
                <a:highlight>
                  <a:srgbClr val="FFFFFF"/>
                </a:highlight>
                <a:latin typeface="Roboto"/>
                <a:ea typeface="Roboto"/>
                <a:cs typeface="Roboto"/>
                <a:sym typeface="Roboto"/>
              </a:rPr>
              <a:t>Responding to Trauma-Related Behaviors in Early Childhood Settings</a:t>
            </a:r>
            <a:endParaRPr sz="2000" b="1">
              <a:solidFill>
                <a:srgbClr val="0F0F0F"/>
              </a:solidFill>
              <a:highlight>
                <a:srgbClr val="FFFFFF"/>
              </a:highlight>
              <a:latin typeface="Roboto"/>
              <a:ea typeface="Roboto"/>
              <a:cs typeface="Roboto"/>
              <a:sym typeface="Roboto"/>
            </a:endParaRPr>
          </a:p>
          <a:p>
            <a:pPr marL="0" lvl="0" indent="0" algn="l" rtl="0">
              <a:spcBef>
                <a:spcPts val="0"/>
              </a:spcBef>
              <a:spcAft>
                <a:spcPts val="0"/>
              </a:spcAft>
              <a:buNone/>
            </a:pPr>
            <a:endParaRPr>
              <a:solidFill>
                <a:schemeClr val="dk1"/>
              </a:solidFill>
              <a:latin typeface="Poppins"/>
              <a:ea typeface="Poppins"/>
              <a:cs typeface="Poppins"/>
              <a:sym typeface="Poppi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1"/>
                                        </p:tgtEl>
                                        <p:attrNameLst>
                                          <p:attrName>style.visibility</p:attrName>
                                        </p:attrNameLst>
                                      </p:cBhvr>
                                      <p:to>
                                        <p:strVal val="visible"/>
                                      </p:to>
                                    </p:set>
                                    <p:animEffect transition="in" filter="fade">
                                      <p:cBhvr>
                                        <p:cTn id="7" dur="1000"/>
                                        <p:tgtEl>
                                          <p:spTgt spid="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p52"/>
          <p:cNvPicPr preferRelativeResize="0"/>
          <p:nvPr/>
        </p:nvPicPr>
        <p:blipFill>
          <a:blip r:embed="rId3">
            <a:alphaModFix/>
          </a:blip>
          <a:stretch>
            <a:fillRect/>
          </a:stretch>
        </p:blipFill>
        <p:spPr>
          <a:xfrm>
            <a:off x="684325" y="450924"/>
            <a:ext cx="7873300" cy="3865100"/>
          </a:xfrm>
          <a:prstGeom prst="rect">
            <a:avLst/>
          </a:prstGeom>
          <a:noFill/>
          <a:ln>
            <a:noFill/>
          </a:ln>
        </p:spPr>
      </p:pic>
      <p:sp>
        <p:nvSpPr>
          <p:cNvPr id="619" name="Google Shape;619;p52"/>
          <p:cNvSpPr txBox="1"/>
          <p:nvPr/>
        </p:nvSpPr>
        <p:spPr>
          <a:xfrm>
            <a:off x="1665225" y="4415025"/>
            <a:ext cx="64344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50">
                <a:solidFill>
                  <a:srgbClr val="0F0F0F"/>
                </a:solidFill>
                <a:highlight>
                  <a:srgbClr val="FFFFFF"/>
                </a:highlight>
                <a:latin typeface="Roboto"/>
                <a:ea typeface="Roboto"/>
                <a:cs typeface="Roboto"/>
                <a:sym typeface="Roboto"/>
              </a:rPr>
              <a:t>CECE Early Childhood Videos at Eastern CT State U. (2023). </a:t>
            </a:r>
            <a:r>
              <a:rPr lang="en" sz="1050" i="1">
                <a:solidFill>
                  <a:srgbClr val="0F0F0F"/>
                </a:solidFill>
                <a:highlight>
                  <a:srgbClr val="FFFFFF"/>
                </a:highlight>
                <a:latin typeface="Roboto"/>
                <a:ea typeface="Roboto"/>
                <a:cs typeface="Roboto"/>
                <a:sym typeface="Roboto"/>
              </a:rPr>
              <a:t>Responding to Trauma-Related Behaviors in Early Childhood Settings</a:t>
            </a:r>
            <a:r>
              <a:rPr lang="en" sz="1050">
                <a:solidFill>
                  <a:srgbClr val="0F0F0F"/>
                </a:solidFill>
                <a:highlight>
                  <a:srgbClr val="FFFFFF"/>
                </a:highlight>
                <a:latin typeface="Roboto"/>
                <a:ea typeface="Roboto"/>
                <a:cs typeface="Roboto"/>
                <a:sym typeface="Roboto"/>
              </a:rPr>
              <a:t>. YouTube.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6"/>
          <p:cNvSpPr txBox="1">
            <a:spLocks noGrp="1"/>
          </p:cNvSpPr>
          <p:nvPr>
            <p:ph type="ctrTitle"/>
          </p:nvPr>
        </p:nvSpPr>
        <p:spPr>
          <a:xfrm>
            <a:off x="579750" y="1291650"/>
            <a:ext cx="7984500" cy="256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1100" b="0">
              <a:solidFill>
                <a:srgbClr val="000000"/>
              </a:solidFill>
              <a:latin typeface="Didact Gothic"/>
              <a:ea typeface="Didact Gothic"/>
              <a:cs typeface="Didact Gothic"/>
              <a:sym typeface="Didact Gothic"/>
            </a:endParaRPr>
          </a:p>
          <a:p>
            <a:pPr marL="0" lvl="0" indent="0" algn="ctr" rtl="0">
              <a:spcBef>
                <a:spcPts val="0"/>
              </a:spcBef>
              <a:spcAft>
                <a:spcPts val="0"/>
              </a:spcAft>
              <a:buNone/>
            </a:pPr>
            <a:endParaRPr sz="2200" b="0">
              <a:solidFill>
                <a:srgbClr val="000000"/>
              </a:solidFill>
              <a:latin typeface="Didact Gothic"/>
              <a:ea typeface="Didact Gothic"/>
              <a:cs typeface="Didact Gothic"/>
              <a:sym typeface="Didact Gothic"/>
            </a:endParaRPr>
          </a:p>
          <a:p>
            <a:pPr marL="0" lvl="0" indent="0" algn="ctr" rtl="0">
              <a:spcBef>
                <a:spcPts val="0"/>
              </a:spcBef>
              <a:spcAft>
                <a:spcPts val="0"/>
              </a:spcAft>
              <a:buNone/>
            </a:pPr>
            <a:endParaRPr sz="2200" b="0">
              <a:solidFill>
                <a:srgbClr val="000000"/>
              </a:solidFill>
              <a:latin typeface="Didact Gothic"/>
              <a:ea typeface="Didact Gothic"/>
              <a:cs typeface="Didact Gothic"/>
              <a:sym typeface="Didact Gothic"/>
            </a:endParaRPr>
          </a:p>
          <a:p>
            <a:pPr marL="0" lvl="0" indent="0" algn="ctr" rtl="0">
              <a:spcBef>
                <a:spcPts val="0"/>
              </a:spcBef>
              <a:spcAft>
                <a:spcPts val="0"/>
              </a:spcAft>
              <a:buNone/>
            </a:pPr>
            <a:r>
              <a:rPr lang="en" sz="4000">
                <a:solidFill>
                  <a:srgbClr val="000000"/>
                </a:solidFill>
              </a:rPr>
              <a:t>Trauma Informed Teaching</a:t>
            </a:r>
            <a:endParaRPr sz="4000">
              <a:solidFill>
                <a:srgbClr val="000000"/>
              </a:solidFill>
            </a:endParaRPr>
          </a:p>
          <a:p>
            <a:pPr marL="0" lvl="0" indent="0" algn="ctr" rtl="0">
              <a:spcBef>
                <a:spcPts val="0"/>
              </a:spcBef>
              <a:spcAft>
                <a:spcPts val="0"/>
              </a:spcAft>
              <a:buNone/>
            </a:pPr>
            <a:r>
              <a:rPr lang="en" sz="2200" b="0">
                <a:solidFill>
                  <a:srgbClr val="000000"/>
                </a:solidFill>
                <a:latin typeface="Didact Gothic"/>
                <a:ea typeface="Didact Gothic"/>
                <a:cs typeface="Didact Gothic"/>
                <a:sym typeface="Didact Gothic"/>
              </a:rPr>
              <a:t>Mandi Allen (Hatfield) </a:t>
            </a:r>
            <a:endParaRPr sz="2200" b="0">
              <a:solidFill>
                <a:srgbClr val="000000"/>
              </a:solidFill>
              <a:latin typeface="Didact Gothic"/>
              <a:ea typeface="Didact Gothic"/>
              <a:cs typeface="Didact Gothic"/>
              <a:sym typeface="Didact Gothic"/>
            </a:endParaRPr>
          </a:p>
          <a:p>
            <a:pPr marL="0" lvl="0" indent="0" algn="ctr" rtl="0">
              <a:spcBef>
                <a:spcPts val="0"/>
              </a:spcBef>
              <a:spcAft>
                <a:spcPts val="0"/>
              </a:spcAft>
              <a:buNone/>
            </a:pPr>
            <a:r>
              <a:rPr lang="en" sz="2200" b="0">
                <a:solidFill>
                  <a:srgbClr val="000000"/>
                </a:solidFill>
                <a:latin typeface="Didact Gothic"/>
                <a:ea typeface="Didact Gothic"/>
                <a:cs typeface="Didact Gothic"/>
                <a:sym typeface="Didact Gothic"/>
              </a:rPr>
              <a:t>Stephani Casey (Nance)</a:t>
            </a:r>
            <a:endParaRPr sz="2200" b="0">
              <a:solidFill>
                <a:srgbClr val="000000"/>
              </a:solidFill>
              <a:latin typeface="Didact Gothic"/>
              <a:ea typeface="Didact Gothic"/>
              <a:cs typeface="Didact Gothic"/>
              <a:sym typeface="Didact Gothic"/>
            </a:endParaRPr>
          </a:p>
          <a:p>
            <a:pPr marL="0" lvl="0" indent="0" algn="ctr" rtl="0">
              <a:spcBef>
                <a:spcPts val="0"/>
              </a:spcBef>
              <a:spcAft>
                <a:spcPts val="0"/>
              </a:spcAft>
              <a:buNone/>
            </a:pPr>
            <a:endParaRPr sz="2200" b="0">
              <a:solidFill>
                <a:srgbClr val="000000"/>
              </a:solidFill>
              <a:latin typeface="Didact Gothic"/>
              <a:ea typeface="Didact Gothic"/>
              <a:cs typeface="Didact Gothic"/>
              <a:sym typeface="Didact Gothic"/>
            </a:endParaRPr>
          </a:p>
          <a:p>
            <a:pPr marL="0" lvl="0" indent="0" algn="ctr" rtl="0">
              <a:spcBef>
                <a:spcPts val="0"/>
              </a:spcBef>
              <a:spcAft>
                <a:spcPts val="0"/>
              </a:spcAft>
              <a:buNone/>
            </a:pPr>
            <a:endParaRPr sz="1100" b="0">
              <a:solidFill>
                <a:srgbClr val="000000"/>
              </a:solidFill>
              <a:latin typeface="Didact Gothic"/>
              <a:ea typeface="Didact Gothic"/>
              <a:cs typeface="Didact Gothic"/>
              <a:sym typeface="Didact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pic>
        <p:nvPicPr>
          <p:cNvPr id="624" name="Google Shape;624;p53"/>
          <p:cNvPicPr preferRelativeResize="0"/>
          <p:nvPr/>
        </p:nvPicPr>
        <p:blipFill>
          <a:blip r:embed="rId3">
            <a:alphaModFix/>
          </a:blip>
          <a:stretch>
            <a:fillRect/>
          </a:stretch>
        </p:blipFill>
        <p:spPr>
          <a:xfrm>
            <a:off x="340000" y="256075"/>
            <a:ext cx="8233924" cy="4223675"/>
          </a:xfrm>
          <a:prstGeom prst="rect">
            <a:avLst/>
          </a:prstGeom>
          <a:noFill/>
          <a:ln>
            <a:noFill/>
          </a:ln>
        </p:spPr>
      </p:pic>
      <p:sp>
        <p:nvSpPr>
          <p:cNvPr id="625" name="Google Shape;625;p53"/>
          <p:cNvSpPr txBox="1"/>
          <p:nvPr/>
        </p:nvSpPr>
        <p:spPr>
          <a:xfrm>
            <a:off x="1054322" y="4479750"/>
            <a:ext cx="69369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50">
                <a:solidFill>
                  <a:srgbClr val="0F0F0F"/>
                </a:solidFill>
                <a:highlight>
                  <a:srgbClr val="FFFFFF"/>
                </a:highlight>
                <a:latin typeface="Roboto"/>
                <a:ea typeface="Roboto"/>
                <a:cs typeface="Roboto"/>
                <a:sym typeface="Roboto"/>
              </a:rPr>
              <a:t>CECE Early Childhood Videos at Eastern CT State U. (2023). </a:t>
            </a:r>
            <a:r>
              <a:rPr lang="en" sz="1050" i="1">
                <a:solidFill>
                  <a:srgbClr val="0F0F0F"/>
                </a:solidFill>
                <a:highlight>
                  <a:srgbClr val="FFFFFF"/>
                </a:highlight>
                <a:latin typeface="Roboto"/>
                <a:ea typeface="Roboto"/>
                <a:cs typeface="Roboto"/>
                <a:sym typeface="Roboto"/>
              </a:rPr>
              <a:t>Responding to Trauma-Related Behaviors in Early Childhood Settings</a:t>
            </a:r>
            <a:r>
              <a:rPr lang="en" sz="1050">
                <a:solidFill>
                  <a:srgbClr val="0F0F0F"/>
                </a:solidFill>
                <a:highlight>
                  <a:srgbClr val="FFFFFF"/>
                </a:highlight>
                <a:latin typeface="Roboto"/>
                <a:ea typeface="Roboto"/>
                <a:cs typeface="Roboto"/>
                <a:sym typeface="Roboto"/>
              </a:rPr>
              <a:t>. YouTube.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4"/>
          <p:cNvSpPr txBox="1">
            <a:spLocks noGrp="1"/>
          </p:cNvSpPr>
          <p:nvPr>
            <p:ph type="title"/>
          </p:nvPr>
        </p:nvSpPr>
        <p:spPr>
          <a:xfrm>
            <a:off x="285750" y="445025"/>
            <a:ext cx="8641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solidFill>
                  <a:srgbClr val="000000"/>
                </a:solidFill>
              </a:rPr>
              <a:t>Creating a Trauma-Sensitive Pre-K Classroom</a:t>
            </a:r>
            <a:endParaRPr sz="2900">
              <a:solidFill>
                <a:srgbClr val="000000"/>
              </a:solidFill>
            </a:endParaRPr>
          </a:p>
          <a:p>
            <a:pPr marL="0" lvl="0" indent="0" algn="ctr" rtl="0">
              <a:spcBef>
                <a:spcPts val="0"/>
              </a:spcBef>
              <a:spcAft>
                <a:spcPts val="0"/>
              </a:spcAft>
              <a:buNone/>
            </a:pPr>
            <a:endParaRPr/>
          </a:p>
        </p:txBody>
      </p:sp>
      <p:sp>
        <p:nvSpPr>
          <p:cNvPr id="631" name="Google Shape;631;p54"/>
          <p:cNvSpPr txBox="1"/>
          <p:nvPr/>
        </p:nvSpPr>
        <p:spPr>
          <a:xfrm>
            <a:off x="157500" y="1241525"/>
            <a:ext cx="8986500" cy="33294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rgbClr val="595959"/>
              </a:buClr>
              <a:buSzPts val="1800"/>
              <a:buChar char="●"/>
            </a:pPr>
            <a:r>
              <a:rPr lang="en" sz="1800">
                <a:solidFill>
                  <a:srgbClr val="595959"/>
                </a:solidFill>
              </a:rPr>
              <a:t>Establish consistent daily </a:t>
            </a:r>
            <a:r>
              <a:rPr lang="en" sz="1800" b="1">
                <a:solidFill>
                  <a:srgbClr val="595959"/>
                </a:solidFill>
              </a:rPr>
              <a:t>routines and clear expectations</a:t>
            </a:r>
            <a:endParaRPr sz="1800" b="1">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Provide</a:t>
            </a:r>
            <a:r>
              <a:rPr lang="en" sz="1800" b="1">
                <a:solidFill>
                  <a:srgbClr val="595959"/>
                </a:solidFill>
              </a:rPr>
              <a:t> visual schedules </a:t>
            </a:r>
            <a:r>
              <a:rPr lang="en" sz="1800">
                <a:solidFill>
                  <a:srgbClr val="595959"/>
                </a:solidFill>
              </a:rPr>
              <a:t>and prepare children for transitions</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b="1">
                <a:solidFill>
                  <a:srgbClr val="595959"/>
                </a:solidFill>
              </a:rPr>
              <a:t>Create calm,</a:t>
            </a:r>
            <a:r>
              <a:rPr lang="en" sz="1800">
                <a:solidFill>
                  <a:srgbClr val="595959"/>
                </a:solidFill>
              </a:rPr>
              <a:t> organized physical spaces with minimal clutter</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Include </a:t>
            </a:r>
            <a:r>
              <a:rPr lang="en" sz="1800" b="1">
                <a:solidFill>
                  <a:srgbClr val="595959"/>
                </a:solidFill>
              </a:rPr>
              <a:t>cozy corners</a:t>
            </a:r>
            <a:r>
              <a:rPr lang="en" sz="1800">
                <a:solidFill>
                  <a:srgbClr val="595959"/>
                </a:solidFill>
              </a:rPr>
              <a:t> for self-regulation</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b="1">
                <a:solidFill>
                  <a:srgbClr val="595959"/>
                </a:solidFill>
              </a:rPr>
              <a:t>Reduce sensory overload</a:t>
            </a:r>
            <a:r>
              <a:rPr lang="en" sz="1800">
                <a:solidFill>
                  <a:srgbClr val="595959"/>
                </a:solidFill>
              </a:rPr>
              <a:t> harsh lighting loud noises</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b="1">
                <a:solidFill>
                  <a:srgbClr val="595959"/>
                </a:solidFill>
              </a:rPr>
              <a:t>Offer choices </a:t>
            </a:r>
            <a:r>
              <a:rPr lang="en" sz="1800">
                <a:solidFill>
                  <a:srgbClr val="595959"/>
                </a:solidFill>
              </a:rPr>
              <a:t>to build sense of control and autonomy</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Use </a:t>
            </a:r>
            <a:r>
              <a:rPr lang="en" sz="1800" b="1">
                <a:solidFill>
                  <a:srgbClr val="595959"/>
                </a:solidFill>
              </a:rPr>
              <a:t>visual supports for communication</a:t>
            </a:r>
            <a:r>
              <a:rPr lang="en" sz="1800">
                <a:solidFill>
                  <a:srgbClr val="595959"/>
                </a:solidFill>
              </a:rPr>
              <a:t> and expectations</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Incorporate </a:t>
            </a:r>
            <a:r>
              <a:rPr lang="en" sz="1800" b="1">
                <a:solidFill>
                  <a:srgbClr val="595959"/>
                </a:solidFill>
              </a:rPr>
              <a:t>movement breaks</a:t>
            </a:r>
            <a:r>
              <a:rPr lang="en" sz="1800">
                <a:solidFill>
                  <a:srgbClr val="595959"/>
                </a:solidFill>
              </a:rPr>
              <a:t> throughout the day</a:t>
            </a:r>
            <a:endParaRPr sz="18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Maintain </a:t>
            </a:r>
            <a:r>
              <a:rPr lang="en" sz="1800" b="1">
                <a:solidFill>
                  <a:srgbClr val="595959"/>
                </a:solidFill>
              </a:rPr>
              <a:t>predictable adult responses and boundaries</a:t>
            </a:r>
            <a:endParaRPr sz="1800" b="1">
              <a:solidFill>
                <a:srgbClr val="595959"/>
              </a:solidFill>
            </a:endParaRPr>
          </a:p>
          <a:p>
            <a:pPr marL="457200" lvl="0" indent="-342900" algn="l" rtl="0">
              <a:lnSpc>
                <a:spcPct val="133330"/>
              </a:lnSpc>
              <a:spcBef>
                <a:spcPts val="0"/>
              </a:spcBef>
              <a:spcAft>
                <a:spcPts val="0"/>
              </a:spcAft>
              <a:buClr>
                <a:srgbClr val="373743"/>
              </a:buClr>
              <a:buSzPts val="1800"/>
              <a:buChar char="●"/>
            </a:pPr>
            <a:r>
              <a:rPr lang="en" sz="1800">
                <a:solidFill>
                  <a:srgbClr val="373743"/>
                </a:solidFill>
                <a:highlight>
                  <a:srgbClr val="FBFBFC"/>
                </a:highlight>
              </a:rPr>
              <a:t>Use and teach </a:t>
            </a:r>
            <a:r>
              <a:rPr lang="en" sz="1800" b="1">
                <a:solidFill>
                  <a:srgbClr val="373743"/>
                </a:solidFill>
                <a:highlight>
                  <a:srgbClr val="FBFBFC"/>
                </a:highlight>
              </a:rPr>
              <a:t>calming techniques</a:t>
            </a:r>
            <a:endParaRPr sz="1800" b="1">
              <a:solidFill>
                <a:srgbClr val="595959"/>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pic>
        <p:nvPicPr>
          <p:cNvPr id="636" name="Google Shape;636;p55"/>
          <p:cNvPicPr preferRelativeResize="0"/>
          <p:nvPr/>
        </p:nvPicPr>
        <p:blipFill>
          <a:blip r:embed="rId3">
            <a:alphaModFix/>
          </a:blip>
          <a:stretch>
            <a:fillRect/>
          </a:stretch>
        </p:blipFill>
        <p:spPr>
          <a:xfrm>
            <a:off x="936076" y="932838"/>
            <a:ext cx="3294300" cy="3277803"/>
          </a:xfrm>
          <a:prstGeom prst="rect">
            <a:avLst/>
          </a:prstGeom>
          <a:noFill/>
          <a:ln>
            <a:noFill/>
          </a:ln>
        </p:spPr>
      </p:pic>
      <p:pic>
        <p:nvPicPr>
          <p:cNvPr id="637" name="Google Shape;637;p55"/>
          <p:cNvPicPr preferRelativeResize="0"/>
          <p:nvPr/>
        </p:nvPicPr>
        <p:blipFill>
          <a:blip r:embed="rId4">
            <a:alphaModFix/>
          </a:blip>
          <a:stretch>
            <a:fillRect/>
          </a:stretch>
        </p:blipFill>
        <p:spPr>
          <a:xfrm>
            <a:off x="4562154" y="943812"/>
            <a:ext cx="3294300" cy="32558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641"/>
        <p:cNvGrpSpPr/>
        <p:nvPr/>
      </p:nvGrpSpPr>
      <p:grpSpPr>
        <a:xfrm>
          <a:off x="0" y="0"/>
          <a:ext cx="0" cy="0"/>
          <a:chOff x="0" y="0"/>
          <a:chExt cx="0" cy="0"/>
        </a:xfrm>
      </p:grpSpPr>
      <p:sp>
        <p:nvSpPr>
          <p:cNvPr id="642" name="Google Shape;642;p56"/>
          <p:cNvSpPr txBox="1">
            <a:spLocks noGrp="1"/>
          </p:cNvSpPr>
          <p:nvPr>
            <p:ph type="title"/>
          </p:nvPr>
        </p:nvSpPr>
        <p:spPr>
          <a:xfrm>
            <a:off x="2454775" y="1550150"/>
            <a:ext cx="3781200" cy="111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000"/>
              <a:t>Reflection</a:t>
            </a:r>
            <a:endParaRPr sz="5000"/>
          </a:p>
        </p:txBody>
      </p:sp>
      <p:sp>
        <p:nvSpPr>
          <p:cNvPr id="643" name="Google Shape;643;p56"/>
          <p:cNvSpPr txBox="1"/>
          <p:nvPr/>
        </p:nvSpPr>
        <p:spPr>
          <a:xfrm>
            <a:off x="1734150" y="2879150"/>
            <a:ext cx="56757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rPr>
              <a:t>Think about students you’ve had in the past. Are there any that may have been through trauma? Would you handle it differently? </a:t>
            </a:r>
            <a:endParaRPr sz="1800">
              <a:solidFill>
                <a:schemeClr val="dk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57"/>
          <p:cNvSpPr txBox="1">
            <a:spLocks noGrp="1"/>
          </p:cNvSpPr>
          <p:nvPr>
            <p:ph type="title"/>
          </p:nvPr>
        </p:nvSpPr>
        <p:spPr>
          <a:xfrm>
            <a:off x="253000" y="75825"/>
            <a:ext cx="8592300" cy="1114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  If this topic sparked your curiosity, and you  want to learn more…</a:t>
            </a:r>
            <a:endParaRPr/>
          </a:p>
        </p:txBody>
      </p:sp>
      <p:sp>
        <p:nvSpPr>
          <p:cNvPr id="649" name="Google Shape;649;p57"/>
          <p:cNvSpPr txBox="1">
            <a:spLocks noGrp="1"/>
          </p:cNvSpPr>
          <p:nvPr>
            <p:ph type="body" idx="1"/>
          </p:nvPr>
        </p:nvSpPr>
        <p:spPr>
          <a:xfrm>
            <a:off x="253000" y="1138025"/>
            <a:ext cx="8514000" cy="395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t>Recommended Books</a:t>
            </a:r>
            <a:endParaRPr sz="2200" b="1"/>
          </a:p>
          <a:p>
            <a:pPr marL="0" lvl="0" indent="0" algn="l" rtl="0">
              <a:spcBef>
                <a:spcPts val="0"/>
              </a:spcBef>
              <a:spcAft>
                <a:spcPts val="0"/>
              </a:spcAft>
              <a:buNone/>
            </a:pPr>
            <a:r>
              <a:rPr lang="en" sz="1450">
                <a:solidFill>
                  <a:srgbClr val="242424"/>
                </a:solidFill>
                <a:highlight>
                  <a:srgbClr val="FFFFFF"/>
                </a:highlight>
                <a:latin typeface="Arial"/>
                <a:ea typeface="Arial"/>
                <a:cs typeface="Arial"/>
                <a:sym typeface="Arial"/>
              </a:rPr>
              <a:t>***📚 </a:t>
            </a:r>
            <a:r>
              <a:rPr lang="en" sz="1450" b="1">
                <a:solidFill>
                  <a:srgbClr val="242424"/>
                </a:solidFill>
                <a:highlight>
                  <a:srgbClr val="FFFFFF"/>
                </a:highlight>
                <a:latin typeface="Arial"/>
                <a:ea typeface="Arial"/>
                <a:cs typeface="Arial"/>
                <a:sym typeface="Arial"/>
              </a:rPr>
              <a:t>What Happened to You?</a:t>
            </a:r>
            <a:r>
              <a:rPr lang="en" sz="1450">
                <a:solidFill>
                  <a:srgbClr val="242424"/>
                </a:solidFill>
                <a:highlight>
                  <a:srgbClr val="FFFFFF"/>
                </a:highlight>
                <a:latin typeface="Arial"/>
                <a:ea typeface="Arial"/>
                <a:cs typeface="Arial"/>
                <a:sym typeface="Arial"/>
              </a:rPr>
              <a:t> – Oprah Winfrey &amp; Dr. Bruce Perry</a:t>
            </a:r>
            <a:endParaRPr sz="1450">
              <a:solidFill>
                <a:srgbClr val="242424"/>
              </a:solidFill>
              <a:highlight>
                <a:srgbClr val="FFFFFF"/>
              </a:highlight>
              <a:latin typeface="Arial"/>
              <a:ea typeface="Arial"/>
              <a:cs typeface="Arial"/>
              <a:sym typeface="Arial"/>
            </a:endParaRPr>
          </a:p>
          <a:p>
            <a:pPr marL="0" lvl="0" indent="0" algn="l" rtl="0">
              <a:spcBef>
                <a:spcPts val="900"/>
              </a:spcBef>
              <a:spcAft>
                <a:spcPts val="0"/>
              </a:spcAft>
              <a:buNone/>
            </a:pPr>
            <a:r>
              <a:rPr lang="en" sz="1450">
                <a:solidFill>
                  <a:srgbClr val="242424"/>
                </a:solidFill>
                <a:highlight>
                  <a:srgbClr val="FFFFFF"/>
                </a:highlight>
                <a:latin typeface="Arial"/>
                <a:ea typeface="Arial"/>
                <a:cs typeface="Arial"/>
                <a:sym typeface="Arial"/>
              </a:rPr>
              <a:t>Shifts the question from “What’s wrong with you?” to “What happened to you?”</a:t>
            </a:r>
            <a:endParaRPr sz="1450">
              <a:solidFill>
                <a:srgbClr val="242424"/>
              </a:solidFill>
              <a:highlight>
                <a:srgbClr val="FFFFFF"/>
              </a:highlight>
              <a:latin typeface="Arial"/>
              <a:ea typeface="Arial"/>
              <a:cs typeface="Arial"/>
              <a:sym typeface="Arial"/>
            </a:endParaRPr>
          </a:p>
          <a:p>
            <a:pPr marL="0" lvl="0" indent="0" algn="l" rtl="0">
              <a:spcBef>
                <a:spcPts val="900"/>
              </a:spcBef>
              <a:spcAft>
                <a:spcPts val="0"/>
              </a:spcAft>
              <a:buNone/>
            </a:pPr>
            <a:r>
              <a:rPr lang="en" sz="1300"/>
              <a:t>***</a:t>
            </a:r>
            <a:r>
              <a:rPr lang="en" sz="1450">
                <a:solidFill>
                  <a:srgbClr val="242424"/>
                </a:solidFill>
                <a:highlight>
                  <a:srgbClr val="FFFFFF"/>
                </a:highlight>
                <a:latin typeface="Arial"/>
                <a:ea typeface="Arial"/>
                <a:cs typeface="Arial"/>
                <a:sym typeface="Arial"/>
              </a:rPr>
              <a:t>📚 </a:t>
            </a:r>
            <a:r>
              <a:rPr lang="en" sz="1450" b="1">
                <a:solidFill>
                  <a:srgbClr val="242424"/>
                </a:solidFill>
                <a:highlight>
                  <a:srgbClr val="FFFFFF"/>
                </a:highlight>
                <a:latin typeface="Arial"/>
                <a:ea typeface="Arial"/>
                <a:cs typeface="Arial"/>
                <a:sym typeface="Arial"/>
              </a:rPr>
              <a:t>The Whole-Brain Child</a:t>
            </a:r>
            <a:r>
              <a:rPr lang="en" sz="1450">
                <a:solidFill>
                  <a:srgbClr val="242424"/>
                </a:solidFill>
                <a:highlight>
                  <a:srgbClr val="FFFFFF"/>
                </a:highlight>
                <a:latin typeface="Arial"/>
                <a:ea typeface="Arial"/>
                <a:cs typeface="Arial"/>
                <a:sym typeface="Arial"/>
              </a:rPr>
              <a:t> – Daniel Siegel &amp; Tina Payne Bryson</a:t>
            </a:r>
            <a:endParaRPr sz="1450">
              <a:solidFill>
                <a:srgbClr val="242424"/>
              </a:solidFill>
              <a:highlight>
                <a:srgbClr val="FFFFFF"/>
              </a:highlight>
              <a:latin typeface="Arial"/>
              <a:ea typeface="Arial"/>
              <a:cs typeface="Arial"/>
              <a:sym typeface="Arial"/>
            </a:endParaRPr>
          </a:p>
          <a:p>
            <a:pPr marL="0" lvl="0" indent="0" algn="l" rtl="0">
              <a:spcBef>
                <a:spcPts val="900"/>
              </a:spcBef>
              <a:spcAft>
                <a:spcPts val="0"/>
              </a:spcAft>
              <a:buNone/>
            </a:pPr>
            <a:r>
              <a:rPr lang="en" sz="1450">
                <a:solidFill>
                  <a:srgbClr val="242424"/>
                </a:solidFill>
                <a:highlight>
                  <a:srgbClr val="FFFFFF"/>
                </a:highlight>
                <a:latin typeface="Arial"/>
                <a:ea typeface="Arial"/>
                <a:cs typeface="Arial"/>
                <a:sym typeface="Arial"/>
              </a:rPr>
              <a:t>Understanding how children’s brains develop and how we can help them regulate emotions.</a:t>
            </a:r>
            <a:endParaRPr sz="1450">
              <a:solidFill>
                <a:srgbClr val="242424"/>
              </a:solidFill>
              <a:highlight>
                <a:srgbClr val="FFFFFF"/>
              </a:highlight>
              <a:latin typeface="Arial"/>
              <a:ea typeface="Arial"/>
              <a:cs typeface="Arial"/>
              <a:sym typeface="Arial"/>
            </a:endParaRPr>
          </a:p>
          <a:p>
            <a:pPr marL="0" lvl="0" indent="0" algn="l" rtl="0">
              <a:spcBef>
                <a:spcPts val="900"/>
              </a:spcBef>
              <a:spcAft>
                <a:spcPts val="0"/>
              </a:spcAft>
              <a:buNone/>
            </a:pPr>
            <a:r>
              <a:rPr lang="en" sz="1450">
                <a:solidFill>
                  <a:srgbClr val="242424"/>
                </a:solidFill>
                <a:highlight>
                  <a:srgbClr val="FFFFFF"/>
                </a:highlight>
                <a:latin typeface="Arial"/>
                <a:ea typeface="Arial"/>
                <a:cs typeface="Arial"/>
                <a:sym typeface="Arial"/>
              </a:rPr>
              <a:t>📚 </a:t>
            </a:r>
            <a:r>
              <a:rPr lang="en" sz="1450" b="1">
                <a:solidFill>
                  <a:srgbClr val="242424"/>
                </a:solidFill>
                <a:highlight>
                  <a:srgbClr val="FFFFFF"/>
                </a:highlight>
                <a:latin typeface="Arial"/>
                <a:ea typeface="Arial"/>
                <a:cs typeface="Arial"/>
                <a:sym typeface="Arial"/>
              </a:rPr>
              <a:t>Childhood Disrupted</a:t>
            </a:r>
            <a:r>
              <a:rPr lang="en" sz="1450">
                <a:solidFill>
                  <a:srgbClr val="242424"/>
                </a:solidFill>
                <a:highlight>
                  <a:srgbClr val="FFFFFF"/>
                </a:highlight>
                <a:latin typeface="Arial"/>
                <a:ea typeface="Arial"/>
                <a:cs typeface="Arial"/>
                <a:sym typeface="Arial"/>
              </a:rPr>
              <a:t> – Donna Jackson Nakazawa</a:t>
            </a:r>
            <a:endParaRPr sz="1450">
              <a:solidFill>
                <a:srgbClr val="242424"/>
              </a:solidFill>
              <a:highlight>
                <a:srgbClr val="FFFFFF"/>
              </a:highlight>
              <a:latin typeface="Arial"/>
              <a:ea typeface="Arial"/>
              <a:cs typeface="Arial"/>
              <a:sym typeface="Arial"/>
            </a:endParaRPr>
          </a:p>
          <a:p>
            <a:pPr marL="0" lvl="0" indent="0" algn="l" rtl="0">
              <a:spcBef>
                <a:spcPts val="900"/>
              </a:spcBef>
              <a:spcAft>
                <a:spcPts val="0"/>
              </a:spcAft>
              <a:buNone/>
            </a:pPr>
            <a:r>
              <a:rPr lang="en" sz="1450">
                <a:solidFill>
                  <a:srgbClr val="242424"/>
                </a:solidFill>
                <a:highlight>
                  <a:srgbClr val="FFFFFF"/>
                </a:highlight>
                <a:latin typeface="Arial"/>
                <a:ea typeface="Arial"/>
                <a:cs typeface="Arial"/>
                <a:sym typeface="Arial"/>
              </a:rPr>
              <a:t>📚 </a:t>
            </a:r>
            <a:r>
              <a:rPr lang="en" sz="1450" b="1">
                <a:solidFill>
                  <a:srgbClr val="242424"/>
                </a:solidFill>
                <a:highlight>
                  <a:srgbClr val="FFFFFF"/>
                </a:highlight>
                <a:latin typeface="Arial"/>
                <a:ea typeface="Arial"/>
                <a:cs typeface="Arial"/>
                <a:sym typeface="Arial"/>
              </a:rPr>
              <a:t>The Body Keeps the Score</a:t>
            </a:r>
            <a:r>
              <a:rPr lang="en" sz="1450">
                <a:solidFill>
                  <a:srgbClr val="242424"/>
                </a:solidFill>
                <a:highlight>
                  <a:srgbClr val="FFFFFF"/>
                </a:highlight>
                <a:latin typeface="Arial"/>
                <a:ea typeface="Arial"/>
                <a:cs typeface="Arial"/>
                <a:sym typeface="Arial"/>
              </a:rPr>
              <a:t> – Bessel van der Kolk</a:t>
            </a:r>
            <a:endParaRPr sz="1450">
              <a:solidFill>
                <a:srgbClr val="242424"/>
              </a:solidFill>
              <a:highlight>
                <a:srgbClr val="FFFFFF"/>
              </a:highlight>
              <a:latin typeface="Arial"/>
              <a:ea typeface="Arial"/>
              <a:cs typeface="Arial"/>
              <a:sym typeface="Arial"/>
            </a:endParaRPr>
          </a:p>
          <a:p>
            <a:pPr marL="0" lvl="0" indent="0" algn="l" rtl="0">
              <a:lnSpc>
                <a:spcPct val="100000"/>
              </a:lnSpc>
              <a:spcBef>
                <a:spcPts val="900"/>
              </a:spcBef>
              <a:spcAft>
                <a:spcPts val="0"/>
              </a:spcAft>
              <a:buNone/>
            </a:pPr>
            <a:r>
              <a:rPr lang="en" sz="2400" b="1">
                <a:latin typeface="Alata"/>
                <a:ea typeface="Alata"/>
                <a:cs typeface="Alata"/>
                <a:sym typeface="Alata"/>
              </a:rPr>
              <a:t>ECS Region 11</a:t>
            </a:r>
            <a:endParaRPr sz="2400" b="1">
              <a:latin typeface="Alata"/>
              <a:ea typeface="Alata"/>
              <a:cs typeface="Alata"/>
              <a:sym typeface="Alata"/>
            </a:endParaRPr>
          </a:p>
          <a:p>
            <a:pPr marL="0" lvl="0" indent="0" algn="l" rtl="0">
              <a:spcBef>
                <a:spcPts val="0"/>
              </a:spcBef>
              <a:spcAft>
                <a:spcPts val="0"/>
              </a:spcAft>
              <a:buNone/>
            </a:pPr>
            <a:r>
              <a:rPr lang="en" sz="1100"/>
              <a:t>The Heart Work</a:t>
            </a:r>
            <a:endParaRPr sz="1100"/>
          </a:p>
          <a:p>
            <a:pPr marL="0" lvl="0" indent="0" algn="l" rtl="0">
              <a:spcBef>
                <a:spcPts val="0"/>
              </a:spcBef>
              <a:spcAft>
                <a:spcPts val="0"/>
              </a:spcAft>
              <a:buNone/>
            </a:pPr>
            <a:r>
              <a:rPr lang="en" sz="1100"/>
              <a:t>Trauma Informed Care</a:t>
            </a:r>
            <a:endParaRPr sz="1100"/>
          </a:p>
          <a:p>
            <a:pPr marL="0" lvl="0" indent="0" algn="l" rtl="0">
              <a:spcBef>
                <a:spcPts val="0"/>
              </a:spcBef>
              <a:spcAft>
                <a:spcPts val="0"/>
              </a:spcAft>
              <a:buNone/>
            </a:pPr>
            <a:r>
              <a:rPr lang="en" sz="1100"/>
              <a:t>for Early Childhood Principals and Educators</a:t>
            </a:r>
            <a:endParaRPr sz="1450">
              <a:solidFill>
                <a:srgbClr val="242424"/>
              </a:solidFill>
              <a:highlight>
                <a:srgbClr val="FFFFFF"/>
              </a:highlight>
              <a:latin typeface="Arial"/>
              <a:ea typeface="Arial"/>
              <a:cs typeface="Arial"/>
              <a:sym typeface="Arial"/>
            </a:endParaRPr>
          </a:p>
          <a:p>
            <a:pPr marL="0" lvl="0" indent="0" algn="l" rtl="0">
              <a:spcBef>
                <a:spcPts val="0"/>
              </a:spcBef>
              <a:spcAft>
                <a:spcPts val="0"/>
              </a:spcAft>
              <a:buNone/>
            </a:pPr>
            <a:endParaRPr sz="1450">
              <a:solidFill>
                <a:srgbClr val="242424"/>
              </a:solidFill>
              <a:highlight>
                <a:srgbClr val="FFFFFF"/>
              </a:highlight>
              <a:latin typeface="Arial"/>
              <a:ea typeface="Arial"/>
              <a:cs typeface="Arial"/>
              <a:sym typeface="Arial"/>
            </a:endParaRPr>
          </a:p>
          <a:p>
            <a:pPr marL="0" lvl="0" indent="0" algn="l" rtl="0">
              <a:spcBef>
                <a:spcPts val="900"/>
              </a:spcBef>
              <a:spcAft>
                <a:spcPts val="0"/>
              </a:spcAft>
              <a:buNone/>
            </a:pPr>
            <a:endParaRPr sz="1450">
              <a:solidFill>
                <a:srgbClr val="242424"/>
              </a:solidFill>
              <a:highlight>
                <a:srgbClr val="FFFFFF"/>
              </a:highlight>
              <a:latin typeface="Arial"/>
              <a:ea typeface="Arial"/>
              <a:cs typeface="Arial"/>
              <a:sym typeface="Arial"/>
            </a:endParaRPr>
          </a:p>
          <a:p>
            <a:pPr marL="0" lvl="0" indent="0" algn="l" rtl="0">
              <a:spcBef>
                <a:spcPts val="900"/>
              </a:spcBef>
              <a:spcAft>
                <a:spcPts val="0"/>
              </a:spcAft>
              <a:buNone/>
            </a:pPr>
            <a:endParaRPr sz="1450">
              <a:solidFill>
                <a:srgbClr val="242424"/>
              </a:solidFill>
              <a:highlight>
                <a:srgbClr val="FFFFFF"/>
              </a:highlight>
              <a:latin typeface="Arial"/>
              <a:ea typeface="Arial"/>
              <a:cs typeface="Arial"/>
              <a:sym typeface="Arial"/>
            </a:endParaRPr>
          </a:p>
          <a:p>
            <a:pPr marL="457200" lvl="0" indent="-374650" algn="l" rtl="0">
              <a:spcBef>
                <a:spcPts val="900"/>
              </a:spcBef>
              <a:spcAft>
                <a:spcPts val="0"/>
              </a:spcAft>
              <a:buSzPts val="2300"/>
              <a:buChar char="●"/>
            </a:pPr>
            <a:endParaRPr sz="2300" b="1"/>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a:p>
        </p:txBody>
      </p:sp>
      <p:sp>
        <p:nvSpPr>
          <p:cNvPr id="650" name="Google Shape;650;p57"/>
          <p:cNvSpPr txBox="1"/>
          <p:nvPr/>
        </p:nvSpPr>
        <p:spPr>
          <a:xfrm>
            <a:off x="-52700" y="1036500"/>
            <a:ext cx="8592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58"/>
          <p:cNvSpPr/>
          <p:nvPr/>
        </p:nvSpPr>
        <p:spPr>
          <a:xfrm>
            <a:off x="0" y="0"/>
            <a:ext cx="9180574" cy="5772286"/>
          </a:xfrm>
          <a:custGeom>
            <a:avLst/>
            <a:gdLst/>
            <a:ahLst/>
            <a:cxnLst/>
            <a:rect l="l" t="t" r="r" b="b"/>
            <a:pathLst>
              <a:path w="18361148" h="11544572" extrusionOk="0">
                <a:moveTo>
                  <a:pt x="0" y="0"/>
                </a:moveTo>
                <a:lnTo>
                  <a:pt x="18361148" y="0"/>
                </a:lnTo>
                <a:lnTo>
                  <a:pt x="18361148" y="11544572"/>
                </a:lnTo>
                <a:lnTo>
                  <a:pt x="0" y="11544572"/>
                </a:lnTo>
                <a:lnTo>
                  <a:pt x="0" y="0"/>
                </a:lnTo>
                <a:close/>
              </a:path>
            </a:pathLst>
          </a:custGeom>
          <a:blipFill rotWithShape="1">
            <a:blip r:embed="rId3">
              <a:alphaModFix/>
            </a:blip>
            <a:stretch>
              <a:fillRect/>
            </a:stretch>
          </a:blipFill>
          <a:ln>
            <a:noFill/>
          </a:ln>
        </p:spPr>
        <p:txBody>
          <a:bodyPr/>
          <a:lstStyle/>
          <a:p>
            <a:endParaRPr lang="en-US"/>
          </a:p>
        </p:txBody>
      </p:sp>
      <p:sp>
        <p:nvSpPr>
          <p:cNvPr id="656" name="Google Shape;656;p58"/>
          <p:cNvSpPr/>
          <p:nvPr/>
        </p:nvSpPr>
        <p:spPr>
          <a:xfrm>
            <a:off x="1316679" y="740499"/>
            <a:ext cx="7723028" cy="4334550"/>
          </a:xfrm>
          <a:custGeom>
            <a:avLst/>
            <a:gdLst/>
            <a:ahLst/>
            <a:cxnLst/>
            <a:rect l="l" t="t" r="r" b="b"/>
            <a:pathLst>
              <a:path w="15446056" h="8669099" extrusionOk="0">
                <a:moveTo>
                  <a:pt x="0" y="0"/>
                </a:moveTo>
                <a:lnTo>
                  <a:pt x="15446056" y="0"/>
                </a:lnTo>
                <a:lnTo>
                  <a:pt x="15446056" y="8669099"/>
                </a:lnTo>
                <a:lnTo>
                  <a:pt x="0" y="8669099"/>
                </a:lnTo>
                <a:lnTo>
                  <a:pt x="0" y="0"/>
                </a:lnTo>
                <a:close/>
              </a:path>
            </a:pathLst>
          </a:custGeom>
          <a:blipFill rotWithShape="1">
            <a:blip r:embed="rId4">
              <a:alphaModFix/>
            </a:blip>
            <a:stretch>
              <a:fillRect/>
            </a:stretch>
          </a:blipFill>
          <a:ln>
            <a:noFill/>
          </a:ln>
        </p:spPr>
        <p:txBody>
          <a:bodyPr/>
          <a:lstStyle/>
          <a:p>
            <a:endParaRPr lang="en-US"/>
          </a:p>
        </p:txBody>
      </p:sp>
      <p:sp>
        <p:nvSpPr>
          <p:cNvPr id="657" name="Google Shape;657;p58"/>
          <p:cNvSpPr/>
          <p:nvPr/>
        </p:nvSpPr>
        <p:spPr>
          <a:xfrm>
            <a:off x="6959445" y="-63830"/>
            <a:ext cx="1961018" cy="1961018"/>
          </a:xfrm>
          <a:custGeom>
            <a:avLst/>
            <a:gdLst/>
            <a:ahLst/>
            <a:cxnLst/>
            <a:rect l="l" t="t" r="r" b="b"/>
            <a:pathLst>
              <a:path w="3922036" h="3922036" extrusionOk="0">
                <a:moveTo>
                  <a:pt x="0" y="0"/>
                </a:moveTo>
                <a:lnTo>
                  <a:pt x="3922036" y="0"/>
                </a:lnTo>
                <a:lnTo>
                  <a:pt x="3922036" y="3922036"/>
                </a:lnTo>
                <a:lnTo>
                  <a:pt x="0" y="3922036"/>
                </a:lnTo>
                <a:lnTo>
                  <a:pt x="0" y="0"/>
                </a:lnTo>
                <a:close/>
              </a:path>
            </a:pathLst>
          </a:custGeom>
          <a:blipFill rotWithShape="1">
            <a:blip r:embed="rId5">
              <a:alphaModFix/>
            </a:blip>
            <a:stretch>
              <a:fillRect/>
            </a:stretch>
          </a:blipFill>
          <a:ln>
            <a:noFill/>
          </a:ln>
        </p:spPr>
        <p:txBody>
          <a:bodyPr/>
          <a:lstStyle/>
          <a:p>
            <a:endParaRPr lang="en-US"/>
          </a:p>
        </p:txBody>
      </p:sp>
      <p:pic>
        <p:nvPicPr>
          <p:cNvPr id="658" name="Google Shape;658;p58"/>
          <p:cNvPicPr preferRelativeResize="0"/>
          <p:nvPr/>
        </p:nvPicPr>
        <p:blipFill rotWithShape="1">
          <a:blip r:embed="rId6">
            <a:alphaModFix/>
          </a:blip>
          <a:srcRect/>
          <a:stretch/>
        </p:blipFill>
        <p:spPr>
          <a:xfrm>
            <a:off x="1965262" y="3426352"/>
            <a:ext cx="1798579" cy="1798579"/>
          </a:xfrm>
          <a:prstGeom prst="rect">
            <a:avLst/>
          </a:prstGeom>
          <a:noFill/>
          <a:ln>
            <a:noFill/>
          </a:ln>
        </p:spPr>
      </p:pic>
      <p:sp>
        <p:nvSpPr>
          <p:cNvPr id="659" name="Google Shape;659;p58"/>
          <p:cNvSpPr/>
          <p:nvPr/>
        </p:nvSpPr>
        <p:spPr>
          <a:xfrm>
            <a:off x="417042" y="4125532"/>
            <a:ext cx="1585025" cy="400219"/>
          </a:xfrm>
          <a:custGeom>
            <a:avLst/>
            <a:gdLst/>
            <a:ahLst/>
            <a:cxnLst/>
            <a:rect l="l" t="t" r="r" b="b"/>
            <a:pathLst>
              <a:path w="3170050" h="800438" extrusionOk="0">
                <a:moveTo>
                  <a:pt x="0" y="0"/>
                </a:moveTo>
                <a:lnTo>
                  <a:pt x="3170050" y="0"/>
                </a:lnTo>
                <a:lnTo>
                  <a:pt x="3170050" y="800438"/>
                </a:lnTo>
                <a:lnTo>
                  <a:pt x="0" y="800438"/>
                </a:lnTo>
                <a:lnTo>
                  <a:pt x="0" y="0"/>
                </a:lnTo>
                <a:close/>
              </a:path>
            </a:pathLst>
          </a:custGeom>
          <a:blipFill rotWithShape="1">
            <a:blip r:embed="rId7">
              <a:alphaModFix/>
            </a:blip>
            <a:stretch>
              <a:fillRect/>
            </a:stretch>
          </a:blipFill>
          <a:ln>
            <a:noFill/>
          </a:ln>
        </p:spPr>
        <p:txBody>
          <a:bodyPr/>
          <a:lstStyle/>
          <a:p>
            <a:endParaRPr lang="en-US"/>
          </a:p>
        </p:txBody>
      </p:sp>
      <p:sp>
        <p:nvSpPr>
          <p:cNvPr id="660" name="Google Shape;660;p58"/>
          <p:cNvSpPr/>
          <p:nvPr/>
        </p:nvSpPr>
        <p:spPr>
          <a:xfrm rot="-1394170">
            <a:off x="-4037" y="511553"/>
            <a:ext cx="3214748" cy="1578347"/>
          </a:xfrm>
          <a:custGeom>
            <a:avLst/>
            <a:gdLst/>
            <a:ahLst/>
            <a:cxnLst/>
            <a:rect l="l" t="t" r="r" b="b"/>
            <a:pathLst>
              <a:path w="6421714" h="3146640" extrusionOk="0">
                <a:moveTo>
                  <a:pt x="0" y="0"/>
                </a:moveTo>
                <a:lnTo>
                  <a:pt x="6421714" y="0"/>
                </a:lnTo>
                <a:lnTo>
                  <a:pt x="6421714" y="3146640"/>
                </a:lnTo>
                <a:lnTo>
                  <a:pt x="0" y="3146640"/>
                </a:lnTo>
                <a:lnTo>
                  <a:pt x="0" y="0"/>
                </a:lnTo>
                <a:close/>
              </a:path>
            </a:pathLst>
          </a:custGeom>
          <a:blipFill rotWithShape="1">
            <a:blip r:embed="rId8">
              <a:alphaModFix/>
            </a:blip>
            <a:stretch>
              <a:fillRect/>
            </a:stretch>
          </a:blipFill>
          <a:ln>
            <a:noFill/>
          </a:ln>
        </p:spPr>
        <p:txBody>
          <a:bodyPr/>
          <a:lstStyle/>
          <a:p>
            <a:endParaRPr lang="en-US"/>
          </a:p>
        </p:txBody>
      </p:sp>
      <p:sp>
        <p:nvSpPr>
          <p:cNvPr id="661" name="Google Shape;661;p58"/>
          <p:cNvSpPr txBox="1"/>
          <p:nvPr/>
        </p:nvSpPr>
        <p:spPr>
          <a:xfrm>
            <a:off x="1728046" y="1307320"/>
            <a:ext cx="7044000" cy="4311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2800" b="0" i="0" u="none" strike="noStrike" cap="none">
                <a:solidFill>
                  <a:srgbClr val="FCFCFD"/>
                </a:solidFill>
                <a:latin typeface="Arial"/>
                <a:ea typeface="Arial"/>
                <a:cs typeface="Arial"/>
                <a:sym typeface="Arial"/>
              </a:rPr>
              <a:t>Want Attendance Credit?</a:t>
            </a:r>
            <a:endParaRPr sz="700"/>
          </a:p>
        </p:txBody>
      </p:sp>
      <p:sp>
        <p:nvSpPr>
          <p:cNvPr id="662" name="Google Shape;662;p58"/>
          <p:cNvSpPr txBox="1"/>
          <p:nvPr/>
        </p:nvSpPr>
        <p:spPr>
          <a:xfrm>
            <a:off x="2957294" y="3170696"/>
            <a:ext cx="5379900" cy="323100"/>
          </a:xfrm>
          <a:prstGeom prst="rect">
            <a:avLst/>
          </a:prstGeom>
          <a:noFill/>
          <a:ln>
            <a:noFill/>
          </a:ln>
        </p:spPr>
        <p:txBody>
          <a:bodyPr spcFirstLastPara="1" wrap="square" lIns="0" tIns="0" rIns="0" bIns="0" anchor="t" anchorCtr="0">
            <a:spAutoFit/>
          </a:bodyPr>
          <a:lstStyle/>
          <a:p>
            <a:pPr marL="0" marR="0" lvl="0" indent="0" algn="ctr" rtl="0">
              <a:lnSpc>
                <a:spcPct val="139981"/>
              </a:lnSpc>
              <a:spcBef>
                <a:spcPts val="0"/>
              </a:spcBef>
              <a:spcAft>
                <a:spcPts val="0"/>
              </a:spcAft>
              <a:buNone/>
            </a:pPr>
            <a:r>
              <a:rPr lang="en" sz="2100" b="1" i="0" u="none" strike="noStrike" cap="none">
                <a:solidFill>
                  <a:srgbClr val="FFDE59"/>
                </a:solidFill>
                <a:latin typeface="Playfair Display"/>
                <a:ea typeface="Playfair Display"/>
                <a:cs typeface="Playfair Display"/>
                <a:sym typeface="Playfair Display"/>
              </a:rPr>
              <a:t>https://tinyurl.com/ENGAGE26FB</a:t>
            </a:r>
            <a:endParaRPr sz="700">
              <a:latin typeface="Playfair Display"/>
              <a:ea typeface="Playfair Display"/>
              <a:cs typeface="Playfair Display"/>
              <a:sym typeface="Playfair Display"/>
            </a:endParaRPr>
          </a:p>
        </p:txBody>
      </p:sp>
      <p:sp>
        <p:nvSpPr>
          <p:cNvPr id="663" name="Google Shape;663;p58"/>
          <p:cNvSpPr txBox="1"/>
          <p:nvPr/>
        </p:nvSpPr>
        <p:spPr>
          <a:xfrm>
            <a:off x="2245626" y="1808413"/>
            <a:ext cx="6325200" cy="13206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300" i="0" u="none" strike="noStrike" cap="none">
                <a:solidFill>
                  <a:srgbClr val="FCFCFD"/>
                </a:solidFill>
                <a:latin typeface="Playfair Display"/>
                <a:ea typeface="Playfair Display"/>
                <a:cs typeface="Playfair Display"/>
                <a:sym typeface="Playfair Display"/>
              </a:rPr>
              <a:t>To receive attendance credit for all sessions, you </a:t>
            </a:r>
            <a:r>
              <a:rPr lang="en" sz="1300" b="1" i="0" u="sng" strike="noStrike" cap="none">
                <a:solidFill>
                  <a:srgbClr val="FFDE59"/>
                </a:solidFill>
                <a:latin typeface="Playfair Display"/>
                <a:ea typeface="Playfair Display"/>
                <a:cs typeface="Playfair Display"/>
                <a:sym typeface="Playfair Display"/>
              </a:rPr>
              <a:t>must fill</a:t>
            </a:r>
            <a:r>
              <a:rPr lang="en" sz="1300" b="1" i="0" u="none" strike="noStrike" cap="none">
                <a:solidFill>
                  <a:srgbClr val="8D0505"/>
                </a:solidFill>
                <a:latin typeface="Playfair Display"/>
                <a:ea typeface="Playfair Display"/>
                <a:cs typeface="Playfair Display"/>
                <a:sym typeface="Playfair Display"/>
              </a:rPr>
              <a:t> </a:t>
            </a:r>
            <a:r>
              <a:rPr lang="en" sz="1300" i="0" u="none" strike="noStrike" cap="none">
                <a:solidFill>
                  <a:srgbClr val="FCFCFD"/>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lang="en" sz="1300" b="1" i="0" u="sng" strike="noStrike" cap="none">
                <a:solidFill>
                  <a:srgbClr val="FCFCFD"/>
                </a:solidFill>
                <a:latin typeface="Playfair Display"/>
                <a:ea typeface="Playfair Display"/>
                <a:cs typeface="Playfair Display"/>
                <a:sym typeface="Playfair Display"/>
              </a:rPr>
              <a:t>Save this for your records</a:t>
            </a:r>
            <a:r>
              <a:rPr lang="en" sz="1300" i="0" u="none" strike="noStrike" cap="none">
                <a:solidFill>
                  <a:srgbClr val="FCFCFD"/>
                </a:solidFill>
                <a:latin typeface="Playfair Display"/>
                <a:ea typeface="Playfair Display"/>
                <a:cs typeface="Playfair Display"/>
                <a:sym typeface="Playfair Display"/>
              </a:rPr>
              <a:t>!</a:t>
            </a:r>
            <a:endParaRPr sz="600">
              <a:latin typeface="Playfair Display"/>
              <a:ea typeface="Playfair Display"/>
              <a:cs typeface="Playfair Display"/>
              <a:sym typeface="Playfair Display"/>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59"/>
          <p:cNvSpPr txBox="1">
            <a:spLocks noGrp="1"/>
          </p:cNvSpPr>
          <p:nvPr>
            <p:ph type="title"/>
          </p:nvPr>
        </p:nvSpPr>
        <p:spPr>
          <a:xfrm>
            <a:off x="713316" y="627187"/>
            <a:ext cx="4266000" cy="105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a:t>
            </a:r>
            <a:endParaRPr/>
          </a:p>
        </p:txBody>
      </p:sp>
      <p:sp>
        <p:nvSpPr>
          <p:cNvPr id="669" name="Google Shape;669;p59"/>
          <p:cNvSpPr txBox="1">
            <a:spLocks noGrp="1"/>
          </p:cNvSpPr>
          <p:nvPr>
            <p:ph type="subTitle" idx="1"/>
          </p:nvPr>
        </p:nvSpPr>
        <p:spPr>
          <a:xfrm>
            <a:off x="413850" y="1685875"/>
            <a:ext cx="3468300" cy="191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500" b="1"/>
              <a:t>Amanda Allen</a:t>
            </a:r>
            <a:endParaRPr sz="1500" b="1">
              <a:solidFill>
                <a:srgbClr val="0A0A0A"/>
              </a:solidFill>
              <a:highlight>
                <a:srgbClr val="FFFFFF"/>
              </a:highlight>
              <a:latin typeface="Roboto"/>
              <a:ea typeface="Roboto"/>
              <a:cs typeface="Roboto"/>
              <a:sym typeface="Roboto"/>
            </a:endParaRPr>
          </a:p>
          <a:p>
            <a:pPr marL="0" lvl="0" indent="0" algn="l" rtl="0">
              <a:spcBef>
                <a:spcPts val="0"/>
              </a:spcBef>
              <a:spcAft>
                <a:spcPts val="0"/>
              </a:spcAft>
              <a:buNone/>
            </a:pPr>
            <a:r>
              <a:rPr lang="en" sz="1500">
                <a:solidFill>
                  <a:srgbClr val="0A0A0A"/>
                </a:solidFill>
                <a:highlight>
                  <a:srgbClr val="FFFFFF"/>
                </a:highlight>
                <a:latin typeface="Roboto"/>
                <a:ea typeface="Roboto"/>
                <a:cs typeface="Roboto"/>
                <a:sym typeface="Roboto"/>
              </a:rPr>
              <a:t>Pre-K  </a:t>
            </a:r>
            <a:endParaRPr sz="1500">
              <a:solidFill>
                <a:srgbClr val="0A0A0A"/>
              </a:solidFill>
              <a:highlight>
                <a:srgbClr val="FFFFFF"/>
              </a:highlight>
              <a:latin typeface="Roboto"/>
              <a:ea typeface="Roboto"/>
              <a:cs typeface="Roboto"/>
              <a:sym typeface="Roboto"/>
            </a:endParaRPr>
          </a:p>
          <a:p>
            <a:pPr marL="0" lvl="0" indent="0" algn="l" rtl="0">
              <a:spcBef>
                <a:spcPts val="0"/>
              </a:spcBef>
              <a:spcAft>
                <a:spcPts val="0"/>
              </a:spcAft>
              <a:buNone/>
            </a:pPr>
            <a:r>
              <a:rPr lang="en" sz="1500">
                <a:solidFill>
                  <a:srgbClr val="0A0A0A"/>
                </a:solidFill>
                <a:highlight>
                  <a:srgbClr val="FFFFFF"/>
                </a:highlight>
                <a:latin typeface="Roboto"/>
                <a:ea typeface="Roboto"/>
                <a:cs typeface="Roboto"/>
                <a:sym typeface="Roboto"/>
              </a:rPr>
              <a:t>W.R. Hatfield Elementary</a:t>
            </a:r>
            <a:endParaRPr sz="1500">
              <a:solidFill>
                <a:srgbClr val="0A0A0A"/>
              </a:solidFill>
              <a:highlight>
                <a:srgbClr val="FFFFFF"/>
              </a:highlight>
              <a:latin typeface="Roboto"/>
              <a:ea typeface="Roboto"/>
              <a:cs typeface="Roboto"/>
              <a:sym typeface="Roboto"/>
            </a:endParaRPr>
          </a:p>
          <a:p>
            <a:pPr marL="0" lvl="0" indent="0" algn="l" rtl="0">
              <a:spcBef>
                <a:spcPts val="0"/>
              </a:spcBef>
              <a:spcAft>
                <a:spcPts val="0"/>
              </a:spcAft>
              <a:buNone/>
            </a:pPr>
            <a:r>
              <a:rPr lang="en" b="1">
                <a:solidFill>
                  <a:srgbClr val="0A0A0A"/>
                </a:solidFill>
                <a:highlight>
                  <a:srgbClr val="FFFFFF"/>
                </a:highlight>
              </a:rPr>
              <a:t>Stephani Casey </a:t>
            </a:r>
            <a:endParaRPr b="1">
              <a:solidFill>
                <a:srgbClr val="0A0A0A"/>
              </a:solidFill>
              <a:highlight>
                <a:srgbClr val="FFFFFF"/>
              </a:highlight>
            </a:endParaRPr>
          </a:p>
          <a:p>
            <a:pPr marL="0" lvl="0" indent="0" algn="l" rtl="0">
              <a:spcBef>
                <a:spcPts val="0"/>
              </a:spcBef>
              <a:spcAft>
                <a:spcPts val="0"/>
              </a:spcAft>
              <a:buNone/>
            </a:pPr>
            <a:r>
              <a:rPr lang="en" sz="1500">
                <a:solidFill>
                  <a:srgbClr val="0A0A0A"/>
                </a:solidFill>
                <a:highlight>
                  <a:srgbClr val="FFFFFF"/>
                </a:highlight>
                <a:latin typeface="Roboto"/>
                <a:ea typeface="Roboto"/>
                <a:cs typeface="Roboto"/>
                <a:sym typeface="Roboto"/>
              </a:rPr>
              <a:t>Pre-K </a:t>
            </a:r>
            <a:endParaRPr sz="1500">
              <a:solidFill>
                <a:srgbClr val="0A0A0A"/>
              </a:solidFill>
              <a:highlight>
                <a:srgbClr val="FFFFFF"/>
              </a:highlight>
              <a:latin typeface="Roboto"/>
              <a:ea typeface="Roboto"/>
              <a:cs typeface="Roboto"/>
              <a:sym typeface="Roboto"/>
            </a:endParaRPr>
          </a:p>
          <a:p>
            <a:pPr marL="0" lvl="0" indent="0" algn="l" rtl="0">
              <a:spcBef>
                <a:spcPts val="0"/>
              </a:spcBef>
              <a:spcAft>
                <a:spcPts val="0"/>
              </a:spcAft>
              <a:buNone/>
            </a:pPr>
            <a:r>
              <a:rPr lang="en" sz="1500">
                <a:solidFill>
                  <a:srgbClr val="0A0A0A"/>
                </a:solidFill>
                <a:highlight>
                  <a:srgbClr val="FFFFFF"/>
                </a:highlight>
                <a:latin typeface="Roboto"/>
                <a:ea typeface="Roboto"/>
                <a:cs typeface="Roboto"/>
                <a:sym typeface="Roboto"/>
              </a:rPr>
              <a:t>Nance Elementary</a:t>
            </a:r>
            <a:r>
              <a:rPr lang="en" sz="1600">
                <a:solidFill>
                  <a:srgbClr val="0A0A0A"/>
                </a:solidFill>
                <a:highlight>
                  <a:srgbClr val="FFFFFF"/>
                </a:highlight>
                <a:latin typeface="Roboto"/>
                <a:ea typeface="Roboto"/>
                <a:cs typeface="Roboto"/>
                <a:sym typeface="Roboto"/>
              </a:rPr>
              <a:t> </a:t>
            </a:r>
            <a:endParaRPr sz="1600">
              <a:solidFill>
                <a:srgbClr val="0A0A0A"/>
              </a:solidFill>
              <a:highlight>
                <a:srgbClr val="FFFFFF"/>
              </a:highlight>
              <a:latin typeface="Roboto"/>
              <a:ea typeface="Roboto"/>
              <a:cs typeface="Roboto"/>
              <a:sym typeface="Roboto"/>
            </a:endParaRPr>
          </a:p>
        </p:txBody>
      </p:sp>
      <p:cxnSp>
        <p:nvCxnSpPr>
          <p:cNvPr id="670" name="Google Shape;670;p59"/>
          <p:cNvCxnSpPr/>
          <p:nvPr/>
        </p:nvCxnSpPr>
        <p:spPr>
          <a:xfrm>
            <a:off x="98750" y="1685887"/>
            <a:ext cx="3566700" cy="0"/>
          </a:xfrm>
          <a:prstGeom prst="straightConnector1">
            <a:avLst/>
          </a:prstGeom>
          <a:noFill/>
          <a:ln w="19050" cap="flat" cmpd="sng">
            <a:solidFill>
              <a:schemeClr val="dk1"/>
            </a:solidFill>
            <a:prstDash val="solid"/>
            <a:round/>
            <a:headEnd type="none" w="med" len="med"/>
            <a:tailEnd type="none" w="med" len="med"/>
          </a:ln>
        </p:spPr>
      </p:cxnSp>
      <p:sp>
        <p:nvSpPr>
          <p:cNvPr id="671" name="Google Shape;671;p59"/>
          <p:cNvSpPr txBox="1"/>
          <p:nvPr/>
        </p:nvSpPr>
        <p:spPr>
          <a:xfrm>
            <a:off x="509750" y="4156150"/>
            <a:ext cx="8376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Alata"/>
                <a:ea typeface="Alata"/>
                <a:cs typeface="Alata"/>
                <a:sym typeface="Alata"/>
              </a:rPr>
              <a:t>“Children don’t need perfect teachers. They need safe, caring adults who understand them.” </a:t>
            </a:r>
            <a:endParaRPr sz="1800">
              <a:latin typeface="Alata"/>
              <a:ea typeface="Alata"/>
              <a:cs typeface="Alata"/>
              <a:sym typeface="Alata"/>
            </a:endParaRPr>
          </a:p>
        </p:txBody>
      </p:sp>
      <p:pic>
        <p:nvPicPr>
          <p:cNvPr id="672" name="Google Shape;672;p59" descr="Heart/Love Icon (Provided by Getty Images)"/>
          <p:cNvPicPr preferRelativeResize="0"/>
          <p:nvPr/>
        </p:nvPicPr>
        <p:blipFill>
          <a:blip r:embed="rId3">
            <a:alphaModFix/>
          </a:blip>
          <a:stretch>
            <a:fillRect/>
          </a:stretch>
        </p:blipFill>
        <p:spPr>
          <a:xfrm>
            <a:off x="7955425" y="3935825"/>
            <a:ext cx="1058698" cy="105869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60"/>
          <p:cNvSpPr txBox="1">
            <a:spLocks noGrp="1"/>
          </p:cNvSpPr>
          <p:nvPr>
            <p:ph type="title" idx="2"/>
          </p:nvPr>
        </p:nvSpPr>
        <p:spPr>
          <a:xfrm>
            <a:off x="3745950" y="1356275"/>
            <a:ext cx="16521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sp>
        <p:nvSpPr>
          <p:cNvPr id="678" name="Google Shape;678;p60"/>
          <p:cNvSpPr txBox="1">
            <a:spLocks noGrp="1"/>
          </p:cNvSpPr>
          <p:nvPr>
            <p:ph type="title"/>
          </p:nvPr>
        </p:nvSpPr>
        <p:spPr>
          <a:xfrm>
            <a:off x="1637850" y="2195988"/>
            <a:ext cx="5868300" cy="1078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References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1"/>
          <p:cNvSpPr txBox="1">
            <a:spLocks noGrp="1"/>
          </p:cNvSpPr>
          <p:nvPr>
            <p:ph type="title"/>
          </p:nvPr>
        </p:nvSpPr>
        <p:spPr>
          <a:xfrm>
            <a:off x="720000" y="69750"/>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References</a:t>
            </a:r>
            <a:endParaRPr/>
          </a:p>
        </p:txBody>
      </p:sp>
      <p:sp>
        <p:nvSpPr>
          <p:cNvPr id="684" name="Google Shape;684;p61"/>
          <p:cNvSpPr txBox="1">
            <a:spLocks noGrp="1"/>
          </p:cNvSpPr>
          <p:nvPr>
            <p:ph type="subTitle" idx="1"/>
          </p:nvPr>
        </p:nvSpPr>
        <p:spPr>
          <a:xfrm>
            <a:off x="320075" y="780275"/>
            <a:ext cx="8598300" cy="3133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chemeClr val="dk1"/>
              </a:buClr>
              <a:buSzPts val="1400"/>
              <a:buFont typeface="Poppins"/>
              <a:buChar char="●"/>
            </a:pPr>
            <a:r>
              <a:rPr lang="en"/>
              <a:t>PETALES Association (n.d.) How trauma affects the school environment https://xn--petalesespaa-khb.org/como-afecta-el-trauma-en-el-entorno-escolar/</a:t>
            </a:r>
            <a:endParaRPr/>
          </a:p>
          <a:p>
            <a:pPr marL="457200" lvl="0" indent="-317500" algn="l" rtl="0">
              <a:spcBef>
                <a:spcPts val="1000"/>
              </a:spcBef>
              <a:spcAft>
                <a:spcPts val="0"/>
              </a:spcAft>
              <a:buClr>
                <a:schemeClr val="dk1"/>
              </a:buClr>
              <a:buSzPts val="1400"/>
              <a:buFont typeface="Poppins"/>
              <a:buChar char="●"/>
            </a:pPr>
            <a:r>
              <a:rPr lang="en"/>
              <a:t>Rodríguez, M.D. (2023). </a:t>
            </a:r>
            <a:r>
              <a:rPr lang="en">
                <a:solidFill>
                  <a:srgbClr val="1F1F1F"/>
                </a:solidFill>
                <a:latin typeface="Arial"/>
                <a:ea typeface="Arial"/>
                <a:cs typeface="Arial"/>
                <a:sym typeface="Arial"/>
              </a:rPr>
              <a:t>Trauma, family, and education: Experiences and perspectives. JONED. Journal of Neuroeducation 4(1): 38-51. doi: 10.1344/joned.v4i1.42374</a:t>
            </a:r>
            <a:endParaRPr/>
          </a:p>
          <a:p>
            <a:pPr marL="457200" lvl="0" indent="-330200" algn="l" rtl="0">
              <a:spcBef>
                <a:spcPts val="1000"/>
              </a:spcBef>
              <a:spcAft>
                <a:spcPts val="0"/>
              </a:spcAft>
              <a:buSzPts val="1600"/>
              <a:buChar char="●"/>
            </a:pPr>
            <a:r>
              <a:rPr lang="en">
                <a:solidFill>
                  <a:srgbClr val="000000"/>
                </a:solidFill>
                <a:highlight>
                  <a:srgbClr val="FFFFFF"/>
                </a:highlight>
                <a:latin typeface="Arial"/>
                <a:ea typeface="Arial"/>
                <a:cs typeface="Arial"/>
                <a:sym typeface="Arial"/>
              </a:rPr>
              <a:t>ISP Fostering. “How Trauma Affects a Child’s Brain.” </a:t>
            </a:r>
            <a:r>
              <a:rPr lang="en" i="1">
                <a:solidFill>
                  <a:srgbClr val="000000"/>
                </a:solidFill>
                <a:highlight>
                  <a:srgbClr val="FFFFFF"/>
                </a:highlight>
                <a:latin typeface="Arial"/>
                <a:ea typeface="Arial"/>
                <a:cs typeface="Arial"/>
                <a:sym typeface="Arial"/>
              </a:rPr>
              <a:t>YouTube</a:t>
            </a:r>
            <a:r>
              <a:rPr lang="en">
                <a:solidFill>
                  <a:srgbClr val="000000"/>
                </a:solidFill>
                <a:highlight>
                  <a:srgbClr val="FFFFFF"/>
                </a:highlight>
                <a:latin typeface="Arial"/>
                <a:ea typeface="Arial"/>
                <a:cs typeface="Arial"/>
                <a:sym typeface="Arial"/>
              </a:rPr>
              <a:t>, 20 Sept. 2023, www.youtube.com/watch?v=0H8zifMOAkA.</a:t>
            </a:r>
            <a:endParaRPr sz="1600"/>
          </a:p>
          <a:p>
            <a:pPr marL="457200" lvl="0" indent="-317500" algn="l" rtl="0">
              <a:spcBef>
                <a:spcPts val="1000"/>
              </a:spcBef>
              <a:spcAft>
                <a:spcPts val="0"/>
              </a:spcAft>
              <a:buSzPts val="1400"/>
              <a:buFont typeface="Poppins"/>
              <a:buChar char="●"/>
            </a:pPr>
            <a:r>
              <a:rPr lang="en">
                <a:solidFill>
                  <a:srgbClr val="1B1B1B"/>
                </a:solidFill>
                <a:highlight>
                  <a:srgbClr val="FFFFFF"/>
                </a:highlight>
              </a:rPr>
              <a:t>Snyder, F. J., Roberts, Y. H., Crusto, C. A., Connell, C. M., Griffin, A., Finley, M. K., Radway, S., Marshall, T., &amp; Kaufman, J. S. (2012). Exposure to traumatic events and the behavioral health of children enrolled in an early childhood system of care. </a:t>
            </a:r>
            <a:r>
              <a:rPr lang="en" i="1">
                <a:solidFill>
                  <a:srgbClr val="1B1B1B"/>
                </a:solidFill>
                <a:highlight>
                  <a:srgbClr val="FFFFFF"/>
                </a:highlight>
              </a:rPr>
              <a:t>Journal of traumatic stress</a:t>
            </a:r>
            <a:r>
              <a:rPr lang="en">
                <a:solidFill>
                  <a:srgbClr val="1B1B1B"/>
                </a:solidFill>
                <a:highlight>
                  <a:srgbClr val="FFFFFF"/>
                </a:highlight>
              </a:rPr>
              <a:t>, </a:t>
            </a:r>
            <a:r>
              <a:rPr lang="en" i="1">
                <a:solidFill>
                  <a:srgbClr val="1B1B1B"/>
                </a:solidFill>
                <a:highlight>
                  <a:srgbClr val="FFFFFF"/>
                </a:highlight>
              </a:rPr>
              <a:t>25</a:t>
            </a:r>
            <a:r>
              <a:rPr lang="en">
                <a:solidFill>
                  <a:srgbClr val="1B1B1B"/>
                </a:solidFill>
                <a:highlight>
                  <a:srgbClr val="FFFFFF"/>
                </a:highlight>
              </a:rPr>
              <a:t>(6), 700–704. </a:t>
            </a:r>
            <a:r>
              <a:rPr lang="en" u="sng">
                <a:solidFill>
                  <a:schemeClr val="hlink"/>
                </a:solidFill>
                <a:highlight>
                  <a:srgbClr val="FFFFFF"/>
                </a:highlight>
                <a:hlinkClick r:id="rId3"/>
              </a:rPr>
              <a:t>https://doi.org/10.1002/jts.21756</a:t>
            </a:r>
            <a:endParaRPr>
              <a:solidFill>
                <a:srgbClr val="1B1B1B"/>
              </a:solidFill>
              <a:highlight>
                <a:srgbClr val="FFFFFF"/>
              </a:highlight>
            </a:endParaRPr>
          </a:p>
          <a:p>
            <a:pPr marL="457200" lvl="0" indent="-317500" algn="l" rtl="0">
              <a:spcBef>
                <a:spcPts val="1200"/>
              </a:spcBef>
              <a:spcAft>
                <a:spcPts val="1200"/>
              </a:spcAft>
              <a:buClr>
                <a:srgbClr val="1B1B1B"/>
              </a:buClr>
              <a:buSzPts val="1400"/>
              <a:buFont typeface="Poppins"/>
              <a:buChar char="●"/>
            </a:pPr>
            <a:r>
              <a:rPr lang="en">
                <a:solidFill>
                  <a:srgbClr val="0F0F0F"/>
                </a:solidFill>
                <a:highlight>
                  <a:srgbClr val="FFFFFF"/>
                </a:highlight>
              </a:rPr>
              <a:t>CECE Early Childhood Videos at Eastern CT State U. (2023). </a:t>
            </a:r>
            <a:r>
              <a:rPr lang="en" i="1">
                <a:solidFill>
                  <a:srgbClr val="0F0F0F"/>
                </a:solidFill>
                <a:highlight>
                  <a:srgbClr val="FFFFFF"/>
                </a:highlight>
              </a:rPr>
              <a:t>Responding to Trauma-Related Behaviors in Early Childhood Settings</a:t>
            </a:r>
            <a:r>
              <a:rPr lang="en">
                <a:solidFill>
                  <a:srgbClr val="0F0F0F"/>
                </a:solidFill>
                <a:highlight>
                  <a:srgbClr val="FFFFFF"/>
                </a:highlight>
              </a:rPr>
              <a:t>. YouTube.</a:t>
            </a:r>
            <a:endParaRPr>
              <a:solidFill>
                <a:srgbClr val="1B1B1B"/>
              </a:solidFill>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27"/>
          <p:cNvPicPr preferRelativeResize="0"/>
          <p:nvPr/>
        </p:nvPicPr>
        <p:blipFill>
          <a:blip r:embed="rId3">
            <a:alphaModFix/>
          </a:blip>
          <a:stretch>
            <a:fillRect/>
          </a:stretch>
        </p:blipFill>
        <p:spPr>
          <a:xfrm>
            <a:off x="2933875" y="64100"/>
            <a:ext cx="3376648" cy="48387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8"/>
          <p:cNvSpPr txBox="1">
            <a:spLocks noGrp="1"/>
          </p:cNvSpPr>
          <p:nvPr>
            <p:ph type="ctrTitle"/>
          </p:nvPr>
        </p:nvSpPr>
        <p:spPr>
          <a:xfrm>
            <a:off x="847400" y="287725"/>
            <a:ext cx="7005600" cy="4411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000"/>
              <a:t>Introduction</a:t>
            </a:r>
            <a:endParaRPr sz="4000"/>
          </a:p>
          <a:p>
            <a:pPr marL="0" lvl="0" indent="0" algn="l" rtl="0">
              <a:spcBef>
                <a:spcPts val="0"/>
              </a:spcBef>
              <a:spcAft>
                <a:spcPts val="0"/>
              </a:spcAft>
              <a:buNone/>
            </a:pPr>
            <a:r>
              <a:rPr lang="en" sz="2400" b="0" i="1"/>
              <a:t>Mandi Allen</a:t>
            </a:r>
            <a:endParaRPr sz="2400" b="0" i="1"/>
          </a:p>
          <a:p>
            <a:pPr marL="0" lvl="0" indent="0" algn="l" rtl="0">
              <a:spcBef>
                <a:spcPts val="0"/>
              </a:spcBef>
              <a:spcAft>
                <a:spcPts val="0"/>
              </a:spcAft>
              <a:buNone/>
            </a:pPr>
            <a:r>
              <a:rPr lang="en" sz="2200" b="0"/>
              <a:t>Background-BSW, </a:t>
            </a:r>
            <a:r>
              <a:rPr lang="en" sz="2200" b="0">
                <a:solidFill>
                  <a:srgbClr val="0A0A0A"/>
                </a:solidFill>
                <a:highlight>
                  <a:schemeClr val="lt1"/>
                </a:highlight>
                <a:latin typeface="Roboto"/>
                <a:ea typeface="Roboto"/>
                <a:cs typeface="Roboto"/>
                <a:sym typeface="Roboto"/>
              </a:rPr>
              <a:t>M.Ed., C&amp;I</a:t>
            </a:r>
            <a:endParaRPr sz="2200" b="0"/>
          </a:p>
          <a:p>
            <a:pPr marL="457200" lvl="0" indent="-368300" algn="l" rtl="0">
              <a:spcBef>
                <a:spcPts val="0"/>
              </a:spcBef>
              <a:spcAft>
                <a:spcPts val="0"/>
              </a:spcAft>
              <a:buSzPts val="2200"/>
              <a:buChar char="●"/>
            </a:pPr>
            <a:r>
              <a:rPr lang="en" sz="2200" b="0"/>
              <a:t>6 ½ years in social work</a:t>
            </a:r>
            <a:endParaRPr sz="2200" b="0"/>
          </a:p>
          <a:p>
            <a:pPr marL="457200" lvl="0" indent="-368300" algn="l" rtl="0">
              <a:spcBef>
                <a:spcPts val="0"/>
              </a:spcBef>
              <a:spcAft>
                <a:spcPts val="0"/>
              </a:spcAft>
              <a:buSzPts val="2200"/>
              <a:buChar char="●"/>
            </a:pPr>
            <a:r>
              <a:rPr lang="en" sz="2200" b="0"/>
              <a:t>NISD teacher for 18 years (Kindergarten for 11 years, Pre-K for 7 years)</a:t>
            </a:r>
            <a:endParaRPr sz="2200" b="0"/>
          </a:p>
          <a:p>
            <a:pPr marL="457200" lvl="0" indent="0" algn="l" rtl="0">
              <a:spcBef>
                <a:spcPts val="0"/>
              </a:spcBef>
              <a:spcAft>
                <a:spcPts val="0"/>
              </a:spcAft>
              <a:buNone/>
            </a:pPr>
            <a:endParaRPr sz="2200" b="0"/>
          </a:p>
          <a:p>
            <a:pPr marL="0" lvl="0" indent="0" algn="l" rtl="0">
              <a:spcBef>
                <a:spcPts val="0"/>
              </a:spcBef>
              <a:spcAft>
                <a:spcPts val="0"/>
              </a:spcAft>
              <a:buNone/>
            </a:pPr>
            <a:r>
              <a:rPr lang="en" sz="2400" b="0" i="1"/>
              <a:t>Stephani Casey </a:t>
            </a:r>
            <a:endParaRPr sz="2400" b="0" i="1"/>
          </a:p>
          <a:p>
            <a:pPr marL="457200" lvl="0" indent="-368300" algn="l" rtl="0">
              <a:spcBef>
                <a:spcPts val="0"/>
              </a:spcBef>
              <a:spcAft>
                <a:spcPts val="0"/>
              </a:spcAft>
              <a:buSzPts val="2200"/>
              <a:buChar char="●"/>
            </a:pPr>
            <a:r>
              <a:rPr lang="en" sz="2200" b="0"/>
              <a:t>NISD teacher for 13 years (2nd Grade for 5 years, Pre-K for 8 years)</a:t>
            </a:r>
            <a:endParaRPr sz="2200" b="0"/>
          </a:p>
          <a:p>
            <a:pPr marL="0" lvl="0" indent="0" algn="l" rtl="0">
              <a:spcBef>
                <a:spcPts val="0"/>
              </a:spcBef>
              <a:spcAft>
                <a:spcPts val="0"/>
              </a:spcAft>
              <a:buNone/>
            </a:pPr>
            <a:endParaRPr sz="2200" b="0"/>
          </a:p>
        </p:txBody>
      </p:sp>
      <p:sp>
        <p:nvSpPr>
          <p:cNvPr id="255" name="Google Shape;255;p28"/>
          <p:cNvSpPr txBox="1"/>
          <p:nvPr/>
        </p:nvSpPr>
        <p:spPr>
          <a:xfrm>
            <a:off x="165575" y="4759400"/>
            <a:ext cx="3355500" cy="27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Poppins"/>
                <a:ea typeface="Poppins"/>
                <a:cs typeface="Poppins"/>
                <a:sym typeface="Poppins"/>
              </a:rPr>
              <a:t>Slides from: https: slidesgo.com</a:t>
            </a:r>
            <a:endParaRPr>
              <a:solidFill>
                <a:schemeClr val="dk1"/>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9"/>
          <p:cNvSpPr txBox="1">
            <a:spLocks noGrp="1"/>
          </p:cNvSpPr>
          <p:nvPr>
            <p:ph type="ctrTitle"/>
          </p:nvPr>
        </p:nvSpPr>
        <p:spPr>
          <a:xfrm>
            <a:off x="388800" y="2043225"/>
            <a:ext cx="8366400" cy="2310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200"/>
              <a:t>Trauma Informed </a:t>
            </a:r>
            <a:endParaRPr sz="5200"/>
          </a:p>
          <a:p>
            <a:pPr marL="0" lvl="0" indent="0" algn="ctr" rtl="0">
              <a:spcBef>
                <a:spcPts val="0"/>
              </a:spcBef>
              <a:spcAft>
                <a:spcPts val="0"/>
              </a:spcAft>
              <a:buNone/>
            </a:pPr>
            <a:r>
              <a:rPr lang="en" sz="5200"/>
              <a:t>Teaching</a:t>
            </a:r>
            <a:endParaRPr sz="5200"/>
          </a:p>
          <a:p>
            <a:pPr marL="0" lvl="0" indent="0" algn="l" rtl="0">
              <a:spcBef>
                <a:spcPts val="0"/>
              </a:spcBef>
              <a:spcAft>
                <a:spcPts val="0"/>
              </a:spcAft>
              <a:buNone/>
            </a:pPr>
            <a:endParaRPr sz="4000"/>
          </a:p>
          <a:p>
            <a:pPr marL="0" lvl="0" indent="0" algn="ctr" rtl="0">
              <a:spcBef>
                <a:spcPts val="0"/>
              </a:spcBef>
              <a:spcAft>
                <a:spcPts val="0"/>
              </a:spcAft>
              <a:buNone/>
            </a:pPr>
            <a:endParaRPr sz="4000"/>
          </a:p>
        </p:txBody>
      </p:sp>
      <p:sp>
        <p:nvSpPr>
          <p:cNvPr id="261" name="Google Shape;261;p29"/>
          <p:cNvSpPr txBox="1"/>
          <p:nvPr/>
        </p:nvSpPr>
        <p:spPr>
          <a:xfrm>
            <a:off x="165575" y="4759400"/>
            <a:ext cx="3355500" cy="27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Poppins"/>
                <a:ea typeface="Poppins"/>
                <a:cs typeface="Poppins"/>
                <a:sym typeface="Poppins"/>
              </a:rPr>
              <a:t>Slides from: https: slidesgo.com</a:t>
            </a:r>
            <a:endParaRPr>
              <a:solidFill>
                <a:schemeClr val="dk1"/>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265"/>
        <p:cNvGrpSpPr/>
        <p:nvPr/>
      </p:nvGrpSpPr>
      <p:grpSpPr>
        <a:xfrm>
          <a:off x="0" y="0"/>
          <a:ext cx="0" cy="0"/>
          <a:chOff x="0" y="0"/>
          <a:chExt cx="0" cy="0"/>
        </a:xfrm>
      </p:grpSpPr>
      <p:sp>
        <p:nvSpPr>
          <p:cNvPr id="266" name="Google Shape;266;p3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Table of contents</a:t>
            </a:r>
            <a:endParaRPr/>
          </a:p>
        </p:txBody>
      </p:sp>
      <p:sp>
        <p:nvSpPr>
          <p:cNvPr id="267" name="Google Shape;267;p30"/>
          <p:cNvSpPr txBox="1">
            <a:spLocks noGrp="1"/>
          </p:cNvSpPr>
          <p:nvPr>
            <p:ph type="title" idx="9"/>
          </p:nvPr>
        </p:nvSpPr>
        <p:spPr>
          <a:xfrm>
            <a:off x="1502067" y="1333300"/>
            <a:ext cx="828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268" name="Google Shape;268;p30"/>
          <p:cNvSpPr txBox="1">
            <a:spLocks noGrp="1"/>
          </p:cNvSpPr>
          <p:nvPr>
            <p:ph type="subTitle" idx="13"/>
          </p:nvPr>
        </p:nvSpPr>
        <p:spPr>
          <a:xfrm>
            <a:off x="713219" y="1984813"/>
            <a:ext cx="2403300" cy="90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What is trauma?</a:t>
            </a:r>
            <a:endParaRPr/>
          </a:p>
        </p:txBody>
      </p:sp>
      <p:sp>
        <p:nvSpPr>
          <p:cNvPr id="269" name="Google Shape;269;p30"/>
          <p:cNvSpPr txBox="1">
            <a:spLocks noGrp="1"/>
          </p:cNvSpPr>
          <p:nvPr>
            <p:ph type="title" idx="7"/>
          </p:nvPr>
        </p:nvSpPr>
        <p:spPr>
          <a:xfrm>
            <a:off x="4159192" y="1333300"/>
            <a:ext cx="828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270" name="Google Shape;270;p30"/>
          <p:cNvSpPr txBox="1">
            <a:spLocks noGrp="1"/>
          </p:cNvSpPr>
          <p:nvPr>
            <p:ph type="subTitle" idx="8"/>
          </p:nvPr>
        </p:nvSpPr>
        <p:spPr>
          <a:xfrm>
            <a:off x="3370344" y="1984813"/>
            <a:ext cx="2403300" cy="90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Possible causes</a:t>
            </a:r>
            <a:endParaRPr/>
          </a:p>
        </p:txBody>
      </p:sp>
      <p:sp>
        <p:nvSpPr>
          <p:cNvPr id="271" name="Google Shape;271;p30"/>
          <p:cNvSpPr txBox="1">
            <a:spLocks noGrp="1"/>
          </p:cNvSpPr>
          <p:nvPr>
            <p:ph type="title" idx="5"/>
          </p:nvPr>
        </p:nvSpPr>
        <p:spPr>
          <a:xfrm>
            <a:off x="6816317" y="1333300"/>
            <a:ext cx="828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272" name="Google Shape;272;p30"/>
          <p:cNvSpPr txBox="1">
            <a:spLocks noGrp="1"/>
          </p:cNvSpPr>
          <p:nvPr>
            <p:ph type="subTitle" idx="6"/>
          </p:nvPr>
        </p:nvSpPr>
        <p:spPr>
          <a:xfrm>
            <a:off x="5932925" y="1984825"/>
            <a:ext cx="2592300" cy="90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Consequences of trauma</a:t>
            </a:r>
            <a:endParaRPr/>
          </a:p>
        </p:txBody>
      </p:sp>
      <p:sp>
        <p:nvSpPr>
          <p:cNvPr id="273" name="Google Shape;273;p30"/>
          <p:cNvSpPr txBox="1">
            <a:spLocks noGrp="1"/>
          </p:cNvSpPr>
          <p:nvPr>
            <p:ph type="title" idx="3"/>
          </p:nvPr>
        </p:nvSpPr>
        <p:spPr>
          <a:xfrm>
            <a:off x="2830629" y="3055788"/>
            <a:ext cx="828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274" name="Google Shape;274;p30"/>
          <p:cNvSpPr txBox="1">
            <a:spLocks noGrp="1"/>
          </p:cNvSpPr>
          <p:nvPr>
            <p:ph type="subTitle" idx="4"/>
          </p:nvPr>
        </p:nvSpPr>
        <p:spPr>
          <a:xfrm>
            <a:off x="2041781" y="3707300"/>
            <a:ext cx="2403300" cy="90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Working with students experiencing trauma</a:t>
            </a:r>
            <a:endParaRPr/>
          </a:p>
        </p:txBody>
      </p:sp>
      <p:sp>
        <p:nvSpPr>
          <p:cNvPr id="275" name="Google Shape;275;p30"/>
          <p:cNvSpPr txBox="1">
            <a:spLocks noGrp="1"/>
          </p:cNvSpPr>
          <p:nvPr>
            <p:ph type="title" idx="2"/>
          </p:nvPr>
        </p:nvSpPr>
        <p:spPr>
          <a:xfrm>
            <a:off x="5487754" y="3055788"/>
            <a:ext cx="8289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sp>
        <p:nvSpPr>
          <p:cNvPr id="276" name="Google Shape;276;p30"/>
          <p:cNvSpPr txBox="1">
            <a:spLocks noGrp="1"/>
          </p:cNvSpPr>
          <p:nvPr>
            <p:ph type="subTitle" idx="1"/>
          </p:nvPr>
        </p:nvSpPr>
        <p:spPr>
          <a:xfrm>
            <a:off x="4698906" y="3707300"/>
            <a:ext cx="2403300" cy="90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References</a:t>
            </a:r>
            <a:endParaRPr/>
          </a:p>
        </p:txBody>
      </p:sp>
      <p:cxnSp>
        <p:nvCxnSpPr>
          <p:cNvPr id="277" name="Google Shape;277;p30"/>
          <p:cNvCxnSpPr/>
          <p:nvPr/>
        </p:nvCxnSpPr>
        <p:spPr>
          <a:xfrm>
            <a:off x="3042300" y="1076350"/>
            <a:ext cx="30594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1"/>
          <p:cNvSpPr txBox="1">
            <a:spLocks noGrp="1"/>
          </p:cNvSpPr>
          <p:nvPr>
            <p:ph type="title" idx="2"/>
          </p:nvPr>
        </p:nvSpPr>
        <p:spPr>
          <a:xfrm>
            <a:off x="6778600" y="952363"/>
            <a:ext cx="16521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283" name="Google Shape;283;p31"/>
          <p:cNvSpPr txBox="1">
            <a:spLocks noGrp="1"/>
          </p:cNvSpPr>
          <p:nvPr>
            <p:ph type="title"/>
          </p:nvPr>
        </p:nvSpPr>
        <p:spPr>
          <a:xfrm>
            <a:off x="4815687" y="1792063"/>
            <a:ext cx="3720300" cy="1886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What is trauma?</a:t>
            </a:r>
            <a:endParaRPr/>
          </a:p>
        </p:txBody>
      </p:sp>
      <p:sp>
        <p:nvSpPr>
          <p:cNvPr id="284" name="Google Shape;284;p31"/>
          <p:cNvSpPr txBox="1">
            <a:spLocks noGrp="1"/>
          </p:cNvSpPr>
          <p:nvPr>
            <p:ph type="subTitle" idx="1"/>
          </p:nvPr>
        </p:nvSpPr>
        <p:spPr>
          <a:xfrm>
            <a:off x="4815687" y="3678138"/>
            <a:ext cx="3720300" cy="513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Childhood trauma</a:t>
            </a:r>
            <a:endParaRPr/>
          </a:p>
        </p:txBody>
      </p:sp>
      <p:grpSp>
        <p:nvGrpSpPr>
          <p:cNvPr id="285" name="Google Shape;285;p31"/>
          <p:cNvGrpSpPr/>
          <p:nvPr/>
        </p:nvGrpSpPr>
        <p:grpSpPr>
          <a:xfrm flipH="1">
            <a:off x="1395169" y="975735"/>
            <a:ext cx="2785050" cy="3518946"/>
            <a:chOff x="713225" y="782325"/>
            <a:chExt cx="3644400" cy="4604745"/>
          </a:xfrm>
        </p:grpSpPr>
        <p:sp>
          <p:nvSpPr>
            <p:cNvPr id="286" name="Google Shape;286;p31"/>
            <p:cNvSpPr/>
            <p:nvPr/>
          </p:nvSpPr>
          <p:spPr>
            <a:xfrm flipH="1">
              <a:off x="713225" y="991625"/>
              <a:ext cx="1122900" cy="958200"/>
            </a:xfrm>
            <a:prstGeom prst="wedgeEllipseCallout">
              <a:avLst>
                <a:gd name="adj1" fmla="val -39748"/>
                <a:gd name="adj2" fmla="val 51798"/>
              </a:avLst>
            </a:prstGeom>
            <a:solidFill>
              <a:schemeClr val="lt1"/>
            </a:solidFill>
            <a:ln w="7275" cap="flat" cmpd="sng">
              <a:solidFill>
                <a:schemeClr val="dk1"/>
              </a:solidFill>
              <a:prstDash val="solid"/>
              <a:round/>
              <a:headEnd type="none" w="sm" len="sm"/>
              <a:tailEnd type="none" w="sm" len="sm"/>
            </a:ln>
          </p:spPr>
          <p:txBody>
            <a:bodyPr spcFirstLastPara="1" wrap="square" lIns="69875" tIns="69875" rIns="69875" bIns="69875" anchor="ctr" anchorCtr="0">
              <a:noAutofit/>
            </a:bodyPr>
            <a:lstStyle/>
            <a:p>
              <a:pPr marL="0" lvl="0" indent="0" algn="ctr" rtl="0">
                <a:spcBef>
                  <a:spcPts val="0"/>
                </a:spcBef>
                <a:spcAft>
                  <a:spcPts val="0"/>
                </a:spcAft>
                <a:buNone/>
              </a:pPr>
              <a:endParaRPr sz="1070">
                <a:latin typeface="Poppins"/>
                <a:ea typeface="Poppins"/>
                <a:cs typeface="Poppins"/>
                <a:sym typeface="Poppins"/>
              </a:endParaRPr>
            </a:p>
          </p:txBody>
        </p:sp>
        <p:sp>
          <p:nvSpPr>
            <p:cNvPr id="287" name="Google Shape;287;p31"/>
            <p:cNvSpPr/>
            <p:nvPr/>
          </p:nvSpPr>
          <p:spPr>
            <a:xfrm>
              <a:off x="3234725" y="782325"/>
              <a:ext cx="1122900" cy="958200"/>
            </a:xfrm>
            <a:prstGeom prst="wedgeEllipseCallout">
              <a:avLst>
                <a:gd name="adj1" fmla="val -39748"/>
                <a:gd name="adj2" fmla="val 51798"/>
              </a:avLst>
            </a:prstGeom>
            <a:solidFill>
              <a:schemeClr val="lt1"/>
            </a:solidFill>
            <a:ln w="7275" cap="flat" cmpd="sng">
              <a:solidFill>
                <a:schemeClr val="dk1"/>
              </a:solidFill>
              <a:prstDash val="solid"/>
              <a:round/>
              <a:headEnd type="none" w="sm" len="sm"/>
              <a:tailEnd type="none" w="sm" len="sm"/>
            </a:ln>
          </p:spPr>
          <p:txBody>
            <a:bodyPr spcFirstLastPara="1" wrap="square" lIns="69875" tIns="69875" rIns="69875" bIns="69875" anchor="ctr" anchorCtr="0">
              <a:noAutofit/>
            </a:bodyPr>
            <a:lstStyle/>
            <a:p>
              <a:pPr marL="0" lvl="0" indent="0" algn="ctr" rtl="0">
                <a:spcBef>
                  <a:spcPts val="0"/>
                </a:spcBef>
                <a:spcAft>
                  <a:spcPts val="0"/>
                </a:spcAft>
                <a:buNone/>
              </a:pPr>
              <a:endParaRPr sz="1070">
                <a:latin typeface="Poppins"/>
                <a:ea typeface="Poppins"/>
                <a:cs typeface="Poppins"/>
                <a:sym typeface="Poppins"/>
              </a:endParaRPr>
            </a:p>
          </p:txBody>
        </p:sp>
        <p:grpSp>
          <p:nvGrpSpPr>
            <p:cNvPr id="288" name="Google Shape;288;p31"/>
            <p:cNvGrpSpPr/>
            <p:nvPr/>
          </p:nvGrpSpPr>
          <p:grpSpPr>
            <a:xfrm>
              <a:off x="971804" y="1022996"/>
              <a:ext cx="2746316" cy="4364074"/>
              <a:chOff x="971804" y="1022996"/>
              <a:chExt cx="2746316" cy="4364074"/>
            </a:xfrm>
          </p:grpSpPr>
          <p:sp>
            <p:nvSpPr>
              <p:cNvPr id="289" name="Google Shape;289;p31"/>
              <p:cNvSpPr/>
              <p:nvPr/>
            </p:nvSpPr>
            <p:spPr>
              <a:xfrm>
                <a:off x="1251322" y="4282292"/>
                <a:ext cx="2393456" cy="1104778"/>
              </a:xfrm>
              <a:custGeom>
                <a:avLst/>
                <a:gdLst/>
                <a:ahLst/>
                <a:cxnLst/>
                <a:rect l="l" t="t" r="r" b="b"/>
                <a:pathLst>
                  <a:path w="588796" h="271778" extrusionOk="0">
                    <a:moveTo>
                      <a:pt x="28127" y="42"/>
                    </a:moveTo>
                    <a:cubicBezTo>
                      <a:pt x="28127" y="42"/>
                      <a:pt x="6269" y="135932"/>
                      <a:pt x="0" y="271779"/>
                    </a:cubicBezTo>
                    <a:lnTo>
                      <a:pt x="588797" y="271779"/>
                    </a:lnTo>
                    <a:cubicBezTo>
                      <a:pt x="588797" y="271779"/>
                      <a:pt x="570074" y="95309"/>
                      <a:pt x="552876" y="15631"/>
                    </a:cubicBezTo>
                    <a:lnTo>
                      <a:pt x="28084" y="0"/>
                    </a:lnTo>
                    <a:close/>
                  </a:path>
                </a:pathLst>
              </a:custGeom>
              <a:solidFill>
                <a:schemeClr val="accent4"/>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0" name="Google Shape;290;p31"/>
              <p:cNvSpPr/>
              <p:nvPr/>
            </p:nvSpPr>
            <p:spPr>
              <a:xfrm>
                <a:off x="1930499" y="4587188"/>
                <a:ext cx="368313" cy="787256"/>
              </a:xfrm>
              <a:custGeom>
                <a:avLst/>
                <a:gdLst/>
                <a:ahLst/>
                <a:cxnLst/>
                <a:rect l="l" t="t" r="r" b="b"/>
                <a:pathLst>
                  <a:path w="90606" h="193667" extrusionOk="0">
                    <a:moveTo>
                      <a:pt x="0" y="0"/>
                    </a:moveTo>
                    <a:lnTo>
                      <a:pt x="90607" y="193668"/>
                    </a:lnTo>
                  </a:path>
                </a:pathLst>
              </a:custGeom>
              <a:solidFill>
                <a:schemeClr val="accent4"/>
              </a:solid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1" name="Google Shape;291;p31"/>
              <p:cNvSpPr/>
              <p:nvPr/>
            </p:nvSpPr>
            <p:spPr>
              <a:xfrm>
                <a:off x="1784505" y="4714071"/>
                <a:ext cx="368143" cy="336460"/>
              </a:xfrm>
              <a:custGeom>
                <a:avLst/>
                <a:gdLst/>
                <a:ahLst/>
                <a:cxnLst/>
                <a:rect l="l" t="t" r="r" b="b"/>
                <a:pathLst>
                  <a:path w="90564" h="82770" extrusionOk="0">
                    <a:moveTo>
                      <a:pt x="0" y="0"/>
                    </a:moveTo>
                    <a:cubicBezTo>
                      <a:pt x="0" y="0"/>
                      <a:pt x="46850" y="48417"/>
                      <a:pt x="90565" y="82770"/>
                    </a:cubicBezTo>
                  </a:path>
                </a:pathLst>
              </a:custGeom>
              <a:solidFill>
                <a:schemeClr val="accent4"/>
              </a:solid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2" name="Google Shape;292;p31"/>
              <p:cNvSpPr/>
              <p:nvPr/>
            </p:nvSpPr>
            <p:spPr>
              <a:xfrm>
                <a:off x="2019244" y="4225155"/>
                <a:ext cx="1522783" cy="401668"/>
              </a:xfrm>
              <a:custGeom>
                <a:avLst/>
                <a:gdLst/>
                <a:ahLst/>
                <a:cxnLst/>
                <a:rect l="l" t="t" r="r" b="b"/>
                <a:pathLst>
                  <a:path w="374839" h="98872" extrusionOk="0">
                    <a:moveTo>
                      <a:pt x="0" y="51551"/>
                    </a:moveTo>
                    <a:cubicBezTo>
                      <a:pt x="0" y="51551"/>
                      <a:pt x="248311" y="112464"/>
                      <a:pt x="374839" y="96071"/>
                    </a:cubicBezTo>
                    <a:lnTo>
                      <a:pt x="356116" y="0"/>
                    </a:lnTo>
                    <a:lnTo>
                      <a:pt x="42" y="51551"/>
                    </a:lnTo>
                    <a:close/>
                  </a:path>
                </a:pathLst>
              </a:custGeom>
              <a:solidFill>
                <a:schemeClr val="dk1"/>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3" name="Google Shape;293;p31"/>
              <p:cNvSpPr/>
              <p:nvPr/>
            </p:nvSpPr>
            <p:spPr>
              <a:xfrm>
                <a:off x="971804" y="2796907"/>
                <a:ext cx="161781" cy="195146"/>
              </a:xfrm>
              <a:custGeom>
                <a:avLst/>
                <a:gdLst/>
                <a:ahLst/>
                <a:cxnLst/>
                <a:rect l="l" t="t" r="r" b="b"/>
                <a:pathLst>
                  <a:path w="39823" h="48036" extrusionOk="0">
                    <a:moveTo>
                      <a:pt x="6" y="0"/>
                    </a:moveTo>
                    <a:cubicBezTo>
                      <a:pt x="6" y="0"/>
                      <a:pt x="-1180" y="18723"/>
                      <a:pt x="30462" y="48036"/>
                    </a:cubicBezTo>
                    <a:lnTo>
                      <a:pt x="39824" y="9362"/>
                    </a:lnTo>
                    <a:lnTo>
                      <a:pt x="6" y="0"/>
                    </a:lnTo>
                    <a:close/>
                  </a:path>
                </a:pathLst>
              </a:custGeom>
              <a:solidFill>
                <a:schemeClr val="dk1"/>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4" name="Google Shape;294;p31"/>
              <p:cNvSpPr/>
              <p:nvPr/>
            </p:nvSpPr>
            <p:spPr>
              <a:xfrm>
                <a:off x="1026976" y="2782621"/>
                <a:ext cx="539772" cy="1276145"/>
              </a:xfrm>
              <a:custGeom>
                <a:avLst/>
                <a:gdLst/>
                <a:ahLst/>
                <a:cxnLst/>
                <a:rect l="l" t="t" r="r" b="b"/>
                <a:pathLst>
                  <a:path w="132867" h="314128" extrusionOk="0">
                    <a:moveTo>
                      <a:pt x="13371" y="0"/>
                    </a:moveTo>
                    <a:cubicBezTo>
                      <a:pt x="13371" y="0"/>
                      <a:pt x="-3022" y="258859"/>
                      <a:pt x="494" y="279954"/>
                    </a:cubicBezTo>
                    <a:cubicBezTo>
                      <a:pt x="4010" y="301049"/>
                      <a:pt x="43828" y="329133"/>
                      <a:pt x="82502" y="304565"/>
                    </a:cubicBezTo>
                    <a:cubicBezTo>
                      <a:pt x="121176" y="279954"/>
                      <a:pt x="132868" y="62099"/>
                      <a:pt x="132868" y="62099"/>
                    </a:cubicBezTo>
                    <a:lnTo>
                      <a:pt x="13371" y="0"/>
                    </a:lnTo>
                    <a:close/>
                  </a:path>
                </a:pathLst>
              </a:custGeom>
              <a:solidFill>
                <a:srgbClr val="F9CB9C"/>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5" name="Google Shape;295;p31"/>
              <p:cNvSpPr/>
              <p:nvPr/>
            </p:nvSpPr>
            <p:spPr>
              <a:xfrm>
                <a:off x="972000" y="2066950"/>
                <a:ext cx="2746120" cy="2400275"/>
              </a:xfrm>
              <a:custGeom>
                <a:avLst/>
                <a:gdLst/>
                <a:ahLst/>
                <a:cxnLst/>
                <a:rect l="l" t="t" r="r" b="b"/>
                <a:pathLst>
                  <a:path w="666534" h="590837" extrusionOk="0">
                    <a:moveTo>
                      <a:pt x="401356" y="0"/>
                    </a:moveTo>
                    <a:lnTo>
                      <a:pt x="473198" y="17198"/>
                    </a:lnTo>
                    <a:cubicBezTo>
                      <a:pt x="473198" y="17198"/>
                      <a:pt x="612603" y="55448"/>
                      <a:pt x="630182" y="65996"/>
                    </a:cubicBezTo>
                    <a:cubicBezTo>
                      <a:pt x="647761" y="76543"/>
                      <a:pt x="667670" y="90606"/>
                      <a:pt x="666484" y="129239"/>
                    </a:cubicBezTo>
                    <a:cubicBezTo>
                      <a:pt x="665298" y="167913"/>
                      <a:pt x="624718" y="571641"/>
                      <a:pt x="624718" y="571641"/>
                    </a:cubicBezTo>
                    <a:cubicBezTo>
                      <a:pt x="624718" y="571641"/>
                      <a:pt x="454475" y="598201"/>
                      <a:pt x="278005" y="588839"/>
                    </a:cubicBezTo>
                    <a:cubicBezTo>
                      <a:pt x="143641" y="581723"/>
                      <a:pt x="89039" y="563847"/>
                      <a:pt x="89039" y="563847"/>
                    </a:cubicBezTo>
                    <a:lnTo>
                      <a:pt x="123012" y="262798"/>
                    </a:lnTo>
                    <a:lnTo>
                      <a:pt x="0" y="179646"/>
                    </a:lnTo>
                    <a:cubicBezTo>
                      <a:pt x="0" y="179646"/>
                      <a:pt x="8218" y="91793"/>
                      <a:pt x="91369" y="56635"/>
                    </a:cubicBezTo>
                    <a:cubicBezTo>
                      <a:pt x="174521" y="21476"/>
                      <a:pt x="312359" y="0"/>
                      <a:pt x="312359" y="0"/>
                    </a:cubicBezTo>
                    <a:lnTo>
                      <a:pt x="401398" y="0"/>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6" name="Google Shape;296;p31"/>
              <p:cNvSpPr/>
              <p:nvPr/>
            </p:nvSpPr>
            <p:spPr>
              <a:xfrm>
                <a:off x="1339906" y="3863446"/>
                <a:ext cx="555145" cy="425051"/>
              </a:xfrm>
              <a:custGeom>
                <a:avLst/>
                <a:gdLst/>
                <a:ahLst/>
                <a:cxnLst/>
                <a:rect l="l" t="t" r="r" b="b"/>
                <a:pathLst>
                  <a:path w="136651" h="104628" extrusionOk="0">
                    <a:moveTo>
                      <a:pt x="0" y="104628"/>
                    </a:moveTo>
                    <a:cubicBezTo>
                      <a:pt x="0" y="104628"/>
                      <a:pt x="107763" y="106195"/>
                      <a:pt x="136652" y="0"/>
                    </a:cubicBezTo>
                    <a:lnTo>
                      <a:pt x="7794" y="6227"/>
                    </a:lnTo>
                    <a:lnTo>
                      <a:pt x="0" y="104628"/>
                    </a:lnTo>
                    <a:close/>
                  </a:path>
                </a:pathLst>
              </a:custGeom>
              <a:solidFill>
                <a:schemeClr val="dk1"/>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7" name="Google Shape;297;p31"/>
              <p:cNvSpPr/>
              <p:nvPr/>
            </p:nvSpPr>
            <p:spPr>
              <a:xfrm>
                <a:off x="2990393" y="3336635"/>
                <a:ext cx="615375" cy="1005786"/>
              </a:xfrm>
              <a:custGeom>
                <a:avLst/>
                <a:gdLst/>
                <a:ahLst/>
                <a:cxnLst/>
                <a:rect l="l" t="t" r="r" b="b"/>
                <a:pathLst>
                  <a:path w="151477" h="247578" extrusionOk="0">
                    <a:moveTo>
                      <a:pt x="0" y="237382"/>
                    </a:moveTo>
                    <a:cubicBezTo>
                      <a:pt x="0" y="237382"/>
                      <a:pt x="18723" y="259240"/>
                      <a:pt x="85905" y="238949"/>
                    </a:cubicBezTo>
                    <a:cubicBezTo>
                      <a:pt x="123774" y="227513"/>
                      <a:pt x="142116" y="131187"/>
                      <a:pt x="142116" y="131187"/>
                    </a:cubicBezTo>
                    <a:lnTo>
                      <a:pt x="151478" y="0"/>
                    </a:lnTo>
                    <a:lnTo>
                      <a:pt x="0" y="237382"/>
                    </a:lnTo>
                    <a:close/>
                  </a:path>
                </a:pathLst>
              </a:custGeom>
              <a:solidFill>
                <a:schemeClr val="dk1"/>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8" name="Google Shape;298;p31"/>
              <p:cNvSpPr/>
              <p:nvPr/>
            </p:nvSpPr>
            <p:spPr>
              <a:xfrm>
                <a:off x="2660365" y="2378043"/>
                <a:ext cx="355184" cy="996202"/>
              </a:xfrm>
              <a:custGeom>
                <a:avLst/>
                <a:gdLst/>
                <a:ahLst/>
                <a:cxnLst/>
                <a:rect l="l" t="t" r="r" b="b"/>
                <a:pathLst>
                  <a:path w="87430" h="245219" extrusionOk="0">
                    <a:moveTo>
                      <a:pt x="87430" y="0"/>
                    </a:moveTo>
                    <a:lnTo>
                      <a:pt x="0" y="213958"/>
                    </a:lnTo>
                    <a:lnTo>
                      <a:pt x="32786" y="245219"/>
                    </a:lnTo>
                    <a:lnTo>
                      <a:pt x="87430" y="0"/>
                    </a:lnTo>
                    <a:close/>
                  </a:path>
                </a:pathLst>
              </a:custGeom>
              <a:solidFill>
                <a:schemeClr val="dk1"/>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299" name="Google Shape;299;p31"/>
              <p:cNvSpPr/>
              <p:nvPr/>
            </p:nvSpPr>
            <p:spPr>
              <a:xfrm>
                <a:off x="2850771" y="2657287"/>
                <a:ext cx="98260" cy="406120"/>
              </a:xfrm>
              <a:custGeom>
                <a:avLst/>
                <a:gdLst/>
                <a:ahLst/>
                <a:cxnLst/>
                <a:rect l="l" t="t" r="r" b="b"/>
                <a:pathLst>
                  <a:path w="24187" h="99968" extrusionOk="0">
                    <a:moveTo>
                      <a:pt x="24187" y="0"/>
                    </a:moveTo>
                    <a:lnTo>
                      <a:pt x="0" y="99968"/>
                    </a:ln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0" name="Google Shape;300;p31"/>
              <p:cNvSpPr/>
              <p:nvPr/>
            </p:nvSpPr>
            <p:spPr>
              <a:xfrm>
                <a:off x="1026208" y="2649195"/>
                <a:ext cx="1230604" cy="1570152"/>
              </a:xfrm>
              <a:custGeom>
                <a:avLst/>
                <a:gdLst/>
                <a:ahLst/>
                <a:cxnLst/>
                <a:rect l="l" t="t" r="r" b="b"/>
                <a:pathLst>
                  <a:path w="302918" h="386499" extrusionOk="0">
                    <a:moveTo>
                      <a:pt x="152966" y="42"/>
                    </a:moveTo>
                    <a:lnTo>
                      <a:pt x="21779" y="228445"/>
                    </a:lnTo>
                    <a:cubicBezTo>
                      <a:pt x="-13422" y="282072"/>
                      <a:pt x="-5162" y="346755"/>
                      <a:pt x="40840" y="374373"/>
                    </a:cubicBezTo>
                    <a:lnTo>
                      <a:pt x="40840" y="374373"/>
                    </a:lnTo>
                    <a:cubicBezTo>
                      <a:pt x="103871" y="406524"/>
                      <a:pt x="186938" y="372510"/>
                      <a:pt x="213879" y="298719"/>
                    </a:cubicBezTo>
                    <a:lnTo>
                      <a:pt x="302919" y="44520"/>
                    </a:lnTo>
                    <a:lnTo>
                      <a:pt x="152966" y="0"/>
                    </a:lnTo>
                    <a:close/>
                  </a:path>
                </a:pathLst>
              </a:custGeom>
              <a:solidFill>
                <a:srgbClr val="F9CB9C"/>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1" name="Google Shape;301;p31"/>
              <p:cNvSpPr/>
              <p:nvPr/>
            </p:nvSpPr>
            <p:spPr>
              <a:xfrm>
                <a:off x="2610765" y="1022996"/>
                <a:ext cx="364122" cy="537239"/>
              </a:xfrm>
              <a:custGeom>
                <a:avLst/>
                <a:gdLst/>
                <a:ahLst/>
                <a:cxnLst/>
                <a:rect l="l" t="t" r="r" b="b"/>
                <a:pathLst>
                  <a:path w="89575" h="132162" extrusionOk="0">
                    <a:moveTo>
                      <a:pt x="3926" y="17985"/>
                    </a:moveTo>
                    <a:cubicBezTo>
                      <a:pt x="7739" y="10403"/>
                      <a:pt x="14347" y="4091"/>
                      <a:pt x="22395" y="1423"/>
                    </a:cubicBezTo>
                    <a:cubicBezTo>
                      <a:pt x="30444" y="-1288"/>
                      <a:pt x="39847" y="-145"/>
                      <a:pt x="46582" y="5023"/>
                    </a:cubicBezTo>
                    <a:cubicBezTo>
                      <a:pt x="57638" y="13495"/>
                      <a:pt x="59079" y="29846"/>
                      <a:pt x="56113" y="43486"/>
                    </a:cubicBezTo>
                    <a:cubicBezTo>
                      <a:pt x="64839" y="38784"/>
                      <a:pt x="76446" y="36157"/>
                      <a:pt x="84028" y="42554"/>
                    </a:cubicBezTo>
                    <a:cubicBezTo>
                      <a:pt x="92712" y="49840"/>
                      <a:pt x="90213" y="64326"/>
                      <a:pt x="83308" y="73349"/>
                    </a:cubicBezTo>
                    <a:cubicBezTo>
                      <a:pt x="77378" y="81059"/>
                      <a:pt x="68864" y="86692"/>
                      <a:pt x="59502" y="89149"/>
                    </a:cubicBezTo>
                    <a:cubicBezTo>
                      <a:pt x="69160" y="85930"/>
                      <a:pt x="80385" y="93555"/>
                      <a:pt x="82419" y="103551"/>
                    </a:cubicBezTo>
                    <a:cubicBezTo>
                      <a:pt x="84452" y="113548"/>
                      <a:pt x="78267" y="124096"/>
                      <a:pt x="69245" y="128840"/>
                    </a:cubicBezTo>
                    <a:cubicBezTo>
                      <a:pt x="60222" y="133542"/>
                      <a:pt x="49039" y="132949"/>
                      <a:pt x="39678" y="128967"/>
                    </a:cubicBezTo>
                    <a:cubicBezTo>
                      <a:pt x="39085" y="128713"/>
                      <a:pt x="35569" y="100205"/>
                      <a:pt x="34552" y="96986"/>
                    </a:cubicBezTo>
                    <a:cubicBezTo>
                      <a:pt x="31164" y="86438"/>
                      <a:pt x="26165" y="76272"/>
                      <a:pt x="19642" y="67292"/>
                    </a:cubicBezTo>
                    <a:cubicBezTo>
                      <a:pt x="15025" y="60938"/>
                      <a:pt x="7442" y="56744"/>
                      <a:pt x="3545" y="50094"/>
                    </a:cubicBezTo>
                    <a:cubicBezTo>
                      <a:pt x="-1877" y="40902"/>
                      <a:pt x="-564" y="27220"/>
                      <a:pt x="4011" y="18070"/>
                    </a:cubicBezTo>
                    <a:close/>
                  </a:path>
                </a:pathLst>
              </a:custGeom>
              <a:solidFill>
                <a:schemeClr val="dk1"/>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2" name="Google Shape;302;p31"/>
              <p:cNvSpPr/>
              <p:nvPr/>
            </p:nvSpPr>
            <p:spPr>
              <a:xfrm>
                <a:off x="2787176" y="1198187"/>
                <a:ext cx="204571" cy="389846"/>
              </a:xfrm>
              <a:custGeom>
                <a:avLst/>
                <a:gdLst/>
                <a:ahLst/>
                <a:cxnLst/>
                <a:rect l="l" t="t" r="r" b="b"/>
                <a:pathLst>
                  <a:path w="50325" h="95903" extrusionOk="0">
                    <a:moveTo>
                      <a:pt x="0" y="89718"/>
                    </a:moveTo>
                    <a:cubicBezTo>
                      <a:pt x="7582" y="96580"/>
                      <a:pt x="19570" y="97808"/>
                      <a:pt x="28635" y="93022"/>
                    </a:cubicBezTo>
                    <a:cubicBezTo>
                      <a:pt x="37700" y="88235"/>
                      <a:pt x="43376" y="77984"/>
                      <a:pt x="43249" y="67775"/>
                    </a:cubicBezTo>
                    <a:cubicBezTo>
                      <a:pt x="43122" y="57525"/>
                      <a:pt x="37361" y="47697"/>
                      <a:pt x="28847" y="42021"/>
                    </a:cubicBezTo>
                    <a:cubicBezTo>
                      <a:pt x="26729" y="40623"/>
                      <a:pt x="24272" y="39395"/>
                      <a:pt x="21730" y="39607"/>
                    </a:cubicBezTo>
                    <a:cubicBezTo>
                      <a:pt x="19189" y="39818"/>
                      <a:pt x="16647" y="41851"/>
                      <a:pt x="16732" y="44435"/>
                    </a:cubicBezTo>
                    <a:cubicBezTo>
                      <a:pt x="16859" y="47189"/>
                      <a:pt x="19697" y="48968"/>
                      <a:pt x="22366" y="49561"/>
                    </a:cubicBezTo>
                    <a:cubicBezTo>
                      <a:pt x="28889" y="50959"/>
                      <a:pt x="35751" y="48036"/>
                      <a:pt x="40665" y="43546"/>
                    </a:cubicBezTo>
                    <a:cubicBezTo>
                      <a:pt x="46977" y="37785"/>
                      <a:pt x="50789" y="29186"/>
                      <a:pt x="50281" y="20671"/>
                    </a:cubicBezTo>
                    <a:cubicBezTo>
                      <a:pt x="49772" y="12157"/>
                      <a:pt x="44732" y="3897"/>
                      <a:pt x="37107" y="0"/>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3" name="Google Shape;303;p31"/>
              <p:cNvSpPr/>
              <p:nvPr/>
            </p:nvSpPr>
            <p:spPr>
              <a:xfrm>
                <a:off x="2562823" y="1219944"/>
                <a:ext cx="239839" cy="425557"/>
              </a:xfrm>
              <a:custGeom>
                <a:avLst/>
                <a:gdLst/>
                <a:ahLst/>
                <a:cxnLst/>
                <a:rect l="l" t="t" r="r" b="b"/>
                <a:pathLst>
                  <a:path w="59001" h="104688" extrusionOk="0">
                    <a:moveTo>
                      <a:pt x="57489" y="55009"/>
                    </a:moveTo>
                    <a:cubicBezTo>
                      <a:pt x="60157" y="68267"/>
                      <a:pt x="59480" y="82458"/>
                      <a:pt x="53973" y="94827"/>
                    </a:cubicBezTo>
                    <a:cubicBezTo>
                      <a:pt x="51601" y="100122"/>
                      <a:pt x="46856" y="105714"/>
                      <a:pt x="41180" y="104527"/>
                    </a:cubicBezTo>
                    <a:cubicBezTo>
                      <a:pt x="38978" y="104061"/>
                      <a:pt x="28134" y="64879"/>
                      <a:pt x="26100" y="60219"/>
                    </a:cubicBezTo>
                    <a:cubicBezTo>
                      <a:pt x="19662" y="45309"/>
                      <a:pt x="11783" y="31245"/>
                      <a:pt x="3184" y="17436"/>
                    </a:cubicBezTo>
                    <a:cubicBezTo>
                      <a:pt x="-10286" y="-4167"/>
                      <a:pt x="22627" y="-3278"/>
                      <a:pt x="34149" y="7058"/>
                    </a:cubicBezTo>
                    <a:cubicBezTo>
                      <a:pt x="46348" y="18029"/>
                      <a:pt x="54312" y="39336"/>
                      <a:pt x="57446" y="55009"/>
                    </a:cubicBezTo>
                    <a:close/>
                  </a:path>
                </a:pathLst>
              </a:custGeom>
              <a:solidFill>
                <a:schemeClr val="lt2"/>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4" name="Google Shape;304;p31"/>
              <p:cNvSpPr/>
              <p:nvPr/>
            </p:nvSpPr>
            <p:spPr>
              <a:xfrm>
                <a:off x="1983002" y="1149737"/>
                <a:ext cx="793602" cy="801171"/>
              </a:xfrm>
              <a:custGeom>
                <a:avLst/>
                <a:gdLst/>
                <a:ahLst/>
                <a:cxnLst/>
                <a:rect l="l" t="t" r="r" b="b"/>
                <a:pathLst>
                  <a:path w="195228" h="197090" extrusionOk="0">
                    <a:moveTo>
                      <a:pt x="46555" y="139931"/>
                    </a:moveTo>
                    <a:cubicBezTo>
                      <a:pt x="45708" y="145607"/>
                      <a:pt x="43166" y="151072"/>
                      <a:pt x="43166" y="156790"/>
                    </a:cubicBezTo>
                    <a:cubicBezTo>
                      <a:pt x="43166" y="162551"/>
                      <a:pt x="47275" y="169032"/>
                      <a:pt x="53036" y="168524"/>
                    </a:cubicBezTo>
                    <a:cubicBezTo>
                      <a:pt x="46724" y="176445"/>
                      <a:pt x="46046" y="188433"/>
                      <a:pt x="51468" y="196989"/>
                    </a:cubicBezTo>
                    <a:cubicBezTo>
                      <a:pt x="42149" y="198218"/>
                      <a:pt x="33254" y="188052"/>
                      <a:pt x="35753" y="178987"/>
                    </a:cubicBezTo>
                    <a:cubicBezTo>
                      <a:pt x="32364" y="182375"/>
                      <a:pt x="26392" y="181740"/>
                      <a:pt x="22622" y="178775"/>
                    </a:cubicBezTo>
                    <a:cubicBezTo>
                      <a:pt x="18852" y="175810"/>
                      <a:pt x="16861" y="171150"/>
                      <a:pt x="15336" y="166618"/>
                    </a:cubicBezTo>
                    <a:cubicBezTo>
                      <a:pt x="11862" y="156324"/>
                      <a:pt x="10803" y="146666"/>
                      <a:pt x="6313" y="136797"/>
                    </a:cubicBezTo>
                    <a:cubicBezTo>
                      <a:pt x="1442" y="126080"/>
                      <a:pt x="-2582" y="113668"/>
                      <a:pt x="2035" y="102104"/>
                    </a:cubicBezTo>
                    <a:cubicBezTo>
                      <a:pt x="6059" y="92065"/>
                      <a:pt x="15802" y="85288"/>
                      <a:pt x="20376" y="75460"/>
                    </a:cubicBezTo>
                    <a:cubicBezTo>
                      <a:pt x="25756" y="63896"/>
                      <a:pt x="23087" y="50256"/>
                      <a:pt x="25502" y="37718"/>
                    </a:cubicBezTo>
                    <a:cubicBezTo>
                      <a:pt x="30077" y="14123"/>
                      <a:pt x="52273" y="2602"/>
                      <a:pt x="74300" y="229"/>
                    </a:cubicBezTo>
                    <a:cubicBezTo>
                      <a:pt x="90863" y="-1549"/>
                      <a:pt x="107213" y="7219"/>
                      <a:pt x="118354" y="19546"/>
                    </a:cubicBezTo>
                    <a:cubicBezTo>
                      <a:pt x="127461" y="12980"/>
                      <a:pt x="142033" y="11963"/>
                      <a:pt x="151903" y="17343"/>
                    </a:cubicBezTo>
                    <a:cubicBezTo>
                      <a:pt x="161772" y="22723"/>
                      <a:pt x="168126" y="33990"/>
                      <a:pt x="167576" y="45215"/>
                    </a:cubicBezTo>
                    <a:cubicBezTo>
                      <a:pt x="178293" y="48774"/>
                      <a:pt x="190365" y="53560"/>
                      <a:pt x="194093" y="64193"/>
                    </a:cubicBezTo>
                    <a:cubicBezTo>
                      <a:pt x="196465" y="70885"/>
                      <a:pt x="194771" y="78341"/>
                      <a:pt x="192229" y="84991"/>
                    </a:cubicBezTo>
                    <a:cubicBezTo>
                      <a:pt x="188247" y="95412"/>
                      <a:pt x="182190" y="105027"/>
                      <a:pt x="174480" y="113117"/>
                    </a:cubicBezTo>
                    <a:cubicBezTo>
                      <a:pt x="182613" y="122098"/>
                      <a:pt x="191340" y="132518"/>
                      <a:pt x="190492" y="144591"/>
                    </a:cubicBezTo>
                    <a:cubicBezTo>
                      <a:pt x="190111" y="150267"/>
                      <a:pt x="187612" y="155604"/>
                      <a:pt x="184392" y="160264"/>
                    </a:cubicBezTo>
                    <a:cubicBezTo>
                      <a:pt x="175836" y="172675"/>
                      <a:pt x="162323" y="181105"/>
                      <a:pt x="147836" y="185341"/>
                    </a:cubicBezTo>
                    <a:cubicBezTo>
                      <a:pt x="133392" y="189577"/>
                      <a:pt x="118015" y="189958"/>
                      <a:pt x="103020" y="188560"/>
                    </a:cubicBezTo>
                    <a:cubicBezTo>
                      <a:pt x="95861" y="187882"/>
                      <a:pt x="88236" y="186611"/>
                      <a:pt x="83068" y="181613"/>
                    </a:cubicBezTo>
                    <a:cubicBezTo>
                      <a:pt x="76757" y="175471"/>
                      <a:pt x="75994" y="165728"/>
                      <a:pt x="72182" y="157807"/>
                    </a:cubicBezTo>
                    <a:cubicBezTo>
                      <a:pt x="67099" y="147259"/>
                      <a:pt x="58246" y="140185"/>
                      <a:pt x="46512" y="139931"/>
                    </a:cubicBezTo>
                    <a:close/>
                  </a:path>
                </a:pathLst>
              </a:custGeom>
              <a:solidFill>
                <a:schemeClr val="dk1"/>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5" name="Google Shape;305;p31"/>
              <p:cNvSpPr/>
              <p:nvPr/>
            </p:nvSpPr>
            <p:spPr>
              <a:xfrm>
                <a:off x="1986107" y="1648044"/>
                <a:ext cx="909511" cy="794069"/>
              </a:xfrm>
              <a:custGeom>
                <a:avLst/>
                <a:gdLst/>
                <a:ahLst/>
                <a:cxnLst/>
                <a:rect l="l" t="t" r="r" b="b"/>
                <a:pathLst>
                  <a:path w="223742" h="195343" extrusionOk="0">
                    <a:moveTo>
                      <a:pt x="65996" y="14106"/>
                    </a:moveTo>
                    <a:lnTo>
                      <a:pt x="62862" y="103146"/>
                    </a:lnTo>
                    <a:lnTo>
                      <a:pt x="0" y="115261"/>
                    </a:lnTo>
                    <a:cubicBezTo>
                      <a:pt x="0" y="115261"/>
                      <a:pt x="11310" y="193752"/>
                      <a:pt x="90988" y="195320"/>
                    </a:cubicBezTo>
                    <a:cubicBezTo>
                      <a:pt x="170624" y="196887"/>
                      <a:pt x="223743" y="120343"/>
                      <a:pt x="223743" y="120343"/>
                    </a:cubicBezTo>
                    <a:lnTo>
                      <a:pt x="172191" y="106280"/>
                    </a:lnTo>
                    <a:lnTo>
                      <a:pt x="160373" y="0"/>
                    </a:lnTo>
                    <a:lnTo>
                      <a:pt x="65996" y="14148"/>
                    </a:lnTo>
                    <a:close/>
                  </a:path>
                </a:pathLst>
              </a:custGeom>
              <a:solidFill>
                <a:srgbClr val="F9CB9C"/>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6" name="Google Shape;306;p31"/>
              <p:cNvSpPr/>
              <p:nvPr/>
            </p:nvSpPr>
            <p:spPr>
              <a:xfrm>
                <a:off x="2244869" y="1606897"/>
                <a:ext cx="412740" cy="352301"/>
              </a:xfrm>
              <a:custGeom>
                <a:avLst/>
                <a:gdLst/>
                <a:ahLst/>
                <a:cxnLst/>
                <a:rect l="l" t="t" r="r" b="b"/>
                <a:pathLst>
                  <a:path w="101535" h="86667" extrusionOk="0">
                    <a:moveTo>
                      <a:pt x="0" y="86668"/>
                    </a:moveTo>
                    <a:cubicBezTo>
                      <a:pt x="0" y="86668"/>
                      <a:pt x="76544" y="77306"/>
                      <a:pt x="101536" y="31219"/>
                    </a:cubicBezTo>
                    <a:lnTo>
                      <a:pt x="99968" y="0"/>
                    </a:lnTo>
                    <a:lnTo>
                      <a:pt x="2372" y="24188"/>
                    </a:lnTo>
                    <a:lnTo>
                      <a:pt x="42" y="86668"/>
                    </a:lnTo>
                    <a:close/>
                  </a:path>
                </a:pathLst>
              </a:custGeom>
              <a:solidFill>
                <a:schemeClr val="dk1"/>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7" name="Google Shape;307;p31"/>
              <p:cNvSpPr/>
              <p:nvPr/>
            </p:nvSpPr>
            <p:spPr>
              <a:xfrm>
                <a:off x="2168805" y="1298502"/>
                <a:ext cx="455991" cy="503906"/>
              </a:xfrm>
              <a:custGeom>
                <a:avLst/>
                <a:gdLst/>
                <a:ahLst/>
                <a:cxnLst/>
                <a:rect l="l" t="t" r="r" b="b"/>
                <a:pathLst>
                  <a:path w="112175" h="123962" extrusionOk="0">
                    <a:moveTo>
                      <a:pt x="7828" y="48049"/>
                    </a:moveTo>
                    <a:cubicBezTo>
                      <a:pt x="4905" y="59783"/>
                      <a:pt x="2575" y="71686"/>
                      <a:pt x="881" y="83674"/>
                    </a:cubicBezTo>
                    <a:cubicBezTo>
                      <a:pt x="-8" y="89985"/>
                      <a:pt x="-729" y="96636"/>
                      <a:pt x="1347" y="102651"/>
                    </a:cubicBezTo>
                    <a:cubicBezTo>
                      <a:pt x="6261" y="116968"/>
                      <a:pt x="23925" y="121840"/>
                      <a:pt x="39047" y="123110"/>
                    </a:cubicBezTo>
                    <a:cubicBezTo>
                      <a:pt x="46333" y="123746"/>
                      <a:pt x="53703" y="124000"/>
                      <a:pt x="61031" y="123958"/>
                    </a:cubicBezTo>
                    <a:cubicBezTo>
                      <a:pt x="68826" y="123873"/>
                      <a:pt x="76916" y="123365"/>
                      <a:pt x="83694" y="119467"/>
                    </a:cubicBezTo>
                    <a:cubicBezTo>
                      <a:pt x="94326" y="113368"/>
                      <a:pt x="99070" y="100787"/>
                      <a:pt x="102967" y="89138"/>
                    </a:cubicBezTo>
                    <a:cubicBezTo>
                      <a:pt x="107161" y="76642"/>
                      <a:pt x="111355" y="63934"/>
                      <a:pt x="112075" y="50761"/>
                    </a:cubicBezTo>
                    <a:cubicBezTo>
                      <a:pt x="112795" y="37587"/>
                      <a:pt x="109702" y="23693"/>
                      <a:pt x="100849" y="13866"/>
                    </a:cubicBezTo>
                    <a:cubicBezTo>
                      <a:pt x="92716" y="4843"/>
                      <a:pt x="80390" y="225"/>
                      <a:pt x="68275" y="14"/>
                    </a:cubicBezTo>
                    <a:cubicBezTo>
                      <a:pt x="35997" y="-579"/>
                      <a:pt x="15410" y="17762"/>
                      <a:pt x="7870" y="48049"/>
                    </a:cubicBezTo>
                    <a:close/>
                  </a:path>
                </a:pathLst>
              </a:custGeom>
              <a:solidFill>
                <a:srgbClr val="F9CB9C"/>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8" name="Google Shape;308;p31"/>
              <p:cNvSpPr/>
              <p:nvPr/>
            </p:nvSpPr>
            <p:spPr>
              <a:xfrm>
                <a:off x="2269210" y="1470719"/>
                <a:ext cx="55373" cy="32158"/>
              </a:xfrm>
              <a:custGeom>
                <a:avLst/>
                <a:gdLst/>
                <a:ahLst/>
                <a:cxnLst/>
                <a:rect l="l" t="t" r="r" b="b"/>
                <a:pathLst>
                  <a:path w="13622" h="7911" extrusionOk="0">
                    <a:moveTo>
                      <a:pt x="576" y="0"/>
                    </a:moveTo>
                    <a:cubicBezTo>
                      <a:pt x="-1118" y="2753"/>
                      <a:pt x="1169" y="6608"/>
                      <a:pt x="4261" y="7540"/>
                    </a:cubicBezTo>
                    <a:cubicBezTo>
                      <a:pt x="7354" y="8514"/>
                      <a:pt x="10700" y="7413"/>
                      <a:pt x="13623" y="6057"/>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09" name="Google Shape;309;p31"/>
              <p:cNvSpPr/>
              <p:nvPr/>
            </p:nvSpPr>
            <p:spPr>
              <a:xfrm>
                <a:off x="2453957" y="1489313"/>
                <a:ext cx="48987" cy="19475"/>
              </a:xfrm>
              <a:custGeom>
                <a:avLst/>
                <a:gdLst/>
                <a:ahLst/>
                <a:cxnLst/>
                <a:rect l="l" t="t" r="r" b="b"/>
                <a:pathLst>
                  <a:path w="12051" h="4791" extrusionOk="0">
                    <a:moveTo>
                      <a:pt x="21" y="0"/>
                    </a:moveTo>
                    <a:cubicBezTo>
                      <a:pt x="-275" y="2669"/>
                      <a:pt x="2563" y="4914"/>
                      <a:pt x="5232" y="4787"/>
                    </a:cubicBezTo>
                    <a:cubicBezTo>
                      <a:pt x="7900" y="4702"/>
                      <a:pt x="10273" y="2923"/>
                      <a:pt x="12052" y="932"/>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0" name="Google Shape;310;p31"/>
              <p:cNvSpPr/>
              <p:nvPr/>
            </p:nvSpPr>
            <p:spPr>
              <a:xfrm>
                <a:off x="1790878" y="2073459"/>
                <a:ext cx="975173" cy="1090485"/>
              </a:xfrm>
              <a:custGeom>
                <a:avLst/>
                <a:gdLst/>
                <a:ahLst/>
                <a:cxnLst/>
                <a:rect l="l" t="t" r="r" b="b"/>
                <a:pathLst>
                  <a:path w="239895" h="268262" extrusionOk="0">
                    <a:moveTo>
                      <a:pt x="156984" y="0"/>
                    </a:moveTo>
                    <a:cubicBezTo>
                      <a:pt x="156984" y="0"/>
                      <a:pt x="221413" y="52695"/>
                      <a:pt x="233104" y="71460"/>
                    </a:cubicBezTo>
                    <a:cubicBezTo>
                      <a:pt x="244838" y="90183"/>
                      <a:pt x="237806" y="206163"/>
                      <a:pt x="237806" y="206163"/>
                    </a:cubicBezTo>
                    <a:cubicBezTo>
                      <a:pt x="237806" y="206163"/>
                      <a:pt x="173377" y="253013"/>
                      <a:pt x="104289" y="268262"/>
                    </a:cubicBezTo>
                    <a:lnTo>
                      <a:pt x="35158" y="169861"/>
                    </a:lnTo>
                    <a:lnTo>
                      <a:pt x="0" y="67944"/>
                    </a:lnTo>
                    <a:lnTo>
                      <a:pt x="156942" y="0"/>
                    </a:lnTo>
                    <a:close/>
                  </a:path>
                </a:pathLst>
              </a:custGeom>
              <a:solidFill>
                <a:srgbClr val="F9CB9C"/>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1" name="Google Shape;311;p31"/>
              <p:cNvSpPr/>
              <p:nvPr/>
            </p:nvSpPr>
            <p:spPr>
              <a:xfrm>
                <a:off x="2330865" y="1489659"/>
                <a:ext cx="57077" cy="111060"/>
              </a:xfrm>
              <a:custGeom>
                <a:avLst/>
                <a:gdLst/>
                <a:ahLst/>
                <a:cxnLst/>
                <a:rect l="l" t="t" r="r" b="b"/>
                <a:pathLst>
                  <a:path w="14041" h="27321" extrusionOk="0">
                    <a:moveTo>
                      <a:pt x="14042" y="0"/>
                    </a:moveTo>
                    <a:cubicBezTo>
                      <a:pt x="9933" y="4787"/>
                      <a:pt x="5824" y="9531"/>
                      <a:pt x="1715" y="14318"/>
                    </a:cubicBezTo>
                    <a:cubicBezTo>
                      <a:pt x="1080" y="15038"/>
                      <a:pt x="444" y="15842"/>
                      <a:pt x="147" y="16774"/>
                    </a:cubicBezTo>
                    <a:cubicBezTo>
                      <a:pt x="-954" y="20544"/>
                      <a:pt x="4468" y="23383"/>
                      <a:pt x="4595" y="27322"/>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2" name="Google Shape;312;p31"/>
              <p:cNvSpPr/>
              <p:nvPr/>
            </p:nvSpPr>
            <p:spPr>
              <a:xfrm rot="10800000">
                <a:off x="2274119" y="1640613"/>
                <a:ext cx="161511" cy="23983"/>
              </a:xfrm>
              <a:custGeom>
                <a:avLst/>
                <a:gdLst/>
                <a:ahLst/>
                <a:cxnLst/>
                <a:rect l="l" t="t" r="r" b="b"/>
                <a:pathLst>
                  <a:path w="39732" h="5900" extrusionOk="0">
                    <a:moveTo>
                      <a:pt x="0" y="0"/>
                    </a:moveTo>
                    <a:cubicBezTo>
                      <a:pt x="11733" y="7413"/>
                      <a:pt x="27576" y="7879"/>
                      <a:pt x="39733" y="1186"/>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3" name="Google Shape;313;p31"/>
              <p:cNvSpPr/>
              <p:nvPr/>
            </p:nvSpPr>
            <p:spPr>
              <a:xfrm>
                <a:off x="2311665" y="1707956"/>
                <a:ext cx="31683" cy="3098"/>
              </a:xfrm>
              <a:custGeom>
                <a:avLst/>
                <a:gdLst/>
                <a:ahLst/>
                <a:cxnLst/>
                <a:rect l="l" t="t" r="r" b="b"/>
                <a:pathLst>
                  <a:path w="7794" h="762" extrusionOk="0">
                    <a:moveTo>
                      <a:pt x="0" y="0"/>
                    </a:moveTo>
                    <a:cubicBezTo>
                      <a:pt x="2584" y="254"/>
                      <a:pt x="5210" y="509"/>
                      <a:pt x="7794" y="763"/>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4" name="Google Shape;314;p31"/>
              <p:cNvSpPr/>
              <p:nvPr/>
            </p:nvSpPr>
            <p:spPr>
              <a:xfrm rot="9750057">
                <a:off x="2257175" y="1410641"/>
                <a:ext cx="69917" cy="13270"/>
              </a:xfrm>
              <a:custGeom>
                <a:avLst/>
                <a:gdLst/>
                <a:ahLst/>
                <a:cxnLst/>
                <a:rect l="l" t="t" r="r" b="b"/>
                <a:pathLst>
                  <a:path w="17197" h="3264" extrusionOk="0">
                    <a:moveTo>
                      <a:pt x="0" y="3265"/>
                    </a:moveTo>
                    <a:cubicBezTo>
                      <a:pt x="4787" y="-463"/>
                      <a:pt x="11818" y="-1056"/>
                      <a:pt x="17198" y="1782"/>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5" name="Google Shape;315;p31"/>
              <p:cNvSpPr/>
              <p:nvPr/>
            </p:nvSpPr>
            <p:spPr>
              <a:xfrm>
                <a:off x="2331129" y="1267902"/>
                <a:ext cx="310403" cy="329411"/>
              </a:xfrm>
              <a:custGeom>
                <a:avLst/>
                <a:gdLst/>
                <a:ahLst/>
                <a:cxnLst/>
                <a:rect l="l" t="t" r="r" b="b"/>
                <a:pathLst>
                  <a:path w="76360" h="81036" extrusionOk="0">
                    <a:moveTo>
                      <a:pt x="6606" y="32662"/>
                    </a:moveTo>
                    <a:cubicBezTo>
                      <a:pt x="12451" y="37152"/>
                      <a:pt x="20627" y="35881"/>
                      <a:pt x="27955" y="35373"/>
                    </a:cubicBezTo>
                    <a:cubicBezTo>
                      <a:pt x="30327" y="35203"/>
                      <a:pt x="32995" y="35288"/>
                      <a:pt x="34605" y="37025"/>
                    </a:cubicBezTo>
                    <a:cubicBezTo>
                      <a:pt x="36130" y="38677"/>
                      <a:pt x="36088" y="41218"/>
                      <a:pt x="36638" y="43421"/>
                    </a:cubicBezTo>
                    <a:cubicBezTo>
                      <a:pt x="38290" y="50029"/>
                      <a:pt x="46932" y="53672"/>
                      <a:pt x="52820" y="50283"/>
                    </a:cubicBezTo>
                    <a:cubicBezTo>
                      <a:pt x="50151" y="63415"/>
                      <a:pt x="59258" y="77859"/>
                      <a:pt x="72305" y="81036"/>
                    </a:cubicBezTo>
                    <a:cubicBezTo>
                      <a:pt x="75863" y="67990"/>
                      <a:pt x="77727" y="54181"/>
                      <a:pt x="75186" y="40880"/>
                    </a:cubicBezTo>
                    <a:cubicBezTo>
                      <a:pt x="72644" y="27579"/>
                      <a:pt x="65231" y="14786"/>
                      <a:pt x="53582" y="7924"/>
                    </a:cubicBezTo>
                    <a:cubicBezTo>
                      <a:pt x="48203" y="4747"/>
                      <a:pt x="42145" y="2925"/>
                      <a:pt x="36003" y="1612"/>
                    </a:cubicBezTo>
                    <a:cubicBezTo>
                      <a:pt x="26769" y="-294"/>
                      <a:pt x="8639" y="-2327"/>
                      <a:pt x="2200" y="7077"/>
                    </a:cubicBezTo>
                    <a:cubicBezTo>
                      <a:pt x="-2290" y="13642"/>
                      <a:pt x="548" y="27917"/>
                      <a:pt x="6606" y="32577"/>
                    </a:cubicBezTo>
                    <a:close/>
                  </a:path>
                </a:pathLst>
              </a:custGeom>
              <a:solidFill>
                <a:schemeClr val="dk1"/>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6" name="Google Shape;316;p31"/>
              <p:cNvSpPr/>
              <p:nvPr/>
            </p:nvSpPr>
            <p:spPr>
              <a:xfrm>
                <a:off x="2519465" y="1477470"/>
                <a:ext cx="228811" cy="267786"/>
              </a:xfrm>
              <a:custGeom>
                <a:avLst/>
                <a:gdLst/>
                <a:ahLst/>
                <a:cxnLst/>
                <a:rect l="l" t="t" r="r" b="b"/>
                <a:pathLst>
                  <a:path w="56288" h="65876" extrusionOk="0">
                    <a:moveTo>
                      <a:pt x="0" y="57811"/>
                    </a:moveTo>
                    <a:cubicBezTo>
                      <a:pt x="4363" y="64039"/>
                      <a:pt x="12750" y="66283"/>
                      <a:pt x="20333" y="65817"/>
                    </a:cubicBezTo>
                    <a:cubicBezTo>
                      <a:pt x="41766" y="64462"/>
                      <a:pt x="59388" y="42223"/>
                      <a:pt x="55830" y="21044"/>
                    </a:cubicBezTo>
                    <a:cubicBezTo>
                      <a:pt x="54178" y="11216"/>
                      <a:pt x="47315" y="1304"/>
                      <a:pt x="37403" y="118"/>
                    </a:cubicBezTo>
                    <a:cubicBezTo>
                      <a:pt x="28042" y="-984"/>
                      <a:pt x="19697" y="5837"/>
                      <a:pt x="13047" y="12529"/>
                    </a:cubicBezTo>
                    <a:lnTo>
                      <a:pt x="0" y="57769"/>
                    </a:lnTo>
                    <a:close/>
                  </a:path>
                </a:pathLst>
              </a:custGeom>
              <a:solidFill>
                <a:srgbClr val="F9CB9C"/>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7" name="Google Shape;317;p31"/>
              <p:cNvSpPr/>
              <p:nvPr/>
            </p:nvSpPr>
            <p:spPr>
              <a:xfrm>
                <a:off x="2578690" y="1536740"/>
                <a:ext cx="109340" cy="136840"/>
              </a:xfrm>
              <a:custGeom>
                <a:avLst/>
                <a:gdLst/>
                <a:ahLst/>
                <a:cxnLst/>
                <a:rect l="l" t="t" r="r" b="b"/>
                <a:pathLst>
                  <a:path w="26898" h="33663" extrusionOk="0">
                    <a:moveTo>
                      <a:pt x="26898" y="3707"/>
                    </a:moveTo>
                    <a:cubicBezTo>
                      <a:pt x="24060" y="-1334"/>
                      <a:pt x="16054" y="-910"/>
                      <a:pt x="11818" y="3029"/>
                    </a:cubicBezTo>
                    <a:cubicBezTo>
                      <a:pt x="7582" y="7011"/>
                      <a:pt x="6184" y="13026"/>
                      <a:pt x="4956" y="18660"/>
                    </a:cubicBezTo>
                    <a:cubicBezTo>
                      <a:pt x="9573" y="15186"/>
                      <a:pt x="16520" y="21879"/>
                      <a:pt x="14572" y="27301"/>
                    </a:cubicBezTo>
                    <a:cubicBezTo>
                      <a:pt x="12623" y="32723"/>
                      <a:pt x="5507" y="34756"/>
                      <a:pt x="0" y="33105"/>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8" name="Google Shape;318;p31"/>
              <p:cNvSpPr/>
              <p:nvPr/>
            </p:nvSpPr>
            <p:spPr>
              <a:xfrm>
                <a:off x="1971191" y="1161788"/>
                <a:ext cx="398386" cy="764236"/>
              </a:xfrm>
              <a:custGeom>
                <a:avLst/>
                <a:gdLst/>
                <a:ahLst/>
                <a:cxnLst/>
                <a:rect l="l" t="t" r="r" b="b"/>
                <a:pathLst>
                  <a:path w="98004" h="188004" extrusionOk="0">
                    <a:moveTo>
                      <a:pt x="98005" y="2729"/>
                    </a:moveTo>
                    <a:cubicBezTo>
                      <a:pt x="89406" y="-702"/>
                      <a:pt x="79748" y="-406"/>
                      <a:pt x="70598" y="950"/>
                    </a:cubicBezTo>
                    <a:cubicBezTo>
                      <a:pt x="58356" y="2729"/>
                      <a:pt x="46157" y="6329"/>
                      <a:pt x="36075" y="13488"/>
                    </a:cubicBezTo>
                    <a:cubicBezTo>
                      <a:pt x="25994" y="20647"/>
                      <a:pt x="18199" y="31660"/>
                      <a:pt x="16929" y="43945"/>
                    </a:cubicBezTo>
                    <a:cubicBezTo>
                      <a:pt x="15743" y="55085"/>
                      <a:pt x="19851" y="66226"/>
                      <a:pt x="19385" y="77451"/>
                    </a:cubicBezTo>
                    <a:cubicBezTo>
                      <a:pt x="18665" y="94861"/>
                      <a:pt x="7228" y="109856"/>
                      <a:pt x="2442" y="126630"/>
                    </a:cubicBezTo>
                    <a:cubicBezTo>
                      <a:pt x="-1837" y="141668"/>
                      <a:pt x="-439" y="158230"/>
                      <a:pt x="6212" y="172379"/>
                    </a:cubicBezTo>
                    <a:cubicBezTo>
                      <a:pt x="9558" y="179452"/>
                      <a:pt x="14938" y="186442"/>
                      <a:pt x="22605" y="187924"/>
                    </a:cubicBezTo>
                    <a:cubicBezTo>
                      <a:pt x="23664" y="188136"/>
                      <a:pt x="25104" y="187967"/>
                      <a:pt x="25316" y="186908"/>
                    </a:cubicBezTo>
                    <a:cubicBezTo>
                      <a:pt x="25528" y="185849"/>
                      <a:pt x="23198" y="186272"/>
                      <a:pt x="24045" y="186908"/>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19" name="Google Shape;319;p31"/>
              <p:cNvSpPr/>
              <p:nvPr/>
            </p:nvSpPr>
            <p:spPr>
              <a:xfrm>
                <a:off x="1580112" y="1959370"/>
                <a:ext cx="1091371" cy="994693"/>
              </a:xfrm>
              <a:custGeom>
                <a:avLst/>
                <a:gdLst/>
                <a:ahLst/>
                <a:cxnLst/>
                <a:rect l="l" t="t" r="r" b="b"/>
                <a:pathLst>
                  <a:path w="268480" h="244697" extrusionOk="0">
                    <a:moveTo>
                      <a:pt x="264" y="109697"/>
                    </a:moveTo>
                    <a:cubicBezTo>
                      <a:pt x="-2066" y="83181"/>
                      <a:pt x="11192" y="57723"/>
                      <a:pt x="34278" y="44507"/>
                    </a:cubicBezTo>
                    <a:cubicBezTo>
                      <a:pt x="62574" y="28283"/>
                      <a:pt x="104553" y="9348"/>
                      <a:pt x="115100" y="5832"/>
                    </a:cubicBezTo>
                    <a:cubicBezTo>
                      <a:pt x="135517" y="-987"/>
                      <a:pt x="157290" y="-2386"/>
                      <a:pt x="174827" y="4646"/>
                    </a:cubicBezTo>
                    <a:cubicBezTo>
                      <a:pt x="192406" y="11678"/>
                      <a:pt x="234554" y="28071"/>
                      <a:pt x="241586" y="33917"/>
                    </a:cubicBezTo>
                    <a:cubicBezTo>
                      <a:pt x="248617" y="39762"/>
                      <a:pt x="263824" y="78437"/>
                      <a:pt x="267340" y="86612"/>
                    </a:cubicBezTo>
                    <a:cubicBezTo>
                      <a:pt x="270856" y="94830"/>
                      <a:pt x="266154" y="114738"/>
                      <a:pt x="254463" y="113552"/>
                    </a:cubicBezTo>
                    <a:cubicBezTo>
                      <a:pt x="242772" y="112366"/>
                      <a:pt x="219304" y="65517"/>
                      <a:pt x="219304" y="65517"/>
                    </a:cubicBezTo>
                    <a:lnTo>
                      <a:pt x="174785" y="42092"/>
                    </a:lnTo>
                    <a:lnTo>
                      <a:pt x="211087" y="74878"/>
                    </a:lnTo>
                    <a:cubicBezTo>
                      <a:pt x="211087" y="74878"/>
                      <a:pt x="233325" y="117068"/>
                      <a:pt x="235697" y="125243"/>
                    </a:cubicBezTo>
                    <a:cubicBezTo>
                      <a:pt x="238027" y="133462"/>
                      <a:pt x="229852" y="150998"/>
                      <a:pt x="211087" y="140450"/>
                    </a:cubicBezTo>
                    <a:lnTo>
                      <a:pt x="191178" y="109994"/>
                    </a:lnTo>
                    <a:cubicBezTo>
                      <a:pt x="191178" y="109994"/>
                      <a:pt x="206385" y="145153"/>
                      <a:pt x="204055" y="154514"/>
                    </a:cubicBezTo>
                    <a:cubicBezTo>
                      <a:pt x="201725" y="163875"/>
                      <a:pt x="180630" y="168577"/>
                      <a:pt x="173599" y="160360"/>
                    </a:cubicBezTo>
                    <a:cubicBezTo>
                      <a:pt x="177114" y="186114"/>
                      <a:pt x="146658" y="183785"/>
                      <a:pt x="137296" y="169721"/>
                    </a:cubicBezTo>
                    <a:cubicBezTo>
                      <a:pt x="139626" y="228304"/>
                      <a:pt x="112686" y="244698"/>
                      <a:pt x="112686" y="244698"/>
                    </a:cubicBezTo>
                    <a:lnTo>
                      <a:pt x="40081" y="217672"/>
                    </a:lnTo>
                    <a:lnTo>
                      <a:pt x="11955" y="207209"/>
                    </a:lnTo>
                    <a:lnTo>
                      <a:pt x="179" y="109613"/>
                    </a:lnTo>
                    <a:close/>
                  </a:path>
                </a:pathLst>
              </a:custGeom>
              <a:solidFill>
                <a:srgbClr val="F9CB9C"/>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20" name="Google Shape;320;p31"/>
              <p:cNvSpPr/>
              <p:nvPr/>
            </p:nvSpPr>
            <p:spPr>
              <a:xfrm>
                <a:off x="2086133" y="2497146"/>
                <a:ext cx="52345" cy="152389"/>
              </a:xfrm>
              <a:custGeom>
                <a:avLst/>
                <a:gdLst/>
                <a:ahLst/>
                <a:cxnLst/>
                <a:rect l="l" t="t" r="r" b="b"/>
                <a:pathLst>
                  <a:path w="12877" h="37488" extrusionOk="0">
                    <a:moveTo>
                      <a:pt x="12877" y="37488"/>
                    </a:moveTo>
                    <a:lnTo>
                      <a:pt x="0" y="0"/>
                    </a:lnTo>
                  </a:path>
                </a:pathLst>
              </a:custGeom>
              <a:solidFill>
                <a:srgbClr val="F9CB9C"/>
              </a:solid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21" name="Google Shape;321;p31"/>
              <p:cNvSpPr/>
              <p:nvPr/>
            </p:nvSpPr>
            <p:spPr>
              <a:xfrm>
                <a:off x="2005047" y="2268687"/>
                <a:ext cx="281013" cy="342830"/>
              </a:xfrm>
              <a:custGeom>
                <a:avLst/>
                <a:gdLst/>
                <a:ahLst/>
                <a:cxnLst/>
                <a:rect l="l" t="t" r="r" b="b"/>
                <a:pathLst>
                  <a:path w="69130" h="84337" extrusionOk="0">
                    <a:moveTo>
                      <a:pt x="69131" y="84338"/>
                    </a:moveTo>
                    <a:lnTo>
                      <a:pt x="55067" y="46892"/>
                    </a:lnTo>
                    <a:cubicBezTo>
                      <a:pt x="50535" y="34777"/>
                      <a:pt x="41936" y="24569"/>
                      <a:pt x="30753" y="18003"/>
                    </a:cubicBezTo>
                    <a:lnTo>
                      <a:pt x="0" y="0"/>
                    </a:lnTo>
                  </a:path>
                </a:pathLst>
              </a:custGeom>
              <a:solidFill>
                <a:srgbClr val="F9CB9C"/>
              </a:solid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22" name="Google Shape;322;p31"/>
              <p:cNvSpPr/>
              <p:nvPr/>
            </p:nvSpPr>
            <p:spPr>
              <a:xfrm>
                <a:off x="2171699" y="2178301"/>
                <a:ext cx="185791" cy="228498"/>
              </a:xfrm>
              <a:custGeom>
                <a:avLst/>
                <a:gdLst/>
                <a:ahLst/>
                <a:cxnLst/>
                <a:rect l="l" t="t" r="r" b="b"/>
                <a:pathLst>
                  <a:path w="45705" h="56211" extrusionOk="0">
                    <a:moveTo>
                      <a:pt x="45706" y="56211"/>
                    </a:moveTo>
                    <a:lnTo>
                      <a:pt x="41639" y="44520"/>
                    </a:lnTo>
                    <a:cubicBezTo>
                      <a:pt x="38166" y="34565"/>
                      <a:pt x="31981" y="25754"/>
                      <a:pt x="23764" y="19147"/>
                    </a:cubicBezTo>
                    <a:lnTo>
                      <a:pt x="0" y="0"/>
                    </a:lnTo>
                  </a:path>
                </a:pathLst>
              </a:custGeom>
              <a:solidFill>
                <a:srgbClr val="F9CB9C"/>
              </a:solid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23" name="Google Shape;323;p31"/>
              <p:cNvSpPr/>
              <p:nvPr/>
            </p:nvSpPr>
            <p:spPr>
              <a:xfrm>
                <a:off x="1581185" y="2405211"/>
                <a:ext cx="47865" cy="396728"/>
              </a:xfrm>
              <a:custGeom>
                <a:avLst/>
                <a:gdLst/>
                <a:ahLst/>
                <a:cxnLst/>
                <a:rect l="l" t="t" r="r" b="b"/>
                <a:pathLst>
                  <a:path w="11775" h="97596" extrusionOk="0">
                    <a:moveTo>
                      <a:pt x="11776" y="97596"/>
                    </a:moveTo>
                    <a:lnTo>
                      <a:pt x="0" y="0"/>
                    </a:lnTo>
                  </a:path>
                </a:pathLst>
              </a:custGeom>
              <a:solidFill>
                <a:srgbClr val="F9CB9C"/>
              </a:solid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24" name="Google Shape;324;p31"/>
              <p:cNvSpPr/>
              <p:nvPr/>
            </p:nvSpPr>
            <p:spPr>
              <a:xfrm>
                <a:off x="2038272" y="1978253"/>
                <a:ext cx="633303" cy="975807"/>
              </a:xfrm>
              <a:custGeom>
                <a:avLst/>
                <a:gdLst/>
                <a:ahLst/>
                <a:cxnLst/>
                <a:rect l="l" t="t" r="r" b="b"/>
                <a:pathLst>
                  <a:path w="155794" h="240051" extrusionOk="0">
                    <a:moveTo>
                      <a:pt x="62141" y="0"/>
                    </a:moveTo>
                    <a:cubicBezTo>
                      <a:pt x="79721" y="7032"/>
                      <a:pt x="121868" y="23425"/>
                      <a:pt x="128900" y="29271"/>
                    </a:cubicBezTo>
                    <a:cubicBezTo>
                      <a:pt x="135931" y="35116"/>
                      <a:pt x="151139" y="73790"/>
                      <a:pt x="154655" y="81965"/>
                    </a:cubicBezTo>
                    <a:cubicBezTo>
                      <a:pt x="158170" y="90184"/>
                      <a:pt x="153468" y="110092"/>
                      <a:pt x="141777" y="108906"/>
                    </a:cubicBezTo>
                    <a:cubicBezTo>
                      <a:pt x="130086" y="107720"/>
                      <a:pt x="106619" y="60871"/>
                      <a:pt x="106619" y="60871"/>
                    </a:cubicBezTo>
                    <a:lnTo>
                      <a:pt x="62099" y="37446"/>
                    </a:lnTo>
                    <a:lnTo>
                      <a:pt x="98401" y="70232"/>
                    </a:lnTo>
                    <a:cubicBezTo>
                      <a:pt x="98401" y="70232"/>
                      <a:pt x="120640" y="112422"/>
                      <a:pt x="123012" y="120597"/>
                    </a:cubicBezTo>
                    <a:cubicBezTo>
                      <a:pt x="125342" y="128815"/>
                      <a:pt x="117166" y="146352"/>
                      <a:pt x="98401" y="135804"/>
                    </a:cubicBezTo>
                    <a:lnTo>
                      <a:pt x="78492" y="105348"/>
                    </a:lnTo>
                    <a:cubicBezTo>
                      <a:pt x="78492" y="105348"/>
                      <a:pt x="93699" y="140507"/>
                      <a:pt x="91369" y="149868"/>
                    </a:cubicBezTo>
                    <a:cubicBezTo>
                      <a:pt x="89040" y="159229"/>
                      <a:pt x="67945" y="163931"/>
                      <a:pt x="60913" y="155714"/>
                    </a:cubicBezTo>
                    <a:cubicBezTo>
                      <a:pt x="64429" y="181468"/>
                      <a:pt x="33972" y="179138"/>
                      <a:pt x="24611" y="165075"/>
                    </a:cubicBezTo>
                    <a:cubicBezTo>
                      <a:pt x="26941" y="223658"/>
                      <a:pt x="0" y="240051"/>
                      <a:pt x="0" y="240051"/>
                    </a:cubicBezTo>
                  </a:path>
                </a:pathLst>
              </a:custGeom>
              <a:solidFill>
                <a:srgbClr val="F9CB9C"/>
              </a:solid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25" name="Google Shape;325;p31"/>
              <p:cNvSpPr/>
              <p:nvPr/>
            </p:nvSpPr>
            <p:spPr>
              <a:xfrm>
                <a:off x="2873750" y="3156575"/>
                <a:ext cx="793200" cy="907000"/>
              </a:xfrm>
              <a:custGeom>
                <a:avLst/>
                <a:gdLst/>
                <a:ahLst/>
                <a:cxnLst/>
                <a:rect l="l" t="t" r="r" b="b"/>
                <a:pathLst>
                  <a:path w="31728" h="36280" extrusionOk="0">
                    <a:moveTo>
                      <a:pt x="22756" y="36280"/>
                    </a:moveTo>
                    <a:lnTo>
                      <a:pt x="31728" y="1561"/>
                    </a:lnTo>
                    <a:lnTo>
                      <a:pt x="0" y="0"/>
                    </a:lnTo>
                    <a:close/>
                  </a:path>
                </a:pathLst>
              </a:custGeom>
              <a:solidFill>
                <a:srgbClr val="F9CB9C"/>
              </a:solidFill>
              <a:ln>
                <a:noFill/>
              </a:ln>
            </p:spPr>
            <p:txBody>
              <a:bodyPr/>
              <a:lstStyle/>
              <a:p>
                <a:endParaRPr lang="en-US"/>
              </a:p>
            </p:txBody>
          </p:sp>
          <p:sp>
            <p:nvSpPr>
              <p:cNvPr id="326" name="Google Shape;326;p31"/>
              <p:cNvSpPr/>
              <p:nvPr/>
            </p:nvSpPr>
            <p:spPr>
              <a:xfrm>
                <a:off x="2984175" y="3162000"/>
                <a:ext cx="689400" cy="336175"/>
              </a:xfrm>
              <a:custGeom>
                <a:avLst/>
                <a:gdLst/>
                <a:ahLst/>
                <a:cxnLst/>
                <a:rect l="l" t="t" r="r" b="b"/>
                <a:pathLst>
                  <a:path w="27576" h="13447" extrusionOk="0">
                    <a:moveTo>
                      <a:pt x="0" y="0"/>
                    </a:moveTo>
                    <a:lnTo>
                      <a:pt x="24361" y="13447"/>
                    </a:lnTo>
                    <a:lnTo>
                      <a:pt x="27576" y="1072"/>
                    </a:lnTo>
                    <a:close/>
                  </a:path>
                </a:pathLst>
              </a:custGeom>
              <a:solidFill>
                <a:schemeClr val="dk1"/>
              </a:solidFill>
              <a:ln>
                <a:noFill/>
              </a:ln>
            </p:spPr>
            <p:txBody>
              <a:bodyPr/>
              <a:lstStyle/>
              <a:p>
                <a:endParaRPr lang="en-US"/>
              </a:p>
            </p:txBody>
          </p:sp>
          <p:sp>
            <p:nvSpPr>
              <p:cNvPr id="327" name="Google Shape;327;p31"/>
              <p:cNvSpPr/>
              <p:nvPr/>
            </p:nvSpPr>
            <p:spPr>
              <a:xfrm>
                <a:off x="2185989" y="2868501"/>
                <a:ext cx="1264016" cy="1470563"/>
              </a:xfrm>
              <a:custGeom>
                <a:avLst/>
                <a:gdLst/>
                <a:ahLst/>
                <a:cxnLst/>
                <a:rect l="l" t="t" r="r" b="b"/>
                <a:pathLst>
                  <a:path w="310951" h="361762" extrusionOk="0">
                    <a:moveTo>
                      <a:pt x="133559" y="0"/>
                    </a:moveTo>
                    <a:lnTo>
                      <a:pt x="264747" y="153468"/>
                    </a:lnTo>
                    <a:cubicBezTo>
                      <a:pt x="308080" y="194473"/>
                      <a:pt x="333411" y="297364"/>
                      <a:pt x="283470" y="337393"/>
                    </a:cubicBezTo>
                    <a:lnTo>
                      <a:pt x="283470" y="337393"/>
                    </a:lnTo>
                    <a:cubicBezTo>
                      <a:pt x="229038" y="381024"/>
                      <a:pt x="148173" y="364122"/>
                      <a:pt x="115980" y="302235"/>
                    </a:cubicBezTo>
                    <a:cubicBezTo>
                      <a:pt x="80186" y="233485"/>
                      <a:pt x="21307" y="121190"/>
                      <a:pt x="0" y="58583"/>
                    </a:cubicBezTo>
                    <a:lnTo>
                      <a:pt x="133517" y="0"/>
                    </a:lnTo>
                    <a:close/>
                  </a:path>
                </a:pathLst>
              </a:custGeom>
              <a:solidFill>
                <a:srgbClr val="F9CB9C"/>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28" name="Google Shape;328;p31"/>
              <p:cNvSpPr/>
              <p:nvPr/>
            </p:nvSpPr>
            <p:spPr>
              <a:xfrm>
                <a:off x="2600210" y="2911367"/>
                <a:ext cx="157210" cy="161860"/>
              </a:xfrm>
              <a:custGeom>
                <a:avLst/>
                <a:gdLst/>
                <a:ahLst/>
                <a:cxnLst/>
                <a:rect l="l" t="t" r="r" b="b"/>
                <a:pathLst>
                  <a:path w="38674" h="39818" extrusionOk="0">
                    <a:moveTo>
                      <a:pt x="38674" y="0"/>
                    </a:moveTo>
                    <a:cubicBezTo>
                      <a:pt x="38674" y="0"/>
                      <a:pt x="22281" y="30457"/>
                      <a:pt x="0" y="39818"/>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29" name="Google Shape;329;p31"/>
              <p:cNvSpPr/>
              <p:nvPr/>
            </p:nvSpPr>
            <p:spPr>
              <a:xfrm>
                <a:off x="2071673" y="2930477"/>
                <a:ext cx="114332" cy="176153"/>
              </a:xfrm>
              <a:custGeom>
                <a:avLst/>
                <a:gdLst/>
                <a:ahLst/>
                <a:cxnLst/>
                <a:rect l="l" t="t" r="r" b="b"/>
                <a:pathLst>
                  <a:path w="28126" h="43334" extrusionOk="0">
                    <a:moveTo>
                      <a:pt x="28127" y="43334"/>
                    </a:moveTo>
                    <a:cubicBezTo>
                      <a:pt x="28127" y="43334"/>
                      <a:pt x="4702" y="17579"/>
                      <a:pt x="0" y="0"/>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30" name="Google Shape;330;p31"/>
              <p:cNvSpPr/>
              <p:nvPr/>
            </p:nvSpPr>
            <p:spPr>
              <a:xfrm>
                <a:off x="2900115" y="3063730"/>
                <a:ext cx="555726" cy="918987"/>
              </a:xfrm>
              <a:custGeom>
                <a:avLst/>
                <a:gdLst/>
                <a:ahLst/>
                <a:cxnLst/>
                <a:rect l="l" t="t" r="r" b="b"/>
                <a:pathLst>
                  <a:path w="136710" h="226073" extrusionOk="0">
                    <a:moveTo>
                      <a:pt x="0" y="0"/>
                    </a:moveTo>
                    <a:cubicBezTo>
                      <a:pt x="0" y="0"/>
                      <a:pt x="96071" y="105433"/>
                      <a:pt x="105433" y="121826"/>
                    </a:cubicBezTo>
                    <a:cubicBezTo>
                      <a:pt x="114794" y="138219"/>
                      <a:pt x="141735" y="176893"/>
                      <a:pt x="135889" y="226073"/>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31" name="Google Shape;331;p31"/>
              <p:cNvSpPr/>
              <p:nvPr/>
            </p:nvSpPr>
            <p:spPr>
              <a:xfrm>
                <a:off x="1055000" y="2868550"/>
                <a:ext cx="340625" cy="369000"/>
              </a:xfrm>
              <a:custGeom>
                <a:avLst/>
                <a:gdLst/>
                <a:ahLst/>
                <a:cxnLst/>
                <a:rect l="l" t="t" r="r" b="b"/>
                <a:pathLst>
                  <a:path w="13625" h="14760" extrusionOk="0">
                    <a:moveTo>
                      <a:pt x="820" y="0"/>
                    </a:moveTo>
                    <a:lnTo>
                      <a:pt x="0" y="14760"/>
                    </a:lnTo>
                    <a:lnTo>
                      <a:pt x="13625" y="8452"/>
                    </a:lnTo>
                    <a:close/>
                  </a:path>
                </a:pathLst>
              </a:custGeom>
              <a:solidFill>
                <a:schemeClr val="dk1"/>
              </a:solidFill>
              <a:ln>
                <a:noFill/>
              </a:ln>
            </p:spPr>
            <p:txBody>
              <a:bodyPr/>
              <a:lstStyle/>
              <a:p>
                <a:endParaRPr lang="en-US"/>
              </a:p>
            </p:txBody>
          </p:sp>
          <p:sp>
            <p:nvSpPr>
              <p:cNvPr id="332" name="Google Shape;332;p31"/>
              <p:cNvSpPr/>
              <p:nvPr/>
            </p:nvSpPr>
            <p:spPr>
              <a:xfrm>
                <a:off x="1081573" y="2997103"/>
                <a:ext cx="357122" cy="642786"/>
              </a:xfrm>
              <a:custGeom>
                <a:avLst/>
                <a:gdLst/>
                <a:ahLst/>
                <a:cxnLst/>
                <a:rect l="l" t="t" r="r" b="b"/>
                <a:pathLst>
                  <a:path w="87853" h="158127" extrusionOk="0">
                    <a:moveTo>
                      <a:pt x="87854" y="0"/>
                    </a:moveTo>
                    <a:lnTo>
                      <a:pt x="0" y="158128"/>
                    </a:lnTo>
                  </a:path>
                </a:pathLst>
              </a:custGeom>
              <a:solidFill>
                <a:srgbClr val="F9CB9C"/>
              </a:solid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33" name="Google Shape;333;p31"/>
              <p:cNvSpPr/>
              <p:nvPr/>
            </p:nvSpPr>
            <p:spPr>
              <a:xfrm rot="-9750057" flipH="1">
                <a:off x="2443475" y="1425941"/>
                <a:ext cx="69917" cy="13270"/>
              </a:xfrm>
              <a:custGeom>
                <a:avLst/>
                <a:gdLst/>
                <a:ahLst/>
                <a:cxnLst/>
                <a:rect l="l" t="t" r="r" b="b"/>
                <a:pathLst>
                  <a:path w="17197" h="3264" extrusionOk="0">
                    <a:moveTo>
                      <a:pt x="0" y="3265"/>
                    </a:moveTo>
                    <a:cubicBezTo>
                      <a:pt x="4787" y="-463"/>
                      <a:pt x="11818" y="-1056"/>
                      <a:pt x="17198" y="1782"/>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grpSp>
        <p:sp>
          <p:nvSpPr>
            <p:cNvPr id="334" name="Google Shape;334;p31"/>
            <p:cNvSpPr/>
            <p:nvPr/>
          </p:nvSpPr>
          <p:spPr>
            <a:xfrm>
              <a:off x="805504" y="1112127"/>
              <a:ext cx="893413" cy="677336"/>
            </a:xfrm>
            <a:custGeom>
              <a:avLst/>
              <a:gdLst/>
              <a:ahLst/>
              <a:cxnLst/>
              <a:rect l="l" t="t" r="r" b="b"/>
              <a:pathLst>
                <a:path w="214892" h="162919" extrusionOk="0">
                  <a:moveTo>
                    <a:pt x="26644" y="39479"/>
                  </a:moveTo>
                  <a:cubicBezTo>
                    <a:pt x="52907" y="21434"/>
                    <a:pt x="82347" y="8006"/>
                    <a:pt x="113184" y="0"/>
                  </a:cubicBezTo>
                  <a:cubicBezTo>
                    <a:pt x="113820" y="13089"/>
                    <a:pt x="105984" y="24992"/>
                    <a:pt x="97638" y="35116"/>
                  </a:cubicBezTo>
                  <a:cubicBezTo>
                    <a:pt x="81161" y="55025"/>
                    <a:pt x="61379" y="72181"/>
                    <a:pt x="39310" y="85651"/>
                  </a:cubicBezTo>
                  <a:cubicBezTo>
                    <a:pt x="41216" y="65107"/>
                    <a:pt x="53924" y="46638"/>
                    <a:pt x="70317" y="34100"/>
                  </a:cubicBezTo>
                  <a:cubicBezTo>
                    <a:pt x="86710" y="21561"/>
                    <a:pt x="106534" y="14318"/>
                    <a:pt x="126485" y="9107"/>
                  </a:cubicBezTo>
                  <a:cubicBezTo>
                    <a:pt x="131102" y="7879"/>
                    <a:pt x="136143" y="6820"/>
                    <a:pt x="140591" y="8642"/>
                  </a:cubicBezTo>
                  <a:cubicBezTo>
                    <a:pt x="146521" y="11098"/>
                    <a:pt x="149360" y="18215"/>
                    <a:pt x="148766" y="24569"/>
                  </a:cubicBezTo>
                  <a:cubicBezTo>
                    <a:pt x="148173" y="30923"/>
                    <a:pt x="144827" y="36683"/>
                    <a:pt x="141396" y="42063"/>
                  </a:cubicBezTo>
                  <a:cubicBezTo>
                    <a:pt x="114624" y="83660"/>
                    <a:pt x="74595" y="116616"/>
                    <a:pt x="28635" y="134873"/>
                  </a:cubicBezTo>
                  <a:cubicBezTo>
                    <a:pt x="33379" y="107297"/>
                    <a:pt x="60616" y="90311"/>
                    <a:pt x="85354" y="77222"/>
                  </a:cubicBezTo>
                  <a:cubicBezTo>
                    <a:pt x="111660" y="63285"/>
                    <a:pt x="139998" y="49307"/>
                    <a:pt x="169649" y="51890"/>
                  </a:cubicBezTo>
                  <a:cubicBezTo>
                    <a:pt x="173293" y="60913"/>
                    <a:pt x="163635" y="69427"/>
                    <a:pt x="155036" y="73960"/>
                  </a:cubicBezTo>
                  <a:cubicBezTo>
                    <a:pt x="140379" y="81669"/>
                    <a:pt x="124876" y="87769"/>
                    <a:pt x="108864" y="92174"/>
                  </a:cubicBezTo>
                  <a:cubicBezTo>
                    <a:pt x="129239" y="86117"/>
                    <a:pt x="149148" y="78577"/>
                    <a:pt x="168421" y="69554"/>
                  </a:cubicBezTo>
                  <a:cubicBezTo>
                    <a:pt x="148936" y="88023"/>
                    <a:pt x="129493" y="106492"/>
                    <a:pt x="110007" y="124960"/>
                  </a:cubicBezTo>
                  <a:cubicBezTo>
                    <a:pt x="140210" y="128434"/>
                    <a:pt x="171810" y="114752"/>
                    <a:pt x="189982" y="90396"/>
                  </a:cubicBezTo>
                  <a:cubicBezTo>
                    <a:pt x="160881" y="96410"/>
                    <a:pt x="132839" y="107551"/>
                    <a:pt x="107508" y="123097"/>
                  </a:cubicBezTo>
                  <a:cubicBezTo>
                    <a:pt x="132077" y="118141"/>
                    <a:pt x="154866" y="104840"/>
                    <a:pt x="171302" y="85948"/>
                  </a:cubicBezTo>
                  <a:cubicBezTo>
                    <a:pt x="181510" y="74171"/>
                    <a:pt x="189516" y="57525"/>
                    <a:pt x="183078" y="43292"/>
                  </a:cubicBezTo>
                  <a:cubicBezTo>
                    <a:pt x="176978" y="29779"/>
                    <a:pt x="160627" y="24442"/>
                    <a:pt x="145928" y="22536"/>
                  </a:cubicBezTo>
                  <a:cubicBezTo>
                    <a:pt x="120131" y="19189"/>
                    <a:pt x="93614" y="21815"/>
                    <a:pt x="68961" y="30160"/>
                  </a:cubicBezTo>
                  <a:cubicBezTo>
                    <a:pt x="58541" y="33676"/>
                    <a:pt x="47442" y="39310"/>
                    <a:pt x="43884" y="49688"/>
                  </a:cubicBezTo>
                  <a:cubicBezTo>
                    <a:pt x="42359" y="54136"/>
                    <a:pt x="42487" y="58965"/>
                    <a:pt x="42868" y="63666"/>
                  </a:cubicBezTo>
                  <a:cubicBezTo>
                    <a:pt x="44350" y="81203"/>
                    <a:pt x="49984" y="98740"/>
                    <a:pt x="61209" y="112253"/>
                  </a:cubicBezTo>
                  <a:cubicBezTo>
                    <a:pt x="72435" y="125766"/>
                    <a:pt x="89717" y="134831"/>
                    <a:pt x="107254" y="133772"/>
                  </a:cubicBezTo>
                  <a:cubicBezTo>
                    <a:pt x="136016" y="132077"/>
                    <a:pt x="157154" y="105264"/>
                    <a:pt x="166557" y="78026"/>
                  </a:cubicBezTo>
                  <a:cubicBezTo>
                    <a:pt x="170285" y="67309"/>
                    <a:pt x="172784" y="55534"/>
                    <a:pt x="169311" y="44732"/>
                  </a:cubicBezTo>
                  <a:cubicBezTo>
                    <a:pt x="164778" y="30711"/>
                    <a:pt x="150672" y="21349"/>
                    <a:pt x="136186" y="18723"/>
                  </a:cubicBezTo>
                  <a:cubicBezTo>
                    <a:pt x="121699" y="16054"/>
                    <a:pt x="106746" y="19019"/>
                    <a:pt x="92513" y="22874"/>
                  </a:cubicBezTo>
                  <a:cubicBezTo>
                    <a:pt x="59896" y="31727"/>
                    <a:pt x="28593" y="45410"/>
                    <a:pt x="0" y="63413"/>
                  </a:cubicBezTo>
                  <a:cubicBezTo>
                    <a:pt x="19570" y="57270"/>
                    <a:pt x="40030" y="53966"/>
                    <a:pt x="60574" y="53542"/>
                  </a:cubicBezTo>
                  <a:cubicBezTo>
                    <a:pt x="65107" y="53458"/>
                    <a:pt x="70317" y="53797"/>
                    <a:pt x="73113" y="57355"/>
                  </a:cubicBezTo>
                  <a:cubicBezTo>
                    <a:pt x="76205" y="61252"/>
                    <a:pt x="74891" y="66886"/>
                    <a:pt x="73409" y="71588"/>
                  </a:cubicBezTo>
                  <a:cubicBezTo>
                    <a:pt x="69724" y="83491"/>
                    <a:pt x="66081" y="95351"/>
                    <a:pt x="62395" y="107254"/>
                  </a:cubicBezTo>
                  <a:cubicBezTo>
                    <a:pt x="79805" y="102807"/>
                    <a:pt x="94843" y="89887"/>
                    <a:pt x="101832" y="73325"/>
                  </a:cubicBezTo>
                  <a:cubicBezTo>
                    <a:pt x="95817" y="77222"/>
                    <a:pt x="89802" y="81161"/>
                    <a:pt x="83829" y="85058"/>
                  </a:cubicBezTo>
                  <a:cubicBezTo>
                    <a:pt x="84846" y="76544"/>
                    <a:pt x="85905" y="68030"/>
                    <a:pt x="86922" y="59515"/>
                  </a:cubicBezTo>
                  <a:cubicBezTo>
                    <a:pt x="75146" y="68580"/>
                    <a:pt x="76543" y="88913"/>
                    <a:pt x="88150" y="98190"/>
                  </a:cubicBezTo>
                  <a:cubicBezTo>
                    <a:pt x="99756" y="107466"/>
                    <a:pt x="117717" y="105856"/>
                    <a:pt x="129408" y="96707"/>
                  </a:cubicBezTo>
                  <a:cubicBezTo>
                    <a:pt x="141099" y="87515"/>
                    <a:pt x="146902" y="72350"/>
                    <a:pt x="147453" y="57482"/>
                  </a:cubicBezTo>
                  <a:cubicBezTo>
                    <a:pt x="147665" y="52145"/>
                    <a:pt x="147114" y="46426"/>
                    <a:pt x="143853" y="42190"/>
                  </a:cubicBezTo>
                  <a:cubicBezTo>
                    <a:pt x="141565" y="39183"/>
                    <a:pt x="138134" y="37234"/>
                    <a:pt x="134576" y="36090"/>
                  </a:cubicBezTo>
                  <a:cubicBezTo>
                    <a:pt x="118649" y="30880"/>
                    <a:pt x="99714" y="42402"/>
                    <a:pt x="96113" y="58753"/>
                  </a:cubicBezTo>
                  <a:cubicBezTo>
                    <a:pt x="92513" y="75104"/>
                    <a:pt x="103992" y="93022"/>
                    <a:pt x="120131" y="97554"/>
                  </a:cubicBezTo>
                  <a:cubicBezTo>
                    <a:pt x="136270" y="102044"/>
                    <a:pt x="154781" y="93360"/>
                    <a:pt x="162576" y="78535"/>
                  </a:cubicBezTo>
                  <a:cubicBezTo>
                    <a:pt x="164609" y="74680"/>
                    <a:pt x="165964" y="70317"/>
                    <a:pt x="165202" y="66039"/>
                  </a:cubicBezTo>
                  <a:cubicBezTo>
                    <a:pt x="163931" y="59134"/>
                    <a:pt x="156349" y="54093"/>
                    <a:pt x="149486" y="55618"/>
                  </a:cubicBezTo>
                  <a:cubicBezTo>
                    <a:pt x="142624" y="57143"/>
                    <a:pt x="137880" y="64895"/>
                    <a:pt x="139617" y="71715"/>
                  </a:cubicBezTo>
                  <a:cubicBezTo>
                    <a:pt x="147242" y="73621"/>
                    <a:pt x="155925" y="69004"/>
                    <a:pt x="158636" y="61633"/>
                  </a:cubicBezTo>
                  <a:cubicBezTo>
                    <a:pt x="159949" y="58075"/>
                    <a:pt x="159907" y="53924"/>
                    <a:pt x="157916" y="50662"/>
                  </a:cubicBezTo>
                  <a:cubicBezTo>
                    <a:pt x="154781" y="45536"/>
                    <a:pt x="147665" y="44054"/>
                    <a:pt x="141862" y="45664"/>
                  </a:cubicBezTo>
                  <a:cubicBezTo>
                    <a:pt x="136059" y="47273"/>
                    <a:pt x="131272" y="51298"/>
                    <a:pt x="126697" y="55195"/>
                  </a:cubicBezTo>
                  <a:cubicBezTo>
                    <a:pt x="115006" y="65149"/>
                    <a:pt x="103272" y="75146"/>
                    <a:pt x="91581" y="85101"/>
                  </a:cubicBezTo>
                  <a:cubicBezTo>
                    <a:pt x="83067" y="92386"/>
                    <a:pt x="74383" y="99799"/>
                    <a:pt x="68495" y="109372"/>
                  </a:cubicBezTo>
                  <a:cubicBezTo>
                    <a:pt x="62649" y="118946"/>
                    <a:pt x="59981" y="131145"/>
                    <a:pt x="64301" y="141481"/>
                  </a:cubicBezTo>
                  <a:cubicBezTo>
                    <a:pt x="69851" y="154697"/>
                    <a:pt x="85142" y="161263"/>
                    <a:pt x="99418" y="162618"/>
                  </a:cubicBezTo>
                  <a:cubicBezTo>
                    <a:pt x="139744" y="166388"/>
                    <a:pt x="180113" y="134280"/>
                    <a:pt x="185534" y="94123"/>
                  </a:cubicBezTo>
                  <a:cubicBezTo>
                    <a:pt x="180706" y="101875"/>
                    <a:pt x="178206" y="111109"/>
                    <a:pt x="178503" y="120259"/>
                  </a:cubicBezTo>
                  <a:cubicBezTo>
                    <a:pt x="178545" y="122165"/>
                    <a:pt x="178842" y="124283"/>
                    <a:pt x="180239" y="125554"/>
                  </a:cubicBezTo>
                  <a:cubicBezTo>
                    <a:pt x="181468" y="126697"/>
                    <a:pt x="183247" y="126909"/>
                    <a:pt x="184899" y="126994"/>
                  </a:cubicBezTo>
                  <a:cubicBezTo>
                    <a:pt x="195785" y="127333"/>
                    <a:pt x="206587" y="121064"/>
                    <a:pt x="211628" y="111448"/>
                  </a:cubicBezTo>
                  <a:cubicBezTo>
                    <a:pt x="216711" y="101832"/>
                    <a:pt x="215779" y="89379"/>
                    <a:pt x="209383" y="80568"/>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35" name="Google Shape;335;p31"/>
            <p:cNvSpPr/>
            <p:nvPr/>
          </p:nvSpPr>
          <p:spPr>
            <a:xfrm>
              <a:off x="3372825" y="935275"/>
              <a:ext cx="846908" cy="652461"/>
            </a:xfrm>
            <a:custGeom>
              <a:avLst/>
              <a:gdLst/>
              <a:ahLst/>
              <a:cxnLst/>
              <a:rect l="l" t="t" r="r" b="b"/>
              <a:pathLst>
                <a:path w="201885" h="155533" extrusionOk="0">
                  <a:moveTo>
                    <a:pt x="133983" y="31356"/>
                  </a:moveTo>
                  <a:cubicBezTo>
                    <a:pt x="116785" y="20173"/>
                    <a:pt x="95394" y="14836"/>
                    <a:pt x="75315" y="19030"/>
                  </a:cubicBezTo>
                  <a:cubicBezTo>
                    <a:pt x="55237" y="23224"/>
                    <a:pt x="37065" y="37668"/>
                    <a:pt x="30499" y="57069"/>
                  </a:cubicBezTo>
                  <a:cubicBezTo>
                    <a:pt x="23933" y="76469"/>
                    <a:pt x="30414" y="100190"/>
                    <a:pt x="47273" y="111882"/>
                  </a:cubicBezTo>
                  <a:cubicBezTo>
                    <a:pt x="57566" y="119041"/>
                    <a:pt x="70401" y="121370"/>
                    <a:pt x="82855" y="122811"/>
                  </a:cubicBezTo>
                  <a:cubicBezTo>
                    <a:pt x="106577" y="125521"/>
                    <a:pt x="130594" y="125479"/>
                    <a:pt x="154273" y="122726"/>
                  </a:cubicBezTo>
                  <a:cubicBezTo>
                    <a:pt x="158085" y="122302"/>
                    <a:pt x="162067" y="121709"/>
                    <a:pt x="165117" y="119379"/>
                  </a:cubicBezTo>
                  <a:cubicBezTo>
                    <a:pt x="169268" y="116245"/>
                    <a:pt x="170709" y="110611"/>
                    <a:pt x="170920" y="105401"/>
                  </a:cubicBezTo>
                  <a:cubicBezTo>
                    <a:pt x="171726" y="83459"/>
                    <a:pt x="154146" y="63508"/>
                    <a:pt x="133051" y="57492"/>
                  </a:cubicBezTo>
                  <a:cubicBezTo>
                    <a:pt x="111956" y="51477"/>
                    <a:pt x="88743" y="57619"/>
                    <a:pt x="70401" y="69607"/>
                  </a:cubicBezTo>
                  <a:cubicBezTo>
                    <a:pt x="65149" y="73038"/>
                    <a:pt x="59642" y="79180"/>
                    <a:pt x="62523" y="84729"/>
                  </a:cubicBezTo>
                  <a:cubicBezTo>
                    <a:pt x="63878" y="87314"/>
                    <a:pt x="66716" y="88754"/>
                    <a:pt x="69427" y="89855"/>
                  </a:cubicBezTo>
                  <a:cubicBezTo>
                    <a:pt x="96325" y="100911"/>
                    <a:pt x="128773" y="97225"/>
                    <a:pt x="152537" y="80409"/>
                  </a:cubicBezTo>
                  <a:cubicBezTo>
                    <a:pt x="155459" y="78333"/>
                    <a:pt x="158552" y="75622"/>
                    <a:pt x="158678" y="72021"/>
                  </a:cubicBezTo>
                  <a:cubicBezTo>
                    <a:pt x="158933" y="66218"/>
                    <a:pt x="151986" y="63126"/>
                    <a:pt x="146267" y="62237"/>
                  </a:cubicBezTo>
                  <a:cubicBezTo>
                    <a:pt x="127417" y="59229"/>
                    <a:pt x="107636" y="62449"/>
                    <a:pt x="90692" y="71302"/>
                  </a:cubicBezTo>
                  <a:cubicBezTo>
                    <a:pt x="114540" y="71725"/>
                    <a:pt x="138431" y="69861"/>
                    <a:pt x="161898" y="65667"/>
                  </a:cubicBezTo>
                  <a:cubicBezTo>
                    <a:pt x="152664" y="70370"/>
                    <a:pt x="142751" y="73801"/>
                    <a:pt x="132585" y="75876"/>
                  </a:cubicBezTo>
                  <a:cubicBezTo>
                    <a:pt x="144277" y="70115"/>
                    <a:pt x="155248" y="62914"/>
                    <a:pt x="165244" y="54569"/>
                  </a:cubicBezTo>
                  <a:cubicBezTo>
                    <a:pt x="168845" y="51562"/>
                    <a:pt x="172615" y="47538"/>
                    <a:pt x="171852" y="42878"/>
                  </a:cubicBezTo>
                  <a:cubicBezTo>
                    <a:pt x="170920" y="37160"/>
                    <a:pt x="164016" y="34957"/>
                    <a:pt x="158297" y="34025"/>
                  </a:cubicBezTo>
                  <a:cubicBezTo>
                    <a:pt x="142413" y="31399"/>
                    <a:pt x="126401" y="29493"/>
                    <a:pt x="110347" y="28391"/>
                  </a:cubicBezTo>
                  <a:cubicBezTo>
                    <a:pt x="103823" y="27925"/>
                    <a:pt x="96876" y="27713"/>
                    <a:pt x="91115" y="30848"/>
                  </a:cubicBezTo>
                  <a:cubicBezTo>
                    <a:pt x="79890" y="37033"/>
                    <a:pt x="78619" y="52367"/>
                    <a:pt x="78789" y="65201"/>
                  </a:cubicBezTo>
                  <a:cubicBezTo>
                    <a:pt x="78873" y="71937"/>
                    <a:pt x="80864" y="80832"/>
                    <a:pt x="87557" y="81171"/>
                  </a:cubicBezTo>
                  <a:cubicBezTo>
                    <a:pt x="92640" y="81468"/>
                    <a:pt x="96114" y="76300"/>
                    <a:pt x="98232" y="71683"/>
                  </a:cubicBezTo>
                  <a:cubicBezTo>
                    <a:pt x="106746" y="53172"/>
                    <a:pt x="110558" y="32542"/>
                    <a:pt x="109245" y="12252"/>
                  </a:cubicBezTo>
                  <a:cubicBezTo>
                    <a:pt x="109076" y="9923"/>
                    <a:pt x="108864" y="7508"/>
                    <a:pt x="107763" y="5432"/>
                  </a:cubicBezTo>
                  <a:cubicBezTo>
                    <a:pt x="105052" y="180"/>
                    <a:pt x="97766" y="-1176"/>
                    <a:pt x="92301" y="985"/>
                  </a:cubicBezTo>
                  <a:cubicBezTo>
                    <a:pt x="86837" y="3187"/>
                    <a:pt x="82897" y="7974"/>
                    <a:pt x="79509" y="12803"/>
                  </a:cubicBezTo>
                  <a:cubicBezTo>
                    <a:pt x="64344" y="34618"/>
                    <a:pt x="56169" y="61178"/>
                    <a:pt x="56381" y="87737"/>
                  </a:cubicBezTo>
                  <a:cubicBezTo>
                    <a:pt x="59007" y="90490"/>
                    <a:pt x="63158" y="86424"/>
                    <a:pt x="64471" y="82823"/>
                  </a:cubicBezTo>
                  <a:cubicBezTo>
                    <a:pt x="71079" y="65159"/>
                    <a:pt x="72307" y="45505"/>
                    <a:pt x="67902" y="27120"/>
                  </a:cubicBezTo>
                  <a:cubicBezTo>
                    <a:pt x="66886" y="22927"/>
                    <a:pt x="65488" y="18606"/>
                    <a:pt x="62353" y="15599"/>
                  </a:cubicBezTo>
                  <a:cubicBezTo>
                    <a:pt x="53712" y="7339"/>
                    <a:pt x="39521" y="14455"/>
                    <a:pt x="30583" y="22376"/>
                  </a:cubicBezTo>
                  <a:cubicBezTo>
                    <a:pt x="19147" y="32542"/>
                    <a:pt x="8895" y="43979"/>
                    <a:pt x="0" y="56433"/>
                  </a:cubicBezTo>
                  <a:cubicBezTo>
                    <a:pt x="40114" y="64354"/>
                    <a:pt x="80187" y="72318"/>
                    <a:pt x="120301" y="80239"/>
                  </a:cubicBezTo>
                  <a:cubicBezTo>
                    <a:pt x="131569" y="82484"/>
                    <a:pt x="146183" y="83204"/>
                    <a:pt x="151435" y="72954"/>
                  </a:cubicBezTo>
                  <a:cubicBezTo>
                    <a:pt x="154231" y="67489"/>
                    <a:pt x="152918" y="60754"/>
                    <a:pt x="150334" y="55162"/>
                  </a:cubicBezTo>
                  <a:cubicBezTo>
                    <a:pt x="139871" y="32754"/>
                    <a:pt x="109499" y="23774"/>
                    <a:pt x="86795" y="33644"/>
                  </a:cubicBezTo>
                  <a:cubicBezTo>
                    <a:pt x="64090" y="43513"/>
                    <a:pt x="50196" y="68590"/>
                    <a:pt x="49645" y="93328"/>
                  </a:cubicBezTo>
                  <a:cubicBezTo>
                    <a:pt x="49434" y="102139"/>
                    <a:pt x="50831" y="111204"/>
                    <a:pt x="55237" y="118829"/>
                  </a:cubicBezTo>
                  <a:cubicBezTo>
                    <a:pt x="65107" y="135773"/>
                    <a:pt x="88447" y="141279"/>
                    <a:pt x="107042" y="135222"/>
                  </a:cubicBezTo>
                  <a:cubicBezTo>
                    <a:pt x="125681" y="129165"/>
                    <a:pt x="140041" y="114042"/>
                    <a:pt x="150757" y="97649"/>
                  </a:cubicBezTo>
                  <a:cubicBezTo>
                    <a:pt x="157366" y="87525"/>
                    <a:pt x="163126" y="75198"/>
                    <a:pt x="159399" y="63677"/>
                  </a:cubicBezTo>
                  <a:cubicBezTo>
                    <a:pt x="154697" y="49148"/>
                    <a:pt x="137414" y="43048"/>
                    <a:pt x="122165" y="41777"/>
                  </a:cubicBezTo>
                  <a:cubicBezTo>
                    <a:pt x="116150" y="41269"/>
                    <a:pt x="109965" y="41226"/>
                    <a:pt x="104374" y="43471"/>
                  </a:cubicBezTo>
                  <a:cubicBezTo>
                    <a:pt x="95605" y="46987"/>
                    <a:pt x="89760" y="55925"/>
                    <a:pt x="88235" y="65244"/>
                  </a:cubicBezTo>
                  <a:cubicBezTo>
                    <a:pt x="86667" y="74563"/>
                    <a:pt x="88913" y="84179"/>
                    <a:pt x="92640" y="92862"/>
                  </a:cubicBezTo>
                  <a:cubicBezTo>
                    <a:pt x="97639" y="104469"/>
                    <a:pt x="105645" y="115186"/>
                    <a:pt x="116743" y="121201"/>
                  </a:cubicBezTo>
                  <a:cubicBezTo>
                    <a:pt x="127841" y="127258"/>
                    <a:pt x="142243" y="127936"/>
                    <a:pt x="152833" y="121031"/>
                  </a:cubicBezTo>
                  <a:cubicBezTo>
                    <a:pt x="166473" y="112136"/>
                    <a:pt x="170412" y="93879"/>
                    <a:pt x="170116" y="77613"/>
                  </a:cubicBezTo>
                  <a:cubicBezTo>
                    <a:pt x="170073" y="74351"/>
                    <a:pt x="169777" y="70836"/>
                    <a:pt x="167743" y="68294"/>
                  </a:cubicBezTo>
                  <a:cubicBezTo>
                    <a:pt x="164609" y="64354"/>
                    <a:pt x="158297" y="64312"/>
                    <a:pt x="154061" y="66938"/>
                  </a:cubicBezTo>
                  <a:cubicBezTo>
                    <a:pt x="149783" y="69565"/>
                    <a:pt x="147157" y="74182"/>
                    <a:pt x="145081" y="78757"/>
                  </a:cubicBezTo>
                  <a:cubicBezTo>
                    <a:pt x="139278" y="91507"/>
                    <a:pt x="138473" y="110145"/>
                    <a:pt x="151223" y="115864"/>
                  </a:cubicBezTo>
                  <a:cubicBezTo>
                    <a:pt x="156307" y="118151"/>
                    <a:pt x="162195" y="117516"/>
                    <a:pt x="167743" y="116838"/>
                  </a:cubicBezTo>
                  <a:cubicBezTo>
                    <a:pt x="176851" y="115737"/>
                    <a:pt x="186763" y="114254"/>
                    <a:pt x="193074" y="107561"/>
                  </a:cubicBezTo>
                  <a:cubicBezTo>
                    <a:pt x="194473" y="108705"/>
                    <a:pt x="195870" y="109806"/>
                    <a:pt x="197226" y="110950"/>
                  </a:cubicBezTo>
                  <a:cubicBezTo>
                    <a:pt x="199513" y="110314"/>
                    <a:pt x="201377" y="108324"/>
                    <a:pt x="201885" y="106036"/>
                  </a:cubicBezTo>
                  <a:cubicBezTo>
                    <a:pt x="196887" y="136238"/>
                    <a:pt x="165244" y="159367"/>
                    <a:pt x="134915" y="155004"/>
                  </a:cubicBezTo>
                  <a:cubicBezTo>
                    <a:pt x="156179" y="131875"/>
                    <a:pt x="174563" y="106121"/>
                    <a:pt x="189516" y="78502"/>
                  </a:cubicBezTo>
                </a:path>
              </a:pathLst>
            </a:custGeom>
            <a:noFill/>
            <a:ln w="7275" cap="rnd" cmpd="sng">
              <a:solidFill>
                <a:schemeClr val="dk1"/>
              </a:solidFill>
              <a:prstDash val="solid"/>
              <a:round/>
              <a:headEnd type="none" w="sm" len="sm"/>
              <a:tailEnd type="none" w="sm" len="sm"/>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36" name="Google Shape;336;p31"/>
            <p:cNvSpPr/>
            <p:nvPr/>
          </p:nvSpPr>
          <p:spPr>
            <a:xfrm>
              <a:off x="2449023" y="1513249"/>
              <a:ext cx="49772" cy="78657"/>
            </a:xfrm>
            <a:custGeom>
              <a:avLst/>
              <a:gdLst/>
              <a:ahLst/>
              <a:cxnLst/>
              <a:rect l="l" t="t" r="r" b="b"/>
              <a:pathLst>
                <a:path w="31501" h="49704" extrusionOk="0">
                  <a:moveTo>
                    <a:pt x="15751" y="0"/>
                  </a:moveTo>
                  <a:cubicBezTo>
                    <a:pt x="15751" y="0"/>
                    <a:pt x="-3946" y="22747"/>
                    <a:pt x="713" y="36726"/>
                  </a:cubicBezTo>
                  <a:cubicBezTo>
                    <a:pt x="5373" y="50704"/>
                    <a:pt x="15751" y="49688"/>
                    <a:pt x="15751" y="49688"/>
                  </a:cubicBezTo>
                  <a:cubicBezTo>
                    <a:pt x="15751" y="49688"/>
                    <a:pt x="26129" y="50704"/>
                    <a:pt x="30788" y="36726"/>
                  </a:cubicBezTo>
                  <a:cubicBezTo>
                    <a:pt x="35448" y="22747"/>
                    <a:pt x="15751" y="0"/>
                    <a:pt x="15751" y="0"/>
                  </a:cubicBezTo>
                  <a:close/>
                </a:path>
              </a:pathLst>
            </a:custGeom>
            <a:solidFill>
              <a:schemeClr val="accent2"/>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sp>
          <p:nvSpPr>
            <p:cNvPr id="337" name="Google Shape;337;p31"/>
            <p:cNvSpPr/>
            <p:nvPr/>
          </p:nvSpPr>
          <p:spPr>
            <a:xfrm>
              <a:off x="2256323" y="1503699"/>
              <a:ext cx="49772" cy="78657"/>
            </a:xfrm>
            <a:custGeom>
              <a:avLst/>
              <a:gdLst/>
              <a:ahLst/>
              <a:cxnLst/>
              <a:rect l="l" t="t" r="r" b="b"/>
              <a:pathLst>
                <a:path w="31501" h="49704" extrusionOk="0">
                  <a:moveTo>
                    <a:pt x="15751" y="0"/>
                  </a:moveTo>
                  <a:cubicBezTo>
                    <a:pt x="15751" y="0"/>
                    <a:pt x="-3946" y="22747"/>
                    <a:pt x="713" y="36726"/>
                  </a:cubicBezTo>
                  <a:cubicBezTo>
                    <a:pt x="5373" y="50704"/>
                    <a:pt x="15751" y="49688"/>
                    <a:pt x="15751" y="49688"/>
                  </a:cubicBezTo>
                  <a:cubicBezTo>
                    <a:pt x="15751" y="49688"/>
                    <a:pt x="26129" y="50704"/>
                    <a:pt x="30788" y="36726"/>
                  </a:cubicBezTo>
                  <a:cubicBezTo>
                    <a:pt x="35448" y="22747"/>
                    <a:pt x="15751" y="0"/>
                    <a:pt x="15751" y="0"/>
                  </a:cubicBezTo>
                  <a:close/>
                </a:path>
              </a:pathLst>
            </a:custGeom>
            <a:solidFill>
              <a:schemeClr val="accent2"/>
            </a:solidFill>
            <a:ln>
              <a:noFill/>
            </a:ln>
          </p:spPr>
          <p:txBody>
            <a:bodyPr spcFirstLastPara="1" wrap="square" lIns="52400" tIns="26200" rIns="52400" bIns="26200" anchor="ctr" anchorCtr="0">
              <a:noAutofit/>
            </a:bodyPr>
            <a:lstStyle/>
            <a:p>
              <a:pPr marL="0" marR="0" lvl="0" indent="0" algn="l" rtl="0">
                <a:spcBef>
                  <a:spcPts val="0"/>
                </a:spcBef>
                <a:spcAft>
                  <a:spcPts val="0"/>
                </a:spcAft>
                <a:buNone/>
              </a:pPr>
              <a:endParaRPr sz="1070">
                <a:solidFill>
                  <a:schemeClr val="dk1"/>
                </a:solidFill>
                <a:latin typeface="Arial"/>
                <a:ea typeface="Arial"/>
                <a:cs typeface="Arial"/>
                <a:sym typeface="Arial"/>
              </a:endParaRPr>
            </a:p>
          </p:txBody>
        </p:sp>
      </p:grpSp>
      <p:cxnSp>
        <p:nvCxnSpPr>
          <p:cNvPr id="338" name="Google Shape;338;p31"/>
          <p:cNvCxnSpPr/>
          <p:nvPr/>
        </p:nvCxnSpPr>
        <p:spPr>
          <a:xfrm>
            <a:off x="6063675" y="3678150"/>
            <a:ext cx="31671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342"/>
        <p:cNvGrpSpPr/>
        <p:nvPr/>
      </p:nvGrpSpPr>
      <p:grpSpPr>
        <a:xfrm>
          <a:off x="0" y="0"/>
          <a:ext cx="0" cy="0"/>
          <a:chOff x="0" y="0"/>
          <a:chExt cx="0" cy="0"/>
        </a:xfrm>
      </p:grpSpPr>
      <p:sp>
        <p:nvSpPr>
          <p:cNvPr id="343" name="Google Shape;343;p32"/>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What is childhood trauma?</a:t>
            </a:r>
            <a:endParaRPr/>
          </a:p>
        </p:txBody>
      </p:sp>
      <p:sp>
        <p:nvSpPr>
          <p:cNvPr id="344" name="Google Shape;344;p32"/>
          <p:cNvSpPr txBox="1">
            <a:spLocks noGrp="1"/>
          </p:cNvSpPr>
          <p:nvPr>
            <p:ph type="subTitle" idx="1"/>
          </p:nvPr>
        </p:nvSpPr>
        <p:spPr>
          <a:xfrm>
            <a:off x="4025994" y="1500625"/>
            <a:ext cx="4404900" cy="2728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"Trauma would be the </a:t>
            </a:r>
            <a:r>
              <a:rPr lang="en" b="1"/>
              <a:t>impact</a:t>
            </a:r>
            <a:r>
              <a:rPr lang="en"/>
              <a:t> that produces suffering as a consequence of exposure to </a:t>
            </a:r>
            <a:r>
              <a:rPr lang="en" b="1"/>
              <a:t>events</a:t>
            </a:r>
            <a:r>
              <a:rPr lang="en"/>
              <a:t> that jeopardize the physical-emotional integrity and safety of people. In these situations, the person may feel overloaded and overwhelmed by not having sufficient resources to cope or adequately overcome such event"</a:t>
            </a:r>
            <a:endParaRPr/>
          </a:p>
        </p:txBody>
      </p:sp>
      <p:sp>
        <p:nvSpPr>
          <p:cNvPr id="345" name="Google Shape;345;p32"/>
          <p:cNvSpPr txBox="1">
            <a:spLocks noGrp="1"/>
          </p:cNvSpPr>
          <p:nvPr>
            <p:ph type="subTitle" idx="1"/>
          </p:nvPr>
        </p:nvSpPr>
        <p:spPr>
          <a:xfrm>
            <a:off x="743731" y="2290825"/>
            <a:ext cx="2493900" cy="11478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latin typeface="Alata"/>
                <a:ea typeface="Alata"/>
                <a:cs typeface="Alata"/>
                <a:sym typeface="Alata"/>
              </a:rPr>
              <a:t>Maria Dolores Rodriguez Dominguez (2023)</a:t>
            </a:r>
            <a:endParaRPr sz="1700" b="1">
              <a:latin typeface="Alata"/>
              <a:ea typeface="Alata"/>
              <a:cs typeface="Alata"/>
              <a:sym typeface="Alata"/>
            </a:endParaRPr>
          </a:p>
        </p:txBody>
      </p:sp>
      <p:cxnSp>
        <p:nvCxnSpPr>
          <p:cNvPr id="346" name="Google Shape;346;p32"/>
          <p:cNvCxnSpPr/>
          <p:nvPr/>
        </p:nvCxnSpPr>
        <p:spPr>
          <a:xfrm>
            <a:off x="2106450" y="1076350"/>
            <a:ext cx="4931100" cy="0"/>
          </a:xfrm>
          <a:prstGeom prst="straightConnector1">
            <a:avLst/>
          </a:prstGeom>
          <a:noFill/>
          <a:ln w="19050" cap="flat" cmpd="sng">
            <a:solidFill>
              <a:schemeClr val="dk1"/>
            </a:solidFill>
            <a:prstDash val="solid"/>
            <a:round/>
            <a:headEnd type="none" w="med" len="med"/>
            <a:tailEnd type="none" w="med" len="med"/>
          </a:ln>
        </p:spPr>
      </p:cxnSp>
      <p:cxnSp>
        <p:nvCxnSpPr>
          <p:cNvPr id="347" name="Google Shape;347;p32"/>
          <p:cNvCxnSpPr>
            <a:stCxn id="345" idx="3"/>
            <a:endCxn id="344" idx="1"/>
          </p:cNvCxnSpPr>
          <p:nvPr/>
        </p:nvCxnSpPr>
        <p:spPr>
          <a:xfrm>
            <a:off x="3237631" y="2864725"/>
            <a:ext cx="788400" cy="0"/>
          </a:xfrm>
          <a:prstGeom prst="straightConnector1">
            <a:avLst/>
          </a:prstGeom>
          <a:noFill/>
          <a:ln w="9525" cap="flat" cmpd="sng">
            <a:solidFill>
              <a:schemeClr val="dk1"/>
            </a:solidFill>
            <a:prstDash val="solid"/>
            <a:round/>
            <a:headEnd type="none" w="med" len="med"/>
            <a:tailEnd type="stealth" w="med" len="med"/>
          </a:ln>
        </p:spPr>
      </p:cxnSp>
    </p:spTree>
  </p:cSld>
  <p:clrMapOvr>
    <a:masterClrMapping/>
  </p:clrMapOvr>
</p:sld>
</file>

<file path=ppt/theme/theme1.xml><?xml version="1.0" encoding="utf-8"?>
<a:theme xmlns:a="http://schemas.openxmlformats.org/drawingml/2006/main" name="The Effects of Childhood Trauma by Slidesgo">
  <a:themeElements>
    <a:clrScheme name="Simple Light">
      <a:dk1>
        <a:srgbClr val="271046"/>
      </a:dk1>
      <a:lt1>
        <a:srgbClr val="FFFFFF"/>
      </a:lt1>
      <a:dk2>
        <a:srgbClr val="F1B2CA"/>
      </a:dk2>
      <a:lt2>
        <a:srgbClr val="E73DEA"/>
      </a:lt2>
      <a:accent1>
        <a:srgbClr val="6E26DF"/>
      </a:accent1>
      <a:accent2>
        <a:srgbClr val="6FB8FD"/>
      </a:accent2>
      <a:accent3>
        <a:srgbClr val="37225F"/>
      </a:accent3>
      <a:accent4>
        <a:srgbClr val="F9D26E"/>
      </a:accent4>
      <a:accent5>
        <a:srgbClr val="FFFFFF"/>
      </a:accent5>
      <a:accent6>
        <a:srgbClr val="FFFFFF"/>
      </a:accent6>
      <a:hlink>
        <a:srgbClr val="27104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1587</Words>
  <Application>Microsoft Office PowerPoint</Application>
  <PresentationFormat>On-screen Show (16:9)</PresentationFormat>
  <Paragraphs>196</Paragraphs>
  <Slides>38</Slides>
  <Notes>38</Notes>
  <HiddenSlides>3</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38</vt:i4>
      </vt:variant>
    </vt:vector>
  </HeadingPairs>
  <TitlesOfParts>
    <vt:vector size="50" baseType="lpstr">
      <vt:lpstr>Roboto</vt:lpstr>
      <vt:lpstr>Poppins</vt:lpstr>
      <vt:lpstr>Calibri</vt:lpstr>
      <vt:lpstr>Nunito Light</vt:lpstr>
      <vt:lpstr>Times New Roman</vt:lpstr>
      <vt:lpstr>Alata</vt:lpstr>
      <vt:lpstr>Playfair Display</vt:lpstr>
      <vt:lpstr>Anaheim</vt:lpstr>
      <vt:lpstr>Arial</vt:lpstr>
      <vt:lpstr>DM Sans</vt:lpstr>
      <vt:lpstr>Didact Gothic</vt:lpstr>
      <vt:lpstr>The Effects of Childhood Trauma by Slidesgo</vt:lpstr>
      <vt:lpstr>PowerPoint Presentation</vt:lpstr>
      <vt:lpstr>PowerPoint Presentation</vt:lpstr>
      <vt:lpstr>   Trauma Informed Teaching Mandi Allen (Hatfield)  Stephani Casey (Nance)  </vt:lpstr>
      <vt:lpstr>PowerPoint Presentation</vt:lpstr>
      <vt:lpstr>Introduction Mandi Allen Background-BSW, M.Ed., C&amp;I 6 ½ years in social work NISD teacher for 18 years (Kindergarten for 11 years, Pre-K for 7 years)  Stephani Casey  NISD teacher for 13 years (2nd Grade for 5 years, Pre-K for 8 years) </vt:lpstr>
      <vt:lpstr>Trauma Informed  Teaching  </vt:lpstr>
      <vt:lpstr>Table of contents</vt:lpstr>
      <vt:lpstr>01</vt:lpstr>
      <vt:lpstr>What is childhood trauma?</vt:lpstr>
      <vt:lpstr>What is  childhood trauma?</vt:lpstr>
      <vt:lpstr>Discussion Questions Think about a child who struggles in your class? What might that child carry in their invisible backpack?   Examples:  Parents arguing Moving Food insecurity Sleep problems Parent working a lot or at night Foster care Domestic violence Loss of a caregiver  Abuse   Many of our students are carrying things they are too little to explain. </vt:lpstr>
      <vt:lpstr>02</vt:lpstr>
      <vt:lpstr>Although we tend to think that a trauma is caused by a single event that generates post-traumatic stress disorder, there are situations that, repeated over time, can leave a similar imprint.</vt:lpstr>
      <vt:lpstr>Causes of childhood trauma</vt:lpstr>
      <vt:lpstr>Examples:</vt:lpstr>
      <vt:lpstr>How Common is Childhood Trauma? </vt:lpstr>
      <vt:lpstr> Discussion (3-4 minutes)</vt:lpstr>
      <vt:lpstr>03</vt:lpstr>
      <vt:lpstr>Behaviors or signs</vt:lpstr>
      <vt:lpstr>Recognizing Signs of Trauma in Pre-K  </vt:lpstr>
      <vt:lpstr>Trauma and Brain Development</vt:lpstr>
      <vt:lpstr>PowerPoint Presentation</vt:lpstr>
      <vt:lpstr>PowerPoint Presentation</vt:lpstr>
      <vt:lpstr>       The Brain and Trauma  </vt:lpstr>
      <vt:lpstr>Discussion What might a child need most from adults at school if they are experiencing stress or trauma at home? This helps teachers start thinking about their role as protective factors.  Think about a time in your own life when you were stressed or overwhelmed. How did that affect your ability to concentrate or stay calm?</vt:lpstr>
      <vt:lpstr>PowerPoint Presentation</vt:lpstr>
      <vt:lpstr>04</vt:lpstr>
      <vt:lpstr>PowerPoint Presentation</vt:lpstr>
      <vt:lpstr>PowerPoint Presentation</vt:lpstr>
      <vt:lpstr>PowerPoint Presentation</vt:lpstr>
      <vt:lpstr>Creating a Trauma-Sensitive Pre-K Classroom </vt:lpstr>
      <vt:lpstr>PowerPoint Presentation</vt:lpstr>
      <vt:lpstr>Reflection</vt:lpstr>
      <vt:lpstr>  If this topic sparked your curiosity, and you  want to learn more…</vt:lpstr>
      <vt:lpstr>PowerPoint Presentation</vt:lpstr>
      <vt:lpstr>Thanks!</vt:lpstr>
      <vt:lpstr>05</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Allen, Amanda</dc:creator>
  <cp:lastModifiedBy>Allen, Amanda</cp:lastModifiedBy>
  <cp:revision>1</cp:revision>
  <dcterms:modified xsi:type="dcterms:W3CDTF">2026-07-19T02:17:39Z</dcterms:modified>
</cp:coreProperties>
</file>