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275" r:id="rId3"/>
    <p:sldId id="276" r:id="rId4"/>
    <p:sldId id="267" r:id="rId5"/>
    <p:sldId id="288" r:id="rId6"/>
    <p:sldId id="263" r:id="rId7"/>
    <p:sldId id="277" r:id="rId8"/>
    <p:sldId id="289" r:id="rId9"/>
    <p:sldId id="271" r:id="rId10"/>
    <p:sldId id="270" r:id="rId11"/>
    <p:sldId id="262" r:id="rId12"/>
    <p:sldId id="290" r:id="rId13"/>
    <p:sldId id="261" r:id="rId14"/>
    <p:sldId id="291" r:id="rId15"/>
    <p:sldId id="264" r:id="rId16"/>
    <p:sldId id="265" r:id="rId17"/>
    <p:sldId id="266" r:id="rId18"/>
    <p:sldId id="272" r:id="rId19"/>
    <p:sldId id="258" r:id="rId20"/>
    <p:sldId id="260" r:id="rId21"/>
    <p:sldId id="292" r:id="rId22"/>
    <p:sldId id="273" r:id="rId23"/>
    <p:sldId id="278" r:id="rId24"/>
    <p:sldId id="274" r:id="rId25"/>
    <p:sldId id="259" r:id="rId26"/>
    <p:sldId id="295" r:id="rId27"/>
    <p:sldId id="279" r:id="rId28"/>
    <p:sldId id="268" r:id="rId29"/>
    <p:sldId id="297" r:id="rId30"/>
    <p:sldId id="269" r:id="rId31"/>
    <p:sldId id="281" r:id="rId32"/>
    <p:sldId id="283" r:id="rId33"/>
    <p:sldId id="298" r:id="rId34"/>
    <p:sldId id="296" r:id="rId35"/>
    <p:sldId id="282" r:id="rId36"/>
    <p:sldId id="301" r:id="rId37"/>
    <p:sldId id="300" r:id="rId38"/>
    <p:sldId id="299" r:id="rId39"/>
    <p:sldId id="303" r:id="rId40"/>
    <p:sldId id="302" r:id="rId41"/>
    <p:sldId id="285" r:id="rId42"/>
    <p:sldId id="284" r:id="rId4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verview" id="{AD592F73-1C16-4E7F-B32D-A2DF76FA3469}">
          <p14:sldIdLst>
            <p14:sldId id="256"/>
            <p14:sldId id="275"/>
          </p14:sldIdLst>
        </p14:section>
        <p14:section name="Concepts &amp;amp; Doctrines" id="{290E56CD-0A25-48E7-8F11-D725A8F75CFF}">
          <p14:sldIdLst>
            <p14:sldId id="276"/>
            <p14:sldId id="267"/>
            <p14:sldId id="288"/>
            <p14:sldId id="263"/>
          </p14:sldIdLst>
        </p14:section>
        <p14:section name="Federal Statutes" id="{ED872B3A-3EA0-4DA0-8586-20A720F49BEB}">
          <p14:sldIdLst>
            <p14:sldId id="277"/>
            <p14:sldId id="289"/>
            <p14:sldId id="271"/>
            <p14:sldId id="270"/>
            <p14:sldId id="262"/>
            <p14:sldId id="290"/>
            <p14:sldId id="261"/>
            <p14:sldId id="291"/>
            <p14:sldId id="264"/>
            <p14:sldId id="265"/>
            <p14:sldId id="266"/>
            <p14:sldId id="272"/>
            <p14:sldId id="258"/>
            <p14:sldId id="260"/>
            <p14:sldId id="292"/>
            <p14:sldId id="273"/>
          </p14:sldIdLst>
        </p14:section>
        <p14:section name="Tennessee State Law" id="{0E6CBE10-1EFF-4D3F-A887-2944F4D16D62}">
          <p14:sldIdLst>
            <p14:sldId id="278"/>
            <p14:sldId id="274"/>
            <p14:sldId id="259"/>
            <p14:sldId id="295"/>
          </p14:sldIdLst>
        </p14:section>
        <p14:section name="Agencies &amp;amp; Regulators" id="{4DF7F811-25CD-4735-9326-32A24B830142}">
          <p14:sldIdLst>
            <p14:sldId id="279"/>
            <p14:sldId id="268"/>
            <p14:sldId id="297"/>
            <p14:sldId id="269"/>
            <p14:sldId id="281"/>
            <p14:sldId id="283"/>
            <p14:sldId id="298"/>
            <p14:sldId id="296"/>
            <p14:sldId id="282"/>
          </p14:sldIdLst>
        </p14:section>
        <p14:section name="Consumer-Related Organizations" id="{A1BB6E99-94E3-4F89-AAA6-44C7138586F9}">
          <p14:sldIdLst>
            <p14:sldId id="301"/>
            <p14:sldId id="300"/>
            <p14:sldId id="299"/>
            <p14:sldId id="303"/>
            <p14:sldId id="302"/>
          </p14:sldIdLst>
        </p14:section>
        <p14:section name="Wrap-Up" id="{28240940-48EE-4151-8810-2980C711992F}">
          <p14:sldIdLst>
            <p14:sldId id="285"/>
            <p14:sldId id="28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B00945-FAE7-415A-9554-A7E95E8AB76D}" v="2" dt="2026-08-10T18:45:26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30" d="100"/>
          <a:sy n="130" d="100"/>
        </p:scale>
        <p:origin x="16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na Hughes" userId="5dfc8ef1-37f3-4222-8da7-8f868bd850f2" providerId="ADAL" clId="{7238E05C-8C18-45C4-A623-25D616DC6245}"/>
    <pc:docChg chg="undo custSel addSld delSld modSld sldOrd modMainMaster addSection delSection modSection">
      <pc:chgData name="Trina Hughes" userId="5dfc8ef1-37f3-4222-8da7-8f868bd850f2" providerId="ADAL" clId="{7238E05C-8C18-45C4-A623-25D616DC6245}" dt="2026-08-10T19:24:58.923" v="534" actId="20577"/>
      <pc:docMkLst>
        <pc:docMk/>
      </pc:docMkLst>
      <pc:sldChg chg="delSp 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0" sldId="256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56"/>
            <ac:spMk id="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56"/>
            <ac:spMk id="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0" sldId="256"/>
            <ac:spMk id="4" creationId="{00000000-0000-0000-0000-000000000000}"/>
          </ac:spMkLst>
        </pc:spChg>
      </pc:sldChg>
      <pc:sldChg chg="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0" sldId="258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58"/>
            <ac:spMk id="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58"/>
            <ac:spMk id="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58"/>
            <ac:spMk id="4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58"/>
            <ac:spMk id="6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58"/>
            <ac:spMk id="7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58"/>
            <ac:spMk id="10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58"/>
            <ac:spMk id="11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58"/>
            <ac:spMk id="1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0" sldId="258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0" sldId="258"/>
            <ac:spMk id="14" creationId="{00000000-0000-0000-0000-000000000000}"/>
          </ac:spMkLst>
        </pc:spChg>
      </pc:sldChg>
      <pc:sldChg chg="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0" sldId="259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59"/>
            <ac:spMk id="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59"/>
            <ac:spMk id="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59"/>
            <ac:spMk id="4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59"/>
            <ac:spMk id="5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59"/>
            <ac:spMk id="7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59"/>
            <ac:spMk id="8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59"/>
            <ac:spMk id="9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59"/>
            <ac:spMk id="10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59"/>
            <ac:spMk id="11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12:01.321" v="484" actId="20577"/>
          <ac:spMkLst>
            <pc:docMk/>
            <pc:sldMk cId="0" sldId="259"/>
            <ac:spMk id="1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0" sldId="259"/>
            <ac:spMk id="14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0" sldId="259"/>
            <ac:spMk id="15" creationId="{00000000-0000-0000-0000-000000000000}"/>
          </ac:spMkLst>
        </pc:spChg>
      </pc:sldChg>
      <pc:sldChg chg="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0" sldId="260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0"/>
            <ac:spMk id="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0"/>
            <ac:spMk id="4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0"/>
            <ac:spMk id="5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0"/>
            <ac:spMk id="6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0"/>
            <ac:spMk id="7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0"/>
            <ac:spMk id="9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0"/>
            <ac:spMk id="10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0"/>
            <ac:spMk id="11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0"/>
            <ac:spMk id="1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0" sldId="260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0" sldId="260"/>
            <ac:spMk id="14" creationId="{00000000-0000-0000-0000-000000000000}"/>
          </ac:spMkLst>
        </pc:spChg>
      </pc:sldChg>
      <pc:sldChg chg="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0" sldId="261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1"/>
            <ac:spMk id="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1"/>
            <ac:spMk id="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1"/>
            <ac:spMk id="4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1"/>
            <ac:spMk id="5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1"/>
            <ac:spMk id="6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1"/>
            <ac:spMk id="7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1"/>
            <ac:spMk id="8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1"/>
            <ac:spMk id="9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1"/>
            <ac:spMk id="10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0" sldId="261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0" sldId="261"/>
            <ac:spMk id="14" creationId="{00000000-0000-0000-0000-000000000000}"/>
          </ac:spMkLst>
        </pc:spChg>
      </pc:sldChg>
      <pc:sldChg chg="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0" sldId="262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2"/>
            <ac:spMk id="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2"/>
            <ac:spMk id="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2"/>
            <ac:spMk id="4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2"/>
            <ac:spMk id="5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2"/>
            <ac:spMk id="6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2"/>
            <ac:spMk id="7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2"/>
            <ac:spMk id="10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2"/>
            <ac:spMk id="11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2"/>
            <ac:spMk id="1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0" sldId="262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0" sldId="262"/>
            <ac:spMk id="14" creationId="{00000000-0000-0000-0000-000000000000}"/>
          </ac:spMkLst>
        </pc:spChg>
      </pc:sldChg>
      <pc:sldChg chg="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0" sldId="263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3"/>
            <ac:spMk id="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3"/>
            <ac:spMk id="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3"/>
            <ac:spMk id="4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3"/>
            <ac:spMk id="6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8:43:34.057" v="196" actId="20577"/>
          <ac:spMkLst>
            <pc:docMk/>
            <pc:sldMk cId="0" sldId="263"/>
            <ac:spMk id="8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3"/>
            <ac:spMk id="9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8:45:26.022" v="214"/>
          <ac:spMkLst>
            <pc:docMk/>
            <pc:sldMk cId="0" sldId="263"/>
            <ac:spMk id="10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3"/>
            <ac:spMk id="11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0" sldId="263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0" sldId="263"/>
            <ac:spMk id="14" creationId="{00000000-0000-0000-0000-000000000000}"/>
          </ac:spMkLst>
        </pc:spChg>
      </pc:sldChg>
      <pc:sldChg chg="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0" sldId="264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4"/>
            <ac:spMk id="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4"/>
            <ac:spMk id="5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04:44.446" v="301" actId="1076"/>
          <ac:spMkLst>
            <pc:docMk/>
            <pc:sldMk cId="0" sldId="264"/>
            <ac:spMk id="6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4"/>
            <ac:spMk id="7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4"/>
            <ac:spMk id="8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4"/>
            <ac:spMk id="9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4"/>
            <ac:spMk id="10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05:25.049" v="401" actId="20577"/>
          <ac:spMkLst>
            <pc:docMk/>
            <pc:sldMk cId="0" sldId="264"/>
            <ac:spMk id="1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0" sldId="264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0" sldId="264"/>
            <ac:spMk id="14" creationId="{00000000-0000-0000-0000-000000000000}"/>
          </ac:spMkLst>
        </pc:spChg>
      </pc:sldChg>
      <pc:sldChg chg="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0" sldId="265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5"/>
            <ac:spMk id="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5"/>
            <ac:spMk id="4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5"/>
            <ac:spMk id="5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5"/>
            <ac:spMk id="6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5"/>
            <ac:spMk id="9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5"/>
            <ac:spMk id="10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5"/>
            <ac:spMk id="11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5"/>
            <ac:spMk id="1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0" sldId="265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0" sldId="265"/>
            <ac:spMk id="14" creationId="{00000000-0000-0000-0000-000000000000}"/>
          </ac:spMkLst>
        </pc:spChg>
      </pc:sldChg>
      <pc:sldChg chg="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0" sldId="266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6"/>
            <ac:spMk id="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6"/>
            <ac:spMk id="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6"/>
            <ac:spMk id="4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6"/>
            <ac:spMk id="6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6"/>
            <ac:spMk id="7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6"/>
            <ac:spMk id="8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6"/>
            <ac:spMk id="9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6"/>
            <ac:spMk id="11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6"/>
            <ac:spMk id="1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0" sldId="266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0" sldId="266"/>
            <ac:spMk id="14" creationId="{00000000-0000-0000-0000-000000000000}"/>
          </ac:spMkLst>
        </pc:spChg>
      </pc:sldChg>
      <pc:sldChg chg="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0" sldId="267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7"/>
            <ac:spMk id="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7"/>
            <ac:spMk id="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7"/>
            <ac:spMk id="4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7"/>
            <ac:spMk id="5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7"/>
            <ac:spMk id="8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7"/>
            <ac:spMk id="9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7"/>
            <ac:spMk id="10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7"/>
            <ac:spMk id="1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0" sldId="267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0" sldId="267"/>
            <ac:spMk id="14" creationId="{00000000-0000-0000-0000-000000000000}"/>
          </ac:spMkLst>
        </pc:spChg>
      </pc:sldChg>
      <pc:sldChg chg="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0" sldId="268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8"/>
            <ac:spMk id="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8"/>
            <ac:spMk id="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8"/>
            <ac:spMk id="4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8"/>
            <ac:spMk id="5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15:07.818" v="507" actId="20577"/>
          <ac:spMkLst>
            <pc:docMk/>
            <pc:sldMk cId="0" sldId="268"/>
            <ac:spMk id="8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8"/>
            <ac:spMk id="10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8"/>
            <ac:spMk id="11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8"/>
            <ac:spMk id="1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0" sldId="268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0" sldId="268"/>
            <ac:spMk id="14" creationId="{00000000-0000-0000-0000-000000000000}"/>
          </ac:spMkLst>
        </pc:spChg>
      </pc:sldChg>
      <pc:sldChg chg="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0" sldId="269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9"/>
            <ac:spMk id="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9"/>
            <ac:spMk id="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9"/>
            <ac:spMk id="5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9"/>
            <ac:spMk id="6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16:11.261" v="515" actId="20577"/>
          <ac:spMkLst>
            <pc:docMk/>
            <pc:sldMk cId="0" sldId="269"/>
            <ac:spMk id="8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9"/>
            <ac:spMk id="9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9"/>
            <ac:spMk id="10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9"/>
            <ac:spMk id="11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69"/>
            <ac:spMk id="1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0" sldId="269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0" sldId="269"/>
            <ac:spMk id="14" creationId="{00000000-0000-0000-0000-000000000000}"/>
          </ac:spMkLst>
        </pc:spChg>
      </pc:sldChg>
      <pc:sldChg chg="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0" sldId="270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0"/>
            <ac:spMk id="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0"/>
            <ac:spMk id="4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0"/>
            <ac:spMk id="6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0"/>
            <ac:spMk id="7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0"/>
            <ac:spMk id="8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0"/>
            <ac:spMk id="9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0"/>
            <ac:spMk id="10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0"/>
            <ac:spMk id="11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0" sldId="270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0" sldId="270"/>
            <ac:spMk id="14" creationId="{00000000-0000-0000-0000-000000000000}"/>
          </ac:spMkLst>
        </pc:spChg>
      </pc:sldChg>
      <pc:sldChg chg="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0" sldId="271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1"/>
            <ac:spMk id="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1"/>
            <ac:spMk id="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1"/>
            <ac:spMk id="4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1"/>
            <ac:spMk id="5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1"/>
            <ac:spMk id="7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1"/>
            <ac:spMk id="8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1"/>
            <ac:spMk id="9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1"/>
            <ac:spMk id="10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1"/>
            <ac:spMk id="1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0" sldId="271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0" sldId="271"/>
            <ac:spMk id="14" creationId="{00000000-0000-0000-0000-000000000000}"/>
          </ac:spMkLst>
        </pc:spChg>
      </pc:sldChg>
      <pc:sldChg chg="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0" sldId="272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2"/>
            <ac:spMk id="4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2"/>
            <ac:spMk id="5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2"/>
            <ac:spMk id="6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2"/>
            <ac:spMk id="7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2"/>
            <ac:spMk id="8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2"/>
            <ac:spMk id="9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2"/>
            <ac:spMk id="10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2"/>
            <ac:spMk id="11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2"/>
            <ac:spMk id="1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0" sldId="272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0" sldId="272"/>
            <ac:spMk id="14" creationId="{00000000-0000-0000-0000-000000000000}"/>
          </ac:spMkLst>
        </pc:spChg>
      </pc:sldChg>
      <pc:sldChg chg="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0" sldId="273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3"/>
            <ac:spMk id="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3"/>
            <ac:spMk id="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3"/>
            <ac:spMk id="4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3"/>
            <ac:spMk id="5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3"/>
            <ac:spMk id="6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3"/>
            <ac:spMk id="7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3"/>
            <ac:spMk id="8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3"/>
            <ac:spMk id="9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0" sldId="273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0" sldId="273"/>
            <ac:spMk id="14" creationId="{00000000-0000-0000-0000-000000000000}"/>
          </ac:spMkLst>
        </pc:spChg>
      </pc:sldChg>
      <pc:sldChg chg="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0" sldId="274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4"/>
            <ac:spMk id="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4"/>
            <ac:spMk id="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4"/>
            <ac:spMk id="4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4"/>
            <ac:spMk id="5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4"/>
            <ac:spMk id="9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09:32.329" v="406" actId="6549"/>
          <ac:spMkLst>
            <pc:docMk/>
            <pc:sldMk cId="0" sldId="274"/>
            <ac:spMk id="10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0" sldId="274"/>
            <ac:spMk id="11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11:35.444" v="483" actId="20577"/>
          <ac:spMkLst>
            <pc:docMk/>
            <pc:sldMk cId="0" sldId="274"/>
            <ac:spMk id="1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0" sldId="274"/>
            <ac:spMk id="14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0" sldId="274"/>
            <ac:spMk id="15" creationId="{00000000-0000-0000-0000-000000000000}"/>
          </ac:spMkLst>
        </pc:spChg>
      </pc:sldChg>
      <pc:sldChg chg="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0" sldId="275"/>
        </pc:sldMkLst>
        <pc:spChg chg="mod">
          <ac:chgData name="Trina Hughes" userId="5dfc8ef1-37f3-4222-8da7-8f868bd850f2" providerId="ADAL" clId="{7238E05C-8C18-45C4-A623-25D616DC6245}" dt="2026-08-10T18:23:08.989" v="104" actId="20577"/>
          <ac:spMkLst>
            <pc:docMk/>
            <pc:sldMk cId="0" sldId="275"/>
            <ac:spMk id="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0" sldId="275"/>
            <ac:spMk id="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0" sldId="275"/>
            <ac:spMk id="4" creationId="{00000000-0000-0000-0000-000000000000}"/>
          </ac:spMkLst>
        </pc:spChg>
      </pc:sldChg>
      <pc:sldChg chg="addSp delSp 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1266077048" sldId="276"/>
        </pc:sldMkLst>
        <pc:spChg chg="mod">
          <ac:chgData name="Trina Hughes" userId="5dfc8ef1-37f3-4222-8da7-8f868bd850f2" providerId="ADAL" clId="{7238E05C-8C18-45C4-A623-25D616DC6245}" dt="2026-08-10T18:30:37.584" v="149" actId="26606"/>
          <ac:spMkLst>
            <pc:docMk/>
            <pc:sldMk cId="1266077048" sldId="276"/>
            <ac:spMk id="2" creationId="{00000000-0000-0000-0000-000000000000}"/>
          </ac:spMkLst>
        </pc:spChg>
        <pc:spChg chg="del mod">
          <ac:chgData name="Trina Hughes" userId="5dfc8ef1-37f3-4222-8da7-8f868bd850f2" providerId="ADAL" clId="{7238E05C-8C18-45C4-A623-25D616DC6245}" dt="2026-08-10T18:30:37.584" v="149" actId="26606"/>
          <ac:spMkLst>
            <pc:docMk/>
            <pc:sldMk cId="1266077048" sldId="276"/>
            <ac:spMk id="3" creationId="{00000000-0000-0000-0000-000000000000}"/>
          </ac:spMkLst>
        </pc:spChg>
        <pc:spChg chg="del mod">
          <ac:chgData name="Trina Hughes" userId="5dfc8ef1-37f3-4222-8da7-8f868bd850f2" providerId="ADAL" clId="{7238E05C-8C18-45C4-A623-25D616DC6245}" dt="2026-08-10T18:30:37.584" v="149" actId="26606"/>
          <ac:spMkLst>
            <pc:docMk/>
            <pc:sldMk cId="1266077048" sldId="276"/>
            <ac:spMk id="4" creationId="{00000000-0000-0000-0000-000000000000}"/>
          </ac:spMkLst>
        </pc:spChg>
        <pc:spChg chg="add">
          <ac:chgData name="Trina Hughes" userId="5dfc8ef1-37f3-4222-8da7-8f868bd850f2" providerId="ADAL" clId="{7238E05C-8C18-45C4-A623-25D616DC6245}" dt="2026-08-10T18:33:59.451" v="153" actId="26606"/>
          <ac:spMkLst>
            <pc:docMk/>
            <pc:sldMk cId="1266077048" sldId="276"/>
            <ac:spMk id="9" creationId="{00000000-0000-0000-0000-000000000000}"/>
          </ac:spMkLst>
        </pc:spChg>
      </pc:sldChg>
      <pc:sldChg chg="addSp delSp 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2300147295" sldId="277"/>
        </pc:sldMkLst>
        <pc:spChg chg="mod">
          <ac:chgData name="Trina Hughes" userId="5dfc8ef1-37f3-4222-8da7-8f868bd850f2" providerId="ADAL" clId="{7238E05C-8C18-45C4-A623-25D616DC6245}" dt="2026-08-10T18:32:24.033" v="150" actId="26606"/>
          <ac:spMkLst>
            <pc:docMk/>
            <pc:sldMk cId="2300147295" sldId="277"/>
            <ac:spMk id="2" creationId="{00000000-0000-0000-0000-000000000000}"/>
          </ac:spMkLst>
        </pc:spChg>
        <pc:spChg chg="del mod">
          <ac:chgData name="Trina Hughes" userId="5dfc8ef1-37f3-4222-8da7-8f868bd850f2" providerId="ADAL" clId="{7238E05C-8C18-45C4-A623-25D616DC6245}" dt="2026-08-10T18:32:24.033" v="150" actId="26606"/>
          <ac:spMkLst>
            <pc:docMk/>
            <pc:sldMk cId="2300147295" sldId="277"/>
            <ac:spMk id="3" creationId="{00000000-0000-0000-0000-000000000000}"/>
          </ac:spMkLst>
        </pc:spChg>
        <pc:spChg chg="del mod">
          <ac:chgData name="Trina Hughes" userId="5dfc8ef1-37f3-4222-8da7-8f868bd850f2" providerId="ADAL" clId="{7238E05C-8C18-45C4-A623-25D616DC6245}" dt="2026-08-10T18:32:24.033" v="150" actId="26606"/>
          <ac:spMkLst>
            <pc:docMk/>
            <pc:sldMk cId="2300147295" sldId="277"/>
            <ac:spMk id="4" creationId="{00000000-0000-0000-0000-000000000000}"/>
          </ac:spMkLst>
        </pc:spChg>
        <pc:spChg chg="add">
          <ac:chgData name="Trina Hughes" userId="5dfc8ef1-37f3-4222-8da7-8f868bd850f2" providerId="ADAL" clId="{7238E05C-8C18-45C4-A623-25D616DC6245}" dt="2026-08-10T18:33:59.451" v="153" actId="26606"/>
          <ac:spMkLst>
            <pc:docMk/>
            <pc:sldMk cId="2300147295" sldId="277"/>
            <ac:spMk id="9" creationId="{00000000-0000-0000-0000-000000000000}"/>
          </ac:spMkLst>
        </pc:spChg>
      </pc:sldChg>
      <pc:sldChg chg="addSp delSp 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1776425212" sldId="278"/>
        </pc:sldMkLst>
        <pc:spChg chg="mod">
          <ac:chgData name="Trina Hughes" userId="5dfc8ef1-37f3-4222-8da7-8f868bd850f2" providerId="ADAL" clId="{7238E05C-8C18-45C4-A623-25D616DC6245}" dt="2026-08-10T18:32:24.033" v="150" actId="26606"/>
          <ac:spMkLst>
            <pc:docMk/>
            <pc:sldMk cId="1776425212" sldId="278"/>
            <ac:spMk id="2" creationId="{00000000-0000-0000-0000-000000000000}"/>
          </ac:spMkLst>
        </pc:spChg>
        <pc:spChg chg="del mod">
          <ac:chgData name="Trina Hughes" userId="5dfc8ef1-37f3-4222-8da7-8f868bd850f2" providerId="ADAL" clId="{7238E05C-8C18-45C4-A623-25D616DC6245}" dt="2026-08-10T18:32:24.033" v="150" actId="26606"/>
          <ac:spMkLst>
            <pc:docMk/>
            <pc:sldMk cId="1776425212" sldId="278"/>
            <ac:spMk id="3" creationId="{00000000-0000-0000-0000-000000000000}"/>
          </ac:spMkLst>
        </pc:spChg>
        <pc:spChg chg="del mod">
          <ac:chgData name="Trina Hughes" userId="5dfc8ef1-37f3-4222-8da7-8f868bd850f2" providerId="ADAL" clId="{7238E05C-8C18-45C4-A623-25D616DC6245}" dt="2026-08-10T18:32:24.033" v="150" actId="26606"/>
          <ac:spMkLst>
            <pc:docMk/>
            <pc:sldMk cId="1776425212" sldId="278"/>
            <ac:spMk id="4" creationId="{00000000-0000-0000-0000-000000000000}"/>
          </ac:spMkLst>
        </pc:spChg>
        <pc:spChg chg="add">
          <ac:chgData name="Trina Hughes" userId="5dfc8ef1-37f3-4222-8da7-8f868bd850f2" providerId="ADAL" clId="{7238E05C-8C18-45C4-A623-25D616DC6245}" dt="2026-08-10T18:33:59.451" v="153" actId="26606"/>
          <ac:spMkLst>
            <pc:docMk/>
            <pc:sldMk cId="1776425212" sldId="278"/>
            <ac:spMk id="9" creationId="{00000000-0000-0000-0000-000000000000}"/>
          </ac:spMkLst>
        </pc:spChg>
      </pc:sldChg>
      <pc:sldChg chg="addSp delSp modSp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2423714937" sldId="279"/>
        </pc:sldMkLst>
        <pc:spChg chg="mod">
          <ac:chgData name="Trina Hughes" userId="5dfc8ef1-37f3-4222-8da7-8f868bd850f2" providerId="ADAL" clId="{7238E05C-8C18-45C4-A623-25D616DC6245}" dt="2026-08-10T18:32:24.033" v="150" actId="26606"/>
          <ac:spMkLst>
            <pc:docMk/>
            <pc:sldMk cId="2423714937" sldId="279"/>
            <ac:spMk id="2" creationId="{00000000-0000-0000-0000-000000000000}"/>
          </ac:spMkLst>
        </pc:spChg>
        <pc:spChg chg="del mod">
          <ac:chgData name="Trina Hughes" userId="5dfc8ef1-37f3-4222-8da7-8f868bd850f2" providerId="ADAL" clId="{7238E05C-8C18-45C4-A623-25D616DC6245}" dt="2026-08-10T18:32:24.033" v="150" actId="26606"/>
          <ac:spMkLst>
            <pc:docMk/>
            <pc:sldMk cId="2423714937" sldId="279"/>
            <ac:spMk id="3" creationId="{00000000-0000-0000-0000-000000000000}"/>
          </ac:spMkLst>
        </pc:spChg>
        <pc:spChg chg="del mod">
          <ac:chgData name="Trina Hughes" userId="5dfc8ef1-37f3-4222-8da7-8f868bd850f2" providerId="ADAL" clId="{7238E05C-8C18-45C4-A623-25D616DC6245}" dt="2026-08-10T18:32:24.033" v="150" actId="26606"/>
          <ac:spMkLst>
            <pc:docMk/>
            <pc:sldMk cId="2423714937" sldId="279"/>
            <ac:spMk id="4" creationId="{00000000-0000-0000-0000-000000000000}"/>
          </ac:spMkLst>
        </pc:spChg>
        <pc:spChg chg="add">
          <ac:chgData name="Trina Hughes" userId="5dfc8ef1-37f3-4222-8da7-8f868bd850f2" providerId="ADAL" clId="{7238E05C-8C18-45C4-A623-25D616DC6245}" dt="2026-08-10T18:33:59.451" v="153" actId="26606"/>
          <ac:spMkLst>
            <pc:docMk/>
            <pc:sldMk cId="2423714937" sldId="279"/>
            <ac:spMk id="9" creationId="{00000000-0000-0000-0000-000000000000}"/>
          </ac:spMkLst>
        </pc:spChg>
      </pc:sldChg>
      <pc:sldChg chg="modSp add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2036267961" sldId="281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036267961" sldId="281"/>
            <ac:spMk id="2" creationId="{854FBEB4-BB82-2956-90A0-06621BDBC3BB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036267961" sldId="281"/>
            <ac:spMk id="3" creationId="{D8E450DF-3055-972E-711E-13EAAE335915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036267961" sldId="281"/>
            <ac:spMk id="4" creationId="{CDD598A6-40BD-BBC2-0ED5-69F79FF3D617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036267961" sldId="281"/>
            <ac:spMk id="5" creationId="{DE10CAEA-FBF9-EB15-946E-DF83B0871DBB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036267961" sldId="281"/>
            <ac:spMk id="6" creationId="{E691F3F2-8131-DB05-6879-5782C9093169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036267961" sldId="281"/>
            <ac:spMk id="7" creationId="{F48889AB-B5E2-AE85-5F96-C46AB1629252}"/>
          </ac:spMkLst>
        </pc:spChg>
        <pc:spChg chg="mod">
          <ac:chgData name="Trina Hughes" userId="5dfc8ef1-37f3-4222-8da7-8f868bd850f2" providerId="ADAL" clId="{7238E05C-8C18-45C4-A623-25D616DC6245}" dt="2026-08-10T19:16:24.752" v="518" actId="20577"/>
          <ac:spMkLst>
            <pc:docMk/>
            <pc:sldMk cId="2036267961" sldId="281"/>
            <ac:spMk id="8" creationId="{3BCE1575-5B8B-52D9-F054-FA9C353628A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036267961" sldId="281"/>
            <ac:spMk id="10" creationId="{E99A174B-F177-1C4D-E6DC-5421DCE5466C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036267961" sldId="281"/>
            <ac:spMk id="11" creationId="{96C5D8EB-D5CA-2F75-6BAA-05AF73F710E1}"/>
          </ac:spMkLst>
        </pc:spChg>
        <pc:spChg chg="mod">
          <ac:chgData name="Trina Hughes" userId="5dfc8ef1-37f3-4222-8da7-8f868bd850f2" providerId="ADAL" clId="{7238E05C-8C18-45C4-A623-25D616DC6245}" dt="2026-08-05T13:24:13.669" v="88" actId="26606"/>
          <ac:spMkLst>
            <pc:docMk/>
            <pc:sldMk cId="2036267961" sldId="281"/>
            <ac:spMk id="12" creationId="{1AC5408C-E312-FD26-AFEE-9B3ED417605D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2036267961" sldId="281"/>
            <ac:spMk id="13" creationId="{531A2414-623B-8A2A-C4C5-4C25688225F3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2036267961" sldId="281"/>
            <ac:spMk id="14" creationId="{99EC0860-BCCC-E49A-2448-11F1CE554C0B}"/>
          </ac:spMkLst>
        </pc:spChg>
      </pc:sldChg>
      <pc:sldChg chg="modSp add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2941535908" sldId="282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941535908" sldId="282"/>
            <ac:spMk id="2" creationId="{854FBEB4-BB82-2956-90A0-06621BDBC3BB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941535908" sldId="282"/>
            <ac:spMk id="3" creationId="{D8E450DF-3055-972E-711E-13EAAE335915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941535908" sldId="282"/>
            <ac:spMk id="4" creationId="{CDD598A6-40BD-BBC2-0ED5-69F79FF3D617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941535908" sldId="282"/>
            <ac:spMk id="7" creationId="{F48889AB-B5E2-AE85-5F96-C46AB1629252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941535908" sldId="282"/>
            <ac:spMk id="8" creationId="{3BCE1575-5B8B-52D9-F054-FA9C353628A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941535908" sldId="282"/>
            <ac:spMk id="9" creationId="{F362754D-FDCE-EFC7-36ED-6B0EC335E95D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941535908" sldId="282"/>
            <ac:spMk id="10" creationId="{E99A174B-F177-1C4D-E6DC-5421DCE5466C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941535908" sldId="282"/>
            <ac:spMk id="11" creationId="{96C5D8EB-D5CA-2F75-6BAA-05AF73F710E1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2941535908" sldId="282"/>
            <ac:spMk id="13" creationId="{531A2414-623B-8A2A-C4C5-4C25688225F3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2941535908" sldId="282"/>
            <ac:spMk id="14" creationId="{99EC0860-BCCC-E49A-2448-11F1CE554C0B}"/>
          </ac:spMkLst>
        </pc:spChg>
      </pc:sldChg>
      <pc:sldChg chg="modSp add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2159188740" sldId="283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159188740" sldId="283"/>
            <ac:spMk id="3" creationId="{D8E450DF-3055-972E-711E-13EAAE335915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159188740" sldId="283"/>
            <ac:spMk id="4" creationId="{CDD598A6-40BD-BBC2-0ED5-69F79FF3D617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159188740" sldId="283"/>
            <ac:spMk id="5" creationId="{DE10CAEA-FBF9-EB15-946E-DF83B0871DBB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159188740" sldId="283"/>
            <ac:spMk id="6" creationId="{E691F3F2-8131-DB05-6879-5782C9093169}"/>
          </ac:spMkLst>
        </pc:spChg>
        <pc:spChg chg="mod">
          <ac:chgData name="Trina Hughes" userId="5dfc8ef1-37f3-4222-8da7-8f868bd850f2" providerId="ADAL" clId="{7238E05C-8C18-45C4-A623-25D616DC6245}" dt="2026-08-10T19:17:15.003" v="523" actId="20577"/>
          <ac:spMkLst>
            <pc:docMk/>
            <pc:sldMk cId="2159188740" sldId="283"/>
            <ac:spMk id="8" creationId="{3BCE1575-5B8B-52D9-F054-FA9C353628A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159188740" sldId="283"/>
            <ac:spMk id="9" creationId="{F362754D-FDCE-EFC7-36ED-6B0EC335E95D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159188740" sldId="283"/>
            <ac:spMk id="11" creationId="{96C5D8EB-D5CA-2F75-6BAA-05AF73F710E1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2159188740" sldId="283"/>
            <ac:spMk id="12" creationId="{1AC5408C-E312-FD26-AFEE-9B3ED417605D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2159188740" sldId="283"/>
            <ac:spMk id="13" creationId="{531A2414-623B-8A2A-C4C5-4C25688225F3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2159188740" sldId="283"/>
            <ac:spMk id="14" creationId="{99EC0860-BCCC-E49A-2448-11F1CE554C0B}"/>
          </ac:spMkLst>
        </pc:spChg>
      </pc:sldChg>
      <pc:sldChg chg="modSp add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3200169370" sldId="284"/>
        </pc:sldMkLst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3200169370" sldId="284"/>
            <ac:spMk id="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3200169370" sldId="284"/>
            <ac:spMk id="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3:27.487" v="95" actId="26606"/>
          <ac:spMkLst>
            <pc:docMk/>
            <pc:sldMk cId="3200169370" sldId="284"/>
            <ac:spMk id="4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3200169370" sldId="284"/>
            <ac:spMk id="20" creationId="{C6E4D4BB-09AA-7A2E-8732-43F954E512E8}"/>
          </ac:spMkLst>
        </pc:spChg>
      </pc:sldChg>
      <pc:sldChg chg="addSp delSp modSp add mod ord modClrScheme chgLayout">
        <pc:chgData name="Trina Hughes" userId="5dfc8ef1-37f3-4222-8da7-8f868bd850f2" providerId="ADAL" clId="{7238E05C-8C18-45C4-A623-25D616DC6245}" dt="2026-08-10T19:21:40.374" v="532" actId="26606"/>
        <pc:sldMkLst>
          <pc:docMk/>
          <pc:sldMk cId="34381163" sldId="285"/>
        </pc:sldMkLst>
        <pc:spChg chg="mod">
          <ac:chgData name="Trina Hughes" userId="5dfc8ef1-37f3-4222-8da7-8f868bd850f2" providerId="ADAL" clId="{7238E05C-8C18-45C4-A623-25D616DC6245}" dt="2026-08-10T18:34:12.919" v="158" actId="6549"/>
          <ac:spMkLst>
            <pc:docMk/>
            <pc:sldMk cId="34381163" sldId="285"/>
            <ac:spMk id="2" creationId="{00000000-0000-0000-0000-000000000000}"/>
          </ac:spMkLst>
        </pc:spChg>
        <pc:spChg chg="del mod">
          <ac:chgData name="Trina Hughes" userId="5dfc8ef1-37f3-4222-8da7-8f868bd850f2" providerId="ADAL" clId="{7238E05C-8C18-45C4-A623-25D616DC6245}" dt="2026-08-10T18:33:59.651" v="154" actId="478"/>
          <ac:spMkLst>
            <pc:docMk/>
            <pc:sldMk cId="34381163" sldId="285"/>
            <ac:spMk id="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8:33:14.956" v="151" actId="6549"/>
          <ac:spMkLst>
            <pc:docMk/>
            <pc:sldMk cId="34381163" sldId="285"/>
            <ac:spMk id="4" creationId="{00000000-0000-0000-0000-000000000000}"/>
          </ac:spMkLst>
        </pc:spChg>
        <pc:picChg chg="add mod">
          <ac:chgData name="Trina Hughes" userId="5dfc8ef1-37f3-4222-8da7-8f868bd850f2" providerId="ADAL" clId="{7238E05C-8C18-45C4-A623-25D616DC6245}" dt="2026-08-10T18:34:10.465" v="157" actId="1076"/>
          <ac:picMkLst>
            <pc:docMk/>
            <pc:sldMk cId="34381163" sldId="285"/>
            <ac:picMk id="6" creationId="{46440952-DBA4-6732-F825-3344CF3D5085}"/>
          </ac:picMkLst>
        </pc:picChg>
      </pc:sldChg>
      <pc:sldChg chg="modSp add del mod modShow">
        <pc:chgData name="Trina Hughes" userId="5dfc8ef1-37f3-4222-8da7-8f868bd850f2" providerId="ADAL" clId="{7238E05C-8C18-45C4-A623-25D616DC6245}" dt="2026-08-10T18:45:50.372" v="215" actId="2696"/>
        <pc:sldMkLst>
          <pc:docMk/>
          <pc:sldMk cId="4141744584" sldId="286"/>
        </pc:sldMkLst>
        <pc:spChg chg="mod">
          <ac:chgData name="Trina Hughes" userId="5dfc8ef1-37f3-4222-8da7-8f868bd850f2" providerId="ADAL" clId="{7238E05C-8C18-45C4-A623-25D616DC6245}" dt="2026-08-10T18:43:45.454" v="197" actId="26606"/>
          <ac:spMkLst>
            <pc:docMk/>
            <pc:sldMk cId="4141744584" sldId="286"/>
            <ac:spMk id="14" creationId="{00000000-0000-0000-0000-000000000000}"/>
          </ac:spMkLst>
        </pc:spChg>
      </pc:sldChg>
      <pc:sldChg chg="modSp add del mod ord modShow">
        <pc:chgData name="Trina Hughes" userId="5dfc8ef1-37f3-4222-8da7-8f868bd850f2" providerId="ADAL" clId="{7238E05C-8C18-45C4-A623-25D616DC6245}" dt="2026-08-10T18:45:54.029" v="216" actId="2696"/>
        <pc:sldMkLst>
          <pc:docMk/>
          <pc:sldMk cId="2385314652" sldId="287"/>
        </pc:sldMkLst>
        <pc:spChg chg="mod">
          <ac:chgData name="Trina Hughes" userId="5dfc8ef1-37f3-4222-8da7-8f868bd850f2" providerId="ADAL" clId="{7238E05C-8C18-45C4-A623-25D616DC6245}" dt="2026-08-10T18:43:45.454" v="197" actId="26606"/>
          <ac:spMkLst>
            <pc:docMk/>
            <pc:sldMk cId="2385314652" sldId="287"/>
            <ac:spMk id="14" creationId="{00000000-0000-0000-0000-000000000000}"/>
          </ac:spMkLst>
        </pc:spChg>
      </pc:sldChg>
      <pc:sldChg chg="modSp add mod ord">
        <pc:chgData name="Trina Hughes" userId="5dfc8ef1-37f3-4222-8da7-8f868bd850f2" providerId="ADAL" clId="{7238E05C-8C18-45C4-A623-25D616DC6245}" dt="2026-08-10T19:21:40.374" v="532" actId="26606"/>
        <pc:sldMkLst>
          <pc:docMk/>
          <pc:sldMk cId="3805351878" sldId="288"/>
        </pc:sldMkLst>
        <pc:spChg chg="mod">
          <ac:chgData name="Trina Hughes" userId="5dfc8ef1-37f3-4222-8da7-8f868bd850f2" providerId="ADAL" clId="{7238E05C-8C18-45C4-A623-25D616DC6245}" dt="2026-08-10T18:41:13.046" v="162" actId="20577"/>
          <ac:spMkLst>
            <pc:docMk/>
            <pc:sldMk cId="3805351878" sldId="288"/>
            <ac:spMk id="8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8:42:41.191" v="173" actId="20577"/>
          <ac:spMkLst>
            <pc:docMk/>
            <pc:sldMk cId="3805351878" sldId="288"/>
            <ac:spMk id="10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8:42:28.835" v="171" actId="20577"/>
          <ac:spMkLst>
            <pc:docMk/>
            <pc:sldMk cId="3805351878" sldId="288"/>
            <ac:spMk id="1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3805351878" sldId="288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3805351878" sldId="288"/>
            <ac:spMk id="14" creationId="{00000000-0000-0000-0000-000000000000}"/>
          </ac:spMkLst>
        </pc:spChg>
      </pc:sldChg>
      <pc:sldChg chg="modSp add mod ord">
        <pc:chgData name="Trina Hughes" userId="5dfc8ef1-37f3-4222-8da7-8f868bd850f2" providerId="ADAL" clId="{7238E05C-8C18-45C4-A623-25D616DC6245}" dt="2026-08-10T19:21:40.374" v="532" actId="26606"/>
        <pc:sldMkLst>
          <pc:docMk/>
          <pc:sldMk cId="1028248450" sldId="289"/>
        </pc:sldMkLst>
        <pc:spChg chg="mod">
          <ac:chgData name="Trina Hughes" userId="5dfc8ef1-37f3-4222-8da7-8f868bd850f2" providerId="ADAL" clId="{7238E05C-8C18-45C4-A623-25D616DC6245}" dt="2026-08-10T18:53:27.284" v="298" actId="20577"/>
          <ac:spMkLst>
            <pc:docMk/>
            <pc:sldMk cId="1028248450" sldId="289"/>
            <ac:spMk id="12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1028248450" sldId="289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1028248450" sldId="289"/>
            <ac:spMk id="14" creationId="{00000000-0000-0000-0000-000000000000}"/>
          </ac:spMkLst>
        </pc:spChg>
      </pc:sldChg>
      <pc:sldChg chg="modSp add mod ord">
        <pc:chgData name="Trina Hughes" userId="5dfc8ef1-37f3-4222-8da7-8f868bd850f2" providerId="ADAL" clId="{7238E05C-8C18-45C4-A623-25D616DC6245}" dt="2026-08-10T19:21:40.374" v="532" actId="26606"/>
        <pc:sldMkLst>
          <pc:docMk/>
          <pc:sldMk cId="3720803141" sldId="290"/>
        </pc:sldMkLst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3720803141" sldId="290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3720803141" sldId="290"/>
            <ac:spMk id="14" creationId="{00000000-0000-0000-0000-000000000000}"/>
          </ac:spMkLst>
        </pc:spChg>
      </pc:sldChg>
      <pc:sldChg chg="modSp add mod ord">
        <pc:chgData name="Trina Hughes" userId="5dfc8ef1-37f3-4222-8da7-8f868bd850f2" providerId="ADAL" clId="{7238E05C-8C18-45C4-A623-25D616DC6245}" dt="2026-08-10T19:21:40.374" v="532" actId="26606"/>
        <pc:sldMkLst>
          <pc:docMk/>
          <pc:sldMk cId="1872361998" sldId="291"/>
        </pc:sldMkLst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1872361998" sldId="291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1872361998" sldId="291"/>
            <ac:spMk id="14" creationId="{00000000-0000-0000-0000-000000000000}"/>
          </ac:spMkLst>
        </pc:spChg>
      </pc:sldChg>
      <pc:sldChg chg="modSp add mod ord">
        <pc:chgData name="Trina Hughes" userId="5dfc8ef1-37f3-4222-8da7-8f868bd850f2" providerId="ADAL" clId="{7238E05C-8C18-45C4-A623-25D616DC6245}" dt="2026-08-10T19:21:40.374" v="532" actId="26606"/>
        <pc:sldMkLst>
          <pc:docMk/>
          <pc:sldMk cId="5351810" sldId="292"/>
        </pc:sldMkLst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5351810" sldId="292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5351810" sldId="292"/>
            <ac:spMk id="14" creationId="{00000000-0000-0000-0000-000000000000}"/>
          </ac:spMkLst>
        </pc:spChg>
      </pc:sldChg>
      <pc:sldChg chg="modSp add del mod modShow">
        <pc:chgData name="Trina Hughes" userId="5dfc8ef1-37f3-4222-8da7-8f868bd850f2" providerId="ADAL" clId="{7238E05C-8C18-45C4-A623-25D616DC6245}" dt="2026-08-10T19:14:41.491" v="502" actId="2696"/>
        <pc:sldMkLst>
          <pc:docMk/>
          <pc:sldMk cId="2783888782" sldId="293"/>
        </pc:sldMkLst>
        <pc:spChg chg="mod">
          <ac:chgData name="Trina Hughes" userId="5dfc8ef1-37f3-4222-8da7-8f868bd850f2" providerId="ADAL" clId="{7238E05C-8C18-45C4-A623-25D616DC6245}" dt="2026-08-10T18:43:45.454" v="197" actId="26606"/>
          <ac:spMkLst>
            <pc:docMk/>
            <pc:sldMk cId="2783888782" sldId="293"/>
            <ac:spMk id="15" creationId="{00000000-0000-0000-0000-000000000000}"/>
          </ac:spMkLst>
        </pc:spChg>
      </pc:sldChg>
      <pc:sldChg chg="modSp add del mod ord">
        <pc:chgData name="Trina Hughes" userId="5dfc8ef1-37f3-4222-8da7-8f868bd850f2" providerId="ADAL" clId="{7238E05C-8C18-45C4-A623-25D616DC6245}" dt="2026-08-10T19:14:50.217" v="503" actId="2696"/>
        <pc:sldMkLst>
          <pc:docMk/>
          <pc:sldMk cId="1124583968" sldId="294"/>
        </pc:sldMkLst>
        <pc:spChg chg="mod">
          <ac:chgData name="Trina Hughes" userId="5dfc8ef1-37f3-4222-8da7-8f868bd850f2" providerId="ADAL" clId="{7238E05C-8C18-45C4-A623-25D616DC6245}" dt="2026-08-10T18:43:45.454" v="197" actId="26606"/>
          <ac:spMkLst>
            <pc:docMk/>
            <pc:sldMk cId="1124583968" sldId="294"/>
            <ac:spMk id="15" creationId="{00000000-0000-0000-0000-000000000000}"/>
          </ac:spMkLst>
        </pc:spChg>
      </pc:sldChg>
      <pc:sldChg chg="modSp add mod ord">
        <pc:chgData name="Trina Hughes" userId="5dfc8ef1-37f3-4222-8da7-8f868bd850f2" providerId="ADAL" clId="{7238E05C-8C18-45C4-A623-25D616DC6245}" dt="2026-08-10T19:21:40.374" v="532" actId="26606"/>
        <pc:sldMkLst>
          <pc:docMk/>
          <pc:sldMk cId="3403769135" sldId="295"/>
        </pc:sldMkLst>
        <pc:spChg chg="mod">
          <ac:chgData name="Trina Hughes" userId="5dfc8ef1-37f3-4222-8da7-8f868bd850f2" providerId="ADAL" clId="{7238E05C-8C18-45C4-A623-25D616DC6245}" dt="2026-08-10T19:13:56.296" v="500" actId="20577"/>
          <ac:spMkLst>
            <pc:docMk/>
            <pc:sldMk cId="3403769135" sldId="295"/>
            <ac:spMk id="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13:52.547" v="499" actId="20577"/>
          <ac:spMkLst>
            <pc:docMk/>
            <pc:sldMk cId="3403769135" sldId="295"/>
            <ac:spMk id="4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3403769135" sldId="295"/>
            <ac:spMk id="14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3403769135" sldId="295"/>
            <ac:spMk id="15" creationId="{00000000-0000-0000-0000-000000000000}"/>
          </ac:spMkLst>
        </pc:spChg>
      </pc:sldChg>
      <pc:sldChg chg="modSp add mod ord">
        <pc:chgData name="Trina Hughes" userId="5dfc8ef1-37f3-4222-8da7-8f868bd850f2" providerId="ADAL" clId="{7238E05C-8C18-45C4-A623-25D616DC6245}" dt="2026-08-10T19:21:40.374" v="532" actId="26606"/>
        <pc:sldMkLst>
          <pc:docMk/>
          <pc:sldMk cId="2600642742" sldId="296"/>
        </pc:sldMkLst>
        <pc:spChg chg="mod">
          <ac:chgData name="Trina Hughes" userId="5dfc8ef1-37f3-4222-8da7-8f868bd850f2" providerId="ADAL" clId="{7238E05C-8C18-45C4-A623-25D616DC6245}" dt="2026-08-10T19:17:56.127" v="529" actId="20577"/>
          <ac:spMkLst>
            <pc:docMk/>
            <pc:sldMk cId="2600642742" sldId="296"/>
            <ac:spMk id="8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2600642742" sldId="296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2600642742" sldId="296"/>
            <ac:spMk id="14" creationId="{00000000-0000-0000-0000-000000000000}"/>
          </ac:spMkLst>
        </pc:spChg>
      </pc:sldChg>
      <pc:sldChg chg="modSp add mod ord">
        <pc:chgData name="Trina Hughes" userId="5dfc8ef1-37f3-4222-8da7-8f868bd850f2" providerId="ADAL" clId="{7238E05C-8C18-45C4-A623-25D616DC6245}" dt="2026-08-10T19:21:40.374" v="532" actId="26606"/>
        <pc:sldMkLst>
          <pc:docMk/>
          <pc:sldMk cId="1734103431" sldId="297"/>
        </pc:sldMkLst>
        <pc:spChg chg="mod">
          <ac:chgData name="Trina Hughes" userId="5dfc8ef1-37f3-4222-8da7-8f868bd850f2" providerId="ADAL" clId="{7238E05C-8C18-45C4-A623-25D616DC6245}" dt="2026-08-10T19:15:54.373" v="511" actId="20577"/>
          <ac:spMkLst>
            <pc:docMk/>
            <pc:sldMk cId="1734103431" sldId="297"/>
            <ac:spMk id="8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1734103431" sldId="297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1734103431" sldId="297"/>
            <ac:spMk id="14" creationId="{00000000-0000-0000-0000-000000000000}"/>
          </ac:spMkLst>
        </pc:spChg>
      </pc:sldChg>
      <pc:sldChg chg="modSp add mod ord">
        <pc:chgData name="Trina Hughes" userId="5dfc8ef1-37f3-4222-8da7-8f868bd850f2" providerId="ADAL" clId="{7238E05C-8C18-45C4-A623-25D616DC6245}" dt="2026-08-10T19:21:40.374" v="532" actId="26606"/>
        <pc:sldMkLst>
          <pc:docMk/>
          <pc:sldMk cId="4275380868" sldId="298"/>
        </pc:sldMkLst>
        <pc:spChg chg="mod">
          <ac:chgData name="Trina Hughes" userId="5dfc8ef1-37f3-4222-8da7-8f868bd850f2" providerId="ADAL" clId="{7238E05C-8C18-45C4-A623-25D616DC6245}" dt="2026-08-10T19:17:32.688" v="526" actId="20577"/>
          <ac:spMkLst>
            <pc:docMk/>
            <pc:sldMk cId="4275380868" sldId="298"/>
            <ac:spMk id="8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05T13:59:06.715" v="96" actId="26606"/>
          <ac:spMkLst>
            <pc:docMk/>
            <pc:sldMk cId="4275380868" sldId="298"/>
            <ac:spMk id="13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4275380868" sldId="298"/>
            <ac:spMk id="14" creationId="{00000000-0000-0000-0000-000000000000}"/>
          </ac:spMkLst>
        </pc:spChg>
      </pc:sldChg>
      <pc:sldChg chg="modSp add mod ord">
        <pc:chgData name="Trina Hughes" userId="5dfc8ef1-37f3-4222-8da7-8f868bd850f2" providerId="ADAL" clId="{7238E05C-8C18-45C4-A623-25D616DC6245}" dt="2026-08-10T19:24:58.923" v="534" actId="20577"/>
        <pc:sldMkLst>
          <pc:docMk/>
          <pc:sldMk cId="1494648069" sldId="299"/>
        </pc:sldMkLst>
        <pc:spChg chg="mod">
          <ac:chgData name="Trina Hughes" userId="5dfc8ef1-37f3-4222-8da7-8f868bd850f2" providerId="ADAL" clId="{7238E05C-8C18-45C4-A623-25D616DC6245}" dt="2026-08-10T19:24:58.923" v="534" actId="20577"/>
          <ac:spMkLst>
            <pc:docMk/>
            <pc:sldMk cId="1494648069" sldId="299"/>
            <ac:spMk id="8" creationId="{3BCE1575-5B8B-52D9-F054-FA9C353628A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1494648069" sldId="299"/>
            <ac:spMk id="14" creationId="{99EC0860-BCCC-E49A-2448-11F1CE554C0B}"/>
          </ac:spMkLst>
        </pc:spChg>
      </pc:sldChg>
      <pc:sldChg chg="modSp add mod ord">
        <pc:chgData name="Trina Hughes" userId="5dfc8ef1-37f3-4222-8da7-8f868bd850f2" providerId="ADAL" clId="{7238E05C-8C18-45C4-A623-25D616DC6245}" dt="2026-08-10T19:21:40.374" v="532" actId="26606"/>
        <pc:sldMkLst>
          <pc:docMk/>
          <pc:sldMk cId="246362583" sldId="300"/>
        </pc:sldMkLst>
        <pc:spChg chg="mod">
          <ac:chgData name="Trina Hughes" userId="5dfc8ef1-37f3-4222-8da7-8f868bd850f2" providerId="ADAL" clId="{7238E05C-8C18-45C4-A623-25D616DC6245}" dt="2026-08-10T19:18:30.283" v="531" actId="20577"/>
          <ac:spMkLst>
            <pc:docMk/>
            <pc:sldMk cId="246362583" sldId="300"/>
            <ac:spMk id="8" creationId="{3BCE1575-5B8B-52D9-F054-FA9C353628A0}"/>
          </ac:spMkLst>
        </pc:spChg>
        <pc:spChg chg="mod">
          <ac:chgData name="Trina Hughes" userId="5dfc8ef1-37f3-4222-8da7-8f868bd850f2" providerId="ADAL" clId="{7238E05C-8C18-45C4-A623-25D616DC6245}" dt="2026-08-10T19:21:40.374" v="532" actId="26606"/>
          <ac:spMkLst>
            <pc:docMk/>
            <pc:sldMk cId="246362583" sldId="300"/>
            <ac:spMk id="14" creationId="{99EC0860-BCCC-E49A-2448-11F1CE554C0B}"/>
          </ac:spMkLst>
        </pc:spChg>
      </pc:sldChg>
      <pc:sldChg chg="add">
        <pc:chgData name="Trina Hughes" userId="5dfc8ef1-37f3-4222-8da7-8f868bd850f2" providerId="ADAL" clId="{7238E05C-8C18-45C4-A623-25D616DC6245}" dt="2026-08-10T19:21:40.374" v="532" actId="26606"/>
        <pc:sldMkLst>
          <pc:docMk/>
          <pc:sldMk cId="2814744848" sldId="301"/>
        </pc:sldMkLst>
      </pc:sldChg>
      <pc:sldChg chg="add">
        <pc:chgData name="Trina Hughes" userId="5dfc8ef1-37f3-4222-8da7-8f868bd850f2" providerId="ADAL" clId="{7238E05C-8C18-45C4-A623-25D616DC6245}" dt="2026-08-10T19:21:40.374" v="532" actId="26606"/>
        <pc:sldMkLst>
          <pc:docMk/>
          <pc:sldMk cId="1471875110" sldId="302"/>
        </pc:sldMkLst>
      </pc:sldChg>
      <pc:sldChg chg="add">
        <pc:chgData name="Trina Hughes" userId="5dfc8ef1-37f3-4222-8da7-8f868bd850f2" providerId="ADAL" clId="{7238E05C-8C18-45C4-A623-25D616DC6245}" dt="2026-08-10T19:21:40.374" v="532" actId="26606"/>
        <pc:sldMkLst>
          <pc:docMk/>
          <pc:sldMk cId="1551607007" sldId="303"/>
        </pc:sldMkLst>
      </pc:sldChg>
      <pc:sldMasterChg chg="addSldLayout delSldLayout modSldLayout">
        <pc:chgData name="Trina Hughes" userId="5dfc8ef1-37f3-4222-8da7-8f868bd850f2" providerId="ADAL" clId="{7238E05C-8C18-45C4-A623-25D616DC6245}" dt="2026-08-05T13:53:27.487" v="95" actId="26606"/>
        <pc:sldMasterMkLst>
          <pc:docMk/>
          <pc:sldMasterMk cId="3388060124" sldId="2147483648"/>
        </pc:sldMasterMkLst>
        <pc:sldLayoutChg chg="add">
          <pc:chgData name="Trina Hughes" userId="5dfc8ef1-37f3-4222-8da7-8f868bd850f2" providerId="ADAL" clId="{7238E05C-8C18-45C4-A623-25D616DC6245}" dt="2026-08-05T13:53:27.487" v="95" actId="26606"/>
          <pc:sldLayoutMkLst>
            <pc:docMk/>
            <pc:sldMasterMk cId="3388060124" sldId="2147483648"/>
            <pc:sldLayoutMk cId="0" sldId="2147483650"/>
          </pc:sldLayoutMkLst>
        </pc:sldLayoutChg>
        <pc:sldLayoutChg chg="add">
          <pc:chgData name="Trina Hughes" userId="5dfc8ef1-37f3-4222-8da7-8f868bd850f2" providerId="ADAL" clId="{7238E05C-8C18-45C4-A623-25D616DC6245}" dt="2026-08-05T13:53:27.487" v="95" actId="26606"/>
          <pc:sldLayoutMkLst>
            <pc:docMk/>
            <pc:sldMasterMk cId="3388060124" sldId="2147483648"/>
            <pc:sldLayoutMk cId="0" sldId="2147483651"/>
          </pc:sldLayoutMkLst>
        </pc:sldLayoutChg>
        <pc:sldLayoutChg chg="add">
          <pc:chgData name="Trina Hughes" userId="5dfc8ef1-37f3-4222-8da7-8f868bd850f2" providerId="ADAL" clId="{7238E05C-8C18-45C4-A623-25D616DC6245}" dt="2026-08-05T13:53:27.487" v="95" actId="26606"/>
          <pc:sldLayoutMkLst>
            <pc:docMk/>
            <pc:sldMasterMk cId="3388060124" sldId="2147483648"/>
            <pc:sldLayoutMk cId="0" sldId="214748365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7BC3F-03FB-F2CD-80B4-499EFDEAE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6308FB-0B12-ED04-5B8E-32AF1C386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C3FA63-552A-7555-7582-887CF37A20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F2C32-A5FB-F7E1-83C3-7CEBDEE695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2299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7BC3F-03FB-F2CD-80B4-499EFDEAE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6308FB-0B12-ED04-5B8E-32AF1C386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C3FA63-552A-7555-7582-887CF37A20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F2C32-A5FB-F7E1-83C3-7CEBDEE695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2299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7BC3F-03FB-F2CD-80B4-499EFDEAE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6308FB-0B12-ED04-5B8E-32AF1C386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C3FA63-552A-7555-7582-887CF37A20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F2C32-A5FB-F7E1-83C3-7CEBDEE695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2299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7BC3F-03FB-F2CD-80B4-499EFDEAE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6308FB-0B12-ED04-5B8E-32AF1C386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C3FA63-552A-7555-7582-887CF37A20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F2C32-A5FB-F7E1-83C3-7CEBDEE695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2299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7BC3F-03FB-F2CD-80B4-499EFDEAE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6308FB-0B12-ED04-5B8E-32AF1C386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C3FA63-552A-7555-7582-887CF37A20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F2C32-A5FB-F7E1-83C3-7CEBDEE695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2299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7BC3F-03FB-F2CD-80B4-499EFDEAE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6308FB-0B12-ED04-5B8E-32AF1C386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C3FA63-552A-7555-7582-887CF37A20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F2C32-A5FB-F7E1-83C3-7CEBDEE695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229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7BC3F-03FB-F2CD-80B4-499EFDEAE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6308FB-0B12-ED04-5B8E-32AF1C386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C3FA63-552A-7555-7582-887CF37A20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F2C32-A5FB-F7E1-83C3-7CEBDEE695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2299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1691640"/>
            <a:ext cx="7863840" cy="15544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457200"/>
            <a:ext cx="8046720" cy="8686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8060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svgsilh.com/image/310891.html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56032" cy="5143500"/>
          </a:xfrm>
          <a:prstGeom prst="rect">
            <a:avLst/>
          </a:prstGeom>
          <a:solidFill>
            <a:srgbClr val="0F76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FEDERAL AND TENNESSEE CONSUMER LAW  ·  A PRACTITIONER'S FIELD GUIDE</a:t>
            </a:r>
            <a:endParaRPr lang="en-US" sz="1300" dirty="0"/>
          </a:p>
        </p:txBody>
      </p:sp>
      <p:sp>
        <p:nvSpPr>
          <p:cNvPr id="4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1691640"/>
            <a:ext cx="7863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6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Consumer Law </a:t>
            </a:r>
            <a:r>
              <a:rPr lang="en-US" sz="4600" b="1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Alphabet Soup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640080" y="320040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ECOA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CREDIT DISCRIMINATION</a:t>
            </a:r>
            <a:endParaRPr lang="en-US" sz="10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Equal Credit Opportunity Act</a:t>
            </a:r>
            <a:endParaRPr lang="en-US" sz="2300" dirty="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Prohibits discrimination in any credit transaction based on protected characteristics; requires adverse-action notices.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U.S.C. § 1691 et seq.; Regulation B, 12 C.F.R. Part 1002.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Lending discrimination, denial without a proper adverse-action notice, disparate treatment or impact.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42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FCRA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CREDIT REPORTING</a:t>
            </a:r>
            <a:endParaRPr lang="en-US" sz="10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Fair Credit Reporting Act</a:t>
            </a:r>
            <a:endParaRPr lang="en-US" sz="2300" dirty="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Governs the accuracy, privacy, and use of consumer-report data held by credit bureaus and furnishers.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U.S.C. § 1681 et seq.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Credit-report errors and disputes, background-check violations, identity theft, permissible-purpose claims.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42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FACTA</a:t>
            </a:r>
            <a:endParaRPr lang="en-US" sz="380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IDENTITY THEFT</a:t>
            </a:r>
            <a:endParaRPr lang="en-US" sz="105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Fair and Accurate Credit Transactions Act</a:t>
            </a:r>
            <a:endParaRPr lang="en-US" sz="230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FCRA amendment adding identity-theft protections, fraud alerts, free annual reports, and receipt-truncation rules.</a:t>
            </a:r>
            <a:endParaRPr lang="en-US" sz="130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Pub. L. 108-159, amending 15 U.S.C. § 1681 et seq.; truncation at § 1681c(g).</a:t>
            </a:r>
            <a:endParaRPr lang="en-US" sz="130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Identity-theft blocking and fraud alerts, disposal-rule failures, and printed card numbers or expiration dates on receipts.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42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720803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FDCPA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DEBT COLLECTION</a:t>
            </a:r>
            <a:endParaRPr lang="en-US" sz="10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Fair Debt Collection Practices Act</a:t>
            </a:r>
            <a:endParaRPr lang="en-US" sz="2300" dirty="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Bars abusive, deceptive, and unfair practices by third-party debt collectors.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U.S.C. § 1692 et seq.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Collection harassment, false or misleading notices, improper collection lawsuits. Statutory damages up to $1,000.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42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MMWA</a:t>
            </a:r>
            <a:endParaRPr lang="en-US" sz="380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WARRANTIES</a:t>
            </a:r>
            <a:endParaRPr lang="en-US" sz="105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Magnuson-Moss Warranty Act</a:t>
            </a:r>
            <a:endParaRPr lang="en-US" sz="230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Governs written warranties on consumer products, bars disclaiming implied warranties, and creates a federal claim with attorney's fees.</a:t>
            </a:r>
            <a:endParaRPr lang="en-US" sz="130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U.S.C. § 2301 et seq.; FTC rules at 16 C.F.R. Parts 700-703.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Vehicle and appliance warranty disputes, repeated failed repairs, and refusals to honor a written warranty.</a:t>
            </a:r>
            <a:endParaRPr lang="en-US" sz="130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42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872361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MVICSA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AUTO &amp; ODOMETER</a:t>
            </a:r>
            <a:endParaRPr lang="en-US" sz="10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Motor Vehicle Information and Cost Savings Act</a:t>
            </a:r>
            <a:endParaRPr lang="en-US" sz="2300" dirty="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08026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federal Odometer Act — requires accurate odometer disclosure on vehicle transfers and bars tampering.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 U.S.C. § 32701 et seq. (odometer provisions).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Odometer rollback and used-car fraud. Treble damages available. Statute of limitations is two years from discovery (or date you reasonably should have discovered).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42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RICO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FRAUD &amp; RACKETEERING</a:t>
            </a:r>
            <a:endParaRPr lang="en-US" sz="10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Racketeer Influenced and Corrupt Organizations Act</a:t>
            </a:r>
            <a:endParaRPr lang="en-US" sz="2300" dirty="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Creates civil and criminal liability for a pattern of racketeering activity; deployed against organized fraud schemes.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U.S.C. § 1961 et seq. (civil remedy at § 1964(c)).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Coordinated or large-scale consumer-fraud schemes. Treble damages and attorney's fees.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42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RESPA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MORTGAGE &amp; REAL ESTATE</a:t>
            </a:r>
            <a:endParaRPr lang="en-US" sz="10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Real Estate Settlement Procedures Act</a:t>
            </a:r>
            <a:endParaRPr lang="en-US" sz="2300" dirty="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Governs mortgage servicing and escrow and prohibits kickbacks and referral fees for settlement services.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U.S.C. § 2601 et seq.; Regulation X, 12 C.F.R. Part 1024.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Loan-servicing errors, qualified written requests, loss-mitigation failures, kickback claims.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42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SCRA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MILITARY</a:t>
            </a:r>
            <a:endParaRPr lang="en-US" sz="10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Servicemembers Civil Relief Act</a:t>
            </a:r>
            <a:endParaRPr lang="en-US" sz="2300" dirty="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and legal protections for active-duty servicemembers — an interest-rate cap plus foreclosure, repossession, and default-judgment safeguards.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U.S.C. § 3901 et seq.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Improper foreclosures or repossessions, interest charged above the 6% cap, default-judgment violations.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/ 42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TCPA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ROBOCALLS &amp; TELEMARKETING</a:t>
            </a:r>
            <a:endParaRPr lang="en-US" sz="10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Telephone Consumer Protection Act</a:t>
            </a:r>
            <a:endParaRPr lang="en-US" sz="2300" dirty="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Restricts unsolicited telemarketing, prerecorded and autodialed calls and texts, and junk faxes; sets consent rules and backs the national Do-Not-Call Registry.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 U.S.C. § 227; FCC rules at 47 C.F.R. § 64.1200.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Robocall and unwanted-text suits, autodialed collection calls to cell phones, junk-fax claims. Statutory damages of $500–$1,500 per violation.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/ 42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457200"/>
            <a:ext cx="8046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Overview</a:t>
            </a:r>
            <a:endParaRPr lang="en-US" sz="2800" dirty="0"/>
          </a:p>
        </p:txBody>
      </p:sp>
      <p:sp>
        <p:nvSpPr>
          <p:cNvPr id="3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554480"/>
            <a:ext cx="8046720" cy="233000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68680" y="1828800"/>
            <a:ext cx="7406640" cy="17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200"/>
              </a:spcAft>
              <a:buNone/>
            </a:pPr>
            <a:r>
              <a:rPr lang="en-US" sz="1500" b="1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01  ·  Concepts and Doctrines</a:t>
            </a:r>
          </a:p>
          <a:p>
            <a:pPr marL="0" indent="0" algn="l">
              <a:spcAft>
                <a:spcPts val="1200"/>
              </a:spcAft>
              <a:buNone/>
            </a:pPr>
            <a:r>
              <a:rPr lang="en-US" sz="1500" b="1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02  ·  Federal Statutes</a:t>
            </a:r>
          </a:p>
          <a:p>
            <a:pPr marL="0" indent="0" algn="l">
              <a:spcAft>
                <a:spcPts val="1200"/>
              </a:spcAft>
              <a:buNone/>
            </a:pPr>
            <a:r>
              <a:rPr lang="en-US" sz="1500" b="1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03  ·  Tennessee State Law</a:t>
            </a:r>
          </a:p>
          <a:p>
            <a:pPr marL="0" indent="0" algn="l">
              <a:spcAft>
                <a:spcPts val="1200"/>
              </a:spcAft>
              <a:buNone/>
            </a:pPr>
            <a:r>
              <a:rPr lang="en-US" sz="1500" b="1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04  ·  Agencies and Regulators</a:t>
            </a:r>
          </a:p>
          <a:p>
            <a:pPr marL="0" indent="0" algn="l">
              <a:spcAft>
                <a:spcPts val="1200"/>
              </a:spcAft>
              <a:buNone/>
            </a:pPr>
            <a:r>
              <a:rPr lang="en-US" sz="1500" b="1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05  ·  Consumer-Related Organizations</a:t>
            </a:r>
            <a:endParaRPr lang="en-US" sz="15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TILA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CREDIT &amp; LENDING</a:t>
            </a:r>
            <a:endParaRPr lang="en-US" sz="10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Truth in Lending Act</a:t>
            </a:r>
            <a:endParaRPr lang="en-US" sz="2300" dirty="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Requires clear disclosure of credit terms and cost (finance charge and APR) and grants a right to rescind certain loans.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U.S.C. § 1601 et seq.; Regulation Z, 12 C.F.R. Part 1026.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Mortgage and auto-loan disclosure errors, rescission claims, credit-card billing disputes.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/ 42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HOEPA</a:t>
            </a:r>
            <a:endParaRPr lang="en-US" sz="380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HIGH-COST LOANS</a:t>
            </a:r>
            <a:endParaRPr lang="en-US" sz="105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Home Ownership and Equity Protection Act</a:t>
            </a:r>
            <a:endParaRPr lang="en-US" sz="230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TILA amendment adding heightened disclosures and substantive limits for high-cost and high-rate home loans.</a:t>
            </a:r>
            <a:endParaRPr lang="en-US" sz="130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U.S.C. § 1639; thresholds and restrictions in Regulation Z, 12 C.F.R. § 1026.32 and § 1026.34.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Predatory home lending, balloon and prepayment terms, missing high-cost disclosures, and extended rescission exposure.</a:t>
            </a:r>
            <a:endParaRPr lang="en-US" sz="130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 / 42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5351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TISA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DEPOSITS &amp; SAVINGS</a:t>
            </a:r>
            <a:endParaRPr lang="en-US" sz="10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Truth in Savings Act</a:t>
            </a:r>
            <a:endParaRPr lang="en-US" sz="2300" dirty="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Requires uniform disclosure of deposit-account terms — interest (APY) and fees — so consumers can compare accounts.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U.S.C. § 4301 et seq.; Regulation DD, 12 C.F.R. Part 1030.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Misleading deposit terms, undisclosed or misstated fees, APY-disclosure disputes.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 / 42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2103120"/>
            <a:ext cx="8046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   |   Tennessee State Law</a:t>
            </a:r>
            <a:endParaRPr lang="en-US" sz="2800"/>
          </a:p>
        </p:txBody>
      </p:sp>
      <p:sp>
        <p:nvSpPr>
          <p:cNvPr id="9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063240"/>
            <a:ext cx="1371600" cy="27432"/>
          </a:xfrm>
          <a:prstGeom prst="rect">
            <a:avLst/>
          </a:prstGeom>
          <a:solidFill>
            <a:srgbClr val="0F766E"/>
          </a:solidFill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4252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TAPA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TENNESSEE</a:t>
            </a:r>
            <a:endParaRPr lang="en-US" sz="10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Tennessee Adult Protection Act</a:t>
            </a:r>
            <a:endParaRPr lang="en-US" sz="2300" dirty="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Protects elderly and vulnerable adults from abuse, neglect, and financial exploitation, with reporting duties and a civil cause of action.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Tenn. Code Ann. § 71-6-101 et seq.; civil liability at § 71-6-120.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Elder financial abuse, exploitation by fiduciaries or caregivers, and theft of a vulnerable adult's assets. Compensatory damages, punitive damages, and attorney’s fees available. 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108960" y="1481328"/>
            <a:ext cx="5669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 / 42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TCPA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TENNESSEE</a:t>
            </a:r>
            <a:endParaRPr lang="en-US" sz="10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Tennessee Consumer Protection Act (Unfair and Deceptive Practices)</a:t>
            </a:r>
            <a:endParaRPr lang="en-US" sz="2300" dirty="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Tennessee's state UDAP statute. Its unfair-and-deceptive-acts provision bars unfair or deceptive acts or practices affecting the conduct of trade or commerce.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Tenn. Code Ann. § 47-18-101 et seq.; unfair/deceptive-acts list at § 47-18-104; private right of action at § 47-18-109.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misrepresentation, deceptive advertising, and warranty or repair disputes. Treble damages for willful or knowing violations.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108960" y="1481328"/>
            <a:ext cx="5669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 / 42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THSSA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AT HOME SALES</a:t>
            </a:r>
            <a:endParaRPr lang="en-US" sz="10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Tennessee Home Solicitation Sales Act</a:t>
            </a:r>
            <a:endParaRPr lang="en-US" sz="230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Gives consumers a three-day right to cancel sales solicited at home or away from the seller's normal place of business.</a:t>
            </a:r>
            <a:endParaRPr lang="en-US" sz="130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Tenn. Code Ann. § 47-18-701 et seq.</a:t>
            </a:r>
            <a:endParaRPr lang="en-US" sz="130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Door-to-door sales, home-improvement and alarm contracts, and missing or defective notice-of-cancellation forms.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108960" y="1481328"/>
            <a:ext cx="5669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100"/>
          </a:p>
        </p:txBody>
      </p:sp>
      <p:sp>
        <p:nvSpPr>
          <p:cNvPr id="14" name="Text 12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/>
          </a:p>
        </p:txBody>
      </p:sp>
      <p:sp>
        <p:nvSpPr>
          <p:cNvPr id="15" name="Text 13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 / 42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4037691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2103120"/>
            <a:ext cx="8046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04   |   Agencies and Regulators</a:t>
            </a:r>
            <a:endParaRPr lang="en-US" sz="2800"/>
          </a:p>
        </p:txBody>
      </p:sp>
      <p:sp>
        <p:nvSpPr>
          <p:cNvPr id="9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063240"/>
            <a:ext cx="1371600" cy="27432"/>
          </a:xfrm>
          <a:prstGeom prst="rect">
            <a:avLst/>
          </a:prstGeom>
          <a:solidFill>
            <a:srgbClr val="0F766E"/>
          </a:solidFill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7149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CFPB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FEDERAL AGENCY</a:t>
            </a:r>
            <a:endParaRPr lang="en-US" sz="10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Consumer Financial Protection Bureau</a:t>
            </a:r>
            <a:endParaRPr lang="en-US" sz="2300" dirty="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federal agency that writes and enforces consumer-financial-protection rules.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Created by Dodd-Frank; 12 U.S.C. § 5491 (enforcement at §§ 5531, 5536).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Rulemaking and enforcement across TILA, RESPA, FDCPA, FCRA, EFTA, and ECOA; public complaint database.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 / 42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FCC</a:t>
            </a:r>
            <a:endParaRPr lang="en-US" sz="380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FEDERAL AGENCY</a:t>
            </a:r>
            <a:endParaRPr lang="en-US" sz="105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Federal Communications Commission</a:t>
            </a:r>
            <a:endParaRPr lang="en-US" sz="230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agency that writes and enforces the rules behind the TCPA, including consent, revocation, and the Do-Not-Call framework.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Communications Act, 47 U.S.C. § 151 et seq.; TCPA rules at 47 C.F.R. § 64.1200.</a:t>
            </a:r>
            <a:endParaRPr lang="en-US" sz="130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Robocall and texting rules, consent and revocation standards, declaratory rulings that shape TCPA litigation, and carrier billing complaints.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 / 42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734103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2103120"/>
            <a:ext cx="8046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   |   Concepts and Doctrines</a:t>
            </a:r>
            <a:endParaRPr lang="en-US" sz="2800"/>
          </a:p>
        </p:txBody>
      </p:sp>
      <p:sp>
        <p:nvSpPr>
          <p:cNvPr id="9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063240"/>
            <a:ext cx="1371600" cy="27432"/>
          </a:xfrm>
          <a:prstGeom prst="rect">
            <a:avLst/>
          </a:prstGeom>
          <a:solidFill>
            <a:srgbClr val="0F766E"/>
          </a:solidFill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0770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FDIC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FEDERAL AGENCY</a:t>
            </a:r>
            <a:endParaRPr lang="en-US" sz="10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Federal Deposit Insurance Corporation</a:t>
            </a:r>
            <a:endParaRPr lang="en-US" sz="2300" dirty="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agency that insures bank deposits and supervises many state-chartered banks.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 Deposit Insurance Act, 12 U.S.C. § 1811 et seq.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supervision, deposit-insurance questions, and consumer-protection enforcement at supervised banks.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/ 42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945B8-4C22-553E-8739-1407B3E60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FF2B5EF4-FFF2-40B4-BE49-F238E27FC236}">
                <a16:creationId xmlns:a16="http://schemas.microsoft.com/office/drawing/2014/main" id="{854FBEB4-BB82-2956-90A0-06621BDBC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8E450DF-3055-972E-711E-13EAAE335915}"/>
              </a:ext>
            </a:extLst>
          </p:cNvPr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FTC</a:t>
            </a:r>
            <a:endParaRPr lang="en-US" sz="38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DD598A6-40BD-BBC2-0ED5-69F79FF3D617}"/>
              </a:ext>
            </a:extLst>
          </p:cNvPr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FEDERAL AGENCY</a:t>
            </a:r>
            <a:endParaRPr lang="en-US" sz="1050" dirty="0"/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DE10CAEA-FBF9-EB15-946E-DF83B0871DBB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Federal Trade Commission</a:t>
            </a:r>
            <a:endParaRPr lang="en-US" sz="2300" dirty="0"/>
          </a:p>
        </p:txBody>
      </p:sp>
      <p:sp>
        <p:nvSpPr>
          <p:cNvPr id="6" name="Content card">
            <a:extLst>
              <a:ext uri="{FF2B5EF4-FFF2-40B4-BE49-F238E27FC236}">
                <a16:creationId xmlns:a16="http://schemas.microsoft.com/office/drawing/2014/main" id="{E691F3F2-8131-DB05-6879-5782C9093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F48889AB-B5E2-AE85-5F96-C46AB1629252}"/>
              </a:ext>
            </a:extLst>
          </p:cNvPr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3BCE1575-5B8B-52D9-F054-FA9C353628A0}"/>
              </a:ext>
            </a:extLst>
          </p:cNvPr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federal agency that polices unfair and deceptive acts or practices across most of the consumer economy outside banking.</a:t>
            </a:r>
            <a:endParaRPr lang="en-US" sz="13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F362754D-FDCE-EFC7-36ED-6B0EC335E95D}"/>
              </a:ext>
            </a:extLst>
          </p:cNvPr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99A174B-F177-1C4D-E6DC-5421DCE5466C}"/>
              </a:ext>
            </a:extLst>
          </p:cNvPr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 Trade Commission Act, 15 U.S.C. §§ 41–58; UDAP authority at § 45(a).</a:t>
            </a:r>
            <a:endParaRPr lang="en-US" sz="13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96C5D8EB-D5CA-2F75-6BAA-05AF73F710E1}"/>
              </a:ext>
            </a:extLst>
          </p:cNvPr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AC5408C-E312-FD26-AFEE-9B3ED417605D}"/>
              </a:ext>
            </a:extLst>
          </p:cNvPr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Deceptive advertising, telemarketing and Do-Not-Call enforcement, auto sales, negative-option and subscription traps, and data-security actions. Consumer Sentinel complaint database.</a:t>
            </a:r>
            <a:endParaRPr lang="en-US" sz="13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531A2414-623B-8A2A-C4C5-4C25688225F3}"/>
              </a:ext>
            </a:extLst>
          </p:cNvPr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9EC0860-BCCC-E49A-2448-11F1CE554C0B}"/>
              </a:ext>
            </a:extLst>
          </p:cNvPr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 / 42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0362679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945B8-4C22-553E-8739-1407B3E60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FF2B5EF4-FFF2-40B4-BE49-F238E27FC236}">
                <a16:creationId xmlns:a16="http://schemas.microsoft.com/office/drawing/2014/main" id="{854FBEB4-BB82-2956-90A0-06621BDBC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8E450DF-3055-972E-711E-13EAAE335915}"/>
              </a:ext>
            </a:extLst>
          </p:cNvPr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OCC</a:t>
            </a:r>
            <a:endParaRPr lang="en-US" sz="380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DD598A6-40BD-BBC2-0ED5-69F79FF3D617}"/>
              </a:ext>
            </a:extLst>
          </p:cNvPr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FEDERAL AGENCY</a:t>
            </a:r>
            <a:endParaRPr lang="en-US" sz="1050"/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DE10CAEA-FBF9-EB15-946E-DF83B0871DBB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Office of the Comptroller of the Currency</a:t>
            </a:r>
            <a:endParaRPr lang="en-US" sz="2300"/>
          </a:p>
        </p:txBody>
      </p:sp>
      <p:sp>
        <p:nvSpPr>
          <p:cNvPr id="6" name="Content card">
            <a:extLst>
              <a:ext uri="{FF2B5EF4-FFF2-40B4-BE49-F238E27FC236}">
                <a16:creationId xmlns:a16="http://schemas.microsoft.com/office/drawing/2014/main" id="{E691F3F2-8131-DB05-6879-5782C9093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F48889AB-B5E2-AE85-5F96-C46AB1629252}"/>
              </a:ext>
            </a:extLst>
          </p:cNvPr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3BCE1575-5B8B-52D9-F054-FA9C353628A0}"/>
              </a:ext>
            </a:extLst>
          </p:cNvPr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Treasury bureau that charters, regulates, and supervises national banks and federal savings associations.</a:t>
            </a:r>
            <a:endParaRPr lang="en-US" sz="13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F362754D-FDCE-EFC7-36ED-6B0EC335E95D}"/>
              </a:ext>
            </a:extLst>
          </p:cNvPr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99A174B-F177-1C4D-E6DC-5421DCE5466C}"/>
              </a:ext>
            </a:extLst>
          </p:cNvPr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Bank Act, 12 U.S.C. § 1 et seq.; regulations at 12 C.F.R. Chapter I.</a:t>
            </a:r>
            <a:endParaRPr lang="en-US" sz="130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96C5D8EB-D5CA-2F75-6BAA-05AF73F710E1}"/>
              </a:ext>
            </a:extLst>
          </p:cNvPr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AC5408C-E312-FD26-AFEE-9B3ED417605D}"/>
              </a:ext>
            </a:extLst>
          </p:cNvPr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Supervision of national banks, consumer complaints through the Customer Assistance Group, and federal preemption arguments raised against state consumer claims.</a:t>
            </a:r>
            <a:endParaRPr lang="en-US" sz="130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531A2414-623B-8A2A-C4C5-4C25688225F3}"/>
              </a:ext>
            </a:extLst>
          </p:cNvPr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9EC0860-BCCC-E49A-2448-11F1CE554C0B}"/>
              </a:ext>
            </a:extLst>
          </p:cNvPr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 / 42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1591887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TN AG</a:t>
            </a:r>
            <a:endParaRPr lang="en-US" sz="380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TENNESSEE</a:t>
            </a:r>
            <a:endParaRPr lang="en-US" sz="105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Tennessee Attorney General's Office</a:t>
            </a:r>
            <a:endParaRPr lang="en-US" sz="230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state's chief legal officer and the enforcement authority behind the Tennessee Consumer Protection Act.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Tenn. Const. art. VI, § 5; Tenn. Code Ann. § 8-6-109; TCPA enforcement at Tenn. Code Ann. § 47-18-107 and § 47-18-108.</a:t>
            </a:r>
            <a:endParaRPr lang="en-US" sz="130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Civil investigative demands, injunctions and civil penalties for deceptive practices, restitution for consumers, and multistate actions. Houses the Division of Consumer Affairs.</a:t>
            </a:r>
            <a:endParaRPr lang="en-US" sz="130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 / 42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42753808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TDCI</a:t>
            </a:r>
            <a:endParaRPr lang="en-US" sz="380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TENNESSEE</a:t>
            </a:r>
            <a:endParaRPr lang="en-US" sz="105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Tennessee Department of Commerce and Insurance</a:t>
            </a:r>
            <a:endParaRPr lang="en-US" sz="230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state regulator that licenses and supervises insurers, financial-services firms, and many consumer-facing trades.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Tenn. Code Ann. Title 56 (insurance) and Title 45 (banking and financial institutions).</a:t>
            </a:r>
            <a:endParaRPr lang="en-US" sz="130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Insurance claim-handling complaints, licensing and disciplinary actions, and regulation of lenders, brokers, and contractors.</a:t>
            </a:r>
            <a:endParaRPr lang="en-US" sz="130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 / 42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6006427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945B8-4C22-553E-8739-1407B3E60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FF2B5EF4-FFF2-40B4-BE49-F238E27FC236}">
                <a16:creationId xmlns:a16="http://schemas.microsoft.com/office/drawing/2014/main" id="{854FBEB4-BB82-2956-90A0-06621BDBC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8E450DF-3055-972E-711E-13EAAE335915}"/>
              </a:ext>
            </a:extLst>
          </p:cNvPr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DCA</a:t>
            </a:r>
            <a:endParaRPr lang="en-US" sz="380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DD598A6-40BD-BBC2-0ED5-69F79FF3D617}"/>
              </a:ext>
            </a:extLst>
          </p:cNvPr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TENNESSEE</a:t>
            </a:r>
            <a:endParaRPr lang="en-US" sz="1050"/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DE10CAEA-FBF9-EB15-946E-DF83B0871DBB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Tennessee Division of Consumer Affairs</a:t>
            </a:r>
            <a:endParaRPr lang="en-US" sz="2300"/>
          </a:p>
        </p:txBody>
      </p:sp>
      <p:sp>
        <p:nvSpPr>
          <p:cNvPr id="6" name="Content card">
            <a:extLst>
              <a:ext uri="{FF2B5EF4-FFF2-40B4-BE49-F238E27FC236}">
                <a16:creationId xmlns:a16="http://schemas.microsoft.com/office/drawing/2014/main" id="{E691F3F2-8131-DB05-6879-5782C9093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F48889AB-B5E2-AE85-5F96-C46AB1629252}"/>
              </a:ext>
            </a:extLst>
          </p:cNvPr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3BCE1575-5B8B-52D9-F054-FA9C353628A0}"/>
              </a:ext>
            </a:extLst>
          </p:cNvPr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statute — the state consumer-protection office, housed in the Tennessee Attorney General's Office, that takes complaints and mediates disputes.</a:t>
            </a:r>
            <a:endParaRPr lang="en-US" sz="130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F362754D-FDCE-EFC7-36ED-6B0EC335E95D}"/>
              </a:ext>
            </a:extLst>
          </p:cNvPr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99A174B-F177-1C4D-E6DC-5421DCE5466C}"/>
              </a:ext>
            </a:extLst>
          </p:cNvPr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Tennessee Consumer Protection Act, Tenn. Code Ann. § 47-18-101 et seq.; enforcement authority rests with the Attorney General.</a:t>
            </a:r>
            <a:endParaRPr lang="en-US" sz="130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96C5D8EB-D5CA-2F75-6BAA-05AF73F710E1}"/>
              </a:ext>
            </a:extLst>
          </p:cNvPr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AC5408C-E312-FD26-AFEE-9B3ED417605D}"/>
              </a:ext>
            </a:extLst>
          </p:cNvPr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complaint intake and mediation, referrals that precede TCPA enforcement actions, and consumer education and outreach across Tennessee.</a:t>
            </a:r>
            <a:endParaRPr lang="en-US" sz="130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531A2414-623B-8A2A-C4C5-4C25688225F3}"/>
              </a:ext>
            </a:extLst>
          </p:cNvPr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9EC0860-BCCC-E49A-2448-11F1CE554C0B}"/>
              </a:ext>
            </a:extLst>
          </p:cNvPr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 / 42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9415359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2103120"/>
            <a:ext cx="8046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05   |   Consumer-Related Organizations</a:t>
            </a:r>
            <a:endParaRPr lang="en-US" sz="2800"/>
          </a:p>
        </p:txBody>
      </p:sp>
      <p:sp>
        <p:nvSpPr>
          <p:cNvPr id="9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063240"/>
            <a:ext cx="1371600" cy="27432"/>
          </a:xfrm>
          <a:prstGeom prst="rect">
            <a:avLst/>
          </a:prstGeom>
          <a:solidFill>
            <a:srgbClr val="0F766E"/>
          </a:solidFill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7448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945B8-4C22-553E-8739-1407B3E60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FF2B5EF4-FFF2-40B4-BE49-F238E27FC236}">
                <a16:creationId xmlns:a16="http://schemas.microsoft.com/office/drawing/2014/main" id="{854FBEB4-BB82-2956-90A0-06621BDBC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8E450DF-3055-972E-711E-13EAAE335915}"/>
              </a:ext>
            </a:extLst>
          </p:cNvPr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AAA</a:t>
            </a:r>
            <a:endParaRPr lang="en-US" sz="380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DD598A6-40BD-BBC2-0ED5-69F79FF3D617}"/>
              </a:ext>
            </a:extLst>
          </p:cNvPr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ARBITRATION FORUM</a:t>
            </a:r>
            <a:endParaRPr lang="en-US" sz="1050"/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DE10CAEA-FBF9-EB15-946E-DF83B0871DBB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American Arbitration Association</a:t>
            </a:r>
            <a:endParaRPr lang="en-US" sz="2300"/>
          </a:p>
        </p:txBody>
      </p:sp>
      <p:sp>
        <p:nvSpPr>
          <p:cNvPr id="6" name="Content card">
            <a:extLst>
              <a:ext uri="{FF2B5EF4-FFF2-40B4-BE49-F238E27FC236}">
                <a16:creationId xmlns:a16="http://schemas.microsoft.com/office/drawing/2014/main" id="{E691F3F2-8131-DB05-6879-5782C9093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F48889AB-B5E2-AE85-5F96-C46AB1629252}"/>
              </a:ext>
            </a:extLst>
          </p:cNvPr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3BCE1575-5B8B-52D9-F054-FA9C353628A0}"/>
              </a:ext>
            </a:extLst>
          </p:cNvPr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private, nonprofit arbitration and mediation provider whose rules and administrators govern many consumer arbitrations.</a:t>
            </a:r>
            <a:endParaRPr lang="en-US" sz="13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F362754D-FDCE-EFC7-36ED-6B0EC335E95D}"/>
              </a:ext>
            </a:extLst>
          </p:cNvPr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99A174B-F177-1C4D-E6DC-5421DCE5466C}"/>
              </a:ext>
            </a:extLst>
          </p:cNvPr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 in the arbitration clause itself; proceedings run under the AAA Consumer Arbitration Rules and the Consumer Due Process Protocol, backed by the FAA, 9 U.S.C. § 1 et seq.</a:t>
            </a:r>
            <a:endParaRPr lang="en-US" sz="130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96C5D8EB-D5CA-2F75-6BAA-05AF73F710E1}"/>
              </a:ext>
            </a:extLst>
          </p:cNvPr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AC5408C-E312-FD26-AFEE-9B3ED417605D}"/>
              </a:ext>
            </a:extLst>
          </p:cNvPr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card, telecom, and auto contracts naming AAA; consumer fee caps that shift most costs to the business; challenges when a company fails to pay AAA fees or the clause names an unavailable forum.</a:t>
            </a:r>
            <a:endParaRPr lang="en-US" sz="130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531A2414-623B-8A2A-C4C5-4C25688225F3}"/>
              </a:ext>
            </a:extLst>
          </p:cNvPr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9EC0860-BCCC-E49A-2448-11F1CE554C0B}"/>
              </a:ext>
            </a:extLst>
          </p:cNvPr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 / 42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463625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945B8-4C22-553E-8739-1407B3E60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FF2B5EF4-FFF2-40B4-BE49-F238E27FC236}">
                <a16:creationId xmlns:a16="http://schemas.microsoft.com/office/drawing/2014/main" id="{854FBEB4-BB82-2956-90A0-06621BDBC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8E450DF-3055-972E-711E-13EAAE335915}"/>
              </a:ext>
            </a:extLst>
          </p:cNvPr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JAMS</a:t>
            </a:r>
            <a:endParaRPr lang="en-US" sz="380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DD598A6-40BD-BBC2-0ED5-69F79FF3D617}"/>
              </a:ext>
            </a:extLst>
          </p:cNvPr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ARBITRATION FORUM</a:t>
            </a:r>
            <a:endParaRPr lang="en-US" sz="1050"/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DE10CAEA-FBF9-EB15-946E-DF83B0871DBB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Judicial Arbitration and Mediation Services</a:t>
            </a:r>
            <a:endParaRPr lang="en-US" sz="2300"/>
          </a:p>
        </p:txBody>
      </p:sp>
      <p:sp>
        <p:nvSpPr>
          <p:cNvPr id="6" name="Content card">
            <a:extLst>
              <a:ext uri="{FF2B5EF4-FFF2-40B4-BE49-F238E27FC236}">
                <a16:creationId xmlns:a16="http://schemas.microsoft.com/office/drawing/2014/main" id="{E691F3F2-8131-DB05-6879-5782C9093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F48889AB-B5E2-AE85-5F96-C46AB1629252}"/>
              </a:ext>
            </a:extLst>
          </p:cNvPr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3BCE1575-5B8B-52D9-F054-FA9C353628A0}"/>
              </a:ext>
            </a:extLst>
          </p:cNvPr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private</a:t>
            </a: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for-profit arbitration and mediation provider, widely staffed by retired judges, that administers consumer and commercial disputes.</a:t>
            </a:r>
            <a:endParaRPr lang="en-US" sz="13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F362754D-FDCE-EFC7-36ED-6B0EC335E95D}"/>
              </a:ext>
            </a:extLst>
          </p:cNvPr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99A174B-F177-1C4D-E6DC-5421DCE5466C}"/>
              </a:ext>
            </a:extLst>
          </p:cNvPr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 in the arbitration clause itself; proceedings run under the JAMS Comprehensive or Streamlined Rules plus the JAMS Consumer Arbitration Minimum Standards, backed by the FAA, 9 U.S.C. § 1 et seq.</a:t>
            </a:r>
            <a:endParaRPr lang="en-US" sz="130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96C5D8EB-D5CA-2F75-6BAA-05AF73F710E1}"/>
              </a:ext>
            </a:extLst>
          </p:cNvPr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AC5408C-E312-FD26-AFEE-9B3ED417605D}"/>
              </a:ext>
            </a:extLst>
          </p:cNvPr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Consumer, employment, and tech-platform clauses naming JAMS; minimum-standards arguments on fees and forum fairness; mass-arbitration filings and disputes over who pays.</a:t>
            </a:r>
            <a:endParaRPr lang="en-US" sz="130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531A2414-623B-8A2A-C4C5-4C25688225F3}"/>
              </a:ext>
            </a:extLst>
          </p:cNvPr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9EC0860-BCCC-E49A-2448-11F1CE554C0B}"/>
              </a:ext>
            </a:extLst>
          </p:cNvPr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 / 42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4946480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945B8-4C22-553E-8739-1407B3E60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FF2B5EF4-FFF2-40B4-BE49-F238E27FC236}">
                <a16:creationId xmlns:a16="http://schemas.microsoft.com/office/drawing/2014/main" id="{854FBEB4-BB82-2956-90A0-06621BDBC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8E450DF-3055-972E-711E-13EAAE335915}"/>
              </a:ext>
            </a:extLst>
          </p:cNvPr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NACA</a:t>
            </a:r>
            <a:endParaRPr lang="en-US" sz="380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DD598A6-40BD-BBC2-0ED5-69F79FF3D617}"/>
              </a:ext>
            </a:extLst>
          </p:cNvPr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MEMBER ORGANIZATION</a:t>
            </a:r>
            <a:endParaRPr lang="en-US" sz="1050"/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DE10CAEA-FBF9-EB15-946E-DF83B0871DBB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National Association of Consumer Advocates</a:t>
            </a:r>
            <a:endParaRPr lang="en-US" sz="2300"/>
          </a:p>
        </p:txBody>
      </p:sp>
      <p:sp>
        <p:nvSpPr>
          <p:cNvPr id="6" name="Content card">
            <a:extLst>
              <a:ext uri="{FF2B5EF4-FFF2-40B4-BE49-F238E27FC236}">
                <a16:creationId xmlns:a16="http://schemas.microsoft.com/office/drawing/2014/main" id="{E691F3F2-8131-DB05-6879-5782C9093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F48889AB-B5E2-AE85-5F96-C46AB1629252}"/>
              </a:ext>
            </a:extLst>
          </p:cNvPr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3BCE1575-5B8B-52D9-F054-FA9C353628A0}"/>
              </a:ext>
            </a:extLst>
          </p:cNvPr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nonprofit membership organization of consumer attorneys and advocates, formed to curb abusive business practices and support lawyers who represent consumers.</a:t>
            </a:r>
            <a:endParaRPr lang="en-US" sz="130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F362754D-FDCE-EFC7-36ED-6B0EC335E95D}"/>
              </a:ext>
            </a:extLst>
          </p:cNvPr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99A174B-F177-1C4D-E6DC-5421DCE5466C}"/>
              </a:ext>
            </a:extLst>
          </p:cNvPr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private membership association — not a government body. It files amicus briefs, comments on agency rulemaking, and advocates on arbitration and consumer-remedy policy.</a:t>
            </a:r>
            <a:endParaRPr lang="en-US" sz="130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96C5D8EB-D5CA-2F75-6BAA-05AF73F710E1}"/>
              </a:ext>
            </a:extLst>
          </p:cNvPr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AC5408C-E312-FD26-AFEE-9B3ED417605D}"/>
              </a:ext>
            </a:extLst>
          </p:cNvPr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Litigation training and continuing legal education, listservs and practice groups for case support, model pleadings, and its public directory for consumer-lawyer referrals.</a:t>
            </a:r>
            <a:endParaRPr lang="en-US" sz="130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531A2414-623B-8A2A-C4C5-4C25688225F3}"/>
              </a:ext>
            </a:extLst>
          </p:cNvPr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9EC0860-BCCC-E49A-2448-11F1CE554C0B}"/>
              </a:ext>
            </a:extLst>
          </p:cNvPr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 / 42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551607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APR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CREDIT CONCEPT</a:t>
            </a:r>
            <a:endParaRPr lang="en-US" sz="10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Annual Percentage Rate</a:t>
            </a:r>
            <a:endParaRPr lang="en-US" sz="2300" dirty="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standardized yearly cost of credit as a percentage, and the headline disclosure under TILA.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Defined and calculated under TILA / Regulation Z, 12 C.F.R. Part 1026.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Miscalculated or misstated APR, understated finance charges, disclosure-accuracy disputes.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42</a:t>
            </a:r>
            <a:endParaRPr lang="en-US" sz="9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945B8-4C22-553E-8739-1407B3E60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FF2B5EF4-FFF2-40B4-BE49-F238E27FC236}">
                <a16:creationId xmlns:a16="http://schemas.microsoft.com/office/drawing/2014/main" id="{854FBEB4-BB82-2956-90A0-06621BDBC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8E450DF-3055-972E-711E-13EAAE335915}"/>
              </a:ext>
            </a:extLst>
          </p:cNvPr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NCLC</a:t>
            </a:r>
            <a:endParaRPr lang="en-US" sz="380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DD598A6-40BD-BBC2-0ED5-69F79FF3D617}"/>
              </a:ext>
            </a:extLst>
          </p:cNvPr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RESEARCH &amp; ADVOCACY</a:t>
            </a:r>
            <a:endParaRPr lang="en-US" sz="1050"/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DE10CAEA-FBF9-EB15-946E-DF83B0871DBB}"/>
              </a:ext>
            </a:extLst>
          </p:cNvPr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National Consumer Law Center</a:t>
            </a:r>
            <a:endParaRPr lang="en-US" sz="2300"/>
          </a:p>
        </p:txBody>
      </p:sp>
      <p:sp>
        <p:nvSpPr>
          <p:cNvPr id="6" name="Content card">
            <a:extLst>
              <a:ext uri="{FF2B5EF4-FFF2-40B4-BE49-F238E27FC236}">
                <a16:creationId xmlns:a16="http://schemas.microsoft.com/office/drawing/2014/main" id="{E691F3F2-8131-DB05-6879-5782C9093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F48889AB-B5E2-AE85-5F96-C46AB1629252}"/>
              </a:ext>
            </a:extLst>
          </p:cNvPr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3BCE1575-5B8B-52D9-F054-FA9C353628A0}"/>
              </a:ext>
            </a:extLst>
          </p:cNvPr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nonprofit research and advocacy organization focused on consumer justice and economic security for low-income and other disadvantaged consumers.</a:t>
            </a:r>
            <a:endParaRPr lang="en-US" sz="130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F362754D-FDCE-EFC7-36ED-6B0EC335E95D}"/>
              </a:ext>
            </a:extLst>
          </p:cNvPr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99A174B-F177-1C4D-E6DC-5421DCE5466C}"/>
              </a:ext>
            </a:extLst>
          </p:cNvPr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private nonprofit — not a government body. It works through policy advocacy, litigation support, and its authoritative consumer law treatise series.</a:t>
            </a:r>
            <a:endParaRPr lang="en-US" sz="130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96C5D8EB-D5CA-2F75-6BAA-05AF73F710E1}"/>
              </a:ext>
            </a:extLst>
          </p:cNvPr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AC5408C-E312-FD26-AFEE-9B3ED417605D}"/>
              </a:ext>
            </a:extLst>
          </p:cNvPr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NCLC treatises and Digital Library as the standard reference on FDCPA, FCRA, TILA, and related claims; model pleadings and expert co-counsel support in complex consumer cases.</a:t>
            </a:r>
            <a:endParaRPr lang="en-US" sz="130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531A2414-623B-8A2A-C4C5-4C25688225F3}"/>
              </a:ext>
            </a:extLst>
          </p:cNvPr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9EC0860-BCCC-E49A-2448-11F1CE554C0B}"/>
              </a:ext>
            </a:extLst>
          </p:cNvPr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 / 42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4718751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457200"/>
            <a:ext cx="8046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68680" y="1828800"/>
            <a:ext cx="7406640" cy="8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1200"/>
              </a:spcAft>
              <a:buNone/>
            </a:pPr>
            <a:endParaRPr lang="en-US" sz="1500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6440952-DBA4-6732-F825-3344CF3D50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498049" y="559638"/>
            <a:ext cx="2147902" cy="429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11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256032" cy="5143500"/>
          </a:xfrm>
          <a:prstGeom prst="rect">
            <a:avLst/>
          </a:prstGeom>
          <a:solidFill>
            <a:srgbClr val="0F76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PRESENTER</a:t>
            </a:r>
            <a:endParaRPr lang="en-US" sz="1300"/>
          </a:p>
        </p:txBody>
      </p:sp>
      <p:sp>
        <p:nvSpPr>
          <p:cNvPr id="4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1691640"/>
            <a:ext cx="7863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6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Trina </a:t>
            </a:r>
            <a:r>
              <a:rPr lang="en-US" sz="4600" b="1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Hughes</a:t>
            </a:r>
            <a:endParaRPr lang="en-US" sz="4600"/>
          </a:p>
        </p:txBody>
      </p:sp>
      <p:sp>
        <p:nvSpPr>
          <p:cNvPr id="5" name="Text 3"/>
          <p:cNvSpPr/>
          <p:nvPr/>
        </p:nvSpPr>
        <p:spPr>
          <a:xfrm>
            <a:off x="640080" y="320040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6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E4D4BB-09AA-7A2E-8732-43F954E512E8}"/>
              </a:ext>
            </a:extLst>
          </p:cNvPr>
          <p:cNvSpPr txBox="1"/>
          <p:nvPr/>
        </p:nvSpPr>
        <p:spPr>
          <a:xfrm>
            <a:off x="640080" y="3566160"/>
            <a:ext cx="4200000" cy="120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111418"/>
                </a:solidFill>
              </a:rPr>
              <a:t>Legal Aid Society of Middle Tennessee and the Cumberlands</a:t>
            </a:r>
          </a:p>
          <a:p>
            <a:r>
              <a:rPr lang="en-US">
                <a:solidFill>
                  <a:srgbClr val="111418"/>
                </a:solidFill>
              </a:rPr>
              <a:t>thughes@las.org</a:t>
            </a:r>
          </a:p>
          <a:p>
            <a:r>
              <a:rPr lang="en-US">
                <a:solidFill>
                  <a:srgbClr val="111418"/>
                </a:solidFill>
              </a:rPr>
              <a:t>865-413-1992</a:t>
            </a:r>
          </a:p>
        </p:txBody>
      </p:sp>
    </p:spTree>
    <p:extLst>
      <p:ext uri="{BB962C8B-B14F-4D97-AF65-F5344CB8AC3E}">
        <p14:creationId xmlns:p14="http://schemas.microsoft.com/office/powerpoint/2010/main" val="3200169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ARB</a:t>
            </a:r>
            <a:endParaRPr lang="en-US" sz="380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PROCEDURE</a:t>
            </a:r>
            <a:endParaRPr lang="en-US" sz="105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Arbitration and Class-Action Waivers</a:t>
            </a:r>
            <a:endParaRPr lang="en-US" sz="230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contract clauses that push consumer claims out of court and out of class treatment, and the framework that decides whether they hold up.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 Arbitration Act, 9 U.S.C. § 1 et seq.; enforceability still turns on state contract law defenses.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Motions to compel arbitration in credit and auto disputes. 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42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805351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UDAP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UNFAIR PRACTICES</a:t>
            </a:r>
            <a:endParaRPr lang="en-US" sz="10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Unfair, Deceptive (or Abusive) Acts or Practices — UDAP / UDAAP</a:t>
            </a:r>
            <a:endParaRPr lang="en-US" sz="2300" dirty="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umbrella prohibition on unfair, deceptive, and (for </a:t>
            </a:r>
            <a:r>
              <a:rPr lang="en-US" sz="1300" dirty="0" err="1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UDAAP</a:t>
            </a: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abusive acts or practices. Tennessee’s version is the Tennessee Consumer Protection Act. 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FTC Act § 5, 15 U.S.C. § 45; </a:t>
            </a:r>
            <a:r>
              <a:rPr lang="en-US" sz="1300" dirty="0" err="1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UDAAP</a:t>
            </a: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under Dodd-Frank, 12 U.S.C. § 5531; Tenn Code Ann. § 47-18-104.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Catch-all consumer-fraud claims, deceptive advertising and marketing, unfair business practices.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42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2103120"/>
            <a:ext cx="8046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   |   Federal Statutes</a:t>
            </a:r>
            <a:endParaRPr lang="en-US" sz="2800"/>
          </a:p>
        </p:txBody>
      </p:sp>
      <p:sp>
        <p:nvSpPr>
          <p:cNvPr id="9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063240"/>
            <a:ext cx="1371600" cy="27432"/>
          </a:xfrm>
          <a:prstGeom prst="rect">
            <a:avLst/>
          </a:prstGeom>
          <a:solidFill>
            <a:srgbClr val="0F766E"/>
          </a:solidFill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147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CROA</a:t>
            </a:r>
            <a:endParaRPr lang="en-US" sz="380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CREDIT REPAIR</a:t>
            </a:r>
            <a:endParaRPr lang="en-US" sz="105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Credit Repair Organizations Act</a:t>
            </a:r>
            <a:endParaRPr lang="en-US" sz="230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Regulates credit-repair companies, bans advance fees, and requires written contracts with a three-day cancellation right.</a:t>
            </a:r>
            <a:endParaRPr lang="en-US" sz="130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U.S.C. § 1679 et seq.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Credit-repair and debt-relief scams, often with people being sued in General Sessions Court. 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42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028248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 marker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2920"/>
            <a:ext cx="2788920" cy="1371600"/>
          </a:xfrm>
          <a:prstGeom prst="rect">
            <a:avLst/>
          </a:prstGeom>
          <a:solidFill>
            <a:srgbClr val="0F766E"/>
          </a:solidFill>
          <a:ln/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37160" y="566928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EFTA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137160" y="1298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ELECTRONIC PAYMENTS</a:t>
            </a:r>
            <a:endParaRPr lang="en-US" sz="10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108960" y="50292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>
                <a:solidFill>
                  <a:srgbClr val="11141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Electronic Fund Transfer Act</a:t>
            </a:r>
            <a:endParaRPr lang="en-US" sz="2300" dirty="0"/>
          </a:p>
        </p:txBody>
      </p:sp>
      <p:sp>
        <p:nvSpPr>
          <p:cNvPr id="6" name="Cont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103120"/>
            <a:ext cx="8046720" cy="2606040"/>
          </a:xfrm>
          <a:prstGeom prst="rect">
            <a:avLst/>
          </a:prstGeom>
          <a:solidFill>
            <a:srgbClr val="F1F4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249424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2487168"/>
            <a:ext cx="7498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Sets consumer rights, liability limits, and error-resolution rules for electronic transfers and debit cards.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3127248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IT LIVES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3364992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U.S.C. § 1693 et seq.; Regulation E, 12 C.F.R. Part 1005.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3877056"/>
            <a:ext cx="7498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5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YOU'LL SEE IT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00" dirty="0">
                <a:solidFill>
                  <a:srgbClr val="11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Unauthorized electronic transfers and debit fraud, error-resolution failures, unlawful conditioning of recurring payments.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828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Law Alphabet Soup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680960" y="48280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4A55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42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1304</TotalTime>
  <Words>2999</Words>
  <Application>Microsoft Office PowerPoint</Application>
  <PresentationFormat>On-screen Show (16:9)</PresentationFormat>
  <Paragraphs>423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Trebuchet MS</vt:lpstr>
      <vt:lpstr>Office Theme</vt:lpstr>
      <vt:lpstr>Consumer Law Alphabet Soup</vt:lpstr>
      <vt:lpstr>Overview</vt:lpstr>
      <vt:lpstr>01   |   Concepts and Doctrines</vt:lpstr>
      <vt:lpstr>Annual Percentage Rate</vt:lpstr>
      <vt:lpstr>Arbitration and Class-Action Waivers</vt:lpstr>
      <vt:lpstr>Unfair, Deceptive (or Abusive) Acts or Practices — UDAP / UDAAP</vt:lpstr>
      <vt:lpstr>02   |   Federal Statutes</vt:lpstr>
      <vt:lpstr>Credit Repair Organizations Act</vt:lpstr>
      <vt:lpstr>Electronic Fund Transfer Act</vt:lpstr>
      <vt:lpstr>Equal Credit Opportunity Act</vt:lpstr>
      <vt:lpstr>Fair Credit Reporting Act</vt:lpstr>
      <vt:lpstr>Fair and Accurate Credit Transactions Act</vt:lpstr>
      <vt:lpstr>Fair Debt Collection Practices Act</vt:lpstr>
      <vt:lpstr>Magnuson-Moss Warranty Act</vt:lpstr>
      <vt:lpstr>Motor Vehicle Information and Cost Savings Act</vt:lpstr>
      <vt:lpstr>Racketeer Influenced and Corrupt Organizations Act</vt:lpstr>
      <vt:lpstr>Real Estate Settlement Procedures Act</vt:lpstr>
      <vt:lpstr>Servicemembers Civil Relief Act</vt:lpstr>
      <vt:lpstr>Telephone Consumer Protection Act</vt:lpstr>
      <vt:lpstr>Truth in Lending Act</vt:lpstr>
      <vt:lpstr>Home Ownership and Equity Protection Act</vt:lpstr>
      <vt:lpstr>Truth in Savings Act</vt:lpstr>
      <vt:lpstr>03   |   Tennessee State Law</vt:lpstr>
      <vt:lpstr>Tennessee Adult Protection Act</vt:lpstr>
      <vt:lpstr>Tennessee Consumer Protection Act (Unfair and Deceptive Practices)</vt:lpstr>
      <vt:lpstr>Tennessee Home Solicitation Sales Act</vt:lpstr>
      <vt:lpstr>04   |   Agencies and Regulators</vt:lpstr>
      <vt:lpstr>Consumer Financial Protection Bureau</vt:lpstr>
      <vt:lpstr>Federal Communications Commission</vt:lpstr>
      <vt:lpstr>Federal Deposit Insurance Corporation</vt:lpstr>
      <vt:lpstr>Federal Trade Commission</vt:lpstr>
      <vt:lpstr>Office of the Comptroller of the Currency</vt:lpstr>
      <vt:lpstr>Tennessee Attorney General's Office</vt:lpstr>
      <vt:lpstr>Tennessee Department of Commerce and Insurance</vt:lpstr>
      <vt:lpstr>Tennessee Division of Consumer Affairs</vt:lpstr>
      <vt:lpstr>05   |   Consumer-Related Organizations</vt:lpstr>
      <vt:lpstr>American Arbitration Association</vt:lpstr>
      <vt:lpstr>Judicial Arbitration and Mediation Services</vt:lpstr>
      <vt:lpstr>National Association of Consumer Advocates</vt:lpstr>
      <vt:lpstr>National Consumer Law Center</vt:lpstr>
      <vt:lpstr>PowerPoint Presentation</vt:lpstr>
      <vt:lpstr>Trina Hughes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Trina Hughes</dc:creator>
  <cp:lastModifiedBy>Trina Hughes</cp:lastModifiedBy>
  <cp:revision>1</cp:revision>
  <dcterms:created xsi:type="dcterms:W3CDTF">2026-08-04T16:13:37Z</dcterms:created>
  <dcterms:modified xsi:type="dcterms:W3CDTF">2026-08-10T19:25:08Z</dcterms:modified>
</cp:coreProperties>
</file>