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4"/>
    <p:sldMasterId id="2147483648" r:id="rId5"/>
    <p:sldMasterId id="2147483816" r:id="rId6"/>
    <p:sldMasterId id="2147483680" r:id="rId7"/>
  </p:sldMasterIdLst>
  <p:notesMasterIdLst>
    <p:notesMasterId r:id="rId68"/>
  </p:notesMasterIdLst>
  <p:handoutMasterIdLst>
    <p:handoutMasterId r:id="rId69"/>
  </p:handoutMasterIdLst>
  <p:sldIdLst>
    <p:sldId id="497" r:id="rId8"/>
    <p:sldId id="606" r:id="rId9"/>
    <p:sldId id="540" r:id="rId10"/>
    <p:sldId id="259" r:id="rId11"/>
    <p:sldId id="543" r:id="rId12"/>
    <p:sldId id="624" r:id="rId13"/>
    <p:sldId id="588" r:id="rId14"/>
    <p:sldId id="591" r:id="rId15"/>
    <p:sldId id="592" r:id="rId16"/>
    <p:sldId id="593" r:id="rId17"/>
    <p:sldId id="587" r:id="rId18"/>
    <p:sldId id="608" r:id="rId19"/>
    <p:sldId id="590" r:id="rId20"/>
    <p:sldId id="594" r:id="rId21"/>
    <p:sldId id="506" r:id="rId22"/>
    <p:sldId id="595" r:id="rId23"/>
    <p:sldId id="618" r:id="rId24"/>
    <p:sldId id="616" r:id="rId25"/>
    <p:sldId id="615" r:id="rId26"/>
    <p:sldId id="617" r:id="rId27"/>
    <p:sldId id="619" r:id="rId28"/>
    <p:sldId id="620" r:id="rId29"/>
    <p:sldId id="612" r:id="rId30"/>
    <p:sldId id="613" r:id="rId31"/>
    <p:sldId id="614" r:id="rId32"/>
    <p:sldId id="596" r:id="rId33"/>
    <p:sldId id="604" r:id="rId34"/>
    <p:sldId id="569" r:id="rId35"/>
    <p:sldId id="420" r:id="rId36"/>
    <p:sldId id="398" r:id="rId37"/>
    <p:sldId id="605" r:id="rId38"/>
    <p:sldId id="622" r:id="rId39"/>
    <p:sldId id="421" r:id="rId40"/>
    <p:sldId id="589" r:id="rId41"/>
    <p:sldId id="576" r:id="rId42"/>
    <p:sldId id="577" r:id="rId43"/>
    <p:sldId id="548" r:id="rId44"/>
    <p:sldId id="549" r:id="rId45"/>
    <p:sldId id="599" r:id="rId46"/>
    <p:sldId id="580" r:id="rId47"/>
    <p:sldId id="581" r:id="rId48"/>
    <p:sldId id="582" r:id="rId49"/>
    <p:sldId id="598" r:id="rId50"/>
    <p:sldId id="557" r:id="rId51"/>
    <p:sldId id="558" r:id="rId52"/>
    <p:sldId id="601" r:id="rId53"/>
    <p:sldId id="627" r:id="rId54"/>
    <p:sldId id="603" r:id="rId55"/>
    <p:sldId id="626" r:id="rId56"/>
    <p:sldId id="628" r:id="rId57"/>
    <p:sldId id="629" r:id="rId58"/>
    <p:sldId id="556" r:id="rId59"/>
    <p:sldId id="609" r:id="rId60"/>
    <p:sldId id="610" r:id="rId61"/>
    <p:sldId id="611" r:id="rId62"/>
    <p:sldId id="600" r:id="rId63"/>
    <p:sldId id="597" r:id="rId64"/>
    <p:sldId id="495" r:id="rId65"/>
    <p:sldId id="532" r:id="rId66"/>
    <p:sldId id="349" r:id="rId67"/>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2045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82779D-FE4F-46EF-ADDA-42BB6BB72108}" v="10" dt="2026-08-03T19:48:42.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77676" autoAdjust="0"/>
  </p:normalViewPr>
  <p:slideViewPr>
    <p:cSldViewPr>
      <p:cViewPr varScale="1">
        <p:scale>
          <a:sx n="64" d="100"/>
          <a:sy n="64" d="100"/>
        </p:scale>
        <p:origin x="715" y="58"/>
      </p:cViewPr>
      <p:guideLst>
        <p:guide orient="horz" pos="2160"/>
        <p:guide pos="3840"/>
      </p:guideLst>
    </p:cSldViewPr>
  </p:slideViewPr>
  <p:notesTextViewPr>
    <p:cViewPr>
      <p:scale>
        <a:sx n="3" d="2"/>
        <a:sy n="3" d="2"/>
      </p:scale>
      <p:origin x="0" y="0"/>
    </p:cViewPr>
  </p:notesTextViewPr>
  <p:sorterViewPr>
    <p:cViewPr>
      <p:scale>
        <a:sx n="60" d="100"/>
        <a:sy n="60" d="100"/>
      </p:scale>
      <p:origin x="0" y="-2462"/>
    </p:cViewPr>
  </p:sorterViewPr>
  <p:notesViewPr>
    <p:cSldViewPr>
      <p:cViewPr varScale="1">
        <p:scale>
          <a:sx n="62" d="100"/>
          <a:sy n="62" d="100"/>
        </p:scale>
        <p:origin x="3211" y="5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4.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y Sengkhounmany" userId="34f69e8b-4ecb-45da-b105-6de098fd8122" providerId="ADAL" clId="{2F59C995-A721-494A-A69B-FE5949C2351F}"/>
    <pc:docChg chg="undo custSel addSld delSld modSld sldOrd">
      <pc:chgData name="Chay Sengkhounmany" userId="34f69e8b-4ecb-45da-b105-6de098fd8122" providerId="ADAL" clId="{2F59C995-A721-494A-A69B-FE5949C2351F}" dt="2026-08-03T19:48:52.197" v="288"/>
      <pc:docMkLst>
        <pc:docMk/>
      </pc:docMkLst>
      <pc:sldChg chg="add">
        <pc:chgData name="Chay Sengkhounmany" userId="34f69e8b-4ecb-45da-b105-6de098fd8122" providerId="ADAL" clId="{2F59C995-A721-494A-A69B-FE5949C2351F}" dt="2026-08-03T14:40:13.568" v="0"/>
        <pc:sldMkLst>
          <pc:docMk/>
          <pc:sldMk cId="3549113715" sldId="259"/>
        </pc:sldMkLst>
      </pc:sldChg>
      <pc:sldChg chg="add">
        <pc:chgData name="Chay Sengkhounmany" userId="34f69e8b-4ecb-45da-b105-6de098fd8122" providerId="ADAL" clId="{2F59C995-A721-494A-A69B-FE5949C2351F}" dt="2026-08-03T15:23:02.621" v="1"/>
        <pc:sldMkLst>
          <pc:docMk/>
          <pc:sldMk cId="1245318575" sldId="495"/>
        </pc:sldMkLst>
      </pc:sldChg>
      <pc:sldChg chg="add">
        <pc:chgData name="Chay Sengkhounmany" userId="34f69e8b-4ecb-45da-b105-6de098fd8122" providerId="ADAL" clId="{2F59C995-A721-494A-A69B-FE5949C2351F}" dt="2026-08-03T15:23:04.470" v="2"/>
        <pc:sldMkLst>
          <pc:docMk/>
          <pc:sldMk cId="2693995006" sldId="532"/>
        </pc:sldMkLst>
      </pc:sldChg>
      <pc:sldChg chg="ord">
        <pc:chgData name="Chay Sengkhounmany" userId="34f69e8b-4ecb-45da-b105-6de098fd8122" providerId="ADAL" clId="{2F59C995-A721-494A-A69B-FE5949C2351F}" dt="2026-08-03T15:23:11.246" v="4"/>
        <pc:sldMkLst>
          <pc:docMk/>
          <pc:sldMk cId="2899613630" sldId="597"/>
        </pc:sldMkLst>
      </pc:sldChg>
      <pc:sldChg chg="del">
        <pc:chgData name="Chay Sengkhounmany" userId="34f69e8b-4ecb-45da-b105-6de098fd8122" providerId="ADAL" clId="{2F59C995-A721-494A-A69B-FE5949C2351F}" dt="2026-08-03T19:16:27.049" v="66" actId="2696"/>
        <pc:sldMkLst>
          <pc:docMk/>
          <pc:sldMk cId="1043101352" sldId="602"/>
        </pc:sldMkLst>
      </pc:sldChg>
      <pc:sldChg chg="modSp mod">
        <pc:chgData name="Chay Sengkhounmany" userId="34f69e8b-4ecb-45da-b105-6de098fd8122" providerId="ADAL" clId="{2F59C995-A721-494A-A69B-FE5949C2351F}" dt="2026-08-03T19:15:55.095" v="63" actId="20577"/>
        <pc:sldMkLst>
          <pc:docMk/>
          <pc:sldMk cId="3101991447" sldId="603"/>
        </pc:sldMkLst>
        <pc:spChg chg="mod">
          <ac:chgData name="Chay Sengkhounmany" userId="34f69e8b-4ecb-45da-b105-6de098fd8122" providerId="ADAL" clId="{2F59C995-A721-494A-A69B-FE5949C2351F}" dt="2026-08-03T19:14:28.872" v="43" actId="20577"/>
          <ac:spMkLst>
            <pc:docMk/>
            <pc:sldMk cId="3101991447" sldId="603"/>
            <ac:spMk id="2" creationId="{EB610730-6B69-CCAB-9E35-D2FE0C54EC9D}"/>
          </ac:spMkLst>
        </pc:spChg>
        <pc:spChg chg="mod">
          <ac:chgData name="Chay Sengkhounmany" userId="34f69e8b-4ecb-45da-b105-6de098fd8122" providerId="ADAL" clId="{2F59C995-A721-494A-A69B-FE5949C2351F}" dt="2026-08-03T19:15:55.095" v="63" actId="20577"/>
          <ac:spMkLst>
            <pc:docMk/>
            <pc:sldMk cId="3101991447" sldId="603"/>
            <ac:spMk id="3" creationId="{7A98D922-6AEB-F568-0ED5-771B6B8901A2}"/>
          </ac:spMkLst>
        </pc:spChg>
      </pc:sldChg>
      <pc:sldChg chg="del">
        <pc:chgData name="Chay Sengkhounmany" userId="34f69e8b-4ecb-45da-b105-6de098fd8122" providerId="ADAL" clId="{2F59C995-A721-494A-A69B-FE5949C2351F}" dt="2026-08-03T19:40:09.638" v="71" actId="47"/>
        <pc:sldMkLst>
          <pc:docMk/>
          <pc:sldMk cId="4222080152" sldId="625"/>
        </pc:sldMkLst>
      </pc:sldChg>
      <pc:sldChg chg="modSp mod">
        <pc:chgData name="Chay Sengkhounmany" userId="34f69e8b-4ecb-45da-b105-6de098fd8122" providerId="ADAL" clId="{2F59C995-A721-494A-A69B-FE5949C2351F}" dt="2026-08-03T19:43:36.101" v="153" actId="20577"/>
        <pc:sldMkLst>
          <pc:docMk/>
          <pc:sldMk cId="1157332997" sldId="626"/>
        </pc:sldMkLst>
        <pc:spChg chg="mod">
          <ac:chgData name="Chay Sengkhounmany" userId="34f69e8b-4ecb-45da-b105-6de098fd8122" providerId="ADAL" clId="{2F59C995-A721-494A-A69B-FE5949C2351F}" dt="2026-08-03T19:43:36.101" v="153" actId="20577"/>
          <ac:spMkLst>
            <pc:docMk/>
            <pc:sldMk cId="1157332997" sldId="626"/>
            <ac:spMk id="2" creationId="{87874A62-4C1D-F4E3-0D6C-EA915F655C2F}"/>
          </ac:spMkLst>
        </pc:spChg>
        <pc:spChg chg="mod">
          <ac:chgData name="Chay Sengkhounmany" userId="34f69e8b-4ecb-45da-b105-6de098fd8122" providerId="ADAL" clId="{2F59C995-A721-494A-A69B-FE5949C2351F}" dt="2026-08-03T19:40:32.068" v="75" actId="20577"/>
          <ac:spMkLst>
            <pc:docMk/>
            <pc:sldMk cId="1157332997" sldId="626"/>
            <ac:spMk id="3" creationId="{BC5D53FB-85D7-A338-1739-5D06ED031D92}"/>
          </ac:spMkLst>
        </pc:spChg>
      </pc:sldChg>
      <pc:sldChg chg="modSp add mod ord">
        <pc:chgData name="Chay Sengkhounmany" userId="34f69e8b-4ecb-45da-b105-6de098fd8122" providerId="ADAL" clId="{2F59C995-A721-494A-A69B-FE5949C2351F}" dt="2026-08-03T19:16:37.875" v="70" actId="14100"/>
        <pc:sldMkLst>
          <pc:docMk/>
          <pc:sldMk cId="3364380338" sldId="627"/>
        </pc:sldMkLst>
        <pc:spChg chg="mod">
          <ac:chgData name="Chay Sengkhounmany" userId="34f69e8b-4ecb-45da-b105-6de098fd8122" providerId="ADAL" clId="{2F59C995-A721-494A-A69B-FE5949C2351F}" dt="2026-08-03T19:16:37.875" v="70" actId="14100"/>
          <ac:spMkLst>
            <pc:docMk/>
            <pc:sldMk cId="3364380338" sldId="627"/>
            <ac:spMk id="3" creationId="{43087F75-0008-2DCC-AB90-0E45C35E303E}"/>
          </ac:spMkLst>
        </pc:spChg>
      </pc:sldChg>
      <pc:sldChg chg="modSp add mod">
        <pc:chgData name="Chay Sengkhounmany" userId="34f69e8b-4ecb-45da-b105-6de098fd8122" providerId="ADAL" clId="{2F59C995-A721-494A-A69B-FE5949C2351F}" dt="2026-08-03T19:46:50.828" v="270" actId="20577"/>
        <pc:sldMkLst>
          <pc:docMk/>
          <pc:sldMk cId="1830908034" sldId="628"/>
        </pc:sldMkLst>
        <pc:spChg chg="mod">
          <ac:chgData name="Chay Sengkhounmany" userId="34f69e8b-4ecb-45da-b105-6de098fd8122" providerId="ADAL" clId="{2F59C995-A721-494A-A69B-FE5949C2351F}" dt="2026-08-03T19:43:09.202" v="152" actId="20577"/>
          <ac:spMkLst>
            <pc:docMk/>
            <pc:sldMk cId="1830908034" sldId="628"/>
            <ac:spMk id="2" creationId="{E2104FA7-44CE-D03B-73E6-AE2321116A79}"/>
          </ac:spMkLst>
        </pc:spChg>
        <pc:spChg chg="mod">
          <ac:chgData name="Chay Sengkhounmany" userId="34f69e8b-4ecb-45da-b105-6de098fd8122" providerId="ADAL" clId="{2F59C995-A721-494A-A69B-FE5949C2351F}" dt="2026-08-03T19:46:50.828" v="270" actId="20577"/>
          <ac:spMkLst>
            <pc:docMk/>
            <pc:sldMk cId="1830908034" sldId="628"/>
            <ac:spMk id="3" creationId="{67D55B1D-51AC-0DA7-0F1F-FE30AB7AFC82}"/>
          </ac:spMkLst>
        </pc:spChg>
      </pc:sldChg>
      <pc:sldChg chg="addSp delSp modSp add mod">
        <pc:chgData name="Chay Sengkhounmany" userId="34f69e8b-4ecb-45da-b105-6de098fd8122" providerId="ADAL" clId="{2F59C995-A721-494A-A69B-FE5949C2351F}" dt="2026-08-03T19:48:52.197" v="288"/>
        <pc:sldMkLst>
          <pc:docMk/>
          <pc:sldMk cId="4122249416" sldId="629"/>
        </pc:sldMkLst>
        <pc:spChg chg="mod">
          <ac:chgData name="Chay Sengkhounmany" userId="34f69e8b-4ecb-45da-b105-6de098fd8122" providerId="ADAL" clId="{2F59C995-A721-494A-A69B-FE5949C2351F}" dt="2026-08-03T19:47:31.176" v="280" actId="20577"/>
          <ac:spMkLst>
            <pc:docMk/>
            <pc:sldMk cId="4122249416" sldId="629"/>
            <ac:spMk id="2" creationId="{DA8BAE22-D1E7-FDC6-E321-C9EEE1CB2374}"/>
          </ac:spMkLst>
        </pc:spChg>
        <pc:spChg chg="mod">
          <ac:chgData name="Chay Sengkhounmany" userId="34f69e8b-4ecb-45da-b105-6de098fd8122" providerId="ADAL" clId="{2F59C995-A721-494A-A69B-FE5949C2351F}" dt="2026-08-03T19:48:47.655" v="286" actId="20577"/>
          <ac:spMkLst>
            <pc:docMk/>
            <pc:sldMk cId="4122249416" sldId="629"/>
            <ac:spMk id="3" creationId="{C4606A56-725C-9277-59C1-251A0F580764}"/>
          </ac:spMkLst>
        </pc:spChg>
        <pc:spChg chg="add del mod">
          <ac:chgData name="Chay Sengkhounmany" userId="34f69e8b-4ecb-45da-b105-6de098fd8122" providerId="ADAL" clId="{2F59C995-A721-494A-A69B-FE5949C2351F}" dt="2026-08-03T19:48:52.197" v="288"/>
          <ac:spMkLst>
            <pc:docMk/>
            <pc:sldMk cId="4122249416" sldId="629"/>
            <ac:spMk id="4" creationId="{CC3AE660-F8BD-3964-468D-EFBAA244B06F}"/>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diagrams/_rels/data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 Id="rId4" Type="http://schemas.openxmlformats.org/officeDocument/2006/relationships/image" Target="../media/image3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 Id="rId4" Type="http://schemas.openxmlformats.org/officeDocument/2006/relationships/image" Target="../media/image3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43F6BB-265F-4CE3-B07A-40DF9C407BA4}" type="doc">
      <dgm:prSet loTypeId="urn:microsoft.com/office/officeart/2005/8/layout/pList2" loCatId="list" qsTypeId="urn:microsoft.com/office/officeart/2005/8/quickstyle/simple1" qsCatId="simple" csTypeId="urn:microsoft.com/office/officeart/2005/8/colors/accent1_2" csCatId="accent1" phldr="1"/>
      <dgm:spPr/>
    </dgm:pt>
    <dgm:pt modelId="{93E8CE81-8D50-4FC5-843C-0321521A7E46}">
      <dgm:prSet phldrT="[Text]" custT="1"/>
      <dgm:spPr>
        <a:solidFill>
          <a:srgbClr val="002060"/>
        </a:solidFill>
      </dgm:spPr>
      <dgm:t>
        <a:bodyPr/>
        <a:lstStyle/>
        <a:p>
          <a:pPr algn="ctr"/>
          <a:r>
            <a:rPr lang="en-US" sz="1800" u="sng" dirty="0"/>
            <a:t>Legislative</a:t>
          </a:r>
        </a:p>
        <a:p>
          <a:pPr algn="ctr"/>
          <a:r>
            <a:rPr lang="en-US" sz="1800" dirty="0"/>
            <a:t>Immigration &amp; Nationality Act</a:t>
          </a:r>
        </a:p>
      </dgm:t>
    </dgm:pt>
    <dgm:pt modelId="{4DF9A137-8667-4226-9160-19722D307A38}" type="parTrans" cxnId="{A567CD4C-48AA-4A59-879F-25D4F8F5385F}">
      <dgm:prSet/>
      <dgm:spPr/>
      <dgm:t>
        <a:bodyPr/>
        <a:lstStyle/>
        <a:p>
          <a:pPr algn="ctr"/>
          <a:endParaRPr lang="en-US"/>
        </a:p>
      </dgm:t>
    </dgm:pt>
    <dgm:pt modelId="{BE11297F-FB48-4DD5-BD32-2CBB49E335E1}" type="sibTrans" cxnId="{A567CD4C-48AA-4A59-879F-25D4F8F5385F}">
      <dgm:prSet/>
      <dgm:spPr/>
      <dgm:t>
        <a:bodyPr/>
        <a:lstStyle/>
        <a:p>
          <a:pPr algn="ctr"/>
          <a:endParaRPr lang="en-US"/>
        </a:p>
      </dgm:t>
    </dgm:pt>
    <dgm:pt modelId="{7EEBE4BA-358D-4B2B-8A0C-3E16C5FC9B96}">
      <dgm:prSet phldrT="[Text]" custT="1"/>
      <dgm:spPr>
        <a:solidFill>
          <a:srgbClr val="002060"/>
        </a:solidFill>
      </dgm:spPr>
      <dgm:t>
        <a:bodyPr/>
        <a:lstStyle/>
        <a:p>
          <a:pPr algn="ctr"/>
          <a:r>
            <a:rPr lang="en-US" sz="1800" b="0" u="sng" dirty="0"/>
            <a:t>Judicial</a:t>
          </a:r>
        </a:p>
        <a:p>
          <a:pPr algn="ctr"/>
          <a:r>
            <a:rPr lang="en-US" sz="1800" dirty="0"/>
            <a:t>Cases</a:t>
          </a:r>
        </a:p>
      </dgm:t>
    </dgm:pt>
    <dgm:pt modelId="{1BEA2A45-48B4-4F68-92D8-40812F94E524}" type="parTrans" cxnId="{BA607363-AB04-446A-984F-2525FEEF6A98}">
      <dgm:prSet/>
      <dgm:spPr/>
      <dgm:t>
        <a:bodyPr/>
        <a:lstStyle/>
        <a:p>
          <a:pPr algn="ctr"/>
          <a:endParaRPr lang="en-US"/>
        </a:p>
      </dgm:t>
    </dgm:pt>
    <dgm:pt modelId="{14C665A5-1766-4FF1-B1C7-BA58C04AB86E}" type="sibTrans" cxnId="{BA607363-AB04-446A-984F-2525FEEF6A98}">
      <dgm:prSet/>
      <dgm:spPr/>
      <dgm:t>
        <a:bodyPr/>
        <a:lstStyle/>
        <a:p>
          <a:pPr algn="ctr"/>
          <a:endParaRPr lang="en-US"/>
        </a:p>
      </dgm:t>
    </dgm:pt>
    <dgm:pt modelId="{3BDF274A-12E7-4274-AC2F-F33FA70E2CFA}">
      <dgm:prSet phldrT="[Text]" custT="1"/>
      <dgm:spPr>
        <a:solidFill>
          <a:srgbClr val="002060"/>
        </a:solidFill>
      </dgm:spPr>
      <dgm:t>
        <a:bodyPr/>
        <a:lstStyle/>
        <a:p>
          <a:pPr algn="ctr"/>
          <a:r>
            <a:rPr lang="en-US" sz="1800" b="0" u="sng" dirty="0"/>
            <a:t>Executive</a:t>
          </a:r>
        </a:p>
        <a:p>
          <a:pPr algn="ctr"/>
          <a:r>
            <a:rPr lang="en-US" sz="1600" dirty="0"/>
            <a:t>Regulations</a:t>
          </a:r>
        </a:p>
        <a:p>
          <a:pPr algn="ctr"/>
          <a:r>
            <a:rPr lang="en-US" sz="1600" dirty="0"/>
            <a:t>BIA Decisions</a:t>
          </a:r>
        </a:p>
        <a:p>
          <a:pPr algn="ctr"/>
          <a:r>
            <a:rPr lang="en-US" sz="1600" dirty="0"/>
            <a:t>Agency Policies &amp; Guidance</a:t>
          </a:r>
        </a:p>
        <a:p>
          <a:pPr algn="ctr"/>
          <a:r>
            <a:rPr lang="en-US" sz="1600" dirty="0"/>
            <a:t>Executive Orders</a:t>
          </a:r>
        </a:p>
      </dgm:t>
    </dgm:pt>
    <dgm:pt modelId="{C70CB0C0-A9A2-446A-8073-5DD255555E2F}" type="parTrans" cxnId="{7740ACED-51BA-41AD-8AA0-B25DE9112E3C}">
      <dgm:prSet/>
      <dgm:spPr/>
      <dgm:t>
        <a:bodyPr/>
        <a:lstStyle/>
        <a:p>
          <a:pPr algn="ctr"/>
          <a:endParaRPr lang="en-US"/>
        </a:p>
      </dgm:t>
    </dgm:pt>
    <dgm:pt modelId="{BDE1C29A-AB0A-4AE3-9000-762CFEE5876E}" type="sibTrans" cxnId="{7740ACED-51BA-41AD-8AA0-B25DE9112E3C}">
      <dgm:prSet/>
      <dgm:spPr/>
      <dgm:t>
        <a:bodyPr/>
        <a:lstStyle/>
        <a:p>
          <a:pPr algn="ctr"/>
          <a:endParaRPr lang="en-US"/>
        </a:p>
      </dgm:t>
    </dgm:pt>
    <dgm:pt modelId="{8D299B61-6E8A-4E74-BDF9-332B7C0E04D6}" type="pres">
      <dgm:prSet presAssocID="{EE43F6BB-265F-4CE3-B07A-40DF9C407BA4}" presName="Name0" presStyleCnt="0">
        <dgm:presLayoutVars>
          <dgm:dir/>
          <dgm:resizeHandles val="exact"/>
        </dgm:presLayoutVars>
      </dgm:prSet>
      <dgm:spPr/>
    </dgm:pt>
    <dgm:pt modelId="{F3FCC63D-7F4C-472A-B940-FEA069896E74}" type="pres">
      <dgm:prSet presAssocID="{EE43F6BB-265F-4CE3-B07A-40DF9C407BA4}" presName="bkgdShp" presStyleLbl="alignAccFollowNode1" presStyleIdx="0" presStyleCnt="1" custLinFactNeighborX="86733" custLinFactNeighborY="-81481"/>
      <dgm:spPr>
        <a:solidFill>
          <a:schemeClr val="accent1">
            <a:lumMod val="40000"/>
            <a:lumOff val="60000"/>
            <a:alpha val="90000"/>
          </a:schemeClr>
        </a:solidFill>
        <a:ln>
          <a:noFill/>
        </a:ln>
      </dgm:spPr>
    </dgm:pt>
    <dgm:pt modelId="{20B47BDA-4048-4B51-9DF4-10EEDAE18AA6}" type="pres">
      <dgm:prSet presAssocID="{EE43F6BB-265F-4CE3-B07A-40DF9C407BA4}" presName="linComp" presStyleCnt="0"/>
      <dgm:spPr/>
    </dgm:pt>
    <dgm:pt modelId="{160E9546-CB92-4304-9E1E-4B6881D71920}" type="pres">
      <dgm:prSet presAssocID="{93E8CE81-8D50-4FC5-843C-0321521A7E46}" presName="compNode" presStyleCnt="0"/>
      <dgm:spPr/>
    </dgm:pt>
    <dgm:pt modelId="{50DE2A53-E4EC-48C7-AD42-56A737E9805D}" type="pres">
      <dgm:prSet presAssocID="{93E8CE81-8D50-4FC5-843C-0321521A7E46}" presName="node" presStyleLbl="node1" presStyleIdx="0" presStyleCnt="3">
        <dgm:presLayoutVars>
          <dgm:bulletEnabled val="1"/>
        </dgm:presLayoutVars>
      </dgm:prSet>
      <dgm:spPr/>
    </dgm:pt>
    <dgm:pt modelId="{2F67921A-9374-4AC0-A367-0FBE700F15A1}" type="pres">
      <dgm:prSet presAssocID="{93E8CE81-8D50-4FC5-843C-0321521A7E46}" presName="invisiNode" presStyleLbl="node1" presStyleIdx="0" presStyleCnt="3"/>
      <dgm:spPr/>
    </dgm:pt>
    <dgm:pt modelId="{2A9CF1C0-1179-4EC5-A464-3BB9292517AB}" type="pres">
      <dgm:prSet presAssocID="{93E8CE81-8D50-4FC5-843C-0321521A7E46}" presName="imagNode" presStyleLbl="fgImgPlace1" presStyleIdx="0" presStyleCnt="3"/>
      <dgm:spPr>
        <a:blipFill rotWithShape="1">
          <a:blip xmlns:r="http://schemas.openxmlformats.org/officeDocument/2006/relationships" r:embed="rId1"/>
          <a:stretch>
            <a:fillRect/>
          </a:stretch>
        </a:blipFill>
      </dgm:spPr>
    </dgm:pt>
    <dgm:pt modelId="{AFC8BFC4-7BB8-41EE-BBBB-DBF029A85CF7}" type="pres">
      <dgm:prSet presAssocID="{BE11297F-FB48-4DD5-BD32-2CBB49E335E1}" presName="sibTrans" presStyleLbl="sibTrans2D1" presStyleIdx="0" presStyleCnt="0"/>
      <dgm:spPr/>
    </dgm:pt>
    <dgm:pt modelId="{EAAB0555-DFC3-4629-AD58-119378F7BAB1}" type="pres">
      <dgm:prSet presAssocID="{7EEBE4BA-358D-4B2B-8A0C-3E16C5FC9B96}" presName="compNode" presStyleCnt="0"/>
      <dgm:spPr/>
    </dgm:pt>
    <dgm:pt modelId="{97FF1840-53C9-4B5C-8A57-C24BA0A9E616}" type="pres">
      <dgm:prSet presAssocID="{7EEBE4BA-358D-4B2B-8A0C-3E16C5FC9B96}" presName="node" presStyleLbl="node1" presStyleIdx="1" presStyleCnt="3">
        <dgm:presLayoutVars>
          <dgm:bulletEnabled val="1"/>
        </dgm:presLayoutVars>
      </dgm:prSet>
      <dgm:spPr/>
    </dgm:pt>
    <dgm:pt modelId="{E425D912-8B85-4BA5-8F1E-FFF060C024D3}" type="pres">
      <dgm:prSet presAssocID="{7EEBE4BA-358D-4B2B-8A0C-3E16C5FC9B96}" presName="invisiNode" presStyleLbl="node1" presStyleIdx="1" presStyleCnt="3"/>
      <dgm:spPr/>
    </dgm:pt>
    <dgm:pt modelId="{97DC980B-0C43-4A66-872C-65C0269B5954}" type="pres">
      <dgm:prSet presAssocID="{7EEBE4BA-358D-4B2B-8A0C-3E16C5FC9B96}" presName="imagNode" presStyleLbl="fgImgPlace1" presStyleIdx="1" presStyleCnt="3"/>
      <dgm:spPr>
        <a:blipFill rotWithShape="1">
          <a:blip xmlns:r="http://schemas.openxmlformats.org/officeDocument/2006/relationships" r:embed="rId2"/>
          <a:stretch>
            <a:fillRect/>
          </a:stretch>
        </a:blipFill>
      </dgm:spPr>
    </dgm:pt>
    <dgm:pt modelId="{4C18EACA-6149-45B2-8EAD-4DFD0483788C}" type="pres">
      <dgm:prSet presAssocID="{14C665A5-1766-4FF1-B1C7-BA58C04AB86E}" presName="sibTrans" presStyleLbl="sibTrans2D1" presStyleIdx="0" presStyleCnt="0"/>
      <dgm:spPr/>
    </dgm:pt>
    <dgm:pt modelId="{573CDA90-79A9-421D-A145-1BB6AACB579D}" type="pres">
      <dgm:prSet presAssocID="{3BDF274A-12E7-4274-AC2F-F33FA70E2CFA}" presName="compNode" presStyleCnt="0"/>
      <dgm:spPr/>
    </dgm:pt>
    <dgm:pt modelId="{A175D7C7-ECDE-45D2-8B97-E3A789459B9F}" type="pres">
      <dgm:prSet presAssocID="{3BDF274A-12E7-4274-AC2F-F33FA70E2CFA}" presName="node" presStyleLbl="node1" presStyleIdx="2" presStyleCnt="3">
        <dgm:presLayoutVars>
          <dgm:bulletEnabled val="1"/>
        </dgm:presLayoutVars>
      </dgm:prSet>
      <dgm:spPr/>
    </dgm:pt>
    <dgm:pt modelId="{C008BA0E-FCE4-4593-AE2C-9DDFC856CB49}" type="pres">
      <dgm:prSet presAssocID="{3BDF274A-12E7-4274-AC2F-F33FA70E2CFA}" presName="invisiNode" presStyleLbl="node1" presStyleIdx="2" presStyleCnt="3"/>
      <dgm:spPr/>
    </dgm:pt>
    <dgm:pt modelId="{13226B28-1A3D-45D6-B4B9-AA285CACC505}" type="pres">
      <dgm:prSet presAssocID="{3BDF274A-12E7-4274-AC2F-F33FA70E2CFA}" presName="imagNode" presStyleLbl="fgImgPlace1" presStyleIdx="2" presStyleCnt="3"/>
      <dgm:spPr>
        <a:blipFill rotWithShape="1">
          <a:blip xmlns:r="http://schemas.openxmlformats.org/officeDocument/2006/relationships" r:embed="rId3"/>
          <a:stretch>
            <a:fillRect/>
          </a:stretch>
        </a:blipFill>
      </dgm:spPr>
    </dgm:pt>
  </dgm:ptLst>
  <dgm:cxnLst>
    <dgm:cxn modelId="{A227DF05-815C-4D1B-9115-6978945CCCFF}" type="presOf" srcId="{7EEBE4BA-358D-4B2B-8A0C-3E16C5FC9B96}" destId="{97FF1840-53C9-4B5C-8A57-C24BA0A9E616}" srcOrd="0" destOrd="0" presId="urn:microsoft.com/office/officeart/2005/8/layout/pList2"/>
    <dgm:cxn modelId="{F13C9910-4342-4C77-A6B9-C673EDE19ADE}" type="presOf" srcId="{EE43F6BB-265F-4CE3-B07A-40DF9C407BA4}" destId="{8D299B61-6E8A-4E74-BDF9-332B7C0E04D6}" srcOrd="0" destOrd="0" presId="urn:microsoft.com/office/officeart/2005/8/layout/pList2"/>
    <dgm:cxn modelId="{5688883D-B97E-4E27-9D43-F45BC5D0012D}" type="presOf" srcId="{93E8CE81-8D50-4FC5-843C-0321521A7E46}" destId="{50DE2A53-E4EC-48C7-AD42-56A737E9805D}" srcOrd="0" destOrd="0" presId="urn:microsoft.com/office/officeart/2005/8/layout/pList2"/>
    <dgm:cxn modelId="{BA607363-AB04-446A-984F-2525FEEF6A98}" srcId="{EE43F6BB-265F-4CE3-B07A-40DF9C407BA4}" destId="{7EEBE4BA-358D-4B2B-8A0C-3E16C5FC9B96}" srcOrd="1" destOrd="0" parTransId="{1BEA2A45-48B4-4F68-92D8-40812F94E524}" sibTransId="{14C665A5-1766-4FF1-B1C7-BA58C04AB86E}"/>
    <dgm:cxn modelId="{F37B3D47-5A9F-44C8-A2BA-6507292F43DC}" type="presOf" srcId="{3BDF274A-12E7-4274-AC2F-F33FA70E2CFA}" destId="{A175D7C7-ECDE-45D2-8B97-E3A789459B9F}" srcOrd="0" destOrd="0" presId="urn:microsoft.com/office/officeart/2005/8/layout/pList2"/>
    <dgm:cxn modelId="{A567CD4C-48AA-4A59-879F-25D4F8F5385F}" srcId="{EE43F6BB-265F-4CE3-B07A-40DF9C407BA4}" destId="{93E8CE81-8D50-4FC5-843C-0321521A7E46}" srcOrd="0" destOrd="0" parTransId="{4DF9A137-8667-4226-9160-19722D307A38}" sibTransId="{BE11297F-FB48-4DD5-BD32-2CBB49E335E1}"/>
    <dgm:cxn modelId="{297D1874-514A-44AF-9A4B-0EE3D80BA00C}" type="presOf" srcId="{14C665A5-1766-4FF1-B1C7-BA58C04AB86E}" destId="{4C18EACA-6149-45B2-8EAD-4DFD0483788C}" srcOrd="0" destOrd="0" presId="urn:microsoft.com/office/officeart/2005/8/layout/pList2"/>
    <dgm:cxn modelId="{7B966176-0256-450F-9E58-4361E8BB29BC}" type="presOf" srcId="{BE11297F-FB48-4DD5-BD32-2CBB49E335E1}" destId="{AFC8BFC4-7BB8-41EE-BBBB-DBF029A85CF7}" srcOrd="0" destOrd="0" presId="urn:microsoft.com/office/officeart/2005/8/layout/pList2"/>
    <dgm:cxn modelId="{7740ACED-51BA-41AD-8AA0-B25DE9112E3C}" srcId="{EE43F6BB-265F-4CE3-B07A-40DF9C407BA4}" destId="{3BDF274A-12E7-4274-AC2F-F33FA70E2CFA}" srcOrd="2" destOrd="0" parTransId="{C70CB0C0-A9A2-446A-8073-5DD255555E2F}" sibTransId="{BDE1C29A-AB0A-4AE3-9000-762CFEE5876E}"/>
    <dgm:cxn modelId="{4BD3CD98-E525-47E2-85F3-09BE4C340973}" type="presParOf" srcId="{8D299B61-6E8A-4E74-BDF9-332B7C0E04D6}" destId="{F3FCC63D-7F4C-472A-B940-FEA069896E74}" srcOrd="0" destOrd="0" presId="urn:microsoft.com/office/officeart/2005/8/layout/pList2"/>
    <dgm:cxn modelId="{3D8F98D9-2CC4-4417-B80C-06AD95144F2D}" type="presParOf" srcId="{8D299B61-6E8A-4E74-BDF9-332B7C0E04D6}" destId="{20B47BDA-4048-4B51-9DF4-10EEDAE18AA6}" srcOrd="1" destOrd="0" presId="urn:microsoft.com/office/officeart/2005/8/layout/pList2"/>
    <dgm:cxn modelId="{E823F996-A011-40B8-AF23-53D833D3ECC8}" type="presParOf" srcId="{20B47BDA-4048-4B51-9DF4-10EEDAE18AA6}" destId="{160E9546-CB92-4304-9E1E-4B6881D71920}" srcOrd="0" destOrd="0" presId="urn:microsoft.com/office/officeart/2005/8/layout/pList2"/>
    <dgm:cxn modelId="{E1CAD7D0-1488-4612-BE08-2CDDFB7101F8}" type="presParOf" srcId="{160E9546-CB92-4304-9E1E-4B6881D71920}" destId="{50DE2A53-E4EC-48C7-AD42-56A737E9805D}" srcOrd="0" destOrd="0" presId="urn:microsoft.com/office/officeart/2005/8/layout/pList2"/>
    <dgm:cxn modelId="{E44FA02E-2CF5-4E39-A14E-DB1D8DA3A1A6}" type="presParOf" srcId="{160E9546-CB92-4304-9E1E-4B6881D71920}" destId="{2F67921A-9374-4AC0-A367-0FBE700F15A1}" srcOrd="1" destOrd="0" presId="urn:microsoft.com/office/officeart/2005/8/layout/pList2"/>
    <dgm:cxn modelId="{7D0F7AFA-C13C-4A61-BF12-F75A8CDF8F4E}" type="presParOf" srcId="{160E9546-CB92-4304-9E1E-4B6881D71920}" destId="{2A9CF1C0-1179-4EC5-A464-3BB9292517AB}" srcOrd="2" destOrd="0" presId="urn:microsoft.com/office/officeart/2005/8/layout/pList2"/>
    <dgm:cxn modelId="{570B1A47-5BF7-4FAC-A0B6-DB31F37DCF9E}" type="presParOf" srcId="{20B47BDA-4048-4B51-9DF4-10EEDAE18AA6}" destId="{AFC8BFC4-7BB8-41EE-BBBB-DBF029A85CF7}" srcOrd="1" destOrd="0" presId="urn:microsoft.com/office/officeart/2005/8/layout/pList2"/>
    <dgm:cxn modelId="{356B94BE-E0CD-4126-BB27-3026AED3ED7B}" type="presParOf" srcId="{20B47BDA-4048-4B51-9DF4-10EEDAE18AA6}" destId="{EAAB0555-DFC3-4629-AD58-119378F7BAB1}" srcOrd="2" destOrd="0" presId="urn:microsoft.com/office/officeart/2005/8/layout/pList2"/>
    <dgm:cxn modelId="{1382F39F-4B5A-42CB-9ADC-D20EF4B1DD36}" type="presParOf" srcId="{EAAB0555-DFC3-4629-AD58-119378F7BAB1}" destId="{97FF1840-53C9-4B5C-8A57-C24BA0A9E616}" srcOrd="0" destOrd="0" presId="urn:microsoft.com/office/officeart/2005/8/layout/pList2"/>
    <dgm:cxn modelId="{3C13DC2D-EB4B-42B6-B3F6-0E2B724C72AC}" type="presParOf" srcId="{EAAB0555-DFC3-4629-AD58-119378F7BAB1}" destId="{E425D912-8B85-4BA5-8F1E-FFF060C024D3}" srcOrd="1" destOrd="0" presId="urn:microsoft.com/office/officeart/2005/8/layout/pList2"/>
    <dgm:cxn modelId="{F264625C-4376-41D6-9F3B-8E00798BC1D1}" type="presParOf" srcId="{EAAB0555-DFC3-4629-AD58-119378F7BAB1}" destId="{97DC980B-0C43-4A66-872C-65C0269B5954}" srcOrd="2" destOrd="0" presId="urn:microsoft.com/office/officeart/2005/8/layout/pList2"/>
    <dgm:cxn modelId="{6AE23267-0ADF-4C77-86A5-9E04248821FD}" type="presParOf" srcId="{20B47BDA-4048-4B51-9DF4-10EEDAE18AA6}" destId="{4C18EACA-6149-45B2-8EAD-4DFD0483788C}" srcOrd="3" destOrd="0" presId="urn:microsoft.com/office/officeart/2005/8/layout/pList2"/>
    <dgm:cxn modelId="{35F8508E-73B4-4501-AB9A-D50639D8101E}" type="presParOf" srcId="{20B47BDA-4048-4B51-9DF4-10EEDAE18AA6}" destId="{573CDA90-79A9-421D-A145-1BB6AACB579D}" srcOrd="4" destOrd="0" presId="urn:microsoft.com/office/officeart/2005/8/layout/pList2"/>
    <dgm:cxn modelId="{5F3BE4BD-15C9-4352-BAC3-264CF14E73AE}" type="presParOf" srcId="{573CDA90-79A9-421D-A145-1BB6AACB579D}" destId="{A175D7C7-ECDE-45D2-8B97-E3A789459B9F}" srcOrd="0" destOrd="0" presId="urn:microsoft.com/office/officeart/2005/8/layout/pList2"/>
    <dgm:cxn modelId="{3EBAEC9A-08CB-4941-8FA2-4C2432407C47}" type="presParOf" srcId="{573CDA90-79A9-421D-A145-1BB6AACB579D}" destId="{C008BA0E-FCE4-4593-AE2C-9DDFC856CB49}" srcOrd="1" destOrd="0" presId="urn:microsoft.com/office/officeart/2005/8/layout/pList2"/>
    <dgm:cxn modelId="{5D5C927A-D0F3-4045-B08E-F251DAE56083}" type="presParOf" srcId="{573CDA90-79A9-421D-A145-1BB6AACB579D}" destId="{13226B28-1A3D-45D6-B4B9-AA285CACC505}"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B9D0C5D-0BFA-4ABD-8C9C-DCA326F611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590DE6-99DC-4898-A2DA-51D9359A65F3}">
      <dgm:prSet/>
      <dgm:spPr/>
      <dgm:t>
        <a:bodyPr/>
        <a:lstStyle/>
        <a:p>
          <a:pPr algn="ctr" rtl="0"/>
          <a:r>
            <a:rPr lang="en-US" b="1" dirty="0"/>
            <a:t>Electronic I-94</a:t>
          </a:r>
          <a:endParaRPr lang="en-US" dirty="0"/>
        </a:p>
      </dgm:t>
    </dgm:pt>
    <dgm:pt modelId="{E0DE6368-1EFB-4C86-81D5-156B8EF93B87}" type="parTrans" cxnId="{46CA1013-AB88-417B-8F69-08A0BA1F2193}">
      <dgm:prSet/>
      <dgm:spPr/>
      <dgm:t>
        <a:bodyPr/>
        <a:lstStyle/>
        <a:p>
          <a:endParaRPr lang="en-US"/>
        </a:p>
      </dgm:t>
    </dgm:pt>
    <dgm:pt modelId="{501B234E-2CD5-46F8-9127-61E60C30358E}" type="sibTrans" cxnId="{46CA1013-AB88-417B-8F69-08A0BA1F2193}">
      <dgm:prSet/>
      <dgm:spPr/>
      <dgm:t>
        <a:bodyPr/>
        <a:lstStyle/>
        <a:p>
          <a:endParaRPr lang="en-US"/>
        </a:p>
      </dgm:t>
    </dgm:pt>
    <dgm:pt modelId="{678F951C-FC8B-40BA-805B-6BA965E46F5B}" type="pres">
      <dgm:prSet presAssocID="{4B9D0C5D-0BFA-4ABD-8C9C-DCA326F611B4}" presName="linear" presStyleCnt="0">
        <dgm:presLayoutVars>
          <dgm:animLvl val="lvl"/>
          <dgm:resizeHandles val="exact"/>
        </dgm:presLayoutVars>
      </dgm:prSet>
      <dgm:spPr/>
    </dgm:pt>
    <dgm:pt modelId="{C7C652BA-AB47-46D9-9E15-4659AA15A447}" type="pres">
      <dgm:prSet presAssocID="{A7590DE6-99DC-4898-A2DA-51D9359A65F3}" presName="parentText" presStyleLbl="node1" presStyleIdx="0" presStyleCnt="1">
        <dgm:presLayoutVars>
          <dgm:chMax val="0"/>
          <dgm:bulletEnabled val="1"/>
        </dgm:presLayoutVars>
      </dgm:prSet>
      <dgm:spPr/>
    </dgm:pt>
  </dgm:ptLst>
  <dgm:cxnLst>
    <dgm:cxn modelId="{46CA1013-AB88-417B-8F69-08A0BA1F2193}" srcId="{4B9D0C5D-0BFA-4ABD-8C9C-DCA326F611B4}" destId="{A7590DE6-99DC-4898-A2DA-51D9359A65F3}" srcOrd="0" destOrd="0" parTransId="{E0DE6368-1EFB-4C86-81D5-156B8EF93B87}" sibTransId="{501B234E-2CD5-46F8-9127-61E60C30358E}"/>
    <dgm:cxn modelId="{0A27F935-0D71-4D57-B31C-11E16E9A4632}" type="presOf" srcId="{4B9D0C5D-0BFA-4ABD-8C9C-DCA326F611B4}" destId="{678F951C-FC8B-40BA-805B-6BA965E46F5B}" srcOrd="0" destOrd="0" presId="urn:microsoft.com/office/officeart/2005/8/layout/vList2"/>
    <dgm:cxn modelId="{E42113D3-D01B-44E9-9CAA-AF1CFE55FA66}" type="presOf" srcId="{A7590DE6-99DC-4898-A2DA-51D9359A65F3}" destId="{C7C652BA-AB47-46D9-9E15-4659AA15A447}" srcOrd="0" destOrd="0" presId="urn:microsoft.com/office/officeart/2005/8/layout/vList2"/>
    <dgm:cxn modelId="{9422A3EB-E3BE-4277-B05E-C42E3792FE13}" type="presParOf" srcId="{678F951C-FC8B-40BA-805B-6BA965E46F5B}" destId="{C7C652BA-AB47-46D9-9E15-4659AA15A44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730460E-AADA-440D-BE7F-05A6DF671BF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390830D-7FF9-4A19-9A34-3F7A44D206F6}">
      <dgm:prSet/>
      <dgm:spPr/>
      <dgm:t>
        <a:bodyPr/>
        <a:lstStyle/>
        <a:p>
          <a:pPr algn="ctr" rtl="0"/>
          <a:r>
            <a:rPr lang="en-US" b="1" dirty="0"/>
            <a:t>I-360 SIJS Approval Notice</a:t>
          </a:r>
        </a:p>
      </dgm:t>
    </dgm:pt>
    <dgm:pt modelId="{8AE5B08C-5959-47A6-9BEC-E975F184B13B}" type="parTrans" cxnId="{FCE70225-4DDC-47B7-8F28-AD414B9F8608}">
      <dgm:prSet/>
      <dgm:spPr/>
      <dgm:t>
        <a:bodyPr/>
        <a:lstStyle/>
        <a:p>
          <a:endParaRPr lang="en-US"/>
        </a:p>
      </dgm:t>
    </dgm:pt>
    <dgm:pt modelId="{AD64C565-38B0-4194-BFA8-14B9610C0A55}" type="sibTrans" cxnId="{FCE70225-4DDC-47B7-8F28-AD414B9F8608}">
      <dgm:prSet/>
      <dgm:spPr/>
      <dgm:t>
        <a:bodyPr/>
        <a:lstStyle/>
        <a:p>
          <a:endParaRPr lang="en-US"/>
        </a:p>
      </dgm:t>
    </dgm:pt>
    <dgm:pt modelId="{A9EDF0FF-600E-405E-BA4E-ADD955815973}" type="pres">
      <dgm:prSet presAssocID="{A730460E-AADA-440D-BE7F-05A6DF671BFA}" presName="linear" presStyleCnt="0">
        <dgm:presLayoutVars>
          <dgm:animLvl val="lvl"/>
          <dgm:resizeHandles val="exact"/>
        </dgm:presLayoutVars>
      </dgm:prSet>
      <dgm:spPr/>
    </dgm:pt>
    <dgm:pt modelId="{6CC28B0D-1999-4C17-A765-2D5591AC51B7}" type="pres">
      <dgm:prSet presAssocID="{1390830D-7FF9-4A19-9A34-3F7A44D206F6}" presName="parentText" presStyleLbl="node1" presStyleIdx="0" presStyleCnt="1" custLinFactNeighborX="-1852" custLinFactNeighborY="1336">
        <dgm:presLayoutVars>
          <dgm:chMax val="0"/>
          <dgm:bulletEnabled val="1"/>
        </dgm:presLayoutVars>
      </dgm:prSet>
      <dgm:spPr/>
    </dgm:pt>
  </dgm:ptLst>
  <dgm:cxnLst>
    <dgm:cxn modelId="{FCE70225-4DDC-47B7-8F28-AD414B9F8608}" srcId="{A730460E-AADA-440D-BE7F-05A6DF671BFA}" destId="{1390830D-7FF9-4A19-9A34-3F7A44D206F6}" srcOrd="0" destOrd="0" parTransId="{8AE5B08C-5959-47A6-9BEC-E975F184B13B}" sibTransId="{AD64C565-38B0-4194-BFA8-14B9610C0A55}"/>
    <dgm:cxn modelId="{B2E1BA7A-5A1E-4034-8180-96C1D040E2B2}" type="presOf" srcId="{A730460E-AADA-440D-BE7F-05A6DF671BFA}" destId="{A9EDF0FF-600E-405E-BA4E-ADD955815973}" srcOrd="0" destOrd="0" presId="urn:microsoft.com/office/officeart/2005/8/layout/vList2"/>
    <dgm:cxn modelId="{E2C5E0F1-5FA5-401A-942C-D64D4DE6C012}" type="presOf" srcId="{1390830D-7FF9-4A19-9A34-3F7A44D206F6}" destId="{6CC28B0D-1999-4C17-A765-2D5591AC51B7}" srcOrd="0" destOrd="0" presId="urn:microsoft.com/office/officeart/2005/8/layout/vList2"/>
    <dgm:cxn modelId="{09206F9D-C489-4695-AC2D-F7244D506AD2}" type="presParOf" srcId="{A9EDF0FF-600E-405E-BA4E-ADD955815973}" destId="{6CC28B0D-1999-4C17-A765-2D5591AC51B7}"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6670745-E07F-4C9C-92E4-08C194320FB2}"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2588FA96-5A10-49DE-8624-A7E7FD09E22B}" type="pres">
      <dgm:prSet presAssocID="{96670745-E07F-4C9C-92E4-08C194320FB2}" presName="linear" presStyleCnt="0">
        <dgm:presLayoutVars>
          <dgm:animLvl val="lvl"/>
          <dgm:resizeHandles val="exact"/>
        </dgm:presLayoutVars>
      </dgm:prSet>
      <dgm:spPr/>
    </dgm:pt>
  </dgm:ptLst>
  <dgm:cxnLst>
    <dgm:cxn modelId="{51BECB70-8B59-4ED1-A88E-824360C5D6BB}" type="presOf" srcId="{96670745-E07F-4C9C-92E4-08C194320FB2}" destId="{2588FA96-5A10-49DE-8624-A7E7FD09E22B}"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B9D0C5D-0BFA-4ABD-8C9C-DCA326F611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590DE6-99DC-4898-A2DA-51D9359A65F3}">
      <dgm:prSet/>
      <dgm:spPr/>
      <dgm:t>
        <a:bodyPr/>
        <a:lstStyle/>
        <a:p>
          <a:pPr algn="ctr" rtl="0"/>
          <a:r>
            <a:rPr lang="en-US" b="1" dirty="0"/>
            <a:t>Employment Authorization Document</a:t>
          </a:r>
          <a:endParaRPr lang="en-US" dirty="0"/>
        </a:p>
      </dgm:t>
    </dgm:pt>
    <dgm:pt modelId="{E0DE6368-1EFB-4C86-81D5-156B8EF93B87}" type="parTrans" cxnId="{46CA1013-AB88-417B-8F69-08A0BA1F2193}">
      <dgm:prSet/>
      <dgm:spPr/>
      <dgm:t>
        <a:bodyPr/>
        <a:lstStyle/>
        <a:p>
          <a:endParaRPr lang="en-US"/>
        </a:p>
      </dgm:t>
    </dgm:pt>
    <dgm:pt modelId="{501B234E-2CD5-46F8-9127-61E60C30358E}" type="sibTrans" cxnId="{46CA1013-AB88-417B-8F69-08A0BA1F2193}">
      <dgm:prSet/>
      <dgm:spPr/>
      <dgm:t>
        <a:bodyPr/>
        <a:lstStyle/>
        <a:p>
          <a:endParaRPr lang="en-US"/>
        </a:p>
      </dgm:t>
    </dgm:pt>
    <dgm:pt modelId="{678F951C-FC8B-40BA-805B-6BA965E46F5B}" type="pres">
      <dgm:prSet presAssocID="{4B9D0C5D-0BFA-4ABD-8C9C-DCA326F611B4}" presName="linear" presStyleCnt="0">
        <dgm:presLayoutVars>
          <dgm:animLvl val="lvl"/>
          <dgm:resizeHandles val="exact"/>
        </dgm:presLayoutVars>
      </dgm:prSet>
      <dgm:spPr/>
    </dgm:pt>
    <dgm:pt modelId="{C7C652BA-AB47-46D9-9E15-4659AA15A447}" type="pres">
      <dgm:prSet presAssocID="{A7590DE6-99DC-4898-A2DA-51D9359A65F3}" presName="parentText" presStyleLbl="node1" presStyleIdx="0" presStyleCnt="1">
        <dgm:presLayoutVars>
          <dgm:chMax val="0"/>
          <dgm:bulletEnabled val="1"/>
        </dgm:presLayoutVars>
      </dgm:prSet>
      <dgm:spPr/>
    </dgm:pt>
  </dgm:ptLst>
  <dgm:cxnLst>
    <dgm:cxn modelId="{46CA1013-AB88-417B-8F69-08A0BA1F2193}" srcId="{4B9D0C5D-0BFA-4ABD-8C9C-DCA326F611B4}" destId="{A7590DE6-99DC-4898-A2DA-51D9359A65F3}" srcOrd="0" destOrd="0" parTransId="{E0DE6368-1EFB-4C86-81D5-156B8EF93B87}" sibTransId="{501B234E-2CD5-46F8-9127-61E60C30358E}"/>
    <dgm:cxn modelId="{73615660-E46F-4154-9392-9A2A7760B779}" type="presOf" srcId="{A7590DE6-99DC-4898-A2DA-51D9359A65F3}" destId="{C7C652BA-AB47-46D9-9E15-4659AA15A447}" srcOrd="0" destOrd="0" presId="urn:microsoft.com/office/officeart/2005/8/layout/vList2"/>
    <dgm:cxn modelId="{AC45DB6D-004E-4F85-85AC-FA52F6416905}" type="presOf" srcId="{4B9D0C5D-0BFA-4ABD-8C9C-DCA326F611B4}" destId="{678F951C-FC8B-40BA-805B-6BA965E46F5B}" srcOrd="0" destOrd="0" presId="urn:microsoft.com/office/officeart/2005/8/layout/vList2"/>
    <dgm:cxn modelId="{536B5FB5-0F4D-4CA5-8B83-93E7FAA3F234}" type="presParOf" srcId="{678F951C-FC8B-40BA-805B-6BA965E46F5B}" destId="{C7C652BA-AB47-46D9-9E15-4659AA15A44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642235A-77ED-4B8A-8B58-90E94625A85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7D8A8671-CF57-4B42-B2D7-DC85D4BFB44A}">
      <dgm:prSet/>
      <dgm:spPr/>
      <dgm:t>
        <a:bodyPr/>
        <a:lstStyle/>
        <a:p>
          <a:pPr rtl="0"/>
          <a:r>
            <a:rPr lang="en-US"/>
            <a:t>AKA:</a:t>
          </a:r>
        </a:p>
      </dgm:t>
    </dgm:pt>
    <dgm:pt modelId="{D966373D-D613-4163-ACBC-A0E8F54D7185}" type="parTrans" cxnId="{4E2EB5E2-9ACB-41F8-A832-F3731D4CB791}">
      <dgm:prSet/>
      <dgm:spPr/>
      <dgm:t>
        <a:bodyPr/>
        <a:lstStyle/>
        <a:p>
          <a:endParaRPr lang="en-US"/>
        </a:p>
      </dgm:t>
    </dgm:pt>
    <dgm:pt modelId="{3B23901C-4272-410D-B238-D60700254E46}" type="sibTrans" cxnId="{4E2EB5E2-9ACB-41F8-A832-F3731D4CB791}">
      <dgm:prSet/>
      <dgm:spPr/>
      <dgm:t>
        <a:bodyPr/>
        <a:lstStyle/>
        <a:p>
          <a:endParaRPr lang="en-US"/>
        </a:p>
      </dgm:t>
    </dgm:pt>
    <dgm:pt modelId="{7B896532-6EAD-435E-814D-B65B3A8FACD3}">
      <dgm:prSet custT="1"/>
      <dgm:spPr/>
      <dgm:t>
        <a:bodyPr/>
        <a:lstStyle/>
        <a:p>
          <a:pPr rtl="0"/>
          <a:r>
            <a:rPr lang="en-US" sz="2000" dirty="0"/>
            <a:t>Work permit</a:t>
          </a:r>
        </a:p>
      </dgm:t>
    </dgm:pt>
    <dgm:pt modelId="{5F7E2AF5-059C-4212-9637-A661D8CA7873}" type="parTrans" cxnId="{CF0C4A1A-EB10-47FC-A9C5-19350B33E037}">
      <dgm:prSet/>
      <dgm:spPr/>
      <dgm:t>
        <a:bodyPr/>
        <a:lstStyle/>
        <a:p>
          <a:endParaRPr lang="en-US"/>
        </a:p>
      </dgm:t>
    </dgm:pt>
    <dgm:pt modelId="{9A705177-6C22-44CC-A482-4B84F9E835F1}" type="sibTrans" cxnId="{CF0C4A1A-EB10-47FC-A9C5-19350B33E037}">
      <dgm:prSet/>
      <dgm:spPr/>
      <dgm:t>
        <a:bodyPr/>
        <a:lstStyle/>
        <a:p>
          <a:endParaRPr lang="en-US"/>
        </a:p>
      </dgm:t>
    </dgm:pt>
    <dgm:pt modelId="{48B59C1C-C124-4D92-A814-AC3DD0FC4DD8}">
      <dgm:prSet custT="1"/>
      <dgm:spPr/>
      <dgm:t>
        <a:bodyPr/>
        <a:lstStyle/>
        <a:p>
          <a:pPr rtl="0"/>
          <a:r>
            <a:rPr lang="en-US" sz="2000" dirty="0" err="1"/>
            <a:t>Permiso</a:t>
          </a:r>
          <a:r>
            <a:rPr lang="en-US" sz="2000" dirty="0"/>
            <a:t> </a:t>
          </a:r>
          <a:r>
            <a:rPr lang="en-US" sz="2000" dirty="0" err="1"/>
            <a:t>para</a:t>
          </a:r>
          <a:r>
            <a:rPr lang="en-US" sz="2000" dirty="0"/>
            <a:t> </a:t>
          </a:r>
          <a:r>
            <a:rPr lang="en-US" sz="2000" dirty="0" err="1"/>
            <a:t>trabajar</a:t>
          </a:r>
          <a:endParaRPr lang="en-US" sz="2000" dirty="0"/>
        </a:p>
      </dgm:t>
    </dgm:pt>
    <dgm:pt modelId="{43015DD5-99BD-47A8-8165-92F4E144197C}" type="parTrans" cxnId="{FACD9FDF-0339-477C-8378-7282249C3396}">
      <dgm:prSet/>
      <dgm:spPr/>
      <dgm:t>
        <a:bodyPr/>
        <a:lstStyle/>
        <a:p>
          <a:endParaRPr lang="en-US"/>
        </a:p>
      </dgm:t>
    </dgm:pt>
    <dgm:pt modelId="{F07D16C3-06C4-478B-BB21-562811920E46}" type="sibTrans" cxnId="{FACD9FDF-0339-477C-8378-7282249C3396}">
      <dgm:prSet/>
      <dgm:spPr/>
      <dgm:t>
        <a:bodyPr/>
        <a:lstStyle/>
        <a:p>
          <a:endParaRPr lang="en-US"/>
        </a:p>
      </dgm:t>
    </dgm:pt>
    <dgm:pt modelId="{6F446D20-EC36-4D06-BB12-8704BCEA2845}">
      <dgm:prSet/>
      <dgm:spPr/>
      <dgm:t>
        <a:bodyPr/>
        <a:lstStyle/>
        <a:p>
          <a:pPr rtl="0"/>
          <a:r>
            <a:rPr lang="en-US" dirty="0"/>
            <a:t>What is this?</a:t>
          </a:r>
        </a:p>
      </dgm:t>
    </dgm:pt>
    <dgm:pt modelId="{BA1DCBE2-60FB-4FD6-8997-B4560693C8E4}" type="parTrans" cxnId="{378DA4B5-C84E-4397-B5DC-ADBD1A7B18B6}">
      <dgm:prSet/>
      <dgm:spPr/>
      <dgm:t>
        <a:bodyPr/>
        <a:lstStyle/>
        <a:p>
          <a:endParaRPr lang="en-US"/>
        </a:p>
      </dgm:t>
    </dgm:pt>
    <dgm:pt modelId="{B764A062-A197-49A6-B5A7-013B7DA62874}" type="sibTrans" cxnId="{378DA4B5-C84E-4397-B5DC-ADBD1A7B18B6}">
      <dgm:prSet/>
      <dgm:spPr/>
      <dgm:t>
        <a:bodyPr/>
        <a:lstStyle/>
        <a:p>
          <a:endParaRPr lang="en-US"/>
        </a:p>
      </dgm:t>
    </dgm:pt>
    <dgm:pt modelId="{A8DE446B-D3FA-4356-9976-869FDF680216}">
      <dgm:prSet/>
      <dgm:spPr/>
      <dgm:t>
        <a:bodyPr/>
        <a:lstStyle/>
        <a:p>
          <a:pPr rtl="0"/>
          <a:r>
            <a:rPr lang="en-US" dirty="0"/>
            <a:t>Document that authorizes a noncitizen to work during dates indicated on card. This document </a:t>
          </a:r>
          <a:r>
            <a:rPr lang="en-US" u="sng" dirty="0"/>
            <a:t>does</a:t>
          </a:r>
          <a:r>
            <a:rPr lang="en-US" dirty="0"/>
            <a:t> </a:t>
          </a:r>
          <a:r>
            <a:rPr lang="en-US" u="sng" dirty="0"/>
            <a:t>not</a:t>
          </a:r>
          <a:r>
            <a:rPr lang="en-US" u="none" dirty="0"/>
            <a:t> grant lawful immigration status.</a:t>
          </a:r>
          <a:endParaRPr lang="en-US" dirty="0"/>
        </a:p>
      </dgm:t>
    </dgm:pt>
    <dgm:pt modelId="{1897F924-FC01-41A5-98B3-DA0AFA9DC907}" type="parTrans" cxnId="{E6B1D149-4471-49D2-B149-1717B8D9FCDA}">
      <dgm:prSet/>
      <dgm:spPr/>
      <dgm:t>
        <a:bodyPr/>
        <a:lstStyle/>
        <a:p>
          <a:endParaRPr lang="en-US"/>
        </a:p>
      </dgm:t>
    </dgm:pt>
    <dgm:pt modelId="{58B87D30-5CDB-45DE-AF27-32AAA37E337C}" type="sibTrans" cxnId="{E6B1D149-4471-49D2-B149-1717B8D9FCDA}">
      <dgm:prSet/>
      <dgm:spPr/>
      <dgm:t>
        <a:bodyPr/>
        <a:lstStyle/>
        <a:p>
          <a:endParaRPr lang="en-US"/>
        </a:p>
      </dgm:t>
    </dgm:pt>
    <dgm:pt modelId="{6A8C271B-3228-4225-95A9-9BF38B46234E}">
      <dgm:prSet/>
      <dgm:spPr/>
      <dgm:t>
        <a:bodyPr/>
        <a:lstStyle/>
        <a:p>
          <a:pPr rtl="0"/>
          <a:r>
            <a:rPr lang="en-US" dirty="0"/>
            <a:t>MANY types of noncitizens may have work permits</a:t>
          </a:r>
        </a:p>
      </dgm:t>
    </dgm:pt>
    <dgm:pt modelId="{5304E3BB-50AB-49DC-833C-422296E4E357}" type="parTrans" cxnId="{A9EA7B9E-3FF9-4E20-874A-558933152583}">
      <dgm:prSet/>
      <dgm:spPr/>
      <dgm:t>
        <a:bodyPr/>
        <a:lstStyle/>
        <a:p>
          <a:endParaRPr lang="en-US"/>
        </a:p>
      </dgm:t>
    </dgm:pt>
    <dgm:pt modelId="{A1AA7DE0-F01D-481B-B9E6-939D6101B3B6}" type="sibTrans" cxnId="{A9EA7B9E-3FF9-4E20-874A-558933152583}">
      <dgm:prSet/>
      <dgm:spPr/>
      <dgm:t>
        <a:bodyPr/>
        <a:lstStyle/>
        <a:p>
          <a:endParaRPr lang="en-US"/>
        </a:p>
      </dgm:t>
    </dgm:pt>
    <dgm:pt modelId="{6D443F69-FB0C-4579-A479-5E515EB4A84E}">
      <dgm:prSet/>
      <dgm:spPr/>
      <dgm:t>
        <a:bodyPr/>
        <a:lstStyle/>
        <a:p>
          <a:pPr rtl="0"/>
          <a:r>
            <a:rPr lang="en-US" dirty="0"/>
            <a:t>Look at the category though, which can confirm eligibility</a:t>
          </a:r>
        </a:p>
      </dgm:t>
    </dgm:pt>
    <dgm:pt modelId="{F586C278-3638-45A3-B8AA-3DB0EC0933E5}" type="parTrans" cxnId="{3D0EF7FD-4B10-47FF-B7D4-3880FE29F21F}">
      <dgm:prSet/>
      <dgm:spPr/>
      <dgm:t>
        <a:bodyPr/>
        <a:lstStyle/>
        <a:p>
          <a:endParaRPr lang="en-US"/>
        </a:p>
      </dgm:t>
    </dgm:pt>
    <dgm:pt modelId="{F0D2FA59-C49F-4C17-A079-1EB572022DC9}" type="sibTrans" cxnId="{3D0EF7FD-4B10-47FF-B7D4-3880FE29F21F}">
      <dgm:prSet/>
      <dgm:spPr/>
      <dgm:t>
        <a:bodyPr/>
        <a:lstStyle/>
        <a:p>
          <a:endParaRPr lang="en-US"/>
        </a:p>
      </dgm:t>
    </dgm:pt>
    <dgm:pt modelId="{7A1AA8F0-C05C-42F9-9747-11D847C07E7D}" type="pres">
      <dgm:prSet presAssocID="{2642235A-77ED-4B8A-8B58-90E94625A85A}" presName="Name0" presStyleCnt="0">
        <dgm:presLayoutVars>
          <dgm:dir/>
          <dgm:animLvl val="lvl"/>
          <dgm:resizeHandles val="exact"/>
        </dgm:presLayoutVars>
      </dgm:prSet>
      <dgm:spPr/>
    </dgm:pt>
    <dgm:pt modelId="{AFCBE64E-0322-44C0-995A-6E82331BD1B7}" type="pres">
      <dgm:prSet presAssocID="{7D8A8671-CF57-4B42-B2D7-DC85D4BFB44A}" presName="composite" presStyleCnt="0"/>
      <dgm:spPr/>
    </dgm:pt>
    <dgm:pt modelId="{887DE884-BFBC-421F-A8FF-122E601FE62F}" type="pres">
      <dgm:prSet presAssocID="{7D8A8671-CF57-4B42-B2D7-DC85D4BFB44A}" presName="parTx" presStyleLbl="alignNode1" presStyleIdx="0" presStyleCnt="2">
        <dgm:presLayoutVars>
          <dgm:chMax val="0"/>
          <dgm:chPref val="0"/>
          <dgm:bulletEnabled val="1"/>
        </dgm:presLayoutVars>
      </dgm:prSet>
      <dgm:spPr/>
    </dgm:pt>
    <dgm:pt modelId="{D1416986-7410-4510-8A28-2578B0E0D6B0}" type="pres">
      <dgm:prSet presAssocID="{7D8A8671-CF57-4B42-B2D7-DC85D4BFB44A}" presName="desTx" presStyleLbl="alignAccFollowNode1" presStyleIdx="0" presStyleCnt="2">
        <dgm:presLayoutVars>
          <dgm:bulletEnabled val="1"/>
        </dgm:presLayoutVars>
      </dgm:prSet>
      <dgm:spPr/>
    </dgm:pt>
    <dgm:pt modelId="{CD597764-FEEB-4867-A1AB-00851CBCEE6B}" type="pres">
      <dgm:prSet presAssocID="{3B23901C-4272-410D-B238-D60700254E46}" presName="space" presStyleCnt="0"/>
      <dgm:spPr/>
    </dgm:pt>
    <dgm:pt modelId="{3905F6E6-11CD-4901-874A-F0BB01641152}" type="pres">
      <dgm:prSet presAssocID="{6F446D20-EC36-4D06-BB12-8704BCEA2845}" presName="composite" presStyleCnt="0"/>
      <dgm:spPr/>
    </dgm:pt>
    <dgm:pt modelId="{82C4D9A3-D4DE-4F8A-8B6E-100D3DBDB55A}" type="pres">
      <dgm:prSet presAssocID="{6F446D20-EC36-4D06-BB12-8704BCEA2845}" presName="parTx" presStyleLbl="alignNode1" presStyleIdx="1" presStyleCnt="2">
        <dgm:presLayoutVars>
          <dgm:chMax val="0"/>
          <dgm:chPref val="0"/>
          <dgm:bulletEnabled val="1"/>
        </dgm:presLayoutVars>
      </dgm:prSet>
      <dgm:spPr/>
    </dgm:pt>
    <dgm:pt modelId="{8C66F561-8DE3-4D16-9B7F-3B67F452F217}" type="pres">
      <dgm:prSet presAssocID="{6F446D20-EC36-4D06-BB12-8704BCEA2845}" presName="desTx" presStyleLbl="alignAccFollowNode1" presStyleIdx="1" presStyleCnt="2">
        <dgm:presLayoutVars>
          <dgm:bulletEnabled val="1"/>
        </dgm:presLayoutVars>
      </dgm:prSet>
      <dgm:spPr/>
    </dgm:pt>
  </dgm:ptLst>
  <dgm:cxnLst>
    <dgm:cxn modelId="{2AAB980D-37C8-4407-A12E-7F1741866E3F}" type="presOf" srcId="{2642235A-77ED-4B8A-8B58-90E94625A85A}" destId="{7A1AA8F0-C05C-42F9-9747-11D847C07E7D}" srcOrd="0" destOrd="0" presId="urn:microsoft.com/office/officeart/2005/8/layout/hList1"/>
    <dgm:cxn modelId="{548C6A11-BEAA-43C7-AEB7-F9EC2441DF68}" type="presOf" srcId="{7D8A8671-CF57-4B42-B2D7-DC85D4BFB44A}" destId="{887DE884-BFBC-421F-A8FF-122E601FE62F}" srcOrd="0" destOrd="0" presId="urn:microsoft.com/office/officeart/2005/8/layout/hList1"/>
    <dgm:cxn modelId="{D1850D16-1895-4C46-81FA-A1C26379E6D2}" type="presOf" srcId="{6F446D20-EC36-4D06-BB12-8704BCEA2845}" destId="{82C4D9A3-D4DE-4F8A-8B6E-100D3DBDB55A}" srcOrd="0" destOrd="0" presId="urn:microsoft.com/office/officeart/2005/8/layout/hList1"/>
    <dgm:cxn modelId="{CF0C4A1A-EB10-47FC-A9C5-19350B33E037}" srcId="{7D8A8671-CF57-4B42-B2D7-DC85D4BFB44A}" destId="{7B896532-6EAD-435E-814D-B65B3A8FACD3}" srcOrd="0" destOrd="0" parTransId="{5F7E2AF5-059C-4212-9637-A661D8CA7873}" sibTransId="{9A705177-6C22-44CC-A482-4B84F9E835F1}"/>
    <dgm:cxn modelId="{99CF6B1C-5BEE-41A9-9479-90FDFD4596C5}" type="presOf" srcId="{6D443F69-FB0C-4579-A479-5E515EB4A84E}" destId="{8C66F561-8DE3-4D16-9B7F-3B67F452F217}" srcOrd="0" destOrd="2" presId="urn:microsoft.com/office/officeart/2005/8/layout/hList1"/>
    <dgm:cxn modelId="{E05C8761-4E67-43E9-80B2-C97C570E0289}" type="presOf" srcId="{6A8C271B-3228-4225-95A9-9BF38B46234E}" destId="{8C66F561-8DE3-4D16-9B7F-3B67F452F217}" srcOrd="0" destOrd="1" presId="urn:microsoft.com/office/officeart/2005/8/layout/hList1"/>
    <dgm:cxn modelId="{046A7567-14F8-4F30-B5C1-02ABBD9F397B}" type="presOf" srcId="{7B896532-6EAD-435E-814D-B65B3A8FACD3}" destId="{D1416986-7410-4510-8A28-2578B0E0D6B0}" srcOrd="0" destOrd="0" presId="urn:microsoft.com/office/officeart/2005/8/layout/hList1"/>
    <dgm:cxn modelId="{E6B1D149-4471-49D2-B149-1717B8D9FCDA}" srcId="{6F446D20-EC36-4D06-BB12-8704BCEA2845}" destId="{A8DE446B-D3FA-4356-9976-869FDF680216}" srcOrd="0" destOrd="0" parTransId="{1897F924-FC01-41A5-98B3-DA0AFA9DC907}" sibTransId="{58B87D30-5CDB-45DE-AF27-32AAA37E337C}"/>
    <dgm:cxn modelId="{7432106F-55C3-41D0-AE95-FE924B71E45A}" type="presOf" srcId="{48B59C1C-C124-4D92-A814-AC3DD0FC4DD8}" destId="{D1416986-7410-4510-8A28-2578B0E0D6B0}" srcOrd="0" destOrd="1" presId="urn:microsoft.com/office/officeart/2005/8/layout/hList1"/>
    <dgm:cxn modelId="{A9EA7B9E-3FF9-4E20-874A-558933152583}" srcId="{6F446D20-EC36-4D06-BB12-8704BCEA2845}" destId="{6A8C271B-3228-4225-95A9-9BF38B46234E}" srcOrd="1" destOrd="0" parTransId="{5304E3BB-50AB-49DC-833C-422296E4E357}" sibTransId="{A1AA7DE0-F01D-481B-B9E6-939D6101B3B6}"/>
    <dgm:cxn modelId="{378DA4B5-C84E-4397-B5DC-ADBD1A7B18B6}" srcId="{2642235A-77ED-4B8A-8B58-90E94625A85A}" destId="{6F446D20-EC36-4D06-BB12-8704BCEA2845}" srcOrd="1" destOrd="0" parTransId="{BA1DCBE2-60FB-4FD6-8997-B4560693C8E4}" sibTransId="{B764A062-A197-49A6-B5A7-013B7DA62874}"/>
    <dgm:cxn modelId="{FACD9FDF-0339-477C-8378-7282249C3396}" srcId="{7D8A8671-CF57-4B42-B2D7-DC85D4BFB44A}" destId="{48B59C1C-C124-4D92-A814-AC3DD0FC4DD8}" srcOrd="1" destOrd="0" parTransId="{43015DD5-99BD-47A8-8165-92F4E144197C}" sibTransId="{F07D16C3-06C4-478B-BB21-562811920E46}"/>
    <dgm:cxn modelId="{4E2EB5E2-9ACB-41F8-A832-F3731D4CB791}" srcId="{2642235A-77ED-4B8A-8B58-90E94625A85A}" destId="{7D8A8671-CF57-4B42-B2D7-DC85D4BFB44A}" srcOrd="0" destOrd="0" parTransId="{D966373D-D613-4163-ACBC-A0E8F54D7185}" sibTransId="{3B23901C-4272-410D-B238-D60700254E46}"/>
    <dgm:cxn modelId="{17A541F8-13E3-469E-94E0-A1265F8F4518}" type="presOf" srcId="{A8DE446B-D3FA-4356-9976-869FDF680216}" destId="{8C66F561-8DE3-4D16-9B7F-3B67F452F217}" srcOrd="0" destOrd="0" presId="urn:microsoft.com/office/officeart/2005/8/layout/hList1"/>
    <dgm:cxn modelId="{3D0EF7FD-4B10-47FF-B7D4-3880FE29F21F}" srcId="{6F446D20-EC36-4D06-BB12-8704BCEA2845}" destId="{6D443F69-FB0C-4579-A479-5E515EB4A84E}" srcOrd="2" destOrd="0" parTransId="{F586C278-3638-45A3-B8AA-3DB0EC0933E5}" sibTransId="{F0D2FA59-C49F-4C17-A079-1EB572022DC9}"/>
    <dgm:cxn modelId="{373958CC-9A89-4EDC-B8AC-A168150D39FE}" type="presParOf" srcId="{7A1AA8F0-C05C-42F9-9747-11D847C07E7D}" destId="{AFCBE64E-0322-44C0-995A-6E82331BD1B7}" srcOrd="0" destOrd="0" presId="urn:microsoft.com/office/officeart/2005/8/layout/hList1"/>
    <dgm:cxn modelId="{FC623F1E-7865-4486-AC3E-ECBE5F84EF4B}" type="presParOf" srcId="{AFCBE64E-0322-44C0-995A-6E82331BD1B7}" destId="{887DE884-BFBC-421F-A8FF-122E601FE62F}" srcOrd="0" destOrd="0" presId="urn:microsoft.com/office/officeart/2005/8/layout/hList1"/>
    <dgm:cxn modelId="{3B1EC503-286E-4350-B47B-1D96AC1C8EE8}" type="presParOf" srcId="{AFCBE64E-0322-44C0-995A-6E82331BD1B7}" destId="{D1416986-7410-4510-8A28-2578B0E0D6B0}" srcOrd="1" destOrd="0" presId="urn:microsoft.com/office/officeart/2005/8/layout/hList1"/>
    <dgm:cxn modelId="{EA60FC0C-EDFF-4D8D-8C18-5974CED90FFF}" type="presParOf" srcId="{7A1AA8F0-C05C-42F9-9747-11D847C07E7D}" destId="{CD597764-FEEB-4867-A1AB-00851CBCEE6B}" srcOrd="1" destOrd="0" presId="urn:microsoft.com/office/officeart/2005/8/layout/hList1"/>
    <dgm:cxn modelId="{268063C8-AF13-442B-9D7B-DDFEDA41FA3C}" type="presParOf" srcId="{7A1AA8F0-C05C-42F9-9747-11D847C07E7D}" destId="{3905F6E6-11CD-4901-874A-F0BB01641152}" srcOrd="2" destOrd="0" presId="urn:microsoft.com/office/officeart/2005/8/layout/hList1"/>
    <dgm:cxn modelId="{8B39E334-E465-4CF1-859A-837AE5903C5B}" type="presParOf" srcId="{3905F6E6-11CD-4901-874A-F0BB01641152}" destId="{82C4D9A3-D4DE-4F8A-8B6E-100D3DBDB55A}" srcOrd="0" destOrd="0" presId="urn:microsoft.com/office/officeart/2005/8/layout/hList1"/>
    <dgm:cxn modelId="{DC081232-0E00-464F-8B67-472E887308A0}" type="presParOf" srcId="{3905F6E6-11CD-4901-874A-F0BB01641152}" destId="{8C66F561-8DE3-4D16-9B7F-3B67F452F217}" srcOrd="1" destOrd="0" presId="urn:microsoft.com/office/officeart/2005/8/layout/h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B9D0C5D-0BFA-4ABD-8C9C-DCA326F611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590DE6-99DC-4898-A2DA-51D9359A65F3}">
      <dgm:prSet/>
      <dgm:spPr/>
      <dgm:t>
        <a:bodyPr/>
        <a:lstStyle/>
        <a:p>
          <a:pPr algn="ctr" rtl="0"/>
          <a:r>
            <a:rPr lang="en-US" b="1" dirty="0"/>
            <a:t>Lawful Permanent Resident</a:t>
          </a:r>
          <a:endParaRPr lang="en-US" dirty="0"/>
        </a:p>
      </dgm:t>
    </dgm:pt>
    <dgm:pt modelId="{E0DE6368-1EFB-4C86-81D5-156B8EF93B87}" type="parTrans" cxnId="{46CA1013-AB88-417B-8F69-08A0BA1F2193}">
      <dgm:prSet/>
      <dgm:spPr/>
      <dgm:t>
        <a:bodyPr/>
        <a:lstStyle/>
        <a:p>
          <a:endParaRPr lang="en-US"/>
        </a:p>
      </dgm:t>
    </dgm:pt>
    <dgm:pt modelId="{501B234E-2CD5-46F8-9127-61E60C30358E}" type="sibTrans" cxnId="{46CA1013-AB88-417B-8F69-08A0BA1F2193}">
      <dgm:prSet/>
      <dgm:spPr/>
      <dgm:t>
        <a:bodyPr/>
        <a:lstStyle/>
        <a:p>
          <a:endParaRPr lang="en-US"/>
        </a:p>
      </dgm:t>
    </dgm:pt>
    <dgm:pt modelId="{678F951C-FC8B-40BA-805B-6BA965E46F5B}" type="pres">
      <dgm:prSet presAssocID="{4B9D0C5D-0BFA-4ABD-8C9C-DCA326F611B4}" presName="linear" presStyleCnt="0">
        <dgm:presLayoutVars>
          <dgm:animLvl val="lvl"/>
          <dgm:resizeHandles val="exact"/>
        </dgm:presLayoutVars>
      </dgm:prSet>
      <dgm:spPr/>
    </dgm:pt>
    <dgm:pt modelId="{C7C652BA-AB47-46D9-9E15-4659AA15A447}" type="pres">
      <dgm:prSet presAssocID="{A7590DE6-99DC-4898-A2DA-51D9359A65F3}" presName="parentText" presStyleLbl="node1" presStyleIdx="0" presStyleCnt="1">
        <dgm:presLayoutVars>
          <dgm:chMax val="0"/>
          <dgm:bulletEnabled val="1"/>
        </dgm:presLayoutVars>
      </dgm:prSet>
      <dgm:spPr/>
    </dgm:pt>
  </dgm:ptLst>
  <dgm:cxnLst>
    <dgm:cxn modelId="{46CA1013-AB88-417B-8F69-08A0BA1F2193}" srcId="{4B9D0C5D-0BFA-4ABD-8C9C-DCA326F611B4}" destId="{A7590DE6-99DC-4898-A2DA-51D9359A65F3}" srcOrd="0" destOrd="0" parTransId="{E0DE6368-1EFB-4C86-81D5-156B8EF93B87}" sibTransId="{501B234E-2CD5-46F8-9127-61E60C30358E}"/>
    <dgm:cxn modelId="{DA3723A8-6DC9-4836-8005-3706E8D287FD}" type="presOf" srcId="{4B9D0C5D-0BFA-4ABD-8C9C-DCA326F611B4}" destId="{678F951C-FC8B-40BA-805B-6BA965E46F5B}" srcOrd="0" destOrd="0" presId="urn:microsoft.com/office/officeart/2005/8/layout/vList2"/>
    <dgm:cxn modelId="{39BEB7E9-5DB5-4B84-BC0E-7F2410D50B29}" type="presOf" srcId="{A7590DE6-99DC-4898-A2DA-51D9359A65F3}" destId="{C7C652BA-AB47-46D9-9E15-4659AA15A447}" srcOrd="0" destOrd="0" presId="urn:microsoft.com/office/officeart/2005/8/layout/vList2"/>
    <dgm:cxn modelId="{D1ED7FB5-9D5E-4FFD-958E-CF858FE1F557}" type="presParOf" srcId="{678F951C-FC8B-40BA-805B-6BA965E46F5B}" destId="{C7C652BA-AB47-46D9-9E15-4659AA15A44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9D0C5D-0BFA-4ABD-8C9C-DCA326F611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590DE6-99DC-4898-A2DA-51D9359A65F3}">
      <dgm:prSet/>
      <dgm:spPr/>
      <dgm:t>
        <a:bodyPr/>
        <a:lstStyle/>
        <a:p>
          <a:pPr algn="ctr" rtl="0"/>
          <a:r>
            <a:rPr lang="en-US" b="1" dirty="0"/>
            <a:t>Lawful Permanent Resident</a:t>
          </a:r>
          <a:endParaRPr lang="en-US" dirty="0"/>
        </a:p>
      </dgm:t>
    </dgm:pt>
    <dgm:pt modelId="{E0DE6368-1EFB-4C86-81D5-156B8EF93B87}" type="parTrans" cxnId="{46CA1013-AB88-417B-8F69-08A0BA1F2193}">
      <dgm:prSet/>
      <dgm:spPr/>
      <dgm:t>
        <a:bodyPr/>
        <a:lstStyle/>
        <a:p>
          <a:endParaRPr lang="en-US"/>
        </a:p>
      </dgm:t>
    </dgm:pt>
    <dgm:pt modelId="{501B234E-2CD5-46F8-9127-61E60C30358E}" type="sibTrans" cxnId="{46CA1013-AB88-417B-8F69-08A0BA1F2193}">
      <dgm:prSet/>
      <dgm:spPr/>
      <dgm:t>
        <a:bodyPr/>
        <a:lstStyle/>
        <a:p>
          <a:endParaRPr lang="en-US"/>
        </a:p>
      </dgm:t>
    </dgm:pt>
    <dgm:pt modelId="{678F951C-FC8B-40BA-805B-6BA965E46F5B}" type="pres">
      <dgm:prSet presAssocID="{4B9D0C5D-0BFA-4ABD-8C9C-DCA326F611B4}" presName="linear" presStyleCnt="0">
        <dgm:presLayoutVars>
          <dgm:animLvl val="lvl"/>
          <dgm:resizeHandles val="exact"/>
        </dgm:presLayoutVars>
      </dgm:prSet>
      <dgm:spPr/>
    </dgm:pt>
    <dgm:pt modelId="{C7C652BA-AB47-46D9-9E15-4659AA15A447}" type="pres">
      <dgm:prSet presAssocID="{A7590DE6-99DC-4898-A2DA-51D9359A65F3}" presName="parentText" presStyleLbl="node1" presStyleIdx="0" presStyleCnt="1">
        <dgm:presLayoutVars>
          <dgm:chMax val="0"/>
          <dgm:bulletEnabled val="1"/>
        </dgm:presLayoutVars>
      </dgm:prSet>
      <dgm:spPr/>
    </dgm:pt>
  </dgm:ptLst>
  <dgm:cxnLst>
    <dgm:cxn modelId="{46CA1013-AB88-417B-8F69-08A0BA1F2193}" srcId="{4B9D0C5D-0BFA-4ABD-8C9C-DCA326F611B4}" destId="{A7590DE6-99DC-4898-A2DA-51D9359A65F3}" srcOrd="0" destOrd="0" parTransId="{E0DE6368-1EFB-4C86-81D5-156B8EF93B87}" sibTransId="{501B234E-2CD5-46F8-9127-61E60C30358E}"/>
    <dgm:cxn modelId="{DA3723A8-6DC9-4836-8005-3706E8D287FD}" type="presOf" srcId="{4B9D0C5D-0BFA-4ABD-8C9C-DCA326F611B4}" destId="{678F951C-FC8B-40BA-805B-6BA965E46F5B}" srcOrd="0" destOrd="0" presId="urn:microsoft.com/office/officeart/2005/8/layout/vList2"/>
    <dgm:cxn modelId="{39BEB7E9-5DB5-4B84-BC0E-7F2410D50B29}" type="presOf" srcId="{A7590DE6-99DC-4898-A2DA-51D9359A65F3}" destId="{C7C652BA-AB47-46D9-9E15-4659AA15A447}" srcOrd="0" destOrd="0" presId="urn:microsoft.com/office/officeart/2005/8/layout/vList2"/>
    <dgm:cxn modelId="{D1ED7FB5-9D5E-4FFD-958E-CF858FE1F557}" type="presParOf" srcId="{678F951C-FC8B-40BA-805B-6BA965E46F5B}" destId="{C7C652BA-AB47-46D9-9E15-4659AA15A44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B9D0C5D-0BFA-4ABD-8C9C-DCA326F611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590DE6-99DC-4898-A2DA-51D9359A65F3}">
      <dgm:prSet/>
      <dgm:spPr/>
      <dgm:t>
        <a:bodyPr/>
        <a:lstStyle/>
        <a:p>
          <a:pPr algn="ctr" rtl="0"/>
          <a:r>
            <a:rPr lang="en-US" b="1" dirty="0"/>
            <a:t>Temporary I-94 w/I-551</a:t>
          </a:r>
          <a:endParaRPr lang="en-US" dirty="0"/>
        </a:p>
      </dgm:t>
    </dgm:pt>
    <dgm:pt modelId="{E0DE6368-1EFB-4C86-81D5-156B8EF93B87}" type="parTrans" cxnId="{46CA1013-AB88-417B-8F69-08A0BA1F2193}">
      <dgm:prSet/>
      <dgm:spPr/>
      <dgm:t>
        <a:bodyPr/>
        <a:lstStyle/>
        <a:p>
          <a:endParaRPr lang="en-US"/>
        </a:p>
      </dgm:t>
    </dgm:pt>
    <dgm:pt modelId="{501B234E-2CD5-46F8-9127-61E60C30358E}" type="sibTrans" cxnId="{46CA1013-AB88-417B-8F69-08A0BA1F2193}">
      <dgm:prSet/>
      <dgm:spPr/>
      <dgm:t>
        <a:bodyPr/>
        <a:lstStyle/>
        <a:p>
          <a:endParaRPr lang="en-US"/>
        </a:p>
      </dgm:t>
    </dgm:pt>
    <dgm:pt modelId="{678F951C-FC8B-40BA-805B-6BA965E46F5B}" type="pres">
      <dgm:prSet presAssocID="{4B9D0C5D-0BFA-4ABD-8C9C-DCA326F611B4}" presName="linear" presStyleCnt="0">
        <dgm:presLayoutVars>
          <dgm:animLvl val="lvl"/>
          <dgm:resizeHandles val="exact"/>
        </dgm:presLayoutVars>
      </dgm:prSet>
      <dgm:spPr/>
    </dgm:pt>
    <dgm:pt modelId="{C7C652BA-AB47-46D9-9E15-4659AA15A447}" type="pres">
      <dgm:prSet presAssocID="{A7590DE6-99DC-4898-A2DA-51D9359A65F3}" presName="parentText" presStyleLbl="node1" presStyleIdx="0" presStyleCnt="1">
        <dgm:presLayoutVars>
          <dgm:chMax val="0"/>
          <dgm:bulletEnabled val="1"/>
        </dgm:presLayoutVars>
      </dgm:prSet>
      <dgm:spPr/>
    </dgm:pt>
  </dgm:ptLst>
  <dgm:cxnLst>
    <dgm:cxn modelId="{46CA1013-AB88-417B-8F69-08A0BA1F2193}" srcId="{4B9D0C5D-0BFA-4ABD-8C9C-DCA326F611B4}" destId="{A7590DE6-99DC-4898-A2DA-51D9359A65F3}" srcOrd="0" destOrd="0" parTransId="{E0DE6368-1EFB-4C86-81D5-156B8EF93B87}" sibTransId="{501B234E-2CD5-46F8-9127-61E60C30358E}"/>
    <dgm:cxn modelId="{0A27F935-0D71-4D57-B31C-11E16E9A4632}" type="presOf" srcId="{4B9D0C5D-0BFA-4ABD-8C9C-DCA326F611B4}" destId="{678F951C-FC8B-40BA-805B-6BA965E46F5B}" srcOrd="0" destOrd="0" presId="urn:microsoft.com/office/officeart/2005/8/layout/vList2"/>
    <dgm:cxn modelId="{E42113D3-D01B-44E9-9CAA-AF1CFE55FA66}" type="presOf" srcId="{A7590DE6-99DC-4898-A2DA-51D9359A65F3}" destId="{C7C652BA-AB47-46D9-9E15-4659AA15A447}" srcOrd="0" destOrd="0" presId="urn:microsoft.com/office/officeart/2005/8/layout/vList2"/>
    <dgm:cxn modelId="{9422A3EB-E3BE-4277-B05E-C42E3792FE13}" type="presParOf" srcId="{678F951C-FC8B-40BA-805B-6BA965E46F5B}" destId="{C7C652BA-AB47-46D9-9E15-4659AA15A44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5650E07-1EA0-41C4-8655-A5FFFCA61B8F}" type="doc">
      <dgm:prSet loTypeId="urn:microsoft.com/office/officeart/2005/8/layout/default#5" loCatId="list" qsTypeId="urn:microsoft.com/office/officeart/2005/8/quickstyle/simple1" qsCatId="simple" csTypeId="urn:microsoft.com/office/officeart/2005/8/colors/colorful3" csCatId="colorful" phldr="1"/>
      <dgm:spPr/>
      <dgm:t>
        <a:bodyPr/>
        <a:lstStyle/>
        <a:p>
          <a:endParaRPr lang="en-US"/>
        </a:p>
      </dgm:t>
    </dgm:pt>
    <dgm:pt modelId="{DD59D37A-44FA-4A93-AA08-99AAC41EE3EA}">
      <dgm:prSet phldrT="[Text]" custT="1"/>
      <dgm:spPr/>
      <dgm:t>
        <a:bodyPr/>
        <a:lstStyle/>
        <a:p>
          <a:r>
            <a:rPr lang="en-US" sz="1200" dirty="0"/>
            <a:t>B</a:t>
          </a:r>
        </a:p>
        <a:p>
          <a:r>
            <a:rPr lang="en-US" sz="1200" dirty="0"/>
            <a:t>Tourist</a:t>
          </a:r>
        </a:p>
      </dgm:t>
    </dgm:pt>
    <dgm:pt modelId="{9D8EEF1F-5D0A-4333-91C3-8F5C9519D78A}" type="parTrans" cxnId="{0FA2B5A0-F593-45CA-AA3C-F71DFA491FA9}">
      <dgm:prSet/>
      <dgm:spPr/>
      <dgm:t>
        <a:bodyPr/>
        <a:lstStyle/>
        <a:p>
          <a:endParaRPr lang="en-US" sz="2800"/>
        </a:p>
      </dgm:t>
    </dgm:pt>
    <dgm:pt modelId="{BEDD2503-89CF-4FBB-BBF1-0B72BA8EF959}" type="sibTrans" cxnId="{0FA2B5A0-F593-45CA-AA3C-F71DFA491FA9}">
      <dgm:prSet/>
      <dgm:spPr/>
      <dgm:t>
        <a:bodyPr/>
        <a:lstStyle/>
        <a:p>
          <a:endParaRPr lang="en-US" sz="2800"/>
        </a:p>
      </dgm:t>
    </dgm:pt>
    <dgm:pt modelId="{7650B9E6-DCAC-482D-9454-C8A992DCA103}">
      <dgm:prSet phldrT="[Text]" custT="1"/>
      <dgm:spPr/>
      <dgm:t>
        <a:bodyPr/>
        <a:lstStyle/>
        <a:p>
          <a:r>
            <a:rPr lang="en-US" sz="1200" dirty="0"/>
            <a:t>C</a:t>
          </a:r>
        </a:p>
        <a:p>
          <a:r>
            <a:rPr lang="en-US" sz="1200" dirty="0"/>
            <a:t>Crewmember</a:t>
          </a:r>
        </a:p>
      </dgm:t>
    </dgm:pt>
    <dgm:pt modelId="{7485300D-B521-4D75-B5C8-F613D8FAB5DE}" type="parTrans" cxnId="{5B31A9AC-0458-40D0-A73F-9AE28DEB2338}">
      <dgm:prSet/>
      <dgm:spPr/>
      <dgm:t>
        <a:bodyPr/>
        <a:lstStyle/>
        <a:p>
          <a:endParaRPr lang="en-US" sz="2800"/>
        </a:p>
      </dgm:t>
    </dgm:pt>
    <dgm:pt modelId="{96ECB449-B80B-4365-921F-591B167229B2}" type="sibTrans" cxnId="{5B31A9AC-0458-40D0-A73F-9AE28DEB2338}">
      <dgm:prSet/>
      <dgm:spPr/>
      <dgm:t>
        <a:bodyPr/>
        <a:lstStyle/>
        <a:p>
          <a:endParaRPr lang="en-US" sz="2800"/>
        </a:p>
      </dgm:t>
    </dgm:pt>
    <dgm:pt modelId="{00C73212-01C2-4638-A1DB-FF528035141E}">
      <dgm:prSet phldrT="[Text]" custT="1"/>
      <dgm:spPr/>
      <dgm:t>
        <a:bodyPr/>
        <a:lstStyle/>
        <a:p>
          <a:r>
            <a:rPr lang="en-US" sz="1200" dirty="0"/>
            <a:t>F</a:t>
          </a:r>
        </a:p>
        <a:p>
          <a:r>
            <a:rPr lang="en-US" sz="1200" dirty="0"/>
            <a:t>Student</a:t>
          </a:r>
        </a:p>
      </dgm:t>
    </dgm:pt>
    <dgm:pt modelId="{74E13886-2D07-49F4-93C6-D71E5B3710AD}" type="parTrans" cxnId="{85BEA97F-8FAA-4D55-9983-48F1DFFAF2DE}">
      <dgm:prSet/>
      <dgm:spPr/>
      <dgm:t>
        <a:bodyPr/>
        <a:lstStyle/>
        <a:p>
          <a:endParaRPr lang="en-US" sz="2800"/>
        </a:p>
      </dgm:t>
    </dgm:pt>
    <dgm:pt modelId="{1B89A822-C382-494C-A513-AFE3A5DF33C9}" type="sibTrans" cxnId="{85BEA97F-8FAA-4D55-9983-48F1DFFAF2DE}">
      <dgm:prSet/>
      <dgm:spPr/>
      <dgm:t>
        <a:bodyPr/>
        <a:lstStyle/>
        <a:p>
          <a:endParaRPr lang="en-US" sz="2800"/>
        </a:p>
      </dgm:t>
    </dgm:pt>
    <dgm:pt modelId="{57CF7FD8-D8F7-47AC-8A25-896639F21419}">
      <dgm:prSet phldrT="[Text]" custT="1"/>
      <dgm:spPr/>
      <dgm:t>
        <a:bodyPr/>
        <a:lstStyle/>
        <a:p>
          <a:r>
            <a:rPr lang="en-US" sz="1200" dirty="0"/>
            <a:t>H</a:t>
          </a:r>
        </a:p>
        <a:p>
          <a:r>
            <a:rPr lang="en-US" sz="1200" dirty="0"/>
            <a:t>Temporary worker</a:t>
          </a:r>
        </a:p>
      </dgm:t>
    </dgm:pt>
    <dgm:pt modelId="{E84F120A-0524-42CE-A96B-621D0EFC6F00}" type="parTrans" cxnId="{800CC4EC-7FC2-4516-B1F9-D55DF26D3814}">
      <dgm:prSet/>
      <dgm:spPr/>
      <dgm:t>
        <a:bodyPr/>
        <a:lstStyle/>
        <a:p>
          <a:endParaRPr lang="en-US" sz="2800"/>
        </a:p>
      </dgm:t>
    </dgm:pt>
    <dgm:pt modelId="{4A0E93E1-B261-4CBC-B099-3E9C6D3F8ED6}" type="sibTrans" cxnId="{800CC4EC-7FC2-4516-B1F9-D55DF26D3814}">
      <dgm:prSet/>
      <dgm:spPr/>
      <dgm:t>
        <a:bodyPr/>
        <a:lstStyle/>
        <a:p>
          <a:endParaRPr lang="en-US" sz="2800"/>
        </a:p>
      </dgm:t>
    </dgm:pt>
    <dgm:pt modelId="{745C401C-D905-4B61-BB17-CD39E9FEA744}">
      <dgm:prSet phldrT="[Text]" custT="1"/>
      <dgm:spPr/>
      <dgm:t>
        <a:bodyPr/>
        <a:lstStyle/>
        <a:p>
          <a:r>
            <a:rPr lang="en-US" sz="1200" dirty="0"/>
            <a:t>I </a:t>
          </a:r>
        </a:p>
        <a:p>
          <a:r>
            <a:rPr lang="en-US" sz="1200" dirty="0"/>
            <a:t>International media</a:t>
          </a:r>
        </a:p>
      </dgm:t>
    </dgm:pt>
    <dgm:pt modelId="{37F223EF-732E-491C-8C7D-314C1E95E1D5}" type="parTrans" cxnId="{0B203DB2-B9C6-465B-82D6-361F6E3CCB8E}">
      <dgm:prSet/>
      <dgm:spPr/>
      <dgm:t>
        <a:bodyPr/>
        <a:lstStyle/>
        <a:p>
          <a:endParaRPr lang="en-US" sz="2800"/>
        </a:p>
      </dgm:t>
    </dgm:pt>
    <dgm:pt modelId="{79FF6C3C-649A-47A1-9907-E2F3CD6C1BE5}" type="sibTrans" cxnId="{0B203DB2-B9C6-465B-82D6-361F6E3CCB8E}">
      <dgm:prSet/>
      <dgm:spPr/>
      <dgm:t>
        <a:bodyPr/>
        <a:lstStyle/>
        <a:p>
          <a:endParaRPr lang="en-US" sz="2800"/>
        </a:p>
      </dgm:t>
    </dgm:pt>
    <dgm:pt modelId="{D33EECC4-76F4-4590-BF16-BD90F27621CC}">
      <dgm:prSet phldrT="[Text]" custT="1"/>
      <dgm:spPr/>
      <dgm:t>
        <a:bodyPr/>
        <a:lstStyle/>
        <a:p>
          <a:r>
            <a:rPr lang="en-US" sz="1200" dirty="0"/>
            <a:t>K</a:t>
          </a:r>
        </a:p>
        <a:p>
          <a:r>
            <a:rPr lang="en-US" sz="1200" dirty="0"/>
            <a:t>Fiancé</a:t>
          </a:r>
        </a:p>
      </dgm:t>
    </dgm:pt>
    <dgm:pt modelId="{F442E106-9D2D-455C-BFCE-3F1E732D7C9D}" type="parTrans" cxnId="{452BA880-E4BA-48F3-B72C-2C6A4C548F8C}">
      <dgm:prSet/>
      <dgm:spPr/>
      <dgm:t>
        <a:bodyPr/>
        <a:lstStyle/>
        <a:p>
          <a:endParaRPr lang="en-US" sz="2800"/>
        </a:p>
      </dgm:t>
    </dgm:pt>
    <dgm:pt modelId="{99DC2C5F-B010-4D78-A62D-2A52DC5C5E5E}" type="sibTrans" cxnId="{452BA880-E4BA-48F3-B72C-2C6A4C548F8C}">
      <dgm:prSet/>
      <dgm:spPr/>
      <dgm:t>
        <a:bodyPr/>
        <a:lstStyle/>
        <a:p>
          <a:endParaRPr lang="en-US" sz="2800"/>
        </a:p>
      </dgm:t>
    </dgm:pt>
    <dgm:pt modelId="{C119607F-80D3-4E70-A37D-78FEAE6E6F7B}">
      <dgm:prSet phldrT="[Text]" custT="1"/>
      <dgm:spPr/>
      <dgm:t>
        <a:bodyPr/>
        <a:lstStyle/>
        <a:p>
          <a:r>
            <a:rPr lang="en-US" sz="1200" dirty="0"/>
            <a:t>J</a:t>
          </a:r>
        </a:p>
        <a:p>
          <a:r>
            <a:rPr lang="en-US" sz="1200" dirty="0"/>
            <a:t>Exchange visitor</a:t>
          </a:r>
        </a:p>
      </dgm:t>
    </dgm:pt>
    <dgm:pt modelId="{36B026A4-BC54-4426-9FF5-A0D59743FF9E}" type="parTrans" cxnId="{F5AF44E2-5BEA-43D7-959D-58933020E1E4}">
      <dgm:prSet/>
      <dgm:spPr/>
      <dgm:t>
        <a:bodyPr/>
        <a:lstStyle/>
        <a:p>
          <a:endParaRPr lang="en-US" sz="2800"/>
        </a:p>
      </dgm:t>
    </dgm:pt>
    <dgm:pt modelId="{47AB363A-0EFA-4D1B-97CA-A57AFEE09101}" type="sibTrans" cxnId="{F5AF44E2-5BEA-43D7-959D-58933020E1E4}">
      <dgm:prSet/>
      <dgm:spPr/>
      <dgm:t>
        <a:bodyPr/>
        <a:lstStyle/>
        <a:p>
          <a:endParaRPr lang="en-US" sz="2800"/>
        </a:p>
      </dgm:t>
    </dgm:pt>
    <dgm:pt modelId="{A80D2171-1C9E-4BEC-B37F-A21AAAF82D82}">
      <dgm:prSet phldrT="[Text]" custT="1"/>
      <dgm:spPr/>
      <dgm:t>
        <a:bodyPr/>
        <a:lstStyle/>
        <a:p>
          <a:r>
            <a:rPr lang="en-US" sz="1200" dirty="0"/>
            <a:t>L</a:t>
          </a:r>
        </a:p>
        <a:p>
          <a:r>
            <a:rPr lang="en-US" sz="1200" dirty="0"/>
            <a:t>Intracompany transfer</a:t>
          </a:r>
        </a:p>
      </dgm:t>
    </dgm:pt>
    <dgm:pt modelId="{0CF0132E-5B78-4814-BB92-57D8529B84B4}" type="parTrans" cxnId="{A0F930F4-8231-419D-8137-07710E6B9A66}">
      <dgm:prSet/>
      <dgm:spPr/>
      <dgm:t>
        <a:bodyPr/>
        <a:lstStyle/>
        <a:p>
          <a:endParaRPr lang="en-US" sz="2800"/>
        </a:p>
      </dgm:t>
    </dgm:pt>
    <dgm:pt modelId="{0F927120-DD09-4E69-9738-04E2D8BB0BED}" type="sibTrans" cxnId="{A0F930F4-8231-419D-8137-07710E6B9A66}">
      <dgm:prSet/>
      <dgm:spPr/>
      <dgm:t>
        <a:bodyPr/>
        <a:lstStyle/>
        <a:p>
          <a:endParaRPr lang="en-US" sz="2800"/>
        </a:p>
      </dgm:t>
    </dgm:pt>
    <dgm:pt modelId="{AA07A299-A073-442D-AF3C-3B53C4161C7A}">
      <dgm:prSet phldrT="[Text]" custT="1"/>
      <dgm:spPr/>
      <dgm:t>
        <a:bodyPr/>
        <a:lstStyle/>
        <a:p>
          <a:r>
            <a:rPr lang="en-US" sz="1200" dirty="0"/>
            <a:t>M</a:t>
          </a:r>
        </a:p>
        <a:p>
          <a:r>
            <a:rPr lang="en-US" sz="1200" dirty="0"/>
            <a:t>Vocational student</a:t>
          </a:r>
        </a:p>
      </dgm:t>
    </dgm:pt>
    <dgm:pt modelId="{8C375B64-9C6C-488D-927C-FE1E170A669A}" type="parTrans" cxnId="{06F456EF-D92D-4560-997A-A1C5C73A27E0}">
      <dgm:prSet/>
      <dgm:spPr/>
      <dgm:t>
        <a:bodyPr/>
        <a:lstStyle/>
        <a:p>
          <a:endParaRPr lang="en-US" sz="2800"/>
        </a:p>
      </dgm:t>
    </dgm:pt>
    <dgm:pt modelId="{4CE9F15A-121E-4647-B663-8BD0273E97C1}" type="sibTrans" cxnId="{06F456EF-D92D-4560-997A-A1C5C73A27E0}">
      <dgm:prSet/>
      <dgm:spPr/>
      <dgm:t>
        <a:bodyPr/>
        <a:lstStyle/>
        <a:p>
          <a:endParaRPr lang="en-US" sz="2800"/>
        </a:p>
      </dgm:t>
    </dgm:pt>
    <dgm:pt modelId="{A163942C-0C56-4191-AD18-A660F90C4242}">
      <dgm:prSet phldrT="[Text]" custT="1"/>
      <dgm:spPr/>
      <dgm:t>
        <a:bodyPr/>
        <a:lstStyle/>
        <a:p>
          <a:r>
            <a:rPr lang="en-US" sz="1200" dirty="0"/>
            <a:t>O</a:t>
          </a:r>
        </a:p>
        <a:p>
          <a:r>
            <a:rPr lang="en-US" sz="1200" dirty="0"/>
            <a:t>Workers of extraordinary ability</a:t>
          </a:r>
        </a:p>
      </dgm:t>
    </dgm:pt>
    <dgm:pt modelId="{5A360404-09C3-418E-A74D-74A5C5321A02}" type="parTrans" cxnId="{55EC5C51-5412-49B5-A997-94531DBAE8FA}">
      <dgm:prSet/>
      <dgm:spPr/>
      <dgm:t>
        <a:bodyPr/>
        <a:lstStyle/>
        <a:p>
          <a:endParaRPr lang="en-US" sz="2800"/>
        </a:p>
      </dgm:t>
    </dgm:pt>
    <dgm:pt modelId="{2C8E3CDE-47AB-4B47-ABD8-A2EF67EAD29F}" type="sibTrans" cxnId="{55EC5C51-5412-49B5-A997-94531DBAE8FA}">
      <dgm:prSet/>
      <dgm:spPr/>
      <dgm:t>
        <a:bodyPr/>
        <a:lstStyle/>
        <a:p>
          <a:endParaRPr lang="en-US" sz="2800"/>
        </a:p>
      </dgm:t>
    </dgm:pt>
    <dgm:pt modelId="{8C5E03AC-4C07-460B-BB46-26E2C9BBDBCE}">
      <dgm:prSet phldrT="[Text]" custT="1"/>
      <dgm:spPr/>
      <dgm:t>
        <a:bodyPr/>
        <a:lstStyle/>
        <a:p>
          <a:r>
            <a:rPr lang="en-US" sz="1200" dirty="0"/>
            <a:t>P</a:t>
          </a:r>
        </a:p>
        <a:p>
          <a:r>
            <a:rPr lang="en-US" sz="1200" dirty="0"/>
            <a:t>Athletes and performers</a:t>
          </a:r>
        </a:p>
      </dgm:t>
    </dgm:pt>
    <dgm:pt modelId="{978C95FE-8481-4F4D-9B57-E7F4A95CC306}" type="parTrans" cxnId="{D9CC846E-0804-4E47-94C5-6DD393957EDD}">
      <dgm:prSet/>
      <dgm:spPr/>
      <dgm:t>
        <a:bodyPr/>
        <a:lstStyle/>
        <a:p>
          <a:endParaRPr lang="en-US" sz="2800"/>
        </a:p>
      </dgm:t>
    </dgm:pt>
    <dgm:pt modelId="{7C800CB7-FF15-4362-AB0B-18191994D630}" type="sibTrans" cxnId="{D9CC846E-0804-4E47-94C5-6DD393957EDD}">
      <dgm:prSet/>
      <dgm:spPr/>
      <dgm:t>
        <a:bodyPr/>
        <a:lstStyle/>
        <a:p>
          <a:endParaRPr lang="en-US" sz="2800"/>
        </a:p>
      </dgm:t>
    </dgm:pt>
    <dgm:pt modelId="{CEB4B794-6AC8-405A-88BF-70268DE1ECC0}">
      <dgm:prSet phldrT="[Text]" custT="1"/>
      <dgm:spPr/>
      <dgm:t>
        <a:bodyPr/>
        <a:lstStyle/>
        <a:p>
          <a:r>
            <a:rPr lang="en-US" sz="1200" dirty="0"/>
            <a:t>Q</a:t>
          </a:r>
        </a:p>
        <a:p>
          <a:r>
            <a:rPr lang="en-US" sz="1200" dirty="0"/>
            <a:t>Cultural ambassadors</a:t>
          </a:r>
        </a:p>
      </dgm:t>
    </dgm:pt>
    <dgm:pt modelId="{21C2D6A4-F790-4D66-B6DA-3FC8FDBBF115}" type="parTrans" cxnId="{8C484A79-F21E-403E-A1AE-00F362AEDC26}">
      <dgm:prSet/>
      <dgm:spPr/>
      <dgm:t>
        <a:bodyPr/>
        <a:lstStyle/>
        <a:p>
          <a:endParaRPr lang="en-US" sz="2800"/>
        </a:p>
      </dgm:t>
    </dgm:pt>
    <dgm:pt modelId="{2421E2FC-F1E6-41F8-A614-6DF56D05A1EC}" type="sibTrans" cxnId="{8C484A79-F21E-403E-A1AE-00F362AEDC26}">
      <dgm:prSet/>
      <dgm:spPr/>
      <dgm:t>
        <a:bodyPr/>
        <a:lstStyle/>
        <a:p>
          <a:endParaRPr lang="en-US" sz="2800"/>
        </a:p>
      </dgm:t>
    </dgm:pt>
    <dgm:pt modelId="{D2BBB393-69C8-45BE-B268-A82D24404655}">
      <dgm:prSet phldrT="[Text]" custT="1"/>
      <dgm:spPr/>
      <dgm:t>
        <a:bodyPr/>
        <a:lstStyle/>
        <a:p>
          <a:r>
            <a:rPr lang="en-US" sz="1200" dirty="0"/>
            <a:t>R</a:t>
          </a:r>
        </a:p>
        <a:p>
          <a:r>
            <a:rPr lang="en-US" sz="1200" dirty="0"/>
            <a:t>Religious workers</a:t>
          </a:r>
        </a:p>
      </dgm:t>
    </dgm:pt>
    <dgm:pt modelId="{193B9F81-6506-4880-9F80-1122D037EFA9}" type="parTrans" cxnId="{50F77602-AEB1-40D5-BC3E-436093E47A71}">
      <dgm:prSet/>
      <dgm:spPr/>
      <dgm:t>
        <a:bodyPr/>
        <a:lstStyle/>
        <a:p>
          <a:endParaRPr lang="en-US" sz="2800"/>
        </a:p>
      </dgm:t>
    </dgm:pt>
    <dgm:pt modelId="{B45CDF0A-5560-4DEC-AD15-3D0A58046401}" type="sibTrans" cxnId="{50F77602-AEB1-40D5-BC3E-436093E47A71}">
      <dgm:prSet/>
      <dgm:spPr/>
      <dgm:t>
        <a:bodyPr/>
        <a:lstStyle/>
        <a:p>
          <a:endParaRPr lang="en-US" sz="2800"/>
        </a:p>
      </dgm:t>
    </dgm:pt>
    <dgm:pt modelId="{B97BB51A-6D0A-4E48-A1A0-A14BB4CB3C9B}">
      <dgm:prSet phldrT="[Text]" custT="1"/>
      <dgm:spPr/>
      <dgm:t>
        <a:bodyPr/>
        <a:lstStyle/>
        <a:p>
          <a:r>
            <a:rPr lang="en-US" sz="1200" dirty="0"/>
            <a:t>S</a:t>
          </a:r>
        </a:p>
        <a:p>
          <a:r>
            <a:rPr lang="en-US" sz="1200" dirty="0"/>
            <a:t>“Snitch”</a:t>
          </a:r>
        </a:p>
      </dgm:t>
    </dgm:pt>
    <dgm:pt modelId="{F93C811D-4BEE-458C-8060-A2FF3419D123}" type="parTrans" cxnId="{A2EA7892-D41D-4497-BE15-D4D7BCE8A6E0}">
      <dgm:prSet/>
      <dgm:spPr/>
      <dgm:t>
        <a:bodyPr/>
        <a:lstStyle/>
        <a:p>
          <a:endParaRPr lang="en-US" sz="2800"/>
        </a:p>
      </dgm:t>
    </dgm:pt>
    <dgm:pt modelId="{0F6A95DA-4244-426A-B58F-7EC0B4424622}" type="sibTrans" cxnId="{A2EA7892-D41D-4497-BE15-D4D7BCE8A6E0}">
      <dgm:prSet/>
      <dgm:spPr/>
      <dgm:t>
        <a:bodyPr/>
        <a:lstStyle/>
        <a:p>
          <a:endParaRPr lang="en-US" sz="2800"/>
        </a:p>
      </dgm:t>
    </dgm:pt>
    <dgm:pt modelId="{B27599F0-38AE-453F-96BE-30A2393AC204}">
      <dgm:prSet phldrT="[Text]" custT="1"/>
      <dgm:spPr/>
      <dgm:t>
        <a:bodyPr/>
        <a:lstStyle/>
        <a:p>
          <a:r>
            <a:rPr lang="en-US" sz="1200" dirty="0"/>
            <a:t>T</a:t>
          </a:r>
        </a:p>
        <a:p>
          <a:r>
            <a:rPr lang="en-US" sz="1200" dirty="0"/>
            <a:t>Trafficking victim</a:t>
          </a:r>
        </a:p>
      </dgm:t>
    </dgm:pt>
    <dgm:pt modelId="{1DF06CDE-76CB-42D1-94AF-7B7F79AF9B48}" type="parTrans" cxnId="{253CA482-79E7-4455-9169-833713B3D265}">
      <dgm:prSet/>
      <dgm:spPr/>
      <dgm:t>
        <a:bodyPr/>
        <a:lstStyle/>
        <a:p>
          <a:endParaRPr lang="en-US" sz="2800"/>
        </a:p>
      </dgm:t>
    </dgm:pt>
    <dgm:pt modelId="{D236D334-3389-4CB6-A98D-B71BCF7AE5E6}" type="sibTrans" cxnId="{253CA482-79E7-4455-9169-833713B3D265}">
      <dgm:prSet/>
      <dgm:spPr/>
      <dgm:t>
        <a:bodyPr/>
        <a:lstStyle/>
        <a:p>
          <a:endParaRPr lang="en-US" sz="2800"/>
        </a:p>
      </dgm:t>
    </dgm:pt>
    <dgm:pt modelId="{207D369D-797F-4CD1-BAA6-30371E6528A3}">
      <dgm:prSet phldrT="[Text]" custT="1"/>
      <dgm:spPr/>
      <dgm:t>
        <a:bodyPr/>
        <a:lstStyle/>
        <a:p>
          <a:r>
            <a:rPr lang="en-US" sz="1200" dirty="0"/>
            <a:t>U</a:t>
          </a:r>
        </a:p>
        <a:p>
          <a:r>
            <a:rPr lang="en-US" sz="1200" dirty="0"/>
            <a:t>Victims of certain crimes</a:t>
          </a:r>
        </a:p>
      </dgm:t>
    </dgm:pt>
    <dgm:pt modelId="{204834FB-D9F5-4AA4-A062-BA72D873342D}" type="parTrans" cxnId="{CA6735A3-F1F8-4834-B1A9-A4361168B91C}">
      <dgm:prSet/>
      <dgm:spPr/>
      <dgm:t>
        <a:bodyPr/>
        <a:lstStyle/>
        <a:p>
          <a:endParaRPr lang="en-US" sz="2800"/>
        </a:p>
      </dgm:t>
    </dgm:pt>
    <dgm:pt modelId="{B3B32371-C06B-4A68-90B9-1678FB8EE410}" type="sibTrans" cxnId="{CA6735A3-F1F8-4834-B1A9-A4361168B91C}">
      <dgm:prSet/>
      <dgm:spPr/>
      <dgm:t>
        <a:bodyPr/>
        <a:lstStyle/>
        <a:p>
          <a:endParaRPr lang="en-US" sz="2800"/>
        </a:p>
      </dgm:t>
    </dgm:pt>
    <dgm:pt modelId="{6B904588-9D31-46B0-82D4-062631305E63}">
      <dgm:prSet phldrT="[Text]" custT="1"/>
      <dgm:spPr/>
      <dgm:t>
        <a:bodyPr/>
        <a:lstStyle/>
        <a:p>
          <a:r>
            <a:rPr lang="en-US" sz="1200" dirty="0"/>
            <a:t>A</a:t>
          </a:r>
          <a:br>
            <a:rPr lang="en-US" sz="1200" dirty="0"/>
          </a:br>
          <a:r>
            <a:rPr lang="en-US" sz="1200" dirty="0"/>
            <a:t>Ambassadors and Diplomats </a:t>
          </a:r>
        </a:p>
      </dgm:t>
    </dgm:pt>
    <dgm:pt modelId="{6308B895-32ED-48A4-8D7C-49351A237920}" type="parTrans" cxnId="{91101660-6DF1-41FE-AB5E-AF29D5032137}">
      <dgm:prSet/>
      <dgm:spPr/>
      <dgm:t>
        <a:bodyPr/>
        <a:lstStyle/>
        <a:p>
          <a:endParaRPr lang="en-US"/>
        </a:p>
      </dgm:t>
    </dgm:pt>
    <dgm:pt modelId="{F4D9EFA1-9F2C-494E-862B-F73955E107EA}" type="sibTrans" cxnId="{91101660-6DF1-41FE-AB5E-AF29D5032137}">
      <dgm:prSet/>
      <dgm:spPr/>
      <dgm:t>
        <a:bodyPr/>
        <a:lstStyle/>
        <a:p>
          <a:endParaRPr lang="en-US"/>
        </a:p>
      </dgm:t>
    </dgm:pt>
    <dgm:pt modelId="{C8DF34DC-AA62-45A5-9321-8CD76E0F9BF3}">
      <dgm:prSet phldrT="[Text]" custT="1"/>
      <dgm:spPr/>
      <dgm:t>
        <a:bodyPr/>
        <a:lstStyle/>
        <a:p>
          <a:r>
            <a:rPr lang="en-US" sz="1200"/>
            <a:t>E</a:t>
          </a:r>
        </a:p>
        <a:p>
          <a:r>
            <a:rPr lang="en-US" sz="1200"/>
            <a:t>Investor / Trader </a:t>
          </a:r>
          <a:endParaRPr lang="en-US" sz="1200" dirty="0"/>
        </a:p>
      </dgm:t>
    </dgm:pt>
    <dgm:pt modelId="{7EF4CC81-72E8-469E-AF88-4B6FDCD42D14}" type="parTrans" cxnId="{2EA89406-42CD-4FA2-851C-B611ECD9BCAC}">
      <dgm:prSet/>
      <dgm:spPr/>
      <dgm:t>
        <a:bodyPr/>
        <a:lstStyle/>
        <a:p>
          <a:endParaRPr lang="en-US"/>
        </a:p>
      </dgm:t>
    </dgm:pt>
    <dgm:pt modelId="{A1FC2D0C-964D-448B-9312-D03240BD57E8}" type="sibTrans" cxnId="{2EA89406-42CD-4FA2-851C-B611ECD9BCAC}">
      <dgm:prSet/>
      <dgm:spPr/>
      <dgm:t>
        <a:bodyPr/>
        <a:lstStyle/>
        <a:p>
          <a:endParaRPr lang="en-US"/>
        </a:p>
      </dgm:t>
    </dgm:pt>
    <dgm:pt modelId="{7D345EA9-8802-44A1-8BA4-B35CF4E9594B}">
      <dgm:prSet phldrT="[Text]" custT="1"/>
      <dgm:spPr/>
      <dgm:t>
        <a:bodyPr/>
        <a:lstStyle/>
        <a:p>
          <a:r>
            <a:rPr lang="en-US" sz="1200" dirty="0"/>
            <a:t>G</a:t>
          </a:r>
          <a:br>
            <a:rPr lang="en-US" sz="1200" dirty="0"/>
          </a:br>
          <a:r>
            <a:rPr lang="en-US" sz="1200" dirty="0"/>
            <a:t>International Orgs and NATO </a:t>
          </a:r>
        </a:p>
      </dgm:t>
    </dgm:pt>
    <dgm:pt modelId="{3B58DB37-AB8B-47A6-9B2D-FCB9D2BDD5F2}" type="parTrans" cxnId="{FE2611C7-973A-4512-81A4-37ABEE5EE33C}">
      <dgm:prSet/>
      <dgm:spPr/>
      <dgm:t>
        <a:bodyPr/>
        <a:lstStyle/>
        <a:p>
          <a:endParaRPr lang="en-US"/>
        </a:p>
      </dgm:t>
    </dgm:pt>
    <dgm:pt modelId="{BA1B8E43-5626-4CE8-9546-81FE2E35CA1D}" type="sibTrans" cxnId="{FE2611C7-973A-4512-81A4-37ABEE5EE33C}">
      <dgm:prSet/>
      <dgm:spPr/>
      <dgm:t>
        <a:bodyPr/>
        <a:lstStyle/>
        <a:p>
          <a:endParaRPr lang="en-US"/>
        </a:p>
      </dgm:t>
    </dgm:pt>
    <dgm:pt modelId="{6AE02958-14F9-4E59-8AFC-A027627386DB}" type="pres">
      <dgm:prSet presAssocID="{35650E07-1EA0-41C4-8655-A5FFFCA61B8F}" presName="diagram" presStyleCnt="0">
        <dgm:presLayoutVars>
          <dgm:dir/>
          <dgm:resizeHandles val="exact"/>
        </dgm:presLayoutVars>
      </dgm:prSet>
      <dgm:spPr/>
    </dgm:pt>
    <dgm:pt modelId="{7A631C26-1DF2-49E8-94E7-C49443A8366A}" type="pres">
      <dgm:prSet presAssocID="{6B904588-9D31-46B0-82D4-062631305E63}" presName="node" presStyleLbl="node1" presStyleIdx="0" presStyleCnt="19">
        <dgm:presLayoutVars>
          <dgm:bulletEnabled val="1"/>
        </dgm:presLayoutVars>
      </dgm:prSet>
      <dgm:spPr/>
    </dgm:pt>
    <dgm:pt modelId="{85218792-A2EE-490D-9C5D-ACBB7EE2CEEF}" type="pres">
      <dgm:prSet presAssocID="{F4D9EFA1-9F2C-494E-862B-F73955E107EA}" presName="sibTrans" presStyleCnt="0"/>
      <dgm:spPr/>
    </dgm:pt>
    <dgm:pt modelId="{A9DC2C35-5F0B-4EEA-A1DC-8C820379ED6A}" type="pres">
      <dgm:prSet presAssocID="{DD59D37A-44FA-4A93-AA08-99AAC41EE3EA}" presName="node" presStyleLbl="node1" presStyleIdx="1" presStyleCnt="19">
        <dgm:presLayoutVars>
          <dgm:bulletEnabled val="1"/>
        </dgm:presLayoutVars>
      </dgm:prSet>
      <dgm:spPr/>
    </dgm:pt>
    <dgm:pt modelId="{7F47BFD1-A48A-4003-B48E-D3FFDA386DCC}" type="pres">
      <dgm:prSet presAssocID="{BEDD2503-89CF-4FBB-BBF1-0B72BA8EF959}" presName="sibTrans" presStyleCnt="0"/>
      <dgm:spPr/>
    </dgm:pt>
    <dgm:pt modelId="{576F2A68-09EB-4510-BED4-6BB2A0C83C6B}" type="pres">
      <dgm:prSet presAssocID="{7650B9E6-DCAC-482D-9454-C8A992DCA103}" presName="node" presStyleLbl="node1" presStyleIdx="2" presStyleCnt="19">
        <dgm:presLayoutVars>
          <dgm:bulletEnabled val="1"/>
        </dgm:presLayoutVars>
      </dgm:prSet>
      <dgm:spPr/>
    </dgm:pt>
    <dgm:pt modelId="{0E2D60F4-7287-44E9-ACE3-DCF9A67726B9}" type="pres">
      <dgm:prSet presAssocID="{96ECB449-B80B-4365-921F-591B167229B2}" presName="sibTrans" presStyleCnt="0"/>
      <dgm:spPr/>
    </dgm:pt>
    <dgm:pt modelId="{F4D0DF54-65F4-4992-AD47-9602D52DAA21}" type="pres">
      <dgm:prSet presAssocID="{C8DF34DC-AA62-45A5-9321-8CD76E0F9BF3}" presName="node" presStyleLbl="node1" presStyleIdx="3" presStyleCnt="19">
        <dgm:presLayoutVars>
          <dgm:bulletEnabled val="1"/>
        </dgm:presLayoutVars>
      </dgm:prSet>
      <dgm:spPr/>
    </dgm:pt>
    <dgm:pt modelId="{5619D54E-9CFD-4FE6-9D45-53EDE1D40A0B}" type="pres">
      <dgm:prSet presAssocID="{A1FC2D0C-964D-448B-9312-D03240BD57E8}" presName="sibTrans" presStyleCnt="0"/>
      <dgm:spPr/>
    </dgm:pt>
    <dgm:pt modelId="{18A7DAF0-1A29-446A-925D-BD2CF3298FB1}" type="pres">
      <dgm:prSet presAssocID="{00C73212-01C2-4638-A1DB-FF528035141E}" presName="node" presStyleLbl="node1" presStyleIdx="4" presStyleCnt="19">
        <dgm:presLayoutVars>
          <dgm:bulletEnabled val="1"/>
        </dgm:presLayoutVars>
      </dgm:prSet>
      <dgm:spPr/>
    </dgm:pt>
    <dgm:pt modelId="{06DD1F75-1966-46C9-828C-7A202E5A1581}" type="pres">
      <dgm:prSet presAssocID="{1B89A822-C382-494C-A513-AFE3A5DF33C9}" presName="sibTrans" presStyleCnt="0"/>
      <dgm:spPr/>
    </dgm:pt>
    <dgm:pt modelId="{8CA16F50-7597-4795-9D31-FE7D4C5259D2}" type="pres">
      <dgm:prSet presAssocID="{7D345EA9-8802-44A1-8BA4-B35CF4E9594B}" presName="node" presStyleLbl="node1" presStyleIdx="5" presStyleCnt="19">
        <dgm:presLayoutVars>
          <dgm:bulletEnabled val="1"/>
        </dgm:presLayoutVars>
      </dgm:prSet>
      <dgm:spPr/>
    </dgm:pt>
    <dgm:pt modelId="{934E4D11-EFE1-4F2C-99ED-34B5AD44FA6F}" type="pres">
      <dgm:prSet presAssocID="{BA1B8E43-5626-4CE8-9546-81FE2E35CA1D}" presName="sibTrans" presStyleCnt="0"/>
      <dgm:spPr/>
    </dgm:pt>
    <dgm:pt modelId="{8472099F-C1B2-4E24-82F8-336AA62156AB}" type="pres">
      <dgm:prSet presAssocID="{57CF7FD8-D8F7-47AC-8A25-896639F21419}" presName="node" presStyleLbl="node1" presStyleIdx="6" presStyleCnt="19">
        <dgm:presLayoutVars>
          <dgm:bulletEnabled val="1"/>
        </dgm:presLayoutVars>
      </dgm:prSet>
      <dgm:spPr/>
    </dgm:pt>
    <dgm:pt modelId="{42787908-5ACB-4DD9-94E3-B43997D947EE}" type="pres">
      <dgm:prSet presAssocID="{4A0E93E1-B261-4CBC-B099-3E9C6D3F8ED6}" presName="sibTrans" presStyleCnt="0"/>
      <dgm:spPr/>
    </dgm:pt>
    <dgm:pt modelId="{60BB8345-333D-485D-8212-5381DD15F443}" type="pres">
      <dgm:prSet presAssocID="{745C401C-D905-4B61-BB17-CD39E9FEA744}" presName="node" presStyleLbl="node1" presStyleIdx="7" presStyleCnt="19">
        <dgm:presLayoutVars>
          <dgm:bulletEnabled val="1"/>
        </dgm:presLayoutVars>
      </dgm:prSet>
      <dgm:spPr/>
    </dgm:pt>
    <dgm:pt modelId="{757ED9A5-29AD-44ED-8184-96751ACCE2AD}" type="pres">
      <dgm:prSet presAssocID="{79FF6C3C-649A-47A1-9907-E2F3CD6C1BE5}" presName="sibTrans" presStyleCnt="0"/>
      <dgm:spPr/>
    </dgm:pt>
    <dgm:pt modelId="{F277CA2C-57BB-42D5-A006-293BC95A6029}" type="pres">
      <dgm:prSet presAssocID="{C119607F-80D3-4E70-A37D-78FEAE6E6F7B}" presName="node" presStyleLbl="node1" presStyleIdx="8" presStyleCnt="19">
        <dgm:presLayoutVars>
          <dgm:bulletEnabled val="1"/>
        </dgm:presLayoutVars>
      </dgm:prSet>
      <dgm:spPr/>
    </dgm:pt>
    <dgm:pt modelId="{18857FBC-9FE3-4B90-9A8C-99169D151801}" type="pres">
      <dgm:prSet presAssocID="{47AB363A-0EFA-4D1B-97CA-A57AFEE09101}" presName="sibTrans" presStyleCnt="0"/>
      <dgm:spPr/>
    </dgm:pt>
    <dgm:pt modelId="{0D9AB4C4-BD9D-4BF5-8849-C2F648C7EE53}" type="pres">
      <dgm:prSet presAssocID="{D33EECC4-76F4-4590-BF16-BD90F27621CC}" presName="node" presStyleLbl="node1" presStyleIdx="9" presStyleCnt="19">
        <dgm:presLayoutVars>
          <dgm:bulletEnabled val="1"/>
        </dgm:presLayoutVars>
      </dgm:prSet>
      <dgm:spPr/>
    </dgm:pt>
    <dgm:pt modelId="{182402F0-14D6-4702-9743-EFD205CC975F}" type="pres">
      <dgm:prSet presAssocID="{99DC2C5F-B010-4D78-A62D-2A52DC5C5E5E}" presName="sibTrans" presStyleCnt="0"/>
      <dgm:spPr/>
    </dgm:pt>
    <dgm:pt modelId="{F472F89F-17D8-4414-9C84-BBDA27DD05AA}" type="pres">
      <dgm:prSet presAssocID="{A80D2171-1C9E-4BEC-B37F-A21AAAF82D82}" presName="node" presStyleLbl="node1" presStyleIdx="10" presStyleCnt="19">
        <dgm:presLayoutVars>
          <dgm:bulletEnabled val="1"/>
        </dgm:presLayoutVars>
      </dgm:prSet>
      <dgm:spPr/>
    </dgm:pt>
    <dgm:pt modelId="{E0C1E9B3-B57D-482D-9FCD-CD2A58FE1C79}" type="pres">
      <dgm:prSet presAssocID="{0F927120-DD09-4E69-9738-04E2D8BB0BED}" presName="sibTrans" presStyleCnt="0"/>
      <dgm:spPr/>
    </dgm:pt>
    <dgm:pt modelId="{51785647-D279-4C02-B660-405DC24DFFB7}" type="pres">
      <dgm:prSet presAssocID="{AA07A299-A073-442D-AF3C-3B53C4161C7A}" presName="node" presStyleLbl="node1" presStyleIdx="11" presStyleCnt="19">
        <dgm:presLayoutVars>
          <dgm:bulletEnabled val="1"/>
        </dgm:presLayoutVars>
      </dgm:prSet>
      <dgm:spPr/>
    </dgm:pt>
    <dgm:pt modelId="{4F373275-5DD4-459A-AA1F-20B80310B4D2}" type="pres">
      <dgm:prSet presAssocID="{4CE9F15A-121E-4647-B663-8BD0273E97C1}" presName="sibTrans" presStyleCnt="0"/>
      <dgm:spPr/>
    </dgm:pt>
    <dgm:pt modelId="{400B02D9-876D-4FA6-8AD0-A5F1B66EA5FC}" type="pres">
      <dgm:prSet presAssocID="{A163942C-0C56-4191-AD18-A660F90C4242}" presName="node" presStyleLbl="node1" presStyleIdx="12" presStyleCnt="19">
        <dgm:presLayoutVars>
          <dgm:bulletEnabled val="1"/>
        </dgm:presLayoutVars>
      </dgm:prSet>
      <dgm:spPr/>
    </dgm:pt>
    <dgm:pt modelId="{94CE45A5-E53F-473E-A4EE-41C147A2B00A}" type="pres">
      <dgm:prSet presAssocID="{2C8E3CDE-47AB-4B47-ABD8-A2EF67EAD29F}" presName="sibTrans" presStyleCnt="0"/>
      <dgm:spPr/>
    </dgm:pt>
    <dgm:pt modelId="{A47A08DC-D3C4-4921-84A7-33FA7D54654C}" type="pres">
      <dgm:prSet presAssocID="{8C5E03AC-4C07-460B-BB46-26E2C9BBDBCE}" presName="node" presStyleLbl="node1" presStyleIdx="13" presStyleCnt="19">
        <dgm:presLayoutVars>
          <dgm:bulletEnabled val="1"/>
        </dgm:presLayoutVars>
      </dgm:prSet>
      <dgm:spPr/>
    </dgm:pt>
    <dgm:pt modelId="{073E8101-565D-4D44-9F81-DFF3A17F7B18}" type="pres">
      <dgm:prSet presAssocID="{7C800CB7-FF15-4362-AB0B-18191994D630}" presName="sibTrans" presStyleCnt="0"/>
      <dgm:spPr/>
    </dgm:pt>
    <dgm:pt modelId="{8CC974F3-C108-4CED-B212-900A44197752}" type="pres">
      <dgm:prSet presAssocID="{CEB4B794-6AC8-405A-88BF-70268DE1ECC0}" presName="node" presStyleLbl="node1" presStyleIdx="14" presStyleCnt="19">
        <dgm:presLayoutVars>
          <dgm:bulletEnabled val="1"/>
        </dgm:presLayoutVars>
      </dgm:prSet>
      <dgm:spPr/>
    </dgm:pt>
    <dgm:pt modelId="{34930EF6-EB2F-42F0-8C10-8D1CBD0FD6EC}" type="pres">
      <dgm:prSet presAssocID="{2421E2FC-F1E6-41F8-A614-6DF56D05A1EC}" presName="sibTrans" presStyleCnt="0"/>
      <dgm:spPr/>
    </dgm:pt>
    <dgm:pt modelId="{EE51A1BA-C184-4669-B44B-1CB85FF1498E}" type="pres">
      <dgm:prSet presAssocID="{D2BBB393-69C8-45BE-B268-A82D24404655}" presName="node" presStyleLbl="node1" presStyleIdx="15" presStyleCnt="19">
        <dgm:presLayoutVars>
          <dgm:bulletEnabled val="1"/>
        </dgm:presLayoutVars>
      </dgm:prSet>
      <dgm:spPr/>
    </dgm:pt>
    <dgm:pt modelId="{5CA8A690-07AD-4899-98C1-7F518ADA686A}" type="pres">
      <dgm:prSet presAssocID="{B45CDF0A-5560-4DEC-AD15-3D0A58046401}" presName="sibTrans" presStyleCnt="0"/>
      <dgm:spPr/>
    </dgm:pt>
    <dgm:pt modelId="{C1200443-7BA7-45AA-95BF-EAE1D0394D89}" type="pres">
      <dgm:prSet presAssocID="{B97BB51A-6D0A-4E48-A1A0-A14BB4CB3C9B}" presName="node" presStyleLbl="node1" presStyleIdx="16" presStyleCnt="19">
        <dgm:presLayoutVars>
          <dgm:bulletEnabled val="1"/>
        </dgm:presLayoutVars>
      </dgm:prSet>
      <dgm:spPr/>
    </dgm:pt>
    <dgm:pt modelId="{F008F5D8-83F8-4A3A-BFA7-DAC25807F2BA}" type="pres">
      <dgm:prSet presAssocID="{0F6A95DA-4244-426A-B58F-7EC0B4424622}" presName="sibTrans" presStyleCnt="0"/>
      <dgm:spPr/>
    </dgm:pt>
    <dgm:pt modelId="{AEFB3902-F37A-42C9-BFDA-77C3FCFF22C3}" type="pres">
      <dgm:prSet presAssocID="{B27599F0-38AE-453F-96BE-30A2393AC204}" presName="node" presStyleLbl="node1" presStyleIdx="17" presStyleCnt="19">
        <dgm:presLayoutVars>
          <dgm:bulletEnabled val="1"/>
        </dgm:presLayoutVars>
      </dgm:prSet>
      <dgm:spPr/>
    </dgm:pt>
    <dgm:pt modelId="{3C08AB18-3E33-4F32-B589-C6A8E358635B}" type="pres">
      <dgm:prSet presAssocID="{D236D334-3389-4CB6-A98D-B71BCF7AE5E6}" presName="sibTrans" presStyleCnt="0"/>
      <dgm:spPr/>
    </dgm:pt>
    <dgm:pt modelId="{1FF40C22-CF03-4DF1-AB69-186EE62CC4BA}" type="pres">
      <dgm:prSet presAssocID="{207D369D-797F-4CD1-BAA6-30371E6528A3}" presName="node" presStyleLbl="node1" presStyleIdx="18" presStyleCnt="19">
        <dgm:presLayoutVars>
          <dgm:bulletEnabled val="1"/>
        </dgm:presLayoutVars>
      </dgm:prSet>
      <dgm:spPr/>
    </dgm:pt>
  </dgm:ptLst>
  <dgm:cxnLst>
    <dgm:cxn modelId="{50F77602-AEB1-40D5-BC3E-436093E47A71}" srcId="{35650E07-1EA0-41C4-8655-A5FFFCA61B8F}" destId="{D2BBB393-69C8-45BE-B268-A82D24404655}" srcOrd="15" destOrd="0" parTransId="{193B9F81-6506-4880-9F80-1122D037EFA9}" sibTransId="{B45CDF0A-5560-4DEC-AD15-3D0A58046401}"/>
    <dgm:cxn modelId="{2EA89406-42CD-4FA2-851C-B611ECD9BCAC}" srcId="{35650E07-1EA0-41C4-8655-A5FFFCA61B8F}" destId="{C8DF34DC-AA62-45A5-9321-8CD76E0F9BF3}" srcOrd="3" destOrd="0" parTransId="{7EF4CC81-72E8-469E-AF88-4B6FDCD42D14}" sibTransId="{A1FC2D0C-964D-448B-9312-D03240BD57E8}"/>
    <dgm:cxn modelId="{B5E95C12-5FE8-4A06-AC9E-30B2CFE97176}" type="presOf" srcId="{6B904588-9D31-46B0-82D4-062631305E63}" destId="{7A631C26-1DF2-49E8-94E7-C49443A8366A}" srcOrd="0" destOrd="0" presId="urn:microsoft.com/office/officeart/2005/8/layout/default#5"/>
    <dgm:cxn modelId="{6D254616-0E6E-4EA2-A948-89E2AEBA28DF}" type="presOf" srcId="{8C5E03AC-4C07-460B-BB46-26E2C9BBDBCE}" destId="{A47A08DC-D3C4-4921-84A7-33FA7D54654C}" srcOrd="0" destOrd="0" presId="urn:microsoft.com/office/officeart/2005/8/layout/default#5"/>
    <dgm:cxn modelId="{4B503624-355E-400B-B8E0-47A3C99AD4AB}" type="presOf" srcId="{B27599F0-38AE-453F-96BE-30A2393AC204}" destId="{AEFB3902-F37A-42C9-BFDA-77C3FCFF22C3}" srcOrd="0" destOrd="0" presId="urn:microsoft.com/office/officeart/2005/8/layout/default#5"/>
    <dgm:cxn modelId="{91101660-6DF1-41FE-AB5E-AF29D5032137}" srcId="{35650E07-1EA0-41C4-8655-A5FFFCA61B8F}" destId="{6B904588-9D31-46B0-82D4-062631305E63}" srcOrd="0" destOrd="0" parTransId="{6308B895-32ED-48A4-8D7C-49351A237920}" sibTransId="{F4D9EFA1-9F2C-494E-862B-F73955E107EA}"/>
    <dgm:cxn modelId="{30CA264A-B9EA-4658-9C1B-987CD47C6F9F}" type="presOf" srcId="{7650B9E6-DCAC-482D-9454-C8A992DCA103}" destId="{576F2A68-09EB-4510-BED4-6BB2A0C83C6B}" srcOrd="0" destOrd="0" presId="urn:microsoft.com/office/officeart/2005/8/layout/default#5"/>
    <dgm:cxn modelId="{10A10E6C-65BC-42FF-A0D1-7BC452A6CD16}" type="presOf" srcId="{7D345EA9-8802-44A1-8BA4-B35CF4E9594B}" destId="{8CA16F50-7597-4795-9D31-FE7D4C5259D2}" srcOrd="0" destOrd="0" presId="urn:microsoft.com/office/officeart/2005/8/layout/default#5"/>
    <dgm:cxn modelId="{D9CC846E-0804-4E47-94C5-6DD393957EDD}" srcId="{35650E07-1EA0-41C4-8655-A5FFFCA61B8F}" destId="{8C5E03AC-4C07-460B-BB46-26E2C9BBDBCE}" srcOrd="13" destOrd="0" parTransId="{978C95FE-8481-4F4D-9B57-E7F4A95CC306}" sibTransId="{7C800CB7-FF15-4362-AB0B-18191994D630}"/>
    <dgm:cxn modelId="{55EC5C51-5412-49B5-A997-94531DBAE8FA}" srcId="{35650E07-1EA0-41C4-8655-A5FFFCA61B8F}" destId="{A163942C-0C56-4191-AD18-A660F90C4242}" srcOrd="12" destOrd="0" parTransId="{5A360404-09C3-418E-A74D-74A5C5321A02}" sibTransId="{2C8E3CDE-47AB-4B47-ABD8-A2EF67EAD29F}"/>
    <dgm:cxn modelId="{3ADEF772-3AA6-4D06-8B49-DC4C20C4BA19}" type="presOf" srcId="{CEB4B794-6AC8-405A-88BF-70268DE1ECC0}" destId="{8CC974F3-C108-4CED-B212-900A44197752}" srcOrd="0" destOrd="0" presId="urn:microsoft.com/office/officeart/2005/8/layout/default#5"/>
    <dgm:cxn modelId="{4D8F9558-A402-4F37-AFBE-167FE7451922}" type="presOf" srcId="{A80D2171-1C9E-4BEC-B37F-A21AAAF82D82}" destId="{F472F89F-17D8-4414-9C84-BBDA27DD05AA}" srcOrd="0" destOrd="0" presId="urn:microsoft.com/office/officeart/2005/8/layout/default#5"/>
    <dgm:cxn modelId="{8C484A79-F21E-403E-A1AE-00F362AEDC26}" srcId="{35650E07-1EA0-41C4-8655-A5FFFCA61B8F}" destId="{CEB4B794-6AC8-405A-88BF-70268DE1ECC0}" srcOrd="14" destOrd="0" parTransId="{21C2D6A4-F790-4D66-B6DA-3FC8FDBBF115}" sibTransId="{2421E2FC-F1E6-41F8-A614-6DF56D05A1EC}"/>
    <dgm:cxn modelId="{0525E87D-AF11-426C-A072-99E8AAB1BE6C}" type="presOf" srcId="{35650E07-1EA0-41C4-8655-A5FFFCA61B8F}" destId="{6AE02958-14F9-4E59-8AFC-A027627386DB}" srcOrd="0" destOrd="0" presId="urn:microsoft.com/office/officeart/2005/8/layout/default#5"/>
    <dgm:cxn modelId="{85BEA97F-8FAA-4D55-9983-48F1DFFAF2DE}" srcId="{35650E07-1EA0-41C4-8655-A5FFFCA61B8F}" destId="{00C73212-01C2-4638-A1DB-FF528035141E}" srcOrd="4" destOrd="0" parTransId="{74E13886-2D07-49F4-93C6-D71E5B3710AD}" sibTransId="{1B89A822-C382-494C-A513-AFE3A5DF33C9}"/>
    <dgm:cxn modelId="{452BA880-E4BA-48F3-B72C-2C6A4C548F8C}" srcId="{35650E07-1EA0-41C4-8655-A5FFFCA61B8F}" destId="{D33EECC4-76F4-4590-BF16-BD90F27621CC}" srcOrd="9" destOrd="0" parTransId="{F442E106-9D2D-455C-BFCE-3F1E732D7C9D}" sibTransId="{99DC2C5F-B010-4D78-A62D-2A52DC5C5E5E}"/>
    <dgm:cxn modelId="{253CA482-79E7-4455-9169-833713B3D265}" srcId="{35650E07-1EA0-41C4-8655-A5FFFCA61B8F}" destId="{B27599F0-38AE-453F-96BE-30A2393AC204}" srcOrd="17" destOrd="0" parTransId="{1DF06CDE-76CB-42D1-94AF-7B7F79AF9B48}" sibTransId="{D236D334-3389-4CB6-A98D-B71BCF7AE5E6}"/>
    <dgm:cxn modelId="{7C0FA68C-EDE9-439D-A072-DA55DDECFA10}" type="presOf" srcId="{C119607F-80D3-4E70-A37D-78FEAE6E6F7B}" destId="{F277CA2C-57BB-42D5-A006-293BC95A6029}" srcOrd="0" destOrd="0" presId="urn:microsoft.com/office/officeart/2005/8/layout/default#5"/>
    <dgm:cxn modelId="{4AD0DA8D-EF61-44EC-9D39-225F484C52EC}" type="presOf" srcId="{AA07A299-A073-442D-AF3C-3B53C4161C7A}" destId="{51785647-D279-4C02-B660-405DC24DFFB7}" srcOrd="0" destOrd="0" presId="urn:microsoft.com/office/officeart/2005/8/layout/default#5"/>
    <dgm:cxn modelId="{4851D791-6DE7-4B4E-8E4B-4C8B37B84D63}" type="presOf" srcId="{D2BBB393-69C8-45BE-B268-A82D24404655}" destId="{EE51A1BA-C184-4669-B44B-1CB85FF1498E}" srcOrd="0" destOrd="0" presId="urn:microsoft.com/office/officeart/2005/8/layout/default#5"/>
    <dgm:cxn modelId="{A2EA7892-D41D-4497-BE15-D4D7BCE8A6E0}" srcId="{35650E07-1EA0-41C4-8655-A5FFFCA61B8F}" destId="{B97BB51A-6D0A-4E48-A1A0-A14BB4CB3C9B}" srcOrd="16" destOrd="0" parTransId="{F93C811D-4BEE-458C-8060-A2FF3419D123}" sibTransId="{0F6A95DA-4244-426A-B58F-7EC0B4424622}"/>
    <dgm:cxn modelId="{97D2B892-5493-4610-9392-DD0A29875908}" type="presOf" srcId="{00C73212-01C2-4638-A1DB-FF528035141E}" destId="{18A7DAF0-1A29-446A-925D-BD2CF3298FB1}" srcOrd="0" destOrd="0" presId="urn:microsoft.com/office/officeart/2005/8/layout/default#5"/>
    <dgm:cxn modelId="{84BAB992-34B6-4FDE-987A-7E9935DDE98D}" type="presOf" srcId="{A163942C-0C56-4191-AD18-A660F90C4242}" destId="{400B02D9-876D-4FA6-8AD0-A5F1B66EA5FC}" srcOrd="0" destOrd="0" presId="urn:microsoft.com/office/officeart/2005/8/layout/default#5"/>
    <dgm:cxn modelId="{0FA2B5A0-F593-45CA-AA3C-F71DFA491FA9}" srcId="{35650E07-1EA0-41C4-8655-A5FFFCA61B8F}" destId="{DD59D37A-44FA-4A93-AA08-99AAC41EE3EA}" srcOrd="1" destOrd="0" parTransId="{9D8EEF1F-5D0A-4333-91C3-8F5C9519D78A}" sibTransId="{BEDD2503-89CF-4FBB-BBF1-0B72BA8EF959}"/>
    <dgm:cxn modelId="{CA6735A3-F1F8-4834-B1A9-A4361168B91C}" srcId="{35650E07-1EA0-41C4-8655-A5FFFCA61B8F}" destId="{207D369D-797F-4CD1-BAA6-30371E6528A3}" srcOrd="18" destOrd="0" parTransId="{204834FB-D9F5-4AA4-A062-BA72D873342D}" sibTransId="{B3B32371-C06B-4A68-90B9-1678FB8EE410}"/>
    <dgm:cxn modelId="{39556AAA-2D1D-404A-BC43-C4946DBF1225}" type="presOf" srcId="{207D369D-797F-4CD1-BAA6-30371E6528A3}" destId="{1FF40C22-CF03-4DF1-AB69-186EE62CC4BA}" srcOrd="0" destOrd="0" presId="urn:microsoft.com/office/officeart/2005/8/layout/default#5"/>
    <dgm:cxn modelId="{A843C2AB-0D53-4021-A5FC-AD56ED056EDD}" type="presOf" srcId="{DD59D37A-44FA-4A93-AA08-99AAC41EE3EA}" destId="{A9DC2C35-5F0B-4EEA-A1DC-8C820379ED6A}" srcOrd="0" destOrd="0" presId="urn:microsoft.com/office/officeart/2005/8/layout/default#5"/>
    <dgm:cxn modelId="{5B31A9AC-0458-40D0-A73F-9AE28DEB2338}" srcId="{35650E07-1EA0-41C4-8655-A5FFFCA61B8F}" destId="{7650B9E6-DCAC-482D-9454-C8A992DCA103}" srcOrd="2" destOrd="0" parTransId="{7485300D-B521-4D75-B5C8-F613D8FAB5DE}" sibTransId="{96ECB449-B80B-4365-921F-591B167229B2}"/>
    <dgm:cxn modelId="{7C2214AF-67FE-4B33-B64D-3DA5445CA06D}" type="presOf" srcId="{C8DF34DC-AA62-45A5-9321-8CD76E0F9BF3}" destId="{F4D0DF54-65F4-4992-AD47-9602D52DAA21}" srcOrd="0" destOrd="0" presId="urn:microsoft.com/office/officeart/2005/8/layout/default#5"/>
    <dgm:cxn modelId="{0B203DB2-B9C6-465B-82D6-361F6E3CCB8E}" srcId="{35650E07-1EA0-41C4-8655-A5FFFCA61B8F}" destId="{745C401C-D905-4B61-BB17-CD39E9FEA744}" srcOrd="7" destOrd="0" parTransId="{37F223EF-732E-491C-8C7D-314C1E95E1D5}" sibTransId="{79FF6C3C-649A-47A1-9907-E2F3CD6C1BE5}"/>
    <dgm:cxn modelId="{BAD444C1-9266-4C8E-8D15-59EFF1FFDCD5}" type="presOf" srcId="{B97BB51A-6D0A-4E48-A1A0-A14BB4CB3C9B}" destId="{C1200443-7BA7-45AA-95BF-EAE1D0394D89}" srcOrd="0" destOrd="0" presId="urn:microsoft.com/office/officeart/2005/8/layout/default#5"/>
    <dgm:cxn modelId="{FE2611C7-973A-4512-81A4-37ABEE5EE33C}" srcId="{35650E07-1EA0-41C4-8655-A5FFFCA61B8F}" destId="{7D345EA9-8802-44A1-8BA4-B35CF4E9594B}" srcOrd="5" destOrd="0" parTransId="{3B58DB37-AB8B-47A6-9B2D-FCB9D2BDD5F2}" sibTransId="{BA1B8E43-5626-4CE8-9546-81FE2E35CA1D}"/>
    <dgm:cxn modelId="{F09376CE-F498-4A6A-9FA3-A70056AA3DC4}" type="presOf" srcId="{57CF7FD8-D8F7-47AC-8A25-896639F21419}" destId="{8472099F-C1B2-4E24-82F8-336AA62156AB}" srcOrd="0" destOrd="0" presId="urn:microsoft.com/office/officeart/2005/8/layout/default#5"/>
    <dgm:cxn modelId="{F5AF44E2-5BEA-43D7-959D-58933020E1E4}" srcId="{35650E07-1EA0-41C4-8655-A5FFFCA61B8F}" destId="{C119607F-80D3-4E70-A37D-78FEAE6E6F7B}" srcOrd="8" destOrd="0" parTransId="{36B026A4-BC54-4426-9FF5-A0D59743FF9E}" sibTransId="{47AB363A-0EFA-4D1B-97CA-A57AFEE09101}"/>
    <dgm:cxn modelId="{800CC4EC-7FC2-4516-B1F9-D55DF26D3814}" srcId="{35650E07-1EA0-41C4-8655-A5FFFCA61B8F}" destId="{57CF7FD8-D8F7-47AC-8A25-896639F21419}" srcOrd="6" destOrd="0" parTransId="{E84F120A-0524-42CE-A96B-621D0EFC6F00}" sibTransId="{4A0E93E1-B261-4CBC-B099-3E9C6D3F8ED6}"/>
    <dgm:cxn modelId="{BEFDA9EE-8462-42E9-9D33-476D73B23C03}" type="presOf" srcId="{745C401C-D905-4B61-BB17-CD39E9FEA744}" destId="{60BB8345-333D-485D-8212-5381DD15F443}" srcOrd="0" destOrd="0" presId="urn:microsoft.com/office/officeart/2005/8/layout/default#5"/>
    <dgm:cxn modelId="{06F456EF-D92D-4560-997A-A1C5C73A27E0}" srcId="{35650E07-1EA0-41C4-8655-A5FFFCA61B8F}" destId="{AA07A299-A073-442D-AF3C-3B53C4161C7A}" srcOrd="11" destOrd="0" parTransId="{8C375B64-9C6C-488D-927C-FE1E170A669A}" sibTransId="{4CE9F15A-121E-4647-B663-8BD0273E97C1}"/>
    <dgm:cxn modelId="{A0F930F4-8231-419D-8137-07710E6B9A66}" srcId="{35650E07-1EA0-41C4-8655-A5FFFCA61B8F}" destId="{A80D2171-1C9E-4BEC-B37F-A21AAAF82D82}" srcOrd="10" destOrd="0" parTransId="{0CF0132E-5B78-4814-BB92-57D8529B84B4}" sibTransId="{0F927120-DD09-4E69-9738-04E2D8BB0BED}"/>
    <dgm:cxn modelId="{B4D57DFF-09F7-40AA-BCFC-55E5F75F1B72}" type="presOf" srcId="{D33EECC4-76F4-4590-BF16-BD90F27621CC}" destId="{0D9AB4C4-BD9D-4BF5-8849-C2F648C7EE53}" srcOrd="0" destOrd="0" presId="urn:microsoft.com/office/officeart/2005/8/layout/default#5"/>
    <dgm:cxn modelId="{561F4083-3CD4-45A0-B176-D03A44C71C02}" type="presParOf" srcId="{6AE02958-14F9-4E59-8AFC-A027627386DB}" destId="{7A631C26-1DF2-49E8-94E7-C49443A8366A}" srcOrd="0" destOrd="0" presId="urn:microsoft.com/office/officeart/2005/8/layout/default#5"/>
    <dgm:cxn modelId="{11C12EBB-F260-40CA-BCD8-260092D6599B}" type="presParOf" srcId="{6AE02958-14F9-4E59-8AFC-A027627386DB}" destId="{85218792-A2EE-490D-9C5D-ACBB7EE2CEEF}" srcOrd="1" destOrd="0" presId="urn:microsoft.com/office/officeart/2005/8/layout/default#5"/>
    <dgm:cxn modelId="{4FBF19E4-B2FC-4E5C-93BA-847B5EA630A5}" type="presParOf" srcId="{6AE02958-14F9-4E59-8AFC-A027627386DB}" destId="{A9DC2C35-5F0B-4EEA-A1DC-8C820379ED6A}" srcOrd="2" destOrd="0" presId="urn:microsoft.com/office/officeart/2005/8/layout/default#5"/>
    <dgm:cxn modelId="{79C8F254-2061-4B67-9491-EB77E7A1B219}" type="presParOf" srcId="{6AE02958-14F9-4E59-8AFC-A027627386DB}" destId="{7F47BFD1-A48A-4003-B48E-D3FFDA386DCC}" srcOrd="3" destOrd="0" presId="urn:microsoft.com/office/officeart/2005/8/layout/default#5"/>
    <dgm:cxn modelId="{E6B99A15-D647-4209-BFEF-751BE891BE93}" type="presParOf" srcId="{6AE02958-14F9-4E59-8AFC-A027627386DB}" destId="{576F2A68-09EB-4510-BED4-6BB2A0C83C6B}" srcOrd="4" destOrd="0" presId="urn:microsoft.com/office/officeart/2005/8/layout/default#5"/>
    <dgm:cxn modelId="{9216C1D0-9E36-4807-99CF-41A389CF2EB4}" type="presParOf" srcId="{6AE02958-14F9-4E59-8AFC-A027627386DB}" destId="{0E2D60F4-7287-44E9-ACE3-DCF9A67726B9}" srcOrd="5" destOrd="0" presId="urn:microsoft.com/office/officeart/2005/8/layout/default#5"/>
    <dgm:cxn modelId="{28F44C4F-D4B2-4CD9-9302-2F8F3EA5B69A}" type="presParOf" srcId="{6AE02958-14F9-4E59-8AFC-A027627386DB}" destId="{F4D0DF54-65F4-4992-AD47-9602D52DAA21}" srcOrd="6" destOrd="0" presId="urn:microsoft.com/office/officeart/2005/8/layout/default#5"/>
    <dgm:cxn modelId="{7C7186F7-8DD8-4630-8812-FE1756323B47}" type="presParOf" srcId="{6AE02958-14F9-4E59-8AFC-A027627386DB}" destId="{5619D54E-9CFD-4FE6-9D45-53EDE1D40A0B}" srcOrd="7" destOrd="0" presId="urn:microsoft.com/office/officeart/2005/8/layout/default#5"/>
    <dgm:cxn modelId="{342288B9-3056-4940-9484-BCF7B5C60769}" type="presParOf" srcId="{6AE02958-14F9-4E59-8AFC-A027627386DB}" destId="{18A7DAF0-1A29-446A-925D-BD2CF3298FB1}" srcOrd="8" destOrd="0" presId="urn:microsoft.com/office/officeart/2005/8/layout/default#5"/>
    <dgm:cxn modelId="{88A26FC6-3844-4B9E-868D-2956F4D7AEB2}" type="presParOf" srcId="{6AE02958-14F9-4E59-8AFC-A027627386DB}" destId="{06DD1F75-1966-46C9-828C-7A202E5A1581}" srcOrd="9" destOrd="0" presId="urn:microsoft.com/office/officeart/2005/8/layout/default#5"/>
    <dgm:cxn modelId="{194E8168-2F89-40BF-A1B7-505107CF33FF}" type="presParOf" srcId="{6AE02958-14F9-4E59-8AFC-A027627386DB}" destId="{8CA16F50-7597-4795-9D31-FE7D4C5259D2}" srcOrd="10" destOrd="0" presId="urn:microsoft.com/office/officeart/2005/8/layout/default#5"/>
    <dgm:cxn modelId="{E9028EA0-0860-4B4D-9E08-D4370027C489}" type="presParOf" srcId="{6AE02958-14F9-4E59-8AFC-A027627386DB}" destId="{934E4D11-EFE1-4F2C-99ED-34B5AD44FA6F}" srcOrd="11" destOrd="0" presId="urn:microsoft.com/office/officeart/2005/8/layout/default#5"/>
    <dgm:cxn modelId="{604EC693-67A6-468A-80BD-45AFBFB2F112}" type="presParOf" srcId="{6AE02958-14F9-4E59-8AFC-A027627386DB}" destId="{8472099F-C1B2-4E24-82F8-336AA62156AB}" srcOrd="12" destOrd="0" presId="urn:microsoft.com/office/officeart/2005/8/layout/default#5"/>
    <dgm:cxn modelId="{C70E5C95-0DD1-47F3-A52D-1D1BBBB45118}" type="presParOf" srcId="{6AE02958-14F9-4E59-8AFC-A027627386DB}" destId="{42787908-5ACB-4DD9-94E3-B43997D947EE}" srcOrd="13" destOrd="0" presId="urn:microsoft.com/office/officeart/2005/8/layout/default#5"/>
    <dgm:cxn modelId="{8D595BBF-64A0-41E1-9C9A-C44C30568F29}" type="presParOf" srcId="{6AE02958-14F9-4E59-8AFC-A027627386DB}" destId="{60BB8345-333D-485D-8212-5381DD15F443}" srcOrd="14" destOrd="0" presId="urn:microsoft.com/office/officeart/2005/8/layout/default#5"/>
    <dgm:cxn modelId="{6E7B1056-8F69-4D3A-AFB1-5116545743CF}" type="presParOf" srcId="{6AE02958-14F9-4E59-8AFC-A027627386DB}" destId="{757ED9A5-29AD-44ED-8184-96751ACCE2AD}" srcOrd="15" destOrd="0" presId="urn:microsoft.com/office/officeart/2005/8/layout/default#5"/>
    <dgm:cxn modelId="{F0C9AB2C-3893-45D2-B878-8A03F89A99DE}" type="presParOf" srcId="{6AE02958-14F9-4E59-8AFC-A027627386DB}" destId="{F277CA2C-57BB-42D5-A006-293BC95A6029}" srcOrd="16" destOrd="0" presId="urn:microsoft.com/office/officeart/2005/8/layout/default#5"/>
    <dgm:cxn modelId="{45F3FCA2-8AE2-43F5-B6ED-B207A5242B38}" type="presParOf" srcId="{6AE02958-14F9-4E59-8AFC-A027627386DB}" destId="{18857FBC-9FE3-4B90-9A8C-99169D151801}" srcOrd="17" destOrd="0" presId="urn:microsoft.com/office/officeart/2005/8/layout/default#5"/>
    <dgm:cxn modelId="{71A2E02D-F7BC-4D7E-B518-1B67134BB86B}" type="presParOf" srcId="{6AE02958-14F9-4E59-8AFC-A027627386DB}" destId="{0D9AB4C4-BD9D-4BF5-8849-C2F648C7EE53}" srcOrd="18" destOrd="0" presId="urn:microsoft.com/office/officeart/2005/8/layout/default#5"/>
    <dgm:cxn modelId="{877E796C-C4DD-464A-A4DF-0BFBEBA9531A}" type="presParOf" srcId="{6AE02958-14F9-4E59-8AFC-A027627386DB}" destId="{182402F0-14D6-4702-9743-EFD205CC975F}" srcOrd="19" destOrd="0" presId="urn:microsoft.com/office/officeart/2005/8/layout/default#5"/>
    <dgm:cxn modelId="{662BA633-9877-41C9-9AD0-EF5DF64842DA}" type="presParOf" srcId="{6AE02958-14F9-4E59-8AFC-A027627386DB}" destId="{F472F89F-17D8-4414-9C84-BBDA27DD05AA}" srcOrd="20" destOrd="0" presId="urn:microsoft.com/office/officeart/2005/8/layout/default#5"/>
    <dgm:cxn modelId="{4049EA0B-E000-4B84-ACB3-E14413D16B2E}" type="presParOf" srcId="{6AE02958-14F9-4E59-8AFC-A027627386DB}" destId="{E0C1E9B3-B57D-482D-9FCD-CD2A58FE1C79}" srcOrd="21" destOrd="0" presId="urn:microsoft.com/office/officeart/2005/8/layout/default#5"/>
    <dgm:cxn modelId="{BDD863AC-3273-4B1F-AC6F-02F4E1681864}" type="presParOf" srcId="{6AE02958-14F9-4E59-8AFC-A027627386DB}" destId="{51785647-D279-4C02-B660-405DC24DFFB7}" srcOrd="22" destOrd="0" presId="urn:microsoft.com/office/officeart/2005/8/layout/default#5"/>
    <dgm:cxn modelId="{F6B7EA85-B2CF-4D28-B162-629FFB81725F}" type="presParOf" srcId="{6AE02958-14F9-4E59-8AFC-A027627386DB}" destId="{4F373275-5DD4-459A-AA1F-20B80310B4D2}" srcOrd="23" destOrd="0" presId="urn:microsoft.com/office/officeart/2005/8/layout/default#5"/>
    <dgm:cxn modelId="{EFB1A0AF-460C-47F1-A321-FB08853528D2}" type="presParOf" srcId="{6AE02958-14F9-4E59-8AFC-A027627386DB}" destId="{400B02D9-876D-4FA6-8AD0-A5F1B66EA5FC}" srcOrd="24" destOrd="0" presId="urn:microsoft.com/office/officeart/2005/8/layout/default#5"/>
    <dgm:cxn modelId="{5C5D164D-7542-483F-A076-5C2F5FA8C5B6}" type="presParOf" srcId="{6AE02958-14F9-4E59-8AFC-A027627386DB}" destId="{94CE45A5-E53F-473E-A4EE-41C147A2B00A}" srcOrd="25" destOrd="0" presId="urn:microsoft.com/office/officeart/2005/8/layout/default#5"/>
    <dgm:cxn modelId="{E5E32377-D623-4DA8-BD59-A00FEA77B796}" type="presParOf" srcId="{6AE02958-14F9-4E59-8AFC-A027627386DB}" destId="{A47A08DC-D3C4-4921-84A7-33FA7D54654C}" srcOrd="26" destOrd="0" presId="urn:microsoft.com/office/officeart/2005/8/layout/default#5"/>
    <dgm:cxn modelId="{B95ED073-FCD7-469E-8E57-FF229DF3769F}" type="presParOf" srcId="{6AE02958-14F9-4E59-8AFC-A027627386DB}" destId="{073E8101-565D-4D44-9F81-DFF3A17F7B18}" srcOrd="27" destOrd="0" presId="urn:microsoft.com/office/officeart/2005/8/layout/default#5"/>
    <dgm:cxn modelId="{2AC29920-A7A8-4B0C-A323-2C05BE2C4117}" type="presParOf" srcId="{6AE02958-14F9-4E59-8AFC-A027627386DB}" destId="{8CC974F3-C108-4CED-B212-900A44197752}" srcOrd="28" destOrd="0" presId="urn:microsoft.com/office/officeart/2005/8/layout/default#5"/>
    <dgm:cxn modelId="{64C317B7-19C2-4490-9C89-9010E169C1FB}" type="presParOf" srcId="{6AE02958-14F9-4E59-8AFC-A027627386DB}" destId="{34930EF6-EB2F-42F0-8C10-8D1CBD0FD6EC}" srcOrd="29" destOrd="0" presId="urn:microsoft.com/office/officeart/2005/8/layout/default#5"/>
    <dgm:cxn modelId="{A0705FDA-C469-47AE-A512-5EF07E1A2D5C}" type="presParOf" srcId="{6AE02958-14F9-4E59-8AFC-A027627386DB}" destId="{EE51A1BA-C184-4669-B44B-1CB85FF1498E}" srcOrd="30" destOrd="0" presId="urn:microsoft.com/office/officeart/2005/8/layout/default#5"/>
    <dgm:cxn modelId="{CAFF996B-851A-4CAF-8DD1-DAC6FC5BAC34}" type="presParOf" srcId="{6AE02958-14F9-4E59-8AFC-A027627386DB}" destId="{5CA8A690-07AD-4899-98C1-7F518ADA686A}" srcOrd="31" destOrd="0" presId="urn:microsoft.com/office/officeart/2005/8/layout/default#5"/>
    <dgm:cxn modelId="{BA612D93-5D9A-4C5A-B67B-3306DB0A94CC}" type="presParOf" srcId="{6AE02958-14F9-4E59-8AFC-A027627386DB}" destId="{C1200443-7BA7-45AA-95BF-EAE1D0394D89}" srcOrd="32" destOrd="0" presId="urn:microsoft.com/office/officeart/2005/8/layout/default#5"/>
    <dgm:cxn modelId="{1FBCB00F-7E70-4294-A3D2-13E280378AEB}" type="presParOf" srcId="{6AE02958-14F9-4E59-8AFC-A027627386DB}" destId="{F008F5D8-83F8-4A3A-BFA7-DAC25807F2BA}" srcOrd="33" destOrd="0" presId="urn:microsoft.com/office/officeart/2005/8/layout/default#5"/>
    <dgm:cxn modelId="{BF3B9DAF-59A8-4FBC-B137-9E640F2A265A}" type="presParOf" srcId="{6AE02958-14F9-4E59-8AFC-A027627386DB}" destId="{AEFB3902-F37A-42C9-BFDA-77C3FCFF22C3}" srcOrd="34" destOrd="0" presId="urn:microsoft.com/office/officeart/2005/8/layout/default#5"/>
    <dgm:cxn modelId="{3C269ADD-DCA9-4F61-B98C-C95E94207EA2}" type="presParOf" srcId="{6AE02958-14F9-4E59-8AFC-A027627386DB}" destId="{3C08AB18-3E33-4F32-B589-C6A8E358635B}" srcOrd="35" destOrd="0" presId="urn:microsoft.com/office/officeart/2005/8/layout/default#5"/>
    <dgm:cxn modelId="{D9C009DA-2A66-4EEA-9487-93615EF7306C}" type="presParOf" srcId="{6AE02958-14F9-4E59-8AFC-A027627386DB}" destId="{1FF40C22-CF03-4DF1-AB69-186EE62CC4BA}" srcOrd="36" destOrd="0" presId="urn:microsoft.com/office/officeart/2005/8/layout/defaul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730460E-AADA-440D-BE7F-05A6DF671BF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390830D-7FF9-4A19-9A34-3F7A44D206F6}">
      <dgm:prSet/>
      <dgm:spPr/>
      <dgm:t>
        <a:bodyPr/>
        <a:lstStyle/>
        <a:p>
          <a:pPr algn="ctr" rtl="0"/>
          <a:r>
            <a:rPr lang="en-US" b="1" dirty="0"/>
            <a:t>I-130 Family Petition</a:t>
          </a:r>
        </a:p>
      </dgm:t>
    </dgm:pt>
    <dgm:pt modelId="{8AE5B08C-5959-47A6-9BEC-E975F184B13B}" type="parTrans" cxnId="{FCE70225-4DDC-47B7-8F28-AD414B9F8608}">
      <dgm:prSet/>
      <dgm:spPr/>
      <dgm:t>
        <a:bodyPr/>
        <a:lstStyle/>
        <a:p>
          <a:endParaRPr lang="en-US"/>
        </a:p>
      </dgm:t>
    </dgm:pt>
    <dgm:pt modelId="{AD64C565-38B0-4194-BFA8-14B9610C0A55}" type="sibTrans" cxnId="{FCE70225-4DDC-47B7-8F28-AD414B9F8608}">
      <dgm:prSet/>
      <dgm:spPr/>
      <dgm:t>
        <a:bodyPr/>
        <a:lstStyle/>
        <a:p>
          <a:endParaRPr lang="en-US"/>
        </a:p>
      </dgm:t>
    </dgm:pt>
    <dgm:pt modelId="{A9EDF0FF-600E-405E-BA4E-ADD955815973}" type="pres">
      <dgm:prSet presAssocID="{A730460E-AADA-440D-BE7F-05A6DF671BFA}" presName="linear" presStyleCnt="0">
        <dgm:presLayoutVars>
          <dgm:animLvl val="lvl"/>
          <dgm:resizeHandles val="exact"/>
        </dgm:presLayoutVars>
      </dgm:prSet>
      <dgm:spPr/>
    </dgm:pt>
    <dgm:pt modelId="{6CC28B0D-1999-4C17-A765-2D5591AC51B7}" type="pres">
      <dgm:prSet presAssocID="{1390830D-7FF9-4A19-9A34-3F7A44D206F6}" presName="parentText" presStyleLbl="node1" presStyleIdx="0" presStyleCnt="1">
        <dgm:presLayoutVars>
          <dgm:chMax val="0"/>
          <dgm:bulletEnabled val="1"/>
        </dgm:presLayoutVars>
      </dgm:prSet>
      <dgm:spPr/>
    </dgm:pt>
  </dgm:ptLst>
  <dgm:cxnLst>
    <dgm:cxn modelId="{AD2D9718-07BD-4FB4-BFFA-B7F0E00832C0}" type="presOf" srcId="{1390830D-7FF9-4A19-9A34-3F7A44D206F6}" destId="{6CC28B0D-1999-4C17-A765-2D5591AC51B7}" srcOrd="0" destOrd="0" presId="urn:microsoft.com/office/officeart/2005/8/layout/vList2"/>
    <dgm:cxn modelId="{FCE70225-4DDC-47B7-8F28-AD414B9F8608}" srcId="{A730460E-AADA-440D-BE7F-05A6DF671BFA}" destId="{1390830D-7FF9-4A19-9A34-3F7A44D206F6}" srcOrd="0" destOrd="0" parTransId="{8AE5B08C-5959-47A6-9BEC-E975F184B13B}" sibTransId="{AD64C565-38B0-4194-BFA8-14B9610C0A55}"/>
    <dgm:cxn modelId="{131D5793-1CA8-4789-9114-79574B2AEF18}" type="presOf" srcId="{A730460E-AADA-440D-BE7F-05A6DF671BFA}" destId="{A9EDF0FF-600E-405E-BA4E-ADD955815973}" srcOrd="0" destOrd="0" presId="urn:microsoft.com/office/officeart/2005/8/layout/vList2"/>
    <dgm:cxn modelId="{B11E0B6E-BC69-41D5-B53A-04E6CE95F2B9}" type="presParOf" srcId="{A9EDF0FF-600E-405E-BA4E-ADD955815973}" destId="{6CC28B0D-1999-4C17-A765-2D5591AC51B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07587E-D8CD-4117-93F7-BE71597346F7}" type="doc">
      <dgm:prSet loTypeId="urn:microsoft.com/office/officeart/2005/8/layout/pList2" loCatId="picture" qsTypeId="urn:microsoft.com/office/officeart/2005/8/quickstyle/simple1" qsCatId="simple" csTypeId="urn:microsoft.com/office/officeart/2005/8/colors/accent1_2" csCatId="accent1" phldr="1"/>
      <dgm:spPr/>
    </dgm:pt>
    <dgm:pt modelId="{1B9B7103-BFEA-4772-90AA-7496EC609A60}">
      <dgm:prSet phldrT="[Text]" custT="1"/>
      <dgm:spPr>
        <a:solidFill>
          <a:srgbClr val="002060"/>
        </a:solidFill>
      </dgm:spPr>
      <dgm:t>
        <a:bodyPr/>
        <a:lstStyle/>
        <a:p>
          <a:pPr algn="l"/>
          <a:r>
            <a:rPr lang="en-US" sz="2400" dirty="0"/>
            <a:t>USCIS</a:t>
          </a:r>
        </a:p>
        <a:p>
          <a:pPr algn="l"/>
          <a:r>
            <a:rPr lang="en-US" sz="2400" dirty="0"/>
            <a:t>ICE</a:t>
          </a:r>
        </a:p>
        <a:p>
          <a:pPr algn="l"/>
          <a:r>
            <a:rPr lang="en-US" sz="2400" dirty="0"/>
            <a:t>CBP</a:t>
          </a:r>
        </a:p>
      </dgm:t>
    </dgm:pt>
    <dgm:pt modelId="{22745361-0559-409F-A414-A48F1CC93C8E}" type="parTrans" cxnId="{953BB31E-414C-453B-8DE1-EADEE7ECB2B6}">
      <dgm:prSet/>
      <dgm:spPr/>
      <dgm:t>
        <a:bodyPr/>
        <a:lstStyle/>
        <a:p>
          <a:endParaRPr lang="en-US"/>
        </a:p>
      </dgm:t>
    </dgm:pt>
    <dgm:pt modelId="{3CFB4B08-973D-4349-86A8-504D440A73A2}" type="sibTrans" cxnId="{953BB31E-414C-453B-8DE1-EADEE7ECB2B6}">
      <dgm:prSet/>
      <dgm:spPr/>
      <dgm:t>
        <a:bodyPr/>
        <a:lstStyle/>
        <a:p>
          <a:endParaRPr lang="en-US"/>
        </a:p>
      </dgm:t>
    </dgm:pt>
    <dgm:pt modelId="{F62BFF49-C422-41E6-A60A-A38FB1631345}">
      <dgm:prSet phldrT="[Text]" custT="1"/>
      <dgm:spPr>
        <a:solidFill>
          <a:srgbClr val="002060"/>
        </a:solidFill>
      </dgm:spPr>
      <dgm:t>
        <a:bodyPr/>
        <a:lstStyle/>
        <a:p>
          <a:pPr algn="l"/>
          <a:r>
            <a:rPr lang="en-US" sz="1800" u="sng" dirty="0"/>
            <a:t>EOIR</a:t>
          </a:r>
        </a:p>
        <a:p>
          <a:pPr algn="l"/>
          <a:r>
            <a:rPr lang="en-US" sz="1600" dirty="0"/>
            <a:t>BIA</a:t>
          </a:r>
        </a:p>
        <a:p>
          <a:pPr algn="l"/>
          <a:r>
            <a:rPr lang="en-US" sz="1600" dirty="0"/>
            <a:t>Immigration Court</a:t>
          </a:r>
        </a:p>
        <a:p>
          <a:pPr algn="l"/>
          <a:endParaRPr lang="en-US" sz="1600" dirty="0"/>
        </a:p>
        <a:p>
          <a:pPr algn="l"/>
          <a:r>
            <a:rPr lang="en-US" sz="1600" u="sng" dirty="0"/>
            <a:t>OIL</a:t>
          </a:r>
        </a:p>
      </dgm:t>
    </dgm:pt>
    <dgm:pt modelId="{5B007AFE-C8F1-4D31-AC5F-29D4212DFA03}" type="parTrans" cxnId="{B1DDBA8D-8610-4865-9B60-66762BAF680F}">
      <dgm:prSet/>
      <dgm:spPr/>
      <dgm:t>
        <a:bodyPr/>
        <a:lstStyle/>
        <a:p>
          <a:endParaRPr lang="en-US"/>
        </a:p>
      </dgm:t>
    </dgm:pt>
    <dgm:pt modelId="{D9D9D4E6-FEE4-49C7-90FE-142D17AD511F}" type="sibTrans" cxnId="{B1DDBA8D-8610-4865-9B60-66762BAF680F}">
      <dgm:prSet/>
      <dgm:spPr/>
      <dgm:t>
        <a:bodyPr/>
        <a:lstStyle/>
        <a:p>
          <a:endParaRPr lang="en-US"/>
        </a:p>
      </dgm:t>
    </dgm:pt>
    <dgm:pt modelId="{31389724-F0EA-4DE3-91E8-2C6B38FDBBA4}">
      <dgm:prSet phldrT="[Text]"/>
      <dgm:spPr>
        <a:solidFill>
          <a:srgbClr val="002060"/>
        </a:solidFill>
      </dgm:spPr>
      <dgm:t>
        <a:bodyPr/>
        <a:lstStyle/>
        <a:p>
          <a:pPr algn="l"/>
          <a:r>
            <a:rPr lang="en-US" dirty="0"/>
            <a:t>U.S. Embassies</a:t>
          </a:r>
        </a:p>
        <a:p>
          <a:pPr algn="l"/>
          <a:r>
            <a:rPr lang="en-US" dirty="0"/>
            <a:t>U.S. Consulates</a:t>
          </a:r>
        </a:p>
      </dgm:t>
    </dgm:pt>
    <dgm:pt modelId="{27DF546C-FDE7-4F20-96A5-48636BD0ABC6}" type="parTrans" cxnId="{341D38F5-E805-4DFC-B370-B982A9EF50EC}">
      <dgm:prSet/>
      <dgm:spPr/>
      <dgm:t>
        <a:bodyPr/>
        <a:lstStyle/>
        <a:p>
          <a:endParaRPr lang="en-US"/>
        </a:p>
      </dgm:t>
    </dgm:pt>
    <dgm:pt modelId="{416CA0C6-771D-4D37-8B9D-4B8B1F2593C0}" type="sibTrans" cxnId="{341D38F5-E805-4DFC-B370-B982A9EF50EC}">
      <dgm:prSet/>
      <dgm:spPr/>
      <dgm:t>
        <a:bodyPr/>
        <a:lstStyle/>
        <a:p>
          <a:endParaRPr lang="en-US"/>
        </a:p>
      </dgm:t>
    </dgm:pt>
    <dgm:pt modelId="{732108CA-B23D-4FB7-9C8D-04A65492F20F}">
      <dgm:prSet/>
      <dgm:spPr>
        <a:solidFill>
          <a:srgbClr val="002060"/>
        </a:solidFill>
      </dgm:spPr>
      <dgm:t>
        <a:bodyPr/>
        <a:lstStyle/>
        <a:p>
          <a:endParaRPr lang="en-US" dirty="0"/>
        </a:p>
      </dgm:t>
    </dgm:pt>
    <dgm:pt modelId="{0754E5BB-732D-4BD8-BA6B-C27944F99280}" type="parTrans" cxnId="{D28B995D-CDF9-4601-BE9C-D60CD762A897}">
      <dgm:prSet/>
      <dgm:spPr/>
      <dgm:t>
        <a:bodyPr/>
        <a:lstStyle/>
        <a:p>
          <a:endParaRPr lang="en-US"/>
        </a:p>
      </dgm:t>
    </dgm:pt>
    <dgm:pt modelId="{76E6712A-8E85-42D1-9DA4-01F176971315}" type="sibTrans" cxnId="{D28B995D-CDF9-4601-BE9C-D60CD762A897}">
      <dgm:prSet/>
      <dgm:spPr/>
      <dgm:t>
        <a:bodyPr/>
        <a:lstStyle/>
        <a:p>
          <a:endParaRPr lang="en-US"/>
        </a:p>
      </dgm:t>
    </dgm:pt>
    <dgm:pt modelId="{C070EC15-862D-486F-B530-F0734074F2B3}" type="pres">
      <dgm:prSet presAssocID="{0507587E-D8CD-4117-93F7-BE71597346F7}" presName="Name0" presStyleCnt="0">
        <dgm:presLayoutVars>
          <dgm:dir/>
          <dgm:resizeHandles val="exact"/>
        </dgm:presLayoutVars>
      </dgm:prSet>
      <dgm:spPr/>
    </dgm:pt>
    <dgm:pt modelId="{CAC01D77-61DE-43BE-9485-6B362BD827C0}" type="pres">
      <dgm:prSet presAssocID="{0507587E-D8CD-4117-93F7-BE71597346F7}" presName="bkgdShp" presStyleLbl="alignAccFollowNode1" presStyleIdx="0" presStyleCnt="1"/>
      <dgm:spPr/>
    </dgm:pt>
    <dgm:pt modelId="{AC59483E-418E-47E7-8232-2FF825ADC812}" type="pres">
      <dgm:prSet presAssocID="{0507587E-D8CD-4117-93F7-BE71597346F7}" presName="linComp" presStyleCnt="0"/>
      <dgm:spPr/>
    </dgm:pt>
    <dgm:pt modelId="{FF887BBE-EC1C-4315-9C65-A50F262427D7}" type="pres">
      <dgm:prSet presAssocID="{1B9B7103-BFEA-4772-90AA-7496EC609A60}" presName="compNode" presStyleCnt="0"/>
      <dgm:spPr/>
    </dgm:pt>
    <dgm:pt modelId="{50C56D34-348C-49FB-8581-5F7BE3AC9E3F}" type="pres">
      <dgm:prSet presAssocID="{1B9B7103-BFEA-4772-90AA-7496EC609A60}" presName="node" presStyleLbl="node1" presStyleIdx="0" presStyleCnt="4">
        <dgm:presLayoutVars>
          <dgm:bulletEnabled val="1"/>
        </dgm:presLayoutVars>
      </dgm:prSet>
      <dgm:spPr/>
    </dgm:pt>
    <dgm:pt modelId="{803A2A59-A648-4D9C-859B-C5554A24EA4E}" type="pres">
      <dgm:prSet presAssocID="{1B9B7103-BFEA-4772-90AA-7496EC609A60}" presName="invisiNode" presStyleLbl="node1" presStyleIdx="0" presStyleCnt="4"/>
      <dgm:spPr/>
    </dgm:pt>
    <dgm:pt modelId="{176E9739-5BD8-45D4-B350-F8FCCDE73B3C}" type="pres">
      <dgm:prSet presAssocID="{1B9B7103-BFEA-4772-90AA-7496EC609A60}" presName="imagNode" presStyleLbl="fgImgPlace1" presStyleIdx="0" presStyleCnt="4"/>
      <dgm:spPr>
        <a:blipFill rotWithShape="1">
          <a:blip xmlns:r="http://schemas.openxmlformats.org/officeDocument/2006/relationships" r:embed="rId1"/>
          <a:stretch>
            <a:fillRect/>
          </a:stretch>
        </a:blipFill>
      </dgm:spPr>
    </dgm:pt>
    <dgm:pt modelId="{95765872-43C7-4949-9357-B575A2C86317}" type="pres">
      <dgm:prSet presAssocID="{3CFB4B08-973D-4349-86A8-504D440A73A2}" presName="sibTrans" presStyleLbl="sibTrans2D1" presStyleIdx="0" presStyleCnt="0"/>
      <dgm:spPr/>
    </dgm:pt>
    <dgm:pt modelId="{3A885C62-35AA-4838-8E07-526B824C2C61}" type="pres">
      <dgm:prSet presAssocID="{F62BFF49-C422-41E6-A60A-A38FB1631345}" presName="compNode" presStyleCnt="0"/>
      <dgm:spPr/>
    </dgm:pt>
    <dgm:pt modelId="{A16AEEAC-5E89-4A41-95DB-4EF3F33BA3C6}" type="pres">
      <dgm:prSet presAssocID="{F62BFF49-C422-41E6-A60A-A38FB1631345}" presName="node" presStyleLbl="node1" presStyleIdx="1" presStyleCnt="4">
        <dgm:presLayoutVars>
          <dgm:bulletEnabled val="1"/>
        </dgm:presLayoutVars>
      </dgm:prSet>
      <dgm:spPr/>
    </dgm:pt>
    <dgm:pt modelId="{07222252-F906-48EF-BA57-A335F412A3FD}" type="pres">
      <dgm:prSet presAssocID="{F62BFF49-C422-41E6-A60A-A38FB1631345}" presName="invisiNode" presStyleLbl="node1" presStyleIdx="1" presStyleCnt="4"/>
      <dgm:spPr/>
    </dgm:pt>
    <dgm:pt modelId="{975F4F0F-9FCC-4B92-97B1-1FD7C195B5DA}" type="pres">
      <dgm:prSet presAssocID="{F62BFF49-C422-41E6-A60A-A38FB1631345}" presName="imagNode" presStyleLbl="fgImgPlace1" presStyleIdx="1" presStyleCnt="4"/>
      <dgm:spPr>
        <a:blipFill rotWithShape="1">
          <a:blip xmlns:r="http://schemas.openxmlformats.org/officeDocument/2006/relationships" r:embed="rId2"/>
          <a:stretch>
            <a:fillRect/>
          </a:stretch>
        </a:blipFill>
      </dgm:spPr>
    </dgm:pt>
    <dgm:pt modelId="{35004B74-BC72-4BD8-BC90-98E521AE0CE2}" type="pres">
      <dgm:prSet presAssocID="{D9D9D4E6-FEE4-49C7-90FE-142D17AD511F}" presName="sibTrans" presStyleLbl="sibTrans2D1" presStyleIdx="0" presStyleCnt="0"/>
      <dgm:spPr/>
    </dgm:pt>
    <dgm:pt modelId="{BFFB2D73-0AA2-43C5-887E-371331A1C349}" type="pres">
      <dgm:prSet presAssocID="{31389724-F0EA-4DE3-91E8-2C6B38FDBBA4}" presName="compNode" presStyleCnt="0"/>
      <dgm:spPr/>
    </dgm:pt>
    <dgm:pt modelId="{9D02E12A-EA0F-4AA3-8414-51A103045F30}" type="pres">
      <dgm:prSet presAssocID="{31389724-F0EA-4DE3-91E8-2C6B38FDBBA4}" presName="node" presStyleLbl="node1" presStyleIdx="2" presStyleCnt="4">
        <dgm:presLayoutVars>
          <dgm:bulletEnabled val="1"/>
        </dgm:presLayoutVars>
      </dgm:prSet>
      <dgm:spPr/>
    </dgm:pt>
    <dgm:pt modelId="{1EBDBB99-6F57-41B0-943A-7C49D971972C}" type="pres">
      <dgm:prSet presAssocID="{31389724-F0EA-4DE3-91E8-2C6B38FDBBA4}" presName="invisiNode" presStyleLbl="node1" presStyleIdx="2" presStyleCnt="4"/>
      <dgm:spPr/>
    </dgm:pt>
    <dgm:pt modelId="{3797CEAC-E607-42AE-A86E-FCE93B8B9AB5}" type="pres">
      <dgm:prSet presAssocID="{31389724-F0EA-4DE3-91E8-2C6B38FDBBA4}" presName="imagNode" presStyleLbl="fgImgPlace1" presStyleIdx="2" presStyleCnt="4"/>
      <dgm:spPr>
        <a:blipFill rotWithShape="1">
          <a:blip xmlns:r="http://schemas.openxmlformats.org/officeDocument/2006/relationships" r:embed="rId3"/>
          <a:stretch>
            <a:fillRect/>
          </a:stretch>
        </a:blipFill>
      </dgm:spPr>
    </dgm:pt>
    <dgm:pt modelId="{5239294E-5EFF-4DE0-8197-D4D656D68781}" type="pres">
      <dgm:prSet presAssocID="{416CA0C6-771D-4D37-8B9D-4B8B1F2593C0}" presName="sibTrans" presStyleLbl="sibTrans2D1" presStyleIdx="0" presStyleCnt="0"/>
      <dgm:spPr/>
    </dgm:pt>
    <dgm:pt modelId="{AE85D291-B4C8-40C0-96E4-8F9548A49ADF}" type="pres">
      <dgm:prSet presAssocID="{732108CA-B23D-4FB7-9C8D-04A65492F20F}" presName="compNode" presStyleCnt="0"/>
      <dgm:spPr/>
    </dgm:pt>
    <dgm:pt modelId="{F89643C9-D512-481A-B6EE-A1CF832CA9A4}" type="pres">
      <dgm:prSet presAssocID="{732108CA-B23D-4FB7-9C8D-04A65492F20F}" presName="node" presStyleLbl="node1" presStyleIdx="3" presStyleCnt="4">
        <dgm:presLayoutVars>
          <dgm:bulletEnabled val="1"/>
        </dgm:presLayoutVars>
      </dgm:prSet>
      <dgm:spPr/>
    </dgm:pt>
    <dgm:pt modelId="{AD17B288-3E88-4F73-903F-4DA315145B00}" type="pres">
      <dgm:prSet presAssocID="{732108CA-B23D-4FB7-9C8D-04A65492F20F}" presName="invisiNode" presStyleLbl="node1" presStyleIdx="3" presStyleCnt="4"/>
      <dgm:spPr/>
    </dgm:pt>
    <dgm:pt modelId="{56F25EBE-C097-4C0D-9932-0C67BE560836}" type="pres">
      <dgm:prSet presAssocID="{732108CA-B23D-4FB7-9C8D-04A65492F20F}" presName="imagNode" presStyleLbl="fgImgPlace1" presStyleIdx="3" presStyleCnt="4"/>
      <dgm:spPr>
        <a:blipFill rotWithShape="1">
          <a:blip xmlns:r="http://schemas.openxmlformats.org/officeDocument/2006/relationships" r:embed="rId4"/>
          <a:stretch>
            <a:fillRect/>
          </a:stretch>
        </a:blipFill>
      </dgm:spPr>
    </dgm:pt>
  </dgm:ptLst>
  <dgm:cxnLst>
    <dgm:cxn modelId="{953BB31E-414C-453B-8DE1-EADEE7ECB2B6}" srcId="{0507587E-D8CD-4117-93F7-BE71597346F7}" destId="{1B9B7103-BFEA-4772-90AA-7496EC609A60}" srcOrd="0" destOrd="0" parTransId="{22745361-0559-409F-A414-A48F1CC93C8E}" sibTransId="{3CFB4B08-973D-4349-86A8-504D440A73A2}"/>
    <dgm:cxn modelId="{43B66634-9A74-41E1-B5B1-9D6F4EDF178E}" type="presOf" srcId="{3CFB4B08-973D-4349-86A8-504D440A73A2}" destId="{95765872-43C7-4949-9357-B575A2C86317}" srcOrd="0" destOrd="0" presId="urn:microsoft.com/office/officeart/2005/8/layout/pList2"/>
    <dgm:cxn modelId="{582BBD34-5E33-45B6-AB08-17659FAC6BCB}" type="presOf" srcId="{31389724-F0EA-4DE3-91E8-2C6B38FDBBA4}" destId="{9D02E12A-EA0F-4AA3-8414-51A103045F30}" srcOrd="0" destOrd="0" presId="urn:microsoft.com/office/officeart/2005/8/layout/pList2"/>
    <dgm:cxn modelId="{FAEB7F37-A6F2-4600-9FF2-CA9D4A25C310}" type="presOf" srcId="{732108CA-B23D-4FB7-9C8D-04A65492F20F}" destId="{F89643C9-D512-481A-B6EE-A1CF832CA9A4}" srcOrd="0" destOrd="0" presId="urn:microsoft.com/office/officeart/2005/8/layout/pList2"/>
    <dgm:cxn modelId="{D28B995D-CDF9-4601-BE9C-D60CD762A897}" srcId="{0507587E-D8CD-4117-93F7-BE71597346F7}" destId="{732108CA-B23D-4FB7-9C8D-04A65492F20F}" srcOrd="3" destOrd="0" parTransId="{0754E5BB-732D-4BD8-BA6B-C27944F99280}" sibTransId="{76E6712A-8E85-42D1-9DA4-01F176971315}"/>
    <dgm:cxn modelId="{393BCB55-C784-46C9-BE0A-A25007AACAA7}" type="presOf" srcId="{1B9B7103-BFEA-4772-90AA-7496EC609A60}" destId="{50C56D34-348C-49FB-8581-5F7BE3AC9E3F}" srcOrd="0" destOrd="0" presId="urn:microsoft.com/office/officeart/2005/8/layout/pList2"/>
    <dgm:cxn modelId="{B1DDBA8D-8610-4865-9B60-66762BAF680F}" srcId="{0507587E-D8CD-4117-93F7-BE71597346F7}" destId="{F62BFF49-C422-41E6-A60A-A38FB1631345}" srcOrd="1" destOrd="0" parTransId="{5B007AFE-C8F1-4D31-AC5F-29D4212DFA03}" sibTransId="{D9D9D4E6-FEE4-49C7-90FE-142D17AD511F}"/>
    <dgm:cxn modelId="{3B44D3A9-26E5-468D-AB3F-EFBAC832BE61}" type="presOf" srcId="{F62BFF49-C422-41E6-A60A-A38FB1631345}" destId="{A16AEEAC-5E89-4A41-95DB-4EF3F33BA3C6}" srcOrd="0" destOrd="0" presId="urn:microsoft.com/office/officeart/2005/8/layout/pList2"/>
    <dgm:cxn modelId="{9FDF98B3-D772-43B9-BA2D-153D1D206447}" type="presOf" srcId="{0507587E-D8CD-4117-93F7-BE71597346F7}" destId="{C070EC15-862D-486F-B530-F0734074F2B3}" srcOrd="0" destOrd="0" presId="urn:microsoft.com/office/officeart/2005/8/layout/pList2"/>
    <dgm:cxn modelId="{FAA821CF-2F28-4000-AF36-A24DEBD2F87B}" type="presOf" srcId="{D9D9D4E6-FEE4-49C7-90FE-142D17AD511F}" destId="{35004B74-BC72-4BD8-BC90-98E521AE0CE2}" srcOrd="0" destOrd="0" presId="urn:microsoft.com/office/officeart/2005/8/layout/pList2"/>
    <dgm:cxn modelId="{938B5FE9-1264-4D51-97D1-0FF1186EEF9C}" type="presOf" srcId="{416CA0C6-771D-4D37-8B9D-4B8B1F2593C0}" destId="{5239294E-5EFF-4DE0-8197-D4D656D68781}" srcOrd="0" destOrd="0" presId="urn:microsoft.com/office/officeart/2005/8/layout/pList2"/>
    <dgm:cxn modelId="{341D38F5-E805-4DFC-B370-B982A9EF50EC}" srcId="{0507587E-D8CD-4117-93F7-BE71597346F7}" destId="{31389724-F0EA-4DE3-91E8-2C6B38FDBBA4}" srcOrd="2" destOrd="0" parTransId="{27DF546C-FDE7-4F20-96A5-48636BD0ABC6}" sibTransId="{416CA0C6-771D-4D37-8B9D-4B8B1F2593C0}"/>
    <dgm:cxn modelId="{04BB6821-63E3-4AE2-9040-C0117CE74B1E}" type="presParOf" srcId="{C070EC15-862D-486F-B530-F0734074F2B3}" destId="{CAC01D77-61DE-43BE-9485-6B362BD827C0}" srcOrd="0" destOrd="0" presId="urn:microsoft.com/office/officeart/2005/8/layout/pList2"/>
    <dgm:cxn modelId="{50C233A6-3853-4D53-862A-9222DB05D6B7}" type="presParOf" srcId="{C070EC15-862D-486F-B530-F0734074F2B3}" destId="{AC59483E-418E-47E7-8232-2FF825ADC812}" srcOrd="1" destOrd="0" presId="urn:microsoft.com/office/officeart/2005/8/layout/pList2"/>
    <dgm:cxn modelId="{984227E3-4841-4073-92B1-955C6A86F11B}" type="presParOf" srcId="{AC59483E-418E-47E7-8232-2FF825ADC812}" destId="{FF887BBE-EC1C-4315-9C65-A50F262427D7}" srcOrd="0" destOrd="0" presId="urn:microsoft.com/office/officeart/2005/8/layout/pList2"/>
    <dgm:cxn modelId="{7360CBA7-1AA7-48BC-9DE5-8A2ED8A82D63}" type="presParOf" srcId="{FF887BBE-EC1C-4315-9C65-A50F262427D7}" destId="{50C56D34-348C-49FB-8581-5F7BE3AC9E3F}" srcOrd="0" destOrd="0" presId="urn:microsoft.com/office/officeart/2005/8/layout/pList2"/>
    <dgm:cxn modelId="{CC97FD17-CAE5-4983-9E54-675E4113CDB3}" type="presParOf" srcId="{FF887BBE-EC1C-4315-9C65-A50F262427D7}" destId="{803A2A59-A648-4D9C-859B-C5554A24EA4E}" srcOrd="1" destOrd="0" presId="urn:microsoft.com/office/officeart/2005/8/layout/pList2"/>
    <dgm:cxn modelId="{659613BF-F0CD-4FFC-9AEC-054370A8DF95}" type="presParOf" srcId="{FF887BBE-EC1C-4315-9C65-A50F262427D7}" destId="{176E9739-5BD8-45D4-B350-F8FCCDE73B3C}" srcOrd="2" destOrd="0" presId="urn:microsoft.com/office/officeart/2005/8/layout/pList2"/>
    <dgm:cxn modelId="{0911E4CC-0E68-4FED-B7F5-18DA2A7AA492}" type="presParOf" srcId="{AC59483E-418E-47E7-8232-2FF825ADC812}" destId="{95765872-43C7-4949-9357-B575A2C86317}" srcOrd="1" destOrd="0" presId="urn:microsoft.com/office/officeart/2005/8/layout/pList2"/>
    <dgm:cxn modelId="{4DB81C37-4815-45FD-BACC-4B7CC83715C4}" type="presParOf" srcId="{AC59483E-418E-47E7-8232-2FF825ADC812}" destId="{3A885C62-35AA-4838-8E07-526B824C2C61}" srcOrd="2" destOrd="0" presId="urn:microsoft.com/office/officeart/2005/8/layout/pList2"/>
    <dgm:cxn modelId="{928D71BF-BA09-48FA-B595-B930A0528993}" type="presParOf" srcId="{3A885C62-35AA-4838-8E07-526B824C2C61}" destId="{A16AEEAC-5E89-4A41-95DB-4EF3F33BA3C6}" srcOrd="0" destOrd="0" presId="urn:microsoft.com/office/officeart/2005/8/layout/pList2"/>
    <dgm:cxn modelId="{96B7B80E-AE9E-4309-AAF3-9FA5A9C1BD8E}" type="presParOf" srcId="{3A885C62-35AA-4838-8E07-526B824C2C61}" destId="{07222252-F906-48EF-BA57-A335F412A3FD}" srcOrd="1" destOrd="0" presId="urn:microsoft.com/office/officeart/2005/8/layout/pList2"/>
    <dgm:cxn modelId="{EB7BC474-5B4B-4F97-A85A-B6A487CA5C1A}" type="presParOf" srcId="{3A885C62-35AA-4838-8E07-526B824C2C61}" destId="{975F4F0F-9FCC-4B92-97B1-1FD7C195B5DA}" srcOrd="2" destOrd="0" presId="urn:microsoft.com/office/officeart/2005/8/layout/pList2"/>
    <dgm:cxn modelId="{A1C17DD7-C9A9-4246-9BAA-F42FF74B3721}" type="presParOf" srcId="{AC59483E-418E-47E7-8232-2FF825ADC812}" destId="{35004B74-BC72-4BD8-BC90-98E521AE0CE2}" srcOrd="3" destOrd="0" presId="urn:microsoft.com/office/officeart/2005/8/layout/pList2"/>
    <dgm:cxn modelId="{F7DD5C44-E2CF-4CB0-8877-E63BC9DB9027}" type="presParOf" srcId="{AC59483E-418E-47E7-8232-2FF825ADC812}" destId="{BFFB2D73-0AA2-43C5-887E-371331A1C349}" srcOrd="4" destOrd="0" presId="urn:microsoft.com/office/officeart/2005/8/layout/pList2"/>
    <dgm:cxn modelId="{5005FF60-B87D-4A12-A568-84B6F3482C68}" type="presParOf" srcId="{BFFB2D73-0AA2-43C5-887E-371331A1C349}" destId="{9D02E12A-EA0F-4AA3-8414-51A103045F30}" srcOrd="0" destOrd="0" presId="urn:microsoft.com/office/officeart/2005/8/layout/pList2"/>
    <dgm:cxn modelId="{08152D1F-A199-42D6-B7AF-BE2314CC23EA}" type="presParOf" srcId="{BFFB2D73-0AA2-43C5-887E-371331A1C349}" destId="{1EBDBB99-6F57-41B0-943A-7C49D971972C}" srcOrd="1" destOrd="0" presId="urn:microsoft.com/office/officeart/2005/8/layout/pList2"/>
    <dgm:cxn modelId="{F7CD49D9-C5F5-4465-9F49-2621F9994EFC}" type="presParOf" srcId="{BFFB2D73-0AA2-43C5-887E-371331A1C349}" destId="{3797CEAC-E607-42AE-A86E-FCE93B8B9AB5}" srcOrd="2" destOrd="0" presId="urn:microsoft.com/office/officeart/2005/8/layout/pList2"/>
    <dgm:cxn modelId="{8E383949-ED25-427B-B222-F4D63584658F}" type="presParOf" srcId="{AC59483E-418E-47E7-8232-2FF825ADC812}" destId="{5239294E-5EFF-4DE0-8197-D4D656D68781}" srcOrd="5" destOrd="0" presId="urn:microsoft.com/office/officeart/2005/8/layout/pList2"/>
    <dgm:cxn modelId="{F1B9225D-F735-4F20-BF3C-B20684D656DC}" type="presParOf" srcId="{AC59483E-418E-47E7-8232-2FF825ADC812}" destId="{AE85D291-B4C8-40C0-96E4-8F9548A49ADF}" srcOrd="6" destOrd="0" presId="urn:microsoft.com/office/officeart/2005/8/layout/pList2"/>
    <dgm:cxn modelId="{A2306DE4-FCC2-41A1-8E88-A868296DC8F5}" type="presParOf" srcId="{AE85D291-B4C8-40C0-96E4-8F9548A49ADF}" destId="{F89643C9-D512-481A-B6EE-A1CF832CA9A4}" srcOrd="0" destOrd="0" presId="urn:microsoft.com/office/officeart/2005/8/layout/pList2"/>
    <dgm:cxn modelId="{9E839F12-E81A-4E43-826D-4D572030F7B5}" type="presParOf" srcId="{AE85D291-B4C8-40C0-96E4-8F9548A49ADF}" destId="{AD17B288-3E88-4F73-903F-4DA315145B00}" srcOrd="1" destOrd="0" presId="urn:microsoft.com/office/officeart/2005/8/layout/pList2"/>
    <dgm:cxn modelId="{7C37015F-2EBC-4B12-AA49-911DA6297FED}" type="presParOf" srcId="{AE85D291-B4C8-40C0-96E4-8F9548A49ADF}" destId="{56F25EBE-C097-4C0D-9932-0C67BE560836}"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6670745-E07F-4C9C-92E4-08C194320FB2}"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2588FA96-5A10-49DE-8624-A7E7FD09E22B}" type="pres">
      <dgm:prSet presAssocID="{96670745-E07F-4C9C-92E4-08C194320FB2}" presName="linear" presStyleCnt="0">
        <dgm:presLayoutVars>
          <dgm:animLvl val="lvl"/>
          <dgm:resizeHandles val="exact"/>
        </dgm:presLayoutVars>
      </dgm:prSet>
      <dgm:spPr/>
    </dgm:pt>
  </dgm:ptLst>
  <dgm:cxnLst>
    <dgm:cxn modelId="{EE5AAAC5-089E-458A-8EB0-D416C0078230}" type="presOf" srcId="{96670745-E07F-4C9C-92E4-08C194320FB2}" destId="{2588FA96-5A10-49DE-8624-A7E7FD09E22B}" srcOrd="0"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650E07-1EA0-41C4-8655-A5FFFCA61B8F}" type="doc">
      <dgm:prSet loTypeId="urn:microsoft.com/office/officeart/2005/8/layout/default#5" loCatId="list" qsTypeId="urn:microsoft.com/office/officeart/2005/8/quickstyle/simple1" qsCatId="simple" csTypeId="urn:microsoft.com/office/officeart/2005/8/colors/colorful3" csCatId="colorful" phldr="1"/>
      <dgm:spPr/>
      <dgm:t>
        <a:bodyPr/>
        <a:lstStyle/>
        <a:p>
          <a:endParaRPr lang="en-US"/>
        </a:p>
      </dgm:t>
    </dgm:pt>
    <dgm:pt modelId="{DD59D37A-44FA-4A93-AA08-99AAC41EE3EA}">
      <dgm:prSet phldrT="[Text]" custT="1"/>
      <dgm:spPr/>
      <dgm:t>
        <a:bodyPr/>
        <a:lstStyle/>
        <a:p>
          <a:r>
            <a:rPr lang="en-US" sz="1200" dirty="0"/>
            <a:t>B</a:t>
          </a:r>
        </a:p>
        <a:p>
          <a:r>
            <a:rPr lang="en-US" sz="1200" dirty="0"/>
            <a:t>Tourist</a:t>
          </a:r>
        </a:p>
      </dgm:t>
    </dgm:pt>
    <dgm:pt modelId="{9D8EEF1F-5D0A-4333-91C3-8F5C9519D78A}" type="parTrans" cxnId="{0FA2B5A0-F593-45CA-AA3C-F71DFA491FA9}">
      <dgm:prSet/>
      <dgm:spPr/>
      <dgm:t>
        <a:bodyPr/>
        <a:lstStyle/>
        <a:p>
          <a:endParaRPr lang="en-US" sz="2800"/>
        </a:p>
      </dgm:t>
    </dgm:pt>
    <dgm:pt modelId="{BEDD2503-89CF-4FBB-BBF1-0B72BA8EF959}" type="sibTrans" cxnId="{0FA2B5A0-F593-45CA-AA3C-F71DFA491FA9}">
      <dgm:prSet/>
      <dgm:spPr/>
      <dgm:t>
        <a:bodyPr/>
        <a:lstStyle/>
        <a:p>
          <a:endParaRPr lang="en-US" sz="2800"/>
        </a:p>
      </dgm:t>
    </dgm:pt>
    <dgm:pt modelId="{7650B9E6-DCAC-482D-9454-C8A992DCA103}">
      <dgm:prSet phldrT="[Text]" custT="1"/>
      <dgm:spPr/>
      <dgm:t>
        <a:bodyPr/>
        <a:lstStyle/>
        <a:p>
          <a:r>
            <a:rPr lang="en-US" sz="1200" dirty="0"/>
            <a:t>C</a:t>
          </a:r>
        </a:p>
        <a:p>
          <a:r>
            <a:rPr lang="en-US" sz="1200" dirty="0"/>
            <a:t>Crewmember</a:t>
          </a:r>
        </a:p>
      </dgm:t>
    </dgm:pt>
    <dgm:pt modelId="{7485300D-B521-4D75-B5C8-F613D8FAB5DE}" type="parTrans" cxnId="{5B31A9AC-0458-40D0-A73F-9AE28DEB2338}">
      <dgm:prSet/>
      <dgm:spPr/>
      <dgm:t>
        <a:bodyPr/>
        <a:lstStyle/>
        <a:p>
          <a:endParaRPr lang="en-US" sz="2800"/>
        </a:p>
      </dgm:t>
    </dgm:pt>
    <dgm:pt modelId="{96ECB449-B80B-4365-921F-591B167229B2}" type="sibTrans" cxnId="{5B31A9AC-0458-40D0-A73F-9AE28DEB2338}">
      <dgm:prSet/>
      <dgm:spPr/>
      <dgm:t>
        <a:bodyPr/>
        <a:lstStyle/>
        <a:p>
          <a:endParaRPr lang="en-US" sz="2800"/>
        </a:p>
      </dgm:t>
    </dgm:pt>
    <dgm:pt modelId="{00C73212-01C2-4638-A1DB-FF528035141E}">
      <dgm:prSet phldrT="[Text]" custT="1"/>
      <dgm:spPr/>
      <dgm:t>
        <a:bodyPr/>
        <a:lstStyle/>
        <a:p>
          <a:r>
            <a:rPr lang="en-US" sz="1200" dirty="0"/>
            <a:t>F</a:t>
          </a:r>
        </a:p>
        <a:p>
          <a:r>
            <a:rPr lang="en-US" sz="1200" dirty="0"/>
            <a:t>Student</a:t>
          </a:r>
        </a:p>
      </dgm:t>
    </dgm:pt>
    <dgm:pt modelId="{74E13886-2D07-49F4-93C6-D71E5B3710AD}" type="parTrans" cxnId="{85BEA97F-8FAA-4D55-9983-48F1DFFAF2DE}">
      <dgm:prSet/>
      <dgm:spPr/>
      <dgm:t>
        <a:bodyPr/>
        <a:lstStyle/>
        <a:p>
          <a:endParaRPr lang="en-US" sz="2800"/>
        </a:p>
      </dgm:t>
    </dgm:pt>
    <dgm:pt modelId="{1B89A822-C382-494C-A513-AFE3A5DF33C9}" type="sibTrans" cxnId="{85BEA97F-8FAA-4D55-9983-48F1DFFAF2DE}">
      <dgm:prSet/>
      <dgm:spPr/>
      <dgm:t>
        <a:bodyPr/>
        <a:lstStyle/>
        <a:p>
          <a:endParaRPr lang="en-US" sz="2800"/>
        </a:p>
      </dgm:t>
    </dgm:pt>
    <dgm:pt modelId="{57CF7FD8-D8F7-47AC-8A25-896639F21419}">
      <dgm:prSet phldrT="[Text]" custT="1"/>
      <dgm:spPr/>
      <dgm:t>
        <a:bodyPr/>
        <a:lstStyle/>
        <a:p>
          <a:r>
            <a:rPr lang="en-US" sz="1200" dirty="0"/>
            <a:t>H</a:t>
          </a:r>
        </a:p>
        <a:p>
          <a:r>
            <a:rPr lang="en-US" sz="1200" dirty="0"/>
            <a:t>Temporary worker</a:t>
          </a:r>
        </a:p>
      </dgm:t>
    </dgm:pt>
    <dgm:pt modelId="{E84F120A-0524-42CE-A96B-621D0EFC6F00}" type="parTrans" cxnId="{800CC4EC-7FC2-4516-B1F9-D55DF26D3814}">
      <dgm:prSet/>
      <dgm:spPr/>
      <dgm:t>
        <a:bodyPr/>
        <a:lstStyle/>
        <a:p>
          <a:endParaRPr lang="en-US" sz="2800"/>
        </a:p>
      </dgm:t>
    </dgm:pt>
    <dgm:pt modelId="{4A0E93E1-B261-4CBC-B099-3E9C6D3F8ED6}" type="sibTrans" cxnId="{800CC4EC-7FC2-4516-B1F9-D55DF26D3814}">
      <dgm:prSet/>
      <dgm:spPr/>
      <dgm:t>
        <a:bodyPr/>
        <a:lstStyle/>
        <a:p>
          <a:endParaRPr lang="en-US" sz="2800"/>
        </a:p>
      </dgm:t>
    </dgm:pt>
    <dgm:pt modelId="{745C401C-D905-4B61-BB17-CD39E9FEA744}">
      <dgm:prSet phldrT="[Text]" custT="1"/>
      <dgm:spPr/>
      <dgm:t>
        <a:bodyPr/>
        <a:lstStyle/>
        <a:p>
          <a:r>
            <a:rPr lang="en-US" sz="1200" dirty="0"/>
            <a:t>I </a:t>
          </a:r>
        </a:p>
        <a:p>
          <a:r>
            <a:rPr lang="en-US" sz="1200" dirty="0"/>
            <a:t>International media</a:t>
          </a:r>
        </a:p>
      </dgm:t>
    </dgm:pt>
    <dgm:pt modelId="{37F223EF-732E-491C-8C7D-314C1E95E1D5}" type="parTrans" cxnId="{0B203DB2-B9C6-465B-82D6-361F6E3CCB8E}">
      <dgm:prSet/>
      <dgm:spPr/>
      <dgm:t>
        <a:bodyPr/>
        <a:lstStyle/>
        <a:p>
          <a:endParaRPr lang="en-US" sz="2800"/>
        </a:p>
      </dgm:t>
    </dgm:pt>
    <dgm:pt modelId="{79FF6C3C-649A-47A1-9907-E2F3CD6C1BE5}" type="sibTrans" cxnId="{0B203DB2-B9C6-465B-82D6-361F6E3CCB8E}">
      <dgm:prSet/>
      <dgm:spPr/>
      <dgm:t>
        <a:bodyPr/>
        <a:lstStyle/>
        <a:p>
          <a:endParaRPr lang="en-US" sz="2800"/>
        </a:p>
      </dgm:t>
    </dgm:pt>
    <dgm:pt modelId="{D33EECC4-76F4-4590-BF16-BD90F27621CC}">
      <dgm:prSet phldrT="[Text]" custT="1"/>
      <dgm:spPr/>
      <dgm:t>
        <a:bodyPr/>
        <a:lstStyle/>
        <a:p>
          <a:r>
            <a:rPr lang="en-US" sz="1200" dirty="0"/>
            <a:t>K</a:t>
          </a:r>
        </a:p>
        <a:p>
          <a:r>
            <a:rPr lang="en-US" sz="1200" dirty="0"/>
            <a:t>Fiancé</a:t>
          </a:r>
        </a:p>
      </dgm:t>
    </dgm:pt>
    <dgm:pt modelId="{F442E106-9D2D-455C-BFCE-3F1E732D7C9D}" type="parTrans" cxnId="{452BA880-E4BA-48F3-B72C-2C6A4C548F8C}">
      <dgm:prSet/>
      <dgm:spPr/>
      <dgm:t>
        <a:bodyPr/>
        <a:lstStyle/>
        <a:p>
          <a:endParaRPr lang="en-US" sz="2800"/>
        </a:p>
      </dgm:t>
    </dgm:pt>
    <dgm:pt modelId="{99DC2C5F-B010-4D78-A62D-2A52DC5C5E5E}" type="sibTrans" cxnId="{452BA880-E4BA-48F3-B72C-2C6A4C548F8C}">
      <dgm:prSet/>
      <dgm:spPr/>
      <dgm:t>
        <a:bodyPr/>
        <a:lstStyle/>
        <a:p>
          <a:endParaRPr lang="en-US" sz="2800"/>
        </a:p>
      </dgm:t>
    </dgm:pt>
    <dgm:pt modelId="{C119607F-80D3-4E70-A37D-78FEAE6E6F7B}">
      <dgm:prSet phldrT="[Text]" custT="1"/>
      <dgm:spPr/>
      <dgm:t>
        <a:bodyPr/>
        <a:lstStyle/>
        <a:p>
          <a:r>
            <a:rPr lang="en-US" sz="1200" dirty="0"/>
            <a:t>J</a:t>
          </a:r>
        </a:p>
        <a:p>
          <a:r>
            <a:rPr lang="en-US" sz="1200" dirty="0"/>
            <a:t>Exchange visitor</a:t>
          </a:r>
        </a:p>
      </dgm:t>
    </dgm:pt>
    <dgm:pt modelId="{36B026A4-BC54-4426-9FF5-A0D59743FF9E}" type="parTrans" cxnId="{F5AF44E2-5BEA-43D7-959D-58933020E1E4}">
      <dgm:prSet/>
      <dgm:spPr/>
      <dgm:t>
        <a:bodyPr/>
        <a:lstStyle/>
        <a:p>
          <a:endParaRPr lang="en-US" sz="2800"/>
        </a:p>
      </dgm:t>
    </dgm:pt>
    <dgm:pt modelId="{47AB363A-0EFA-4D1B-97CA-A57AFEE09101}" type="sibTrans" cxnId="{F5AF44E2-5BEA-43D7-959D-58933020E1E4}">
      <dgm:prSet/>
      <dgm:spPr/>
      <dgm:t>
        <a:bodyPr/>
        <a:lstStyle/>
        <a:p>
          <a:endParaRPr lang="en-US" sz="2800"/>
        </a:p>
      </dgm:t>
    </dgm:pt>
    <dgm:pt modelId="{A80D2171-1C9E-4BEC-B37F-A21AAAF82D82}">
      <dgm:prSet phldrT="[Text]" custT="1"/>
      <dgm:spPr/>
      <dgm:t>
        <a:bodyPr/>
        <a:lstStyle/>
        <a:p>
          <a:r>
            <a:rPr lang="en-US" sz="1200" dirty="0"/>
            <a:t>L</a:t>
          </a:r>
        </a:p>
        <a:p>
          <a:r>
            <a:rPr lang="en-US" sz="1200" dirty="0"/>
            <a:t>Intracompany transfer</a:t>
          </a:r>
        </a:p>
      </dgm:t>
    </dgm:pt>
    <dgm:pt modelId="{0CF0132E-5B78-4814-BB92-57D8529B84B4}" type="parTrans" cxnId="{A0F930F4-8231-419D-8137-07710E6B9A66}">
      <dgm:prSet/>
      <dgm:spPr/>
      <dgm:t>
        <a:bodyPr/>
        <a:lstStyle/>
        <a:p>
          <a:endParaRPr lang="en-US" sz="2800"/>
        </a:p>
      </dgm:t>
    </dgm:pt>
    <dgm:pt modelId="{0F927120-DD09-4E69-9738-04E2D8BB0BED}" type="sibTrans" cxnId="{A0F930F4-8231-419D-8137-07710E6B9A66}">
      <dgm:prSet/>
      <dgm:spPr/>
      <dgm:t>
        <a:bodyPr/>
        <a:lstStyle/>
        <a:p>
          <a:endParaRPr lang="en-US" sz="2800"/>
        </a:p>
      </dgm:t>
    </dgm:pt>
    <dgm:pt modelId="{AA07A299-A073-442D-AF3C-3B53C4161C7A}">
      <dgm:prSet phldrT="[Text]" custT="1"/>
      <dgm:spPr/>
      <dgm:t>
        <a:bodyPr/>
        <a:lstStyle/>
        <a:p>
          <a:r>
            <a:rPr lang="en-US" sz="1200" dirty="0"/>
            <a:t>M</a:t>
          </a:r>
        </a:p>
        <a:p>
          <a:r>
            <a:rPr lang="en-US" sz="1200" dirty="0"/>
            <a:t>Vocational student</a:t>
          </a:r>
        </a:p>
      </dgm:t>
    </dgm:pt>
    <dgm:pt modelId="{8C375B64-9C6C-488D-927C-FE1E170A669A}" type="parTrans" cxnId="{06F456EF-D92D-4560-997A-A1C5C73A27E0}">
      <dgm:prSet/>
      <dgm:spPr/>
      <dgm:t>
        <a:bodyPr/>
        <a:lstStyle/>
        <a:p>
          <a:endParaRPr lang="en-US" sz="2800"/>
        </a:p>
      </dgm:t>
    </dgm:pt>
    <dgm:pt modelId="{4CE9F15A-121E-4647-B663-8BD0273E97C1}" type="sibTrans" cxnId="{06F456EF-D92D-4560-997A-A1C5C73A27E0}">
      <dgm:prSet/>
      <dgm:spPr/>
      <dgm:t>
        <a:bodyPr/>
        <a:lstStyle/>
        <a:p>
          <a:endParaRPr lang="en-US" sz="2800"/>
        </a:p>
      </dgm:t>
    </dgm:pt>
    <dgm:pt modelId="{A163942C-0C56-4191-AD18-A660F90C4242}">
      <dgm:prSet phldrT="[Text]" custT="1"/>
      <dgm:spPr/>
      <dgm:t>
        <a:bodyPr/>
        <a:lstStyle/>
        <a:p>
          <a:r>
            <a:rPr lang="en-US" sz="1200" dirty="0"/>
            <a:t>O</a:t>
          </a:r>
        </a:p>
        <a:p>
          <a:r>
            <a:rPr lang="en-US" sz="1200" dirty="0"/>
            <a:t>Workers of extraordinary ability</a:t>
          </a:r>
        </a:p>
      </dgm:t>
    </dgm:pt>
    <dgm:pt modelId="{5A360404-09C3-418E-A74D-74A5C5321A02}" type="parTrans" cxnId="{55EC5C51-5412-49B5-A997-94531DBAE8FA}">
      <dgm:prSet/>
      <dgm:spPr/>
      <dgm:t>
        <a:bodyPr/>
        <a:lstStyle/>
        <a:p>
          <a:endParaRPr lang="en-US" sz="2800"/>
        </a:p>
      </dgm:t>
    </dgm:pt>
    <dgm:pt modelId="{2C8E3CDE-47AB-4B47-ABD8-A2EF67EAD29F}" type="sibTrans" cxnId="{55EC5C51-5412-49B5-A997-94531DBAE8FA}">
      <dgm:prSet/>
      <dgm:spPr/>
      <dgm:t>
        <a:bodyPr/>
        <a:lstStyle/>
        <a:p>
          <a:endParaRPr lang="en-US" sz="2800"/>
        </a:p>
      </dgm:t>
    </dgm:pt>
    <dgm:pt modelId="{8C5E03AC-4C07-460B-BB46-26E2C9BBDBCE}">
      <dgm:prSet phldrT="[Text]" custT="1"/>
      <dgm:spPr/>
      <dgm:t>
        <a:bodyPr/>
        <a:lstStyle/>
        <a:p>
          <a:r>
            <a:rPr lang="en-US" sz="1200" dirty="0"/>
            <a:t>P</a:t>
          </a:r>
        </a:p>
        <a:p>
          <a:r>
            <a:rPr lang="en-US" sz="1200" dirty="0"/>
            <a:t>Athletes and performers</a:t>
          </a:r>
        </a:p>
      </dgm:t>
    </dgm:pt>
    <dgm:pt modelId="{978C95FE-8481-4F4D-9B57-E7F4A95CC306}" type="parTrans" cxnId="{D9CC846E-0804-4E47-94C5-6DD393957EDD}">
      <dgm:prSet/>
      <dgm:spPr/>
      <dgm:t>
        <a:bodyPr/>
        <a:lstStyle/>
        <a:p>
          <a:endParaRPr lang="en-US" sz="2800"/>
        </a:p>
      </dgm:t>
    </dgm:pt>
    <dgm:pt modelId="{7C800CB7-FF15-4362-AB0B-18191994D630}" type="sibTrans" cxnId="{D9CC846E-0804-4E47-94C5-6DD393957EDD}">
      <dgm:prSet/>
      <dgm:spPr/>
      <dgm:t>
        <a:bodyPr/>
        <a:lstStyle/>
        <a:p>
          <a:endParaRPr lang="en-US" sz="2800"/>
        </a:p>
      </dgm:t>
    </dgm:pt>
    <dgm:pt modelId="{CEB4B794-6AC8-405A-88BF-70268DE1ECC0}">
      <dgm:prSet phldrT="[Text]" custT="1"/>
      <dgm:spPr/>
      <dgm:t>
        <a:bodyPr/>
        <a:lstStyle/>
        <a:p>
          <a:r>
            <a:rPr lang="en-US" sz="1200" dirty="0"/>
            <a:t>Q</a:t>
          </a:r>
        </a:p>
        <a:p>
          <a:r>
            <a:rPr lang="en-US" sz="1200" dirty="0"/>
            <a:t>Cultural ambassadors</a:t>
          </a:r>
        </a:p>
      </dgm:t>
    </dgm:pt>
    <dgm:pt modelId="{21C2D6A4-F790-4D66-B6DA-3FC8FDBBF115}" type="parTrans" cxnId="{8C484A79-F21E-403E-A1AE-00F362AEDC26}">
      <dgm:prSet/>
      <dgm:spPr/>
      <dgm:t>
        <a:bodyPr/>
        <a:lstStyle/>
        <a:p>
          <a:endParaRPr lang="en-US" sz="2800"/>
        </a:p>
      </dgm:t>
    </dgm:pt>
    <dgm:pt modelId="{2421E2FC-F1E6-41F8-A614-6DF56D05A1EC}" type="sibTrans" cxnId="{8C484A79-F21E-403E-A1AE-00F362AEDC26}">
      <dgm:prSet/>
      <dgm:spPr/>
      <dgm:t>
        <a:bodyPr/>
        <a:lstStyle/>
        <a:p>
          <a:endParaRPr lang="en-US" sz="2800"/>
        </a:p>
      </dgm:t>
    </dgm:pt>
    <dgm:pt modelId="{D2BBB393-69C8-45BE-B268-A82D24404655}">
      <dgm:prSet phldrT="[Text]" custT="1"/>
      <dgm:spPr/>
      <dgm:t>
        <a:bodyPr/>
        <a:lstStyle/>
        <a:p>
          <a:r>
            <a:rPr lang="en-US" sz="1200" dirty="0"/>
            <a:t>R</a:t>
          </a:r>
        </a:p>
        <a:p>
          <a:r>
            <a:rPr lang="en-US" sz="1200" dirty="0"/>
            <a:t>Religious workers</a:t>
          </a:r>
        </a:p>
      </dgm:t>
    </dgm:pt>
    <dgm:pt modelId="{193B9F81-6506-4880-9F80-1122D037EFA9}" type="parTrans" cxnId="{50F77602-AEB1-40D5-BC3E-436093E47A71}">
      <dgm:prSet/>
      <dgm:spPr/>
      <dgm:t>
        <a:bodyPr/>
        <a:lstStyle/>
        <a:p>
          <a:endParaRPr lang="en-US" sz="2800"/>
        </a:p>
      </dgm:t>
    </dgm:pt>
    <dgm:pt modelId="{B45CDF0A-5560-4DEC-AD15-3D0A58046401}" type="sibTrans" cxnId="{50F77602-AEB1-40D5-BC3E-436093E47A71}">
      <dgm:prSet/>
      <dgm:spPr/>
      <dgm:t>
        <a:bodyPr/>
        <a:lstStyle/>
        <a:p>
          <a:endParaRPr lang="en-US" sz="2800"/>
        </a:p>
      </dgm:t>
    </dgm:pt>
    <dgm:pt modelId="{B97BB51A-6D0A-4E48-A1A0-A14BB4CB3C9B}">
      <dgm:prSet phldrT="[Text]" custT="1"/>
      <dgm:spPr/>
      <dgm:t>
        <a:bodyPr/>
        <a:lstStyle/>
        <a:p>
          <a:r>
            <a:rPr lang="en-US" sz="1200" dirty="0"/>
            <a:t>S</a:t>
          </a:r>
        </a:p>
        <a:p>
          <a:r>
            <a:rPr lang="en-US" sz="1200" dirty="0"/>
            <a:t>“Snitch”</a:t>
          </a:r>
        </a:p>
      </dgm:t>
    </dgm:pt>
    <dgm:pt modelId="{F93C811D-4BEE-458C-8060-A2FF3419D123}" type="parTrans" cxnId="{A2EA7892-D41D-4497-BE15-D4D7BCE8A6E0}">
      <dgm:prSet/>
      <dgm:spPr/>
      <dgm:t>
        <a:bodyPr/>
        <a:lstStyle/>
        <a:p>
          <a:endParaRPr lang="en-US" sz="2800"/>
        </a:p>
      </dgm:t>
    </dgm:pt>
    <dgm:pt modelId="{0F6A95DA-4244-426A-B58F-7EC0B4424622}" type="sibTrans" cxnId="{A2EA7892-D41D-4497-BE15-D4D7BCE8A6E0}">
      <dgm:prSet/>
      <dgm:spPr/>
      <dgm:t>
        <a:bodyPr/>
        <a:lstStyle/>
        <a:p>
          <a:endParaRPr lang="en-US" sz="2800"/>
        </a:p>
      </dgm:t>
    </dgm:pt>
    <dgm:pt modelId="{B27599F0-38AE-453F-96BE-30A2393AC204}">
      <dgm:prSet phldrT="[Text]" custT="1"/>
      <dgm:spPr/>
      <dgm:t>
        <a:bodyPr/>
        <a:lstStyle/>
        <a:p>
          <a:r>
            <a:rPr lang="en-US" sz="1200" dirty="0"/>
            <a:t>T</a:t>
          </a:r>
        </a:p>
        <a:p>
          <a:r>
            <a:rPr lang="en-US" sz="1200" dirty="0"/>
            <a:t>Trafficking victim</a:t>
          </a:r>
        </a:p>
      </dgm:t>
    </dgm:pt>
    <dgm:pt modelId="{1DF06CDE-76CB-42D1-94AF-7B7F79AF9B48}" type="parTrans" cxnId="{253CA482-79E7-4455-9169-833713B3D265}">
      <dgm:prSet/>
      <dgm:spPr/>
      <dgm:t>
        <a:bodyPr/>
        <a:lstStyle/>
        <a:p>
          <a:endParaRPr lang="en-US" sz="2800"/>
        </a:p>
      </dgm:t>
    </dgm:pt>
    <dgm:pt modelId="{D236D334-3389-4CB6-A98D-B71BCF7AE5E6}" type="sibTrans" cxnId="{253CA482-79E7-4455-9169-833713B3D265}">
      <dgm:prSet/>
      <dgm:spPr/>
      <dgm:t>
        <a:bodyPr/>
        <a:lstStyle/>
        <a:p>
          <a:endParaRPr lang="en-US" sz="2800"/>
        </a:p>
      </dgm:t>
    </dgm:pt>
    <dgm:pt modelId="{207D369D-797F-4CD1-BAA6-30371E6528A3}">
      <dgm:prSet phldrT="[Text]" custT="1"/>
      <dgm:spPr/>
      <dgm:t>
        <a:bodyPr/>
        <a:lstStyle/>
        <a:p>
          <a:r>
            <a:rPr lang="en-US" sz="1200" dirty="0"/>
            <a:t>U</a:t>
          </a:r>
        </a:p>
        <a:p>
          <a:r>
            <a:rPr lang="en-US" sz="1200" dirty="0"/>
            <a:t>Victims of certain crimes</a:t>
          </a:r>
        </a:p>
      </dgm:t>
    </dgm:pt>
    <dgm:pt modelId="{204834FB-D9F5-4AA4-A062-BA72D873342D}" type="parTrans" cxnId="{CA6735A3-F1F8-4834-B1A9-A4361168B91C}">
      <dgm:prSet/>
      <dgm:spPr/>
      <dgm:t>
        <a:bodyPr/>
        <a:lstStyle/>
        <a:p>
          <a:endParaRPr lang="en-US" sz="2800"/>
        </a:p>
      </dgm:t>
    </dgm:pt>
    <dgm:pt modelId="{B3B32371-C06B-4A68-90B9-1678FB8EE410}" type="sibTrans" cxnId="{CA6735A3-F1F8-4834-B1A9-A4361168B91C}">
      <dgm:prSet/>
      <dgm:spPr/>
      <dgm:t>
        <a:bodyPr/>
        <a:lstStyle/>
        <a:p>
          <a:endParaRPr lang="en-US" sz="2800"/>
        </a:p>
      </dgm:t>
    </dgm:pt>
    <dgm:pt modelId="{6B904588-9D31-46B0-82D4-062631305E63}">
      <dgm:prSet phldrT="[Text]" custT="1"/>
      <dgm:spPr/>
      <dgm:t>
        <a:bodyPr/>
        <a:lstStyle/>
        <a:p>
          <a:r>
            <a:rPr lang="en-US" sz="1200" dirty="0"/>
            <a:t>A</a:t>
          </a:r>
          <a:br>
            <a:rPr lang="en-US" sz="1200" dirty="0"/>
          </a:br>
          <a:r>
            <a:rPr lang="en-US" sz="1200" dirty="0"/>
            <a:t>Ambassadors and Diplomats </a:t>
          </a:r>
        </a:p>
      </dgm:t>
    </dgm:pt>
    <dgm:pt modelId="{6308B895-32ED-48A4-8D7C-49351A237920}" type="parTrans" cxnId="{91101660-6DF1-41FE-AB5E-AF29D5032137}">
      <dgm:prSet/>
      <dgm:spPr/>
      <dgm:t>
        <a:bodyPr/>
        <a:lstStyle/>
        <a:p>
          <a:endParaRPr lang="en-US"/>
        </a:p>
      </dgm:t>
    </dgm:pt>
    <dgm:pt modelId="{F4D9EFA1-9F2C-494E-862B-F73955E107EA}" type="sibTrans" cxnId="{91101660-6DF1-41FE-AB5E-AF29D5032137}">
      <dgm:prSet/>
      <dgm:spPr/>
      <dgm:t>
        <a:bodyPr/>
        <a:lstStyle/>
        <a:p>
          <a:endParaRPr lang="en-US"/>
        </a:p>
      </dgm:t>
    </dgm:pt>
    <dgm:pt modelId="{C8DF34DC-AA62-45A5-9321-8CD76E0F9BF3}">
      <dgm:prSet phldrT="[Text]" custT="1"/>
      <dgm:spPr/>
      <dgm:t>
        <a:bodyPr/>
        <a:lstStyle/>
        <a:p>
          <a:r>
            <a:rPr lang="en-US" sz="1200"/>
            <a:t>E</a:t>
          </a:r>
        </a:p>
        <a:p>
          <a:r>
            <a:rPr lang="en-US" sz="1200"/>
            <a:t>Investor / Trader </a:t>
          </a:r>
          <a:endParaRPr lang="en-US" sz="1200" dirty="0"/>
        </a:p>
      </dgm:t>
    </dgm:pt>
    <dgm:pt modelId="{7EF4CC81-72E8-469E-AF88-4B6FDCD42D14}" type="parTrans" cxnId="{2EA89406-42CD-4FA2-851C-B611ECD9BCAC}">
      <dgm:prSet/>
      <dgm:spPr/>
      <dgm:t>
        <a:bodyPr/>
        <a:lstStyle/>
        <a:p>
          <a:endParaRPr lang="en-US"/>
        </a:p>
      </dgm:t>
    </dgm:pt>
    <dgm:pt modelId="{A1FC2D0C-964D-448B-9312-D03240BD57E8}" type="sibTrans" cxnId="{2EA89406-42CD-4FA2-851C-B611ECD9BCAC}">
      <dgm:prSet/>
      <dgm:spPr/>
      <dgm:t>
        <a:bodyPr/>
        <a:lstStyle/>
        <a:p>
          <a:endParaRPr lang="en-US"/>
        </a:p>
      </dgm:t>
    </dgm:pt>
    <dgm:pt modelId="{7D345EA9-8802-44A1-8BA4-B35CF4E9594B}">
      <dgm:prSet phldrT="[Text]" custT="1"/>
      <dgm:spPr/>
      <dgm:t>
        <a:bodyPr/>
        <a:lstStyle/>
        <a:p>
          <a:r>
            <a:rPr lang="en-US" sz="1200" dirty="0"/>
            <a:t>G</a:t>
          </a:r>
          <a:br>
            <a:rPr lang="en-US" sz="1200" dirty="0"/>
          </a:br>
          <a:r>
            <a:rPr lang="en-US" sz="1200" dirty="0"/>
            <a:t>International Orgs and NATO </a:t>
          </a:r>
        </a:p>
      </dgm:t>
    </dgm:pt>
    <dgm:pt modelId="{3B58DB37-AB8B-47A6-9B2D-FCB9D2BDD5F2}" type="parTrans" cxnId="{FE2611C7-973A-4512-81A4-37ABEE5EE33C}">
      <dgm:prSet/>
      <dgm:spPr/>
      <dgm:t>
        <a:bodyPr/>
        <a:lstStyle/>
        <a:p>
          <a:endParaRPr lang="en-US"/>
        </a:p>
      </dgm:t>
    </dgm:pt>
    <dgm:pt modelId="{BA1B8E43-5626-4CE8-9546-81FE2E35CA1D}" type="sibTrans" cxnId="{FE2611C7-973A-4512-81A4-37ABEE5EE33C}">
      <dgm:prSet/>
      <dgm:spPr/>
      <dgm:t>
        <a:bodyPr/>
        <a:lstStyle/>
        <a:p>
          <a:endParaRPr lang="en-US"/>
        </a:p>
      </dgm:t>
    </dgm:pt>
    <dgm:pt modelId="{6AE02958-14F9-4E59-8AFC-A027627386DB}" type="pres">
      <dgm:prSet presAssocID="{35650E07-1EA0-41C4-8655-A5FFFCA61B8F}" presName="diagram" presStyleCnt="0">
        <dgm:presLayoutVars>
          <dgm:dir/>
          <dgm:resizeHandles val="exact"/>
        </dgm:presLayoutVars>
      </dgm:prSet>
      <dgm:spPr/>
    </dgm:pt>
    <dgm:pt modelId="{7A631C26-1DF2-49E8-94E7-C49443A8366A}" type="pres">
      <dgm:prSet presAssocID="{6B904588-9D31-46B0-82D4-062631305E63}" presName="node" presStyleLbl="node1" presStyleIdx="0" presStyleCnt="19">
        <dgm:presLayoutVars>
          <dgm:bulletEnabled val="1"/>
        </dgm:presLayoutVars>
      </dgm:prSet>
      <dgm:spPr/>
    </dgm:pt>
    <dgm:pt modelId="{85218792-A2EE-490D-9C5D-ACBB7EE2CEEF}" type="pres">
      <dgm:prSet presAssocID="{F4D9EFA1-9F2C-494E-862B-F73955E107EA}" presName="sibTrans" presStyleCnt="0"/>
      <dgm:spPr/>
    </dgm:pt>
    <dgm:pt modelId="{A9DC2C35-5F0B-4EEA-A1DC-8C820379ED6A}" type="pres">
      <dgm:prSet presAssocID="{DD59D37A-44FA-4A93-AA08-99AAC41EE3EA}" presName="node" presStyleLbl="node1" presStyleIdx="1" presStyleCnt="19">
        <dgm:presLayoutVars>
          <dgm:bulletEnabled val="1"/>
        </dgm:presLayoutVars>
      </dgm:prSet>
      <dgm:spPr/>
    </dgm:pt>
    <dgm:pt modelId="{7F47BFD1-A48A-4003-B48E-D3FFDA386DCC}" type="pres">
      <dgm:prSet presAssocID="{BEDD2503-89CF-4FBB-BBF1-0B72BA8EF959}" presName="sibTrans" presStyleCnt="0"/>
      <dgm:spPr/>
    </dgm:pt>
    <dgm:pt modelId="{576F2A68-09EB-4510-BED4-6BB2A0C83C6B}" type="pres">
      <dgm:prSet presAssocID="{7650B9E6-DCAC-482D-9454-C8A992DCA103}" presName="node" presStyleLbl="node1" presStyleIdx="2" presStyleCnt="19">
        <dgm:presLayoutVars>
          <dgm:bulletEnabled val="1"/>
        </dgm:presLayoutVars>
      </dgm:prSet>
      <dgm:spPr/>
    </dgm:pt>
    <dgm:pt modelId="{0E2D60F4-7287-44E9-ACE3-DCF9A67726B9}" type="pres">
      <dgm:prSet presAssocID="{96ECB449-B80B-4365-921F-591B167229B2}" presName="sibTrans" presStyleCnt="0"/>
      <dgm:spPr/>
    </dgm:pt>
    <dgm:pt modelId="{F4D0DF54-65F4-4992-AD47-9602D52DAA21}" type="pres">
      <dgm:prSet presAssocID="{C8DF34DC-AA62-45A5-9321-8CD76E0F9BF3}" presName="node" presStyleLbl="node1" presStyleIdx="3" presStyleCnt="19">
        <dgm:presLayoutVars>
          <dgm:bulletEnabled val="1"/>
        </dgm:presLayoutVars>
      </dgm:prSet>
      <dgm:spPr/>
    </dgm:pt>
    <dgm:pt modelId="{5619D54E-9CFD-4FE6-9D45-53EDE1D40A0B}" type="pres">
      <dgm:prSet presAssocID="{A1FC2D0C-964D-448B-9312-D03240BD57E8}" presName="sibTrans" presStyleCnt="0"/>
      <dgm:spPr/>
    </dgm:pt>
    <dgm:pt modelId="{18A7DAF0-1A29-446A-925D-BD2CF3298FB1}" type="pres">
      <dgm:prSet presAssocID="{00C73212-01C2-4638-A1DB-FF528035141E}" presName="node" presStyleLbl="node1" presStyleIdx="4" presStyleCnt="19">
        <dgm:presLayoutVars>
          <dgm:bulletEnabled val="1"/>
        </dgm:presLayoutVars>
      </dgm:prSet>
      <dgm:spPr/>
    </dgm:pt>
    <dgm:pt modelId="{06DD1F75-1966-46C9-828C-7A202E5A1581}" type="pres">
      <dgm:prSet presAssocID="{1B89A822-C382-494C-A513-AFE3A5DF33C9}" presName="sibTrans" presStyleCnt="0"/>
      <dgm:spPr/>
    </dgm:pt>
    <dgm:pt modelId="{8CA16F50-7597-4795-9D31-FE7D4C5259D2}" type="pres">
      <dgm:prSet presAssocID="{7D345EA9-8802-44A1-8BA4-B35CF4E9594B}" presName="node" presStyleLbl="node1" presStyleIdx="5" presStyleCnt="19">
        <dgm:presLayoutVars>
          <dgm:bulletEnabled val="1"/>
        </dgm:presLayoutVars>
      </dgm:prSet>
      <dgm:spPr/>
    </dgm:pt>
    <dgm:pt modelId="{934E4D11-EFE1-4F2C-99ED-34B5AD44FA6F}" type="pres">
      <dgm:prSet presAssocID="{BA1B8E43-5626-4CE8-9546-81FE2E35CA1D}" presName="sibTrans" presStyleCnt="0"/>
      <dgm:spPr/>
    </dgm:pt>
    <dgm:pt modelId="{8472099F-C1B2-4E24-82F8-336AA62156AB}" type="pres">
      <dgm:prSet presAssocID="{57CF7FD8-D8F7-47AC-8A25-896639F21419}" presName="node" presStyleLbl="node1" presStyleIdx="6" presStyleCnt="19">
        <dgm:presLayoutVars>
          <dgm:bulletEnabled val="1"/>
        </dgm:presLayoutVars>
      </dgm:prSet>
      <dgm:spPr/>
    </dgm:pt>
    <dgm:pt modelId="{42787908-5ACB-4DD9-94E3-B43997D947EE}" type="pres">
      <dgm:prSet presAssocID="{4A0E93E1-B261-4CBC-B099-3E9C6D3F8ED6}" presName="sibTrans" presStyleCnt="0"/>
      <dgm:spPr/>
    </dgm:pt>
    <dgm:pt modelId="{60BB8345-333D-485D-8212-5381DD15F443}" type="pres">
      <dgm:prSet presAssocID="{745C401C-D905-4B61-BB17-CD39E9FEA744}" presName="node" presStyleLbl="node1" presStyleIdx="7" presStyleCnt="19">
        <dgm:presLayoutVars>
          <dgm:bulletEnabled val="1"/>
        </dgm:presLayoutVars>
      </dgm:prSet>
      <dgm:spPr/>
    </dgm:pt>
    <dgm:pt modelId="{757ED9A5-29AD-44ED-8184-96751ACCE2AD}" type="pres">
      <dgm:prSet presAssocID="{79FF6C3C-649A-47A1-9907-E2F3CD6C1BE5}" presName="sibTrans" presStyleCnt="0"/>
      <dgm:spPr/>
    </dgm:pt>
    <dgm:pt modelId="{F277CA2C-57BB-42D5-A006-293BC95A6029}" type="pres">
      <dgm:prSet presAssocID="{C119607F-80D3-4E70-A37D-78FEAE6E6F7B}" presName="node" presStyleLbl="node1" presStyleIdx="8" presStyleCnt="19">
        <dgm:presLayoutVars>
          <dgm:bulletEnabled val="1"/>
        </dgm:presLayoutVars>
      </dgm:prSet>
      <dgm:spPr/>
    </dgm:pt>
    <dgm:pt modelId="{18857FBC-9FE3-4B90-9A8C-99169D151801}" type="pres">
      <dgm:prSet presAssocID="{47AB363A-0EFA-4D1B-97CA-A57AFEE09101}" presName="sibTrans" presStyleCnt="0"/>
      <dgm:spPr/>
    </dgm:pt>
    <dgm:pt modelId="{0D9AB4C4-BD9D-4BF5-8849-C2F648C7EE53}" type="pres">
      <dgm:prSet presAssocID="{D33EECC4-76F4-4590-BF16-BD90F27621CC}" presName="node" presStyleLbl="node1" presStyleIdx="9" presStyleCnt="19">
        <dgm:presLayoutVars>
          <dgm:bulletEnabled val="1"/>
        </dgm:presLayoutVars>
      </dgm:prSet>
      <dgm:spPr/>
    </dgm:pt>
    <dgm:pt modelId="{182402F0-14D6-4702-9743-EFD205CC975F}" type="pres">
      <dgm:prSet presAssocID="{99DC2C5F-B010-4D78-A62D-2A52DC5C5E5E}" presName="sibTrans" presStyleCnt="0"/>
      <dgm:spPr/>
    </dgm:pt>
    <dgm:pt modelId="{F472F89F-17D8-4414-9C84-BBDA27DD05AA}" type="pres">
      <dgm:prSet presAssocID="{A80D2171-1C9E-4BEC-B37F-A21AAAF82D82}" presName="node" presStyleLbl="node1" presStyleIdx="10" presStyleCnt="19">
        <dgm:presLayoutVars>
          <dgm:bulletEnabled val="1"/>
        </dgm:presLayoutVars>
      </dgm:prSet>
      <dgm:spPr/>
    </dgm:pt>
    <dgm:pt modelId="{E0C1E9B3-B57D-482D-9FCD-CD2A58FE1C79}" type="pres">
      <dgm:prSet presAssocID="{0F927120-DD09-4E69-9738-04E2D8BB0BED}" presName="sibTrans" presStyleCnt="0"/>
      <dgm:spPr/>
    </dgm:pt>
    <dgm:pt modelId="{51785647-D279-4C02-B660-405DC24DFFB7}" type="pres">
      <dgm:prSet presAssocID="{AA07A299-A073-442D-AF3C-3B53C4161C7A}" presName="node" presStyleLbl="node1" presStyleIdx="11" presStyleCnt="19">
        <dgm:presLayoutVars>
          <dgm:bulletEnabled val="1"/>
        </dgm:presLayoutVars>
      </dgm:prSet>
      <dgm:spPr/>
    </dgm:pt>
    <dgm:pt modelId="{4F373275-5DD4-459A-AA1F-20B80310B4D2}" type="pres">
      <dgm:prSet presAssocID="{4CE9F15A-121E-4647-B663-8BD0273E97C1}" presName="sibTrans" presStyleCnt="0"/>
      <dgm:spPr/>
    </dgm:pt>
    <dgm:pt modelId="{400B02D9-876D-4FA6-8AD0-A5F1B66EA5FC}" type="pres">
      <dgm:prSet presAssocID="{A163942C-0C56-4191-AD18-A660F90C4242}" presName="node" presStyleLbl="node1" presStyleIdx="12" presStyleCnt="19">
        <dgm:presLayoutVars>
          <dgm:bulletEnabled val="1"/>
        </dgm:presLayoutVars>
      </dgm:prSet>
      <dgm:spPr/>
    </dgm:pt>
    <dgm:pt modelId="{94CE45A5-E53F-473E-A4EE-41C147A2B00A}" type="pres">
      <dgm:prSet presAssocID="{2C8E3CDE-47AB-4B47-ABD8-A2EF67EAD29F}" presName="sibTrans" presStyleCnt="0"/>
      <dgm:spPr/>
    </dgm:pt>
    <dgm:pt modelId="{A47A08DC-D3C4-4921-84A7-33FA7D54654C}" type="pres">
      <dgm:prSet presAssocID="{8C5E03AC-4C07-460B-BB46-26E2C9BBDBCE}" presName="node" presStyleLbl="node1" presStyleIdx="13" presStyleCnt="19">
        <dgm:presLayoutVars>
          <dgm:bulletEnabled val="1"/>
        </dgm:presLayoutVars>
      </dgm:prSet>
      <dgm:spPr/>
    </dgm:pt>
    <dgm:pt modelId="{073E8101-565D-4D44-9F81-DFF3A17F7B18}" type="pres">
      <dgm:prSet presAssocID="{7C800CB7-FF15-4362-AB0B-18191994D630}" presName="sibTrans" presStyleCnt="0"/>
      <dgm:spPr/>
    </dgm:pt>
    <dgm:pt modelId="{8CC974F3-C108-4CED-B212-900A44197752}" type="pres">
      <dgm:prSet presAssocID="{CEB4B794-6AC8-405A-88BF-70268DE1ECC0}" presName="node" presStyleLbl="node1" presStyleIdx="14" presStyleCnt="19">
        <dgm:presLayoutVars>
          <dgm:bulletEnabled val="1"/>
        </dgm:presLayoutVars>
      </dgm:prSet>
      <dgm:spPr/>
    </dgm:pt>
    <dgm:pt modelId="{34930EF6-EB2F-42F0-8C10-8D1CBD0FD6EC}" type="pres">
      <dgm:prSet presAssocID="{2421E2FC-F1E6-41F8-A614-6DF56D05A1EC}" presName="sibTrans" presStyleCnt="0"/>
      <dgm:spPr/>
    </dgm:pt>
    <dgm:pt modelId="{EE51A1BA-C184-4669-B44B-1CB85FF1498E}" type="pres">
      <dgm:prSet presAssocID="{D2BBB393-69C8-45BE-B268-A82D24404655}" presName="node" presStyleLbl="node1" presStyleIdx="15" presStyleCnt="19">
        <dgm:presLayoutVars>
          <dgm:bulletEnabled val="1"/>
        </dgm:presLayoutVars>
      </dgm:prSet>
      <dgm:spPr/>
    </dgm:pt>
    <dgm:pt modelId="{5CA8A690-07AD-4899-98C1-7F518ADA686A}" type="pres">
      <dgm:prSet presAssocID="{B45CDF0A-5560-4DEC-AD15-3D0A58046401}" presName="sibTrans" presStyleCnt="0"/>
      <dgm:spPr/>
    </dgm:pt>
    <dgm:pt modelId="{C1200443-7BA7-45AA-95BF-EAE1D0394D89}" type="pres">
      <dgm:prSet presAssocID="{B97BB51A-6D0A-4E48-A1A0-A14BB4CB3C9B}" presName="node" presStyleLbl="node1" presStyleIdx="16" presStyleCnt="19">
        <dgm:presLayoutVars>
          <dgm:bulletEnabled val="1"/>
        </dgm:presLayoutVars>
      </dgm:prSet>
      <dgm:spPr/>
    </dgm:pt>
    <dgm:pt modelId="{F008F5D8-83F8-4A3A-BFA7-DAC25807F2BA}" type="pres">
      <dgm:prSet presAssocID="{0F6A95DA-4244-426A-B58F-7EC0B4424622}" presName="sibTrans" presStyleCnt="0"/>
      <dgm:spPr/>
    </dgm:pt>
    <dgm:pt modelId="{AEFB3902-F37A-42C9-BFDA-77C3FCFF22C3}" type="pres">
      <dgm:prSet presAssocID="{B27599F0-38AE-453F-96BE-30A2393AC204}" presName="node" presStyleLbl="node1" presStyleIdx="17" presStyleCnt="19">
        <dgm:presLayoutVars>
          <dgm:bulletEnabled val="1"/>
        </dgm:presLayoutVars>
      </dgm:prSet>
      <dgm:spPr/>
    </dgm:pt>
    <dgm:pt modelId="{3C08AB18-3E33-4F32-B589-C6A8E358635B}" type="pres">
      <dgm:prSet presAssocID="{D236D334-3389-4CB6-A98D-B71BCF7AE5E6}" presName="sibTrans" presStyleCnt="0"/>
      <dgm:spPr/>
    </dgm:pt>
    <dgm:pt modelId="{1FF40C22-CF03-4DF1-AB69-186EE62CC4BA}" type="pres">
      <dgm:prSet presAssocID="{207D369D-797F-4CD1-BAA6-30371E6528A3}" presName="node" presStyleLbl="node1" presStyleIdx="18" presStyleCnt="19">
        <dgm:presLayoutVars>
          <dgm:bulletEnabled val="1"/>
        </dgm:presLayoutVars>
      </dgm:prSet>
      <dgm:spPr/>
    </dgm:pt>
  </dgm:ptLst>
  <dgm:cxnLst>
    <dgm:cxn modelId="{50F77602-AEB1-40D5-BC3E-436093E47A71}" srcId="{35650E07-1EA0-41C4-8655-A5FFFCA61B8F}" destId="{D2BBB393-69C8-45BE-B268-A82D24404655}" srcOrd="15" destOrd="0" parTransId="{193B9F81-6506-4880-9F80-1122D037EFA9}" sibTransId="{B45CDF0A-5560-4DEC-AD15-3D0A58046401}"/>
    <dgm:cxn modelId="{2EA89406-42CD-4FA2-851C-B611ECD9BCAC}" srcId="{35650E07-1EA0-41C4-8655-A5FFFCA61B8F}" destId="{C8DF34DC-AA62-45A5-9321-8CD76E0F9BF3}" srcOrd="3" destOrd="0" parTransId="{7EF4CC81-72E8-469E-AF88-4B6FDCD42D14}" sibTransId="{A1FC2D0C-964D-448B-9312-D03240BD57E8}"/>
    <dgm:cxn modelId="{B5E95C12-5FE8-4A06-AC9E-30B2CFE97176}" type="presOf" srcId="{6B904588-9D31-46B0-82D4-062631305E63}" destId="{7A631C26-1DF2-49E8-94E7-C49443A8366A}" srcOrd="0" destOrd="0" presId="urn:microsoft.com/office/officeart/2005/8/layout/default#5"/>
    <dgm:cxn modelId="{6D254616-0E6E-4EA2-A948-89E2AEBA28DF}" type="presOf" srcId="{8C5E03AC-4C07-460B-BB46-26E2C9BBDBCE}" destId="{A47A08DC-D3C4-4921-84A7-33FA7D54654C}" srcOrd="0" destOrd="0" presId="urn:microsoft.com/office/officeart/2005/8/layout/default#5"/>
    <dgm:cxn modelId="{4B503624-355E-400B-B8E0-47A3C99AD4AB}" type="presOf" srcId="{B27599F0-38AE-453F-96BE-30A2393AC204}" destId="{AEFB3902-F37A-42C9-BFDA-77C3FCFF22C3}" srcOrd="0" destOrd="0" presId="urn:microsoft.com/office/officeart/2005/8/layout/default#5"/>
    <dgm:cxn modelId="{91101660-6DF1-41FE-AB5E-AF29D5032137}" srcId="{35650E07-1EA0-41C4-8655-A5FFFCA61B8F}" destId="{6B904588-9D31-46B0-82D4-062631305E63}" srcOrd="0" destOrd="0" parTransId="{6308B895-32ED-48A4-8D7C-49351A237920}" sibTransId="{F4D9EFA1-9F2C-494E-862B-F73955E107EA}"/>
    <dgm:cxn modelId="{30CA264A-B9EA-4658-9C1B-987CD47C6F9F}" type="presOf" srcId="{7650B9E6-DCAC-482D-9454-C8A992DCA103}" destId="{576F2A68-09EB-4510-BED4-6BB2A0C83C6B}" srcOrd="0" destOrd="0" presId="urn:microsoft.com/office/officeart/2005/8/layout/default#5"/>
    <dgm:cxn modelId="{10A10E6C-65BC-42FF-A0D1-7BC452A6CD16}" type="presOf" srcId="{7D345EA9-8802-44A1-8BA4-B35CF4E9594B}" destId="{8CA16F50-7597-4795-9D31-FE7D4C5259D2}" srcOrd="0" destOrd="0" presId="urn:microsoft.com/office/officeart/2005/8/layout/default#5"/>
    <dgm:cxn modelId="{D9CC846E-0804-4E47-94C5-6DD393957EDD}" srcId="{35650E07-1EA0-41C4-8655-A5FFFCA61B8F}" destId="{8C5E03AC-4C07-460B-BB46-26E2C9BBDBCE}" srcOrd="13" destOrd="0" parTransId="{978C95FE-8481-4F4D-9B57-E7F4A95CC306}" sibTransId="{7C800CB7-FF15-4362-AB0B-18191994D630}"/>
    <dgm:cxn modelId="{55EC5C51-5412-49B5-A997-94531DBAE8FA}" srcId="{35650E07-1EA0-41C4-8655-A5FFFCA61B8F}" destId="{A163942C-0C56-4191-AD18-A660F90C4242}" srcOrd="12" destOrd="0" parTransId="{5A360404-09C3-418E-A74D-74A5C5321A02}" sibTransId="{2C8E3CDE-47AB-4B47-ABD8-A2EF67EAD29F}"/>
    <dgm:cxn modelId="{3ADEF772-3AA6-4D06-8B49-DC4C20C4BA19}" type="presOf" srcId="{CEB4B794-6AC8-405A-88BF-70268DE1ECC0}" destId="{8CC974F3-C108-4CED-B212-900A44197752}" srcOrd="0" destOrd="0" presId="urn:microsoft.com/office/officeart/2005/8/layout/default#5"/>
    <dgm:cxn modelId="{4D8F9558-A402-4F37-AFBE-167FE7451922}" type="presOf" srcId="{A80D2171-1C9E-4BEC-B37F-A21AAAF82D82}" destId="{F472F89F-17D8-4414-9C84-BBDA27DD05AA}" srcOrd="0" destOrd="0" presId="urn:microsoft.com/office/officeart/2005/8/layout/default#5"/>
    <dgm:cxn modelId="{8C484A79-F21E-403E-A1AE-00F362AEDC26}" srcId="{35650E07-1EA0-41C4-8655-A5FFFCA61B8F}" destId="{CEB4B794-6AC8-405A-88BF-70268DE1ECC0}" srcOrd="14" destOrd="0" parTransId="{21C2D6A4-F790-4D66-B6DA-3FC8FDBBF115}" sibTransId="{2421E2FC-F1E6-41F8-A614-6DF56D05A1EC}"/>
    <dgm:cxn modelId="{0525E87D-AF11-426C-A072-99E8AAB1BE6C}" type="presOf" srcId="{35650E07-1EA0-41C4-8655-A5FFFCA61B8F}" destId="{6AE02958-14F9-4E59-8AFC-A027627386DB}" srcOrd="0" destOrd="0" presId="urn:microsoft.com/office/officeart/2005/8/layout/default#5"/>
    <dgm:cxn modelId="{85BEA97F-8FAA-4D55-9983-48F1DFFAF2DE}" srcId="{35650E07-1EA0-41C4-8655-A5FFFCA61B8F}" destId="{00C73212-01C2-4638-A1DB-FF528035141E}" srcOrd="4" destOrd="0" parTransId="{74E13886-2D07-49F4-93C6-D71E5B3710AD}" sibTransId="{1B89A822-C382-494C-A513-AFE3A5DF33C9}"/>
    <dgm:cxn modelId="{452BA880-E4BA-48F3-B72C-2C6A4C548F8C}" srcId="{35650E07-1EA0-41C4-8655-A5FFFCA61B8F}" destId="{D33EECC4-76F4-4590-BF16-BD90F27621CC}" srcOrd="9" destOrd="0" parTransId="{F442E106-9D2D-455C-BFCE-3F1E732D7C9D}" sibTransId="{99DC2C5F-B010-4D78-A62D-2A52DC5C5E5E}"/>
    <dgm:cxn modelId="{253CA482-79E7-4455-9169-833713B3D265}" srcId="{35650E07-1EA0-41C4-8655-A5FFFCA61B8F}" destId="{B27599F0-38AE-453F-96BE-30A2393AC204}" srcOrd="17" destOrd="0" parTransId="{1DF06CDE-76CB-42D1-94AF-7B7F79AF9B48}" sibTransId="{D236D334-3389-4CB6-A98D-B71BCF7AE5E6}"/>
    <dgm:cxn modelId="{7C0FA68C-EDE9-439D-A072-DA55DDECFA10}" type="presOf" srcId="{C119607F-80D3-4E70-A37D-78FEAE6E6F7B}" destId="{F277CA2C-57BB-42D5-A006-293BC95A6029}" srcOrd="0" destOrd="0" presId="urn:microsoft.com/office/officeart/2005/8/layout/default#5"/>
    <dgm:cxn modelId="{4AD0DA8D-EF61-44EC-9D39-225F484C52EC}" type="presOf" srcId="{AA07A299-A073-442D-AF3C-3B53C4161C7A}" destId="{51785647-D279-4C02-B660-405DC24DFFB7}" srcOrd="0" destOrd="0" presId="urn:microsoft.com/office/officeart/2005/8/layout/default#5"/>
    <dgm:cxn modelId="{4851D791-6DE7-4B4E-8E4B-4C8B37B84D63}" type="presOf" srcId="{D2BBB393-69C8-45BE-B268-A82D24404655}" destId="{EE51A1BA-C184-4669-B44B-1CB85FF1498E}" srcOrd="0" destOrd="0" presId="urn:microsoft.com/office/officeart/2005/8/layout/default#5"/>
    <dgm:cxn modelId="{A2EA7892-D41D-4497-BE15-D4D7BCE8A6E0}" srcId="{35650E07-1EA0-41C4-8655-A5FFFCA61B8F}" destId="{B97BB51A-6D0A-4E48-A1A0-A14BB4CB3C9B}" srcOrd="16" destOrd="0" parTransId="{F93C811D-4BEE-458C-8060-A2FF3419D123}" sibTransId="{0F6A95DA-4244-426A-B58F-7EC0B4424622}"/>
    <dgm:cxn modelId="{97D2B892-5493-4610-9392-DD0A29875908}" type="presOf" srcId="{00C73212-01C2-4638-A1DB-FF528035141E}" destId="{18A7DAF0-1A29-446A-925D-BD2CF3298FB1}" srcOrd="0" destOrd="0" presId="urn:microsoft.com/office/officeart/2005/8/layout/default#5"/>
    <dgm:cxn modelId="{84BAB992-34B6-4FDE-987A-7E9935DDE98D}" type="presOf" srcId="{A163942C-0C56-4191-AD18-A660F90C4242}" destId="{400B02D9-876D-4FA6-8AD0-A5F1B66EA5FC}" srcOrd="0" destOrd="0" presId="urn:microsoft.com/office/officeart/2005/8/layout/default#5"/>
    <dgm:cxn modelId="{0FA2B5A0-F593-45CA-AA3C-F71DFA491FA9}" srcId="{35650E07-1EA0-41C4-8655-A5FFFCA61B8F}" destId="{DD59D37A-44FA-4A93-AA08-99AAC41EE3EA}" srcOrd="1" destOrd="0" parTransId="{9D8EEF1F-5D0A-4333-91C3-8F5C9519D78A}" sibTransId="{BEDD2503-89CF-4FBB-BBF1-0B72BA8EF959}"/>
    <dgm:cxn modelId="{CA6735A3-F1F8-4834-B1A9-A4361168B91C}" srcId="{35650E07-1EA0-41C4-8655-A5FFFCA61B8F}" destId="{207D369D-797F-4CD1-BAA6-30371E6528A3}" srcOrd="18" destOrd="0" parTransId="{204834FB-D9F5-4AA4-A062-BA72D873342D}" sibTransId="{B3B32371-C06B-4A68-90B9-1678FB8EE410}"/>
    <dgm:cxn modelId="{39556AAA-2D1D-404A-BC43-C4946DBF1225}" type="presOf" srcId="{207D369D-797F-4CD1-BAA6-30371E6528A3}" destId="{1FF40C22-CF03-4DF1-AB69-186EE62CC4BA}" srcOrd="0" destOrd="0" presId="urn:microsoft.com/office/officeart/2005/8/layout/default#5"/>
    <dgm:cxn modelId="{A843C2AB-0D53-4021-A5FC-AD56ED056EDD}" type="presOf" srcId="{DD59D37A-44FA-4A93-AA08-99AAC41EE3EA}" destId="{A9DC2C35-5F0B-4EEA-A1DC-8C820379ED6A}" srcOrd="0" destOrd="0" presId="urn:microsoft.com/office/officeart/2005/8/layout/default#5"/>
    <dgm:cxn modelId="{5B31A9AC-0458-40D0-A73F-9AE28DEB2338}" srcId="{35650E07-1EA0-41C4-8655-A5FFFCA61B8F}" destId="{7650B9E6-DCAC-482D-9454-C8A992DCA103}" srcOrd="2" destOrd="0" parTransId="{7485300D-B521-4D75-B5C8-F613D8FAB5DE}" sibTransId="{96ECB449-B80B-4365-921F-591B167229B2}"/>
    <dgm:cxn modelId="{7C2214AF-67FE-4B33-B64D-3DA5445CA06D}" type="presOf" srcId="{C8DF34DC-AA62-45A5-9321-8CD76E0F9BF3}" destId="{F4D0DF54-65F4-4992-AD47-9602D52DAA21}" srcOrd="0" destOrd="0" presId="urn:microsoft.com/office/officeart/2005/8/layout/default#5"/>
    <dgm:cxn modelId="{0B203DB2-B9C6-465B-82D6-361F6E3CCB8E}" srcId="{35650E07-1EA0-41C4-8655-A5FFFCA61B8F}" destId="{745C401C-D905-4B61-BB17-CD39E9FEA744}" srcOrd="7" destOrd="0" parTransId="{37F223EF-732E-491C-8C7D-314C1E95E1D5}" sibTransId="{79FF6C3C-649A-47A1-9907-E2F3CD6C1BE5}"/>
    <dgm:cxn modelId="{BAD444C1-9266-4C8E-8D15-59EFF1FFDCD5}" type="presOf" srcId="{B97BB51A-6D0A-4E48-A1A0-A14BB4CB3C9B}" destId="{C1200443-7BA7-45AA-95BF-EAE1D0394D89}" srcOrd="0" destOrd="0" presId="urn:microsoft.com/office/officeart/2005/8/layout/default#5"/>
    <dgm:cxn modelId="{FE2611C7-973A-4512-81A4-37ABEE5EE33C}" srcId="{35650E07-1EA0-41C4-8655-A5FFFCA61B8F}" destId="{7D345EA9-8802-44A1-8BA4-B35CF4E9594B}" srcOrd="5" destOrd="0" parTransId="{3B58DB37-AB8B-47A6-9B2D-FCB9D2BDD5F2}" sibTransId="{BA1B8E43-5626-4CE8-9546-81FE2E35CA1D}"/>
    <dgm:cxn modelId="{F09376CE-F498-4A6A-9FA3-A70056AA3DC4}" type="presOf" srcId="{57CF7FD8-D8F7-47AC-8A25-896639F21419}" destId="{8472099F-C1B2-4E24-82F8-336AA62156AB}" srcOrd="0" destOrd="0" presId="urn:microsoft.com/office/officeart/2005/8/layout/default#5"/>
    <dgm:cxn modelId="{F5AF44E2-5BEA-43D7-959D-58933020E1E4}" srcId="{35650E07-1EA0-41C4-8655-A5FFFCA61B8F}" destId="{C119607F-80D3-4E70-A37D-78FEAE6E6F7B}" srcOrd="8" destOrd="0" parTransId="{36B026A4-BC54-4426-9FF5-A0D59743FF9E}" sibTransId="{47AB363A-0EFA-4D1B-97CA-A57AFEE09101}"/>
    <dgm:cxn modelId="{800CC4EC-7FC2-4516-B1F9-D55DF26D3814}" srcId="{35650E07-1EA0-41C4-8655-A5FFFCA61B8F}" destId="{57CF7FD8-D8F7-47AC-8A25-896639F21419}" srcOrd="6" destOrd="0" parTransId="{E84F120A-0524-42CE-A96B-621D0EFC6F00}" sibTransId="{4A0E93E1-B261-4CBC-B099-3E9C6D3F8ED6}"/>
    <dgm:cxn modelId="{BEFDA9EE-8462-42E9-9D33-476D73B23C03}" type="presOf" srcId="{745C401C-D905-4B61-BB17-CD39E9FEA744}" destId="{60BB8345-333D-485D-8212-5381DD15F443}" srcOrd="0" destOrd="0" presId="urn:microsoft.com/office/officeart/2005/8/layout/default#5"/>
    <dgm:cxn modelId="{06F456EF-D92D-4560-997A-A1C5C73A27E0}" srcId="{35650E07-1EA0-41C4-8655-A5FFFCA61B8F}" destId="{AA07A299-A073-442D-AF3C-3B53C4161C7A}" srcOrd="11" destOrd="0" parTransId="{8C375B64-9C6C-488D-927C-FE1E170A669A}" sibTransId="{4CE9F15A-121E-4647-B663-8BD0273E97C1}"/>
    <dgm:cxn modelId="{A0F930F4-8231-419D-8137-07710E6B9A66}" srcId="{35650E07-1EA0-41C4-8655-A5FFFCA61B8F}" destId="{A80D2171-1C9E-4BEC-B37F-A21AAAF82D82}" srcOrd="10" destOrd="0" parTransId="{0CF0132E-5B78-4814-BB92-57D8529B84B4}" sibTransId="{0F927120-DD09-4E69-9738-04E2D8BB0BED}"/>
    <dgm:cxn modelId="{B4D57DFF-09F7-40AA-BCFC-55E5F75F1B72}" type="presOf" srcId="{D33EECC4-76F4-4590-BF16-BD90F27621CC}" destId="{0D9AB4C4-BD9D-4BF5-8849-C2F648C7EE53}" srcOrd="0" destOrd="0" presId="urn:microsoft.com/office/officeart/2005/8/layout/default#5"/>
    <dgm:cxn modelId="{561F4083-3CD4-45A0-B176-D03A44C71C02}" type="presParOf" srcId="{6AE02958-14F9-4E59-8AFC-A027627386DB}" destId="{7A631C26-1DF2-49E8-94E7-C49443A8366A}" srcOrd="0" destOrd="0" presId="urn:microsoft.com/office/officeart/2005/8/layout/default#5"/>
    <dgm:cxn modelId="{11C12EBB-F260-40CA-BCD8-260092D6599B}" type="presParOf" srcId="{6AE02958-14F9-4E59-8AFC-A027627386DB}" destId="{85218792-A2EE-490D-9C5D-ACBB7EE2CEEF}" srcOrd="1" destOrd="0" presId="urn:microsoft.com/office/officeart/2005/8/layout/default#5"/>
    <dgm:cxn modelId="{4FBF19E4-B2FC-4E5C-93BA-847B5EA630A5}" type="presParOf" srcId="{6AE02958-14F9-4E59-8AFC-A027627386DB}" destId="{A9DC2C35-5F0B-4EEA-A1DC-8C820379ED6A}" srcOrd="2" destOrd="0" presId="urn:microsoft.com/office/officeart/2005/8/layout/default#5"/>
    <dgm:cxn modelId="{79C8F254-2061-4B67-9491-EB77E7A1B219}" type="presParOf" srcId="{6AE02958-14F9-4E59-8AFC-A027627386DB}" destId="{7F47BFD1-A48A-4003-B48E-D3FFDA386DCC}" srcOrd="3" destOrd="0" presId="urn:microsoft.com/office/officeart/2005/8/layout/default#5"/>
    <dgm:cxn modelId="{E6B99A15-D647-4209-BFEF-751BE891BE93}" type="presParOf" srcId="{6AE02958-14F9-4E59-8AFC-A027627386DB}" destId="{576F2A68-09EB-4510-BED4-6BB2A0C83C6B}" srcOrd="4" destOrd="0" presId="urn:microsoft.com/office/officeart/2005/8/layout/default#5"/>
    <dgm:cxn modelId="{9216C1D0-9E36-4807-99CF-41A389CF2EB4}" type="presParOf" srcId="{6AE02958-14F9-4E59-8AFC-A027627386DB}" destId="{0E2D60F4-7287-44E9-ACE3-DCF9A67726B9}" srcOrd="5" destOrd="0" presId="urn:microsoft.com/office/officeart/2005/8/layout/default#5"/>
    <dgm:cxn modelId="{28F44C4F-D4B2-4CD9-9302-2F8F3EA5B69A}" type="presParOf" srcId="{6AE02958-14F9-4E59-8AFC-A027627386DB}" destId="{F4D0DF54-65F4-4992-AD47-9602D52DAA21}" srcOrd="6" destOrd="0" presId="urn:microsoft.com/office/officeart/2005/8/layout/default#5"/>
    <dgm:cxn modelId="{7C7186F7-8DD8-4630-8812-FE1756323B47}" type="presParOf" srcId="{6AE02958-14F9-4E59-8AFC-A027627386DB}" destId="{5619D54E-9CFD-4FE6-9D45-53EDE1D40A0B}" srcOrd="7" destOrd="0" presId="urn:microsoft.com/office/officeart/2005/8/layout/default#5"/>
    <dgm:cxn modelId="{342288B9-3056-4940-9484-BCF7B5C60769}" type="presParOf" srcId="{6AE02958-14F9-4E59-8AFC-A027627386DB}" destId="{18A7DAF0-1A29-446A-925D-BD2CF3298FB1}" srcOrd="8" destOrd="0" presId="urn:microsoft.com/office/officeart/2005/8/layout/default#5"/>
    <dgm:cxn modelId="{88A26FC6-3844-4B9E-868D-2956F4D7AEB2}" type="presParOf" srcId="{6AE02958-14F9-4E59-8AFC-A027627386DB}" destId="{06DD1F75-1966-46C9-828C-7A202E5A1581}" srcOrd="9" destOrd="0" presId="urn:microsoft.com/office/officeart/2005/8/layout/default#5"/>
    <dgm:cxn modelId="{194E8168-2F89-40BF-A1B7-505107CF33FF}" type="presParOf" srcId="{6AE02958-14F9-4E59-8AFC-A027627386DB}" destId="{8CA16F50-7597-4795-9D31-FE7D4C5259D2}" srcOrd="10" destOrd="0" presId="urn:microsoft.com/office/officeart/2005/8/layout/default#5"/>
    <dgm:cxn modelId="{E9028EA0-0860-4B4D-9E08-D4370027C489}" type="presParOf" srcId="{6AE02958-14F9-4E59-8AFC-A027627386DB}" destId="{934E4D11-EFE1-4F2C-99ED-34B5AD44FA6F}" srcOrd="11" destOrd="0" presId="urn:microsoft.com/office/officeart/2005/8/layout/default#5"/>
    <dgm:cxn modelId="{604EC693-67A6-468A-80BD-45AFBFB2F112}" type="presParOf" srcId="{6AE02958-14F9-4E59-8AFC-A027627386DB}" destId="{8472099F-C1B2-4E24-82F8-336AA62156AB}" srcOrd="12" destOrd="0" presId="urn:microsoft.com/office/officeart/2005/8/layout/default#5"/>
    <dgm:cxn modelId="{C70E5C95-0DD1-47F3-A52D-1D1BBBB45118}" type="presParOf" srcId="{6AE02958-14F9-4E59-8AFC-A027627386DB}" destId="{42787908-5ACB-4DD9-94E3-B43997D947EE}" srcOrd="13" destOrd="0" presId="urn:microsoft.com/office/officeart/2005/8/layout/default#5"/>
    <dgm:cxn modelId="{8D595BBF-64A0-41E1-9C9A-C44C30568F29}" type="presParOf" srcId="{6AE02958-14F9-4E59-8AFC-A027627386DB}" destId="{60BB8345-333D-485D-8212-5381DD15F443}" srcOrd="14" destOrd="0" presId="urn:microsoft.com/office/officeart/2005/8/layout/default#5"/>
    <dgm:cxn modelId="{6E7B1056-8F69-4D3A-AFB1-5116545743CF}" type="presParOf" srcId="{6AE02958-14F9-4E59-8AFC-A027627386DB}" destId="{757ED9A5-29AD-44ED-8184-96751ACCE2AD}" srcOrd="15" destOrd="0" presId="urn:microsoft.com/office/officeart/2005/8/layout/default#5"/>
    <dgm:cxn modelId="{F0C9AB2C-3893-45D2-B878-8A03F89A99DE}" type="presParOf" srcId="{6AE02958-14F9-4E59-8AFC-A027627386DB}" destId="{F277CA2C-57BB-42D5-A006-293BC95A6029}" srcOrd="16" destOrd="0" presId="urn:microsoft.com/office/officeart/2005/8/layout/default#5"/>
    <dgm:cxn modelId="{45F3FCA2-8AE2-43F5-B6ED-B207A5242B38}" type="presParOf" srcId="{6AE02958-14F9-4E59-8AFC-A027627386DB}" destId="{18857FBC-9FE3-4B90-9A8C-99169D151801}" srcOrd="17" destOrd="0" presId="urn:microsoft.com/office/officeart/2005/8/layout/default#5"/>
    <dgm:cxn modelId="{71A2E02D-F7BC-4D7E-B518-1B67134BB86B}" type="presParOf" srcId="{6AE02958-14F9-4E59-8AFC-A027627386DB}" destId="{0D9AB4C4-BD9D-4BF5-8849-C2F648C7EE53}" srcOrd="18" destOrd="0" presId="urn:microsoft.com/office/officeart/2005/8/layout/default#5"/>
    <dgm:cxn modelId="{877E796C-C4DD-464A-A4DF-0BFBEBA9531A}" type="presParOf" srcId="{6AE02958-14F9-4E59-8AFC-A027627386DB}" destId="{182402F0-14D6-4702-9743-EFD205CC975F}" srcOrd="19" destOrd="0" presId="urn:microsoft.com/office/officeart/2005/8/layout/default#5"/>
    <dgm:cxn modelId="{662BA633-9877-41C9-9AD0-EF5DF64842DA}" type="presParOf" srcId="{6AE02958-14F9-4E59-8AFC-A027627386DB}" destId="{F472F89F-17D8-4414-9C84-BBDA27DD05AA}" srcOrd="20" destOrd="0" presId="urn:microsoft.com/office/officeart/2005/8/layout/default#5"/>
    <dgm:cxn modelId="{4049EA0B-E000-4B84-ACB3-E14413D16B2E}" type="presParOf" srcId="{6AE02958-14F9-4E59-8AFC-A027627386DB}" destId="{E0C1E9B3-B57D-482D-9FCD-CD2A58FE1C79}" srcOrd="21" destOrd="0" presId="urn:microsoft.com/office/officeart/2005/8/layout/default#5"/>
    <dgm:cxn modelId="{BDD863AC-3273-4B1F-AC6F-02F4E1681864}" type="presParOf" srcId="{6AE02958-14F9-4E59-8AFC-A027627386DB}" destId="{51785647-D279-4C02-B660-405DC24DFFB7}" srcOrd="22" destOrd="0" presId="urn:microsoft.com/office/officeart/2005/8/layout/default#5"/>
    <dgm:cxn modelId="{F6B7EA85-B2CF-4D28-B162-629FFB81725F}" type="presParOf" srcId="{6AE02958-14F9-4E59-8AFC-A027627386DB}" destId="{4F373275-5DD4-459A-AA1F-20B80310B4D2}" srcOrd="23" destOrd="0" presId="urn:microsoft.com/office/officeart/2005/8/layout/default#5"/>
    <dgm:cxn modelId="{EFB1A0AF-460C-47F1-A321-FB08853528D2}" type="presParOf" srcId="{6AE02958-14F9-4E59-8AFC-A027627386DB}" destId="{400B02D9-876D-4FA6-8AD0-A5F1B66EA5FC}" srcOrd="24" destOrd="0" presId="urn:microsoft.com/office/officeart/2005/8/layout/default#5"/>
    <dgm:cxn modelId="{5C5D164D-7542-483F-A076-5C2F5FA8C5B6}" type="presParOf" srcId="{6AE02958-14F9-4E59-8AFC-A027627386DB}" destId="{94CE45A5-E53F-473E-A4EE-41C147A2B00A}" srcOrd="25" destOrd="0" presId="urn:microsoft.com/office/officeart/2005/8/layout/default#5"/>
    <dgm:cxn modelId="{E5E32377-D623-4DA8-BD59-A00FEA77B796}" type="presParOf" srcId="{6AE02958-14F9-4E59-8AFC-A027627386DB}" destId="{A47A08DC-D3C4-4921-84A7-33FA7D54654C}" srcOrd="26" destOrd="0" presId="urn:microsoft.com/office/officeart/2005/8/layout/default#5"/>
    <dgm:cxn modelId="{B95ED073-FCD7-469E-8E57-FF229DF3769F}" type="presParOf" srcId="{6AE02958-14F9-4E59-8AFC-A027627386DB}" destId="{073E8101-565D-4D44-9F81-DFF3A17F7B18}" srcOrd="27" destOrd="0" presId="urn:microsoft.com/office/officeart/2005/8/layout/default#5"/>
    <dgm:cxn modelId="{2AC29920-A7A8-4B0C-A323-2C05BE2C4117}" type="presParOf" srcId="{6AE02958-14F9-4E59-8AFC-A027627386DB}" destId="{8CC974F3-C108-4CED-B212-900A44197752}" srcOrd="28" destOrd="0" presId="urn:microsoft.com/office/officeart/2005/8/layout/default#5"/>
    <dgm:cxn modelId="{64C317B7-19C2-4490-9C89-9010E169C1FB}" type="presParOf" srcId="{6AE02958-14F9-4E59-8AFC-A027627386DB}" destId="{34930EF6-EB2F-42F0-8C10-8D1CBD0FD6EC}" srcOrd="29" destOrd="0" presId="urn:microsoft.com/office/officeart/2005/8/layout/default#5"/>
    <dgm:cxn modelId="{A0705FDA-C469-47AE-A512-5EF07E1A2D5C}" type="presParOf" srcId="{6AE02958-14F9-4E59-8AFC-A027627386DB}" destId="{EE51A1BA-C184-4669-B44B-1CB85FF1498E}" srcOrd="30" destOrd="0" presId="urn:microsoft.com/office/officeart/2005/8/layout/default#5"/>
    <dgm:cxn modelId="{CAFF996B-851A-4CAF-8DD1-DAC6FC5BAC34}" type="presParOf" srcId="{6AE02958-14F9-4E59-8AFC-A027627386DB}" destId="{5CA8A690-07AD-4899-98C1-7F518ADA686A}" srcOrd="31" destOrd="0" presId="urn:microsoft.com/office/officeart/2005/8/layout/default#5"/>
    <dgm:cxn modelId="{BA612D93-5D9A-4C5A-B67B-3306DB0A94CC}" type="presParOf" srcId="{6AE02958-14F9-4E59-8AFC-A027627386DB}" destId="{C1200443-7BA7-45AA-95BF-EAE1D0394D89}" srcOrd="32" destOrd="0" presId="urn:microsoft.com/office/officeart/2005/8/layout/default#5"/>
    <dgm:cxn modelId="{1FBCB00F-7E70-4294-A3D2-13E280378AEB}" type="presParOf" srcId="{6AE02958-14F9-4E59-8AFC-A027627386DB}" destId="{F008F5D8-83F8-4A3A-BFA7-DAC25807F2BA}" srcOrd="33" destOrd="0" presId="urn:microsoft.com/office/officeart/2005/8/layout/default#5"/>
    <dgm:cxn modelId="{BF3B9DAF-59A8-4FBC-B137-9E640F2A265A}" type="presParOf" srcId="{6AE02958-14F9-4E59-8AFC-A027627386DB}" destId="{AEFB3902-F37A-42C9-BFDA-77C3FCFF22C3}" srcOrd="34" destOrd="0" presId="urn:microsoft.com/office/officeart/2005/8/layout/default#5"/>
    <dgm:cxn modelId="{3C269ADD-DCA9-4F61-B98C-C95E94207EA2}" type="presParOf" srcId="{6AE02958-14F9-4E59-8AFC-A027627386DB}" destId="{3C08AB18-3E33-4F32-B589-C6A8E358635B}" srcOrd="35" destOrd="0" presId="urn:microsoft.com/office/officeart/2005/8/layout/default#5"/>
    <dgm:cxn modelId="{D9C009DA-2A66-4EEA-9487-93615EF7306C}" type="presParOf" srcId="{6AE02958-14F9-4E59-8AFC-A027627386DB}" destId="{1FF40C22-CF03-4DF1-AB69-186EE62CC4BA}" srcOrd="36" destOrd="0" presId="urn:microsoft.com/office/officeart/2005/8/layout/defaul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FB89EF-4AB9-460C-804D-1B3CD8B8077D}" type="doc">
      <dgm:prSet loTypeId="urn:microsoft.com/office/officeart/2005/8/layout/hProcess11" loCatId="process" qsTypeId="urn:microsoft.com/office/officeart/2005/8/quickstyle/simple1" qsCatId="simple" csTypeId="urn:microsoft.com/office/officeart/2005/8/colors/accent1_2" csCatId="accent1" phldr="1"/>
      <dgm:spPr/>
    </dgm:pt>
    <dgm:pt modelId="{A915F2A3-C8E6-4059-BB6B-829E092E0D80}">
      <dgm:prSet phldrT="[Text]"/>
      <dgm:spPr/>
      <dgm:t>
        <a:bodyPr/>
        <a:lstStyle/>
        <a:p>
          <a:r>
            <a:rPr lang="en-US" dirty="0"/>
            <a:t>Deferred Action</a:t>
          </a:r>
        </a:p>
      </dgm:t>
    </dgm:pt>
    <dgm:pt modelId="{FF3D722F-BEC0-4BAF-BD5D-99805C79859A}" type="parTrans" cxnId="{3823B444-0CCC-40D9-A14F-002F09479C03}">
      <dgm:prSet/>
      <dgm:spPr/>
      <dgm:t>
        <a:bodyPr/>
        <a:lstStyle/>
        <a:p>
          <a:endParaRPr lang="en-US"/>
        </a:p>
      </dgm:t>
    </dgm:pt>
    <dgm:pt modelId="{859E073F-1711-4F96-8083-257105E49BA9}" type="sibTrans" cxnId="{3823B444-0CCC-40D9-A14F-002F09479C03}">
      <dgm:prSet/>
      <dgm:spPr/>
      <dgm:t>
        <a:bodyPr/>
        <a:lstStyle/>
        <a:p>
          <a:endParaRPr lang="en-US"/>
        </a:p>
      </dgm:t>
    </dgm:pt>
    <dgm:pt modelId="{1FAF1BE0-6458-4987-814B-12B45A5DF82D}">
      <dgm:prSet phldrT="[Text]"/>
      <dgm:spPr/>
      <dgm:t>
        <a:bodyPr/>
        <a:lstStyle/>
        <a:p>
          <a:r>
            <a:rPr lang="en-US" dirty="0"/>
            <a:t>Nonimmigrant Visa Holder</a:t>
          </a:r>
        </a:p>
      </dgm:t>
    </dgm:pt>
    <dgm:pt modelId="{11827BC7-840B-4DAF-AEFB-FE76749F4D41}" type="parTrans" cxnId="{B253771C-FA34-435E-A74A-F079A09B9E1D}">
      <dgm:prSet/>
      <dgm:spPr/>
      <dgm:t>
        <a:bodyPr/>
        <a:lstStyle/>
        <a:p>
          <a:endParaRPr lang="en-US"/>
        </a:p>
      </dgm:t>
    </dgm:pt>
    <dgm:pt modelId="{F40E29CB-C628-4BA4-8F3B-0ABDBD381A84}" type="sibTrans" cxnId="{B253771C-FA34-435E-A74A-F079A09B9E1D}">
      <dgm:prSet/>
      <dgm:spPr/>
      <dgm:t>
        <a:bodyPr/>
        <a:lstStyle/>
        <a:p>
          <a:endParaRPr lang="en-US"/>
        </a:p>
      </dgm:t>
    </dgm:pt>
    <dgm:pt modelId="{82D73A5A-68AA-4FB6-A950-8F67E1B78C70}">
      <dgm:prSet phldrT="[Text]"/>
      <dgm:spPr/>
      <dgm:t>
        <a:bodyPr/>
        <a:lstStyle/>
        <a:p>
          <a:r>
            <a:rPr lang="en-US" dirty="0"/>
            <a:t>Undocumented</a:t>
          </a:r>
        </a:p>
      </dgm:t>
    </dgm:pt>
    <dgm:pt modelId="{2F856B60-AE1C-449D-9217-2BA4A07F46E7}" type="parTrans" cxnId="{35C275A7-2AFC-44F7-970D-1086C85109B7}">
      <dgm:prSet/>
      <dgm:spPr/>
      <dgm:t>
        <a:bodyPr/>
        <a:lstStyle/>
        <a:p>
          <a:endParaRPr lang="en-US"/>
        </a:p>
      </dgm:t>
    </dgm:pt>
    <dgm:pt modelId="{1DFC2D39-FC57-4AD9-893F-506B2397341C}" type="sibTrans" cxnId="{35C275A7-2AFC-44F7-970D-1086C85109B7}">
      <dgm:prSet/>
      <dgm:spPr/>
      <dgm:t>
        <a:bodyPr/>
        <a:lstStyle/>
        <a:p>
          <a:endParaRPr lang="en-US"/>
        </a:p>
      </dgm:t>
    </dgm:pt>
    <dgm:pt modelId="{64B6BAEE-DDEA-458B-842C-68911A1370D0}">
      <dgm:prSet phldrT="[Text]"/>
      <dgm:spPr/>
      <dgm:t>
        <a:bodyPr/>
        <a:lstStyle/>
        <a:p>
          <a:r>
            <a:rPr lang="en-US" dirty="0"/>
            <a:t>U.S. Citizen</a:t>
          </a:r>
        </a:p>
      </dgm:t>
    </dgm:pt>
    <dgm:pt modelId="{289AD4E9-C8EF-4675-B65F-4C8B2956EE53}" type="parTrans" cxnId="{633CA17D-9DE2-49B7-9CA0-1B2217125393}">
      <dgm:prSet/>
      <dgm:spPr/>
      <dgm:t>
        <a:bodyPr/>
        <a:lstStyle/>
        <a:p>
          <a:endParaRPr lang="en-US"/>
        </a:p>
      </dgm:t>
    </dgm:pt>
    <dgm:pt modelId="{5426A63F-C2E1-4725-884B-750593321E94}" type="sibTrans" cxnId="{633CA17D-9DE2-49B7-9CA0-1B2217125393}">
      <dgm:prSet/>
      <dgm:spPr/>
      <dgm:t>
        <a:bodyPr/>
        <a:lstStyle/>
        <a:p>
          <a:endParaRPr lang="en-US"/>
        </a:p>
      </dgm:t>
    </dgm:pt>
    <dgm:pt modelId="{87F8167E-8172-4665-AC3A-F92ACAF6E9F5}">
      <dgm:prSet phldrT="[Text]"/>
      <dgm:spPr/>
      <dgm:t>
        <a:bodyPr/>
        <a:lstStyle/>
        <a:p>
          <a:r>
            <a:rPr lang="en-US" dirty="0"/>
            <a:t>Lawful Permanent Resident (LPR)</a:t>
          </a:r>
        </a:p>
      </dgm:t>
    </dgm:pt>
    <dgm:pt modelId="{4ACF0295-21F6-4DAA-AFDE-796CDC989338}" type="parTrans" cxnId="{53DF7F80-09BB-489E-BCFC-DE01472F395A}">
      <dgm:prSet/>
      <dgm:spPr/>
      <dgm:t>
        <a:bodyPr/>
        <a:lstStyle/>
        <a:p>
          <a:endParaRPr lang="en-US"/>
        </a:p>
      </dgm:t>
    </dgm:pt>
    <dgm:pt modelId="{928D3589-4219-4EF7-A166-2FCD16D69F48}" type="sibTrans" cxnId="{53DF7F80-09BB-489E-BCFC-DE01472F395A}">
      <dgm:prSet/>
      <dgm:spPr/>
      <dgm:t>
        <a:bodyPr/>
        <a:lstStyle/>
        <a:p>
          <a:endParaRPr lang="en-US"/>
        </a:p>
      </dgm:t>
    </dgm:pt>
    <dgm:pt modelId="{CEF9A577-123A-43DD-81B7-F116F5781AFC}">
      <dgm:prSet phldrT="[Text]"/>
      <dgm:spPr/>
      <dgm:t>
        <a:bodyPr/>
        <a:lstStyle/>
        <a:p>
          <a:r>
            <a:rPr lang="en-US" dirty="0"/>
            <a:t>POSABAG</a:t>
          </a:r>
        </a:p>
      </dgm:t>
    </dgm:pt>
    <dgm:pt modelId="{39B80594-B1ED-4BE0-B667-E5ABC42DDACB}" type="parTrans" cxnId="{5405FD5C-9EA8-4E33-9494-A41A0BF71FB7}">
      <dgm:prSet/>
      <dgm:spPr/>
      <dgm:t>
        <a:bodyPr/>
        <a:lstStyle/>
        <a:p>
          <a:endParaRPr lang="en-US"/>
        </a:p>
      </dgm:t>
    </dgm:pt>
    <dgm:pt modelId="{8EB45FED-1A35-416D-A726-F2FB225320BC}" type="sibTrans" cxnId="{5405FD5C-9EA8-4E33-9494-A41A0BF71FB7}">
      <dgm:prSet/>
      <dgm:spPr/>
      <dgm:t>
        <a:bodyPr/>
        <a:lstStyle/>
        <a:p>
          <a:endParaRPr lang="en-US"/>
        </a:p>
      </dgm:t>
    </dgm:pt>
    <dgm:pt modelId="{64D46384-0CC9-48DB-A8EA-AF758D432236}">
      <dgm:prSet phldrT="[Text]"/>
      <dgm:spPr/>
      <dgm:t>
        <a:bodyPr/>
        <a:lstStyle/>
        <a:p>
          <a:r>
            <a:rPr lang="en-US" dirty="0"/>
            <a:t>Order of Supervision</a:t>
          </a:r>
        </a:p>
      </dgm:t>
    </dgm:pt>
    <dgm:pt modelId="{94A64D42-387B-4F80-8BAB-DA82D7E60D5E}" type="parTrans" cxnId="{F13858F9-E432-4FAD-987E-58F032CD57B6}">
      <dgm:prSet/>
      <dgm:spPr/>
      <dgm:t>
        <a:bodyPr/>
        <a:lstStyle/>
        <a:p>
          <a:endParaRPr lang="en-US"/>
        </a:p>
      </dgm:t>
    </dgm:pt>
    <dgm:pt modelId="{3BC7AA69-4461-4CAC-AF79-67E7B86F2298}" type="sibTrans" cxnId="{F13858F9-E432-4FAD-987E-58F032CD57B6}">
      <dgm:prSet/>
      <dgm:spPr/>
      <dgm:t>
        <a:bodyPr/>
        <a:lstStyle/>
        <a:p>
          <a:endParaRPr lang="en-US"/>
        </a:p>
      </dgm:t>
    </dgm:pt>
    <dgm:pt modelId="{C71C7EBE-8031-45D7-8444-C0409F214BA3}" type="pres">
      <dgm:prSet presAssocID="{4AFB89EF-4AB9-460C-804D-1B3CD8B8077D}" presName="Name0" presStyleCnt="0">
        <dgm:presLayoutVars>
          <dgm:dir/>
          <dgm:resizeHandles val="exact"/>
        </dgm:presLayoutVars>
      </dgm:prSet>
      <dgm:spPr/>
    </dgm:pt>
    <dgm:pt modelId="{2DB7C034-32AA-4A86-84DA-AF94DF8082E4}" type="pres">
      <dgm:prSet presAssocID="{4AFB89EF-4AB9-460C-804D-1B3CD8B8077D}" presName="arrow" presStyleLbl="bgShp" presStyleIdx="0" presStyleCnt="1" custAng="0"/>
      <dgm:spPr/>
    </dgm:pt>
    <dgm:pt modelId="{198307BA-49E6-4C0D-B1D8-2C4C6CFD98D3}" type="pres">
      <dgm:prSet presAssocID="{4AFB89EF-4AB9-460C-804D-1B3CD8B8077D}" presName="points" presStyleCnt="0"/>
      <dgm:spPr/>
    </dgm:pt>
    <dgm:pt modelId="{3B3F0BB0-A583-4279-8CB7-14A4D0C65558}" type="pres">
      <dgm:prSet presAssocID="{82D73A5A-68AA-4FB6-A950-8F67E1B78C70}" presName="compositeA" presStyleCnt="0"/>
      <dgm:spPr/>
    </dgm:pt>
    <dgm:pt modelId="{C94D8873-9C88-4771-87BA-5077BEF22FD9}" type="pres">
      <dgm:prSet presAssocID="{82D73A5A-68AA-4FB6-A950-8F67E1B78C70}" presName="textA" presStyleLbl="revTx" presStyleIdx="0" presStyleCnt="7">
        <dgm:presLayoutVars>
          <dgm:bulletEnabled val="1"/>
        </dgm:presLayoutVars>
      </dgm:prSet>
      <dgm:spPr/>
    </dgm:pt>
    <dgm:pt modelId="{F3162B47-A854-4474-AA92-5F9CBDE3282B}" type="pres">
      <dgm:prSet presAssocID="{82D73A5A-68AA-4FB6-A950-8F67E1B78C70}" presName="circleA" presStyleLbl="node1" presStyleIdx="0" presStyleCnt="7"/>
      <dgm:spPr/>
    </dgm:pt>
    <dgm:pt modelId="{759AF88B-2EAB-43C9-A0C5-23AB85A0E952}" type="pres">
      <dgm:prSet presAssocID="{82D73A5A-68AA-4FB6-A950-8F67E1B78C70}" presName="spaceA" presStyleCnt="0"/>
      <dgm:spPr/>
    </dgm:pt>
    <dgm:pt modelId="{2BA84572-C3D9-4266-9330-FA5098BADF2D}" type="pres">
      <dgm:prSet presAssocID="{1DFC2D39-FC57-4AD9-893F-506B2397341C}" presName="space" presStyleCnt="0"/>
      <dgm:spPr/>
    </dgm:pt>
    <dgm:pt modelId="{BF3E7B7A-54B7-4322-8A1B-79E11864216D}" type="pres">
      <dgm:prSet presAssocID="{64D46384-0CC9-48DB-A8EA-AF758D432236}" presName="compositeB" presStyleCnt="0"/>
      <dgm:spPr/>
    </dgm:pt>
    <dgm:pt modelId="{9C2DF8FC-3C7C-47B2-800A-C7600B34BE5A}" type="pres">
      <dgm:prSet presAssocID="{64D46384-0CC9-48DB-A8EA-AF758D432236}" presName="textB" presStyleLbl="revTx" presStyleIdx="1" presStyleCnt="7">
        <dgm:presLayoutVars>
          <dgm:bulletEnabled val="1"/>
        </dgm:presLayoutVars>
      </dgm:prSet>
      <dgm:spPr/>
    </dgm:pt>
    <dgm:pt modelId="{3A8ABA58-9EDC-46B5-A1C5-984B8957B786}" type="pres">
      <dgm:prSet presAssocID="{64D46384-0CC9-48DB-A8EA-AF758D432236}" presName="circleB" presStyleLbl="node1" presStyleIdx="1" presStyleCnt="7"/>
      <dgm:spPr/>
    </dgm:pt>
    <dgm:pt modelId="{77393FC2-0217-4C7E-907F-879B80A2F2EE}" type="pres">
      <dgm:prSet presAssocID="{64D46384-0CC9-48DB-A8EA-AF758D432236}" presName="spaceB" presStyleCnt="0"/>
      <dgm:spPr/>
    </dgm:pt>
    <dgm:pt modelId="{344B961A-391B-4615-8B90-2A08FC296072}" type="pres">
      <dgm:prSet presAssocID="{3BC7AA69-4461-4CAC-AF79-67E7B86F2298}" presName="space" presStyleCnt="0"/>
      <dgm:spPr/>
    </dgm:pt>
    <dgm:pt modelId="{31BD2E90-6580-442D-B322-D822456D6B74}" type="pres">
      <dgm:prSet presAssocID="{A915F2A3-C8E6-4059-BB6B-829E092E0D80}" presName="compositeA" presStyleCnt="0"/>
      <dgm:spPr/>
    </dgm:pt>
    <dgm:pt modelId="{EC6EA455-CE8C-4951-ADE3-94EBFC39AC07}" type="pres">
      <dgm:prSet presAssocID="{A915F2A3-C8E6-4059-BB6B-829E092E0D80}" presName="textA" presStyleLbl="revTx" presStyleIdx="2" presStyleCnt="7">
        <dgm:presLayoutVars>
          <dgm:bulletEnabled val="1"/>
        </dgm:presLayoutVars>
      </dgm:prSet>
      <dgm:spPr/>
    </dgm:pt>
    <dgm:pt modelId="{2E01D6C9-1FA0-41C7-B6BF-54BB503183AC}" type="pres">
      <dgm:prSet presAssocID="{A915F2A3-C8E6-4059-BB6B-829E092E0D80}" presName="circleA" presStyleLbl="node1" presStyleIdx="2" presStyleCnt="7"/>
      <dgm:spPr/>
    </dgm:pt>
    <dgm:pt modelId="{75BE36CC-8332-421D-95D9-1F70A6887A5D}" type="pres">
      <dgm:prSet presAssocID="{A915F2A3-C8E6-4059-BB6B-829E092E0D80}" presName="spaceA" presStyleCnt="0"/>
      <dgm:spPr/>
    </dgm:pt>
    <dgm:pt modelId="{40AC472C-6E7E-4CD5-A845-2EF4B4E3247A}" type="pres">
      <dgm:prSet presAssocID="{859E073F-1711-4F96-8083-257105E49BA9}" presName="space" presStyleCnt="0"/>
      <dgm:spPr/>
    </dgm:pt>
    <dgm:pt modelId="{FAA0BA40-91B8-4AF0-AB90-C7F83B5B7C53}" type="pres">
      <dgm:prSet presAssocID="{CEF9A577-123A-43DD-81B7-F116F5781AFC}" presName="compositeB" presStyleCnt="0"/>
      <dgm:spPr/>
    </dgm:pt>
    <dgm:pt modelId="{C2B5D074-6301-4253-85D2-6017E7E092A8}" type="pres">
      <dgm:prSet presAssocID="{CEF9A577-123A-43DD-81B7-F116F5781AFC}" presName="textB" presStyleLbl="revTx" presStyleIdx="3" presStyleCnt="7">
        <dgm:presLayoutVars>
          <dgm:bulletEnabled val="1"/>
        </dgm:presLayoutVars>
      </dgm:prSet>
      <dgm:spPr/>
    </dgm:pt>
    <dgm:pt modelId="{54D31E43-2B52-4D95-9DC8-FE4F4952F4CD}" type="pres">
      <dgm:prSet presAssocID="{CEF9A577-123A-43DD-81B7-F116F5781AFC}" presName="circleB" presStyleLbl="node1" presStyleIdx="3" presStyleCnt="7"/>
      <dgm:spPr/>
    </dgm:pt>
    <dgm:pt modelId="{45E3F038-CC0C-4887-9E1D-AE5E31A3D6B7}" type="pres">
      <dgm:prSet presAssocID="{CEF9A577-123A-43DD-81B7-F116F5781AFC}" presName="spaceB" presStyleCnt="0"/>
      <dgm:spPr/>
    </dgm:pt>
    <dgm:pt modelId="{3CB724B6-01FC-4599-8A24-270001E59E65}" type="pres">
      <dgm:prSet presAssocID="{8EB45FED-1A35-416D-A726-F2FB225320BC}" presName="space" presStyleCnt="0"/>
      <dgm:spPr/>
    </dgm:pt>
    <dgm:pt modelId="{E659900B-4053-467D-B578-EAB0D21BE5D7}" type="pres">
      <dgm:prSet presAssocID="{1FAF1BE0-6458-4987-814B-12B45A5DF82D}" presName="compositeA" presStyleCnt="0"/>
      <dgm:spPr/>
    </dgm:pt>
    <dgm:pt modelId="{327F4D23-0922-44CF-BCDD-017D68BCB9E5}" type="pres">
      <dgm:prSet presAssocID="{1FAF1BE0-6458-4987-814B-12B45A5DF82D}" presName="textA" presStyleLbl="revTx" presStyleIdx="4" presStyleCnt="7">
        <dgm:presLayoutVars>
          <dgm:bulletEnabled val="1"/>
        </dgm:presLayoutVars>
      </dgm:prSet>
      <dgm:spPr/>
    </dgm:pt>
    <dgm:pt modelId="{137FABD0-5B12-4468-9D56-641D8767E8A6}" type="pres">
      <dgm:prSet presAssocID="{1FAF1BE0-6458-4987-814B-12B45A5DF82D}" presName="circleA" presStyleLbl="node1" presStyleIdx="4" presStyleCnt="7"/>
      <dgm:spPr/>
    </dgm:pt>
    <dgm:pt modelId="{DCCBE60A-E211-48B3-8DDD-EF48B59F60D9}" type="pres">
      <dgm:prSet presAssocID="{1FAF1BE0-6458-4987-814B-12B45A5DF82D}" presName="spaceA" presStyleCnt="0"/>
      <dgm:spPr/>
    </dgm:pt>
    <dgm:pt modelId="{1CA609EB-0F6D-4434-8F02-759E0A37CBDD}" type="pres">
      <dgm:prSet presAssocID="{F40E29CB-C628-4BA4-8F3B-0ABDBD381A84}" presName="space" presStyleCnt="0"/>
      <dgm:spPr/>
    </dgm:pt>
    <dgm:pt modelId="{1288E4E1-CE3B-4D1C-81E6-AB2792791B73}" type="pres">
      <dgm:prSet presAssocID="{87F8167E-8172-4665-AC3A-F92ACAF6E9F5}" presName="compositeB" presStyleCnt="0"/>
      <dgm:spPr/>
    </dgm:pt>
    <dgm:pt modelId="{327F9406-D452-4CA9-B2C1-2B3F3E6CC6E0}" type="pres">
      <dgm:prSet presAssocID="{87F8167E-8172-4665-AC3A-F92ACAF6E9F5}" presName="textB" presStyleLbl="revTx" presStyleIdx="5" presStyleCnt="7">
        <dgm:presLayoutVars>
          <dgm:bulletEnabled val="1"/>
        </dgm:presLayoutVars>
      </dgm:prSet>
      <dgm:spPr/>
    </dgm:pt>
    <dgm:pt modelId="{6D9015F5-B13F-4A25-8751-359FC7A3194A}" type="pres">
      <dgm:prSet presAssocID="{87F8167E-8172-4665-AC3A-F92ACAF6E9F5}" presName="circleB" presStyleLbl="node1" presStyleIdx="5" presStyleCnt="7"/>
      <dgm:spPr>
        <a:solidFill>
          <a:srgbClr val="7030A0"/>
        </a:solidFill>
      </dgm:spPr>
    </dgm:pt>
    <dgm:pt modelId="{F5AB6EE0-02F2-442F-BB6B-57B336D12FC5}" type="pres">
      <dgm:prSet presAssocID="{87F8167E-8172-4665-AC3A-F92ACAF6E9F5}" presName="spaceB" presStyleCnt="0"/>
      <dgm:spPr/>
    </dgm:pt>
    <dgm:pt modelId="{58538F8B-5FB6-4E9A-882E-B80771610F13}" type="pres">
      <dgm:prSet presAssocID="{928D3589-4219-4EF7-A166-2FCD16D69F48}" presName="space" presStyleCnt="0"/>
      <dgm:spPr/>
    </dgm:pt>
    <dgm:pt modelId="{72AC8233-D87D-4A59-B09D-E1B16A3A9299}" type="pres">
      <dgm:prSet presAssocID="{64B6BAEE-DDEA-458B-842C-68911A1370D0}" presName="compositeA" presStyleCnt="0"/>
      <dgm:spPr/>
    </dgm:pt>
    <dgm:pt modelId="{D4771947-3524-499B-979E-83532FFD1685}" type="pres">
      <dgm:prSet presAssocID="{64B6BAEE-DDEA-458B-842C-68911A1370D0}" presName="textA" presStyleLbl="revTx" presStyleIdx="6" presStyleCnt="7">
        <dgm:presLayoutVars>
          <dgm:bulletEnabled val="1"/>
        </dgm:presLayoutVars>
      </dgm:prSet>
      <dgm:spPr/>
    </dgm:pt>
    <dgm:pt modelId="{E6115C50-D831-4CE8-85F0-B81E5C14741C}" type="pres">
      <dgm:prSet presAssocID="{64B6BAEE-DDEA-458B-842C-68911A1370D0}" presName="circleA" presStyleLbl="node1" presStyleIdx="6" presStyleCnt="7"/>
      <dgm:spPr>
        <a:solidFill>
          <a:srgbClr val="FFC000"/>
        </a:solidFill>
      </dgm:spPr>
    </dgm:pt>
    <dgm:pt modelId="{93FCD22A-99FF-4249-91A0-3053F72310A8}" type="pres">
      <dgm:prSet presAssocID="{64B6BAEE-DDEA-458B-842C-68911A1370D0}" presName="spaceA" presStyleCnt="0"/>
      <dgm:spPr/>
    </dgm:pt>
  </dgm:ptLst>
  <dgm:cxnLst>
    <dgm:cxn modelId="{B253771C-FA34-435E-A74A-F079A09B9E1D}" srcId="{4AFB89EF-4AB9-460C-804D-1B3CD8B8077D}" destId="{1FAF1BE0-6458-4987-814B-12B45A5DF82D}" srcOrd="4" destOrd="0" parTransId="{11827BC7-840B-4DAF-AEFB-FE76749F4D41}" sibTransId="{F40E29CB-C628-4BA4-8F3B-0ABDBD381A84}"/>
    <dgm:cxn modelId="{C0F6A13C-8BD6-4D5E-ADC8-12AAB91E92C1}" type="presOf" srcId="{64B6BAEE-DDEA-458B-842C-68911A1370D0}" destId="{D4771947-3524-499B-979E-83532FFD1685}" srcOrd="0" destOrd="0" presId="urn:microsoft.com/office/officeart/2005/8/layout/hProcess11"/>
    <dgm:cxn modelId="{5405FD5C-9EA8-4E33-9494-A41A0BF71FB7}" srcId="{4AFB89EF-4AB9-460C-804D-1B3CD8B8077D}" destId="{CEF9A577-123A-43DD-81B7-F116F5781AFC}" srcOrd="3" destOrd="0" parTransId="{39B80594-B1ED-4BE0-B667-E5ABC42DDACB}" sibTransId="{8EB45FED-1A35-416D-A726-F2FB225320BC}"/>
    <dgm:cxn modelId="{06BFC243-88DA-4865-98D6-35E89BBB7248}" type="presOf" srcId="{87F8167E-8172-4665-AC3A-F92ACAF6E9F5}" destId="{327F9406-D452-4CA9-B2C1-2B3F3E6CC6E0}" srcOrd="0" destOrd="0" presId="urn:microsoft.com/office/officeart/2005/8/layout/hProcess11"/>
    <dgm:cxn modelId="{3823B444-0CCC-40D9-A14F-002F09479C03}" srcId="{4AFB89EF-4AB9-460C-804D-1B3CD8B8077D}" destId="{A915F2A3-C8E6-4059-BB6B-829E092E0D80}" srcOrd="2" destOrd="0" parTransId="{FF3D722F-BEC0-4BAF-BD5D-99805C79859A}" sibTransId="{859E073F-1711-4F96-8083-257105E49BA9}"/>
    <dgm:cxn modelId="{4C37D249-9251-47E2-9CFC-B71186455D9C}" type="presOf" srcId="{CEF9A577-123A-43DD-81B7-F116F5781AFC}" destId="{C2B5D074-6301-4253-85D2-6017E7E092A8}" srcOrd="0" destOrd="0" presId="urn:microsoft.com/office/officeart/2005/8/layout/hProcess11"/>
    <dgm:cxn modelId="{30B9CB51-430A-4C9C-9D99-8FEB29C0FC81}" type="presOf" srcId="{A915F2A3-C8E6-4059-BB6B-829E092E0D80}" destId="{EC6EA455-CE8C-4951-ADE3-94EBFC39AC07}" srcOrd="0" destOrd="0" presId="urn:microsoft.com/office/officeart/2005/8/layout/hProcess11"/>
    <dgm:cxn modelId="{633CA17D-9DE2-49B7-9CA0-1B2217125393}" srcId="{4AFB89EF-4AB9-460C-804D-1B3CD8B8077D}" destId="{64B6BAEE-DDEA-458B-842C-68911A1370D0}" srcOrd="6" destOrd="0" parTransId="{289AD4E9-C8EF-4675-B65F-4C8B2956EE53}" sibTransId="{5426A63F-C2E1-4725-884B-750593321E94}"/>
    <dgm:cxn modelId="{53DF7F80-09BB-489E-BCFC-DE01472F395A}" srcId="{4AFB89EF-4AB9-460C-804D-1B3CD8B8077D}" destId="{87F8167E-8172-4665-AC3A-F92ACAF6E9F5}" srcOrd="5" destOrd="0" parTransId="{4ACF0295-21F6-4DAA-AFDE-796CDC989338}" sibTransId="{928D3589-4219-4EF7-A166-2FCD16D69F48}"/>
    <dgm:cxn modelId="{1E5861A1-3417-4A57-8AE0-25FDECECB554}" type="presOf" srcId="{64D46384-0CC9-48DB-A8EA-AF758D432236}" destId="{9C2DF8FC-3C7C-47B2-800A-C7600B34BE5A}" srcOrd="0" destOrd="0" presId="urn:microsoft.com/office/officeart/2005/8/layout/hProcess11"/>
    <dgm:cxn modelId="{03C7D2A5-4C41-46DD-AD10-0008B560F011}" type="presOf" srcId="{1FAF1BE0-6458-4987-814B-12B45A5DF82D}" destId="{327F4D23-0922-44CF-BCDD-017D68BCB9E5}" srcOrd="0" destOrd="0" presId="urn:microsoft.com/office/officeart/2005/8/layout/hProcess11"/>
    <dgm:cxn modelId="{35C275A7-2AFC-44F7-970D-1086C85109B7}" srcId="{4AFB89EF-4AB9-460C-804D-1B3CD8B8077D}" destId="{82D73A5A-68AA-4FB6-A950-8F67E1B78C70}" srcOrd="0" destOrd="0" parTransId="{2F856B60-AE1C-449D-9217-2BA4A07F46E7}" sibTransId="{1DFC2D39-FC57-4AD9-893F-506B2397341C}"/>
    <dgm:cxn modelId="{CA8A31D7-722E-4655-9863-F19E59D75478}" type="presOf" srcId="{4AFB89EF-4AB9-460C-804D-1B3CD8B8077D}" destId="{C71C7EBE-8031-45D7-8444-C0409F214BA3}" srcOrd="0" destOrd="0" presId="urn:microsoft.com/office/officeart/2005/8/layout/hProcess11"/>
    <dgm:cxn modelId="{2236B1DF-31FD-4F4C-87D1-8836291CDB4D}" type="presOf" srcId="{82D73A5A-68AA-4FB6-A950-8F67E1B78C70}" destId="{C94D8873-9C88-4771-87BA-5077BEF22FD9}" srcOrd="0" destOrd="0" presId="urn:microsoft.com/office/officeart/2005/8/layout/hProcess11"/>
    <dgm:cxn modelId="{F13858F9-E432-4FAD-987E-58F032CD57B6}" srcId="{4AFB89EF-4AB9-460C-804D-1B3CD8B8077D}" destId="{64D46384-0CC9-48DB-A8EA-AF758D432236}" srcOrd="1" destOrd="0" parTransId="{94A64D42-387B-4F80-8BAB-DA82D7E60D5E}" sibTransId="{3BC7AA69-4461-4CAC-AF79-67E7B86F2298}"/>
    <dgm:cxn modelId="{B0B3AF10-4156-4591-8A4A-041CA6C5D732}" type="presParOf" srcId="{C71C7EBE-8031-45D7-8444-C0409F214BA3}" destId="{2DB7C034-32AA-4A86-84DA-AF94DF8082E4}" srcOrd="0" destOrd="0" presId="urn:microsoft.com/office/officeart/2005/8/layout/hProcess11"/>
    <dgm:cxn modelId="{DBE3C326-1D96-424A-871E-4EF65C8BD97A}" type="presParOf" srcId="{C71C7EBE-8031-45D7-8444-C0409F214BA3}" destId="{198307BA-49E6-4C0D-B1D8-2C4C6CFD98D3}" srcOrd="1" destOrd="0" presId="urn:microsoft.com/office/officeart/2005/8/layout/hProcess11"/>
    <dgm:cxn modelId="{9138E3E2-2600-45A8-94EA-F4059B762897}" type="presParOf" srcId="{198307BA-49E6-4C0D-B1D8-2C4C6CFD98D3}" destId="{3B3F0BB0-A583-4279-8CB7-14A4D0C65558}" srcOrd="0" destOrd="0" presId="urn:microsoft.com/office/officeart/2005/8/layout/hProcess11"/>
    <dgm:cxn modelId="{7ED8698A-A394-4F81-B8A2-90D49171B805}" type="presParOf" srcId="{3B3F0BB0-A583-4279-8CB7-14A4D0C65558}" destId="{C94D8873-9C88-4771-87BA-5077BEF22FD9}" srcOrd="0" destOrd="0" presId="urn:microsoft.com/office/officeart/2005/8/layout/hProcess11"/>
    <dgm:cxn modelId="{FFA83795-04EA-4837-AC17-00293B75A8B7}" type="presParOf" srcId="{3B3F0BB0-A583-4279-8CB7-14A4D0C65558}" destId="{F3162B47-A854-4474-AA92-5F9CBDE3282B}" srcOrd="1" destOrd="0" presId="urn:microsoft.com/office/officeart/2005/8/layout/hProcess11"/>
    <dgm:cxn modelId="{4EECCB87-5A2A-4988-9C67-703920A3F6D6}" type="presParOf" srcId="{3B3F0BB0-A583-4279-8CB7-14A4D0C65558}" destId="{759AF88B-2EAB-43C9-A0C5-23AB85A0E952}" srcOrd="2" destOrd="0" presId="urn:microsoft.com/office/officeart/2005/8/layout/hProcess11"/>
    <dgm:cxn modelId="{3CDBADCE-BB25-49BD-A440-9188597C7CA1}" type="presParOf" srcId="{198307BA-49E6-4C0D-B1D8-2C4C6CFD98D3}" destId="{2BA84572-C3D9-4266-9330-FA5098BADF2D}" srcOrd="1" destOrd="0" presId="urn:microsoft.com/office/officeart/2005/8/layout/hProcess11"/>
    <dgm:cxn modelId="{E092C005-11CE-45DF-B35E-29BBCE4A4446}" type="presParOf" srcId="{198307BA-49E6-4C0D-B1D8-2C4C6CFD98D3}" destId="{BF3E7B7A-54B7-4322-8A1B-79E11864216D}" srcOrd="2" destOrd="0" presId="urn:microsoft.com/office/officeart/2005/8/layout/hProcess11"/>
    <dgm:cxn modelId="{BC19E47B-8689-443B-9347-2713CCF16886}" type="presParOf" srcId="{BF3E7B7A-54B7-4322-8A1B-79E11864216D}" destId="{9C2DF8FC-3C7C-47B2-800A-C7600B34BE5A}" srcOrd="0" destOrd="0" presId="urn:microsoft.com/office/officeart/2005/8/layout/hProcess11"/>
    <dgm:cxn modelId="{F6024131-3A5B-4FB2-A57D-1BD3D0B4C1B1}" type="presParOf" srcId="{BF3E7B7A-54B7-4322-8A1B-79E11864216D}" destId="{3A8ABA58-9EDC-46B5-A1C5-984B8957B786}" srcOrd="1" destOrd="0" presId="urn:microsoft.com/office/officeart/2005/8/layout/hProcess11"/>
    <dgm:cxn modelId="{30D8053F-CCCE-43F6-B620-2C29DA06D8D0}" type="presParOf" srcId="{BF3E7B7A-54B7-4322-8A1B-79E11864216D}" destId="{77393FC2-0217-4C7E-907F-879B80A2F2EE}" srcOrd="2" destOrd="0" presId="urn:microsoft.com/office/officeart/2005/8/layout/hProcess11"/>
    <dgm:cxn modelId="{E9AB579E-C655-4CEC-A52F-3A1C541EB92D}" type="presParOf" srcId="{198307BA-49E6-4C0D-B1D8-2C4C6CFD98D3}" destId="{344B961A-391B-4615-8B90-2A08FC296072}" srcOrd="3" destOrd="0" presId="urn:microsoft.com/office/officeart/2005/8/layout/hProcess11"/>
    <dgm:cxn modelId="{EF2E20B6-9E0C-418C-8554-137263CD08FE}" type="presParOf" srcId="{198307BA-49E6-4C0D-B1D8-2C4C6CFD98D3}" destId="{31BD2E90-6580-442D-B322-D822456D6B74}" srcOrd="4" destOrd="0" presId="urn:microsoft.com/office/officeart/2005/8/layout/hProcess11"/>
    <dgm:cxn modelId="{AE341EA0-F507-412F-9194-47459425BD64}" type="presParOf" srcId="{31BD2E90-6580-442D-B322-D822456D6B74}" destId="{EC6EA455-CE8C-4951-ADE3-94EBFC39AC07}" srcOrd="0" destOrd="0" presId="urn:microsoft.com/office/officeart/2005/8/layout/hProcess11"/>
    <dgm:cxn modelId="{104CCB13-1A60-4A96-9DDA-FF937EC0E3BA}" type="presParOf" srcId="{31BD2E90-6580-442D-B322-D822456D6B74}" destId="{2E01D6C9-1FA0-41C7-B6BF-54BB503183AC}" srcOrd="1" destOrd="0" presId="urn:microsoft.com/office/officeart/2005/8/layout/hProcess11"/>
    <dgm:cxn modelId="{70EBAE94-600A-4638-9908-954F15C95625}" type="presParOf" srcId="{31BD2E90-6580-442D-B322-D822456D6B74}" destId="{75BE36CC-8332-421D-95D9-1F70A6887A5D}" srcOrd="2" destOrd="0" presId="urn:microsoft.com/office/officeart/2005/8/layout/hProcess11"/>
    <dgm:cxn modelId="{1097BB19-8906-4B02-90BC-6CAAC6C313A2}" type="presParOf" srcId="{198307BA-49E6-4C0D-B1D8-2C4C6CFD98D3}" destId="{40AC472C-6E7E-4CD5-A845-2EF4B4E3247A}" srcOrd="5" destOrd="0" presId="urn:microsoft.com/office/officeart/2005/8/layout/hProcess11"/>
    <dgm:cxn modelId="{93A5698E-DC40-487E-AA10-18A7B1649704}" type="presParOf" srcId="{198307BA-49E6-4C0D-B1D8-2C4C6CFD98D3}" destId="{FAA0BA40-91B8-4AF0-AB90-C7F83B5B7C53}" srcOrd="6" destOrd="0" presId="urn:microsoft.com/office/officeart/2005/8/layout/hProcess11"/>
    <dgm:cxn modelId="{B18B0836-CFDA-4CE8-BEE3-DE2A98FB30AD}" type="presParOf" srcId="{FAA0BA40-91B8-4AF0-AB90-C7F83B5B7C53}" destId="{C2B5D074-6301-4253-85D2-6017E7E092A8}" srcOrd="0" destOrd="0" presId="urn:microsoft.com/office/officeart/2005/8/layout/hProcess11"/>
    <dgm:cxn modelId="{9824A744-2402-43D1-9126-D496E2D3F465}" type="presParOf" srcId="{FAA0BA40-91B8-4AF0-AB90-C7F83B5B7C53}" destId="{54D31E43-2B52-4D95-9DC8-FE4F4952F4CD}" srcOrd="1" destOrd="0" presId="urn:microsoft.com/office/officeart/2005/8/layout/hProcess11"/>
    <dgm:cxn modelId="{2F608AC8-6E6E-44D5-8A3B-41DC5F967483}" type="presParOf" srcId="{FAA0BA40-91B8-4AF0-AB90-C7F83B5B7C53}" destId="{45E3F038-CC0C-4887-9E1D-AE5E31A3D6B7}" srcOrd="2" destOrd="0" presId="urn:microsoft.com/office/officeart/2005/8/layout/hProcess11"/>
    <dgm:cxn modelId="{46A0C138-4798-4B62-9343-CE62BBAD9E24}" type="presParOf" srcId="{198307BA-49E6-4C0D-B1D8-2C4C6CFD98D3}" destId="{3CB724B6-01FC-4599-8A24-270001E59E65}" srcOrd="7" destOrd="0" presId="urn:microsoft.com/office/officeart/2005/8/layout/hProcess11"/>
    <dgm:cxn modelId="{7DE89629-8C1A-44E1-A901-D8E0FFC12C24}" type="presParOf" srcId="{198307BA-49E6-4C0D-B1D8-2C4C6CFD98D3}" destId="{E659900B-4053-467D-B578-EAB0D21BE5D7}" srcOrd="8" destOrd="0" presId="urn:microsoft.com/office/officeart/2005/8/layout/hProcess11"/>
    <dgm:cxn modelId="{42A41AB3-B7F6-4AA7-8DEE-3E0D0BED1A09}" type="presParOf" srcId="{E659900B-4053-467D-B578-EAB0D21BE5D7}" destId="{327F4D23-0922-44CF-BCDD-017D68BCB9E5}" srcOrd="0" destOrd="0" presId="urn:microsoft.com/office/officeart/2005/8/layout/hProcess11"/>
    <dgm:cxn modelId="{F0A9C2B9-79E7-4B03-8F7C-B92F0FDD4F72}" type="presParOf" srcId="{E659900B-4053-467D-B578-EAB0D21BE5D7}" destId="{137FABD0-5B12-4468-9D56-641D8767E8A6}" srcOrd="1" destOrd="0" presId="urn:microsoft.com/office/officeart/2005/8/layout/hProcess11"/>
    <dgm:cxn modelId="{A9BD9AF0-47B1-4731-BAE0-CC3B7BAC7F27}" type="presParOf" srcId="{E659900B-4053-467D-B578-EAB0D21BE5D7}" destId="{DCCBE60A-E211-48B3-8DDD-EF48B59F60D9}" srcOrd="2" destOrd="0" presId="urn:microsoft.com/office/officeart/2005/8/layout/hProcess11"/>
    <dgm:cxn modelId="{DB03A44E-E883-458E-BF13-8492220036CD}" type="presParOf" srcId="{198307BA-49E6-4C0D-B1D8-2C4C6CFD98D3}" destId="{1CA609EB-0F6D-4434-8F02-759E0A37CBDD}" srcOrd="9" destOrd="0" presId="urn:microsoft.com/office/officeart/2005/8/layout/hProcess11"/>
    <dgm:cxn modelId="{78F8C71B-0C3A-470A-8495-272DE65C27A0}" type="presParOf" srcId="{198307BA-49E6-4C0D-B1D8-2C4C6CFD98D3}" destId="{1288E4E1-CE3B-4D1C-81E6-AB2792791B73}" srcOrd="10" destOrd="0" presId="urn:microsoft.com/office/officeart/2005/8/layout/hProcess11"/>
    <dgm:cxn modelId="{6A6972D0-8C93-4EEB-880A-C33E927D3164}" type="presParOf" srcId="{1288E4E1-CE3B-4D1C-81E6-AB2792791B73}" destId="{327F9406-D452-4CA9-B2C1-2B3F3E6CC6E0}" srcOrd="0" destOrd="0" presId="urn:microsoft.com/office/officeart/2005/8/layout/hProcess11"/>
    <dgm:cxn modelId="{100CF0F0-9566-4F92-85BA-785E4F46D47B}" type="presParOf" srcId="{1288E4E1-CE3B-4D1C-81E6-AB2792791B73}" destId="{6D9015F5-B13F-4A25-8751-359FC7A3194A}" srcOrd="1" destOrd="0" presId="urn:microsoft.com/office/officeart/2005/8/layout/hProcess11"/>
    <dgm:cxn modelId="{C469D75E-D00B-4742-936B-3D4260245686}" type="presParOf" srcId="{1288E4E1-CE3B-4D1C-81E6-AB2792791B73}" destId="{F5AB6EE0-02F2-442F-BB6B-57B336D12FC5}" srcOrd="2" destOrd="0" presId="urn:microsoft.com/office/officeart/2005/8/layout/hProcess11"/>
    <dgm:cxn modelId="{B25EA734-D2BB-47D3-AFC0-B823573A7A4B}" type="presParOf" srcId="{198307BA-49E6-4C0D-B1D8-2C4C6CFD98D3}" destId="{58538F8B-5FB6-4E9A-882E-B80771610F13}" srcOrd="11" destOrd="0" presId="urn:microsoft.com/office/officeart/2005/8/layout/hProcess11"/>
    <dgm:cxn modelId="{F766DB14-CF73-42D4-A024-921549CFE829}" type="presParOf" srcId="{198307BA-49E6-4C0D-B1D8-2C4C6CFD98D3}" destId="{72AC8233-D87D-4A59-B09D-E1B16A3A9299}" srcOrd="12" destOrd="0" presId="urn:microsoft.com/office/officeart/2005/8/layout/hProcess11"/>
    <dgm:cxn modelId="{D6F4DB37-7F77-4C49-BE9A-3C349EC52F86}" type="presParOf" srcId="{72AC8233-D87D-4A59-B09D-E1B16A3A9299}" destId="{D4771947-3524-499B-979E-83532FFD1685}" srcOrd="0" destOrd="0" presId="urn:microsoft.com/office/officeart/2005/8/layout/hProcess11"/>
    <dgm:cxn modelId="{3EC7B731-06B4-453D-A5ED-BE1AE3D12187}" type="presParOf" srcId="{72AC8233-D87D-4A59-B09D-E1B16A3A9299}" destId="{E6115C50-D831-4CE8-85F0-B81E5C14741C}" srcOrd="1" destOrd="0" presId="urn:microsoft.com/office/officeart/2005/8/layout/hProcess11"/>
    <dgm:cxn modelId="{88EFFC10-1DE3-44D5-B472-B0A0BC54DCDE}" type="presParOf" srcId="{72AC8233-D87D-4A59-B09D-E1B16A3A9299}" destId="{93FCD22A-99FF-4249-91A0-3053F72310A8}"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FB89EF-4AB9-460C-804D-1B3CD8B8077D}" type="doc">
      <dgm:prSet loTypeId="urn:microsoft.com/office/officeart/2005/8/layout/hProcess11" loCatId="process" qsTypeId="urn:microsoft.com/office/officeart/2005/8/quickstyle/simple1" qsCatId="simple" csTypeId="urn:microsoft.com/office/officeart/2005/8/colors/accent1_2" csCatId="accent1" phldr="1"/>
      <dgm:spPr/>
    </dgm:pt>
    <dgm:pt modelId="{A915F2A3-C8E6-4059-BB6B-829E092E0D80}">
      <dgm:prSet phldrT="[Text]"/>
      <dgm:spPr/>
      <dgm:t>
        <a:bodyPr/>
        <a:lstStyle/>
        <a:p>
          <a:r>
            <a:rPr lang="en-US" dirty="0"/>
            <a:t>Deferred Action</a:t>
          </a:r>
        </a:p>
      </dgm:t>
    </dgm:pt>
    <dgm:pt modelId="{FF3D722F-BEC0-4BAF-BD5D-99805C79859A}" type="parTrans" cxnId="{3823B444-0CCC-40D9-A14F-002F09479C03}">
      <dgm:prSet/>
      <dgm:spPr/>
      <dgm:t>
        <a:bodyPr/>
        <a:lstStyle/>
        <a:p>
          <a:endParaRPr lang="en-US"/>
        </a:p>
      </dgm:t>
    </dgm:pt>
    <dgm:pt modelId="{859E073F-1711-4F96-8083-257105E49BA9}" type="sibTrans" cxnId="{3823B444-0CCC-40D9-A14F-002F09479C03}">
      <dgm:prSet/>
      <dgm:spPr/>
      <dgm:t>
        <a:bodyPr/>
        <a:lstStyle/>
        <a:p>
          <a:endParaRPr lang="en-US"/>
        </a:p>
      </dgm:t>
    </dgm:pt>
    <dgm:pt modelId="{1FAF1BE0-6458-4987-814B-12B45A5DF82D}">
      <dgm:prSet phldrT="[Text]"/>
      <dgm:spPr/>
      <dgm:t>
        <a:bodyPr/>
        <a:lstStyle/>
        <a:p>
          <a:r>
            <a:rPr lang="en-US" dirty="0"/>
            <a:t>Nonimmigrant Visa Holder</a:t>
          </a:r>
        </a:p>
      </dgm:t>
    </dgm:pt>
    <dgm:pt modelId="{11827BC7-840B-4DAF-AEFB-FE76749F4D41}" type="parTrans" cxnId="{B253771C-FA34-435E-A74A-F079A09B9E1D}">
      <dgm:prSet/>
      <dgm:spPr/>
      <dgm:t>
        <a:bodyPr/>
        <a:lstStyle/>
        <a:p>
          <a:endParaRPr lang="en-US"/>
        </a:p>
      </dgm:t>
    </dgm:pt>
    <dgm:pt modelId="{F40E29CB-C628-4BA4-8F3B-0ABDBD381A84}" type="sibTrans" cxnId="{B253771C-FA34-435E-A74A-F079A09B9E1D}">
      <dgm:prSet/>
      <dgm:spPr/>
      <dgm:t>
        <a:bodyPr/>
        <a:lstStyle/>
        <a:p>
          <a:endParaRPr lang="en-US"/>
        </a:p>
      </dgm:t>
    </dgm:pt>
    <dgm:pt modelId="{82D73A5A-68AA-4FB6-A950-8F67E1B78C70}">
      <dgm:prSet phldrT="[Text]"/>
      <dgm:spPr/>
      <dgm:t>
        <a:bodyPr/>
        <a:lstStyle/>
        <a:p>
          <a:r>
            <a:rPr lang="en-US" dirty="0"/>
            <a:t>Undocumented</a:t>
          </a:r>
        </a:p>
      </dgm:t>
    </dgm:pt>
    <dgm:pt modelId="{2F856B60-AE1C-449D-9217-2BA4A07F46E7}" type="parTrans" cxnId="{35C275A7-2AFC-44F7-970D-1086C85109B7}">
      <dgm:prSet/>
      <dgm:spPr/>
      <dgm:t>
        <a:bodyPr/>
        <a:lstStyle/>
        <a:p>
          <a:endParaRPr lang="en-US"/>
        </a:p>
      </dgm:t>
    </dgm:pt>
    <dgm:pt modelId="{1DFC2D39-FC57-4AD9-893F-506B2397341C}" type="sibTrans" cxnId="{35C275A7-2AFC-44F7-970D-1086C85109B7}">
      <dgm:prSet/>
      <dgm:spPr/>
      <dgm:t>
        <a:bodyPr/>
        <a:lstStyle/>
        <a:p>
          <a:endParaRPr lang="en-US"/>
        </a:p>
      </dgm:t>
    </dgm:pt>
    <dgm:pt modelId="{64B6BAEE-DDEA-458B-842C-68911A1370D0}">
      <dgm:prSet phldrT="[Text]"/>
      <dgm:spPr/>
      <dgm:t>
        <a:bodyPr/>
        <a:lstStyle/>
        <a:p>
          <a:r>
            <a:rPr lang="en-US" dirty="0"/>
            <a:t>U.S. Citizen</a:t>
          </a:r>
        </a:p>
      </dgm:t>
    </dgm:pt>
    <dgm:pt modelId="{289AD4E9-C8EF-4675-B65F-4C8B2956EE53}" type="parTrans" cxnId="{633CA17D-9DE2-49B7-9CA0-1B2217125393}">
      <dgm:prSet/>
      <dgm:spPr/>
      <dgm:t>
        <a:bodyPr/>
        <a:lstStyle/>
        <a:p>
          <a:endParaRPr lang="en-US"/>
        </a:p>
      </dgm:t>
    </dgm:pt>
    <dgm:pt modelId="{5426A63F-C2E1-4725-884B-750593321E94}" type="sibTrans" cxnId="{633CA17D-9DE2-49B7-9CA0-1B2217125393}">
      <dgm:prSet/>
      <dgm:spPr/>
      <dgm:t>
        <a:bodyPr/>
        <a:lstStyle/>
        <a:p>
          <a:endParaRPr lang="en-US"/>
        </a:p>
      </dgm:t>
    </dgm:pt>
    <dgm:pt modelId="{87F8167E-8172-4665-AC3A-F92ACAF6E9F5}">
      <dgm:prSet phldrT="[Text]"/>
      <dgm:spPr/>
      <dgm:t>
        <a:bodyPr/>
        <a:lstStyle/>
        <a:p>
          <a:r>
            <a:rPr lang="en-US" dirty="0"/>
            <a:t>Lawful Permanent Resident (LPR)</a:t>
          </a:r>
        </a:p>
      </dgm:t>
    </dgm:pt>
    <dgm:pt modelId="{4ACF0295-21F6-4DAA-AFDE-796CDC989338}" type="parTrans" cxnId="{53DF7F80-09BB-489E-BCFC-DE01472F395A}">
      <dgm:prSet/>
      <dgm:spPr/>
      <dgm:t>
        <a:bodyPr/>
        <a:lstStyle/>
        <a:p>
          <a:endParaRPr lang="en-US"/>
        </a:p>
      </dgm:t>
    </dgm:pt>
    <dgm:pt modelId="{928D3589-4219-4EF7-A166-2FCD16D69F48}" type="sibTrans" cxnId="{53DF7F80-09BB-489E-BCFC-DE01472F395A}">
      <dgm:prSet/>
      <dgm:spPr/>
      <dgm:t>
        <a:bodyPr/>
        <a:lstStyle/>
        <a:p>
          <a:endParaRPr lang="en-US"/>
        </a:p>
      </dgm:t>
    </dgm:pt>
    <dgm:pt modelId="{CEF9A577-123A-43DD-81B7-F116F5781AFC}">
      <dgm:prSet phldrT="[Text]"/>
      <dgm:spPr/>
      <dgm:t>
        <a:bodyPr/>
        <a:lstStyle/>
        <a:p>
          <a:r>
            <a:rPr lang="en-US" dirty="0"/>
            <a:t>POSABAG</a:t>
          </a:r>
        </a:p>
      </dgm:t>
    </dgm:pt>
    <dgm:pt modelId="{39B80594-B1ED-4BE0-B667-E5ABC42DDACB}" type="parTrans" cxnId="{5405FD5C-9EA8-4E33-9494-A41A0BF71FB7}">
      <dgm:prSet/>
      <dgm:spPr/>
      <dgm:t>
        <a:bodyPr/>
        <a:lstStyle/>
        <a:p>
          <a:endParaRPr lang="en-US"/>
        </a:p>
      </dgm:t>
    </dgm:pt>
    <dgm:pt modelId="{8EB45FED-1A35-416D-A726-F2FB225320BC}" type="sibTrans" cxnId="{5405FD5C-9EA8-4E33-9494-A41A0BF71FB7}">
      <dgm:prSet/>
      <dgm:spPr/>
      <dgm:t>
        <a:bodyPr/>
        <a:lstStyle/>
        <a:p>
          <a:endParaRPr lang="en-US"/>
        </a:p>
      </dgm:t>
    </dgm:pt>
    <dgm:pt modelId="{64D46384-0CC9-48DB-A8EA-AF758D432236}">
      <dgm:prSet phldrT="[Text]"/>
      <dgm:spPr/>
      <dgm:t>
        <a:bodyPr/>
        <a:lstStyle/>
        <a:p>
          <a:r>
            <a:rPr lang="en-US" dirty="0"/>
            <a:t>Order of Supervision</a:t>
          </a:r>
        </a:p>
      </dgm:t>
    </dgm:pt>
    <dgm:pt modelId="{94A64D42-387B-4F80-8BAB-DA82D7E60D5E}" type="parTrans" cxnId="{F13858F9-E432-4FAD-987E-58F032CD57B6}">
      <dgm:prSet/>
      <dgm:spPr/>
      <dgm:t>
        <a:bodyPr/>
        <a:lstStyle/>
        <a:p>
          <a:endParaRPr lang="en-US"/>
        </a:p>
      </dgm:t>
    </dgm:pt>
    <dgm:pt modelId="{3BC7AA69-4461-4CAC-AF79-67E7B86F2298}" type="sibTrans" cxnId="{F13858F9-E432-4FAD-987E-58F032CD57B6}">
      <dgm:prSet/>
      <dgm:spPr/>
      <dgm:t>
        <a:bodyPr/>
        <a:lstStyle/>
        <a:p>
          <a:endParaRPr lang="en-US"/>
        </a:p>
      </dgm:t>
    </dgm:pt>
    <dgm:pt modelId="{C71C7EBE-8031-45D7-8444-C0409F214BA3}" type="pres">
      <dgm:prSet presAssocID="{4AFB89EF-4AB9-460C-804D-1B3CD8B8077D}" presName="Name0" presStyleCnt="0">
        <dgm:presLayoutVars>
          <dgm:dir/>
          <dgm:resizeHandles val="exact"/>
        </dgm:presLayoutVars>
      </dgm:prSet>
      <dgm:spPr/>
    </dgm:pt>
    <dgm:pt modelId="{2DB7C034-32AA-4A86-84DA-AF94DF8082E4}" type="pres">
      <dgm:prSet presAssocID="{4AFB89EF-4AB9-460C-804D-1B3CD8B8077D}" presName="arrow" presStyleLbl="bgShp" presStyleIdx="0" presStyleCnt="1" custAng="0" custLinFactNeighborX="-3128" custLinFactNeighborY="-350"/>
      <dgm:spPr/>
    </dgm:pt>
    <dgm:pt modelId="{198307BA-49E6-4C0D-B1D8-2C4C6CFD98D3}" type="pres">
      <dgm:prSet presAssocID="{4AFB89EF-4AB9-460C-804D-1B3CD8B8077D}" presName="points" presStyleCnt="0"/>
      <dgm:spPr/>
    </dgm:pt>
    <dgm:pt modelId="{3B3F0BB0-A583-4279-8CB7-14A4D0C65558}" type="pres">
      <dgm:prSet presAssocID="{82D73A5A-68AA-4FB6-A950-8F67E1B78C70}" presName="compositeA" presStyleCnt="0"/>
      <dgm:spPr/>
    </dgm:pt>
    <dgm:pt modelId="{C94D8873-9C88-4771-87BA-5077BEF22FD9}" type="pres">
      <dgm:prSet presAssocID="{82D73A5A-68AA-4FB6-A950-8F67E1B78C70}" presName="textA" presStyleLbl="revTx" presStyleIdx="0" presStyleCnt="7">
        <dgm:presLayoutVars>
          <dgm:bulletEnabled val="1"/>
        </dgm:presLayoutVars>
      </dgm:prSet>
      <dgm:spPr/>
    </dgm:pt>
    <dgm:pt modelId="{F3162B47-A854-4474-AA92-5F9CBDE3282B}" type="pres">
      <dgm:prSet presAssocID="{82D73A5A-68AA-4FB6-A950-8F67E1B78C70}" presName="circleA" presStyleLbl="node1" presStyleIdx="0" presStyleCnt="7"/>
      <dgm:spPr/>
    </dgm:pt>
    <dgm:pt modelId="{759AF88B-2EAB-43C9-A0C5-23AB85A0E952}" type="pres">
      <dgm:prSet presAssocID="{82D73A5A-68AA-4FB6-A950-8F67E1B78C70}" presName="spaceA" presStyleCnt="0"/>
      <dgm:spPr/>
    </dgm:pt>
    <dgm:pt modelId="{2BA84572-C3D9-4266-9330-FA5098BADF2D}" type="pres">
      <dgm:prSet presAssocID="{1DFC2D39-FC57-4AD9-893F-506B2397341C}" presName="space" presStyleCnt="0"/>
      <dgm:spPr/>
    </dgm:pt>
    <dgm:pt modelId="{BF3E7B7A-54B7-4322-8A1B-79E11864216D}" type="pres">
      <dgm:prSet presAssocID="{64D46384-0CC9-48DB-A8EA-AF758D432236}" presName="compositeB" presStyleCnt="0"/>
      <dgm:spPr/>
    </dgm:pt>
    <dgm:pt modelId="{9C2DF8FC-3C7C-47B2-800A-C7600B34BE5A}" type="pres">
      <dgm:prSet presAssocID="{64D46384-0CC9-48DB-A8EA-AF758D432236}" presName="textB" presStyleLbl="revTx" presStyleIdx="1" presStyleCnt="7">
        <dgm:presLayoutVars>
          <dgm:bulletEnabled val="1"/>
        </dgm:presLayoutVars>
      </dgm:prSet>
      <dgm:spPr/>
    </dgm:pt>
    <dgm:pt modelId="{3A8ABA58-9EDC-46B5-A1C5-984B8957B786}" type="pres">
      <dgm:prSet presAssocID="{64D46384-0CC9-48DB-A8EA-AF758D432236}" presName="circleB" presStyleLbl="node1" presStyleIdx="1" presStyleCnt="7"/>
      <dgm:spPr/>
    </dgm:pt>
    <dgm:pt modelId="{77393FC2-0217-4C7E-907F-879B80A2F2EE}" type="pres">
      <dgm:prSet presAssocID="{64D46384-0CC9-48DB-A8EA-AF758D432236}" presName="spaceB" presStyleCnt="0"/>
      <dgm:spPr/>
    </dgm:pt>
    <dgm:pt modelId="{344B961A-391B-4615-8B90-2A08FC296072}" type="pres">
      <dgm:prSet presAssocID="{3BC7AA69-4461-4CAC-AF79-67E7B86F2298}" presName="space" presStyleCnt="0"/>
      <dgm:spPr/>
    </dgm:pt>
    <dgm:pt modelId="{31BD2E90-6580-442D-B322-D822456D6B74}" type="pres">
      <dgm:prSet presAssocID="{A915F2A3-C8E6-4059-BB6B-829E092E0D80}" presName="compositeA" presStyleCnt="0"/>
      <dgm:spPr/>
    </dgm:pt>
    <dgm:pt modelId="{EC6EA455-CE8C-4951-ADE3-94EBFC39AC07}" type="pres">
      <dgm:prSet presAssocID="{A915F2A3-C8E6-4059-BB6B-829E092E0D80}" presName="textA" presStyleLbl="revTx" presStyleIdx="2" presStyleCnt="7">
        <dgm:presLayoutVars>
          <dgm:bulletEnabled val="1"/>
        </dgm:presLayoutVars>
      </dgm:prSet>
      <dgm:spPr/>
    </dgm:pt>
    <dgm:pt modelId="{2E01D6C9-1FA0-41C7-B6BF-54BB503183AC}" type="pres">
      <dgm:prSet presAssocID="{A915F2A3-C8E6-4059-BB6B-829E092E0D80}" presName="circleA" presStyleLbl="node1" presStyleIdx="2" presStyleCnt="7"/>
      <dgm:spPr/>
    </dgm:pt>
    <dgm:pt modelId="{75BE36CC-8332-421D-95D9-1F70A6887A5D}" type="pres">
      <dgm:prSet presAssocID="{A915F2A3-C8E6-4059-BB6B-829E092E0D80}" presName="spaceA" presStyleCnt="0"/>
      <dgm:spPr/>
    </dgm:pt>
    <dgm:pt modelId="{40AC472C-6E7E-4CD5-A845-2EF4B4E3247A}" type="pres">
      <dgm:prSet presAssocID="{859E073F-1711-4F96-8083-257105E49BA9}" presName="space" presStyleCnt="0"/>
      <dgm:spPr/>
    </dgm:pt>
    <dgm:pt modelId="{FAA0BA40-91B8-4AF0-AB90-C7F83B5B7C53}" type="pres">
      <dgm:prSet presAssocID="{CEF9A577-123A-43DD-81B7-F116F5781AFC}" presName="compositeB" presStyleCnt="0"/>
      <dgm:spPr/>
    </dgm:pt>
    <dgm:pt modelId="{C2B5D074-6301-4253-85D2-6017E7E092A8}" type="pres">
      <dgm:prSet presAssocID="{CEF9A577-123A-43DD-81B7-F116F5781AFC}" presName="textB" presStyleLbl="revTx" presStyleIdx="3" presStyleCnt="7">
        <dgm:presLayoutVars>
          <dgm:bulletEnabled val="1"/>
        </dgm:presLayoutVars>
      </dgm:prSet>
      <dgm:spPr/>
    </dgm:pt>
    <dgm:pt modelId="{54D31E43-2B52-4D95-9DC8-FE4F4952F4CD}" type="pres">
      <dgm:prSet presAssocID="{CEF9A577-123A-43DD-81B7-F116F5781AFC}" presName="circleB" presStyleLbl="node1" presStyleIdx="3" presStyleCnt="7"/>
      <dgm:spPr/>
    </dgm:pt>
    <dgm:pt modelId="{45E3F038-CC0C-4887-9E1D-AE5E31A3D6B7}" type="pres">
      <dgm:prSet presAssocID="{CEF9A577-123A-43DD-81B7-F116F5781AFC}" presName="spaceB" presStyleCnt="0"/>
      <dgm:spPr/>
    </dgm:pt>
    <dgm:pt modelId="{3CB724B6-01FC-4599-8A24-270001E59E65}" type="pres">
      <dgm:prSet presAssocID="{8EB45FED-1A35-416D-A726-F2FB225320BC}" presName="space" presStyleCnt="0"/>
      <dgm:spPr/>
    </dgm:pt>
    <dgm:pt modelId="{E659900B-4053-467D-B578-EAB0D21BE5D7}" type="pres">
      <dgm:prSet presAssocID="{1FAF1BE0-6458-4987-814B-12B45A5DF82D}" presName="compositeA" presStyleCnt="0"/>
      <dgm:spPr/>
    </dgm:pt>
    <dgm:pt modelId="{327F4D23-0922-44CF-BCDD-017D68BCB9E5}" type="pres">
      <dgm:prSet presAssocID="{1FAF1BE0-6458-4987-814B-12B45A5DF82D}" presName="textA" presStyleLbl="revTx" presStyleIdx="4" presStyleCnt="7">
        <dgm:presLayoutVars>
          <dgm:bulletEnabled val="1"/>
        </dgm:presLayoutVars>
      </dgm:prSet>
      <dgm:spPr/>
    </dgm:pt>
    <dgm:pt modelId="{137FABD0-5B12-4468-9D56-641D8767E8A6}" type="pres">
      <dgm:prSet presAssocID="{1FAF1BE0-6458-4987-814B-12B45A5DF82D}" presName="circleA" presStyleLbl="node1" presStyleIdx="4" presStyleCnt="7"/>
      <dgm:spPr/>
    </dgm:pt>
    <dgm:pt modelId="{DCCBE60A-E211-48B3-8DDD-EF48B59F60D9}" type="pres">
      <dgm:prSet presAssocID="{1FAF1BE0-6458-4987-814B-12B45A5DF82D}" presName="spaceA" presStyleCnt="0"/>
      <dgm:spPr/>
    </dgm:pt>
    <dgm:pt modelId="{1CA609EB-0F6D-4434-8F02-759E0A37CBDD}" type="pres">
      <dgm:prSet presAssocID="{F40E29CB-C628-4BA4-8F3B-0ABDBD381A84}" presName="space" presStyleCnt="0"/>
      <dgm:spPr/>
    </dgm:pt>
    <dgm:pt modelId="{1288E4E1-CE3B-4D1C-81E6-AB2792791B73}" type="pres">
      <dgm:prSet presAssocID="{87F8167E-8172-4665-AC3A-F92ACAF6E9F5}" presName="compositeB" presStyleCnt="0"/>
      <dgm:spPr/>
    </dgm:pt>
    <dgm:pt modelId="{327F9406-D452-4CA9-B2C1-2B3F3E6CC6E0}" type="pres">
      <dgm:prSet presAssocID="{87F8167E-8172-4665-AC3A-F92ACAF6E9F5}" presName="textB" presStyleLbl="revTx" presStyleIdx="5" presStyleCnt="7">
        <dgm:presLayoutVars>
          <dgm:bulletEnabled val="1"/>
        </dgm:presLayoutVars>
      </dgm:prSet>
      <dgm:spPr/>
    </dgm:pt>
    <dgm:pt modelId="{6D9015F5-B13F-4A25-8751-359FC7A3194A}" type="pres">
      <dgm:prSet presAssocID="{87F8167E-8172-4665-AC3A-F92ACAF6E9F5}" presName="circleB" presStyleLbl="node1" presStyleIdx="5" presStyleCnt="7"/>
      <dgm:spPr>
        <a:solidFill>
          <a:srgbClr val="7030A0"/>
        </a:solidFill>
      </dgm:spPr>
    </dgm:pt>
    <dgm:pt modelId="{F5AB6EE0-02F2-442F-BB6B-57B336D12FC5}" type="pres">
      <dgm:prSet presAssocID="{87F8167E-8172-4665-AC3A-F92ACAF6E9F5}" presName="spaceB" presStyleCnt="0"/>
      <dgm:spPr/>
    </dgm:pt>
    <dgm:pt modelId="{58538F8B-5FB6-4E9A-882E-B80771610F13}" type="pres">
      <dgm:prSet presAssocID="{928D3589-4219-4EF7-A166-2FCD16D69F48}" presName="space" presStyleCnt="0"/>
      <dgm:spPr/>
    </dgm:pt>
    <dgm:pt modelId="{72AC8233-D87D-4A59-B09D-E1B16A3A9299}" type="pres">
      <dgm:prSet presAssocID="{64B6BAEE-DDEA-458B-842C-68911A1370D0}" presName="compositeA" presStyleCnt="0"/>
      <dgm:spPr/>
    </dgm:pt>
    <dgm:pt modelId="{D4771947-3524-499B-979E-83532FFD1685}" type="pres">
      <dgm:prSet presAssocID="{64B6BAEE-DDEA-458B-842C-68911A1370D0}" presName="textA" presStyleLbl="revTx" presStyleIdx="6" presStyleCnt="7">
        <dgm:presLayoutVars>
          <dgm:bulletEnabled val="1"/>
        </dgm:presLayoutVars>
      </dgm:prSet>
      <dgm:spPr/>
    </dgm:pt>
    <dgm:pt modelId="{E6115C50-D831-4CE8-85F0-B81E5C14741C}" type="pres">
      <dgm:prSet presAssocID="{64B6BAEE-DDEA-458B-842C-68911A1370D0}" presName="circleA" presStyleLbl="node1" presStyleIdx="6" presStyleCnt="7"/>
      <dgm:spPr>
        <a:solidFill>
          <a:srgbClr val="FFC000"/>
        </a:solidFill>
      </dgm:spPr>
    </dgm:pt>
    <dgm:pt modelId="{93FCD22A-99FF-4249-91A0-3053F72310A8}" type="pres">
      <dgm:prSet presAssocID="{64B6BAEE-DDEA-458B-842C-68911A1370D0}" presName="spaceA" presStyleCnt="0"/>
      <dgm:spPr/>
    </dgm:pt>
  </dgm:ptLst>
  <dgm:cxnLst>
    <dgm:cxn modelId="{B253771C-FA34-435E-A74A-F079A09B9E1D}" srcId="{4AFB89EF-4AB9-460C-804D-1B3CD8B8077D}" destId="{1FAF1BE0-6458-4987-814B-12B45A5DF82D}" srcOrd="4" destOrd="0" parTransId="{11827BC7-840B-4DAF-AEFB-FE76749F4D41}" sibTransId="{F40E29CB-C628-4BA4-8F3B-0ABDBD381A84}"/>
    <dgm:cxn modelId="{C0F6A13C-8BD6-4D5E-ADC8-12AAB91E92C1}" type="presOf" srcId="{64B6BAEE-DDEA-458B-842C-68911A1370D0}" destId="{D4771947-3524-499B-979E-83532FFD1685}" srcOrd="0" destOrd="0" presId="urn:microsoft.com/office/officeart/2005/8/layout/hProcess11"/>
    <dgm:cxn modelId="{5405FD5C-9EA8-4E33-9494-A41A0BF71FB7}" srcId="{4AFB89EF-4AB9-460C-804D-1B3CD8B8077D}" destId="{CEF9A577-123A-43DD-81B7-F116F5781AFC}" srcOrd="3" destOrd="0" parTransId="{39B80594-B1ED-4BE0-B667-E5ABC42DDACB}" sibTransId="{8EB45FED-1A35-416D-A726-F2FB225320BC}"/>
    <dgm:cxn modelId="{06BFC243-88DA-4865-98D6-35E89BBB7248}" type="presOf" srcId="{87F8167E-8172-4665-AC3A-F92ACAF6E9F5}" destId="{327F9406-D452-4CA9-B2C1-2B3F3E6CC6E0}" srcOrd="0" destOrd="0" presId="urn:microsoft.com/office/officeart/2005/8/layout/hProcess11"/>
    <dgm:cxn modelId="{3823B444-0CCC-40D9-A14F-002F09479C03}" srcId="{4AFB89EF-4AB9-460C-804D-1B3CD8B8077D}" destId="{A915F2A3-C8E6-4059-BB6B-829E092E0D80}" srcOrd="2" destOrd="0" parTransId="{FF3D722F-BEC0-4BAF-BD5D-99805C79859A}" sibTransId="{859E073F-1711-4F96-8083-257105E49BA9}"/>
    <dgm:cxn modelId="{4C37D249-9251-47E2-9CFC-B71186455D9C}" type="presOf" srcId="{CEF9A577-123A-43DD-81B7-F116F5781AFC}" destId="{C2B5D074-6301-4253-85D2-6017E7E092A8}" srcOrd="0" destOrd="0" presId="urn:microsoft.com/office/officeart/2005/8/layout/hProcess11"/>
    <dgm:cxn modelId="{30B9CB51-430A-4C9C-9D99-8FEB29C0FC81}" type="presOf" srcId="{A915F2A3-C8E6-4059-BB6B-829E092E0D80}" destId="{EC6EA455-CE8C-4951-ADE3-94EBFC39AC07}" srcOrd="0" destOrd="0" presId="urn:microsoft.com/office/officeart/2005/8/layout/hProcess11"/>
    <dgm:cxn modelId="{633CA17D-9DE2-49B7-9CA0-1B2217125393}" srcId="{4AFB89EF-4AB9-460C-804D-1B3CD8B8077D}" destId="{64B6BAEE-DDEA-458B-842C-68911A1370D0}" srcOrd="6" destOrd="0" parTransId="{289AD4E9-C8EF-4675-B65F-4C8B2956EE53}" sibTransId="{5426A63F-C2E1-4725-884B-750593321E94}"/>
    <dgm:cxn modelId="{53DF7F80-09BB-489E-BCFC-DE01472F395A}" srcId="{4AFB89EF-4AB9-460C-804D-1B3CD8B8077D}" destId="{87F8167E-8172-4665-AC3A-F92ACAF6E9F5}" srcOrd="5" destOrd="0" parTransId="{4ACF0295-21F6-4DAA-AFDE-796CDC989338}" sibTransId="{928D3589-4219-4EF7-A166-2FCD16D69F48}"/>
    <dgm:cxn modelId="{1E5861A1-3417-4A57-8AE0-25FDECECB554}" type="presOf" srcId="{64D46384-0CC9-48DB-A8EA-AF758D432236}" destId="{9C2DF8FC-3C7C-47B2-800A-C7600B34BE5A}" srcOrd="0" destOrd="0" presId="urn:microsoft.com/office/officeart/2005/8/layout/hProcess11"/>
    <dgm:cxn modelId="{03C7D2A5-4C41-46DD-AD10-0008B560F011}" type="presOf" srcId="{1FAF1BE0-6458-4987-814B-12B45A5DF82D}" destId="{327F4D23-0922-44CF-BCDD-017D68BCB9E5}" srcOrd="0" destOrd="0" presId="urn:microsoft.com/office/officeart/2005/8/layout/hProcess11"/>
    <dgm:cxn modelId="{35C275A7-2AFC-44F7-970D-1086C85109B7}" srcId="{4AFB89EF-4AB9-460C-804D-1B3CD8B8077D}" destId="{82D73A5A-68AA-4FB6-A950-8F67E1B78C70}" srcOrd="0" destOrd="0" parTransId="{2F856B60-AE1C-449D-9217-2BA4A07F46E7}" sibTransId="{1DFC2D39-FC57-4AD9-893F-506B2397341C}"/>
    <dgm:cxn modelId="{CA8A31D7-722E-4655-9863-F19E59D75478}" type="presOf" srcId="{4AFB89EF-4AB9-460C-804D-1B3CD8B8077D}" destId="{C71C7EBE-8031-45D7-8444-C0409F214BA3}" srcOrd="0" destOrd="0" presId="urn:microsoft.com/office/officeart/2005/8/layout/hProcess11"/>
    <dgm:cxn modelId="{2236B1DF-31FD-4F4C-87D1-8836291CDB4D}" type="presOf" srcId="{82D73A5A-68AA-4FB6-A950-8F67E1B78C70}" destId="{C94D8873-9C88-4771-87BA-5077BEF22FD9}" srcOrd="0" destOrd="0" presId="urn:microsoft.com/office/officeart/2005/8/layout/hProcess11"/>
    <dgm:cxn modelId="{F13858F9-E432-4FAD-987E-58F032CD57B6}" srcId="{4AFB89EF-4AB9-460C-804D-1B3CD8B8077D}" destId="{64D46384-0CC9-48DB-A8EA-AF758D432236}" srcOrd="1" destOrd="0" parTransId="{94A64D42-387B-4F80-8BAB-DA82D7E60D5E}" sibTransId="{3BC7AA69-4461-4CAC-AF79-67E7B86F2298}"/>
    <dgm:cxn modelId="{B0B3AF10-4156-4591-8A4A-041CA6C5D732}" type="presParOf" srcId="{C71C7EBE-8031-45D7-8444-C0409F214BA3}" destId="{2DB7C034-32AA-4A86-84DA-AF94DF8082E4}" srcOrd="0" destOrd="0" presId="urn:microsoft.com/office/officeart/2005/8/layout/hProcess11"/>
    <dgm:cxn modelId="{DBE3C326-1D96-424A-871E-4EF65C8BD97A}" type="presParOf" srcId="{C71C7EBE-8031-45D7-8444-C0409F214BA3}" destId="{198307BA-49E6-4C0D-B1D8-2C4C6CFD98D3}" srcOrd="1" destOrd="0" presId="urn:microsoft.com/office/officeart/2005/8/layout/hProcess11"/>
    <dgm:cxn modelId="{9138E3E2-2600-45A8-94EA-F4059B762897}" type="presParOf" srcId="{198307BA-49E6-4C0D-B1D8-2C4C6CFD98D3}" destId="{3B3F0BB0-A583-4279-8CB7-14A4D0C65558}" srcOrd="0" destOrd="0" presId="urn:microsoft.com/office/officeart/2005/8/layout/hProcess11"/>
    <dgm:cxn modelId="{7ED8698A-A394-4F81-B8A2-90D49171B805}" type="presParOf" srcId="{3B3F0BB0-A583-4279-8CB7-14A4D0C65558}" destId="{C94D8873-9C88-4771-87BA-5077BEF22FD9}" srcOrd="0" destOrd="0" presId="urn:microsoft.com/office/officeart/2005/8/layout/hProcess11"/>
    <dgm:cxn modelId="{FFA83795-04EA-4837-AC17-00293B75A8B7}" type="presParOf" srcId="{3B3F0BB0-A583-4279-8CB7-14A4D0C65558}" destId="{F3162B47-A854-4474-AA92-5F9CBDE3282B}" srcOrd="1" destOrd="0" presId="urn:microsoft.com/office/officeart/2005/8/layout/hProcess11"/>
    <dgm:cxn modelId="{4EECCB87-5A2A-4988-9C67-703920A3F6D6}" type="presParOf" srcId="{3B3F0BB0-A583-4279-8CB7-14A4D0C65558}" destId="{759AF88B-2EAB-43C9-A0C5-23AB85A0E952}" srcOrd="2" destOrd="0" presId="urn:microsoft.com/office/officeart/2005/8/layout/hProcess11"/>
    <dgm:cxn modelId="{3CDBADCE-BB25-49BD-A440-9188597C7CA1}" type="presParOf" srcId="{198307BA-49E6-4C0D-B1D8-2C4C6CFD98D3}" destId="{2BA84572-C3D9-4266-9330-FA5098BADF2D}" srcOrd="1" destOrd="0" presId="urn:microsoft.com/office/officeart/2005/8/layout/hProcess11"/>
    <dgm:cxn modelId="{E092C005-11CE-45DF-B35E-29BBCE4A4446}" type="presParOf" srcId="{198307BA-49E6-4C0D-B1D8-2C4C6CFD98D3}" destId="{BF3E7B7A-54B7-4322-8A1B-79E11864216D}" srcOrd="2" destOrd="0" presId="urn:microsoft.com/office/officeart/2005/8/layout/hProcess11"/>
    <dgm:cxn modelId="{BC19E47B-8689-443B-9347-2713CCF16886}" type="presParOf" srcId="{BF3E7B7A-54B7-4322-8A1B-79E11864216D}" destId="{9C2DF8FC-3C7C-47B2-800A-C7600B34BE5A}" srcOrd="0" destOrd="0" presId="urn:microsoft.com/office/officeart/2005/8/layout/hProcess11"/>
    <dgm:cxn modelId="{F6024131-3A5B-4FB2-A57D-1BD3D0B4C1B1}" type="presParOf" srcId="{BF3E7B7A-54B7-4322-8A1B-79E11864216D}" destId="{3A8ABA58-9EDC-46B5-A1C5-984B8957B786}" srcOrd="1" destOrd="0" presId="urn:microsoft.com/office/officeart/2005/8/layout/hProcess11"/>
    <dgm:cxn modelId="{30D8053F-CCCE-43F6-B620-2C29DA06D8D0}" type="presParOf" srcId="{BF3E7B7A-54B7-4322-8A1B-79E11864216D}" destId="{77393FC2-0217-4C7E-907F-879B80A2F2EE}" srcOrd="2" destOrd="0" presId="urn:microsoft.com/office/officeart/2005/8/layout/hProcess11"/>
    <dgm:cxn modelId="{E9AB579E-C655-4CEC-A52F-3A1C541EB92D}" type="presParOf" srcId="{198307BA-49E6-4C0D-B1D8-2C4C6CFD98D3}" destId="{344B961A-391B-4615-8B90-2A08FC296072}" srcOrd="3" destOrd="0" presId="urn:microsoft.com/office/officeart/2005/8/layout/hProcess11"/>
    <dgm:cxn modelId="{EF2E20B6-9E0C-418C-8554-137263CD08FE}" type="presParOf" srcId="{198307BA-49E6-4C0D-B1D8-2C4C6CFD98D3}" destId="{31BD2E90-6580-442D-B322-D822456D6B74}" srcOrd="4" destOrd="0" presId="urn:microsoft.com/office/officeart/2005/8/layout/hProcess11"/>
    <dgm:cxn modelId="{AE341EA0-F507-412F-9194-47459425BD64}" type="presParOf" srcId="{31BD2E90-6580-442D-B322-D822456D6B74}" destId="{EC6EA455-CE8C-4951-ADE3-94EBFC39AC07}" srcOrd="0" destOrd="0" presId="urn:microsoft.com/office/officeart/2005/8/layout/hProcess11"/>
    <dgm:cxn modelId="{104CCB13-1A60-4A96-9DDA-FF937EC0E3BA}" type="presParOf" srcId="{31BD2E90-6580-442D-B322-D822456D6B74}" destId="{2E01D6C9-1FA0-41C7-B6BF-54BB503183AC}" srcOrd="1" destOrd="0" presId="urn:microsoft.com/office/officeart/2005/8/layout/hProcess11"/>
    <dgm:cxn modelId="{70EBAE94-600A-4638-9908-954F15C95625}" type="presParOf" srcId="{31BD2E90-6580-442D-B322-D822456D6B74}" destId="{75BE36CC-8332-421D-95D9-1F70A6887A5D}" srcOrd="2" destOrd="0" presId="urn:microsoft.com/office/officeart/2005/8/layout/hProcess11"/>
    <dgm:cxn modelId="{1097BB19-8906-4B02-90BC-6CAAC6C313A2}" type="presParOf" srcId="{198307BA-49E6-4C0D-B1D8-2C4C6CFD98D3}" destId="{40AC472C-6E7E-4CD5-A845-2EF4B4E3247A}" srcOrd="5" destOrd="0" presId="urn:microsoft.com/office/officeart/2005/8/layout/hProcess11"/>
    <dgm:cxn modelId="{93A5698E-DC40-487E-AA10-18A7B1649704}" type="presParOf" srcId="{198307BA-49E6-4C0D-B1D8-2C4C6CFD98D3}" destId="{FAA0BA40-91B8-4AF0-AB90-C7F83B5B7C53}" srcOrd="6" destOrd="0" presId="urn:microsoft.com/office/officeart/2005/8/layout/hProcess11"/>
    <dgm:cxn modelId="{B18B0836-CFDA-4CE8-BEE3-DE2A98FB30AD}" type="presParOf" srcId="{FAA0BA40-91B8-4AF0-AB90-C7F83B5B7C53}" destId="{C2B5D074-6301-4253-85D2-6017E7E092A8}" srcOrd="0" destOrd="0" presId="urn:microsoft.com/office/officeart/2005/8/layout/hProcess11"/>
    <dgm:cxn modelId="{9824A744-2402-43D1-9126-D496E2D3F465}" type="presParOf" srcId="{FAA0BA40-91B8-4AF0-AB90-C7F83B5B7C53}" destId="{54D31E43-2B52-4D95-9DC8-FE4F4952F4CD}" srcOrd="1" destOrd="0" presId="urn:microsoft.com/office/officeart/2005/8/layout/hProcess11"/>
    <dgm:cxn modelId="{2F608AC8-6E6E-44D5-8A3B-41DC5F967483}" type="presParOf" srcId="{FAA0BA40-91B8-4AF0-AB90-C7F83B5B7C53}" destId="{45E3F038-CC0C-4887-9E1D-AE5E31A3D6B7}" srcOrd="2" destOrd="0" presId="urn:microsoft.com/office/officeart/2005/8/layout/hProcess11"/>
    <dgm:cxn modelId="{46A0C138-4798-4B62-9343-CE62BBAD9E24}" type="presParOf" srcId="{198307BA-49E6-4C0D-B1D8-2C4C6CFD98D3}" destId="{3CB724B6-01FC-4599-8A24-270001E59E65}" srcOrd="7" destOrd="0" presId="urn:microsoft.com/office/officeart/2005/8/layout/hProcess11"/>
    <dgm:cxn modelId="{7DE89629-8C1A-44E1-A901-D8E0FFC12C24}" type="presParOf" srcId="{198307BA-49E6-4C0D-B1D8-2C4C6CFD98D3}" destId="{E659900B-4053-467D-B578-EAB0D21BE5D7}" srcOrd="8" destOrd="0" presId="urn:microsoft.com/office/officeart/2005/8/layout/hProcess11"/>
    <dgm:cxn modelId="{42A41AB3-B7F6-4AA7-8DEE-3E0D0BED1A09}" type="presParOf" srcId="{E659900B-4053-467D-B578-EAB0D21BE5D7}" destId="{327F4D23-0922-44CF-BCDD-017D68BCB9E5}" srcOrd="0" destOrd="0" presId="urn:microsoft.com/office/officeart/2005/8/layout/hProcess11"/>
    <dgm:cxn modelId="{F0A9C2B9-79E7-4B03-8F7C-B92F0FDD4F72}" type="presParOf" srcId="{E659900B-4053-467D-B578-EAB0D21BE5D7}" destId="{137FABD0-5B12-4468-9D56-641D8767E8A6}" srcOrd="1" destOrd="0" presId="urn:microsoft.com/office/officeart/2005/8/layout/hProcess11"/>
    <dgm:cxn modelId="{A9BD9AF0-47B1-4731-BAE0-CC3B7BAC7F27}" type="presParOf" srcId="{E659900B-4053-467D-B578-EAB0D21BE5D7}" destId="{DCCBE60A-E211-48B3-8DDD-EF48B59F60D9}" srcOrd="2" destOrd="0" presId="urn:microsoft.com/office/officeart/2005/8/layout/hProcess11"/>
    <dgm:cxn modelId="{DB03A44E-E883-458E-BF13-8492220036CD}" type="presParOf" srcId="{198307BA-49E6-4C0D-B1D8-2C4C6CFD98D3}" destId="{1CA609EB-0F6D-4434-8F02-759E0A37CBDD}" srcOrd="9" destOrd="0" presId="urn:microsoft.com/office/officeart/2005/8/layout/hProcess11"/>
    <dgm:cxn modelId="{78F8C71B-0C3A-470A-8495-272DE65C27A0}" type="presParOf" srcId="{198307BA-49E6-4C0D-B1D8-2C4C6CFD98D3}" destId="{1288E4E1-CE3B-4D1C-81E6-AB2792791B73}" srcOrd="10" destOrd="0" presId="urn:microsoft.com/office/officeart/2005/8/layout/hProcess11"/>
    <dgm:cxn modelId="{6A6972D0-8C93-4EEB-880A-C33E927D3164}" type="presParOf" srcId="{1288E4E1-CE3B-4D1C-81E6-AB2792791B73}" destId="{327F9406-D452-4CA9-B2C1-2B3F3E6CC6E0}" srcOrd="0" destOrd="0" presId="urn:microsoft.com/office/officeart/2005/8/layout/hProcess11"/>
    <dgm:cxn modelId="{100CF0F0-9566-4F92-85BA-785E4F46D47B}" type="presParOf" srcId="{1288E4E1-CE3B-4D1C-81E6-AB2792791B73}" destId="{6D9015F5-B13F-4A25-8751-359FC7A3194A}" srcOrd="1" destOrd="0" presId="urn:microsoft.com/office/officeart/2005/8/layout/hProcess11"/>
    <dgm:cxn modelId="{C469D75E-D00B-4742-936B-3D4260245686}" type="presParOf" srcId="{1288E4E1-CE3B-4D1C-81E6-AB2792791B73}" destId="{F5AB6EE0-02F2-442F-BB6B-57B336D12FC5}" srcOrd="2" destOrd="0" presId="urn:microsoft.com/office/officeart/2005/8/layout/hProcess11"/>
    <dgm:cxn modelId="{B25EA734-D2BB-47D3-AFC0-B823573A7A4B}" type="presParOf" srcId="{198307BA-49E6-4C0D-B1D8-2C4C6CFD98D3}" destId="{58538F8B-5FB6-4E9A-882E-B80771610F13}" srcOrd="11" destOrd="0" presId="urn:microsoft.com/office/officeart/2005/8/layout/hProcess11"/>
    <dgm:cxn modelId="{F766DB14-CF73-42D4-A024-921549CFE829}" type="presParOf" srcId="{198307BA-49E6-4C0D-B1D8-2C4C6CFD98D3}" destId="{72AC8233-D87D-4A59-B09D-E1B16A3A9299}" srcOrd="12" destOrd="0" presId="urn:microsoft.com/office/officeart/2005/8/layout/hProcess11"/>
    <dgm:cxn modelId="{D6F4DB37-7F77-4C49-BE9A-3C349EC52F86}" type="presParOf" srcId="{72AC8233-D87D-4A59-B09D-E1B16A3A9299}" destId="{D4771947-3524-499B-979E-83532FFD1685}" srcOrd="0" destOrd="0" presId="urn:microsoft.com/office/officeart/2005/8/layout/hProcess11"/>
    <dgm:cxn modelId="{3EC7B731-06B4-453D-A5ED-BE1AE3D12187}" type="presParOf" srcId="{72AC8233-D87D-4A59-B09D-E1B16A3A9299}" destId="{E6115C50-D831-4CE8-85F0-B81E5C14741C}" srcOrd="1" destOrd="0" presId="urn:microsoft.com/office/officeart/2005/8/layout/hProcess11"/>
    <dgm:cxn modelId="{88EFFC10-1DE3-44D5-B472-B0A0BC54DCDE}" type="presParOf" srcId="{72AC8233-D87D-4A59-B09D-E1B16A3A9299}" destId="{93FCD22A-99FF-4249-91A0-3053F72310A8}"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9D0C5D-0BFA-4ABD-8C9C-DCA326F611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590DE6-99DC-4898-A2DA-51D9359A65F3}">
      <dgm:prSet/>
      <dgm:spPr/>
      <dgm:t>
        <a:bodyPr/>
        <a:lstStyle/>
        <a:p>
          <a:pPr algn="ctr" rtl="0"/>
          <a:r>
            <a:rPr lang="en-US" b="1" dirty="0"/>
            <a:t>Visa and Entry Stamp</a:t>
          </a:r>
          <a:endParaRPr lang="en-US" dirty="0"/>
        </a:p>
      </dgm:t>
    </dgm:pt>
    <dgm:pt modelId="{E0DE6368-1EFB-4C86-81D5-156B8EF93B87}" type="parTrans" cxnId="{46CA1013-AB88-417B-8F69-08A0BA1F2193}">
      <dgm:prSet/>
      <dgm:spPr/>
      <dgm:t>
        <a:bodyPr/>
        <a:lstStyle/>
        <a:p>
          <a:endParaRPr lang="en-US"/>
        </a:p>
      </dgm:t>
    </dgm:pt>
    <dgm:pt modelId="{501B234E-2CD5-46F8-9127-61E60C30358E}" type="sibTrans" cxnId="{46CA1013-AB88-417B-8F69-08A0BA1F2193}">
      <dgm:prSet/>
      <dgm:spPr/>
      <dgm:t>
        <a:bodyPr/>
        <a:lstStyle/>
        <a:p>
          <a:endParaRPr lang="en-US"/>
        </a:p>
      </dgm:t>
    </dgm:pt>
    <dgm:pt modelId="{678F951C-FC8B-40BA-805B-6BA965E46F5B}" type="pres">
      <dgm:prSet presAssocID="{4B9D0C5D-0BFA-4ABD-8C9C-DCA326F611B4}" presName="linear" presStyleCnt="0">
        <dgm:presLayoutVars>
          <dgm:animLvl val="lvl"/>
          <dgm:resizeHandles val="exact"/>
        </dgm:presLayoutVars>
      </dgm:prSet>
      <dgm:spPr/>
    </dgm:pt>
    <dgm:pt modelId="{C7C652BA-AB47-46D9-9E15-4659AA15A447}" type="pres">
      <dgm:prSet presAssocID="{A7590DE6-99DC-4898-A2DA-51D9359A65F3}" presName="parentText" presStyleLbl="node1" presStyleIdx="0" presStyleCnt="1">
        <dgm:presLayoutVars>
          <dgm:chMax val="0"/>
          <dgm:bulletEnabled val="1"/>
        </dgm:presLayoutVars>
      </dgm:prSet>
      <dgm:spPr/>
    </dgm:pt>
  </dgm:ptLst>
  <dgm:cxnLst>
    <dgm:cxn modelId="{46CA1013-AB88-417B-8F69-08A0BA1F2193}" srcId="{4B9D0C5D-0BFA-4ABD-8C9C-DCA326F611B4}" destId="{A7590DE6-99DC-4898-A2DA-51D9359A65F3}" srcOrd="0" destOrd="0" parTransId="{E0DE6368-1EFB-4C86-81D5-156B8EF93B87}" sibTransId="{501B234E-2CD5-46F8-9127-61E60C30358E}"/>
    <dgm:cxn modelId="{0A27F935-0D71-4D57-B31C-11E16E9A4632}" type="presOf" srcId="{4B9D0C5D-0BFA-4ABD-8C9C-DCA326F611B4}" destId="{678F951C-FC8B-40BA-805B-6BA965E46F5B}" srcOrd="0" destOrd="0" presId="urn:microsoft.com/office/officeart/2005/8/layout/vList2"/>
    <dgm:cxn modelId="{E42113D3-D01B-44E9-9CAA-AF1CFE55FA66}" type="presOf" srcId="{A7590DE6-99DC-4898-A2DA-51D9359A65F3}" destId="{C7C652BA-AB47-46D9-9E15-4659AA15A447}" srcOrd="0" destOrd="0" presId="urn:microsoft.com/office/officeart/2005/8/layout/vList2"/>
    <dgm:cxn modelId="{9422A3EB-E3BE-4277-B05E-C42E3792FE13}" type="presParOf" srcId="{678F951C-FC8B-40BA-805B-6BA965E46F5B}" destId="{C7C652BA-AB47-46D9-9E15-4659AA15A44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9D0C5D-0BFA-4ABD-8C9C-DCA326F611B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7590DE6-99DC-4898-A2DA-51D9359A65F3}">
      <dgm:prSet/>
      <dgm:spPr/>
      <dgm:t>
        <a:bodyPr/>
        <a:lstStyle/>
        <a:p>
          <a:pPr algn="ctr" rtl="0"/>
          <a:r>
            <a:rPr lang="en-US" b="1" dirty="0"/>
            <a:t>I-94 with various notations</a:t>
          </a:r>
          <a:endParaRPr lang="en-US" dirty="0"/>
        </a:p>
      </dgm:t>
    </dgm:pt>
    <dgm:pt modelId="{E0DE6368-1EFB-4C86-81D5-156B8EF93B87}" type="parTrans" cxnId="{46CA1013-AB88-417B-8F69-08A0BA1F2193}">
      <dgm:prSet/>
      <dgm:spPr/>
      <dgm:t>
        <a:bodyPr/>
        <a:lstStyle/>
        <a:p>
          <a:endParaRPr lang="en-US"/>
        </a:p>
      </dgm:t>
    </dgm:pt>
    <dgm:pt modelId="{501B234E-2CD5-46F8-9127-61E60C30358E}" type="sibTrans" cxnId="{46CA1013-AB88-417B-8F69-08A0BA1F2193}">
      <dgm:prSet/>
      <dgm:spPr/>
      <dgm:t>
        <a:bodyPr/>
        <a:lstStyle/>
        <a:p>
          <a:endParaRPr lang="en-US"/>
        </a:p>
      </dgm:t>
    </dgm:pt>
    <dgm:pt modelId="{678F951C-FC8B-40BA-805B-6BA965E46F5B}" type="pres">
      <dgm:prSet presAssocID="{4B9D0C5D-0BFA-4ABD-8C9C-DCA326F611B4}" presName="linear" presStyleCnt="0">
        <dgm:presLayoutVars>
          <dgm:animLvl val="lvl"/>
          <dgm:resizeHandles val="exact"/>
        </dgm:presLayoutVars>
      </dgm:prSet>
      <dgm:spPr/>
    </dgm:pt>
    <dgm:pt modelId="{C7C652BA-AB47-46D9-9E15-4659AA15A447}" type="pres">
      <dgm:prSet presAssocID="{A7590DE6-99DC-4898-A2DA-51D9359A65F3}" presName="parentText" presStyleLbl="node1" presStyleIdx="0" presStyleCnt="1" custLinFactNeighborX="-1852" custLinFactNeighborY="1979">
        <dgm:presLayoutVars>
          <dgm:chMax val="0"/>
          <dgm:bulletEnabled val="1"/>
        </dgm:presLayoutVars>
      </dgm:prSet>
      <dgm:spPr/>
    </dgm:pt>
  </dgm:ptLst>
  <dgm:cxnLst>
    <dgm:cxn modelId="{46CA1013-AB88-417B-8F69-08A0BA1F2193}" srcId="{4B9D0C5D-0BFA-4ABD-8C9C-DCA326F611B4}" destId="{A7590DE6-99DC-4898-A2DA-51D9359A65F3}" srcOrd="0" destOrd="0" parTransId="{E0DE6368-1EFB-4C86-81D5-156B8EF93B87}" sibTransId="{501B234E-2CD5-46F8-9127-61E60C30358E}"/>
    <dgm:cxn modelId="{0A27F935-0D71-4D57-B31C-11E16E9A4632}" type="presOf" srcId="{4B9D0C5D-0BFA-4ABD-8C9C-DCA326F611B4}" destId="{678F951C-FC8B-40BA-805B-6BA965E46F5B}" srcOrd="0" destOrd="0" presId="urn:microsoft.com/office/officeart/2005/8/layout/vList2"/>
    <dgm:cxn modelId="{E42113D3-D01B-44E9-9CAA-AF1CFE55FA66}" type="presOf" srcId="{A7590DE6-99DC-4898-A2DA-51D9359A65F3}" destId="{C7C652BA-AB47-46D9-9E15-4659AA15A447}" srcOrd="0" destOrd="0" presId="urn:microsoft.com/office/officeart/2005/8/layout/vList2"/>
    <dgm:cxn modelId="{9422A3EB-E3BE-4277-B05E-C42E3792FE13}" type="presParOf" srcId="{678F951C-FC8B-40BA-805B-6BA965E46F5B}" destId="{C7C652BA-AB47-46D9-9E15-4659AA15A44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30460E-AADA-440D-BE7F-05A6DF671BF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390830D-7FF9-4A19-9A34-3F7A44D206F6}">
      <dgm:prSet/>
      <dgm:spPr/>
      <dgm:t>
        <a:bodyPr/>
        <a:lstStyle/>
        <a:p>
          <a:pPr algn="ctr" rtl="0"/>
          <a:r>
            <a:rPr lang="en-US" b="1" dirty="0"/>
            <a:t>I-94 Refugee</a:t>
          </a:r>
        </a:p>
      </dgm:t>
    </dgm:pt>
    <dgm:pt modelId="{8AE5B08C-5959-47A6-9BEC-E975F184B13B}" type="parTrans" cxnId="{FCE70225-4DDC-47B7-8F28-AD414B9F8608}">
      <dgm:prSet/>
      <dgm:spPr/>
      <dgm:t>
        <a:bodyPr/>
        <a:lstStyle/>
        <a:p>
          <a:endParaRPr lang="en-US"/>
        </a:p>
      </dgm:t>
    </dgm:pt>
    <dgm:pt modelId="{AD64C565-38B0-4194-BFA8-14B9610C0A55}" type="sibTrans" cxnId="{FCE70225-4DDC-47B7-8F28-AD414B9F8608}">
      <dgm:prSet/>
      <dgm:spPr/>
      <dgm:t>
        <a:bodyPr/>
        <a:lstStyle/>
        <a:p>
          <a:endParaRPr lang="en-US"/>
        </a:p>
      </dgm:t>
    </dgm:pt>
    <dgm:pt modelId="{A9EDF0FF-600E-405E-BA4E-ADD955815973}" type="pres">
      <dgm:prSet presAssocID="{A730460E-AADA-440D-BE7F-05A6DF671BFA}" presName="linear" presStyleCnt="0">
        <dgm:presLayoutVars>
          <dgm:animLvl val="lvl"/>
          <dgm:resizeHandles val="exact"/>
        </dgm:presLayoutVars>
      </dgm:prSet>
      <dgm:spPr/>
    </dgm:pt>
    <dgm:pt modelId="{6CC28B0D-1999-4C17-A765-2D5591AC51B7}" type="pres">
      <dgm:prSet presAssocID="{1390830D-7FF9-4A19-9A34-3F7A44D206F6}" presName="parentText" presStyleLbl="node1" presStyleIdx="0" presStyleCnt="1" custLinFactNeighborX="-5556" custLinFactNeighborY="11906">
        <dgm:presLayoutVars>
          <dgm:chMax val="0"/>
          <dgm:bulletEnabled val="1"/>
        </dgm:presLayoutVars>
      </dgm:prSet>
      <dgm:spPr/>
    </dgm:pt>
  </dgm:ptLst>
  <dgm:cxnLst>
    <dgm:cxn modelId="{FCE70225-4DDC-47B7-8F28-AD414B9F8608}" srcId="{A730460E-AADA-440D-BE7F-05A6DF671BFA}" destId="{1390830D-7FF9-4A19-9A34-3F7A44D206F6}" srcOrd="0" destOrd="0" parTransId="{8AE5B08C-5959-47A6-9BEC-E975F184B13B}" sibTransId="{AD64C565-38B0-4194-BFA8-14B9610C0A55}"/>
    <dgm:cxn modelId="{B2E1BA7A-5A1E-4034-8180-96C1D040E2B2}" type="presOf" srcId="{A730460E-AADA-440D-BE7F-05A6DF671BFA}" destId="{A9EDF0FF-600E-405E-BA4E-ADD955815973}" srcOrd="0" destOrd="0" presId="urn:microsoft.com/office/officeart/2005/8/layout/vList2"/>
    <dgm:cxn modelId="{E2C5E0F1-5FA5-401A-942C-D64D4DE6C012}" type="presOf" srcId="{1390830D-7FF9-4A19-9A34-3F7A44D206F6}" destId="{6CC28B0D-1999-4C17-A765-2D5591AC51B7}" srcOrd="0" destOrd="0" presId="urn:microsoft.com/office/officeart/2005/8/layout/vList2"/>
    <dgm:cxn modelId="{09206F9D-C489-4695-AC2D-F7244D506AD2}" type="presParOf" srcId="{A9EDF0FF-600E-405E-BA4E-ADD955815973}" destId="{6CC28B0D-1999-4C17-A765-2D5591AC51B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6670745-E07F-4C9C-92E4-08C194320FB2}"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2588FA96-5A10-49DE-8624-A7E7FD09E22B}" type="pres">
      <dgm:prSet presAssocID="{96670745-E07F-4C9C-92E4-08C194320FB2}" presName="linear" presStyleCnt="0">
        <dgm:presLayoutVars>
          <dgm:animLvl val="lvl"/>
          <dgm:resizeHandles val="exact"/>
        </dgm:presLayoutVars>
      </dgm:prSet>
      <dgm:spPr/>
    </dgm:pt>
  </dgm:ptLst>
  <dgm:cxnLst>
    <dgm:cxn modelId="{51BECB70-8B59-4ED1-A88E-824360C5D6BB}" type="presOf" srcId="{96670745-E07F-4C9C-92E4-08C194320FB2}" destId="{2588FA96-5A10-49DE-8624-A7E7FD09E22B}"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FCC63D-7F4C-472A-B940-FEA069896E74}">
      <dsp:nvSpPr>
        <dsp:cNvPr id="0" name=""/>
        <dsp:cNvSpPr/>
      </dsp:nvSpPr>
      <dsp:spPr>
        <a:xfrm>
          <a:off x="0" y="0"/>
          <a:ext cx="8229600" cy="2210937"/>
        </a:xfrm>
        <a:prstGeom prst="roundRect">
          <a:avLst>
            <a:gd name="adj" fmla="val 10000"/>
          </a:avLst>
        </a:prstGeom>
        <a:solidFill>
          <a:schemeClr val="accent1">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A9CF1C0-1179-4EC5-A464-3BB9292517AB}">
      <dsp:nvSpPr>
        <dsp:cNvPr id="0" name=""/>
        <dsp:cNvSpPr/>
      </dsp:nvSpPr>
      <dsp:spPr>
        <a:xfrm>
          <a:off x="246887" y="294791"/>
          <a:ext cx="2417445" cy="1621354"/>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DE2A53-E4EC-48C7-AD42-56A737E9805D}">
      <dsp:nvSpPr>
        <dsp:cNvPr id="0" name=""/>
        <dsp:cNvSpPr/>
      </dsp:nvSpPr>
      <dsp:spPr>
        <a:xfrm rot="10800000">
          <a:off x="246887" y="2210937"/>
          <a:ext cx="2417445" cy="2702257"/>
        </a:xfrm>
        <a:prstGeom prst="round2SameRect">
          <a:avLst>
            <a:gd name="adj1" fmla="val 10500"/>
            <a:gd name="adj2" fmla="val 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u="sng" kern="1200" dirty="0"/>
            <a:t>Legislative</a:t>
          </a:r>
        </a:p>
        <a:p>
          <a:pPr marL="0" lvl="0" indent="0" algn="ctr" defTabSz="800100">
            <a:lnSpc>
              <a:spcPct val="90000"/>
            </a:lnSpc>
            <a:spcBef>
              <a:spcPct val="0"/>
            </a:spcBef>
            <a:spcAft>
              <a:spcPct val="35000"/>
            </a:spcAft>
            <a:buNone/>
          </a:pPr>
          <a:r>
            <a:rPr lang="en-US" sz="1800" kern="1200" dirty="0"/>
            <a:t>Immigration &amp; Nationality Act</a:t>
          </a:r>
        </a:p>
      </dsp:txBody>
      <dsp:txXfrm rot="10800000">
        <a:off x="321232" y="2210937"/>
        <a:ext cx="2268755" cy="2627912"/>
      </dsp:txXfrm>
    </dsp:sp>
    <dsp:sp modelId="{97DC980B-0C43-4A66-872C-65C0269B5954}">
      <dsp:nvSpPr>
        <dsp:cNvPr id="0" name=""/>
        <dsp:cNvSpPr/>
      </dsp:nvSpPr>
      <dsp:spPr>
        <a:xfrm>
          <a:off x="2906077" y="294791"/>
          <a:ext cx="2417445" cy="1621354"/>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FF1840-53C9-4B5C-8A57-C24BA0A9E616}">
      <dsp:nvSpPr>
        <dsp:cNvPr id="0" name=""/>
        <dsp:cNvSpPr/>
      </dsp:nvSpPr>
      <dsp:spPr>
        <a:xfrm rot="10800000">
          <a:off x="2906077" y="2210937"/>
          <a:ext cx="2417445" cy="2702257"/>
        </a:xfrm>
        <a:prstGeom prst="round2SameRect">
          <a:avLst>
            <a:gd name="adj1" fmla="val 10500"/>
            <a:gd name="adj2" fmla="val 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0" u="sng" kern="1200" dirty="0"/>
            <a:t>Judicial</a:t>
          </a:r>
        </a:p>
        <a:p>
          <a:pPr marL="0" lvl="0" indent="0" algn="ctr" defTabSz="800100">
            <a:lnSpc>
              <a:spcPct val="90000"/>
            </a:lnSpc>
            <a:spcBef>
              <a:spcPct val="0"/>
            </a:spcBef>
            <a:spcAft>
              <a:spcPct val="35000"/>
            </a:spcAft>
            <a:buNone/>
          </a:pPr>
          <a:r>
            <a:rPr lang="en-US" sz="1800" kern="1200" dirty="0"/>
            <a:t>Cases</a:t>
          </a:r>
        </a:p>
      </dsp:txBody>
      <dsp:txXfrm rot="10800000">
        <a:off x="2980422" y="2210937"/>
        <a:ext cx="2268755" cy="2627912"/>
      </dsp:txXfrm>
    </dsp:sp>
    <dsp:sp modelId="{13226B28-1A3D-45D6-B4B9-AA285CACC505}">
      <dsp:nvSpPr>
        <dsp:cNvPr id="0" name=""/>
        <dsp:cNvSpPr/>
      </dsp:nvSpPr>
      <dsp:spPr>
        <a:xfrm>
          <a:off x="5565267" y="294791"/>
          <a:ext cx="2417445" cy="1621354"/>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75D7C7-ECDE-45D2-8B97-E3A789459B9F}">
      <dsp:nvSpPr>
        <dsp:cNvPr id="0" name=""/>
        <dsp:cNvSpPr/>
      </dsp:nvSpPr>
      <dsp:spPr>
        <a:xfrm rot="10800000">
          <a:off x="5565267" y="2210937"/>
          <a:ext cx="2417445" cy="2702257"/>
        </a:xfrm>
        <a:prstGeom prst="round2SameRect">
          <a:avLst>
            <a:gd name="adj1" fmla="val 10500"/>
            <a:gd name="adj2" fmla="val 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0" u="sng" kern="1200" dirty="0"/>
            <a:t>Executive</a:t>
          </a:r>
        </a:p>
        <a:p>
          <a:pPr marL="0" lvl="0" indent="0" algn="ctr" defTabSz="800100">
            <a:lnSpc>
              <a:spcPct val="90000"/>
            </a:lnSpc>
            <a:spcBef>
              <a:spcPct val="0"/>
            </a:spcBef>
            <a:spcAft>
              <a:spcPct val="35000"/>
            </a:spcAft>
            <a:buNone/>
          </a:pPr>
          <a:r>
            <a:rPr lang="en-US" sz="1600" kern="1200" dirty="0"/>
            <a:t>Regulations</a:t>
          </a:r>
        </a:p>
        <a:p>
          <a:pPr marL="0" lvl="0" indent="0" algn="ctr" defTabSz="800100">
            <a:lnSpc>
              <a:spcPct val="90000"/>
            </a:lnSpc>
            <a:spcBef>
              <a:spcPct val="0"/>
            </a:spcBef>
            <a:spcAft>
              <a:spcPct val="35000"/>
            </a:spcAft>
            <a:buNone/>
          </a:pPr>
          <a:r>
            <a:rPr lang="en-US" sz="1600" kern="1200" dirty="0"/>
            <a:t>BIA Decisions</a:t>
          </a:r>
        </a:p>
        <a:p>
          <a:pPr marL="0" lvl="0" indent="0" algn="ctr" defTabSz="800100">
            <a:lnSpc>
              <a:spcPct val="90000"/>
            </a:lnSpc>
            <a:spcBef>
              <a:spcPct val="0"/>
            </a:spcBef>
            <a:spcAft>
              <a:spcPct val="35000"/>
            </a:spcAft>
            <a:buNone/>
          </a:pPr>
          <a:r>
            <a:rPr lang="en-US" sz="1600" kern="1200" dirty="0"/>
            <a:t>Agency Policies &amp; Guidance</a:t>
          </a:r>
        </a:p>
        <a:p>
          <a:pPr marL="0" lvl="0" indent="0" algn="ctr" defTabSz="800100">
            <a:lnSpc>
              <a:spcPct val="90000"/>
            </a:lnSpc>
            <a:spcBef>
              <a:spcPct val="0"/>
            </a:spcBef>
            <a:spcAft>
              <a:spcPct val="35000"/>
            </a:spcAft>
            <a:buNone/>
          </a:pPr>
          <a:r>
            <a:rPr lang="en-US" sz="1600" kern="1200" dirty="0"/>
            <a:t>Executive Orders</a:t>
          </a:r>
        </a:p>
      </dsp:txBody>
      <dsp:txXfrm rot="10800000">
        <a:off x="5639612" y="2210937"/>
        <a:ext cx="2268755" cy="26279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652BA-AB47-46D9-9E15-4659AA15A447}">
      <dsp:nvSpPr>
        <dsp:cNvPr id="0" name=""/>
        <dsp:cNvSpPr/>
      </dsp:nvSpPr>
      <dsp:spPr>
        <a:xfrm>
          <a:off x="0" y="7852"/>
          <a:ext cx="8229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en-US" sz="4700" b="1" kern="1200" dirty="0"/>
            <a:t>Electronic I-94</a:t>
          </a:r>
          <a:endParaRPr lang="en-US" sz="4700" kern="1200" dirty="0"/>
        </a:p>
      </dsp:txBody>
      <dsp:txXfrm>
        <a:off x="55030" y="62882"/>
        <a:ext cx="8119540" cy="10172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28B0D-1999-4C17-A765-2D5591AC51B7}">
      <dsp:nvSpPr>
        <dsp:cNvPr id="0" name=""/>
        <dsp:cNvSpPr/>
      </dsp:nvSpPr>
      <dsp:spPr>
        <a:xfrm>
          <a:off x="0" y="15705"/>
          <a:ext cx="8229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en-US" sz="4700" b="1" kern="1200" dirty="0"/>
            <a:t>I-360 SIJS Approval Notice</a:t>
          </a:r>
        </a:p>
      </dsp:txBody>
      <dsp:txXfrm>
        <a:off x="55030" y="70735"/>
        <a:ext cx="8119540" cy="101723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652BA-AB47-46D9-9E15-4659AA15A447}">
      <dsp:nvSpPr>
        <dsp:cNvPr id="0" name=""/>
        <dsp:cNvSpPr/>
      </dsp:nvSpPr>
      <dsp:spPr>
        <a:xfrm>
          <a:off x="0" y="127777"/>
          <a:ext cx="8229600" cy="887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rtl="0">
            <a:lnSpc>
              <a:spcPct val="90000"/>
            </a:lnSpc>
            <a:spcBef>
              <a:spcPct val="0"/>
            </a:spcBef>
            <a:spcAft>
              <a:spcPct val="35000"/>
            </a:spcAft>
            <a:buNone/>
          </a:pPr>
          <a:r>
            <a:rPr lang="en-US" sz="3700" b="1" kern="1200" dirty="0"/>
            <a:t>Employment Authorization Document</a:t>
          </a:r>
          <a:endParaRPr lang="en-US" sz="3700" kern="1200" dirty="0"/>
        </a:p>
      </dsp:txBody>
      <dsp:txXfrm>
        <a:off x="43321" y="171098"/>
        <a:ext cx="8142958" cy="80080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DE884-BFBC-421F-A8FF-122E601FE62F}">
      <dsp:nvSpPr>
        <dsp:cNvPr id="0" name=""/>
        <dsp:cNvSpPr/>
      </dsp:nvSpPr>
      <dsp:spPr>
        <a:xfrm>
          <a:off x="18" y="70908"/>
          <a:ext cx="1815963" cy="432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a:t>AKA:</a:t>
          </a:r>
        </a:p>
      </dsp:txBody>
      <dsp:txXfrm>
        <a:off x="18" y="70908"/>
        <a:ext cx="1815963" cy="432000"/>
      </dsp:txXfrm>
    </dsp:sp>
    <dsp:sp modelId="{D1416986-7410-4510-8A28-2578B0E0D6B0}">
      <dsp:nvSpPr>
        <dsp:cNvPr id="0" name=""/>
        <dsp:cNvSpPr/>
      </dsp:nvSpPr>
      <dsp:spPr>
        <a:xfrm>
          <a:off x="18" y="502908"/>
          <a:ext cx="1815963" cy="369288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t>Work permit</a:t>
          </a:r>
        </a:p>
        <a:p>
          <a:pPr marL="228600" lvl="1" indent="-228600" algn="l" defTabSz="889000" rtl="0">
            <a:lnSpc>
              <a:spcPct val="90000"/>
            </a:lnSpc>
            <a:spcBef>
              <a:spcPct val="0"/>
            </a:spcBef>
            <a:spcAft>
              <a:spcPct val="15000"/>
            </a:spcAft>
            <a:buChar char="•"/>
          </a:pPr>
          <a:r>
            <a:rPr lang="en-US" sz="2000" kern="1200" dirty="0" err="1"/>
            <a:t>Permiso</a:t>
          </a:r>
          <a:r>
            <a:rPr lang="en-US" sz="2000" kern="1200" dirty="0"/>
            <a:t> </a:t>
          </a:r>
          <a:r>
            <a:rPr lang="en-US" sz="2000" kern="1200" dirty="0" err="1"/>
            <a:t>para</a:t>
          </a:r>
          <a:r>
            <a:rPr lang="en-US" sz="2000" kern="1200" dirty="0"/>
            <a:t> </a:t>
          </a:r>
          <a:r>
            <a:rPr lang="en-US" sz="2000" kern="1200" dirty="0" err="1"/>
            <a:t>trabajar</a:t>
          </a:r>
          <a:endParaRPr lang="en-US" sz="2000" kern="1200" dirty="0"/>
        </a:p>
      </dsp:txBody>
      <dsp:txXfrm>
        <a:off x="18" y="502908"/>
        <a:ext cx="1815963" cy="3692882"/>
      </dsp:txXfrm>
    </dsp:sp>
    <dsp:sp modelId="{82C4D9A3-D4DE-4F8A-8B6E-100D3DBDB55A}">
      <dsp:nvSpPr>
        <dsp:cNvPr id="0" name=""/>
        <dsp:cNvSpPr/>
      </dsp:nvSpPr>
      <dsp:spPr>
        <a:xfrm>
          <a:off x="2070217" y="70908"/>
          <a:ext cx="1815963" cy="432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rtl="0">
            <a:lnSpc>
              <a:spcPct val="90000"/>
            </a:lnSpc>
            <a:spcBef>
              <a:spcPct val="0"/>
            </a:spcBef>
            <a:spcAft>
              <a:spcPct val="35000"/>
            </a:spcAft>
            <a:buNone/>
          </a:pPr>
          <a:r>
            <a:rPr lang="en-US" sz="1500" kern="1200" dirty="0"/>
            <a:t>What is this?</a:t>
          </a:r>
        </a:p>
      </dsp:txBody>
      <dsp:txXfrm>
        <a:off x="2070217" y="70908"/>
        <a:ext cx="1815963" cy="432000"/>
      </dsp:txXfrm>
    </dsp:sp>
    <dsp:sp modelId="{8C66F561-8DE3-4D16-9B7F-3B67F452F217}">
      <dsp:nvSpPr>
        <dsp:cNvPr id="0" name=""/>
        <dsp:cNvSpPr/>
      </dsp:nvSpPr>
      <dsp:spPr>
        <a:xfrm>
          <a:off x="2070217" y="502908"/>
          <a:ext cx="1815963" cy="369288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rtl="0">
            <a:lnSpc>
              <a:spcPct val="90000"/>
            </a:lnSpc>
            <a:spcBef>
              <a:spcPct val="0"/>
            </a:spcBef>
            <a:spcAft>
              <a:spcPct val="15000"/>
            </a:spcAft>
            <a:buChar char="•"/>
          </a:pPr>
          <a:r>
            <a:rPr lang="en-US" sz="1500" kern="1200" dirty="0"/>
            <a:t>Document that authorizes a noncitizen to work during dates indicated on card. This document </a:t>
          </a:r>
          <a:r>
            <a:rPr lang="en-US" sz="1500" u="sng" kern="1200" dirty="0"/>
            <a:t>does</a:t>
          </a:r>
          <a:r>
            <a:rPr lang="en-US" sz="1500" kern="1200" dirty="0"/>
            <a:t> </a:t>
          </a:r>
          <a:r>
            <a:rPr lang="en-US" sz="1500" u="sng" kern="1200" dirty="0"/>
            <a:t>not</a:t>
          </a:r>
          <a:r>
            <a:rPr lang="en-US" sz="1500" u="none" kern="1200" dirty="0"/>
            <a:t> grant lawful immigration status.</a:t>
          </a:r>
          <a:endParaRPr lang="en-US" sz="1500" kern="1200" dirty="0"/>
        </a:p>
        <a:p>
          <a:pPr marL="114300" lvl="1" indent="-114300" algn="l" defTabSz="666750" rtl="0">
            <a:lnSpc>
              <a:spcPct val="90000"/>
            </a:lnSpc>
            <a:spcBef>
              <a:spcPct val="0"/>
            </a:spcBef>
            <a:spcAft>
              <a:spcPct val="15000"/>
            </a:spcAft>
            <a:buChar char="•"/>
          </a:pPr>
          <a:r>
            <a:rPr lang="en-US" sz="1500" kern="1200" dirty="0"/>
            <a:t>MANY types of noncitizens may have work permits</a:t>
          </a:r>
        </a:p>
        <a:p>
          <a:pPr marL="114300" lvl="1" indent="-114300" algn="l" defTabSz="666750" rtl="0">
            <a:lnSpc>
              <a:spcPct val="90000"/>
            </a:lnSpc>
            <a:spcBef>
              <a:spcPct val="0"/>
            </a:spcBef>
            <a:spcAft>
              <a:spcPct val="15000"/>
            </a:spcAft>
            <a:buChar char="•"/>
          </a:pPr>
          <a:r>
            <a:rPr lang="en-US" sz="1500" kern="1200" dirty="0"/>
            <a:t>Look at the category though, which can confirm eligibility</a:t>
          </a:r>
        </a:p>
      </dsp:txBody>
      <dsp:txXfrm>
        <a:off x="2070217" y="502908"/>
        <a:ext cx="1815963" cy="369288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652BA-AB47-46D9-9E15-4659AA15A447}">
      <dsp:nvSpPr>
        <dsp:cNvPr id="0" name=""/>
        <dsp:cNvSpPr/>
      </dsp:nvSpPr>
      <dsp:spPr>
        <a:xfrm>
          <a:off x="0" y="7852"/>
          <a:ext cx="8229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en-US" sz="4700" b="1" kern="1200" dirty="0"/>
            <a:t>Lawful Permanent Resident</a:t>
          </a:r>
          <a:endParaRPr lang="en-US" sz="4700" kern="1200" dirty="0"/>
        </a:p>
      </dsp:txBody>
      <dsp:txXfrm>
        <a:off x="55030" y="62882"/>
        <a:ext cx="8119540" cy="101723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652BA-AB47-46D9-9E15-4659AA15A447}">
      <dsp:nvSpPr>
        <dsp:cNvPr id="0" name=""/>
        <dsp:cNvSpPr/>
      </dsp:nvSpPr>
      <dsp:spPr>
        <a:xfrm>
          <a:off x="0" y="7852"/>
          <a:ext cx="8229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en-US" sz="4700" b="1" kern="1200" dirty="0"/>
            <a:t>Lawful Permanent Resident</a:t>
          </a:r>
          <a:endParaRPr lang="en-US" sz="4700" kern="1200" dirty="0"/>
        </a:p>
      </dsp:txBody>
      <dsp:txXfrm>
        <a:off x="55030" y="62882"/>
        <a:ext cx="8119540" cy="101723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652BA-AB47-46D9-9E15-4659AA15A447}">
      <dsp:nvSpPr>
        <dsp:cNvPr id="0" name=""/>
        <dsp:cNvSpPr/>
      </dsp:nvSpPr>
      <dsp:spPr>
        <a:xfrm>
          <a:off x="0" y="7852"/>
          <a:ext cx="8229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en-US" sz="4700" b="1" kern="1200" dirty="0"/>
            <a:t>Temporary I-94 w/I-551</a:t>
          </a:r>
          <a:endParaRPr lang="en-US" sz="4700" kern="1200" dirty="0"/>
        </a:p>
      </dsp:txBody>
      <dsp:txXfrm>
        <a:off x="55030" y="62882"/>
        <a:ext cx="8119540" cy="101723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31C26-1DF2-49E8-94E7-C49443A8366A}">
      <dsp:nvSpPr>
        <dsp:cNvPr id="0" name=""/>
        <dsp:cNvSpPr/>
      </dsp:nvSpPr>
      <dsp:spPr>
        <a:xfrm>
          <a:off x="36901" y="1781"/>
          <a:ext cx="1864874" cy="111892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a:t>
          </a:r>
          <a:br>
            <a:rPr lang="en-US" sz="1200" kern="1200" dirty="0"/>
          </a:br>
          <a:r>
            <a:rPr lang="en-US" sz="1200" kern="1200" dirty="0"/>
            <a:t>Ambassadors and Diplomats </a:t>
          </a:r>
        </a:p>
      </dsp:txBody>
      <dsp:txXfrm>
        <a:off x="36901" y="1781"/>
        <a:ext cx="1864874" cy="1118924"/>
      </dsp:txXfrm>
    </dsp:sp>
    <dsp:sp modelId="{A9DC2C35-5F0B-4EEA-A1DC-8C820379ED6A}">
      <dsp:nvSpPr>
        <dsp:cNvPr id="0" name=""/>
        <dsp:cNvSpPr/>
      </dsp:nvSpPr>
      <dsp:spPr>
        <a:xfrm>
          <a:off x="2088263" y="1781"/>
          <a:ext cx="1864874" cy="1118924"/>
        </a:xfrm>
        <a:prstGeom prst="rect">
          <a:avLst/>
        </a:prstGeom>
        <a:solidFill>
          <a:schemeClr val="accent3">
            <a:hueOff val="-118699"/>
            <a:satOff val="-5556"/>
            <a:lumOff val="1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B</a:t>
          </a:r>
        </a:p>
        <a:p>
          <a:pPr marL="0" lvl="0" indent="0" algn="ctr" defTabSz="533400">
            <a:lnSpc>
              <a:spcPct val="90000"/>
            </a:lnSpc>
            <a:spcBef>
              <a:spcPct val="0"/>
            </a:spcBef>
            <a:spcAft>
              <a:spcPct val="35000"/>
            </a:spcAft>
            <a:buNone/>
          </a:pPr>
          <a:r>
            <a:rPr lang="en-US" sz="1200" kern="1200" dirty="0"/>
            <a:t>Tourist</a:t>
          </a:r>
        </a:p>
      </dsp:txBody>
      <dsp:txXfrm>
        <a:off x="2088263" y="1781"/>
        <a:ext cx="1864874" cy="1118924"/>
      </dsp:txXfrm>
    </dsp:sp>
    <dsp:sp modelId="{576F2A68-09EB-4510-BED4-6BB2A0C83C6B}">
      <dsp:nvSpPr>
        <dsp:cNvPr id="0" name=""/>
        <dsp:cNvSpPr/>
      </dsp:nvSpPr>
      <dsp:spPr>
        <a:xfrm>
          <a:off x="4139625" y="1781"/>
          <a:ext cx="1864874" cy="1118924"/>
        </a:xfrm>
        <a:prstGeom prst="rect">
          <a:avLst/>
        </a:prstGeom>
        <a:solidFill>
          <a:schemeClr val="accent3">
            <a:hueOff val="-237398"/>
            <a:satOff val="-11111"/>
            <a:lumOff val="3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C</a:t>
          </a:r>
        </a:p>
        <a:p>
          <a:pPr marL="0" lvl="0" indent="0" algn="ctr" defTabSz="533400">
            <a:lnSpc>
              <a:spcPct val="90000"/>
            </a:lnSpc>
            <a:spcBef>
              <a:spcPct val="0"/>
            </a:spcBef>
            <a:spcAft>
              <a:spcPct val="35000"/>
            </a:spcAft>
            <a:buNone/>
          </a:pPr>
          <a:r>
            <a:rPr lang="en-US" sz="1200" kern="1200" dirty="0"/>
            <a:t>Crewmember</a:t>
          </a:r>
        </a:p>
      </dsp:txBody>
      <dsp:txXfrm>
        <a:off x="4139625" y="1781"/>
        <a:ext cx="1864874" cy="1118924"/>
      </dsp:txXfrm>
    </dsp:sp>
    <dsp:sp modelId="{F4D0DF54-65F4-4992-AD47-9602D52DAA21}">
      <dsp:nvSpPr>
        <dsp:cNvPr id="0" name=""/>
        <dsp:cNvSpPr/>
      </dsp:nvSpPr>
      <dsp:spPr>
        <a:xfrm>
          <a:off x="6190987" y="1781"/>
          <a:ext cx="1864874" cy="1118924"/>
        </a:xfrm>
        <a:prstGeom prst="rect">
          <a:avLst/>
        </a:prstGeom>
        <a:solidFill>
          <a:schemeClr val="accent3">
            <a:hueOff val="-356097"/>
            <a:satOff val="-16667"/>
            <a:lumOff val="5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E</a:t>
          </a:r>
        </a:p>
        <a:p>
          <a:pPr marL="0" lvl="0" indent="0" algn="ctr" defTabSz="533400">
            <a:lnSpc>
              <a:spcPct val="90000"/>
            </a:lnSpc>
            <a:spcBef>
              <a:spcPct val="0"/>
            </a:spcBef>
            <a:spcAft>
              <a:spcPct val="35000"/>
            </a:spcAft>
            <a:buNone/>
          </a:pPr>
          <a:r>
            <a:rPr lang="en-US" sz="1200" kern="1200"/>
            <a:t>Investor / Trader </a:t>
          </a:r>
          <a:endParaRPr lang="en-US" sz="1200" kern="1200" dirty="0"/>
        </a:p>
      </dsp:txBody>
      <dsp:txXfrm>
        <a:off x="6190987" y="1781"/>
        <a:ext cx="1864874" cy="1118924"/>
      </dsp:txXfrm>
    </dsp:sp>
    <dsp:sp modelId="{18A7DAF0-1A29-446A-925D-BD2CF3298FB1}">
      <dsp:nvSpPr>
        <dsp:cNvPr id="0" name=""/>
        <dsp:cNvSpPr/>
      </dsp:nvSpPr>
      <dsp:spPr>
        <a:xfrm>
          <a:off x="8242349" y="1781"/>
          <a:ext cx="1864874" cy="1118924"/>
        </a:xfrm>
        <a:prstGeom prst="rect">
          <a:avLst/>
        </a:prstGeom>
        <a:solidFill>
          <a:schemeClr val="accent3">
            <a:hueOff val="-474796"/>
            <a:satOff val="-22222"/>
            <a:lumOff val="6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F</a:t>
          </a:r>
        </a:p>
        <a:p>
          <a:pPr marL="0" lvl="0" indent="0" algn="ctr" defTabSz="533400">
            <a:lnSpc>
              <a:spcPct val="90000"/>
            </a:lnSpc>
            <a:spcBef>
              <a:spcPct val="0"/>
            </a:spcBef>
            <a:spcAft>
              <a:spcPct val="35000"/>
            </a:spcAft>
            <a:buNone/>
          </a:pPr>
          <a:r>
            <a:rPr lang="en-US" sz="1200" kern="1200" dirty="0"/>
            <a:t>Student</a:t>
          </a:r>
        </a:p>
      </dsp:txBody>
      <dsp:txXfrm>
        <a:off x="8242349" y="1781"/>
        <a:ext cx="1864874" cy="1118924"/>
      </dsp:txXfrm>
    </dsp:sp>
    <dsp:sp modelId="{8CA16F50-7597-4795-9D31-FE7D4C5259D2}">
      <dsp:nvSpPr>
        <dsp:cNvPr id="0" name=""/>
        <dsp:cNvSpPr/>
      </dsp:nvSpPr>
      <dsp:spPr>
        <a:xfrm>
          <a:off x="36901" y="1307194"/>
          <a:ext cx="1864874" cy="1118924"/>
        </a:xfrm>
        <a:prstGeom prst="rect">
          <a:avLst/>
        </a:prstGeom>
        <a:solidFill>
          <a:schemeClr val="accent3">
            <a:hueOff val="-593496"/>
            <a:satOff val="-27778"/>
            <a:lumOff val="8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G</a:t>
          </a:r>
          <a:br>
            <a:rPr lang="en-US" sz="1200" kern="1200" dirty="0"/>
          </a:br>
          <a:r>
            <a:rPr lang="en-US" sz="1200" kern="1200" dirty="0"/>
            <a:t>International Orgs and NATO </a:t>
          </a:r>
        </a:p>
      </dsp:txBody>
      <dsp:txXfrm>
        <a:off x="36901" y="1307194"/>
        <a:ext cx="1864874" cy="1118924"/>
      </dsp:txXfrm>
    </dsp:sp>
    <dsp:sp modelId="{8472099F-C1B2-4E24-82F8-336AA62156AB}">
      <dsp:nvSpPr>
        <dsp:cNvPr id="0" name=""/>
        <dsp:cNvSpPr/>
      </dsp:nvSpPr>
      <dsp:spPr>
        <a:xfrm>
          <a:off x="2088263" y="1307194"/>
          <a:ext cx="1864874" cy="1118924"/>
        </a:xfrm>
        <a:prstGeom prst="rect">
          <a:avLst/>
        </a:prstGeom>
        <a:solidFill>
          <a:schemeClr val="accent3">
            <a:hueOff val="-712195"/>
            <a:satOff val="-33333"/>
            <a:lumOff val="10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H</a:t>
          </a:r>
        </a:p>
        <a:p>
          <a:pPr marL="0" lvl="0" indent="0" algn="ctr" defTabSz="533400">
            <a:lnSpc>
              <a:spcPct val="90000"/>
            </a:lnSpc>
            <a:spcBef>
              <a:spcPct val="0"/>
            </a:spcBef>
            <a:spcAft>
              <a:spcPct val="35000"/>
            </a:spcAft>
            <a:buNone/>
          </a:pPr>
          <a:r>
            <a:rPr lang="en-US" sz="1200" kern="1200" dirty="0"/>
            <a:t>Temporary worker</a:t>
          </a:r>
        </a:p>
      </dsp:txBody>
      <dsp:txXfrm>
        <a:off x="2088263" y="1307194"/>
        <a:ext cx="1864874" cy="1118924"/>
      </dsp:txXfrm>
    </dsp:sp>
    <dsp:sp modelId="{60BB8345-333D-485D-8212-5381DD15F443}">
      <dsp:nvSpPr>
        <dsp:cNvPr id="0" name=""/>
        <dsp:cNvSpPr/>
      </dsp:nvSpPr>
      <dsp:spPr>
        <a:xfrm>
          <a:off x="4139625" y="1307194"/>
          <a:ext cx="1864874" cy="1118924"/>
        </a:xfrm>
        <a:prstGeom prst="rect">
          <a:avLst/>
        </a:prstGeom>
        <a:solidFill>
          <a:schemeClr val="accent3">
            <a:hueOff val="-830894"/>
            <a:satOff val="-38889"/>
            <a:lumOff val="122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 </a:t>
          </a:r>
        </a:p>
        <a:p>
          <a:pPr marL="0" lvl="0" indent="0" algn="ctr" defTabSz="533400">
            <a:lnSpc>
              <a:spcPct val="90000"/>
            </a:lnSpc>
            <a:spcBef>
              <a:spcPct val="0"/>
            </a:spcBef>
            <a:spcAft>
              <a:spcPct val="35000"/>
            </a:spcAft>
            <a:buNone/>
          </a:pPr>
          <a:r>
            <a:rPr lang="en-US" sz="1200" kern="1200" dirty="0"/>
            <a:t>International media</a:t>
          </a:r>
        </a:p>
      </dsp:txBody>
      <dsp:txXfrm>
        <a:off x="4139625" y="1307194"/>
        <a:ext cx="1864874" cy="1118924"/>
      </dsp:txXfrm>
    </dsp:sp>
    <dsp:sp modelId="{F277CA2C-57BB-42D5-A006-293BC95A6029}">
      <dsp:nvSpPr>
        <dsp:cNvPr id="0" name=""/>
        <dsp:cNvSpPr/>
      </dsp:nvSpPr>
      <dsp:spPr>
        <a:xfrm>
          <a:off x="6190987" y="1307194"/>
          <a:ext cx="1864874" cy="1118924"/>
        </a:xfrm>
        <a:prstGeom prst="rect">
          <a:avLst/>
        </a:prstGeom>
        <a:solidFill>
          <a:schemeClr val="accent3">
            <a:hueOff val="-949593"/>
            <a:satOff val="-44444"/>
            <a:lumOff val="1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J</a:t>
          </a:r>
        </a:p>
        <a:p>
          <a:pPr marL="0" lvl="0" indent="0" algn="ctr" defTabSz="533400">
            <a:lnSpc>
              <a:spcPct val="90000"/>
            </a:lnSpc>
            <a:spcBef>
              <a:spcPct val="0"/>
            </a:spcBef>
            <a:spcAft>
              <a:spcPct val="35000"/>
            </a:spcAft>
            <a:buNone/>
          </a:pPr>
          <a:r>
            <a:rPr lang="en-US" sz="1200" kern="1200" dirty="0"/>
            <a:t>Exchange visitor</a:t>
          </a:r>
        </a:p>
      </dsp:txBody>
      <dsp:txXfrm>
        <a:off x="6190987" y="1307194"/>
        <a:ext cx="1864874" cy="1118924"/>
      </dsp:txXfrm>
    </dsp:sp>
    <dsp:sp modelId="{0D9AB4C4-BD9D-4BF5-8849-C2F648C7EE53}">
      <dsp:nvSpPr>
        <dsp:cNvPr id="0" name=""/>
        <dsp:cNvSpPr/>
      </dsp:nvSpPr>
      <dsp:spPr>
        <a:xfrm>
          <a:off x="8242349" y="1307194"/>
          <a:ext cx="1864874" cy="1118924"/>
        </a:xfrm>
        <a:prstGeom prst="rect">
          <a:avLst/>
        </a:prstGeom>
        <a:solidFill>
          <a:schemeClr val="accent3">
            <a:hueOff val="-1068292"/>
            <a:satOff val="-50000"/>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K</a:t>
          </a:r>
        </a:p>
        <a:p>
          <a:pPr marL="0" lvl="0" indent="0" algn="ctr" defTabSz="533400">
            <a:lnSpc>
              <a:spcPct val="90000"/>
            </a:lnSpc>
            <a:spcBef>
              <a:spcPct val="0"/>
            </a:spcBef>
            <a:spcAft>
              <a:spcPct val="35000"/>
            </a:spcAft>
            <a:buNone/>
          </a:pPr>
          <a:r>
            <a:rPr lang="en-US" sz="1200" kern="1200" dirty="0"/>
            <a:t>Fiancé</a:t>
          </a:r>
        </a:p>
      </dsp:txBody>
      <dsp:txXfrm>
        <a:off x="8242349" y="1307194"/>
        <a:ext cx="1864874" cy="1118924"/>
      </dsp:txXfrm>
    </dsp:sp>
    <dsp:sp modelId="{F472F89F-17D8-4414-9C84-BBDA27DD05AA}">
      <dsp:nvSpPr>
        <dsp:cNvPr id="0" name=""/>
        <dsp:cNvSpPr/>
      </dsp:nvSpPr>
      <dsp:spPr>
        <a:xfrm>
          <a:off x="36901" y="2612606"/>
          <a:ext cx="1864874" cy="1118924"/>
        </a:xfrm>
        <a:prstGeom prst="rect">
          <a:avLst/>
        </a:prstGeom>
        <a:solidFill>
          <a:schemeClr val="accent3">
            <a:hueOff val="-1186991"/>
            <a:satOff val="-55556"/>
            <a:lumOff val="17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L</a:t>
          </a:r>
        </a:p>
        <a:p>
          <a:pPr marL="0" lvl="0" indent="0" algn="ctr" defTabSz="533400">
            <a:lnSpc>
              <a:spcPct val="90000"/>
            </a:lnSpc>
            <a:spcBef>
              <a:spcPct val="0"/>
            </a:spcBef>
            <a:spcAft>
              <a:spcPct val="35000"/>
            </a:spcAft>
            <a:buNone/>
          </a:pPr>
          <a:r>
            <a:rPr lang="en-US" sz="1200" kern="1200" dirty="0"/>
            <a:t>Intracompany transfer</a:t>
          </a:r>
        </a:p>
      </dsp:txBody>
      <dsp:txXfrm>
        <a:off x="36901" y="2612606"/>
        <a:ext cx="1864874" cy="1118924"/>
      </dsp:txXfrm>
    </dsp:sp>
    <dsp:sp modelId="{51785647-D279-4C02-B660-405DC24DFFB7}">
      <dsp:nvSpPr>
        <dsp:cNvPr id="0" name=""/>
        <dsp:cNvSpPr/>
      </dsp:nvSpPr>
      <dsp:spPr>
        <a:xfrm>
          <a:off x="2088263" y="2612606"/>
          <a:ext cx="1864874" cy="1118924"/>
        </a:xfrm>
        <a:prstGeom prst="rect">
          <a:avLst/>
        </a:prstGeom>
        <a:solidFill>
          <a:schemeClr val="accent3">
            <a:hueOff val="-1305690"/>
            <a:satOff val="-61111"/>
            <a:lumOff val="1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a:t>
          </a:r>
        </a:p>
        <a:p>
          <a:pPr marL="0" lvl="0" indent="0" algn="ctr" defTabSz="533400">
            <a:lnSpc>
              <a:spcPct val="90000"/>
            </a:lnSpc>
            <a:spcBef>
              <a:spcPct val="0"/>
            </a:spcBef>
            <a:spcAft>
              <a:spcPct val="35000"/>
            </a:spcAft>
            <a:buNone/>
          </a:pPr>
          <a:r>
            <a:rPr lang="en-US" sz="1200" kern="1200" dirty="0"/>
            <a:t>Vocational student</a:t>
          </a:r>
        </a:p>
      </dsp:txBody>
      <dsp:txXfrm>
        <a:off x="2088263" y="2612606"/>
        <a:ext cx="1864874" cy="1118924"/>
      </dsp:txXfrm>
    </dsp:sp>
    <dsp:sp modelId="{400B02D9-876D-4FA6-8AD0-A5F1B66EA5FC}">
      <dsp:nvSpPr>
        <dsp:cNvPr id="0" name=""/>
        <dsp:cNvSpPr/>
      </dsp:nvSpPr>
      <dsp:spPr>
        <a:xfrm>
          <a:off x="4139625" y="2612606"/>
          <a:ext cx="1864874" cy="1118924"/>
        </a:xfrm>
        <a:prstGeom prst="rect">
          <a:avLst/>
        </a:prstGeom>
        <a:solidFill>
          <a:schemeClr val="accent3">
            <a:hueOff val="-1424389"/>
            <a:satOff val="-66667"/>
            <a:lumOff val="20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O</a:t>
          </a:r>
        </a:p>
        <a:p>
          <a:pPr marL="0" lvl="0" indent="0" algn="ctr" defTabSz="533400">
            <a:lnSpc>
              <a:spcPct val="90000"/>
            </a:lnSpc>
            <a:spcBef>
              <a:spcPct val="0"/>
            </a:spcBef>
            <a:spcAft>
              <a:spcPct val="35000"/>
            </a:spcAft>
            <a:buNone/>
          </a:pPr>
          <a:r>
            <a:rPr lang="en-US" sz="1200" kern="1200" dirty="0"/>
            <a:t>Workers of extraordinary ability</a:t>
          </a:r>
        </a:p>
      </dsp:txBody>
      <dsp:txXfrm>
        <a:off x="4139625" y="2612606"/>
        <a:ext cx="1864874" cy="1118924"/>
      </dsp:txXfrm>
    </dsp:sp>
    <dsp:sp modelId="{A47A08DC-D3C4-4921-84A7-33FA7D54654C}">
      <dsp:nvSpPr>
        <dsp:cNvPr id="0" name=""/>
        <dsp:cNvSpPr/>
      </dsp:nvSpPr>
      <dsp:spPr>
        <a:xfrm>
          <a:off x="6190987" y="2612606"/>
          <a:ext cx="1864874" cy="1118924"/>
        </a:xfrm>
        <a:prstGeom prst="rect">
          <a:avLst/>
        </a:prstGeom>
        <a:solidFill>
          <a:schemeClr val="accent3">
            <a:hueOff val="-1543088"/>
            <a:satOff val="-72222"/>
            <a:lumOff val="22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a:t>
          </a:r>
        </a:p>
        <a:p>
          <a:pPr marL="0" lvl="0" indent="0" algn="ctr" defTabSz="533400">
            <a:lnSpc>
              <a:spcPct val="90000"/>
            </a:lnSpc>
            <a:spcBef>
              <a:spcPct val="0"/>
            </a:spcBef>
            <a:spcAft>
              <a:spcPct val="35000"/>
            </a:spcAft>
            <a:buNone/>
          </a:pPr>
          <a:r>
            <a:rPr lang="en-US" sz="1200" kern="1200" dirty="0"/>
            <a:t>Athletes and performers</a:t>
          </a:r>
        </a:p>
      </dsp:txBody>
      <dsp:txXfrm>
        <a:off x="6190987" y="2612606"/>
        <a:ext cx="1864874" cy="1118924"/>
      </dsp:txXfrm>
    </dsp:sp>
    <dsp:sp modelId="{8CC974F3-C108-4CED-B212-900A44197752}">
      <dsp:nvSpPr>
        <dsp:cNvPr id="0" name=""/>
        <dsp:cNvSpPr/>
      </dsp:nvSpPr>
      <dsp:spPr>
        <a:xfrm>
          <a:off x="8242349" y="2612606"/>
          <a:ext cx="1864874" cy="1118924"/>
        </a:xfrm>
        <a:prstGeom prst="rect">
          <a:avLst/>
        </a:prstGeom>
        <a:solidFill>
          <a:schemeClr val="accent3">
            <a:hueOff val="-1661788"/>
            <a:satOff val="-77778"/>
            <a:lumOff val="2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Q</a:t>
          </a:r>
        </a:p>
        <a:p>
          <a:pPr marL="0" lvl="0" indent="0" algn="ctr" defTabSz="533400">
            <a:lnSpc>
              <a:spcPct val="90000"/>
            </a:lnSpc>
            <a:spcBef>
              <a:spcPct val="0"/>
            </a:spcBef>
            <a:spcAft>
              <a:spcPct val="35000"/>
            </a:spcAft>
            <a:buNone/>
          </a:pPr>
          <a:r>
            <a:rPr lang="en-US" sz="1200" kern="1200" dirty="0"/>
            <a:t>Cultural ambassadors</a:t>
          </a:r>
        </a:p>
      </dsp:txBody>
      <dsp:txXfrm>
        <a:off x="8242349" y="2612606"/>
        <a:ext cx="1864874" cy="1118924"/>
      </dsp:txXfrm>
    </dsp:sp>
    <dsp:sp modelId="{EE51A1BA-C184-4669-B44B-1CB85FF1498E}">
      <dsp:nvSpPr>
        <dsp:cNvPr id="0" name=""/>
        <dsp:cNvSpPr/>
      </dsp:nvSpPr>
      <dsp:spPr>
        <a:xfrm>
          <a:off x="1062582" y="3918018"/>
          <a:ext cx="1864874" cy="1118924"/>
        </a:xfrm>
        <a:prstGeom prst="rect">
          <a:avLst/>
        </a:prstGeom>
        <a:solidFill>
          <a:schemeClr val="accent3">
            <a:hueOff val="-1780487"/>
            <a:satOff val="-83333"/>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R</a:t>
          </a:r>
        </a:p>
        <a:p>
          <a:pPr marL="0" lvl="0" indent="0" algn="ctr" defTabSz="533400">
            <a:lnSpc>
              <a:spcPct val="90000"/>
            </a:lnSpc>
            <a:spcBef>
              <a:spcPct val="0"/>
            </a:spcBef>
            <a:spcAft>
              <a:spcPct val="35000"/>
            </a:spcAft>
            <a:buNone/>
          </a:pPr>
          <a:r>
            <a:rPr lang="en-US" sz="1200" kern="1200" dirty="0"/>
            <a:t>Religious workers</a:t>
          </a:r>
        </a:p>
      </dsp:txBody>
      <dsp:txXfrm>
        <a:off x="1062582" y="3918018"/>
        <a:ext cx="1864874" cy="1118924"/>
      </dsp:txXfrm>
    </dsp:sp>
    <dsp:sp modelId="{C1200443-7BA7-45AA-95BF-EAE1D0394D89}">
      <dsp:nvSpPr>
        <dsp:cNvPr id="0" name=""/>
        <dsp:cNvSpPr/>
      </dsp:nvSpPr>
      <dsp:spPr>
        <a:xfrm>
          <a:off x="3113944" y="3918018"/>
          <a:ext cx="1864874" cy="1118924"/>
        </a:xfrm>
        <a:prstGeom prst="rect">
          <a:avLst/>
        </a:prstGeom>
        <a:solidFill>
          <a:schemeClr val="accent3">
            <a:hueOff val="-1899186"/>
            <a:satOff val="-88889"/>
            <a:lumOff val="27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a:t>
          </a:r>
        </a:p>
        <a:p>
          <a:pPr marL="0" lvl="0" indent="0" algn="ctr" defTabSz="533400">
            <a:lnSpc>
              <a:spcPct val="90000"/>
            </a:lnSpc>
            <a:spcBef>
              <a:spcPct val="0"/>
            </a:spcBef>
            <a:spcAft>
              <a:spcPct val="35000"/>
            </a:spcAft>
            <a:buNone/>
          </a:pPr>
          <a:r>
            <a:rPr lang="en-US" sz="1200" kern="1200" dirty="0"/>
            <a:t>“Snitch”</a:t>
          </a:r>
        </a:p>
      </dsp:txBody>
      <dsp:txXfrm>
        <a:off x="3113944" y="3918018"/>
        <a:ext cx="1864874" cy="1118924"/>
      </dsp:txXfrm>
    </dsp:sp>
    <dsp:sp modelId="{AEFB3902-F37A-42C9-BFDA-77C3FCFF22C3}">
      <dsp:nvSpPr>
        <dsp:cNvPr id="0" name=""/>
        <dsp:cNvSpPr/>
      </dsp:nvSpPr>
      <dsp:spPr>
        <a:xfrm>
          <a:off x="5165306" y="3918018"/>
          <a:ext cx="1864874" cy="1118924"/>
        </a:xfrm>
        <a:prstGeom prst="rect">
          <a:avLst/>
        </a:prstGeom>
        <a:solidFill>
          <a:schemeClr val="accent3">
            <a:hueOff val="-2017885"/>
            <a:satOff val="-94444"/>
            <a:lumOff val="29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a:t>
          </a:r>
        </a:p>
        <a:p>
          <a:pPr marL="0" lvl="0" indent="0" algn="ctr" defTabSz="533400">
            <a:lnSpc>
              <a:spcPct val="90000"/>
            </a:lnSpc>
            <a:spcBef>
              <a:spcPct val="0"/>
            </a:spcBef>
            <a:spcAft>
              <a:spcPct val="35000"/>
            </a:spcAft>
            <a:buNone/>
          </a:pPr>
          <a:r>
            <a:rPr lang="en-US" sz="1200" kern="1200" dirty="0"/>
            <a:t>Trafficking victim</a:t>
          </a:r>
        </a:p>
      </dsp:txBody>
      <dsp:txXfrm>
        <a:off x="5165306" y="3918018"/>
        <a:ext cx="1864874" cy="1118924"/>
      </dsp:txXfrm>
    </dsp:sp>
    <dsp:sp modelId="{1FF40C22-CF03-4DF1-AB69-186EE62CC4BA}">
      <dsp:nvSpPr>
        <dsp:cNvPr id="0" name=""/>
        <dsp:cNvSpPr/>
      </dsp:nvSpPr>
      <dsp:spPr>
        <a:xfrm>
          <a:off x="7216668" y="3918018"/>
          <a:ext cx="1864874" cy="1118924"/>
        </a:xfrm>
        <a:prstGeom prst="rect">
          <a:avLst/>
        </a:prstGeom>
        <a:solidFill>
          <a:schemeClr val="accent3">
            <a:hueOff val="-2136584"/>
            <a:satOff val="-100000"/>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U</a:t>
          </a:r>
        </a:p>
        <a:p>
          <a:pPr marL="0" lvl="0" indent="0" algn="ctr" defTabSz="533400">
            <a:lnSpc>
              <a:spcPct val="90000"/>
            </a:lnSpc>
            <a:spcBef>
              <a:spcPct val="0"/>
            </a:spcBef>
            <a:spcAft>
              <a:spcPct val="35000"/>
            </a:spcAft>
            <a:buNone/>
          </a:pPr>
          <a:r>
            <a:rPr lang="en-US" sz="1200" kern="1200" dirty="0"/>
            <a:t>Victims of certain crimes</a:t>
          </a:r>
        </a:p>
      </dsp:txBody>
      <dsp:txXfrm>
        <a:off x="7216668" y="3918018"/>
        <a:ext cx="1864874" cy="111892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28B0D-1999-4C17-A765-2D5591AC51B7}">
      <dsp:nvSpPr>
        <dsp:cNvPr id="0" name=""/>
        <dsp:cNvSpPr/>
      </dsp:nvSpPr>
      <dsp:spPr>
        <a:xfrm>
          <a:off x="0" y="7852"/>
          <a:ext cx="8229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en-US" sz="4700" b="1" kern="1200" dirty="0"/>
            <a:t>I-130 Family Petition</a:t>
          </a:r>
        </a:p>
      </dsp:txBody>
      <dsp:txXfrm>
        <a:off x="55030" y="62882"/>
        <a:ext cx="8119540" cy="10172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01D77-61DE-43BE-9485-6B362BD827C0}">
      <dsp:nvSpPr>
        <dsp:cNvPr id="0" name=""/>
        <dsp:cNvSpPr/>
      </dsp:nvSpPr>
      <dsp:spPr>
        <a:xfrm>
          <a:off x="0" y="0"/>
          <a:ext cx="7974419" cy="2171342"/>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6E9739-5BD8-45D4-B350-F8FCCDE73B3C}">
      <dsp:nvSpPr>
        <dsp:cNvPr id="0" name=""/>
        <dsp:cNvSpPr/>
      </dsp:nvSpPr>
      <dsp:spPr>
        <a:xfrm>
          <a:off x="241428" y="289512"/>
          <a:ext cx="1742223" cy="1592317"/>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C56D34-348C-49FB-8581-5F7BE3AC9E3F}">
      <dsp:nvSpPr>
        <dsp:cNvPr id="0" name=""/>
        <dsp:cNvSpPr/>
      </dsp:nvSpPr>
      <dsp:spPr>
        <a:xfrm rot="10800000">
          <a:off x="241428" y="2171342"/>
          <a:ext cx="1742223" cy="2653863"/>
        </a:xfrm>
        <a:prstGeom prst="round2SameRect">
          <a:avLst>
            <a:gd name="adj1" fmla="val 10500"/>
            <a:gd name="adj2" fmla="val 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l" defTabSz="1066800">
            <a:lnSpc>
              <a:spcPct val="90000"/>
            </a:lnSpc>
            <a:spcBef>
              <a:spcPct val="0"/>
            </a:spcBef>
            <a:spcAft>
              <a:spcPct val="35000"/>
            </a:spcAft>
            <a:buNone/>
          </a:pPr>
          <a:r>
            <a:rPr lang="en-US" sz="2400" kern="1200" dirty="0"/>
            <a:t>USCIS</a:t>
          </a:r>
        </a:p>
        <a:p>
          <a:pPr marL="0" lvl="0" indent="0" algn="l" defTabSz="1066800">
            <a:lnSpc>
              <a:spcPct val="90000"/>
            </a:lnSpc>
            <a:spcBef>
              <a:spcPct val="0"/>
            </a:spcBef>
            <a:spcAft>
              <a:spcPct val="35000"/>
            </a:spcAft>
            <a:buNone/>
          </a:pPr>
          <a:r>
            <a:rPr lang="en-US" sz="2400" kern="1200" dirty="0"/>
            <a:t>ICE</a:t>
          </a:r>
        </a:p>
        <a:p>
          <a:pPr marL="0" lvl="0" indent="0" algn="l" defTabSz="1066800">
            <a:lnSpc>
              <a:spcPct val="90000"/>
            </a:lnSpc>
            <a:spcBef>
              <a:spcPct val="0"/>
            </a:spcBef>
            <a:spcAft>
              <a:spcPct val="35000"/>
            </a:spcAft>
            <a:buNone/>
          </a:pPr>
          <a:r>
            <a:rPr lang="en-US" sz="2400" kern="1200" dirty="0"/>
            <a:t>CBP</a:t>
          </a:r>
        </a:p>
      </dsp:txBody>
      <dsp:txXfrm rot="10800000">
        <a:off x="295007" y="2171342"/>
        <a:ext cx="1635065" cy="2600284"/>
      </dsp:txXfrm>
    </dsp:sp>
    <dsp:sp modelId="{975F4F0F-9FCC-4B92-97B1-1FD7C195B5DA}">
      <dsp:nvSpPr>
        <dsp:cNvPr id="0" name=""/>
        <dsp:cNvSpPr/>
      </dsp:nvSpPr>
      <dsp:spPr>
        <a:xfrm>
          <a:off x="2157874" y="289512"/>
          <a:ext cx="1742223" cy="1592317"/>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6AEEAC-5E89-4A41-95DB-4EF3F33BA3C6}">
      <dsp:nvSpPr>
        <dsp:cNvPr id="0" name=""/>
        <dsp:cNvSpPr/>
      </dsp:nvSpPr>
      <dsp:spPr>
        <a:xfrm rot="10800000">
          <a:off x="2157874" y="2171342"/>
          <a:ext cx="1742223" cy="2653863"/>
        </a:xfrm>
        <a:prstGeom prst="round2SameRect">
          <a:avLst>
            <a:gd name="adj1" fmla="val 10500"/>
            <a:gd name="adj2" fmla="val 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l" defTabSz="800100">
            <a:lnSpc>
              <a:spcPct val="90000"/>
            </a:lnSpc>
            <a:spcBef>
              <a:spcPct val="0"/>
            </a:spcBef>
            <a:spcAft>
              <a:spcPct val="35000"/>
            </a:spcAft>
            <a:buNone/>
          </a:pPr>
          <a:r>
            <a:rPr lang="en-US" sz="1800" u="sng" kern="1200" dirty="0"/>
            <a:t>EOIR</a:t>
          </a:r>
        </a:p>
        <a:p>
          <a:pPr marL="0" lvl="0" indent="0" algn="l" defTabSz="800100">
            <a:lnSpc>
              <a:spcPct val="90000"/>
            </a:lnSpc>
            <a:spcBef>
              <a:spcPct val="0"/>
            </a:spcBef>
            <a:spcAft>
              <a:spcPct val="35000"/>
            </a:spcAft>
            <a:buNone/>
          </a:pPr>
          <a:r>
            <a:rPr lang="en-US" sz="1600" kern="1200" dirty="0"/>
            <a:t>BIA</a:t>
          </a:r>
        </a:p>
        <a:p>
          <a:pPr marL="0" lvl="0" indent="0" algn="l" defTabSz="800100">
            <a:lnSpc>
              <a:spcPct val="90000"/>
            </a:lnSpc>
            <a:spcBef>
              <a:spcPct val="0"/>
            </a:spcBef>
            <a:spcAft>
              <a:spcPct val="35000"/>
            </a:spcAft>
            <a:buNone/>
          </a:pPr>
          <a:r>
            <a:rPr lang="en-US" sz="1600" kern="1200" dirty="0"/>
            <a:t>Immigration Court</a:t>
          </a:r>
        </a:p>
        <a:p>
          <a:pPr marL="0" lvl="0" indent="0" algn="l" defTabSz="800100">
            <a:lnSpc>
              <a:spcPct val="90000"/>
            </a:lnSpc>
            <a:spcBef>
              <a:spcPct val="0"/>
            </a:spcBef>
            <a:spcAft>
              <a:spcPct val="35000"/>
            </a:spcAft>
            <a:buNone/>
          </a:pPr>
          <a:endParaRPr lang="en-US" sz="1600" kern="1200" dirty="0"/>
        </a:p>
        <a:p>
          <a:pPr marL="0" lvl="0" indent="0" algn="l" defTabSz="800100">
            <a:lnSpc>
              <a:spcPct val="90000"/>
            </a:lnSpc>
            <a:spcBef>
              <a:spcPct val="0"/>
            </a:spcBef>
            <a:spcAft>
              <a:spcPct val="35000"/>
            </a:spcAft>
            <a:buNone/>
          </a:pPr>
          <a:r>
            <a:rPr lang="en-US" sz="1600" u="sng" kern="1200" dirty="0"/>
            <a:t>OIL</a:t>
          </a:r>
        </a:p>
      </dsp:txBody>
      <dsp:txXfrm rot="10800000">
        <a:off x="2211453" y="2171342"/>
        <a:ext cx="1635065" cy="2600284"/>
      </dsp:txXfrm>
    </dsp:sp>
    <dsp:sp modelId="{3797CEAC-E607-42AE-A86E-FCE93B8B9AB5}">
      <dsp:nvSpPr>
        <dsp:cNvPr id="0" name=""/>
        <dsp:cNvSpPr/>
      </dsp:nvSpPr>
      <dsp:spPr>
        <a:xfrm>
          <a:off x="4074320" y="289512"/>
          <a:ext cx="1742223" cy="1592317"/>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02E12A-EA0F-4AA3-8414-51A103045F30}">
      <dsp:nvSpPr>
        <dsp:cNvPr id="0" name=""/>
        <dsp:cNvSpPr/>
      </dsp:nvSpPr>
      <dsp:spPr>
        <a:xfrm rot="10800000">
          <a:off x="4074320" y="2171342"/>
          <a:ext cx="1742223" cy="2653863"/>
        </a:xfrm>
        <a:prstGeom prst="round2SameRect">
          <a:avLst>
            <a:gd name="adj1" fmla="val 10500"/>
            <a:gd name="adj2" fmla="val 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l" defTabSz="977900">
            <a:lnSpc>
              <a:spcPct val="90000"/>
            </a:lnSpc>
            <a:spcBef>
              <a:spcPct val="0"/>
            </a:spcBef>
            <a:spcAft>
              <a:spcPct val="35000"/>
            </a:spcAft>
            <a:buNone/>
          </a:pPr>
          <a:r>
            <a:rPr lang="en-US" sz="2200" kern="1200" dirty="0"/>
            <a:t>U.S. Embassies</a:t>
          </a:r>
        </a:p>
        <a:p>
          <a:pPr marL="0" lvl="0" indent="0" algn="l" defTabSz="977900">
            <a:lnSpc>
              <a:spcPct val="90000"/>
            </a:lnSpc>
            <a:spcBef>
              <a:spcPct val="0"/>
            </a:spcBef>
            <a:spcAft>
              <a:spcPct val="35000"/>
            </a:spcAft>
            <a:buNone/>
          </a:pPr>
          <a:r>
            <a:rPr lang="en-US" sz="2200" kern="1200" dirty="0"/>
            <a:t>U.S. Consulates</a:t>
          </a:r>
        </a:p>
      </dsp:txBody>
      <dsp:txXfrm rot="10800000">
        <a:off x="4127899" y="2171342"/>
        <a:ext cx="1635065" cy="2600284"/>
      </dsp:txXfrm>
    </dsp:sp>
    <dsp:sp modelId="{56F25EBE-C097-4C0D-9932-0C67BE560836}">
      <dsp:nvSpPr>
        <dsp:cNvPr id="0" name=""/>
        <dsp:cNvSpPr/>
      </dsp:nvSpPr>
      <dsp:spPr>
        <a:xfrm>
          <a:off x="5990766" y="289512"/>
          <a:ext cx="1742223" cy="1592317"/>
        </a:xfrm>
        <a:prstGeom prst="roundRect">
          <a:avLst>
            <a:gd name="adj" fmla="val 10000"/>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9643C9-D512-481A-B6EE-A1CF832CA9A4}">
      <dsp:nvSpPr>
        <dsp:cNvPr id="0" name=""/>
        <dsp:cNvSpPr/>
      </dsp:nvSpPr>
      <dsp:spPr>
        <a:xfrm rot="10800000">
          <a:off x="5990766" y="2171342"/>
          <a:ext cx="1742223" cy="2653863"/>
        </a:xfrm>
        <a:prstGeom prst="round2SameRect">
          <a:avLst>
            <a:gd name="adj1" fmla="val 10500"/>
            <a:gd name="adj2" fmla="val 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endParaRPr lang="en-US" sz="2200" kern="1200" dirty="0"/>
        </a:p>
      </dsp:txBody>
      <dsp:txXfrm rot="10800000">
        <a:off x="6044345" y="2171342"/>
        <a:ext cx="1635065" cy="260028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31C26-1DF2-49E8-94E7-C49443A8366A}">
      <dsp:nvSpPr>
        <dsp:cNvPr id="0" name=""/>
        <dsp:cNvSpPr/>
      </dsp:nvSpPr>
      <dsp:spPr>
        <a:xfrm>
          <a:off x="36901" y="1781"/>
          <a:ext cx="1864874" cy="111892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a:t>
          </a:r>
          <a:br>
            <a:rPr lang="en-US" sz="1200" kern="1200" dirty="0"/>
          </a:br>
          <a:r>
            <a:rPr lang="en-US" sz="1200" kern="1200" dirty="0"/>
            <a:t>Ambassadors and Diplomats </a:t>
          </a:r>
        </a:p>
      </dsp:txBody>
      <dsp:txXfrm>
        <a:off x="36901" y="1781"/>
        <a:ext cx="1864874" cy="1118924"/>
      </dsp:txXfrm>
    </dsp:sp>
    <dsp:sp modelId="{A9DC2C35-5F0B-4EEA-A1DC-8C820379ED6A}">
      <dsp:nvSpPr>
        <dsp:cNvPr id="0" name=""/>
        <dsp:cNvSpPr/>
      </dsp:nvSpPr>
      <dsp:spPr>
        <a:xfrm>
          <a:off x="2088263" y="1781"/>
          <a:ext cx="1864874" cy="1118924"/>
        </a:xfrm>
        <a:prstGeom prst="rect">
          <a:avLst/>
        </a:prstGeom>
        <a:solidFill>
          <a:schemeClr val="accent3">
            <a:hueOff val="-118699"/>
            <a:satOff val="-5556"/>
            <a:lumOff val="1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B</a:t>
          </a:r>
        </a:p>
        <a:p>
          <a:pPr marL="0" lvl="0" indent="0" algn="ctr" defTabSz="533400">
            <a:lnSpc>
              <a:spcPct val="90000"/>
            </a:lnSpc>
            <a:spcBef>
              <a:spcPct val="0"/>
            </a:spcBef>
            <a:spcAft>
              <a:spcPct val="35000"/>
            </a:spcAft>
            <a:buNone/>
          </a:pPr>
          <a:r>
            <a:rPr lang="en-US" sz="1200" kern="1200" dirty="0"/>
            <a:t>Tourist</a:t>
          </a:r>
        </a:p>
      </dsp:txBody>
      <dsp:txXfrm>
        <a:off x="2088263" y="1781"/>
        <a:ext cx="1864874" cy="1118924"/>
      </dsp:txXfrm>
    </dsp:sp>
    <dsp:sp modelId="{576F2A68-09EB-4510-BED4-6BB2A0C83C6B}">
      <dsp:nvSpPr>
        <dsp:cNvPr id="0" name=""/>
        <dsp:cNvSpPr/>
      </dsp:nvSpPr>
      <dsp:spPr>
        <a:xfrm>
          <a:off x="4139625" y="1781"/>
          <a:ext cx="1864874" cy="1118924"/>
        </a:xfrm>
        <a:prstGeom prst="rect">
          <a:avLst/>
        </a:prstGeom>
        <a:solidFill>
          <a:schemeClr val="accent3">
            <a:hueOff val="-237398"/>
            <a:satOff val="-11111"/>
            <a:lumOff val="3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C</a:t>
          </a:r>
        </a:p>
        <a:p>
          <a:pPr marL="0" lvl="0" indent="0" algn="ctr" defTabSz="533400">
            <a:lnSpc>
              <a:spcPct val="90000"/>
            </a:lnSpc>
            <a:spcBef>
              <a:spcPct val="0"/>
            </a:spcBef>
            <a:spcAft>
              <a:spcPct val="35000"/>
            </a:spcAft>
            <a:buNone/>
          </a:pPr>
          <a:r>
            <a:rPr lang="en-US" sz="1200" kern="1200" dirty="0"/>
            <a:t>Crewmember</a:t>
          </a:r>
        </a:p>
      </dsp:txBody>
      <dsp:txXfrm>
        <a:off x="4139625" y="1781"/>
        <a:ext cx="1864874" cy="1118924"/>
      </dsp:txXfrm>
    </dsp:sp>
    <dsp:sp modelId="{F4D0DF54-65F4-4992-AD47-9602D52DAA21}">
      <dsp:nvSpPr>
        <dsp:cNvPr id="0" name=""/>
        <dsp:cNvSpPr/>
      </dsp:nvSpPr>
      <dsp:spPr>
        <a:xfrm>
          <a:off x="6190987" y="1781"/>
          <a:ext cx="1864874" cy="1118924"/>
        </a:xfrm>
        <a:prstGeom prst="rect">
          <a:avLst/>
        </a:prstGeom>
        <a:solidFill>
          <a:schemeClr val="accent3">
            <a:hueOff val="-356097"/>
            <a:satOff val="-16667"/>
            <a:lumOff val="5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E</a:t>
          </a:r>
        </a:p>
        <a:p>
          <a:pPr marL="0" lvl="0" indent="0" algn="ctr" defTabSz="533400">
            <a:lnSpc>
              <a:spcPct val="90000"/>
            </a:lnSpc>
            <a:spcBef>
              <a:spcPct val="0"/>
            </a:spcBef>
            <a:spcAft>
              <a:spcPct val="35000"/>
            </a:spcAft>
            <a:buNone/>
          </a:pPr>
          <a:r>
            <a:rPr lang="en-US" sz="1200" kern="1200"/>
            <a:t>Investor / Trader </a:t>
          </a:r>
          <a:endParaRPr lang="en-US" sz="1200" kern="1200" dirty="0"/>
        </a:p>
      </dsp:txBody>
      <dsp:txXfrm>
        <a:off x="6190987" y="1781"/>
        <a:ext cx="1864874" cy="1118924"/>
      </dsp:txXfrm>
    </dsp:sp>
    <dsp:sp modelId="{18A7DAF0-1A29-446A-925D-BD2CF3298FB1}">
      <dsp:nvSpPr>
        <dsp:cNvPr id="0" name=""/>
        <dsp:cNvSpPr/>
      </dsp:nvSpPr>
      <dsp:spPr>
        <a:xfrm>
          <a:off x="8242349" y="1781"/>
          <a:ext cx="1864874" cy="1118924"/>
        </a:xfrm>
        <a:prstGeom prst="rect">
          <a:avLst/>
        </a:prstGeom>
        <a:solidFill>
          <a:schemeClr val="accent3">
            <a:hueOff val="-474796"/>
            <a:satOff val="-22222"/>
            <a:lumOff val="6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F</a:t>
          </a:r>
        </a:p>
        <a:p>
          <a:pPr marL="0" lvl="0" indent="0" algn="ctr" defTabSz="533400">
            <a:lnSpc>
              <a:spcPct val="90000"/>
            </a:lnSpc>
            <a:spcBef>
              <a:spcPct val="0"/>
            </a:spcBef>
            <a:spcAft>
              <a:spcPct val="35000"/>
            </a:spcAft>
            <a:buNone/>
          </a:pPr>
          <a:r>
            <a:rPr lang="en-US" sz="1200" kern="1200" dirty="0"/>
            <a:t>Student</a:t>
          </a:r>
        </a:p>
      </dsp:txBody>
      <dsp:txXfrm>
        <a:off x="8242349" y="1781"/>
        <a:ext cx="1864874" cy="1118924"/>
      </dsp:txXfrm>
    </dsp:sp>
    <dsp:sp modelId="{8CA16F50-7597-4795-9D31-FE7D4C5259D2}">
      <dsp:nvSpPr>
        <dsp:cNvPr id="0" name=""/>
        <dsp:cNvSpPr/>
      </dsp:nvSpPr>
      <dsp:spPr>
        <a:xfrm>
          <a:off x="36901" y="1307194"/>
          <a:ext cx="1864874" cy="1118924"/>
        </a:xfrm>
        <a:prstGeom prst="rect">
          <a:avLst/>
        </a:prstGeom>
        <a:solidFill>
          <a:schemeClr val="accent3">
            <a:hueOff val="-593496"/>
            <a:satOff val="-27778"/>
            <a:lumOff val="8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G</a:t>
          </a:r>
          <a:br>
            <a:rPr lang="en-US" sz="1200" kern="1200" dirty="0"/>
          </a:br>
          <a:r>
            <a:rPr lang="en-US" sz="1200" kern="1200" dirty="0"/>
            <a:t>International Orgs and NATO </a:t>
          </a:r>
        </a:p>
      </dsp:txBody>
      <dsp:txXfrm>
        <a:off x="36901" y="1307194"/>
        <a:ext cx="1864874" cy="1118924"/>
      </dsp:txXfrm>
    </dsp:sp>
    <dsp:sp modelId="{8472099F-C1B2-4E24-82F8-336AA62156AB}">
      <dsp:nvSpPr>
        <dsp:cNvPr id="0" name=""/>
        <dsp:cNvSpPr/>
      </dsp:nvSpPr>
      <dsp:spPr>
        <a:xfrm>
          <a:off x="2088263" y="1307194"/>
          <a:ext cx="1864874" cy="1118924"/>
        </a:xfrm>
        <a:prstGeom prst="rect">
          <a:avLst/>
        </a:prstGeom>
        <a:solidFill>
          <a:schemeClr val="accent3">
            <a:hueOff val="-712195"/>
            <a:satOff val="-33333"/>
            <a:lumOff val="10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H</a:t>
          </a:r>
        </a:p>
        <a:p>
          <a:pPr marL="0" lvl="0" indent="0" algn="ctr" defTabSz="533400">
            <a:lnSpc>
              <a:spcPct val="90000"/>
            </a:lnSpc>
            <a:spcBef>
              <a:spcPct val="0"/>
            </a:spcBef>
            <a:spcAft>
              <a:spcPct val="35000"/>
            </a:spcAft>
            <a:buNone/>
          </a:pPr>
          <a:r>
            <a:rPr lang="en-US" sz="1200" kern="1200" dirty="0"/>
            <a:t>Temporary worker</a:t>
          </a:r>
        </a:p>
      </dsp:txBody>
      <dsp:txXfrm>
        <a:off x="2088263" y="1307194"/>
        <a:ext cx="1864874" cy="1118924"/>
      </dsp:txXfrm>
    </dsp:sp>
    <dsp:sp modelId="{60BB8345-333D-485D-8212-5381DD15F443}">
      <dsp:nvSpPr>
        <dsp:cNvPr id="0" name=""/>
        <dsp:cNvSpPr/>
      </dsp:nvSpPr>
      <dsp:spPr>
        <a:xfrm>
          <a:off x="4139625" y="1307194"/>
          <a:ext cx="1864874" cy="1118924"/>
        </a:xfrm>
        <a:prstGeom prst="rect">
          <a:avLst/>
        </a:prstGeom>
        <a:solidFill>
          <a:schemeClr val="accent3">
            <a:hueOff val="-830894"/>
            <a:satOff val="-38889"/>
            <a:lumOff val="122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 </a:t>
          </a:r>
        </a:p>
        <a:p>
          <a:pPr marL="0" lvl="0" indent="0" algn="ctr" defTabSz="533400">
            <a:lnSpc>
              <a:spcPct val="90000"/>
            </a:lnSpc>
            <a:spcBef>
              <a:spcPct val="0"/>
            </a:spcBef>
            <a:spcAft>
              <a:spcPct val="35000"/>
            </a:spcAft>
            <a:buNone/>
          </a:pPr>
          <a:r>
            <a:rPr lang="en-US" sz="1200" kern="1200" dirty="0"/>
            <a:t>International media</a:t>
          </a:r>
        </a:p>
      </dsp:txBody>
      <dsp:txXfrm>
        <a:off x="4139625" y="1307194"/>
        <a:ext cx="1864874" cy="1118924"/>
      </dsp:txXfrm>
    </dsp:sp>
    <dsp:sp modelId="{F277CA2C-57BB-42D5-A006-293BC95A6029}">
      <dsp:nvSpPr>
        <dsp:cNvPr id="0" name=""/>
        <dsp:cNvSpPr/>
      </dsp:nvSpPr>
      <dsp:spPr>
        <a:xfrm>
          <a:off x="6190987" y="1307194"/>
          <a:ext cx="1864874" cy="1118924"/>
        </a:xfrm>
        <a:prstGeom prst="rect">
          <a:avLst/>
        </a:prstGeom>
        <a:solidFill>
          <a:schemeClr val="accent3">
            <a:hueOff val="-949593"/>
            <a:satOff val="-44444"/>
            <a:lumOff val="1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J</a:t>
          </a:r>
        </a:p>
        <a:p>
          <a:pPr marL="0" lvl="0" indent="0" algn="ctr" defTabSz="533400">
            <a:lnSpc>
              <a:spcPct val="90000"/>
            </a:lnSpc>
            <a:spcBef>
              <a:spcPct val="0"/>
            </a:spcBef>
            <a:spcAft>
              <a:spcPct val="35000"/>
            </a:spcAft>
            <a:buNone/>
          </a:pPr>
          <a:r>
            <a:rPr lang="en-US" sz="1200" kern="1200" dirty="0"/>
            <a:t>Exchange visitor</a:t>
          </a:r>
        </a:p>
      </dsp:txBody>
      <dsp:txXfrm>
        <a:off x="6190987" y="1307194"/>
        <a:ext cx="1864874" cy="1118924"/>
      </dsp:txXfrm>
    </dsp:sp>
    <dsp:sp modelId="{0D9AB4C4-BD9D-4BF5-8849-C2F648C7EE53}">
      <dsp:nvSpPr>
        <dsp:cNvPr id="0" name=""/>
        <dsp:cNvSpPr/>
      </dsp:nvSpPr>
      <dsp:spPr>
        <a:xfrm>
          <a:off x="8242349" y="1307194"/>
          <a:ext cx="1864874" cy="1118924"/>
        </a:xfrm>
        <a:prstGeom prst="rect">
          <a:avLst/>
        </a:prstGeom>
        <a:solidFill>
          <a:schemeClr val="accent3">
            <a:hueOff val="-1068292"/>
            <a:satOff val="-50000"/>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K</a:t>
          </a:r>
        </a:p>
        <a:p>
          <a:pPr marL="0" lvl="0" indent="0" algn="ctr" defTabSz="533400">
            <a:lnSpc>
              <a:spcPct val="90000"/>
            </a:lnSpc>
            <a:spcBef>
              <a:spcPct val="0"/>
            </a:spcBef>
            <a:spcAft>
              <a:spcPct val="35000"/>
            </a:spcAft>
            <a:buNone/>
          </a:pPr>
          <a:r>
            <a:rPr lang="en-US" sz="1200" kern="1200" dirty="0"/>
            <a:t>Fiancé</a:t>
          </a:r>
        </a:p>
      </dsp:txBody>
      <dsp:txXfrm>
        <a:off x="8242349" y="1307194"/>
        <a:ext cx="1864874" cy="1118924"/>
      </dsp:txXfrm>
    </dsp:sp>
    <dsp:sp modelId="{F472F89F-17D8-4414-9C84-BBDA27DD05AA}">
      <dsp:nvSpPr>
        <dsp:cNvPr id="0" name=""/>
        <dsp:cNvSpPr/>
      </dsp:nvSpPr>
      <dsp:spPr>
        <a:xfrm>
          <a:off x="36901" y="2612606"/>
          <a:ext cx="1864874" cy="1118924"/>
        </a:xfrm>
        <a:prstGeom prst="rect">
          <a:avLst/>
        </a:prstGeom>
        <a:solidFill>
          <a:schemeClr val="accent3">
            <a:hueOff val="-1186991"/>
            <a:satOff val="-55556"/>
            <a:lumOff val="17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L</a:t>
          </a:r>
        </a:p>
        <a:p>
          <a:pPr marL="0" lvl="0" indent="0" algn="ctr" defTabSz="533400">
            <a:lnSpc>
              <a:spcPct val="90000"/>
            </a:lnSpc>
            <a:spcBef>
              <a:spcPct val="0"/>
            </a:spcBef>
            <a:spcAft>
              <a:spcPct val="35000"/>
            </a:spcAft>
            <a:buNone/>
          </a:pPr>
          <a:r>
            <a:rPr lang="en-US" sz="1200" kern="1200" dirty="0"/>
            <a:t>Intracompany transfer</a:t>
          </a:r>
        </a:p>
      </dsp:txBody>
      <dsp:txXfrm>
        <a:off x="36901" y="2612606"/>
        <a:ext cx="1864874" cy="1118924"/>
      </dsp:txXfrm>
    </dsp:sp>
    <dsp:sp modelId="{51785647-D279-4C02-B660-405DC24DFFB7}">
      <dsp:nvSpPr>
        <dsp:cNvPr id="0" name=""/>
        <dsp:cNvSpPr/>
      </dsp:nvSpPr>
      <dsp:spPr>
        <a:xfrm>
          <a:off x="2088263" y="2612606"/>
          <a:ext cx="1864874" cy="1118924"/>
        </a:xfrm>
        <a:prstGeom prst="rect">
          <a:avLst/>
        </a:prstGeom>
        <a:solidFill>
          <a:schemeClr val="accent3">
            <a:hueOff val="-1305690"/>
            <a:satOff val="-61111"/>
            <a:lumOff val="19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a:t>
          </a:r>
        </a:p>
        <a:p>
          <a:pPr marL="0" lvl="0" indent="0" algn="ctr" defTabSz="533400">
            <a:lnSpc>
              <a:spcPct val="90000"/>
            </a:lnSpc>
            <a:spcBef>
              <a:spcPct val="0"/>
            </a:spcBef>
            <a:spcAft>
              <a:spcPct val="35000"/>
            </a:spcAft>
            <a:buNone/>
          </a:pPr>
          <a:r>
            <a:rPr lang="en-US" sz="1200" kern="1200" dirty="0"/>
            <a:t>Vocational student</a:t>
          </a:r>
        </a:p>
      </dsp:txBody>
      <dsp:txXfrm>
        <a:off x="2088263" y="2612606"/>
        <a:ext cx="1864874" cy="1118924"/>
      </dsp:txXfrm>
    </dsp:sp>
    <dsp:sp modelId="{400B02D9-876D-4FA6-8AD0-A5F1B66EA5FC}">
      <dsp:nvSpPr>
        <dsp:cNvPr id="0" name=""/>
        <dsp:cNvSpPr/>
      </dsp:nvSpPr>
      <dsp:spPr>
        <a:xfrm>
          <a:off x="4139625" y="2612606"/>
          <a:ext cx="1864874" cy="1118924"/>
        </a:xfrm>
        <a:prstGeom prst="rect">
          <a:avLst/>
        </a:prstGeom>
        <a:solidFill>
          <a:schemeClr val="accent3">
            <a:hueOff val="-1424389"/>
            <a:satOff val="-66667"/>
            <a:lumOff val="20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O</a:t>
          </a:r>
        </a:p>
        <a:p>
          <a:pPr marL="0" lvl="0" indent="0" algn="ctr" defTabSz="533400">
            <a:lnSpc>
              <a:spcPct val="90000"/>
            </a:lnSpc>
            <a:spcBef>
              <a:spcPct val="0"/>
            </a:spcBef>
            <a:spcAft>
              <a:spcPct val="35000"/>
            </a:spcAft>
            <a:buNone/>
          </a:pPr>
          <a:r>
            <a:rPr lang="en-US" sz="1200" kern="1200" dirty="0"/>
            <a:t>Workers of extraordinary ability</a:t>
          </a:r>
        </a:p>
      </dsp:txBody>
      <dsp:txXfrm>
        <a:off x="4139625" y="2612606"/>
        <a:ext cx="1864874" cy="1118924"/>
      </dsp:txXfrm>
    </dsp:sp>
    <dsp:sp modelId="{A47A08DC-D3C4-4921-84A7-33FA7D54654C}">
      <dsp:nvSpPr>
        <dsp:cNvPr id="0" name=""/>
        <dsp:cNvSpPr/>
      </dsp:nvSpPr>
      <dsp:spPr>
        <a:xfrm>
          <a:off x="6190987" y="2612606"/>
          <a:ext cx="1864874" cy="1118924"/>
        </a:xfrm>
        <a:prstGeom prst="rect">
          <a:avLst/>
        </a:prstGeom>
        <a:solidFill>
          <a:schemeClr val="accent3">
            <a:hueOff val="-1543088"/>
            <a:satOff val="-72222"/>
            <a:lumOff val="22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a:t>
          </a:r>
        </a:p>
        <a:p>
          <a:pPr marL="0" lvl="0" indent="0" algn="ctr" defTabSz="533400">
            <a:lnSpc>
              <a:spcPct val="90000"/>
            </a:lnSpc>
            <a:spcBef>
              <a:spcPct val="0"/>
            </a:spcBef>
            <a:spcAft>
              <a:spcPct val="35000"/>
            </a:spcAft>
            <a:buNone/>
          </a:pPr>
          <a:r>
            <a:rPr lang="en-US" sz="1200" kern="1200" dirty="0"/>
            <a:t>Athletes and performers</a:t>
          </a:r>
        </a:p>
      </dsp:txBody>
      <dsp:txXfrm>
        <a:off x="6190987" y="2612606"/>
        <a:ext cx="1864874" cy="1118924"/>
      </dsp:txXfrm>
    </dsp:sp>
    <dsp:sp modelId="{8CC974F3-C108-4CED-B212-900A44197752}">
      <dsp:nvSpPr>
        <dsp:cNvPr id="0" name=""/>
        <dsp:cNvSpPr/>
      </dsp:nvSpPr>
      <dsp:spPr>
        <a:xfrm>
          <a:off x="8242349" y="2612606"/>
          <a:ext cx="1864874" cy="1118924"/>
        </a:xfrm>
        <a:prstGeom prst="rect">
          <a:avLst/>
        </a:prstGeom>
        <a:solidFill>
          <a:schemeClr val="accent3">
            <a:hueOff val="-1661788"/>
            <a:satOff val="-77778"/>
            <a:lumOff val="2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Q</a:t>
          </a:r>
        </a:p>
        <a:p>
          <a:pPr marL="0" lvl="0" indent="0" algn="ctr" defTabSz="533400">
            <a:lnSpc>
              <a:spcPct val="90000"/>
            </a:lnSpc>
            <a:spcBef>
              <a:spcPct val="0"/>
            </a:spcBef>
            <a:spcAft>
              <a:spcPct val="35000"/>
            </a:spcAft>
            <a:buNone/>
          </a:pPr>
          <a:r>
            <a:rPr lang="en-US" sz="1200" kern="1200" dirty="0"/>
            <a:t>Cultural ambassadors</a:t>
          </a:r>
        </a:p>
      </dsp:txBody>
      <dsp:txXfrm>
        <a:off x="8242349" y="2612606"/>
        <a:ext cx="1864874" cy="1118924"/>
      </dsp:txXfrm>
    </dsp:sp>
    <dsp:sp modelId="{EE51A1BA-C184-4669-B44B-1CB85FF1498E}">
      <dsp:nvSpPr>
        <dsp:cNvPr id="0" name=""/>
        <dsp:cNvSpPr/>
      </dsp:nvSpPr>
      <dsp:spPr>
        <a:xfrm>
          <a:off x="1062582" y="3918018"/>
          <a:ext cx="1864874" cy="1118924"/>
        </a:xfrm>
        <a:prstGeom prst="rect">
          <a:avLst/>
        </a:prstGeom>
        <a:solidFill>
          <a:schemeClr val="accent3">
            <a:hueOff val="-1780487"/>
            <a:satOff val="-83333"/>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R</a:t>
          </a:r>
        </a:p>
        <a:p>
          <a:pPr marL="0" lvl="0" indent="0" algn="ctr" defTabSz="533400">
            <a:lnSpc>
              <a:spcPct val="90000"/>
            </a:lnSpc>
            <a:spcBef>
              <a:spcPct val="0"/>
            </a:spcBef>
            <a:spcAft>
              <a:spcPct val="35000"/>
            </a:spcAft>
            <a:buNone/>
          </a:pPr>
          <a:r>
            <a:rPr lang="en-US" sz="1200" kern="1200" dirty="0"/>
            <a:t>Religious workers</a:t>
          </a:r>
        </a:p>
      </dsp:txBody>
      <dsp:txXfrm>
        <a:off x="1062582" y="3918018"/>
        <a:ext cx="1864874" cy="1118924"/>
      </dsp:txXfrm>
    </dsp:sp>
    <dsp:sp modelId="{C1200443-7BA7-45AA-95BF-EAE1D0394D89}">
      <dsp:nvSpPr>
        <dsp:cNvPr id="0" name=""/>
        <dsp:cNvSpPr/>
      </dsp:nvSpPr>
      <dsp:spPr>
        <a:xfrm>
          <a:off x="3113944" y="3918018"/>
          <a:ext cx="1864874" cy="1118924"/>
        </a:xfrm>
        <a:prstGeom prst="rect">
          <a:avLst/>
        </a:prstGeom>
        <a:solidFill>
          <a:schemeClr val="accent3">
            <a:hueOff val="-1899186"/>
            <a:satOff val="-88889"/>
            <a:lumOff val="27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a:t>
          </a:r>
        </a:p>
        <a:p>
          <a:pPr marL="0" lvl="0" indent="0" algn="ctr" defTabSz="533400">
            <a:lnSpc>
              <a:spcPct val="90000"/>
            </a:lnSpc>
            <a:spcBef>
              <a:spcPct val="0"/>
            </a:spcBef>
            <a:spcAft>
              <a:spcPct val="35000"/>
            </a:spcAft>
            <a:buNone/>
          </a:pPr>
          <a:r>
            <a:rPr lang="en-US" sz="1200" kern="1200" dirty="0"/>
            <a:t>“Snitch”</a:t>
          </a:r>
        </a:p>
      </dsp:txBody>
      <dsp:txXfrm>
        <a:off x="3113944" y="3918018"/>
        <a:ext cx="1864874" cy="1118924"/>
      </dsp:txXfrm>
    </dsp:sp>
    <dsp:sp modelId="{AEFB3902-F37A-42C9-BFDA-77C3FCFF22C3}">
      <dsp:nvSpPr>
        <dsp:cNvPr id="0" name=""/>
        <dsp:cNvSpPr/>
      </dsp:nvSpPr>
      <dsp:spPr>
        <a:xfrm>
          <a:off x="5165306" y="3918018"/>
          <a:ext cx="1864874" cy="1118924"/>
        </a:xfrm>
        <a:prstGeom prst="rect">
          <a:avLst/>
        </a:prstGeom>
        <a:solidFill>
          <a:schemeClr val="accent3">
            <a:hueOff val="-2017885"/>
            <a:satOff val="-94444"/>
            <a:lumOff val="29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a:t>
          </a:r>
        </a:p>
        <a:p>
          <a:pPr marL="0" lvl="0" indent="0" algn="ctr" defTabSz="533400">
            <a:lnSpc>
              <a:spcPct val="90000"/>
            </a:lnSpc>
            <a:spcBef>
              <a:spcPct val="0"/>
            </a:spcBef>
            <a:spcAft>
              <a:spcPct val="35000"/>
            </a:spcAft>
            <a:buNone/>
          </a:pPr>
          <a:r>
            <a:rPr lang="en-US" sz="1200" kern="1200" dirty="0"/>
            <a:t>Trafficking victim</a:t>
          </a:r>
        </a:p>
      </dsp:txBody>
      <dsp:txXfrm>
        <a:off x="5165306" y="3918018"/>
        <a:ext cx="1864874" cy="1118924"/>
      </dsp:txXfrm>
    </dsp:sp>
    <dsp:sp modelId="{1FF40C22-CF03-4DF1-AB69-186EE62CC4BA}">
      <dsp:nvSpPr>
        <dsp:cNvPr id="0" name=""/>
        <dsp:cNvSpPr/>
      </dsp:nvSpPr>
      <dsp:spPr>
        <a:xfrm>
          <a:off x="7216668" y="3918018"/>
          <a:ext cx="1864874" cy="1118924"/>
        </a:xfrm>
        <a:prstGeom prst="rect">
          <a:avLst/>
        </a:prstGeom>
        <a:solidFill>
          <a:schemeClr val="accent3">
            <a:hueOff val="-2136584"/>
            <a:satOff val="-100000"/>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U</a:t>
          </a:r>
        </a:p>
        <a:p>
          <a:pPr marL="0" lvl="0" indent="0" algn="ctr" defTabSz="533400">
            <a:lnSpc>
              <a:spcPct val="90000"/>
            </a:lnSpc>
            <a:spcBef>
              <a:spcPct val="0"/>
            </a:spcBef>
            <a:spcAft>
              <a:spcPct val="35000"/>
            </a:spcAft>
            <a:buNone/>
          </a:pPr>
          <a:r>
            <a:rPr lang="en-US" sz="1200" kern="1200" dirty="0"/>
            <a:t>Victims of certain crimes</a:t>
          </a:r>
        </a:p>
      </dsp:txBody>
      <dsp:txXfrm>
        <a:off x="7216668" y="3918018"/>
        <a:ext cx="1864874" cy="11189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7C034-32AA-4A86-84DA-AF94DF8082E4}">
      <dsp:nvSpPr>
        <dsp:cNvPr id="0" name=""/>
        <dsp:cNvSpPr/>
      </dsp:nvSpPr>
      <dsp:spPr>
        <a:xfrm>
          <a:off x="0" y="1424197"/>
          <a:ext cx="9744501" cy="1898929"/>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4D8873-9C88-4771-87BA-5077BEF22FD9}">
      <dsp:nvSpPr>
        <dsp:cNvPr id="0" name=""/>
        <dsp:cNvSpPr/>
      </dsp:nvSpPr>
      <dsp:spPr>
        <a:xfrm>
          <a:off x="749" y="0"/>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Undocumented</a:t>
          </a:r>
        </a:p>
      </dsp:txBody>
      <dsp:txXfrm>
        <a:off x="749" y="0"/>
        <a:ext cx="1201171" cy="1898929"/>
      </dsp:txXfrm>
    </dsp:sp>
    <dsp:sp modelId="{F3162B47-A854-4474-AA92-5F9CBDE3282B}">
      <dsp:nvSpPr>
        <dsp:cNvPr id="0" name=""/>
        <dsp:cNvSpPr/>
      </dsp:nvSpPr>
      <dsp:spPr>
        <a:xfrm>
          <a:off x="363968"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2DF8FC-3C7C-47B2-800A-C7600B34BE5A}">
      <dsp:nvSpPr>
        <dsp:cNvPr id="0" name=""/>
        <dsp:cNvSpPr/>
      </dsp:nvSpPr>
      <dsp:spPr>
        <a:xfrm>
          <a:off x="1261979" y="2848394"/>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Order of Supervision</a:t>
          </a:r>
        </a:p>
      </dsp:txBody>
      <dsp:txXfrm>
        <a:off x="1261979" y="2848394"/>
        <a:ext cx="1201171" cy="1898929"/>
      </dsp:txXfrm>
    </dsp:sp>
    <dsp:sp modelId="{3A8ABA58-9EDC-46B5-A1C5-984B8957B786}">
      <dsp:nvSpPr>
        <dsp:cNvPr id="0" name=""/>
        <dsp:cNvSpPr/>
      </dsp:nvSpPr>
      <dsp:spPr>
        <a:xfrm>
          <a:off x="1625199"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6EA455-CE8C-4951-ADE3-94EBFC39AC07}">
      <dsp:nvSpPr>
        <dsp:cNvPr id="0" name=""/>
        <dsp:cNvSpPr/>
      </dsp:nvSpPr>
      <dsp:spPr>
        <a:xfrm>
          <a:off x="2523209" y="0"/>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Deferred Action</a:t>
          </a:r>
        </a:p>
      </dsp:txBody>
      <dsp:txXfrm>
        <a:off x="2523209" y="0"/>
        <a:ext cx="1201171" cy="1898929"/>
      </dsp:txXfrm>
    </dsp:sp>
    <dsp:sp modelId="{2E01D6C9-1FA0-41C7-B6BF-54BB503183AC}">
      <dsp:nvSpPr>
        <dsp:cNvPr id="0" name=""/>
        <dsp:cNvSpPr/>
      </dsp:nvSpPr>
      <dsp:spPr>
        <a:xfrm>
          <a:off x="2886429"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B5D074-6301-4253-85D2-6017E7E092A8}">
      <dsp:nvSpPr>
        <dsp:cNvPr id="0" name=""/>
        <dsp:cNvSpPr/>
      </dsp:nvSpPr>
      <dsp:spPr>
        <a:xfrm>
          <a:off x="3784439" y="2848394"/>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POSABAG</a:t>
          </a:r>
        </a:p>
      </dsp:txBody>
      <dsp:txXfrm>
        <a:off x="3784439" y="2848394"/>
        <a:ext cx="1201171" cy="1898929"/>
      </dsp:txXfrm>
    </dsp:sp>
    <dsp:sp modelId="{54D31E43-2B52-4D95-9DC8-FE4F4952F4CD}">
      <dsp:nvSpPr>
        <dsp:cNvPr id="0" name=""/>
        <dsp:cNvSpPr/>
      </dsp:nvSpPr>
      <dsp:spPr>
        <a:xfrm>
          <a:off x="4147659"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7F4D23-0922-44CF-BCDD-017D68BCB9E5}">
      <dsp:nvSpPr>
        <dsp:cNvPr id="0" name=""/>
        <dsp:cNvSpPr/>
      </dsp:nvSpPr>
      <dsp:spPr>
        <a:xfrm>
          <a:off x="5045669" y="0"/>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Nonimmigrant Visa Holder</a:t>
          </a:r>
        </a:p>
      </dsp:txBody>
      <dsp:txXfrm>
        <a:off x="5045669" y="0"/>
        <a:ext cx="1201171" cy="1898929"/>
      </dsp:txXfrm>
    </dsp:sp>
    <dsp:sp modelId="{137FABD0-5B12-4468-9D56-641D8767E8A6}">
      <dsp:nvSpPr>
        <dsp:cNvPr id="0" name=""/>
        <dsp:cNvSpPr/>
      </dsp:nvSpPr>
      <dsp:spPr>
        <a:xfrm>
          <a:off x="5408889"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7F9406-D452-4CA9-B2C1-2B3F3E6CC6E0}">
      <dsp:nvSpPr>
        <dsp:cNvPr id="0" name=""/>
        <dsp:cNvSpPr/>
      </dsp:nvSpPr>
      <dsp:spPr>
        <a:xfrm>
          <a:off x="6306899" y="2848394"/>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Lawful Permanent Resident (LPR)</a:t>
          </a:r>
        </a:p>
      </dsp:txBody>
      <dsp:txXfrm>
        <a:off x="6306899" y="2848394"/>
        <a:ext cx="1201171" cy="1898929"/>
      </dsp:txXfrm>
    </dsp:sp>
    <dsp:sp modelId="{6D9015F5-B13F-4A25-8751-359FC7A3194A}">
      <dsp:nvSpPr>
        <dsp:cNvPr id="0" name=""/>
        <dsp:cNvSpPr/>
      </dsp:nvSpPr>
      <dsp:spPr>
        <a:xfrm>
          <a:off x="6670119" y="2136295"/>
          <a:ext cx="474732" cy="474732"/>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771947-3524-499B-979E-83532FFD1685}">
      <dsp:nvSpPr>
        <dsp:cNvPr id="0" name=""/>
        <dsp:cNvSpPr/>
      </dsp:nvSpPr>
      <dsp:spPr>
        <a:xfrm>
          <a:off x="7568129" y="0"/>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U.S. Citizen</a:t>
          </a:r>
        </a:p>
      </dsp:txBody>
      <dsp:txXfrm>
        <a:off x="7568129" y="0"/>
        <a:ext cx="1201171" cy="1898929"/>
      </dsp:txXfrm>
    </dsp:sp>
    <dsp:sp modelId="{E6115C50-D831-4CE8-85F0-B81E5C14741C}">
      <dsp:nvSpPr>
        <dsp:cNvPr id="0" name=""/>
        <dsp:cNvSpPr/>
      </dsp:nvSpPr>
      <dsp:spPr>
        <a:xfrm>
          <a:off x="7931349" y="2136295"/>
          <a:ext cx="474732" cy="474732"/>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7C034-32AA-4A86-84DA-AF94DF8082E4}">
      <dsp:nvSpPr>
        <dsp:cNvPr id="0" name=""/>
        <dsp:cNvSpPr/>
      </dsp:nvSpPr>
      <dsp:spPr>
        <a:xfrm>
          <a:off x="0" y="1417550"/>
          <a:ext cx="9744501" cy="1898929"/>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4D8873-9C88-4771-87BA-5077BEF22FD9}">
      <dsp:nvSpPr>
        <dsp:cNvPr id="0" name=""/>
        <dsp:cNvSpPr/>
      </dsp:nvSpPr>
      <dsp:spPr>
        <a:xfrm>
          <a:off x="749" y="0"/>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Undocumented</a:t>
          </a:r>
        </a:p>
      </dsp:txBody>
      <dsp:txXfrm>
        <a:off x="749" y="0"/>
        <a:ext cx="1201171" cy="1898929"/>
      </dsp:txXfrm>
    </dsp:sp>
    <dsp:sp modelId="{F3162B47-A854-4474-AA92-5F9CBDE3282B}">
      <dsp:nvSpPr>
        <dsp:cNvPr id="0" name=""/>
        <dsp:cNvSpPr/>
      </dsp:nvSpPr>
      <dsp:spPr>
        <a:xfrm>
          <a:off x="363968"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2DF8FC-3C7C-47B2-800A-C7600B34BE5A}">
      <dsp:nvSpPr>
        <dsp:cNvPr id="0" name=""/>
        <dsp:cNvSpPr/>
      </dsp:nvSpPr>
      <dsp:spPr>
        <a:xfrm>
          <a:off x="1261979" y="2848394"/>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Order of Supervision</a:t>
          </a:r>
        </a:p>
      </dsp:txBody>
      <dsp:txXfrm>
        <a:off x="1261979" y="2848394"/>
        <a:ext cx="1201171" cy="1898929"/>
      </dsp:txXfrm>
    </dsp:sp>
    <dsp:sp modelId="{3A8ABA58-9EDC-46B5-A1C5-984B8957B786}">
      <dsp:nvSpPr>
        <dsp:cNvPr id="0" name=""/>
        <dsp:cNvSpPr/>
      </dsp:nvSpPr>
      <dsp:spPr>
        <a:xfrm>
          <a:off x="1625199"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6EA455-CE8C-4951-ADE3-94EBFC39AC07}">
      <dsp:nvSpPr>
        <dsp:cNvPr id="0" name=""/>
        <dsp:cNvSpPr/>
      </dsp:nvSpPr>
      <dsp:spPr>
        <a:xfrm>
          <a:off x="2523209" y="0"/>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Deferred Action</a:t>
          </a:r>
        </a:p>
      </dsp:txBody>
      <dsp:txXfrm>
        <a:off x="2523209" y="0"/>
        <a:ext cx="1201171" cy="1898929"/>
      </dsp:txXfrm>
    </dsp:sp>
    <dsp:sp modelId="{2E01D6C9-1FA0-41C7-B6BF-54BB503183AC}">
      <dsp:nvSpPr>
        <dsp:cNvPr id="0" name=""/>
        <dsp:cNvSpPr/>
      </dsp:nvSpPr>
      <dsp:spPr>
        <a:xfrm>
          <a:off x="2886429"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B5D074-6301-4253-85D2-6017E7E092A8}">
      <dsp:nvSpPr>
        <dsp:cNvPr id="0" name=""/>
        <dsp:cNvSpPr/>
      </dsp:nvSpPr>
      <dsp:spPr>
        <a:xfrm>
          <a:off x="3784439" y="2848394"/>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POSABAG</a:t>
          </a:r>
        </a:p>
      </dsp:txBody>
      <dsp:txXfrm>
        <a:off x="3784439" y="2848394"/>
        <a:ext cx="1201171" cy="1898929"/>
      </dsp:txXfrm>
    </dsp:sp>
    <dsp:sp modelId="{54D31E43-2B52-4D95-9DC8-FE4F4952F4CD}">
      <dsp:nvSpPr>
        <dsp:cNvPr id="0" name=""/>
        <dsp:cNvSpPr/>
      </dsp:nvSpPr>
      <dsp:spPr>
        <a:xfrm>
          <a:off x="4147659"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7F4D23-0922-44CF-BCDD-017D68BCB9E5}">
      <dsp:nvSpPr>
        <dsp:cNvPr id="0" name=""/>
        <dsp:cNvSpPr/>
      </dsp:nvSpPr>
      <dsp:spPr>
        <a:xfrm>
          <a:off x="5045669" y="0"/>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Nonimmigrant Visa Holder</a:t>
          </a:r>
        </a:p>
      </dsp:txBody>
      <dsp:txXfrm>
        <a:off x="5045669" y="0"/>
        <a:ext cx="1201171" cy="1898929"/>
      </dsp:txXfrm>
    </dsp:sp>
    <dsp:sp modelId="{137FABD0-5B12-4468-9D56-641D8767E8A6}">
      <dsp:nvSpPr>
        <dsp:cNvPr id="0" name=""/>
        <dsp:cNvSpPr/>
      </dsp:nvSpPr>
      <dsp:spPr>
        <a:xfrm>
          <a:off x="5408889" y="2136295"/>
          <a:ext cx="474732" cy="4747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7F9406-D452-4CA9-B2C1-2B3F3E6CC6E0}">
      <dsp:nvSpPr>
        <dsp:cNvPr id="0" name=""/>
        <dsp:cNvSpPr/>
      </dsp:nvSpPr>
      <dsp:spPr>
        <a:xfrm>
          <a:off x="6306899" y="2848394"/>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en-US" sz="1200" kern="1200" dirty="0"/>
            <a:t>Lawful Permanent Resident (LPR)</a:t>
          </a:r>
        </a:p>
      </dsp:txBody>
      <dsp:txXfrm>
        <a:off x="6306899" y="2848394"/>
        <a:ext cx="1201171" cy="1898929"/>
      </dsp:txXfrm>
    </dsp:sp>
    <dsp:sp modelId="{6D9015F5-B13F-4A25-8751-359FC7A3194A}">
      <dsp:nvSpPr>
        <dsp:cNvPr id="0" name=""/>
        <dsp:cNvSpPr/>
      </dsp:nvSpPr>
      <dsp:spPr>
        <a:xfrm>
          <a:off x="6670119" y="2136295"/>
          <a:ext cx="474732" cy="474732"/>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771947-3524-499B-979E-83532FFD1685}">
      <dsp:nvSpPr>
        <dsp:cNvPr id="0" name=""/>
        <dsp:cNvSpPr/>
      </dsp:nvSpPr>
      <dsp:spPr>
        <a:xfrm>
          <a:off x="7568129" y="0"/>
          <a:ext cx="1201171" cy="1898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en-US" sz="1200" kern="1200" dirty="0"/>
            <a:t>U.S. Citizen</a:t>
          </a:r>
        </a:p>
      </dsp:txBody>
      <dsp:txXfrm>
        <a:off x="7568129" y="0"/>
        <a:ext cx="1201171" cy="1898929"/>
      </dsp:txXfrm>
    </dsp:sp>
    <dsp:sp modelId="{E6115C50-D831-4CE8-85F0-B81E5C14741C}">
      <dsp:nvSpPr>
        <dsp:cNvPr id="0" name=""/>
        <dsp:cNvSpPr/>
      </dsp:nvSpPr>
      <dsp:spPr>
        <a:xfrm>
          <a:off x="7931349" y="2136295"/>
          <a:ext cx="474732" cy="474732"/>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652BA-AB47-46D9-9E15-4659AA15A447}">
      <dsp:nvSpPr>
        <dsp:cNvPr id="0" name=""/>
        <dsp:cNvSpPr/>
      </dsp:nvSpPr>
      <dsp:spPr>
        <a:xfrm>
          <a:off x="0" y="7852"/>
          <a:ext cx="8229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en-US" sz="4700" b="1" kern="1200" dirty="0"/>
            <a:t>Visa and Entry Stamp</a:t>
          </a:r>
          <a:endParaRPr lang="en-US" sz="4700" kern="1200" dirty="0"/>
        </a:p>
      </dsp:txBody>
      <dsp:txXfrm>
        <a:off x="55030" y="62882"/>
        <a:ext cx="8119540" cy="10172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652BA-AB47-46D9-9E15-4659AA15A447}">
      <dsp:nvSpPr>
        <dsp:cNvPr id="0" name=""/>
        <dsp:cNvSpPr/>
      </dsp:nvSpPr>
      <dsp:spPr>
        <a:xfrm>
          <a:off x="0" y="15705"/>
          <a:ext cx="8229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en-US" sz="4700" b="1" kern="1200" dirty="0"/>
            <a:t>I-94 with various notations</a:t>
          </a:r>
          <a:endParaRPr lang="en-US" sz="4700" kern="1200" dirty="0"/>
        </a:p>
      </dsp:txBody>
      <dsp:txXfrm>
        <a:off x="55030" y="70735"/>
        <a:ext cx="8119540" cy="10172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28B0D-1999-4C17-A765-2D5591AC51B7}">
      <dsp:nvSpPr>
        <dsp:cNvPr id="0" name=""/>
        <dsp:cNvSpPr/>
      </dsp:nvSpPr>
      <dsp:spPr>
        <a:xfrm>
          <a:off x="0" y="15705"/>
          <a:ext cx="8229600" cy="11272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en-US" sz="4700" b="1" kern="1200" dirty="0"/>
            <a:t>I-94 Refugee</a:t>
          </a:r>
        </a:p>
      </dsp:txBody>
      <dsp:txXfrm>
        <a:off x="55030" y="70735"/>
        <a:ext cx="8119540" cy="10172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2119"/>
          </a:xfrm>
          <a:prstGeom prst="rect">
            <a:avLst/>
          </a:prstGeom>
        </p:spPr>
        <p:txBody>
          <a:bodyPr vert="horz" lIns="90753" tIns="45376" rIns="90753" bIns="45376" rtlCol="0"/>
          <a:lstStyle>
            <a:lvl1pPr algn="l" fontAlgn="auto">
              <a:spcBef>
                <a:spcPts val="0"/>
              </a:spcBef>
              <a:spcAft>
                <a:spcPts val="0"/>
              </a:spcAft>
              <a:defRPr sz="1100" dirty="0">
                <a:latin typeface="+mn-lt"/>
                <a:cs typeface="+mn-cs"/>
              </a:defRPr>
            </a:lvl1pPr>
          </a:lstStyle>
          <a:p>
            <a:pPr>
              <a:defRPr/>
            </a:pPr>
            <a:endParaRPr lang="en-US"/>
          </a:p>
        </p:txBody>
      </p:sp>
      <p:sp>
        <p:nvSpPr>
          <p:cNvPr id="3" name="Date Placeholder 2"/>
          <p:cNvSpPr>
            <a:spLocks noGrp="1"/>
          </p:cNvSpPr>
          <p:nvPr>
            <p:ph type="dt" sz="quarter" idx="1"/>
          </p:nvPr>
        </p:nvSpPr>
        <p:spPr>
          <a:xfrm>
            <a:off x="3936767" y="1"/>
            <a:ext cx="3011699" cy="462119"/>
          </a:xfrm>
          <a:prstGeom prst="rect">
            <a:avLst/>
          </a:prstGeom>
        </p:spPr>
        <p:txBody>
          <a:bodyPr vert="horz" lIns="90753" tIns="45376" rIns="90753" bIns="45376" rtlCol="0"/>
          <a:lstStyle>
            <a:lvl1pPr algn="r" fontAlgn="auto">
              <a:spcBef>
                <a:spcPts val="0"/>
              </a:spcBef>
              <a:spcAft>
                <a:spcPts val="0"/>
              </a:spcAft>
              <a:defRPr sz="1100">
                <a:latin typeface="+mn-lt"/>
                <a:cs typeface="+mn-cs"/>
              </a:defRPr>
            </a:lvl1pPr>
          </a:lstStyle>
          <a:p>
            <a:pPr>
              <a:defRPr/>
            </a:pPr>
            <a:fld id="{A084567A-2DD6-42A5-AFE8-34E1BC6FE2C1}" type="datetimeFigureOut">
              <a:rPr lang="en-US"/>
              <a:pPr>
                <a:defRPr/>
              </a:pPr>
              <a:t>8/3/2026</a:t>
            </a:fld>
            <a:endParaRPr lang="en-US" dirty="0"/>
          </a:p>
        </p:txBody>
      </p:sp>
      <p:sp>
        <p:nvSpPr>
          <p:cNvPr id="4" name="Footer Placeholder 3"/>
          <p:cNvSpPr>
            <a:spLocks noGrp="1"/>
          </p:cNvSpPr>
          <p:nvPr>
            <p:ph type="ftr" sz="quarter" idx="2"/>
          </p:nvPr>
        </p:nvSpPr>
        <p:spPr>
          <a:xfrm>
            <a:off x="0" y="8772379"/>
            <a:ext cx="3011699" cy="462119"/>
          </a:xfrm>
          <a:prstGeom prst="rect">
            <a:avLst/>
          </a:prstGeom>
        </p:spPr>
        <p:txBody>
          <a:bodyPr vert="horz" lIns="90753" tIns="45376" rIns="90753" bIns="45376" rtlCol="0" anchor="b"/>
          <a:lstStyle>
            <a:lvl1pPr algn="l" fontAlgn="auto">
              <a:spcBef>
                <a:spcPts val="0"/>
              </a:spcBef>
              <a:spcAft>
                <a:spcPts val="0"/>
              </a:spcAft>
              <a:defRPr sz="1100" dirty="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36767" y="8772379"/>
            <a:ext cx="3011699" cy="462119"/>
          </a:xfrm>
          <a:prstGeom prst="rect">
            <a:avLst/>
          </a:prstGeom>
        </p:spPr>
        <p:txBody>
          <a:bodyPr vert="horz" wrap="square" lIns="90753" tIns="45376" rIns="90753" bIns="45376" numCol="1" anchor="b" anchorCtr="0" compatLnSpc="1">
            <a:prstTxWarp prst="textNoShape">
              <a:avLst/>
            </a:prstTxWarp>
          </a:bodyPr>
          <a:lstStyle>
            <a:lvl1pPr algn="r">
              <a:defRPr sz="1100">
                <a:latin typeface="Calibri" panose="020F0502020204030204" pitchFamily="34" charset="0"/>
              </a:defRPr>
            </a:lvl1pPr>
          </a:lstStyle>
          <a:p>
            <a:fld id="{8B8FBC76-B44A-458A-9AD2-A4089631E3AE}" type="slidenum">
              <a:rPr lang="en-US" altLang="en-US"/>
              <a:pPr/>
              <a:t>‹#›</a:t>
            </a:fld>
            <a:endParaRPr lang="en-US" altLang="en-US"/>
          </a:p>
        </p:txBody>
      </p:sp>
    </p:spTree>
    <p:extLst>
      <p:ext uri="{BB962C8B-B14F-4D97-AF65-F5344CB8AC3E}">
        <p14:creationId xmlns:p14="http://schemas.microsoft.com/office/powerpoint/2010/main" val="3629872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2119"/>
          </a:xfrm>
          <a:prstGeom prst="rect">
            <a:avLst/>
          </a:prstGeom>
        </p:spPr>
        <p:txBody>
          <a:bodyPr vert="horz" lIns="92478" tIns="46239" rIns="92478" bIns="46239" rtlCol="0"/>
          <a:lstStyle>
            <a:lvl1pPr algn="l" fontAlgn="auto">
              <a:spcBef>
                <a:spcPts val="0"/>
              </a:spcBef>
              <a:spcAft>
                <a:spcPts val="0"/>
              </a:spcAft>
              <a:defRPr sz="1100" dirty="0">
                <a:latin typeface="+mn-lt"/>
                <a:cs typeface="+mn-cs"/>
              </a:defRPr>
            </a:lvl1pPr>
          </a:lstStyle>
          <a:p>
            <a:pPr>
              <a:defRPr/>
            </a:pPr>
            <a:endParaRPr lang="en-US"/>
          </a:p>
        </p:txBody>
      </p:sp>
      <p:sp>
        <p:nvSpPr>
          <p:cNvPr id="3" name="Date Placeholder 2"/>
          <p:cNvSpPr>
            <a:spLocks noGrp="1"/>
          </p:cNvSpPr>
          <p:nvPr>
            <p:ph type="dt" idx="1"/>
          </p:nvPr>
        </p:nvSpPr>
        <p:spPr>
          <a:xfrm>
            <a:off x="3936767" y="1"/>
            <a:ext cx="3011699" cy="462119"/>
          </a:xfrm>
          <a:prstGeom prst="rect">
            <a:avLst/>
          </a:prstGeom>
        </p:spPr>
        <p:txBody>
          <a:bodyPr vert="horz" lIns="92478" tIns="46239" rIns="92478" bIns="46239" rtlCol="0"/>
          <a:lstStyle>
            <a:lvl1pPr algn="r" fontAlgn="auto">
              <a:spcBef>
                <a:spcPts val="0"/>
              </a:spcBef>
              <a:spcAft>
                <a:spcPts val="0"/>
              </a:spcAft>
              <a:defRPr sz="1100">
                <a:latin typeface="+mn-lt"/>
                <a:cs typeface="+mn-cs"/>
              </a:defRPr>
            </a:lvl1pPr>
          </a:lstStyle>
          <a:p>
            <a:pPr>
              <a:defRPr/>
            </a:pPr>
            <a:fld id="{BC2755C8-BE90-4E2A-85F5-439D081C3CB8}" type="datetimeFigureOut">
              <a:rPr lang="en-US"/>
              <a:pPr>
                <a:defRPr/>
              </a:pPr>
              <a:t>8/3/2026</a:t>
            </a:fld>
            <a:endParaRPr lang="en-US" dirty="0"/>
          </a:p>
        </p:txBody>
      </p:sp>
      <p:sp>
        <p:nvSpPr>
          <p:cNvPr id="4" name="Slide Image Placeholder 3"/>
          <p:cNvSpPr>
            <a:spLocks noGrp="1" noRot="1" noChangeAspect="1"/>
          </p:cNvSpPr>
          <p:nvPr>
            <p:ph type="sldImg" idx="2"/>
          </p:nvPr>
        </p:nvSpPr>
        <p:spPr>
          <a:xfrm>
            <a:off x="396875" y="692150"/>
            <a:ext cx="6156325" cy="3463925"/>
          </a:xfrm>
          <a:prstGeom prst="rect">
            <a:avLst/>
          </a:prstGeom>
          <a:noFill/>
          <a:ln w="12700">
            <a:solidFill>
              <a:prstClr val="black"/>
            </a:solidFill>
          </a:ln>
        </p:spPr>
        <p:txBody>
          <a:bodyPr vert="horz" lIns="92478" tIns="46239" rIns="92478" bIns="46239" rtlCol="0" anchor="ctr"/>
          <a:lstStyle/>
          <a:p>
            <a:pPr lvl="0"/>
            <a:endParaRPr lang="en-US" noProof="0" dirty="0"/>
          </a:p>
        </p:txBody>
      </p:sp>
      <p:sp>
        <p:nvSpPr>
          <p:cNvPr id="5" name="Notes Placeholder 4"/>
          <p:cNvSpPr>
            <a:spLocks noGrp="1"/>
          </p:cNvSpPr>
          <p:nvPr>
            <p:ph type="body" sz="quarter" idx="3"/>
          </p:nvPr>
        </p:nvSpPr>
        <p:spPr>
          <a:xfrm>
            <a:off x="695008" y="4387768"/>
            <a:ext cx="5560060" cy="4155919"/>
          </a:xfrm>
          <a:prstGeom prst="rect">
            <a:avLst/>
          </a:prstGeom>
        </p:spPr>
        <p:txBody>
          <a:bodyPr vert="horz" lIns="92478" tIns="46239" rIns="92478" bIns="4623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379"/>
            <a:ext cx="3011699" cy="462119"/>
          </a:xfrm>
          <a:prstGeom prst="rect">
            <a:avLst/>
          </a:prstGeom>
        </p:spPr>
        <p:txBody>
          <a:bodyPr vert="horz" lIns="92478" tIns="46239" rIns="92478" bIns="46239" rtlCol="0" anchor="b"/>
          <a:lstStyle>
            <a:lvl1pPr algn="l" fontAlgn="auto">
              <a:spcBef>
                <a:spcPts val="0"/>
              </a:spcBef>
              <a:spcAft>
                <a:spcPts val="0"/>
              </a:spcAft>
              <a:defRPr sz="11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36767" y="8772379"/>
            <a:ext cx="3011699" cy="462119"/>
          </a:xfrm>
          <a:prstGeom prst="rect">
            <a:avLst/>
          </a:prstGeom>
        </p:spPr>
        <p:txBody>
          <a:bodyPr vert="horz" wrap="square" lIns="92478" tIns="46239" rIns="92478" bIns="46239" numCol="1" anchor="b" anchorCtr="0" compatLnSpc="1">
            <a:prstTxWarp prst="textNoShape">
              <a:avLst/>
            </a:prstTxWarp>
          </a:bodyPr>
          <a:lstStyle>
            <a:lvl1pPr algn="r">
              <a:defRPr sz="1100">
                <a:latin typeface="Calibri" panose="020F0502020204030204" pitchFamily="34" charset="0"/>
              </a:defRPr>
            </a:lvl1pPr>
          </a:lstStyle>
          <a:p>
            <a:fld id="{8F5AC2BD-F475-4979-B254-0E82FB01C161}" type="slidenum">
              <a:rPr lang="en-US" altLang="en-US"/>
              <a:pPr/>
              <a:t>‹#›</a:t>
            </a:fld>
            <a:endParaRPr lang="en-US" altLang="en-US"/>
          </a:p>
        </p:txBody>
      </p:sp>
    </p:spTree>
    <p:extLst>
      <p:ext uri="{BB962C8B-B14F-4D97-AF65-F5344CB8AC3E}">
        <p14:creationId xmlns:p14="http://schemas.microsoft.com/office/powerpoint/2010/main" val="24384626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uscis.gov/policy-manual/volume-7-part-b-chapter-3#footnote-17"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5AC2BD-F475-4979-B254-0E82FB01C161}" type="slidenum">
              <a:rPr lang="en-US" altLang="en-US" smtClean="0"/>
              <a:pPr/>
              <a:t>1</a:t>
            </a:fld>
            <a:endParaRPr lang="en-US" altLang="en-US" dirty="0"/>
          </a:p>
        </p:txBody>
      </p:sp>
    </p:spTree>
    <p:extLst>
      <p:ext uri="{BB962C8B-B14F-4D97-AF65-F5344CB8AC3E}">
        <p14:creationId xmlns:p14="http://schemas.microsoft.com/office/powerpoint/2010/main" val="2715645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17</a:t>
            </a:fld>
            <a:endParaRPr lang="en-US" altLang="en-US"/>
          </a:p>
        </p:txBody>
      </p:sp>
    </p:spTree>
    <p:extLst>
      <p:ext uri="{BB962C8B-B14F-4D97-AF65-F5344CB8AC3E}">
        <p14:creationId xmlns:p14="http://schemas.microsoft.com/office/powerpoint/2010/main" val="3761732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18</a:t>
            </a:fld>
            <a:endParaRPr lang="en-US" altLang="en-US"/>
          </a:p>
        </p:txBody>
      </p:sp>
    </p:spTree>
    <p:extLst>
      <p:ext uri="{BB962C8B-B14F-4D97-AF65-F5344CB8AC3E}">
        <p14:creationId xmlns:p14="http://schemas.microsoft.com/office/powerpoint/2010/main" val="1050935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19</a:t>
            </a:fld>
            <a:endParaRPr lang="en-US" altLang="en-US"/>
          </a:p>
        </p:txBody>
      </p:sp>
    </p:spTree>
    <p:extLst>
      <p:ext uri="{BB962C8B-B14F-4D97-AF65-F5344CB8AC3E}">
        <p14:creationId xmlns:p14="http://schemas.microsoft.com/office/powerpoint/2010/main" val="3708303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20</a:t>
            </a:fld>
            <a:endParaRPr lang="en-US" altLang="en-US"/>
          </a:p>
        </p:txBody>
      </p:sp>
    </p:spTree>
    <p:extLst>
      <p:ext uri="{BB962C8B-B14F-4D97-AF65-F5344CB8AC3E}">
        <p14:creationId xmlns:p14="http://schemas.microsoft.com/office/powerpoint/2010/main" val="856664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21</a:t>
            </a:fld>
            <a:endParaRPr lang="en-US" altLang="en-US"/>
          </a:p>
        </p:txBody>
      </p:sp>
    </p:spTree>
    <p:extLst>
      <p:ext uri="{BB962C8B-B14F-4D97-AF65-F5344CB8AC3E}">
        <p14:creationId xmlns:p14="http://schemas.microsoft.com/office/powerpoint/2010/main" val="3460572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22</a:t>
            </a:fld>
            <a:endParaRPr lang="en-US" altLang="en-US"/>
          </a:p>
        </p:txBody>
      </p:sp>
    </p:spTree>
    <p:extLst>
      <p:ext uri="{BB962C8B-B14F-4D97-AF65-F5344CB8AC3E}">
        <p14:creationId xmlns:p14="http://schemas.microsoft.com/office/powerpoint/2010/main" val="8945371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23</a:t>
            </a:fld>
            <a:endParaRPr lang="en-US" altLang="en-US"/>
          </a:p>
        </p:txBody>
      </p:sp>
    </p:spTree>
    <p:extLst>
      <p:ext uri="{BB962C8B-B14F-4D97-AF65-F5344CB8AC3E}">
        <p14:creationId xmlns:p14="http://schemas.microsoft.com/office/powerpoint/2010/main" val="1528901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24</a:t>
            </a:fld>
            <a:endParaRPr lang="en-US" altLang="en-US"/>
          </a:p>
        </p:txBody>
      </p:sp>
    </p:spTree>
    <p:extLst>
      <p:ext uri="{BB962C8B-B14F-4D97-AF65-F5344CB8AC3E}">
        <p14:creationId xmlns:p14="http://schemas.microsoft.com/office/powerpoint/2010/main" val="4221296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25</a:t>
            </a:fld>
            <a:endParaRPr lang="en-US" altLang="en-US"/>
          </a:p>
        </p:txBody>
      </p:sp>
    </p:spTree>
    <p:extLst>
      <p:ext uri="{BB962C8B-B14F-4D97-AF65-F5344CB8AC3E}">
        <p14:creationId xmlns:p14="http://schemas.microsoft.com/office/powerpoint/2010/main" val="6748302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6275" y="1136650"/>
            <a:ext cx="5446713" cy="3063875"/>
          </a:xfrm>
        </p:spPr>
      </p:sp>
      <p:sp>
        <p:nvSpPr>
          <p:cNvPr id="3" name="Notes Placeholder 2"/>
          <p:cNvSpPr>
            <a:spLocks noGrp="1"/>
          </p:cNvSpPr>
          <p:nvPr>
            <p:ph type="body" idx="1"/>
          </p:nvPr>
        </p:nvSpPr>
        <p:spPr/>
        <p:txBody>
          <a:bodyPr/>
          <a:lstStyle/>
          <a:p>
            <a:r>
              <a:rPr lang="en-US" dirty="0"/>
              <a:t>All temporary statuses.  Some allow</a:t>
            </a:r>
            <a:r>
              <a:rPr lang="en-US" baseline="0" dirty="0"/>
              <a:t> work, some do not.  People on temporary visas who like the United States and want to stay are often looking for a way to become LPRs.</a:t>
            </a:r>
          </a:p>
          <a:p>
            <a:endParaRPr lang="en-US" baseline="0" dirty="0"/>
          </a:p>
        </p:txBody>
      </p:sp>
      <p:sp>
        <p:nvSpPr>
          <p:cNvPr id="4" name="Slide Number Placeholder 3"/>
          <p:cNvSpPr>
            <a:spLocks noGrp="1"/>
          </p:cNvSpPr>
          <p:nvPr>
            <p:ph type="sldNum" sz="quarter" idx="10"/>
          </p:nvPr>
        </p:nvSpPr>
        <p:spPr/>
        <p:txBody>
          <a:bodyPr/>
          <a:lstStyle/>
          <a:p>
            <a:fld id="{FF1FA46F-EBCF-485F-85D9-E9B2722D93BE}" type="slidenum">
              <a:rPr lang="en-US" smtClean="0"/>
              <a:pPr/>
              <a:t>27</a:t>
            </a:fld>
            <a:endParaRPr lang="en-US"/>
          </a:p>
        </p:txBody>
      </p:sp>
    </p:spTree>
    <p:extLst>
      <p:ext uri="{BB962C8B-B14F-4D97-AF65-F5344CB8AC3E}">
        <p14:creationId xmlns:p14="http://schemas.microsoft.com/office/powerpoint/2010/main" val="2620468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584224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not meant to be legible.  It is used as a visual to illustrate how complicated the immigration process is.</a:t>
            </a:r>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28</a:t>
            </a:fld>
            <a:endParaRPr lang="en-US" altLang="en-US"/>
          </a:p>
        </p:txBody>
      </p:sp>
    </p:spTree>
    <p:extLst>
      <p:ext uri="{BB962C8B-B14F-4D97-AF65-F5344CB8AC3E}">
        <p14:creationId xmlns:p14="http://schemas.microsoft.com/office/powerpoint/2010/main" val="1685925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554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37369" indent="-283603" eaLnBrk="0" hangingPunct="0">
              <a:defRPr>
                <a:solidFill>
                  <a:schemeClr val="tx1"/>
                </a:solidFill>
                <a:latin typeface="Trebuchet MS" panose="020B0603020202020204" pitchFamily="34" charset="0"/>
                <a:cs typeface="Arial" panose="020B0604020202020204" pitchFamily="34" charset="0"/>
              </a:defRPr>
            </a:lvl2pPr>
            <a:lvl3pPr marL="1134415" indent="-226883" eaLnBrk="0" hangingPunct="0">
              <a:defRPr>
                <a:solidFill>
                  <a:schemeClr val="tx1"/>
                </a:solidFill>
                <a:latin typeface="Trebuchet MS" panose="020B0603020202020204" pitchFamily="34" charset="0"/>
                <a:cs typeface="Arial" panose="020B0604020202020204" pitchFamily="34" charset="0"/>
              </a:defRPr>
            </a:lvl3pPr>
            <a:lvl4pPr marL="1588180" indent="-226883" eaLnBrk="0" hangingPunct="0">
              <a:defRPr>
                <a:solidFill>
                  <a:schemeClr val="tx1"/>
                </a:solidFill>
                <a:latin typeface="Trebuchet MS" panose="020B0603020202020204" pitchFamily="34" charset="0"/>
                <a:cs typeface="Arial" panose="020B0604020202020204" pitchFamily="34" charset="0"/>
              </a:defRPr>
            </a:lvl4pPr>
            <a:lvl5pPr marL="2041946" indent="-226883" eaLnBrk="0" hangingPunct="0">
              <a:defRPr>
                <a:solidFill>
                  <a:schemeClr val="tx1"/>
                </a:solidFill>
                <a:latin typeface="Trebuchet MS" panose="020B0603020202020204" pitchFamily="34" charset="0"/>
                <a:cs typeface="Arial" panose="020B0604020202020204" pitchFamily="34" charset="0"/>
              </a:defRPr>
            </a:lvl5pPr>
            <a:lvl6pPr marL="2495712" indent="-226883"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49478" indent="-226883"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03244" indent="-226883"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57009" indent="-226883"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fld id="{5B8C27F1-887E-4265-9A3D-0013FE5E89FE}"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Tree>
    <p:extLst>
      <p:ext uri="{BB962C8B-B14F-4D97-AF65-F5344CB8AC3E}">
        <p14:creationId xmlns:p14="http://schemas.microsoft.com/office/powerpoint/2010/main" val="4255137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eaLnBrk="1" fontAlgn="auto" hangingPunct="1">
              <a:spcBef>
                <a:spcPts val="0"/>
              </a:spcBef>
              <a:spcAft>
                <a:spcPts val="0"/>
              </a:spcAft>
              <a:defRPr/>
            </a:pPr>
            <a:r>
              <a:rPr lang="en-US" dirty="0"/>
              <a:t>Getting permission to live in the United States legally is a two-step process: </a:t>
            </a:r>
          </a:p>
          <a:p>
            <a:pPr eaLnBrk="1" fontAlgn="auto" hangingPunct="1">
              <a:spcBef>
                <a:spcPts val="0"/>
              </a:spcBef>
              <a:spcAft>
                <a:spcPts val="0"/>
              </a:spcAft>
              <a:defRPr/>
            </a:pPr>
            <a:r>
              <a:rPr lang="en-US" b="1" dirty="0"/>
              <a:t> </a:t>
            </a:r>
            <a:endParaRPr lang="en-US" dirty="0"/>
          </a:p>
          <a:p>
            <a:pPr eaLnBrk="1" fontAlgn="auto" hangingPunct="1">
              <a:spcBef>
                <a:spcPts val="0"/>
              </a:spcBef>
              <a:spcAft>
                <a:spcPts val="0"/>
              </a:spcAft>
              <a:defRPr/>
            </a:pPr>
            <a:r>
              <a:rPr lang="en-US" b="1" dirty="0"/>
              <a:t>Step One</a:t>
            </a:r>
            <a:r>
              <a:rPr lang="en-US" dirty="0"/>
              <a:t> -- You must show you have a qualifying relationship, such as a family member (family sponsorship), employer or that you are under a special group such as: a victim of trafficking, crime or domestic violence; being a refugee; seeking political asylum; or diversity lottery.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dirty="0"/>
              <a:t>Many people who are undocumented often have a qualifying relationship and are able to get an approval for this step.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b="1" dirty="0"/>
              <a:t>Family Sponsorship</a:t>
            </a:r>
            <a:r>
              <a:rPr lang="en-US" dirty="0"/>
              <a:t> – You must have a qualifying relative who is willing to sponsor you.  The qualifying relative, who is an adult U.S. citizen, can sponsor their spouse, parent, child or sibling.  A Lawful Permanent Resident can sponsor their spouse and unmarried children.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b="1" dirty="0"/>
              <a:t>Employment-based immigration</a:t>
            </a:r>
            <a:r>
              <a:rPr lang="en-US" dirty="0"/>
              <a:t> – Immigration law allows about 140,000 employment visas to be admitted to the United States to work.  Most of these immigrants are highly skilled professionals.  A worker usually needs an employer to petition on his or her behalf.  Some workers – priority workers, investors, and certain special immigrants may petition on their own.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b="1" dirty="0"/>
              <a:t>Step Two</a:t>
            </a:r>
            <a:r>
              <a:rPr lang="en-US" dirty="0"/>
              <a:t> – You must meet the requirements to get a green card.  Some of these requirements mean that you </a:t>
            </a:r>
            <a:r>
              <a:rPr lang="en-US" b="1" dirty="0"/>
              <a:t>must not</a:t>
            </a:r>
            <a:r>
              <a:rPr lang="en-US" dirty="0"/>
              <a:t> have: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b="1" dirty="0"/>
              <a:t>Committed certain immigration violations</a:t>
            </a:r>
            <a:endParaRPr lang="en-US" dirty="0"/>
          </a:p>
          <a:p>
            <a:pPr eaLnBrk="1" fontAlgn="auto" hangingPunct="1">
              <a:spcBef>
                <a:spcPts val="0"/>
              </a:spcBef>
              <a:spcAft>
                <a:spcPts val="0"/>
              </a:spcAft>
              <a:defRPr/>
            </a:pPr>
            <a:r>
              <a:rPr lang="en-US" b="1" dirty="0"/>
              <a:t>Committed certain crimes</a:t>
            </a:r>
            <a:endParaRPr lang="en-US" dirty="0"/>
          </a:p>
          <a:p>
            <a:pPr eaLnBrk="1" fontAlgn="auto" hangingPunct="1">
              <a:spcBef>
                <a:spcPts val="0"/>
              </a:spcBef>
              <a:spcAft>
                <a:spcPts val="0"/>
              </a:spcAft>
              <a:defRPr/>
            </a:pPr>
            <a:r>
              <a:rPr lang="en-US" b="1" dirty="0"/>
              <a:t>Certain contagious diseases</a:t>
            </a:r>
            <a:endParaRPr lang="en-US" dirty="0"/>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dirty="0"/>
              <a:t>These are just a few of the requirements.  There are many more.  There are a few exceptions to the requirements, but they may be difficult and risky prove.  You should consult with an experienced immigration attorney or BIA accredited advocate when you have questions about your immigration status.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dirty="0"/>
              <a:t>Many people have immigration violations, such as entering the United Sates without permission. People, who came to the United States without permission, usually cannot apply for a green card in the United States.  They must go to their home country to apply and also request a waiver which are often difficult to obtain.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dirty="0"/>
              <a:t>Depending on how long they have been in the United States unlawfully, they may not be allowed back into the United Sates for several years once they leave, even if they have a qualifying relationship.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dirty="0"/>
              <a:t> </a:t>
            </a:r>
          </a:p>
          <a:p>
            <a:pPr eaLnBrk="1" fontAlgn="auto" hangingPunct="1">
              <a:spcBef>
                <a:spcPts val="0"/>
              </a:spcBef>
              <a:spcAft>
                <a:spcPts val="0"/>
              </a:spcAft>
              <a:defRPr/>
            </a:pPr>
            <a:r>
              <a:rPr lang="en-US" b="1" dirty="0"/>
              <a:t>Disabled or sick</a:t>
            </a:r>
            <a:r>
              <a:rPr lang="en-US" dirty="0"/>
              <a:t> - Having a disability or illness does NOT make you eligible for lawful residency.  In fact, it may be a problem when USCIS (the immigration agency) looks to see if you are likely to become a “public charge.”  A “public charge” is someone who depends on the government for public cash assistance or other government benefits.  </a:t>
            </a:r>
          </a:p>
          <a:p>
            <a:pPr eaLnBrk="1" fontAlgn="auto" hangingPunct="1">
              <a:spcBef>
                <a:spcPts val="0"/>
              </a:spcBef>
              <a:spcAft>
                <a:spcPts val="0"/>
              </a:spcAft>
              <a:defRPr/>
            </a:pPr>
            <a:r>
              <a:rPr lang="en-US" dirty="0"/>
              <a:t> </a:t>
            </a:r>
          </a:p>
          <a:p>
            <a:pPr eaLnBrk="1" fontAlgn="auto" hangingPunct="1">
              <a:spcBef>
                <a:spcPts val="0"/>
              </a:spcBef>
              <a:spcAft>
                <a:spcPts val="0"/>
              </a:spcAft>
              <a:defRPr/>
            </a:pPr>
            <a:endParaRPr lang="en-US" dirty="0"/>
          </a:p>
        </p:txBody>
      </p:sp>
      <p:sp>
        <p:nvSpPr>
          <p:cNvPr id="6451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37369" indent="-283603" eaLnBrk="0" hangingPunct="0">
              <a:defRPr>
                <a:solidFill>
                  <a:schemeClr val="tx1"/>
                </a:solidFill>
                <a:latin typeface="Trebuchet MS" panose="020B0603020202020204" pitchFamily="34" charset="0"/>
                <a:cs typeface="Arial" panose="020B0604020202020204" pitchFamily="34" charset="0"/>
              </a:defRPr>
            </a:lvl2pPr>
            <a:lvl3pPr marL="1134415" indent="-226883" eaLnBrk="0" hangingPunct="0">
              <a:defRPr>
                <a:solidFill>
                  <a:schemeClr val="tx1"/>
                </a:solidFill>
                <a:latin typeface="Trebuchet MS" panose="020B0603020202020204" pitchFamily="34" charset="0"/>
                <a:cs typeface="Arial" panose="020B0604020202020204" pitchFamily="34" charset="0"/>
              </a:defRPr>
            </a:lvl3pPr>
            <a:lvl4pPr marL="1588180" indent="-226883" eaLnBrk="0" hangingPunct="0">
              <a:defRPr>
                <a:solidFill>
                  <a:schemeClr val="tx1"/>
                </a:solidFill>
                <a:latin typeface="Trebuchet MS" panose="020B0603020202020204" pitchFamily="34" charset="0"/>
                <a:cs typeface="Arial" panose="020B0604020202020204" pitchFamily="34" charset="0"/>
              </a:defRPr>
            </a:lvl4pPr>
            <a:lvl5pPr marL="2041946" indent="-226883" eaLnBrk="0" hangingPunct="0">
              <a:defRPr>
                <a:solidFill>
                  <a:schemeClr val="tx1"/>
                </a:solidFill>
                <a:latin typeface="Trebuchet MS" panose="020B0603020202020204" pitchFamily="34" charset="0"/>
                <a:cs typeface="Arial" panose="020B0604020202020204" pitchFamily="34" charset="0"/>
              </a:defRPr>
            </a:lvl5pPr>
            <a:lvl6pPr marL="2495712" indent="-226883"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49478" indent="-226883"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03244" indent="-226883"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57009" indent="-226883"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fld id="{760783A6-4B5B-4CC9-A2ED-552875EE5BA8}"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Tree>
    <p:extLst>
      <p:ext uri="{BB962C8B-B14F-4D97-AF65-F5344CB8AC3E}">
        <p14:creationId xmlns:p14="http://schemas.microsoft.com/office/powerpoint/2010/main" val="42279082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32</a:t>
            </a:fld>
            <a:endParaRPr lang="en-US" altLang="en-US"/>
          </a:p>
        </p:txBody>
      </p:sp>
    </p:spTree>
    <p:extLst>
      <p:ext uri="{BB962C8B-B14F-4D97-AF65-F5344CB8AC3E}">
        <p14:creationId xmlns:p14="http://schemas.microsoft.com/office/powerpoint/2010/main" val="4202258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DDBACE-0F8F-43FD-98F0-DEE13552DADA}" type="slidenum">
              <a:rPr lang="en-US" noProof="0" smtClean="0"/>
              <a:t>35</a:t>
            </a:fld>
            <a:endParaRPr lang="en-US" noProof="0" dirty="0"/>
          </a:p>
        </p:txBody>
      </p:sp>
    </p:spTree>
    <p:extLst>
      <p:ext uri="{BB962C8B-B14F-4D97-AF65-F5344CB8AC3E}">
        <p14:creationId xmlns:p14="http://schemas.microsoft.com/office/powerpoint/2010/main" val="3292950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36</a:t>
            </a:fld>
            <a:endParaRPr lang="en-US" noProof="0" dirty="0"/>
          </a:p>
        </p:txBody>
      </p:sp>
    </p:spTree>
    <p:extLst>
      <p:ext uri="{BB962C8B-B14F-4D97-AF65-F5344CB8AC3E}">
        <p14:creationId xmlns:p14="http://schemas.microsoft.com/office/powerpoint/2010/main" val="27472380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37</a:t>
            </a:fld>
            <a:endParaRPr lang="en-US"/>
          </a:p>
        </p:txBody>
      </p:sp>
    </p:spTree>
    <p:extLst>
      <p:ext uri="{BB962C8B-B14F-4D97-AF65-F5344CB8AC3E}">
        <p14:creationId xmlns:p14="http://schemas.microsoft.com/office/powerpoint/2010/main" val="3478466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DDBACE-0F8F-43FD-98F0-DEE13552DADA}" type="slidenum">
              <a:rPr lang="en-US" noProof="0" smtClean="0"/>
              <a:t>40</a:t>
            </a:fld>
            <a:endParaRPr lang="en-US" noProof="0" dirty="0"/>
          </a:p>
        </p:txBody>
      </p:sp>
    </p:spTree>
    <p:extLst>
      <p:ext uri="{BB962C8B-B14F-4D97-AF65-F5344CB8AC3E}">
        <p14:creationId xmlns:p14="http://schemas.microsoft.com/office/powerpoint/2010/main" val="34269524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41</a:t>
            </a:fld>
            <a:endParaRPr lang="en-US" noProof="0" dirty="0"/>
          </a:p>
        </p:txBody>
      </p:sp>
    </p:spTree>
    <p:extLst>
      <p:ext uri="{BB962C8B-B14F-4D97-AF65-F5344CB8AC3E}">
        <p14:creationId xmlns:p14="http://schemas.microsoft.com/office/powerpoint/2010/main" val="2639825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42</a:t>
            </a:fld>
            <a:endParaRPr lang="en-US" noProof="0" dirty="0"/>
          </a:p>
        </p:txBody>
      </p:sp>
    </p:spTree>
    <p:extLst>
      <p:ext uri="{BB962C8B-B14F-4D97-AF65-F5344CB8AC3E}">
        <p14:creationId xmlns:p14="http://schemas.microsoft.com/office/powerpoint/2010/main" val="1319908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8/3/2026 9:54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1135766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Being in the U.S. without documentation is not a crime and is not in the jurisdiction of the police ( Gonzales v.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r>
              <a:rPr lang="en-US" sz="2400" dirty="0"/>
              <a:t>All </a:t>
            </a:r>
            <a:r>
              <a:rPr lang="en-US" sz="2400" b="1" dirty="0"/>
              <a:t>permanent legal </a:t>
            </a:r>
            <a:r>
              <a:rPr lang="en-US" sz="2400" dirty="0"/>
              <a:t>or </a:t>
            </a:r>
            <a:r>
              <a:rPr lang="en-US" sz="2400" b="1" dirty="0"/>
              <a:t>undocumented immigrants</a:t>
            </a:r>
            <a:r>
              <a:rPr lang="en-US" sz="2400" dirty="0"/>
              <a:t> within the jurisdiction of the United States have the same rights in every state and territory </a:t>
            </a:r>
            <a:r>
              <a:rPr lang="en-US" sz="2400" b="1" dirty="0"/>
              <a:t>to sue, be parties, give evidence, and have the full and equal benefit </a:t>
            </a:r>
            <a:r>
              <a:rPr lang="en-US" sz="2400" dirty="0"/>
              <a:t>of all state and federal laws</a:t>
            </a:r>
          </a:p>
          <a:p>
            <a:pPr lvl="1"/>
            <a:r>
              <a:rPr lang="en-US" sz="2400" dirty="0"/>
              <a:t>Graham v. Richardson, 403 U.S. 365 (1971) </a:t>
            </a:r>
          </a:p>
          <a:p>
            <a:pPr lvl="1"/>
            <a:r>
              <a:rPr lang="en-US" sz="2400" dirty="0"/>
              <a:t>Martinez v. Fox Valley Bus Lines, 17 F. Supp. 576 (N.D. Ill. 1936) </a:t>
            </a:r>
          </a:p>
          <a:p>
            <a:r>
              <a:rPr lang="en-US" sz="2400" dirty="0"/>
              <a:t>Fundamental right to due process and equal protection under U.S. Constitution</a:t>
            </a:r>
          </a:p>
          <a:p>
            <a:endParaRPr lang="en-US" sz="2400" dirty="0"/>
          </a:p>
          <a:p>
            <a:r>
              <a:rPr lang="en-US" sz="2400" dirty="0"/>
              <a:t>Individuals are entitled to the protections of the Due Process and Equal Protection Clauses regardless of immigration status</a:t>
            </a:r>
          </a:p>
          <a:p>
            <a:endParaRPr lang="en-US" sz="2400" dirty="0"/>
          </a:p>
          <a:p>
            <a:r>
              <a:rPr lang="en-US" sz="2400" dirty="0"/>
              <a:t>Immigrants whose presence in this country is unlawful are still recognized as “persons” in the ordinary sense of the term, thus, guaranteeing them the Fifth and Fourteenth Amendment rights to due process of the law</a:t>
            </a:r>
          </a:p>
          <a:p>
            <a:endParaRPr lang="en-US" sz="2400" dirty="0"/>
          </a:p>
          <a:p>
            <a:r>
              <a:rPr lang="en-US" sz="2400" i="1" dirty="0"/>
              <a:t>Plyer v. Doe</a:t>
            </a:r>
            <a:r>
              <a:rPr lang="en-US" sz="2400" dirty="0"/>
              <a:t>, 457 U.S. 202 (1982) </a:t>
            </a:r>
          </a:p>
          <a:p>
            <a:endParaRPr lang="en-US" sz="2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44</a:t>
            </a:fld>
            <a:endParaRPr lang="en-US" noProof="0" dirty="0"/>
          </a:p>
        </p:txBody>
      </p:sp>
    </p:spTree>
    <p:extLst>
      <p:ext uri="{BB962C8B-B14F-4D97-AF65-F5344CB8AC3E}">
        <p14:creationId xmlns:p14="http://schemas.microsoft.com/office/powerpoint/2010/main" val="34975830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Char char="•"/>
            </a:pPr>
            <a:r>
              <a:rPr lang="en-US" sz="1200" b="0" i="0" dirty="0">
                <a:solidFill>
                  <a:srgbClr val="444444"/>
                </a:solidFill>
                <a:effectLst/>
                <a:highlight>
                  <a:srgbClr val="FFFFFF"/>
                </a:highlight>
                <a:latin typeface="open sans" panose="020B0606030504020204" pitchFamily="34" charset="0"/>
              </a:rPr>
              <a:t>ICE must have a warrant signed by a judge. Do not open your door unless an ICE agent shows you a warrant. To be valid, the warrant must have your correct name and address on it.</a:t>
            </a:r>
          </a:p>
          <a:p>
            <a:pPr algn="l" fontAlgn="base">
              <a:buFont typeface="Arial" panose="020B0604020202020204" pitchFamily="34" charset="0"/>
              <a:buChar char="•"/>
            </a:pPr>
            <a:r>
              <a:rPr lang="en-US" sz="1200" b="0" i="0" dirty="0">
                <a:solidFill>
                  <a:srgbClr val="444444"/>
                </a:solidFill>
                <a:effectLst/>
                <a:highlight>
                  <a:srgbClr val="FFFFFF"/>
                </a:highlight>
                <a:latin typeface="open sans" panose="020B0606030504020204" pitchFamily="34" charset="0"/>
              </a:rPr>
              <a:t>You can talk to ICE agent through door. Once open the door, it is much harder to refuse to answer questions.</a:t>
            </a:r>
          </a:p>
          <a:p>
            <a:endParaRPr lang="en-US" dirty="0"/>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45</a:t>
            </a:fld>
            <a:endParaRPr lang="en-US" altLang="en-US"/>
          </a:p>
        </p:txBody>
      </p:sp>
    </p:spTree>
    <p:extLst>
      <p:ext uri="{BB962C8B-B14F-4D97-AF65-F5344CB8AC3E}">
        <p14:creationId xmlns:p14="http://schemas.microsoft.com/office/powerpoint/2010/main" val="746380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46</a:t>
            </a:fld>
            <a:endParaRPr lang="en-US" altLang="en-US"/>
          </a:p>
        </p:txBody>
      </p:sp>
    </p:spTree>
    <p:extLst>
      <p:ext uri="{BB962C8B-B14F-4D97-AF65-F5344CB8AC3E}">
        <p14:creationId xmlns:p14="http://schemas.microsoft.com/office/powerpoint/2010/main" val="19591265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DDBACE-0F8F-43FD-98F0-DEE13552DADA}" type="slidenum">
              <a:rPr lang="en-US" noProof="0" smtClean="0"/>
              <a:t>52</a:t>
            </a:fld>
            <a:endParaRPr lang="en-US" noProof="0" dirty="0"/>
          </a:p>
        </p:txBody>
      </p:sp>
    </p:spTree>
    <p:extLst>
      <p:ext uri="{BB962C8B-B14F-4D97-AF65-F5344CB8AC3E}">
        <p14:creationId xmlns:p14="http://schemas.microsoft.com/office/powerpoint/2010/main" val="391249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53</a:t>
            </a:fld>
            <a:endParaRPr lang="en-US" altLang="en-US"/>
          </a:p>
        </p:txBody>
      </p:sp>
    </p:spTree>
    <p:extLst>
      <p:ext uri="{BB962C8B-B14F-4D97-AF65-F5344CB8AC3E}">
        <p14:creationId xmlns:p14="http://schemas.microsoft.com/office/powerpoint/2010/main" val="32195110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55</a:t>
            </a:fld>
            <a:endParaRPr lang="en-US" altLang="en-US"/>
          </a:p>
        </p:txBody>
      </p:sp>
    </p:spTree>
    <p:extLst>
      <p:ext uri="{BB962C8B-B14F-4D97-AF65-F5344CB8AC3E}">
        <p14:creationId xmlns:p14="http://schemas.microsoft.com/office/powerpoint/2010/main" val="15134739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For Medicaid/CHIP</a:t>
            </a:r>
            <a:r>
              <a:rPr lang="en-US" sz="1200" b="0" i="0" kern="1200" dirty="0">
                <a:solidFill>
                  <a:schemeClr val="tx1"/>
                </a:solidFill>
                <a:effectLst/>
                <a:latin typeface="+mn-lt"/>
                <a:ea typeface="+mn-ea"/>
                <a:cs typeface="+mn-cs"/>
              </a:rPr>
              <a:t>, beginning October 1, 2026, only the following non-citizens will remain eligible for federally-funded Medicaid/CHIP coverage:</a:t>
            </a:r>
          </a:p>
          <a:p>
            <a:r>
              <a:rPr lang="en-US" sz="1200" b="0" i="0" kern="1200" dirty="0">
                <a:solidFill>
                  <a:schemeClr val="tx1"/>
                </a:solidFill>
                <a:effectLst/>
                <a:latin typeface="+mn-lt"/>
                <a:ea typeface="+mn-ea"/>
                <a:cs typeface="+mn-cs"/>
              </a:rPr>
              <a:t>LPRs (after the five-year waiting period);</a:t>
            </a:r>
          </a:p>
          <a:p>
            <a:r>
              <a:rPr lang="en-US" sz="1200" b="0" i="0" kern="1200" dirty="0">
                <a:solidFill>
                  <a:schemeClr val="tx1"/>
                </a:solidFill>
                <a:effectLst/>
                <a:latin typeface="+mn-lt"/>
                <a:ea typeface="+mn-ea"/>
                <a:cs typeface="+mn-cs"/>
              </a:rPr>
              <a:t>Cuban/Haitian entrants;</a:t>
            </a:r>
          </a:p>
          <a:p>
            <a:r>
              <a:rPr lang="en-US" sz="1200" b="0" i="0" kern="1200" dirty="0">
                <a:solidFill>
                  <a:schemeClr val="tx1"/>
                </a:solidFill>
                <a:effectLst/>
                <a:latin typeface="+mn-lt"/>
                <a:ea typeface="+mn-ea"/>
                <a:cs typeface="+mn-cs"/>
              </a:rPr>
              <a:t>COFA migrants; and</a:t>
            </a:r>
          </a:p>
          <a:p>
            <a:r>
              <a:rPr lang="en-US" sz="1200" b="0" i="0" kern="1200" dirty="0">
                <a:solidFill>
                  <a:schemeClr val="tx1"/>
                </a:solidFill>
                <a:effectLst/>
                <a:latin typeface="+mn-lt"/>
                <a:ea typeface="+mn-ea"/>
                <a:cs typeface="+mn-cs"/>
              </a:rPr>
              <a:t>Lawfully residing children and pregnant individuals under CHIPRA 214 (at state option).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ACA</a:t>
            </a:r>
          </a:p>
          <a:p>
            <a:r>
              <a:rPr lang="en-US" sz="1200" b="0" i="0" kern="1200" dirty="0">
                <a:solidFill>
                  <a:schemeClr val="tx1"/>
                </a:solidFill>
                <a:effectLst/>
                <a:latin typeface="+mn-lt"/>
                <a:ea typeface="+mn-ea"/>
                <a:cs typeface="+mn-cs"/>
              </a:rPr>
              <a:t>LPRs;</a:t>
            </a:r>
          </a:p>
          <a:p>
            <a:r>
              <a:rPr lang="en-US" sz="1200" b="0" i="0" kern="1200" dirty="0">
                <a:solidFill>
                  <a:schemeClr val="tx1"/>
                </a:solidFill>
                <a:effectLst/>
                <a:latin typeface="+mn-lt"/>
                <a:ea typeface="+mn-ea"/>
                <a:cs typeface="+mn-cs"/>
              </a:rPr>
              <a:t>Cuban-Haitian entrants; and</a:t>
            </a:r>
          </a:p>
          <a:p>
            <a:r>
              <a:rPr lang="en-US" sz="1200" b="0" i="0" kern="1200" dirty="0">
                <a:solidFill>
                  <a:schemeClr val="tx1"/>
                </a:solidFill>
                <a:effectLst/>
                <a:latin typeface="+mn-lt"/>
                <a:ea typeface="+mn-ea"/>
                <a:cs typeface="+mn-cs"/>
              </a:rPr>
              <a:t>COFA migrants (Compacts of Free Association)</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58</a:t>
            </a:fld>
            <a:endParaRPr lang="en-US" altLang="en-US"/>
          </a:p>
        </p:txBody>
      </p:sp>
    </p:spTree>
    <p:extLst>
      <p:ext uri="{BB962C8B-B14F-4D97-AF65-F5344CB8AC3E}">
        <p14:creationId xmlns:p14="http://schemas.microsoft.com/office/powerpoint/2010/main" val="2388520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5E1C7-88FE-9087-30C6-0E16DD964D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4D0D0-BB90-CCA0-322A-EAE0274999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2CC80F-ED90-787F-E02F-966D15E1D87B}"/>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This graphic looks at someone who is eligible under the Medicaid expansion for adults with income under 138% of the FPL. The coverage implications would be different for non-citizens in non-expansion states or if a non-citizen qualifies for coverage through another eligibility category. This graphic does not account for eligibility under the CHIPRA 214 option.</a:t>
            </a:r>
            <a:endParaRPr lang="en-US" dirty="0"/>
          </a:p>
        </p:txBody>
      </p:sp>
      <p:sp>
        <p:nvSpPr>
          <p:cNvPr id="4" name="Slide Number Placeholder 3">
            <a:extLst>
              <a:ext uri="{FF2B5EF4-FFF2-40B4-BE49-F238E27FC236}">
                <a16:creationId xmlns:a16="http://schemas.microsoft.com/office/drawing/2014/main" id="{9D4CF8F7-A5B0-A718-80E3-66D9647D6454}"/>
              </a:ext>
            </a:extLst>
          </p:cNvPr>
          <p:cNvSpPr>
            <a:spLocks noGrp="1"/>
          </p:cNvSpPr>
          <p:nvPr>
            <p:ph type="sldNum" sz="quarter" idx="5"/>
          </p:nvPr>
        </p:nvSpPr>
        <p:spPr/>
        <p:txBody>
          <a:bodyPr/>
          <a:lstStyle/>
          <a:p>
            <a:fld id="{8F5AC2BD-F475-4979-B254-0E82FB01C161}" type="slidenum">
              <a:rPr lang="en-US" altLang="en-US" smtClean="0"/>
              <a:pPr/>
              <a:t>59</a:t>
            </a:fld>
            <a:endParaRPr lang="en-US" altLang="en-US"/>
          </a:p>
        </p:txBody>
      </p:sp>
    </p:spTree>
    <p:extLst>
      <p:ext uri="{BB962C8B-B14F-4D97-AF65-F5344CB8AC3E}">
        <p14:creationId xmlns:p14="http://schemas.microsoft.com/office/powerpoint/2010/main" val="18023984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DDBACE-0F8F-43FD-98F0-DEE13552DADA}" type="slidenum">
              <a:rPr lang="en-US" noProof="0" smtClean="0"/>
              <a:t>60</a:t>
            </a:fld>
            <a:endParaRPr lang="en-US" noProof="0" dirty="0"/>
          </a:p>
        </p:txBody>
      </p:sp>
    </p:spTree>
    <p:extLst>
      <p:ext uri="{BB962C8B-B14F-4D97-AF65-F5344CB8AC3E}">
        <p14:creationId xmlns:p14="http://schemas.microsoft.com/office/powerpoint/2010/main" val="674113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7</a:t>
            </a:fld>
            <a:endParaRPr lang="en-US" noProof="0" dirty="0"/>
          </a:p>
        </p:txBody>
      </p:sp>
    </p:spTree>
    <p:extLst>
      <p:ext uri="{BB962C8B-B14F-4D97-AF65-F5344CB8AC3E}">
        <p14:creationId xmlns:p14="http://schemas.microsoft.com/office/powerpoint/2010/main" val="653300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Additionally, the Office of Refugee Resettlement within the Department of Health and Human Services oversees the placement of refugees and unaccompanied children. The mission and purpose of the ORR is to assist in the relocation process and provide needed services to these individuals  </a:t>
            </a:r>
          </a:p>
        </p:txBody>
      </p:sp>
      <p:sp>
        <p:nvSpPr>
          <p:cNvPr id="6246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rebuchet MS" panose="020B0603020202020204" pitchFamily="34" charset="0"/>
                <a:cs typeface="Arial" panose="020B0604020202020204" pitchFamily="34" charset="0"/>
              </a:defRPr>
            </a:lvl1pPr>
            <a:lvl2pPr marL="710855" indent="-273406" eaLnBrk="0" hangingPunct="0">
              <a:defRPr>
                <a:solidFill>
                  <a:schemeClr val="tx1"/>
                </a:solidFill>
                <a:latin typeface="Trebuchet MS" panose="020B0603020202020204" pitchFamily="34" charset="0"/>
                <a:cs typeface="Arial" panose="020B0604020202020204" pitchFamily="34" charset="0"/>
              </a:defRPr>
            </a:lvl2pPr>
            <a:lvl3pPr marL="1093622" indent="-218724" eaLnBrk="0" hangingPunct="0">
              <a:defRPr>
                <a:solidFill>
                  <a:schemeClr val="tx1"/>
                </a:solidFill>
                <a:latin typeface="Trebuchet MS" panose="020B0603020202020204" pitchFamily="34" charset="0"/>
                <a:cs typeface="Arial" panose="020B0604020202020204" pitchFamily="34" charset="0"/>
              </a:defRPr>
            </a:lvl3pPr>
            <a:lvl4pPr marL="1531071" indent="-218724" eaLnBrk="0" hangingPunct="0">
              <a:defRPr>
                <a:solidFill>
                  <a:schemeClr val="tx1"/>
                </a:solidFill>
                <a:latin typeface="Trebuchet MS" panose="020B0603020202020204" pitchFamily="34" charset="0"/>
                <a:cs typeface="Arial" panose="020B0604020202020204" pitchFamily="34" charset="0"/>
              </a:defRPr>
            </a:lvl4pPr>
            <a:lvl5pPr marL="1968520" indent="-218724" eaLnBrk="0" hangingPunct="0">
              <a:defRPr>
                <a:solidFill>
                  <a:schemeClr val="tx1"/>
                </a:solidFill>
                <a:latin typeface="Trebuchet MS" panose="020B0603020202020204" pitchFamily="34" charset="0"/>
                <a:cs typeface="Arial" panose="020B0604020202020204" pitchFamily="34" charset="0"/>
              </a:defRPr>
            </a:lvl5pPr>
            <a:lvl6pPr marL="2405969" indent="-218724"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843418" indent="-218724"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280867" indent="-218724"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718316" indent="-218724"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fld id="{B47C7452-49F7-4232-88B1-45BDD6808FC1}"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extLst>
      <p:ext uri="{BB962C8B-B14F-4D97-AF65-F5344CB8AC3E}">
        <p14:creationId xmlns:p14="http://schemas.microsoft.com/office/powerpoint/2010/main" val="1567107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5AC2BD-F475-4979-B254-0E82FB01C161}" type="slidenum">
              <a:rPr lang="en-US" altLang="en-US" smtClean="0"/>
              <a:pPr/>
              <a:t>12</a:t>
            </a:fld>
            <a:endParaRPr lang="en-US" altLang="en-US"/>
          </a:p>
        </p:txBody>
      </p:sp>
    </p:spTree>
    <p:extLst>
      <p:ext uri="{BB962C8B-B14F-4D97-AF65-F5344CB8AC3E}">
        <p14:creationId xmlns:p14="http://schemas.microsoft.com/office/powerpoint/2010/main" val="2509999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6275" y="1136650"/>
            <a:ext cx="5446713" cy="3063875"/>
          </a:xfrm>
        </p:spPr>
      </p:sp>
      <p:sp>
        <p:nvSpPr>
          <p:cNvPr id="3" name="Notes Placeholder 2"/>
          <p:cNvSpPr>
            <a:spLocks noGrp="1"/>
          </p:cNvSpPr>
          <p:nvPr>
            <p:ph type="body" idx="1"/>
          </p:nvPr>
        </p:nvSpPr>
        <p:spPr/>
        <p:txBody>
          <a:bodyPr/>
          <a:lstStyle/>
          <a:p>
            <a:r>
              <a:rPr lang="en-US" dirty="0"/>
              <a:t>All temporary statuses.  Some allow</a:t>
            </a:r>
            <a:r>
              <a:rPr lang="en-US" baseline="0" dirty="0"/>
              <a:t> work, some do not.  People on temporary visas who like the United States and want to stay are often looking for a way to become LPRs.</a:t>
            </a:r>
          </a:p>
          <a:p>
            <a:endParaRPr lang="en-US" baseline="0" dirty="0"/>
          </a:p>
          <a:p>
            <a:r>
              <a:rPr lang="en-US" baseline="0" dirty="0"/>
              <a:t>Visas are now being revoked based on new DOS guidance on DUIs.  Tied to the ground of inadmissibility for mental health disorder involving behavior that poses a danger to others.  Rehabilitation and medical exams.</a:t>
            </a:r>
            <a:endParaRPr lang="en-US" dirty="0"/>
          </a:p>
        </p:txBody>
      </p:sp>
      <p:sp>
        <p:nvSpPr>
          <p:cNvPr id="4" name="Slide Number Placeholder 3"/>
          <p:cNvSpPr>
            <a:spLocks noGrp="1"/>
          </p:cNvSpPr>
          <p:nvPr>
            <p:ph type="sldNum" sz="quarter" idx="10"/>
          </p:nvPr>
        </p:nvSpPr>
        <p:spPr/>
        <p:txBody>
          <a:bodyPr/>
          <a:lstStyle/>
          <a:p>
            <a:fld id="{FF1FA46F-EBCF-485F-85D9-E9B2722D93BE}" type="slidenum">
              <a:rPr lang="en-US" smtClean="0"/>
              <a:pPr/>
              <a:t>14</a:t>
            </a:fld>
            <a:endParaRPr lang="en-US"/>
          </a:p>
        </p:txBody>
      </p:sp>
    </p:spTree>
    <p:extLst>
      <p:ext uri="{BB962C8B-B14F-4D97-AF65-F5344CB8AC3E}">
        <p14:creationId xmlns:p14="http://schemas.microsoft.com/office/powerpoint/2010/main" val="2429615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6275" y="1136650"/>
            <a:ext cx="5446713" cy="3063875"/>
          </a:xfrm>
        </p:spPr>
      </p:sp>
      <p:sp>
        <p:nvSpPr>
          <p:cNvPr id="3" name="Notes Placeholder 2"/>
          <p:cNvSpPr>
            <a:spLocks noGrp="1"/>
          </p:cNvSpPr>
          <p:nvPr>
            <p:ph type="body" idx="1"/>
          </p:nvPr>
        </p:nvSpPr>
        <p:spPr/>
        <p:txBody>
          <a:bodyPr>
            <a:normAutofit fontScale="85000" lnSpcReduction="10000"/>
          </a:bodyPr>
          <a:lstStyle/>
          <a:p>
            <a:r>
              <a:rPr lang="en-US" dirty="0"/>
              <a:t>period of stay authorized by the Attorney General</a:t>
            </a:r>
          </a:p>
          <a:p>
            <a:endParaRPr lang="en-US" dirty="0"/>
          </a:p>
          <a:p>
            <a:pPr>
              <a:spcBef>
                <a:spcPct val="0"/>
              </a:spcBef>
              <a:spcAft>
                <a:spcPts val="1435"/>
              </a:spcAft>
            </a:pPr>
            <a:r>
              <a:rPr lang="en-US" sz="1100" b="1" dirty="0"/>
              <a:t>United States Citizen (USC)</a:t>
            </a:r>
            <a:br>
              <a:rPr lang="en-US" sz="1100" b="1" dirty="0"/>
            </a:br>
            <a:r>
              <a:rPr lang="en-US" sz="1100" dirty="0"/>
              <a:t>Someone who is either born in US, born abroad to a USC, naturalized as a UCS, or automatically became USC when parent(s) became naturalized</a:t>
            </a:r>
          </a:p>
          <a:p>
            <a:pPr>
              <a:spcBef>
                <a:spcPct val="0"/>
              </a:spcBef>
              <a:spcAft>
                <a:spcPts val="1435"/>
              </a:spcAft>
            </a:pPr>
            <a:r>
              <a:rPr lang="en-US" sz="1100" b="1" dirty="0"/>
              <a:t>Lawful Permanent Residents (LPR) </a:t>
            </a:r>
            <a:br>
              <a:rPr lang="en-US" sz="1100" b="1" dirty="0"/>
            </a:br>
            <a:r>
              <a:rPr lang="en-US" sz="1100" dirty="0"/>
              <a:t>Any noncitizens who make the US their home, have authorization to work in the US. and have the most stable immigration status</a:t>
            </a:r>
          </a:p>
          <a:p>
            <a:pPr>
              <a:spcBef>
                <a:spcPct val="0"/>
              </a:spcBef>
              <a:spcAft>
                <a:spcPts val="1435"/>
              </a:spcAft>
            </a:pPr>
            <a:r>
              <a:rPr lang="en-US" sz="1100" b="1" dirty="0"/>
              <a:t>Conditional Residents</a:t>
            </a:r>
            <a:br>
              <a:rPr lang="en-US" sz="1100" b="1" dirty="0"/>
            </a:br>
            <a:r>
              <a:rPr lang="en-US" sz="1100" dirty="0"/>
              <a:t>A noncitizen granted LPR status for 2 years on a conditional basis because the marriage that the status was based on was less than two years old.  Conditional LPR must jointly petition with their spouse to remove the conditions before the expiration of status</a:t>
            </a:r>
          </a:p>
          <a:p>
            <a:pPr>
              <a:spcBef>
                <a:spcPct val="0"/>
              </a:spcBef>
              <a:spcAft>
                <a:spcPts val="1435"/>
              </a:spcAft>
            </a:pPr>
            <a:r>
              <a:rPr lang="en-US" sz="1100" b="1" dirty="0"/>
              <a:t>Asylees</a:t>
            </a:r>
            <a:br>
              <a:rPr lang="en-US" sz="1100" b="1" dirty="0"/>
            </a:br>
            <a:r>
              <a:rPr lang="en-US" sz="1100" dirty="0"/>
              <a:t>A noncitizen in the US or at a port of entry who cannot return to his or her country because of persecution or a well-founded fear of persecution based on the </a:t>
            </a:r>
            <a:r>
              <a:rPr lang="en-US" sz="1100" dirty="0" err="1"/>
              <a:t>noncitzen’s</a:t>
            </a:r>
            <a:r>
              <a:rPr lang="en-US" sz="1100" dirty="0"/>
              <a:t> race, religion, nationality, membership in a particular social group, or political opinion</a:t>
            </a:r>
          </a:p>
          <a:p>
            <a:pPr>
              <a:spcBef>
                <a:spcPct val="0"/>
              </a:spcBef>
              <a:spcAft>
                <a:spcPts val="1435"/>
              </a:spcAft>
            </a:pPr>
            <a:r>
              <a:rPr lang="en-US" sz="1100" b="1" dirty="0"/>
              <a:t>Non-Immigrant </a:t>
            </a:r>
            <a:br>
              <a:rPr lang="en-US" sz="1100" b="1" dirty="0"/>
            </a:br>
            <a:r>
              <a:rPr lang="en-US" sz="1100" dirty="0"/>
              <a:t>Noncitizens who seeks temporary entry to the US for a specific purpose.  The noncitizen must have a permanent residence abroad (for most classes of admission) and qualify for the nonimmigrant classification sought. </a:t>
            </a:r>
          </a:p>
          <a:p>
            <a:pPr>
              <a:spcBef>
                <a:spcPct val="0"/>
              </a:spcBef>
              <a:spcAft>
                <a:spcPts val="1435"/>
              </a:spcAft>
            </a:pPr>
            <a:r>
              <a:rPr lang="en-US" sz="1100" b="1" dirty="0"/>
              <a:t>Undocumented Immigrants</a:t>
            </a:r>
            <a:br>
              <a:rPr lang="en-US" sz="1100" b="1" dirty="0"/>
            </a:br>
            <a:r>
              <a:rPr lang="en-US" sz="1100" dirty="0"/>
              <a:t>Noncitizens who either entered the US without US government’s permission or whose legal immigration documents have expired since they entered.   All undocumented immigrants are deportable, but some have a defense or other forms of relief available. </a:t>
            </a:r>
          </a:p>
          <a:p>
            <a:pPr>
              <a:spcBef>
                <a:spcPct val="0"/>
              </a:spcBef>
              <a:spcAft>
                <a:spcPts val="1435"/>
              </a:spcAft>
            </a:pPr>
            <a:endParaRPr lang="en-US" sz="1100" dirty="0"/>
          </a:p>
          <a:p>
            <a:pPr>
              <a:spcBef>
                <a:spcPct val="0"/>
              </a:spcBef>
              <a:spcAft>
                <a:spcPts val="1435"/>
              </a:spcAft>
            </a:pPr>
            <a:endParaRPr lang="en-US" sz="1100" dirty="0"/>
          </a:p>
          <a:p>
            <a:endParaRPr lang="en-US" dirty="0"/>
          </a:p>
        </p:txBody>
      </p:sp>
      <p:sp>
        <p:nvSpPr>
          <p:cNvPr id="4" name="Slide Number Placeholder 3"/>
          <p:cNvSpPr>
            <a:spLocks noGrp="1"/>
          </p:cNvSpPr>
          <p:nvPr>
            <p:ph type="sldNum" sz="quarter" idx="10"/>
          </p:nvPr>
        </p:nvSpPr>
        <p:spPr/>
        <p:txBody>
          <a:bodyPr/>
          <a:lstStyle/>
          <a:p>
            <a:fld id="{FF1FA46F-EBCF-485F-85D9-E9B2722D93BE}" type="slidenum">
              <a:rPr lang="en-US" smtClean="0"/>
              <a:pPr/>
              <a:t>15</a:t>
            </a:fld>
            <a:endParaRPr lang="en-US"/>
          </a:p>
        </p:txBody>
      </p:sp>
    </p:spTree>
    <p:extLst>
      <p:ext uri="{BB962C8B-B14F-4D97-AF65-F5344CB8AC3E}">
        <p14:creationId xmlns:p14="http://schemas.microsoft.com/office/powerpoint/2010/main" val="3605110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6275" y="1136650"/>
            <a:ext cx="5446713" cy="3063875"/>
          </a:xfrm>
        </p:spPr>
      </p:sp>
      <p:sp>
        <p:nvSpPr>
          <p:cNvPr id="3" name="Notes Placeholder 2"/>
          <p:cNvSpPr>
            <a:spLocks noGrp="1"/>
          </p:cNvSpPr>
          <p:nvPr>
            <p:ph type="body" idx="1"/>
          </p:nvPr>
        </p:nvSpPr>
        <p:spPr/>
        <p:txBody>
          <a:bodyPr>
            <a:normAutofit fontScale="77500" lnSpcReduction="20000"/>
          </a:bodyPr>
          <a:lstStyle/>
          <a:p>
            <a:r>
              <a:rPr lang="en-US" sz="1000" dirty="0"/>
              <a:t>Period of Stay Authorized by the Attorney General</a:t>
            </a:r>
          </a:p>
          <a:p>
            <a:r>
              <a:rPr lang="en-US" sz="1000" b="0" i="0" kern="1200" dirty="0">
                <a:solidFill>
                  <a:schemeClr val="tx1"/>
                </a:solidFill>
                <a:effectLst/>
                <a:latin typeface="+mn-lt"/>
                <a:ea typeface="+mn-ea"/>
                <a:cs typeface="+mn-cs"/>
              </a:rPr>
              <a:t>periods of authorized stay are only relevant when determining an alien’s accrual of unlawful presence for inadmissibility purposes.</a:t>
            </a:r>
            <a:r>
              <a:rPr lang="en-US" sz="1000" b="1" i="0" u="sng" kern="1200" baseline="30000" dirty="0">
                <a:solidFill>
                  <a:schemeClr val="tx1"/>
                </a:solidFill>
                <a:effectLst/>
                <a:latin typeface="+mn-lt"/>
                <a:ea typeface="+mn-ea"/>
                <a:cs typeface="+mn-cs"/>
                <a:hlinkClick r:id="rId3"/>
              </a:rPr>
              <a:t>[17]</a:t>
            </a:r>
            <a:r>
              <a:rPr lang="en-US" sz="1000" b="0" i="0" kern="1200" dirty="0">
                <a:solidFill>
                  <a:schemeClr val="tx1"/>
                </a:solidFill>
                <a:effectLst/>
                <a:latin typeface="+mn-lt"/>
                <a:ea typeface="+mn-ea"/>
                <a:cs typeface="+mn-cs"/>
              </a:rPr>
              <a:t> Although an alien in a lawful immigration status is also in a period of authorized stay, the opposite is not necessarily true. Those in a period of authorized stay may or may not be in a lawful immigration status.</a:t>
            </a:r>
            <a:endParaRPr lang="en-US" sz="1000" dirty="0"/>
          </a:p>
          <a:p>
            <a:endParaRPr lang="en-US" dirty="0"/>
          </a:p>
          <a:p>
            <a:pPr>
              <a:spcBef>
                <a:spcPct val="0"/>
              </a:spcBef>
              <a:spcAft>
                <a:spcPts val="1435"/>
              </a:spcAft>
            </a:pPr>
            <a:r>
              <a:rPr lang="en-US" sz="1100" b="1" dirty="0"/>
              <a:t>United States Citizen (USC)</a:t>
            </a:r>
            <a:br>
              <a:rPr lang="en-US" sz="1100" b="1" dirty="0"/>
            </a:br>
            <a:r>
              <a:rPr lang="en-US" sz="1100" dirty="0"/>
              <a:t>Someone who is either born in US, born abroad to a USC, naturalized as a UCS, or automatically became USC when parent(s) became naturalized</a:t>
            </a:r>
          </a:p>
          <a:p>
            <a:pPr>
              <a:spcBef>
                <a:spcPct val="0"/>
              </a:spcBef>
              <a:spcAft>
                <a:spcPts val="1435"/>
              </a:spcAft>
            </a:pPr>
            <a:r>
              <a:rPr lang="en-US" sz="1100" b="1" dirty="0"/>
              <a:t>Lawful Permanent Residents (LPR) </a:t>
            </a:r>
            <a:br>
              <a:rPr lang="en-US" sz="1100" b="1" dirty="0"/>
            </a:br>
            <a:r>
              <a:rPr lang="en-US" sz="1100" dirty="0"/>
              <a:t>Any noncitizens who make the US their home, have authorization to work in the US. and have the most stable immigration status</a:t>
            </a:r>
          </a:p>
          <a:p>
            <a:pPr>
              <a:spcBef>
                <a:spcPct val="0"/>
              </a:spcBef>
              <a:spcAft>
                <a:spcPts val="1435"/>
              </a:spcAft>
            </a:pPr>
            <a:r>
              <a:rPr lang="en-US" sz="1100" b="1" dirty="0"/>
              <a:t>Conditional Residents</a:t>
            </a:r>
            <a:br>
              <a:rPr lang="en-US" sz="1100" b="1" dirty="0"/>
            </a:br>
            <a:r>
              <a:rPr lang="en-US" sz="1100" dirty="0"/>
              <a:t>A noncitizen granted LPR status for 2 years on a conditional basis because the marriage that the status was based on was less than two years old.  Conditional LPR must jointly petition with their spouse to remove the conditions before the expiration of status</a:t>
            </a:r>
          </a:p>
          <a:p>
            <a:pPr>
              <a:spcBef>
                <a:spcPct val="0"/>
              </a:spcBef>
              <a:spcAft>
                <a:spcPts val="1435"/>
              </a:spcAft>
            </a:pPr>
            <a:r>
              <a:rPr lang="en-US" sz="1100" b="1" dirty="0"/>
              <a:t>Asylees</a:t>
            </a:r>
            <a:br>
              <a:rPr lang="en-US" sz="1100" b="1" dirty="0"/>
            </a:br>
            <a:r>
              <a:rPr lang="en-US" sz="1100" dirty="0"/>
              <a:t>A noncitizen in the US or at a port of entry who cannot return to his or her country because of persecution or a well-founded fear of persecution based on the </a:t>
            </a:r>
            <a:r>
              <a:rPr lang="en-US" sz="1100" dirty="0" err="1"/>
              <a:t>noncitzen’s</a:t>
            </a:r>
            <a:r>
              <a:rPr lang="en-US" sz="1100" dirty="0"/>
              <a:t> race, religion, nationality, membership in a particular social group, or political opinion</a:t>
            </a:r>
          </a:p>
          <a:p>
            <a:pPr>
              <a:spcBef>
                <a:spcPct val="0"/>
              </a:spcBef>
              <a:spcAft>
                <a:spcPts val="1435"/>
              </a:spcAft>
            </a:pPr>
            <a:r>
              <a:rPr lang="en-US" sz="1100" b="1" dirty="0"/>
              <a:t>Non-Immigrant </a:t>
            </a:r>
            <a:br>
              <a:rPr lang="en-US" sz="1100" b="1" dirty="0"/>
            </a:br>
            <a:r>
              <a:rPr lang="en-US" sz="1100" dirty="0"/>
              <a:t>Noncitizens who seeks temporary entry to the US for a specific purpose.  The noncitizen must have a permanent residence abroad (for most classes of admission) and qualify for the nonimmigrant classification sought. </a:t>
            </a:r>
          </a:p>
          <a:p>
            <a:pPr>
              <a:spcBef>
                <a:spcPct val="0"/>
              </a:spcBef>
              <a:spcAft>
                <a:spcPts val="1435"/>
              </a:spcAft>
            </a:pPr>
            <a:r>
              <a:rPr lang="en-US" sz="1100" b="1" dirty="0"/>
              <a:t>Undocumented Immigrants</a:t>
            </a:r>
            <a:br>
              <a:rPr lang="en-US" sz="1100" b="1" dirty="0"/>
            </a:br>
            <a:r>
              <a:rPr lang="en-US" sz="1100" dirty="0"/>
              <a:t>Noncitizens who either entered the US without US government’s permission or whose legal immigration documents have expired since they entered.   All undocumented immigrants are deportable, but some have a defense or other forms of relief available. </a:t>
            </a:r>
          </a:p>
          <a:p>
            <a:pPr>
              <a:spcBef>
                <a:spcPct val="0"/>
              </a:spcBef>
              <a:spcAft>
                <a:spcPts val="1435"/>
              </a:spcAft>
            </a:pPr>
            <a:endParaRPr lang="en-US" sz="1100" dirty="0"/>
          </a:p>
          <a:p>
            <a:pPr>
              <a:spcBef>
                <a:spcPct val="0"/>
              </a:spcBef>
              <a:spcAft>
                <a:spcPts val="1435"/>
              </a:spcAft>
            </a:pPr>
            <a:endParaRPr lang="en-US" sz="1100" dirty="0"/>
          </a:p>
          <a:p>
            <a:endParaRPr lang="en-US" dirty="0"/>
          </a:p>
        </p:txBody>
      </p:sp>
      <p:sp>
        <p:nvSpPr>
          <p:cNvPr id="4" name="Slide Number Placeholder 3"/>
          <p:cNvSpPr>
            <a:spLocks noGrp="1"/>
          </p:cNvSpPr>
          <p:nvPr>
            <p:ph type="sldNum" sz="quarter" idx="10"/>
          </p:nvPr>
        </p:nvSpPr>
        <p:spPr/>
        <p:txBody>
          <a:bodyPr/>
          <a:lstStyle/>
          <a:p>
            <a:fld id="{FF1FA46F-EBCF-485F-85D9-E9B2722D93BE}" type="slidenum">
              <a:rPr lang="en-US" smtClean="0"/>
              <a:pPr/>
              <a:t>16</a:t>
            </a:fld>
            <a:endParaRPr lang="en-US"/>
          </a:p>
        </p:txBody>
      </p:sp>
    </p:spTree>
    <p:extLst>
      <p:ext uri="{BB962C8B-B14F-4D97-AF65-F5344CB8AC3E}">
        <p14:creationId xmlns:p14="http://schemas.microsoft.com/office/powerpoint/2010/main" val="884934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381001" y="5562600"/>
            <a:ext cx="7772400" cy="91440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5562600"/>
            <a:ext cx="3200400" cy="91440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dirty="0"/>
              <a:t>Click to edit Master subtitle style</a:t>
            </a:r>
          </a:p>
        </p:txBody>
      </p:sp>
      <p:cxnSp>
        <p:nvCxnSpPr>
          <p:cNvPr id="8" name="Straight Connector 7"/>
          <p:cNvCxnSpPr/>
          <p:nvPr/>
        </p:nvCxnSpPr>
        <p:spPr>
          <a:xfrm flipV="1">
            <a:off x="8382000" y="5562600"/>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437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6E8380A-69BA-4C3F-84B4-BAB4E850B4CC}" type="datetimeFigureOut">
              <a:rPr lang="en-US" smtClean="0"/>
              <a:pPr>
                <a:defRPr/>
              </a:pPr>
              <a:t>8/3/2026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60931934-4888-4711-AF34-8F380AA001CE}" type="slidenum">
              <a:rPr lang="en-US" altLang="en-US" smtClean="0"/>
              <a:pPr/>
              <a:t>‹#›</a:t>
            </a:fld>
            <a:endParaRPr lang="en-US" altLang="en-US"/>
          </a:p>
        </p:txBody>
      </p:sp>
    </p:spTree>
    <p:extLst>
      <p:ext uri="{BB962C8B-B14F-4D97-AF65-F5344CB8AC3E}">
        <p14:creationId xmlns:p14="http://schemas.microsoft.com/office/powerpoint/2010/main" val="2408668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346ACD9A-6B47-4F39-85A2-135565E15890}" type="datetimeFigureOut">
              <a:rPr lang="en-US" smtClean="0"/>
              <a:pPr>
                <a:defRPr/>
              </a:pPr>
              <a:t>8/3/2026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F2A223AA-2CD9-4F24-9F41-9EF148FB2D9C}" type="slidenum">
              <a:rPr lang="en-US" altLang="en-US" smtClean="0"/>
              <a:pPr/>
              <a:t>‹#›</a:t>
            </a:fld>
            <a:endParaRPr lang="en-US" alt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6213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ank You">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8AC2952E-380C-48F5-9C93-B1EB0713EF3E}"/>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4" name="Group 3">
            <a:extLst>
              <a:ext uri="{FF2B5EF4-FFF2-40B4-BE49-F238E27FC236}">
                <a16:creationId xmlns:a16="http://schemas.microsoft.com/office/drawing/2014/main" id="{A4A26770-290B-4E8A-B12A-36F7DDB7F2B1}"/>
              </a:ext>
            </a:extLst>
          </p:cNvPr>
          <p:cNvGrpSpPr/>
          <p:nvPr userDrawn="1"/>
        </p:nvGrpSpPr>
        <p:grpSpPr>
          <a:xfrm>
            <a:off x="0" y="0"/>
            <a:ext cx="5277678" cy="6858000"/>
            <a:chOff x="0" y="0"/>
            <a:chExt cx="10954058" cy="6858000"/>
          </a:xfrm>
        </p:grpSpPr>
        <p:sp>
          <p:nvSpPr>
            <p:cNvPr id="13" name="Rectangle 12">
              <a:extLst>
                <a:ext uri="{FF2B5EF4-FFF2-40B4-BE49-F238E27FC236}">
                  <a16:creationId xmlns:a16="http://schemas.microsoft.com/office/drawing/2014/main" id="{C783424E-B9B3-4D58-988A-26DEDF734F4E}"/>
                </a:ext>
              </a:extLst>
            </p:cNvPr>
            <p:cNvSpPr/>
            <p:nvPr userDrawn="1"/>
          </p:nvSpPr>
          <p:spPr>
            <a:xfrm>
              <a:off x="0" y="0"/>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7332BBED-D126-4DCA-9557-B488A96E405F}"/>
                </a:ext>
              </a:extLst>
            </p:cNvPr>
            <p:cNvSpPr/>
            <p:nvPr userDrawn="1"/>
          </p:nvSpPr>
          <p:spPr>
            <a:xfrm>
              <a:off x="0" y="6721475"/>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2894682"/>
            <a:ext cx="5085650" cy="1870007"/>
          </a:xfrm>
        </p:spPr>
        <p:txBody>
          <a:bodyPr anchor="b"/>
          <a:lstStyle>
            <a:lvl1pPr algn="r">
              <a:defRPr sz="6600">
                <a:solidFill>
                  <a:schemeClr val="bg1"/>
                </a:solidFill>
              </a:defRPr>
            </a:lvl1pPr>
          </a:lstStyle>
          <a:p>
            <a:r>
              <a:rPr lang="en-US" noProof="0"/>
              <a:t>Thank You</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5573044" y="5025053"/>
            <a:ext cx="4681330" cy="271807"/>
          </a:xfrm>
        </p:spPr>
        <p:txBody>
          <a:bodyPr/>
          <a:lstStyle>
            <a:lvl1pPr marL="0" indent="0" algn="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p>
        </p:txBody>
      </p:sp>
      <p:sp>
        <p:nvSpPr>
          <p:cNvPr id="19" name="Text Placeholder 4">
            <a:extLst>
              <a:ext uri="{FF2B5EF4-FFF2-40B4-BE49-F238E27FC236}">
                <a16:creationId xmlns:a16="http://schemas.microsoft.com/office/drawing/2014/main" id="{77D147AD-3B0C-4B21-AE3D-178E0B7E360D}"/>
              </a:ext>
            </a:extLst>
          </p:cNvPr>
          <p:cNvSpPr>
            <a:spLocks noGrp="1"/>
          </p:cNvSpPr>
          <p:nvPr>
            <p:ph type="body" sz="quarter" idx="15" hasCustomPrompt="1"/>
          </p:nvPr>
        </p:nvSpPr>
        <p:spPr>
          <a:xfrm>
            <a:off x="5573044" y="5431223"/>
            <a:ext cx="4681330" cy="252000"/>
          </a:xfrm>
        </p:spPr>
        <p:txBody>
          <a:bodyPr/>
          <a:lstStyle>
            <a:lvl1pPr marL="0" indent="0" algn="r">
              <a:buNone/>
              <a:defRPr sz="16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a:t>
            </a:r>
          </a:p>
        </p:txBody>
      </p:sp>
      <p:sp>
        <p:nvSpPr>
          <p:cNvPr id="20" name="Text Placeholder 10">
            <a:extLst>
              <a:ext uri="{FF2B5EF4-FFF2-40B4-BE49-F238E27FC236}">
                <a16:creationId xmlns:a16="http://schemas.microsoft.com/office/drawing/2014/main" id="{6EB09218-D127-4641-A366-94360A951A0D}"/>
              </a:ext>
            </a:extLst>
          </p:cNvPr>
          <p:cNvSpPr>
            <a:spLocks noGrp="1"/>
          </p:cNvSpPr>
          <p:nvPr>
            <p:ph type="body" sz="quarter" idx="16" hasCustomPrompt="1"/>
          </p:nvPr>
        </p:nvSpPr>
        <p:spPr>
          <a:xfrm>
            <a:off x="5573044" y="5817586"/>
            <a:ext cx="4681330" cy="252000"/>
          </a:xfrm>
        </p:spPr>
        <p:txBody>
          <a:bodyPr/>
          <a:lstStyle>
            <a:lvl1pPr marL="0" indent="0" algn="r">
              <a:buNone/>
              <a:defRPr sz="1600">
                <a:solidFill>
                  <a:schemeClr val="bg1"/>
                </a:solidFill>
              </a:defRPr>
            </a:lvl1pPr>
          </a:lstStyle>
          <a:p>
            <a:pPr lvl="0"/>
            <a:r>
              <a:rPr lang="en-US" noProof="0"/>
              <a:t>Email</a:t>
            </a:r>
          </a:p>
        </p:txBody>
      </p:sp>
      <p:sp>
        <p:nvSpPr>
          <p:cNvPr id="21" name="Text Placeholder 15">
            <a:extLst>
              <a:ext uri="{FF2B5EF4-FFF2-40B4-BE49-F238E27FC236}">
                <a16:creationId xmlns:a16="http://schemas.microsoft.com/office/drawing/2014/main" id="{B9C42B1D-23D7-46D7-A8E3-6667AC7EFB66}"/>
              </a:ext>
            </a:extLst>
          </p:cNvPr>
          <p:cNvSpPr>
            <a:spLocks noGrp="1"/>
          </p:cNvSpPr>
          <p:nvPr>
            <p:ph type="body" sz="quarter" idx="17" hasCustomPrompt="1"/>
          </p:nvPr>
        </p:nvSpPr>
        <p:spPr>
          <a:xfrm>
            <a:off x="5573044" y="6203950"/>
            <a:ext cx="4683095" cy="252413"/>
          </a:xfrm>
        </p:spPr>
        <p:txBody>
          <a:bodyPr/>
          <a:lstStyle>
            <a:lvl1pPr marL="0" indent="0" algn="r">
              <a:buNone/>
              <a:defRPr sz="1600">
                <a:solidFill>
                  <a:schemeClr val="bg1"/>
                </a:solidFill>
              </a:defRPr>
            </a:lvl1pPr>
          </a:lstStyle>
          <a:p>
            <a:pPr lvl="0"/>
            <a:r>
              <a:rPr lang="en-US" noProof="0"/>
              <a:t>Website</a:t>
            </a:r>
          </a:p>
        </p:txBody>
      </p:sp>
    </p:spTree>
    <p:extLst>
      <p:ext uri="{BB962C8B-B14F-4D97-AF65-F5344CB8AC3E}">
        <p14:creationId xmlns:p14="http://schemas.microsoft.com/office/powerpoint/2010/main" val="3205214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1139767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1734501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Large Intro Copy">
    <p:bg>
      <p:bgPr>
        <a:solidFill>
          <a:schemeClr val="bg1">
            <a:lumMod val="95000"/>
          </a:schemeClr>
        </a:solidFill>
        <a:effectLst/>
      </p:bgPr>
    </p:bg>
    <p:spTree>
      <p:nvGrpSpPr>
        <p:cNvPr id="1" name=""/>
        <p:cNvGrpSpPr/>
        <p:nvPr/>
      </p:nvGrpSpPr>
      <p:grpSpPr>
        <a:xfrm>
          <a:off x="0" y="0"/>
          <a:ext cx="0" cy="0"/>
          <a:chOff x="0" y="0"/>
          <a:chExt cx="0" cy="0"/>
        </a:xfrm>
      </p:grpSpPr>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5277678" y="136525"/>
            <a:ext cx="5676382"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a:t>page </a:t>
            </a:r>
            <a:fld id="{19B51A1E-902D-48AF-9020-955120F399B6}" type="slidenum">
              <a:rPr lang="en-US" b="1" i="1" noProof="0" smtClean="0"/>
              <a:pPr/>
              <a:t>‹#›</a:t>
            </a:fld>
            <a:endParaRPr lang="en-US" b="1" i="1" noProof="0" dirty="0"/>
          </a:p>
        </p:txBody>
      </p:sp>
      <p:sp>
        <p:nvSpPr>
          <p:cNvPr id="12" name="Content Placeholder 2">
            <a:extLst>
              <a:ext uri="{FF2B5EF4-FFF2-40B4-BE49-F238E27FC236}">
                <a16:creationId xmlns:a16="http://schemas.microsoft.com/office/drawing/2014/main" id="{70C5F94B-D0C9-41CA-8885-CBEA4C917545}"/>
              </a:ext>
            </a:extLst>
          </p:cNvPr>
          <p:cNvSpPr>
            <a:spLocks noGrp="1"/>
          </p:cNvSpPr>
          <p:nvPr>
            <p:ph idx="13" hasCustomPrompt="1"/>
          </p:nvPr>
        </p:nvSpPr>
        <p:spPr>
          <a:xfrm>
            <a:off x="432001" y="3674372"/>
            <a:ext cx="4444800" cy="272884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8" name="Group 7">
            <a:extLst>
              <a:ext uri="{FF2B5EF4-FFF2-40B4-BE49-F238E27FC236}">
                <a16:creationId xmlns:a16="http://schemas.microsoft.com/office/drawing/2014/main" id="{83D56AE9-6D9F-474C-A5AA-1064B66023B2}"/>
              </a:ext>
            </a:extLst>
          </p:cNvPr>
          <p:cNvGrpSpPr/>
          <p:nvPr/>
        </p:nvGrpSpPr>
        <p:grpSpPr>
          <a:xfrm>
            <a:off x="5277678" y="0"/>
            <a:ext cx="5676381" cy="6858000"/>
            <a:chOff x="0" y="0"/>
            <a:chExt cx="12192000" cy="6858000"/>
          </a:xfrm>
          <a:solidFill>
            <a:schemeClr val="accent1"/>
          </a:solidFill>
        </p:grpSpPr>
        <p:sp>
          <p:nvSpPr>
            <p:cNvPr id="9" name="Rectangle 8">
              <a:extLst>
                <a:ext uri="{FF2B5EF4-FFF2-40B4-BE49-F238E27FC236}">
                  <a16:creationId xmlns:a16="http://schemas.microsoft.com/office/drawing/2014/main" id="{25FC2C23-C626-4C00-83A4-E40C9C7E8F5A}"/>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06E2D5A7-6879-488F-81C7-1B8BA84D430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3"/>
            <a:ext cx="5085650"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4608000"/>
            <a:ext cx="5085650"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4" name="Rectangle 13">
            <a:extLst>
              <a:ext uri="{FF2B5EF4-FFF2-40B4-BE49-F238E27FC236}">
                <a16:creationId xmlns:a16="http://schemas.microsoft.com/office/drawing/2014/main" id="{FA5B9DA3-B17C-494E-8DCE-85619023A8A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5" name="Group 14">
            <a:extLst>
              <a:ext uri="{FF2B5EF4-FFF2-40B4-BE49-F238E27FC236}">
                <a16:creationId xmlns:a16="http://schemas.microsoft.com/office/drawing/2014/main" id="{5C99DFF5-32A1-459F-8BDB-131FE1680B36}"/>
              </a:ext>
            </a:extLst>
          </p:cNvPr>
          <p:cNvGrpSpPr/>
          <p:nvPr userDrawn="1"/>
        </p:nvGrpSpPr>
        <p:grpSpPr>
          <a:xfrm>
            <a:off x="5277678" y="0"/>
            <a:ext cx="5676381" cy="6858000"/>
            <a:chOff x="0" y="0"/>
            <a:chExt cx="12192000" cy="6858000"/>
          </a:xfrm>
          <a:solidFill>
            <a:schemeClr val="accent1"/>
          </a:solidFill>
        </p:grpSpPr>
        <p:sp>
          <p:nvSpPr>
            <p:cNvPr id="16" name="Rectangle 15">
              <a:extLst>
                <a:ext uri="{FF2B5EF4-FFF2-40B4-BE49-F238E27FC236}">
                  <a16:creationId xmlns:a16="http://schemas.microsoft.com/office/drawing/2014/main" id="{6C7444E9-5B77-4F05-81FE-63A84785F3A9}"/>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ectangle 16">
              <a:extLst>
                <a:ext uri="{FF2B5EF4-FFF2-40B4-BE49-F238E27FC236}">
                  <a16:creationId xmlns:a16="http://schemas.microsoft.com/office/drawing/2014/main" id="{8BA7D70C-FDC0-4D44-8EE5-8E43F93567A0}"/>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1558082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icture layou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88CB557-444D-4A4E-9B79-3878C4EE3B89}"/>
              </a:ext>
            </a:extLst>
          </p:cNvPr>
          <p:cNvSpPr>
            <a:spLocks noGrp="1"/>
          </p:cNvSpPr>
          <p:nvPr>
            <p:ph type="pic" sz="quarter" idx="14"/>
          </p:nvPr>
        </p:nvSpPr>
        <p:spPr>
          <a:xfrm>
            <a:off x="9605963" y="4229100"/>
            <a:ext cx="2586037" cy="2628900"/>
          </a:xfrm>
        </p:spPr>
        <p:txBody>
          <a:bodyPr/>
          <a:lstStyle/>
          <a:p>
            <a:endParaRPr lang="en-US"/>
          </a:p>
        </p:txBody>
      </p:sp>
      <p:sp>
        <p:nvSpPr>
          <p:cNvPr id="16" name="Picture Placeholder 15">
            <a:extLst>
              <a:ext uri="{FF2B5EF4-FFF2-40B4-BE49-F238E27FC236}">
                <a16:creationId xmlns:a16="http://schemas.microsoft.com/office/drawing/2014/main" id="{2067E69C-D587-4C9C-867C-DD42EF7B92AA}"/>
              </a:ext>
            </a:extLst>
          </p:cNvPr>
          <p:cNvSpPr>
            <a:spLocks noGrp="1"/>
          </p:cNvSpPr>
          <p:nvPr>
            <p:ph type="pic" sz="quarter" idx="13"/>
          </p:nvPr>
        </p:nvSpPr>
        <p:spPr>
          <a:xfrm>
            <a:off x="5943598" y="4714875"/>
            <a:ext cx="3571875" cy="2143125"/>
          </a:xfrm>
        </p:spPr>
        <p:txBody>
          <a:bodyPr/>
          <a:lstStyle/>
          <a:p>
            <a:endParaRPr lang="en-US"/>
          </a:p>
        </p:txBody>
      </p:sp>
      <p:sp>
        <p:nvSpPr>
          <p:cNvPr id="14" name="Picture Placeholder 13">
            <a:extLst>
              <a:ext uri="{FF2B5EF4-FFF2-40B4-BE49-F238E27FC236}">
                <a16:creationId xmlns:a16="http://schemas.microsoft.com/office/drawing/2014/main" id="{716101B9-CA77-400B-A1B8-835E9B208B57}"/>
              </a:ext>
            </a:extLst>
          </p:cNvPr>
          <p:cNvSpPr>
            <a:spLocks noGrp="1"/>
          </p:cNvSpPr>
          <p:nvPr>
            <p:ph type="pic" sz="quarter" idx="12"/>
          </p:nvPr>
        </p:nvSpPr>
        <p:spPr>
          <a:xfrm>
            <a:off x="5943600" y="2314576"/>
            <a:ext cx="3560763" cy="2314574"/>
          </a:xfrm>
        </p:spPr>
        <p:txBody>
          <a:bodyPr/>
          <a:lstStyle/>
          <a:p>
            <a:endParaRPr lang="en-US"/>
          </a:p>
        </p:txBody>
      </p:sp>
      <p:sp>
        <p:nvSpPr>
          <p:cNvPr id="10" name="Picture Placeholder 9">
            <a:extLst>
              <a:ext uri="{FF2B5EF4-FFF2-40B4-BE49-F238E27FC236}">
                <a16:creationId xmlns:a16="http://schemas.microsoft.com/office/drawing/2014/main" id="{D5400432-98A2-4665-B2B6-2D89470B2B17}"/>
              </a:ext>
            </a:extLst>
          </p:cNvPr>
          <p:cNvSpPr>
            <a:spLocks noGrp="1"/>
          </p:cNvSpPr>
          <p:nvPr>
            <p:ph type="pic" sz="quarter" idx="10"/>
          </p:nvPr>
        </p:nvSpPr>
        <p:spPr>
          <a:xfrm>
            <a:off x="5943599" y="-1"/>
            <a:ext cx="3560764" cy="2228847"/>
          </a:xfrm>
        </p:spPr>
        <p:txBody>
          <a:bodyPr/>
          <a:lstStyle/>
          <a:p>
            <a:endParaRPr lang="en-US"/>
          </a:p>
        </p:txBody>
      </p:sp>
      <p:sp>
        <p:nvSpPr>
          <p:cNvPr id="12" name="Picture Placeholder 11">
            <a:extLst>
              <a:ext uri="{FF2B5EF4-FFF2-40B4-BE49-F238E27FC236}">
                <a16:creationId xmlns:a16="http://schemas.microsoft.com/office/drawing/2014/main" id="{98F610F8-99E7-4AA7-ADB1-50B7BF864F00}"/>
              </a:ext>
            </a:extLst>
          </p:cNvPr>
          <p:cNvSpPr>
            <a:spLocks noGrp="1"/>
          </p:cNvSpPr>
          <p:nvPr>
            <p:ph type="pic" sz="quarter" idx="11"/>
          </p:nvPr>
        </p:nvSpPr>
        <p:spPr>
          <a:xfrm>
            <a:off x="9614848" y="-1"/>
            <a:ext cx="2586037" cy="4140198"/>
          </a:xfrm>
        </p:spPr>
        <p:txBody>
          <a:bodyPr/>
          <a:lstStyle/>
          <a:p>
            <a:endParaRPr lang="en-US"/>
          </a:p>
        </p:txBody>
      </p:sp>
    </p:spTree>
    <p:extLst>
      <p:ext uri="{BB962C8B-B14F-4D97-AF65-F5344CB8AC3E}">
        <p14:creationId xmlns:p14="http://schemas.microsoft.com/office/powerpoint/2010/main" val="2922728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a:t>Click icon to add picture</a:t>
            </a:r>
            <a:endParaRPr lang="en-US" dirty="0"/>
          </a:p>
        </p:txBody>
      </p:sp>
      <p:sp>
        <p:nvSpPr>
          <p:cNvPr id="4" name="Slide Number Placeholder 5"/>
          <p:cNvSpPr>
            <a:spLocks noGrp="1"/>
          </p:cNvSpPr>
          <p:nvPr>
            <p:ph type="sldNum" sz="quarter" idx="4"/>
          </p:nvPr>
        </p:nvSpPr>
        <p:spPr>
          <a:xfrm>
            <a:off x="11837561" y="6484937"/>
            <a:ext cx="387743" cy="365125"/>
          </a:xfrm>
          <a:prstGeom prst="rect">
            <a:avLst/>
          </a:prstGeom>
        </p:spPr>
        <p:txBody>
          <a:bodyPr vert="horz" lIns="91440" tIns="45720" rIns="91440" bIns="45720" rtlCol="0" anchor="ctr"/>
          <a:lstStyle>
            <a:lvl1pPr algn="r">
              <a:defRPr sz="1100">
                <a:solidFill>
                  <a:schemeClr val="bg1"/>
                </a:solidFill>
              </a:defRPr>
            </a:lvl1pPr>
          </a:lstStyle>
          <a:p>
            <a:fld id="{5AE1514C-5E56-4738-A1FF-4B1CFD2A3E36}" type="slidenum">
              <a:rPr lang="en-US" smtClean="0"/>
              <a:pPr/>
              <a:t>‹#›</a:t>
            </a:fld>
            <a:endParaRPr lang="en-US"/>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9" name="Text Placeholder 6"/>
          <p:cNvSpPr>
            <a:spLocks noGrp="1"/>
          </p:cNvSpPr>
          <p:nvPr>
            <p:ph type="body" sz="quarter" idx="11"/>
          </p:nvPr>
        </p:nvSpPr>
        <p:spPr>
          <a:xfrm>
            <a:off x="0" y="3429000"/>
            <a:ext cx="6096000" cy="2594043"/>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spcAft>
                <a:spcPts val="600"/>
              </a:spcAft>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2"/>
          <p:cNvSpPr>
            <a:spLocks noGrp="1"/>
          </p:cNvSpPr>
          <p:nvPr>
            <p:ph type="body" sz="quarter" idx="19"/>
          </p:nvPr>
        </p:nvSpPr>
        <p:spPr>
          <a:xfrm>
            <a:off x="0" y="1554163"/>
            <a:ext cx="6096000" cy="548957"/>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a:t>Edit Master text styles</a:t>
            </a:r>
          </a:p>
        </p:txBody>
      </p:sp>
      <p:sp>
        <p:nvSpPr>
          <p:cNvPr id="12" name="Slide Number Placeholder 7"/>
          <p:cNvSpPr txBox="1">
            <a:spLocks/>
          </p:cNvSpPr>
          <p:nvPr/>
        </p:nvSpPr>
        <p:spPr>
          <a:xfrm>
            <a:off x="10343911" y="6498718"/>
            <a:ext cx="523406" cy="365125"/>
          </a:xfrm>
          <a:prstGeom prst="rect">
            <a:avLst/>
          </a:prstGeom>
        </p:spPr>
        <p:txBody>
          <a:bodyPr vert="horz" wrap="none" lIns="91440" tIns="45720" rIns="91440" bIns="45720" rtlCol="0" anchor="ctr"/>
          <a:lstStyle>
            <a:defPPr>
              <a:defRPr lang="en-US"/>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97E989-D798-4C62-8E93-3D2D613C2488}" type="slidenum">
              <a:rPr lang="en-US" smtClean="0">
                <a:solidFill>
                  <a:schemeClr val="bg1"/>
                </a:solidFill>
              </a:rPr>
              <a:pPr/>
              <a:t>‹#›</a:t>
            </a:fld>
            <a:endParaRPr lang="en-US">
              <a:solidFill>
                <a:schemeClr val="bg1"/>
              </a:solidFill>
            </a:endParaRPr>
          </a:p>
        </p:txBody>
      </p:sp>
      <p:sp>
        <p:nvSpPr>
          <p:cNvPr id="8" name="Slide Number Placeholder 7">
            <a:extLst>
              <a:ext uri="{FF2B5EF4-FFF2-40B4-BE49-F238E27FC236}">
                <a16:creationId xmlns:a16="http://schemas.microsoft.com/office/drawing/2014/main" id="{E2025419-07FE-438C-9E2A-B80A032D7A77}"/>
              </a:ext>
            </a:extLst>
          </p:cNvPr>
          <p:cNvSpPr txBox="1">
            <a:spLocks/>
          </p:cNvSpPr>
          <p:nvPr userDrawn="1"/>
        </p:nvSpPr>
        <p:spPr>
          <a:xfrm>
            <a:off x="10343911" y="6498718"/>
            <a:ext cx="523406" cy="365125"/>
          </a:xfrm>
          <a:prstGeom prst="rect">
            <a:avLst/>
          </a:prstGeom>
        </p:spPr>
        <p:txBody>
          <a:bodyPr vert="horz" wrap="none" lIns="91440" tIns="45720" rIns="91440" bIns="45720" rtlCol="0" anchor="ctr"/>
          <a:lstStyle>
            <a:defPPr>
              <a:defRPr lang="en-US"/>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97E989-D798-4C62-8E93-3D2D613C2488}"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491550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1909425" cy="6584950"/>
          </a:xfrm>
          <a:solidFill>
            <a:schemeClr val="accent4">
              <a:lumMod val="50000"/>
            </a:schemeClr>
          </a:solidFill>
        </p:spPr>
        <p:txBody>
          <a:bodyPr lIns="1080000" t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24" name="Rectangle 23">
            <a:extLst>
              <a:ext uri="{FF2B5EF4-FFF2-40B4-BE49-F238E27FC236}">
                <a16:creationId xmlns:a16="http://schemas.microsoft.com/office/drawing/2014/main" id="{4EDCBE8D-BCDE-43F2-9C37-386C3705A5C2}"/>
              </a:ext>
            </a:extLst>
          </p:cNvPr>
          <p:cNvSpPr/>
          <p:nvPr userDrawn="1"/>
        </p:nvSpPr>
        <p:spPr>
          <a:xfrm>
            <a:off x="5277678" y="136800"/>
            <a:ext cx="5676382" cy="6584675"/>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8AC2952E-380C-48F5-9C93-B1EB0713EF3E}"/>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C783424E-B9B3-4D58-988A-26DEDF734F4E}"/>
              </a:ext>
            </a:extLst>
          </p:cNvPr>
          <p:cNvSpPr/>
          <p:nvPr userDrawn="1"/>
        </p:nvSpPr>
        <p:spPr>
          <a:xfrm>
            <a:off x="0" y="0"/>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7332BBED-D126-4DCA-9557-B488A96E405F}"/>
              </a:ext>
            </a:extLst>
          </p:cNvPr>
          <p:cNvSpPr/>
          <p:nvPr userDrawn="1"/>
        </p:nvSpPr>
        <p:spPr>
          <a:xfrm>
            <a:off x="0" y="6721475"/>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Click to edit your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1334038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with Image 2">
    <p:bg>
      <p:bgPr>
        <a:solidFill>
          <a:schemeClr val="accent4"/>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9DDC4F-A427-4A89-A8C8-29E5B3636915}"/>
              </a:ext>
            </a:extLst>
          </p:cNvPr>
          <p:cNvGrpSpPr/>
          <p:nvPr userDrawn="1"/>
        </p:nvGrpSpPr>
        <p:grpSpPr>
          <a:xfrm>
            <a:off x="5277678" y="0"/>
            <a:ext cx="5676382" cy="6858000"/>
            <a:chOff x="0" y="0"/>
            <a:chExt cx="12192000" cy="6858000"/>
          </a:xfrm>
          <a:solidFill>
            <a:schemeClr val="accent1"/>
          </a:solidFill>
        </p:grpSpPr>
        <p:sp>
          <p:nvSpPr>
            <p:cNvPr id="16" name="Rectangle 15">
              <a:extLst>
                <a:ext uri="{FF2B5EF4-FFF2-40B4-BE49-F238E27FC236}">
                  <a16:creationId xmlns:a16="http://schemas.microsoft.com/office/drawing/2014/main" id="{2116DDCD-23BC-4768-B673-35E1C415BFCE}"/>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290EB2DE-F6E9-449A-BC72-D4F6DBBB6343}"/>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ooter Placeholder 5">
            <a:extLst>
              <a:ext uri="{FF2B5EF4-FFF2-40B4-BE49-F238E27FC236}">
                <a16:creationId xmlns:a16="http://schemas.microsoft.com/office/drawing/2014/main" id="{8183FF27-EC9A-4B3B-8FC8-8C0B22BAF41E}"/>
              </a:ext>
            </a:extLst>
          </p:cNvPr>
          <p:cNvSpPr>
            <a:spLocks noGrp="1"/>
          </p:cNvSpPr>
          <p:nvPr>
            <p:ph type="ftr" sz="quarter" idx="11"/>
          </p:nvPr>
        </p:nvSpPr>
        <p:spPr/>
        <p:txBody>
          <a:bodyPr/>
          <a:lstStyle/>
          <a:p>
            <a:r>
              <a:rPr lang="en-US" noProof="0" dirty="0"/>
              <a:t>Add a footer</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Click to edit your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451970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F28958A-0C16-46C7-A71F-3CA244DACE2F}" type="datetimeFigureOut">
              <a:rPr lang="en-US" smtClean="0"/>
              <a:pPr>
                <a:defRPr/>
              </a:pPr>
              <a:t>8/3/2026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6C9544C3-51F3-426F-A668-A1B5E0F1BC2D}" type="slidenum">
              <a:rPr lang="en-US" altLang="en-US" smtClean="0"/>
              <a:pPr/>
              <a:t>‹#›</a:t>
            </a:fld>
            <a:endParaRPr lang="en-US" altLang="en-US"/>
          </a:p>
        </p:txBody>
      </p:sp>
    </p:spTree>
    <p:extLst>
      <p:ext uri="{BB962C8B-B14F-4D97-AF65-F5344CB8AC3E}">
        <p14:creationId xmlns:p14="http://schemas.microsoft.com/office/powerpoint/2010/main" val="539007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with Image">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8606369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rge Intro Copy">
    <p:bg>
      <p:bgPr>
        <a:solidFill>
          <a:schemeClr val="bg1">
            <a:lumMod val="95000"/>
          </a:schemeClr>
        </a:solidFill>
        <a:effectLst/>
      </p:bgPr>
    </p:bg>
    <p:spTree>
      <p:nvGrpSpPr>
        <p:cNvPr id="1" name=""/>
        <p:cNvGrpSpPr/>
        <p:nvPr/>
      </p:nvGrpSpPr>
      <p:grpSpPr>
        <a:xfrm>
          <a:off x="0" y="0"/>
          <a:ext cx="0" cy="0"/>
          <a:chOff x="0" y="0"/>
          <a:chExt cx="0" cy="0"/>
        </a:xfrm>
      </p:grpSpPr>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5277678" y="136525"/>
            <a:ext cx="5676382"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Content Placeholder 2">
            <a:extLst>
              <a:ext uri="{FF2B5EF4-FFF2-40B4-BE49-F238E27FC236}">
                <a16:creationId xmlns:a16="http://schemas.microsoft.com/office/drawing/2014/main" id="{70C5F94B-D0C9-41CA-8885-CBEA4C917545}"/>
              </a:ext>
            </a:extLst>
          </p:cNvPr>
          <p:cNvSpPr>
            <a:spLocks noGrp="1"/>
          </p:cNvSpPr>
          <p:nvPr>
            <p:ph idx="13" hasCustomPrompt="1"/>
          </p:nvPr>
        </p:nvSpPr>
        <p:spPr>
          <a:xfrm>
            <a:off x="432001" y="3674372"/>
            <a:ext cx="4444800" cy="272884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8" name="Group 7">
            <a:extLst>
              <a:ext uri="{FF2B5EF4-FFF2-40B4-BE49-F238E27FC236}">
                <a16:creationId xmlns:a16="http://schemas.microsoft.com/office/drawing/2014/main" id="{83D56AE9-6D9F-474C-A5AA-1064B66023B2}"/>
              </a:ext>
            </a:extLst>
          </p:cNvPr>
          <p:cNvGrpSpPr/>
          <p:nvPr userDrawn="1"/>
        </p:nvGrpSpPr>
        <p:grpSpPr>
          <a:xfrm>
            <a:off x="5277678" y="0"/>
            <a:ext cx="5676381" cy="6858000"/>
            <a:chOff x="0" y="0"/>
            <a:chExt cx="12192000" cy="6858000"/>
          </a:xfrm>
          <a:solidFill>
            <a:schemeClr val="accent1">
              <a:lumMod val="75000"/>
            </a:schemeClr>
          </a:solidFill>
        </p:grpSpPr>
        <p:sp>
          <p:nvSpPr>
            <p:cNvPr id="9" name="Rectangle 8">
              <a:extLst>
                <a:ext uri="{FF2B5EF4-FFF2-40B4-BE49-F238E27FC236}">
                  <a16:creationId xmlns:a16="http://schemas.microsoft.com/office/drawing/2014/main" id="{25FC2C23-C626-4C00-83A4-E40C9C7E8F5A}"/>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06E2D5A7-6879-488F-81C7-1B8BA84D430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3"/>
            <a:ext cx="5085650"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4608000"/>
            <a:ext cx="5085650"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3518559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4" name="Rectangle 3">
            <a:extLst>
              <a:ext uri="{FF2B5EF4-FFF2-40B4-BE49-F238E27FC236}">
                <a16:creationId xmlns:a16="http://schemas.microsoft.com/office/drawing/2014/main" id="{9CA47B37-80B0-5A4F-BDC3-DE42D5B2D34F}"/>
              </a:ext>
            </a:extLst>
          </p:cNvPr>
          <p:cNvSpPr/>
          <p:nvPr userDrawn="1"/>
        </p:nvSpPr>
        <p:spPr>
          <a:xfrm>
            <a:off x="634213"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icture Placeholder 15">
            <a:extLst>
              <a:ext uri="{FF2B5EF4-FFF2-40B4-BE49-F238E27FC236}">
                <a16:creationId xmlns:a16="http://schemas.microsoft.com/office/drawing/2014/main" id="{9BEFB849-10AA-4702-9225-F101A3158C66}"/>
              </a:ext>
            </a:extLst>
          </p:cNvPr>
          <p:cNvSpPr>
            <a:spLocks noGrp="1"/>
          </p:cNvSpPr>
          <p:nvPr>
            <p:ph type="pic" sz="quarter" idx="41" hasCustomPrompt="1"/>
          </p:nvPr>
        </p:nvSpPr>
        <p:spPr>
          <a:xfrm>
            <a:off x="931393"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6" name="Text Placeholder 8">
            <a:extLst>
              <a:ext uri="{FF2B5EF4-FFF2-40B4-BE49-F238E27FC236}">
                <a16:creationId xmlns:a16="http://schemas.microsoft.com/office/drawing/2014/main" id="{F1427EE8-A6A1-4664-99FB-B4F84FEE6037}"/>
              </a:ext>
            </a:extLst>
          </p:cNvPr>
          <p:cNvSpPr>
            <a:spLocks noGrp="1"/>
          </p:cNvSpPr>
          <p:nvPr>
            <p:ph type="body" sz="quarter" idx="17" hasCustomPrompt="1"/>
          </p:nvPr>
        </p:nvSpPr>
        <p:spPr>
          <a:xfrm>
            <a:off x="431800"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a16="http://schemas.microsoft.com/office/drawing/2014/main" id="{A9EE837D-7E70-4B33-89AA-1B0A10FAEEFD}"/>
              </a:ext>
            </a:extLst>
          </p:cNvPr>
          <p:cNvSpPr>
            <a:spLocks noGrp="1"/>
          </p:cNvSpPr>
          <p:nvPr>
            <p:ph type="body" sz="quarter" idx="18" hasCustomPrompt="1"/>
          </p:nvPr>
        </p:nvSpPr>
        <p:spPr>
          <a:xfrm>
            <a:off x="431800"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3" name="Rectangle 22">
            <a:extLst>
              <a:ext uri="{FF2B5EF4-FFF2-40B4-BE49-F238E27FC236}">
                <a16:creationId xmlns:a16="http://schemas.microsoft.com/office/drawing/2014/main" id="{1A6AC2DF-47CD-A743-A120-FBE75B801CF3}"/>
              </a:ext>
            </a:extLst>
          </p:cNvPr>
          <p:cNvSpPr/>
          <p:nvPr userDrawn="1"/>
        </p:nvSpPr>
        <p:spPr>
          <a:xfrm>
            <a:off x="2765072"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Picture Placeholder 15">
            <a:extLst>
              <a:ext uri="{FF2B5EF4-FFF2-40B4-BE49-F238E27FC236}">
                <a16:creationId xmlns:a16="http://schemas.microsoft.com/office/drawing/2014/main" id="{950FDCA0-F98B-4045-84D2-96B0C07C3261}"/>
              </a:ext>
            </a:extLst>
          </p:cNvPr>
          <p:cNvSpPr>
            <a:spLocks noGrp="1"/>
          </p:cNvSpPr>
          <p:nvPr>
            <p:ph type="pic" sz="quarter" idx="47" hasCustomPrompt="1"/>
          </p:nvPr>
        </p:nvSpPr>
        <p:spPr>
          <a:xfrm>
            <a:off x="3062252"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9" name="Text Placeholder 8">
            <a:extLst>
              <a:ext uri="{FF2B5EF4-FFF2-40B4-BE49-F238E27FC236}">
                <a16:creationId xmlns:a16="http://schemas.microsoft.com/office/drawing/2014/main" id="{FAC72777-DABE-4857-9555-EC68421F02A3}"/>
              </a:ext>
            </a:extLst>
          </p:cNvPr>
          <p:cNvSpPr>
            <a:spLocks noGrp="1"/>
          </p:cNvSpPr>
          <p:nvPr>
            <p:ph type="body" sz="quarter" idx="33" hasCustomPrompt="1"/>
          </p:nvPr>
        </p:nvSpPr>
        <p:spPr>
          <a:xfrm>
            <a:off x="2562659"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a16="http://schemas.microsoft.com/office/drawing/2014/main" id="{F5D4A1CD-8452-4E28-8B2B-1A89277B89BF}"/>
              </a:ext>
            </a:extLst>
          </p:cNvPr>
          <p:cNvSpPr>
            <a:spLocks noGrp="1"/>
          </p:cNvSpPr>
          <p:nvPr>
            <p:ph type="body" sz="quarter" idx="34" hasCustomPrompt="1"/>
          </p:nvPr>
        </p:nvSpPr>
        <p:spPr>
          <a:xfrm>
            <a:off x="2562659"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4" name="Rectangle 23">
            <a:extLst>
              <a:ext uri="{FF2B5EF4-FFF2-40B4-BE49-F238E27FC236}">
                <a16:creationId xmlns:a16="http://schemas.microsoft.com/office/drawing/2014/main" id="{17E0F6BC-FBF2-3048-B833-61609739028C}"/>
              </a:ext>
            </a:extLst>
          </p:cNvPr>
          <p:cNvSpPr/>
          <p:nvPr userDrawn="1"/>
        </p:nvSpPr>
        <p:spPr>
          <a:xfrm>
            <a:off x="4895931"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Picture Placeholder 15">
            <a:extLst>
              <a:ext uri="{FF2B5EF4-FFF2-40B4-BE49-F238E27FC236}">
                <a16:creationId xmlns:a16="http://schemas.microsoft.com/office/drawing/2014/main" id="{6C44DD27-06F8-5E4B-A3C6-697621E92BE8}"/>
              </a:ext>
            </a:extLst>
          </p:cNvPr>
          <p:cNvSpPr>
            <a:spLocks noGrp="1"/>
          </p:cNvSpPr>
          <p:nvPr>
            <p:ph type="pic" sz="quarter" idx="48" hasCustomPrompt="1"/>
          </p:nvPr>
        </p:nvSpPr>
        <p:spPr>
          <a:xfrm>
            <a:off x="5193111"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1" name="Text Placeholder 8">
            <a:extLst>
              <a:ext uri="{FF2B5EF4-FFF2-40B4-BE49-F238E27FC236}">
                <a16:creationId xmlns:a16="http://schemas.microsoft.com/office/drawing/2014/main" id="{86592013-2150-45F9-9877-1E4E3C1AFC32}"/>
              </a:ext>
            </a:extLst>
          </p:cNvPr>
          <p:cNvSpPr>
            <a:spLocks noGrp="1"/>
          </p:cNvSpPr>
          <p:nvPr>
            <p:ph type="body" sz="quarter" idx="35" hasCustomPrompt="1"/>
          </p:nvPr>
        </p:nvSpPr>
        <p:spPr>
          <a:xfrm>
            <a:off x="4693518"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a16="http://schemas.microsoft.com/office/drawing/2014/main" id="{3A7F7E8E-86F4-45B9-8D2D-E2C1A4FF3612}"/>
              </a:ext>
            </a:extLst>
          </p:cNvPr>
          <p:cNvSpPr>
            <a:spLocks noGrp="1"/>
          </p:cNvSpPr>
          <p:nvPr>
            <p:ph type="body" sz="quarter" idx="36" hasCustomPrompt="1"/>
          </p:nvPr>
        </p:nvSpPr>
        <p:spPr>
          <a:xfrm>
            <a:off x="4693518"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5" name="Rectangle 24">
            <a:extLst>
              <a:ext uri="{FF2B5EF4-FFF2-40B4-BE49-F238E27FC236}">
                <a16:creationId xmlns:a16="http://schemas.microsoft.com/office/drawing/2014/main" id="{D0B0310F-833E-864C-9FB7-B2B2A6714808}"/>
              </a:ext>
            </a:extLst>
          </p:cNvPr>
          <p:cNvSpPr/>
          <p:nvPr userDrawn="1"/>
        </p:nvSpPr>
        <p:spPr>
          <a:xfrm>
            <a:off x="7026790"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Picture Placeholder 15">
            <a:extLst>
              <a:ext uri="{FF2B5EF4-FFF2-40B4-BE49-F238E27FC236}">
                <a16:creationId xmlns:a16="http://schemas.microsoft.com/office/drawing/2014/main" id="{B5386843-2347-C744-B933-1DD36A7C8E7D}"/>
              </a:ext>
            </a:extLst>
          </p:cNvPr>
          <p:cNvSpPr>
            <a:spLocks noGrp="1"/>
          </p:cNvSpPr>
          <p:nvPr>
            <p:ph type="pic" sz="quarter" idx="49" hasCustomPrompt="1"/>
          </p:nvPr>
        </p:nvSpPr>
        <p:spPr>
          <a:xfrm>
            <a:off x="7323970"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3" name="Text Placeholder 8">
            <a:extLst>
              <a:ext uri="{FF2B5EF4-FFF2-40B4-BE49-F238E27FC236}">
                <a16:creationId xmlns:a16="http://schemas.microsoft.com/office/drawing/2014/main" id="{B788C19C-2FDB-4A6C-969F-32022D374E97}"/>
              </a:ext>
            </a:extLst>
          </p:cNvPr>
          <p:cNvSpPr>
            <a:spLocks noGrp="1"/>
          </p:cNvSpPr>
          <p:nvPr>
            <p:ph type="body" sz="quarter" idx="37" hasCustomPrompt="1"/>
          </p:nvPr>
        </p:nvSpPr>
        <p:spPr>
          <a:xfrm>
            <a:off x="6824377"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4" name="Text Placeholder 10">
            <a:extLst>
              <a:ext uri="{FF2B5EF4-FFF2-40B4-BE49-F238E27FC236}">
                <a16:creationId xmlns:a16="http://schemas.microsoft.com/office/drawing/2014/main" id="{CCD08E75-AE8E-4E97-AD27-167DA938152E}"/>
              </a:ext>
            </a:extLst>
          </p:cNvPr>
          <p:cNvSpPr>
            <a:spLocks noGrp="1"/>
          </p:cNvSpPr>
          <p:nvPr>
            <p:ph type="body" sz="quarter" idx="38" hasCustomPrompt="1"/>
          </p:nvPr>
        </p:nvSpPr>
        <p:spPr>
          <a:xfrm>
            <a:off x="6824377"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6" name="Rectangle 25">
            <a:extLst>
              <a:ext uri="{FF2B5EF4-FFF2-40B4-BE49-F238E27FC236}">
                <a16:creationId xmlns:a16="http://schemas.microsoft.com/office/drawing/2014/main" id="{F906D597-BA39-4C4D-833F-CC0EE989B51C}"/>
              </a:ext>
            </a:extLst>
          </p:cNvPr>
          <p:cNvSpPr/>
          <p:nvPr userDrawn="1"/>
        </p:nvSpPr>
        <p:spPr>
          <a:xfrm>
            <a:off x="9157648"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Picture Placeholder 15">
            <a:extLst>
              <a:ext uri="{FF2B5EF4-FFF2-40B4-BE49-F238E27FC236}">
                <a16:creationId xmlns:a16="http://schemas.microsoft.com/office/drawing/2014/main" id="{A768E49A-CED3-8F42-97CF-C7E360393704}"/>
              </a:ext>
            </a:extLst>
          </p:cNvPr>
          <p:cNvSpPr>
            <a:spLocks noGrp="1"/>
          </p:cNvSpPr>
          <p:nvPr>
            <p:ph type="pic" sz="quarter" idx="50" hasCustomPrompt="1"/>
          </p:nvPr>
        </p:nvSpPr>
        <p:spPr>
          <a:xfrm>
            <a:off x="9454828"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5" name="Text Placeholder 8">
            <a:extLst>
              <a:ext uri="{FF2B5EF4-FFF2-40B4-BE49-F238E27FC236}">
                <a16:creationId xmlns:a16="http://schemas.microsoft.com/office/drawing/2014/main" id="{3A12930B-8731-45E4-B3E3-DC1419155EC3}"/>
              </a:ext>
            </a:extLst>
          </p:cNvPr>
          <p:cNvSpPr>
            <a:spLocks noGrp="1"/>
          </p:cNvSpPr>
          <p:nvPr>
            <p:ph type="body" sz="quarter" idx="39" hasCustomPrompt="1"/>
          </p:nvPr>
        </p:nvSpPr>
        <p:spPr>
          <a:xfrm>
            <a:off x="8955235"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6" name="Text Placeholder 10">
            <a:extLst>
              <a:ext uri="{FF2B5EF4-FFF2-40B4-BE49-F238E27FC236}">
                <a16:creationId xmlns:a16="http://schemas.microsoft.com/office/drawing/2014/main" id="{5E102C08-A9A7-47C6-82C1-58FFBD85289D}"/>
              </a:ext>
            </a:extLst>
          </p:cNvPr>
          <p:cNvSpPr>
            <a:spLocks noGrp="1"/>
          </p:cNvSpPr>
          <p:nvPr>
            <p:ph type="body" sz="quarter" idx="40" hasCustomPrompt="1"/>
          </p:nvPr>
        </p:nvSpPr>
        <p:spPr>
          <a:xfrm>
            <a:off x="8955235"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3421750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Bullets 3X">
    <p:bg>
      <p:bgPr>
        <a:solidFill>
          <a:schemeClr val="bg1">
            <a:lumMod val="95000"/>
          </a:schemeClr>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E3B0AD5-3645-8443-891F-C0E1D9763D7A}"/>
              </a:ext>
            </a:extLst>
          </p:cNvPr>
          <p:cNvSpPr/>
          <p:nvPr userDrawn="1"/>
        </p:nvSpPr>
        <p:spPr>
          <a:xfrm>
            <a:off x="634213"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Picture Placeholder 15">
            <a:extLst>
              <a:ext uri="{FF2B5EF4-FFF2-40B4-BE49-F238E27FC236}">
                <a16:creationId xmlns:a16="http://schemas.microsoft.com/office/drawing/2014/main" id="{58E0D31A-DD56-EF4B-A0DC-8130892CA19D}"/>
              </a:ext>
            </a:extLst>
          </p:cNvPr>
          <p:cNvSpPr>
            <a:spLocks noGrp="1"/>
          </p:cNvSpPr>
          <p:nvPr>
            <p:ph type="pic" sz="quarter" idx="45" hasCustomPrompt="1"/>
          </p:nvPr>
        </p:nvSpPr>
        <p:spPr>
          <a:xfrm>
            <a:off x="931393"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6" name="Text Placeholder 8">
            <a:extLst>
              <a:ext uri="{FF2B5EF4-FFF2-40B4-BE49-F238E27FC236}">
                <a16:creationId xmlns:a16="http://schemas.microsoft.com/office/drawing/2014/main" id="{DB2281E6-0C7F-4B74-AABC-FC737C5B9605}"/>
              </a:ext>
            </a:extLst>
          </p:cNvPr>
          <p:cNvSpPr>
            <a:spLocks noGrp="1"/>
          </p:cNvSpPr>
          <p:nvPr>
            <p:ph type="body" sz="quarter" idx="17" hasCustomPrompt="1"/>
          </p:nvPr>
        </p:nvSpPr>
        <p:spPr>
          <a:xfrm>
            <a:off x="431800"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a16="http://schemas.microsoft.com/office/drawing/2014/main" id="{0A536C56-F4CA-43D8-98A9-E597F5B81368}"/>
              </a:ext>
            </a:extLst>
          </p:cNvPr>
          <p:cNvSpPr>
            <a:spLocks noGrp="1"/>
          </p:cNvSpPr>
          <p:nvPr>
            <p:ph type="body" sz="quarter" idx="18" hasCustomPrompt="1"/>
          </p:nvPr>
        </p:nvSpPr>
        <p:spPr>
          <a:xfrm>
            <a:off x="431800"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2" name="Rectangle 31">
            <a:extLst>
              <a:ext uri="{FF2B5EF4-FFF2-40B4-BE49-F238E27FC236}">
                <a16:creationId xmlns:a16="http://schemas.microsoft.com/office/drawing/2014/main" id="{BE9B724A-B58C-CD4D-8980-C0DFE08B79B5}"/>
              </a:ext>
            </a:extLst>
          </p:cNvPr>
          <p:cNvSpPr/>
          <p:nvPr userDrawn="1"/>
        </p:nvSpPr>
        <p:spPr>
          <a:xfrm>
            <a:off x="2765072"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Picture Placeholder 15">
            <a:extLst>
              <a:ext uri="{FF2B5EF4-FFF2-40B4-BE49-F238E27FC236}">
                <a16:creationId xmlns:a16="http://schemas.microsoft.com/office/drawing/2014/main" id="{49A7B2CE-81BA-D944-BE88-232214C60554}"/>
              </a:ext>
            </a:extLst>
          </p:cNvPr>
          <p:cNvSpPr>
            <a:spLocks noGrp="1"/>
          </p:cNvSpPr>
          <p:nvPr>
            <p:ph type="pic" sz="quarter" idx="47" hasCustomPrompt="1"/>
          </p:nvPr>
        </p:nvSpPr>
        <p:spPr>
          <a:xfrm>
            <a:off x="3062252"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8" name="Text Placeholder 8">
            <a:extLst>
              <a:ext uri="{FF2B5EF4-FFF2-40B4-BE49-F238E27FC236}">
                <a16:creationId xmlns:a16="http://schemas.microsoft.com/office/drawing/2014/main" id="{CC4D12C2-93C1-4E0C-B8E5-7ABB260F3F80}"/>
              </a:ext>
            </a:extLst>
          </p:cNvPr>
          <p:cNvSpPr>
            <a:spLocks noGrp="1"/>
          </p:cNvSpPr>
          <p:nvPr>
            <p:ph type="body" sz="quarter" idx="33" hasCustomPrompt="1"/>
          </p:nvPr>
        </p:nvSpPr>
        <p:spPr>
          <a:xfrm>
            <a:off x="2562659"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9" name="Text Placeholder 10">
            <a:extLst>
              <a:ext uri="{FF2B5EF4-FFF2-40B4-BE49-F238E27FC236}">
                <a16:creationId xmlns:a16="http://schemas.microsoft.com/office/drawing/2014/main" id="{11327781-DAAF-4F83-B459-FCB50CCFE896}"/>
              </a:ext>
            </a:extLst>
          </p:cNvPr>
          <p:cNvSpPr>
            <a:spLocks noGrp="1"/>
          </p:cNvSpPr>
          <p:nvPr>
            <p:ph type="body" sz="quarter" idx="34" hasCustomPrompt="1"/>
          </p:nvPr>
        </p:nvSpPr>
        <p:spPr>
          <a:xfrm>
            <a:off x="2562659"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3" name="Rectangle 32">
            <a:extLst>
              <a:ext uri="{FF2B5EF4-FFF2-40B4-BE49-F238E27FC236}">
                <a16:creationId xmlns:a16="http://schemas.microsoft.com/office/drawing/2014/main" id="{28894D68-6E31-8646-BFD7-2C0D8C4CD961}"/>
              </a:ext>
            </a:extLst>
          </p:cNvPr>
          <p:cNvSpPr/>
          <p:nvPr userDrawn="1"/>
        </p:nvSpPr>
        <p:spPr>
          <a:xfrm>
            <a:off x="4895931"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Picture Placeholder 15">
            <a:extLst>
              <a:ext uri="{FF2B5EF4-FFF2-40B4-BE49-F238E27FC236}">
                <a16:creationId xmlns:a16="http://schemas.microsoft.com/office/drawing/2014/main" id="{7228B3AA-7CEF-C740-B9D8-656B168288C0}"/>
              </a:ext>
            </a:extLst>
          </p:cNvPr>
          <p:cNvSpPr>
            <a:spLocks noGrp="1"/>
          </p:cNvSpPr>
          <p:nvPr>
            <p:ph type="pic" sz="quarter" idx="48" hasCustomPrompt="1"/>
          </p:nvPr>
        </p:nvSpPr>
        <p:spPr>
          <a:xfrm>
            <a:off x="5193111"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20" name="Text Placeholder 8">
            <a:extLst>
              <a:ext uri="{FF2B5EF4-FFF2-40B4-BE49-F238E27FC236}">
                <a16:creationId xmlns:a16="http://schemas.microsoft.com/office/drawing/2014/main" id="{1BE88C8C-9E13-4109-9608-6DC4B7B0DF14}"/>
              </a:ext>
            </a:extLst>
          </p:cNvPr>
          <p:cNvSpPr>
            <a:spLocks noGrp="1"/>
          </p:cNvSpPr>
          <p:nvPr>
            <p:ph type="body" sz="quarter" idx="35" hasCustomPrompt="1"/>
          </p:nvPr>
        </p:nvSpPr>
        <p:spPr>
          <a:xfrm>
            <a:off x="4693518"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21" name="Text Placeholder 10">
            <a:extLst>
              <a:ext uri="{FF2B5EF4-FFF2-40B4-BE49-F238E27FC236}">
                <a16:creationId xmlns:a16="http://schemas.microsoft.com/office/drawing/2014/main" id="{903C64D8-B655-49E0-A776-8C6594DF12C9}"/>
              </a:ext>
            </a:extLst>
          </p:cNvPr>
          <p:cNvSpPr>
            <a:spLocks noGrp="1"/>
          </p:cNvSpPr>
          <p:nvPr>
            <p:ph type="body" sz="quarter" idx="36" hasCustomPrompt="1"/>
          </p:nvPr>
        </p:nvSpPr>
        <p:spPr>
          <a:xfrm>
            <a:off x="4693518"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6641052" y="136525"/>
            <a:ext cx="4313008"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7151842" y="2919257"/>
            <a:ext cx="3292475"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5" name="Group 24">
            <a:extLst>
              <a:ext uri="{FF2B5EF4-FFF2-40B4-BE49-F238E27FC236}">
                <a16:creationId xmlns:a16="http://schemas.microsoft.com/office/drawing/2014/main" id="{F886979D-82A3-4A80-B7D8-1411156740B3}"/>
              </a:ext>
            </a:extLst>
          </p:cNvPr>
          <p:cNvGrpSpPr/>
          <p:nvPr userDrawn="1"/>
        </p:nvGrpSpPr>
        <p:grpSpPr>
          <a:xfrm>
            <a:off x="6641050" y="0"/>
            <a:ext cx="4313009" cy="6858000"/>
            <a:chOff x="0" y="0"/>
            <a:chExt cx="12192000" cy="6858000"/>
          </a:xfrm>
          <a:solidFill>
            <a:schemeClr val="accent1"/>
          </a:solidFill>
        </p:grpSpPr>
        <p:sp>
          <p:nvSpPr>
            <p:cNvPr id="26" name="Rectangle 25">
              <a:extLst>
                <a:ext uri="{FF2B5EF4-FFF2-40B4-BE49-F238E27FC236}">
                  <a16:creationId xmlns:a16="http://schemas.microsoft.com/office/drawing/2014/main" id="{25A4C3AA-BB58-4285-A38D-608FB501AC1D}"/>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Rectangle 26">
              <a:extLst>
                <a:ext uri="{FF2B5EF4-FFF2-40B4-BE49-F238E27FC236}">
                  <a16:creationId xmlns:a16="http://schemas.microsoft.com/office/drawing/2014/main" id="{BBB9E9C3-2013-4B62-89A6-8A4B0F2A884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8" name="Rectangle 27">
            <a:extLst>
              <a:ext uri="{FF2B5EF4-FFF2-40B4-BE49-F238E27FC236}">
                <a16:creationId xmlns:a16="http://schemas.microsoft.com/office/drawing/2014/main" id="{E4564187-7B7F-4203-BE0E-B2085E4F1869}"/>
              </a:ext>
            </a:extLst>
          </p:cNvPr>
          <p:cNvSpPr/>
          <p:nvPr userDrawn="1"/>
        </p:nvSpPr>
        <p:spPr>
          <a:xfrm rot="5400000">
            <a:off x="7151842" y="-373218"/>
            <a:ext cx="3292475" cy="4311960"/>
          </a:xfrm>
          <a:prstGeom prst="rect">
            <a:avLst/>
          </a:prstGeom>
          <a:solidFill>
            <a:schemeClr val="accent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Footer Placeholder 4">
            <a:extLst>
              <a:ext uri="{FF2B5EF4-FFF2-40B4-BE49-F238E27FC236}">
                <a16:creationId xmlns:a16="http://schemas.microsoft.com/office/drawing/2014/main" id="{98468ABB-DAA1-4A8F-A65A-A0EADB7120F3}"/>
              </a:ext>
            </a:extLst>
          </p:cNvPr>
          <p:cNvSpPr>
            <a:spLocks noGrp="1"/>
          </p:cNvSpPr>
          <p:nvPr>
            <p:ph type="ftr" sz="quarter" idx="44"/>
          </p:nvPr>
        </p:nvSpPr>
        <p:spPr/>
        <p:txBody>
          <a:bodyPr/>
          <a:lstStyle/>
          <a:p>
            <a:r>
              <a:rPr lang="en-US" noProof="0" dirty="0"/>
              <a:t>Add a footer</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866469" y="3674372"/>
            <a:ext cx="3863221"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866469" y="4608000"/>
            <a:ext cx="3863221"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3234983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Bullets 4X">
    <p:bg>
      <p:bgPr>
        <a:solidFill>
          <a:schemeClr val="bg1">
            <a:lumMod val="95000"/>
          </a:schemeClr>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F5735D3-1D9F-7543-95B4-59FA78EE1633}"/>
              </a:ext>
            </a:extLst>
          </p:cNvPr>
          <p:cNvSpPr/>
          <p:nvPr userDrawn="1"/>
        </p:nvSpPr>
        <p:spPr>
          <a:xfrm>
            <a:off x="1729232" y="773488"/>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Picture Placeholder 15">
            <a:extLst>
              <a:ext uri="{FF2B5EF4-FFF2-40B4-BE49-F238E27FC236}">
                <a16:creationId xmlns:a16="http://schemas.microsoft.com/office/drawing/2014/main" id="{DC68C0D1-0629-E546-99ED-3DA6B7EE0EE8}"/>
              </a:ext>
            </a:extLst>
          </p:cNvPr>
          <p:cNvSpPr>
            <a:spLocks noGrp="1"/>
          </p:cNvSpPr>
          <p:nvPr>
            <p:ph type="pic" sz="quarter" idx="51" hasCustomPrompt="1"/>
          </p:nvPr>
        </p:nvSpPr>
        <p:spPr>
          <a:xfrm>
            <a:off x="2026412" y="1070668"/>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6" name="Text Placeholder 8">
            <a:extLst>
              <a:ext uri="{FF2B5EF4-FFF2-40B4-BE49-F238E27FC236}">
                <a16:creationId xmlns:a16="http://schemas.microsoft.com/office/drawing/2014/main" id="{DB2281E6-0C7F-4B74-AABC-FC737C5B9605}"/>
              </a:ext>
            </a:extLst>
          </p:cNvPr>
          <p:cNvSpPr>
            <a:spLocks noGrp="1"/>
          </p:cNvSpPr>
          <p:nvPr>
            <p:ph type="body" sz="quarter" idx="17" hasCustomPrompt="1"/>
          </p:nvPr>
        </p:nvSpPr>
        <p:spPr>
          <a:xfrm>
            <a:off x="1526819" y="231004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a16="http://schemas.microsoft.com/office/drawing/2014/main" id="{0A536C56-F4CA-43D8-98A9-E597F5B81368}"/>
              </a:ext>
            </a:extLst>
          </p:cNvPr>
          <p:cNvSpPr>
            <a:spLocks noGrp="1"/>
          </p:cNvSpPr>
          <p:nvPr>
            <p:ph type="body" sz="quarter" idx="18" hasCustomPrompt="1"/>
          </p:nvPr>
        </p:nvSpPr>
        <p:spPr>
          <a:xfrm>
            <a:off x="1526819" y="270259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2" name="Rectangle 31">
            <a:extLst>
              <a:ext uri="{FF2B5EF4-FFF2-40B4-BE49-F238E27FC236}">
                <a16:creationId xmlns:a16="http://schemas.microsoft.com/office/drawing/2014/main" id="{4AD89EB4-58FE-9C45-AF3E-821DBB1186EC}"/>
              </a:ext>
            </a:extLst>
          </p:cNvPr>
          <p:cNvSpPr/>
          <p:nvPr userDrawn="1"/>
        </p:nvSpPr>
        <p:spPr>
          <a:xfrm>
            <a:off x="3860091" y="773488"/>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Picture Placeholder 15">
            <a:extLst>
              <a:ext uri="{FF2B5EF4-FFF2-40B4-BE49-F238E27FC236}">
                <a16:creationId xmlns:a16="http://schemas.microsoft.com/office/drawing/2014/main" id="{905D3761-5A7C-8546-BADF-20524AE7D5DB}"/>
              </a:ext>
            </a:extLst>
          </p:cNvPr>
          <p:cNvSpPr>
            <a:spLocks noGrp="1"/>
          </p:cNvSpPr>
          <p:nvPr>
            <p:ph type="pic" sz="quarter" idx="52" hasCustomPrompt="1"/>
          </p:nvPr>
        </p:nvSpPr>
        <p:spPr>
          <a:xfrm>
            <a:off x="4157271" y="1070668"/>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8" name="Text Placeholder 8">
            <a:extLst>
              <a:ext uri="{FF2B5EF4-FFF2-40B4-BE49-F238E27FC236}">
                <a16:creationId xmlns:a16="http://schemas.microsoft.com/office/drawing/2014/main" id="{CC4D12C2-93C1-4E0C-B8E5-7ABB260F3F80}"/>
              </a:ext>
            </a:extLst>
          </p:cNvPr>
          <p:cNvSpPr>
            <a:spLocks noGrp="1"/>
          </p:cNvSpPr>
          <p:nvPr>
            <p:ph type="body" sz="quarter" idx="33" hasCustomPrompt="1"/>
          </p:nvPr>
        </p:nvSpPr>
        <p:spPr>
          <a:xfrm>
            <a:off x="3657678" y="231004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2</a:t>
            </a:r>
          </a:p>
        </p:txBody>
      </p:sp>
      <p:sp>
        <p:nvSpPr>
          <p:cNvPr id="19" name="Text Placeholder 10">
            <a:extLst>
              <a:ext uri="{FF2B5EF4-FFF2-40B4-BE49-F238E27FC236}">
                <a16:creationId xmlns:a16="http://schemas.microsoft.com/office/drawing/2014/main" id="{11327781-DAAF-4F83-B459-FCB50CCFE896}"/>
              </a:ext>
            </a:extLst>
          </p:cNvPr>
          <p:cNvSpPr>
            <a:spLocks noGrp="1"/>
          </p:cNvSpPr>
          <p:nvPr>
            <p:ph type="body" sz="quarter" idx="34" hasCustomPrompt="1"/>
          </p:nvPr>
        </p:nvSpPr>
        <p:spPr>
          <a:xfrm>
            <a:off x="3657678" y="270259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5" name="Rectangle 34">
            <a:extLst>
              <a:ext uri="{FF2B5EF4-FFF2-40B4-BE49-F238E27FC236}">
                <a16:creationId xmlns:a16="http://schemas.microsoft.com/office/drawing/2014/main" id="{832E783B-B6C5-C74B-8CB2-1421AF723973}"/>
              </a:ext>
            </a:extLst>
          </p:cNvPr>
          <p:cNvSpPr/>
          <p:nvPr userDrawn="1"/>
        </p:nvSpPr>
        <p:spPr>
          <a:xfrm>
            <a:off x="1728254" y="3771131"/>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Picture Placeholder 15">
            <a:extLst>
              <a:ext uri="{FF2B5EF4-FFF2-40B4-BE49-F238E27FC236}">
                <a16:creationId xmlns:a16="http://schemas.microsoft.com/office/drawing/2014/main" id="{8B15AB9B-691E-DD4D-9136-3E88324FBF9C}"/>
              </a:ext>
            </a:extLst>
          </p:cNvPr>
          <p:cNvSpPr>
            <a:spLocks noGrp="1"/>
          </p:cNvSpPr>
          <p:nvPr>
            <p:ph type="pic" sz="quarter" idx="53" hasCustomPrompt="1"/>
          </p:nvPr>
        </p:nvSpPr>
        <p:spPr>
          <a:xfrm>
            <a:off x="2025434" y="4068311"/>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25" name="Text Placeholder 8">
            <a:extLst>
              <a:ext uri="{FF2B5EF4-FFF2-40B4-BE49-F238E27FC236}">
                <a16:creationId xmlns:a16="http://schemas.microsoft.com/office/drawing/2014/main" id="{61982B6C-C1EE-465B-8438-A6066081C644}"/>
              </a:ext>
            </a:extLst>
          </p:cNvPr>
          <p:cNvSpPr>
            <a:spLocks noGrp="1"/>
          </p:cNvSpPr>
          <p:nvPr>
            <p:ph type="body" sz="quarter" idx="45" hasCustomPrompt="1"/>
          </p:nvPr>
        </p:nvSpPr>
        <p:spPr>
          <a:xfrm>
            <a:off x="1526819"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3</a:t>
            </a:r>
          </a:p>
        </p:txBody>
      </p:sp>
      <p:sp>
        <p:nvSpPr>
          <p:cNvPr id="26" name="Text Placeholder 10">
            <a:extLst>
              <a:ext uri="{FF2B5EF4-FFF2-40B4-BE49-F238E27FC236}">
                <a16:creationId xmlns:a16="http://schemas.microsoft.com/office/drawing/2014/main" id="{0FE75CF1-5F4E-4BF8-8C99-C76C621F5012}"/>
              </a:ext>
            </a:extLst>
          </p:cNvPr>
          <p:cNvSpPr>
            <a:spLocks noGrp="1"/>
          </p:cNvSpPr>
          <p:nvPr>
            <p:ph type="body" sz="quarter" idx="46" hasCustomPrompt="1"/>
          </p:nvPr>
        </p:nvSpPr>
        <p:spPr>
          <a:xfrm>
            <a:off x="1526819"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6" name="Rectangle 35">
            <a:extLst>
              <a:ext uri="{FF2B5EF4-FFF2-40B4-BE49-F238E27FC236}">
                <a16:creationId xmlns:a16="http://schemas.microsoft.com/office/drawing/2014/main" id="{4E4FB0C7-5FAE-064C-B022-6C6F1429F789}"/>
              </a:ext>
            </a:extLst>
          </p:cNvPr>
          <p:cNvSpPr/>
          <p:nvPr userDrawn="1"/>
        </p:nvSpPr>
        <p:spPr>
          <a:xfrm>
            <a:off x="3859113" y="3771131"/>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8" name="Picture Placeholder 15">
            <a:extLst>
              <a:ext uri="{FF2B5EF4-FFF2-40B4-BE49-F238E27FC236}">
                <a16:creationId xmlns:a16="http://schemas.microsoft.com/office/drawing/2014/main" id="{3B3DF983-963A-B942-97F9-7781C383B6B3}"/>
              </a:ext>
            </a:extLst>
          </p:cNvPr>
          <p:cNvSpPr>
            <a:spLocks noGrp="1"/>
          </p:cNvSpPr>
          <p:nvPr>
            <p:ph type="pic" sz="quarter" idx="54" hasCustomPrompt="1"/>
          </p:nvPr>
        </p:nvSpPr>
        <p:spPr>
          <a:xfrm>
            <a:off x="4156293" y="4068311"/>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27" name="Text Placeholder 8">
            <a:extLst>
              <a:ext uri="{FF2B5EF4-FFF2-40B4-BE49-F238E27FC236}">
                <a16:creationId xmlns:a16="http://schemas.microsoft.com/office/drawing/2014/main" id="{C1BDC87D-8B88-4BFD-8A1A-C600A5899DF3}"/>
              </a:ext>
            </a:extLst>
          </p:cNvPr>
          <p:cNvSpPr>
            <a:spLocks noGrp="1"/>
          </p:cNvSpPr>
          <p:nvPr>
            <p:ph type="body" sz="quarter" idx="47" hasCustomPrompt="1"/>
          </p:nvPr>
        </p:nvSpPr>
        <p:spPr>
          <a:xfrm>
            <a:off x="3657678"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4</a:t>
            </a:r>
          </a:p>
        </p:txBody>
      </p:sp>
      <p:sp>
        <p:nvSpPr>
          <p:cNvPr id="28" name="Text Placeholder 10">
            <a:extLst>
              <a:ext uri="{FF2B5EF4-FFF2-40B4-BE49-F238E27FC236}">
                <a16:creationId xmlns:a16="http://schemas.microsoft.com/office/drawing/2014/main" id="{563D2EC4-BEF1-4AC6-872F-27FEBA2EBDE3}"/>
              </a:ext>
            </a:extLst>
          </p:cNvPr>
          <p:cNvSpPr>
            <a:spLocks noGrp="1"/>
          </p:cNvSpPr>
          <p:nvPr>
            <p:ph type="body" sz="quarter" idx="48" hasCustomPrompt="1"/>
          </p:nvPr>
        </p:nvSpPr>
        <p:spPr>
          <a:xfrm>
            <a:off x="3657678"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6641052" y="136525"/>
            <a:ext cx="4313008"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5505605" y="1273020"/>
            <a:ext cx="6584950"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0" name="Group 19">
            <a:extLst>
              <a:ext uri="{FF2B5EF4-FFF2-40B4-BE49-F238E27FC236}">
                <a16:creationId xmlns:a16="http://schemas.microsoft.com/office/drawing/2014/main" id="{58BDD832-2CD9-45D2-AC4D-DD00EFA5A223}"/>
              </a:ext>
            </a:extLst>
          </p:cNvPr>
          <p:cNvGrpSpPr/>
          <p:nvPr userDrawn="1"/>
        </p:nvGrpSpPr>
        <p:grpSpPr>
          <a:xfrm>
            <a:off x="6641050" y="0"/>
            <a:ext cx="4313009" cy="6858000"/>
            <a:chOff x="0" y="0"/>
            <a:chExt cx="12192000" cy="6858000"/>
          </a:xfrm>
          <a:solidFill>
            <a:schemeClr val="accent1"/>
          </a:solidFill>
        </p:grpSpPr>
        <p:sp>
          <p:nvSpPr>
            <p:cNvPr id="21" name="Rectangle 20">
              <a:extLst>
                <a:ext uri="{FF2B5EF4-FFF2-40B4-BE49-F238E27FC236}">
                  <a16:creationId xmlns:a16="http://schemas.microsoft.com/office/drawing/2014/main" id="{AB47021E-0309-4638-9D02-AE2A45E2C5D1}"/>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Rectangle 23">
              <a:extLst>
                <a:ext uri="{FF2B5EF4-FFF2-40B4-BE49-F238E27FC236}">
                  <a16:creationId xmlns:a16="http://schemas.microsoft.com/office/drawing/2014/main" id="{2B8E8D6F-D64D-4B85-AA51-BDA9EF959E3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5" name="Footer Placeholder 4">
            <a:extLst>
              <a:ext uri="{FF2B5EF4-FFF2-40B4-BE49-F238E27FC236}">
                <a16:creationId xmlns:a16="http://schemas.microsoft.com/office/drawing/2014/main" id="{98468ABB-DAA1-4A8F-A65A-A0EADB7120F3}"/>
              </a:ext>
            </a:extLst>
          </p:cNvPr>
          <p:cNvSpPr>
            <a:spLocks noGrp="1"/>
          </p:cNvSpPr>
          <p:nvPr>
            <p:ph type="ftr" sz="quarter" idx="44"/>
          </p:nvPr>
        </p:nvSpPr>
        <p:spPr/>
        <p:txBody>
          <a:bodyPr/>
          <a:lstStyle/>
          <a:p>
            <a:r>
              <a:rPr lang="en-US" noProof="0" dirty="0"/>
              <a:t>Add a footer</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866470" y="3674372"/>
            <a:ext cx="3863221"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866470" y="4608000"/>
            <a:ext cx="3863221"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6238225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gital Product">
    <p:bg>
      <p:bgPr>
        <a:solidFill>
          <a:schemeClr val="bg1">
            <a:lumMod val="95000"/>
          </a:schemeClr>
        </a:solidFill>
        <a:effectLst/>
      </p:bgPr>
    </p:bg>
    <p:spTree>
      <p:nvGrpSpPr>
        <p:cNvPr id="1" name=""/>
        <p:cNvGrpSpPr/>
        <p:nvPr/>
      </p:nvGrpSpPr>
      <p:grpSpPr>
        <a:xfrm>
          <a:off x="0" y="0"/>
          <a:ext cx="0" cy="0"/>
          <a:chOff x="0" y="0"/>
          <a:chExt cx="0" cy="0"/>
        </a:xfrm>
      </p:grpSpPr>
      <p:sp>
        <p:nvSpPr>
          <p:cNvPr id="32" name="Picture Placeholder 10">
            <a:extLst>
              <a:ext uri="{FF2B5EF4-FFF2-40B4-BE49-F238E27FC236}">
                <a16:creationId xmlns:a16="http://schemas.microsoft.com/office/drawing/2014/main" id="{C556A4B9-7599-4B11-B687-2C429C7968EA}"/>
              </a:ext>
            </a:extLst>
          </p:cNvPr>
          <p:cNvSpPr>
            <a:spLocks noGrp="1"/>
          </p:cNvSpPr>
          <p:nvPr>
            <p:ph type="pic" sz="quarter" idx="13" hasCustomPrompt="1"/>
          </p:nvPr>
        </p:nvSpPr>
        <p:spPr>
          <a:xfrm>
            <a:off x="-1" y="947452"/>
            <a:ext cx="5703889" cy="4320000"/>
          </a:xfrm>
          <a:solidFill>
            <a:schemeClr val="bg1">
              <a:lumMod val="85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your Screen Design here</a:t>
            </a:r>
          </a:p>
        </p:txBody>
      </p:sp>
      <p:pic>
        <p:nvPicPr>
          <p:cNvPr id="31" name="Picture 30">
            <a:extLst>
              <a:ext uri="{FF2B5EF4-FFF2-40B4-BE49-F238E27FC236}">
                <a16:creationId xmlns:a16="http://schemas.microsoft.com/office/drawing/2014/main" id="{78C72E08-7056-40F8-B0FE-C8DD826BF5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57201"/>
            <a:ext cx="10705833" cy="6195852"/>
          </a:xfrm>
          <a:prstGeom prst="rect">
            <a:avLst/>
          </a:prstGeom>
        </p:spPr>
      </p:pic>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6641052" y="136525"/>
            <a:ext cx="4313008"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5505605" y="1273020"/>
            <a:ext cx="6584950"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4FA88889-2E09-4B26-90FB-497460180E61}"/>
              </a:ext>
            </a:extLst>
          </p:cNvPr>
          <p:cNvGrpSpPr/>
          <p:nvPr userDrawn="1"/>
        </p:nvGrpSpPr>
        <p:grpSpPr>
          <a:xfrm>
            <a:off x="6641050" y="0"/>
            <a:ext cx="4313009" cy="6858000"/>
            <a:chOff x="0" y="0"/>
            <a:chExt cx="12192000" cy="6858000"/>
          </a:xfrm>
          <a:solidFill>
            <a:schemeClr val="accent1"/>
          </a:solidFill>
        </p:grpSpPr>
        <p:sp>
          <p:nvSpPr>
            <p:cNvPr id="13" name="Rectangle 12">
              <a:extLst>
                <a:ext uri="{FF2B5EF4-FFF2-40B4-BE49-F238E27FC236}">
                  <a16:creationId xmlns:a16="http://schemas.microsoft.com/office/drawing/2014/main" id="{EB70E5C8-5074-4D5F-9EBD-E5E49462D138}"/>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57144162-C52D-4D13-B080-38B1B0F6CBC6}"/>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5" name="Footer Placeholder 4">
            <a:extLst>
              <a:ext uri="{FF2B5EF4-FFF2-40B4-BE49-F238E27FC236}">
                <a16:creationId xmlns:a16="http://schemas.microsoft.com/office/drawing/2014/main" id="{98468ABB-DAA1-4A8F-A65A-A0EADB7120F3}"/>
              </a:ext>
            </a:extLst>
          </p:cNvPr>
          <p:cNvSpPr>
            <a:spLocks noGrp="1"/>
          </p:cNvSpPr>
          <p:nvPr>
            <p:ph type="ftr" sz="quarter" idx="44"/>
          </p:nvPr>
        </p:nvSpPr>
        <p:spPr/>
        <p:txBody>
          <a:bodyPr/>
          <a:lstStyle/>
          <a:p>
            <a:r>
              <a:rPr lang="en-US" noProof="0" dirty="0"/>
              <a:t>Add a footer</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866470" y="1767593"/>
            <a:ext cx="3863221" cy="2595353"/>
          </a:xfrm>
        </p:spPr>
        <p:txBody>
          <a:bodyPr anchor="b"/>
          <a:lstStyle>
            <a:lvl1pPr algn="l">
              <a:defRPr sz="4500">
                <a:solidFill>
                  <a:schemeClr val="bg1"/>
                </a:solidFill>
              </a:defRPr>
            </a:lvl1pPr>
          </a:lstStyle>
          <a:p>
            <a:r>
              <a:rPr lang="en-US" noProof="0"/>
              <a:t>Emphasized Text</a:t>
            </a:r>
          </a:p>
        </p:txBody>
      </p:sp>
      <p:sp>
        <p:nvSpPr>
          <p:cNvPr id="24" name="Content Placeholder 2">
            <a:extLst>
              <a:ext uri="{FF2B5EF4-FFF2-40B4-BE49-F238E27FC236}">
                <a16:creationId xmlns:a16="http://schemas.microsoft.com/office/drawing/2014/main" id="{5C5C3D10-5CD7-421D-B7BB-581518EF00DD}"/>
              </a:ext>
            </a:extLst>
          </p:cNvPr>
          <p:cNvSpPr>
            <a:spLocks noGrp="1"/>
          </p:cNvSpPr>
          <p:nvPr>
            <p:ph idx="1" hasCustomPrompt="1"/>
          </p:nvPr>
        </p:nvSpPr>
        <p:spPr>
          <a:xfrm>
            <a:off x="6866470" y="4608000"/>
            <a:ext cx="3863221" cy="1800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778732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7" name="Rectangle 16">
            <a:extLst>
              <a:ext uri="{FF2B5EF4-FFF2-40B4-BE49-F238E27FC236}">
                <a16:creationId xmlns:a16="http://schemas.microsoft.com/office/drawing/2014/main" id="{4790D010-2852-DE49-BD36-340D6725D1D5}"/>
              </a:ext>
            </a:extLst>
          </p:cNvPr>
          <p:cNvSpPr/>
          <p:nvPr userDrawn="1"/>
        </p:nvSpPr>
        <p:spPr>
          <a:xfrm>
            <a:off x="2765072"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Picture Placeholder 15">
            <a:extLst>
              <a:ext uri="{FF2B5EF4-FFF2-40B4-BE49-F238E27FC236}">
                <a16:creationId xmlns:a16="http://schemas.microsoft.com/office/drawing/2014/main" id="{24F79A85-3789-254D-AF3D-5265B6140421}"/>
              </a:ext>
            </a:extLst>
          </p:cNvPr>
          <p:cNvSpPr>
            <a:spLocks noGrp="1"/>
          </p:cNvSpPr>
          <p:nvPr>
            <p:ph type="pic" sz="quarter" idx="47" hasCustomPrompt="1"/>
          </p:nvPr>
        </p:nvSpPr>
        <p:spPr>
          <a:xfrm>
            <a:off x="3062252"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6" name="Text Placeholder 8">
            <a:extLst>
              <a:ext uri="{FF2B5EF4-FFF2-40B4-BE49-F238E27FC236}">
                <a16:creationId xmlns:a16="http://schemas.microsoft.com/office/drawing/2014/main" id="{9FBB7671-0660-45EB-8712-824ACCFDD4C4}"/>
              </a:ext>
            </a:extLst>
          </p:cNvPr>
          <p:cNvSpPr>
            <a:spLocks noGrp="1"/>
          </p:cNvSpPr>
          <p:nvPr>
            <p:ph type="body" sz="quarter" idx="17" hasCustomPrompt="1"/>
          </p:nvPr>
        </p:nvSpPr>
        <p:spPr>
          <a:xfrm>
            <a:off x="2565400"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a16="http://schemas.microsoft.com/office/drawing/2014/main" id="{1014D08D-BF9C-44A1-8635-70B551FEFA4C}"/>
              </a:ext>
            </a:extLst>
          </p:cNvPr>
          <p:cNvSpPr>
            <a:spLocks noGrp="1"/>
          </p:cNvSpPr>
          <p:nvPr>
            <p:ph type="body" sz="quarter" idx="18" hasCustomPrompt="1"/>
          </p:nvPr>
        </p:nvSpPr>
        <p:spPr>
          <a:xfrm>
            <a:off x="2565400"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8" name="Rectangle 17">
            <a:extLst>
              <a:ext uri="{FF2B5EF4-FFF2-40B4-BE49-F238E27FC236}">
                <a16:creationId xmlns:a16="http://schemas.microsoft.com/office/drawing/2014/main" id="{C5D02C68-EB7D-E044-99A9-658364A3B2F0}"/>
              </a:ext>
            </a:extLst>
          </p:cNvPr>
          <p:cNvSpPr/>
          <p:nvPr userDrawn="1"/>
        </p:nvSpPr>
        <p:spPr>
          <a:xfrm>
            <a:off x="4895931"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Picture Placeholder 15">
            <a:extLst>
              <a:ext uri="{FF2B5EF4-FFF2-40B4-BE49-F238E27FC236}">
                <a16:creationId xmlns:a16="http://schemas.microsoft.com/office/drawing/2014/main" id="{3826F102-F281-614F-8445-F1FD4CA62E4A}"/>
              </a:ext>
            </a:extLst>
          </p:cNvPr>
          <p:cNvSpPr>
            <a:spLocks noGrp="1"/>
          </p:cNvSpPr>
          <p:nvPr>
            <p:ph type="pic" sz="quarter" idx="48" hasCustomPrompt="1"/>
          </p:nvPr>
        </p:nvSpPr>
        <p:spPr>
          <a:xfrm>
            <a:off x="5193111"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9" name="Text Placeholder 8">
            <a:extLst>
              <a:ext uri="{FF2B5EF4-FFF2-40B4-BE49-F238E27FC236}">
                <a16:creationId xmlns:a16="http://schemas.microsoft.com/office/drawing/2014/main" id="{4339CB16-5C66-4617-AF19-7700AD97524A}"/>
              </a:ext>
            </a:extLst>
          </p:cNvPr>
          <p:cNvSpPr>
            <a:spLocks noGrp="1"/>
          </p:cNvSpPr>
          <p:nvPr>
            <p:ph type="body" sz="quarter" idx="33" hasCustomPrompt="1"/>
          </p:nvPr>
        </p:nvSpPr>
        <p:spPr>
          <a:xfrm>
            <a:off x="4696259"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a16="http://schemas.microsoft.com/office/drawing/2014/main" id="{8DFFD868-459F-47BA-BA47-B6CC7A09E8E9}"/>
              </a:ext>
            </a:extLst>
          </p:cNvPr>
          <p:cNvSpPr>
            <a:spLocks noGrp="1"/>
          </p:cNvSpPr>
          <p:nvPr>
            <p:ph type="body" sz="quarter" idx="34" hasCustomPrompt="1"/>
          </p:nvPr>
        </p:nvSpPr>
        <p:spPr>
          <a:xfrm>
            <a:off x="4696259"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9" name="Rectangle 18">
            <a:extLst>
              <a:ext uri="{FF2B5EF4-FFF2-40B4-BE49-F238E27FC236}">
                <a16:creationId xmlns:a16="http://schemas.microsoft.com/office/drawing/2014/main" id="{45962E1D-1D13-2B48-9F3B-CE31039DD236}"/>
              </a:ext>
            </a:extLst>
          </p:cNvPr>
          <p:cNvSpPr/>
          <p:nvPr userDrawn="1"/>
        </p:nvSpPr>
        <p:spPr>
          <a:xfrm>
            <a:off x="7026790"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Picture Placeholder 15">
            <a:extLst>
              <a:ext uri="{FF2B5EF4-FFF2-40B4-BE49-F238E27FC236}">
                <a16:creationId xmlns:a16="http://schemas.microsoft.com/office/drawing/2014/main" id="{CD06C66D-CFA0-9B4B-8F90-2B01B8C524BE}"/>
              </a:ext>
            </a:extLst>
          </p:cNvPr>
          <p:cNvSpPr>
            <a:spLocks noGrp="1"/>
          </p:cNvSpPr>
          <p:nvPr>
            <p:ph type="pic" sz="quarter" idx="49" hasCustomPrompt="1"/>
          </p:nvPr>
        </p:nvSpPr>
        <p:spPr>
          <a:xfrm>
            <a:off x="7323970"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1" name="Text Placeholder 8">
            <a:extLst>
              <a:ext uri="{FF2B5EF4-FFF2-40B4-BE49-F238E27FC236}">
                <a16:creationId xmlns:a16="http://schemas.microsoft.com/office/drawing/2014/main" id="{2C2CF09F-AE9E-47DD-899E-02CEAEFE3CC1}"/>
              </a:ext>
            </a:extLst>
          </p:cNvPr>
          <p:cNvSpPr>
            <a:spLocks noGrp="1"/>
          </p:cNvSpPr>
          <p:nvPr>
            <p:ph type="body" sz="quarter" idx="35" hasCustomPrompt="1"/>
          </p:nvPr>
        </p:nvSpPr>
        <p:spPr>
          <a:xfrm>
            <a:off x="6827118"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a16="http://schemas.microsoft.com/office/drawing/2014/main" id="{7AA959D8-F91C-4891-A16D-51CF31166B71}"/>
              </a:ext>
            </a:extLst>
          </p:cNvPr>
          <p:cNvSpPr>
            <a:spLocks noGrp="1"/>
          </p:cNvSpPr>
          <p:nvPr>
            <p:ph type="body" sz="quarter" idx="36" hasCustomPrompt="1"/>
          </p:nvPr>
        </p:nvSpPr>
        <p:spPr>
          <a:xfrm>
            <a:off x="6827118"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93119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73AE6F-1F65-4C50-B8BB-3CE8E3C02F5E}"/>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14" name="Text Placeholder 4">
            <a:extLst>
              <a:ext uri="{FF2B5EF4-FFF2-40B4-BE49-F238E27FC236}">
                <a16:creationId xmlns:a16="http://schemas.microsoft.com/office/drawing/2014/main" id="{C0299E33-978D-4B8A-9AC7-FC3F151DAC3D}"/>
              </a:ext>
            </a:extLst>
          </p:cNvPr>
          <p:cNvSpPr>
            <a:spLocks noGrp="1"/>
          </p:cNvSpPr>
          <p:nvPr>
            <p:ph type="body" sz="quarter" idx="17"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1616210" y="2143124"/>
            <a:ext cx="3069500" cy="997168"/>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1631968" y="3314505"/>
            <a:ext cx="3069500" cy="305190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11">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6753360" y="2143124"/>
            <a:ext cx="3069500" cy="1008000"/>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stStyle>
          <a:p>
            <a:pPr lvl="0"/>
            <a:r>
              <a:rPr lang="en-US" noProof="0"/>
              <a:t>2</a:t>
            </a:r>
          </a:p>
        </p:txBody>
      </p:sp>
      <p:sp>
        <p:nvSpPr>
          <p:cNvPr id="8" name="Text Placeholder 7">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6753360" y="3314701"/>
            <a:ext cx="3069500" cy="305119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Tree>
    <p:extLst>
      <p:ext uri="{BB962C8B-B14F-4D97-AF65-F5344CB8AC3E}">
        <p14:creationId xmlns:p14="http://schemas.microsoft.com/office/powerpoint/2010/main" val="4723711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rge Numbers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6" name="Text Placeholder 3">
            <a:extLst>
              <a:ext uri="{FF2B5EF4-FFF2-40B4-BE49-F238E27FC236}">
                <a16:creationId xmlns:a16="http://schemas.microsoft.com/office/drawing/2014/main" id="{AD3903B4-7169-4D4B-A4EE-98E908F47924}"/>
              </a:ext>
            </a:extLst>
          </p:cNvPr>
          <p:cNvSpPr>
            <a:spLocks noGrp="1"/>
          </p:cNvSpPr>
          <p:nvPr>
            <p:ph type="body" sz="quarter" idx="27" hasCustomPrompt="1"/>
          </p:nvPr>
        </p:nvSpPr>
        <p:spPr>
          <a:xfrm>
            <a:off x="431800" y="1593150"/>
            <a:ext cx="4348065" cy="4348065"/>
          </a:xfrm>
          <a:prstGeom prst="ellipse">
            <a:avLst/>
          </a:prstGeom>
          <a:solidFill>
            <a:schemeClr val="accent1">
              <a:alpha val="10000"/>
            </a:schemeClr>
          </a:solidFill>
          <a:ln>
            <a:solidFill>
              <a:schemeClr val="accent1"/>
            </a:solidFill>
          </a:ln>
        </p:spPr>
        <p:txBody>
          <a:bodyPr anchor="ctr"/>
          <a:lstStyle>
            <a:lvl1pPr marL="0" indent="0" algn="ctr">
              <a:buNone/>
              <a:defRPr sz="1800">
                <a:solidFill>
                  <a:schemeClr val="tx1">
                    <a:lumMod val="75000"/>
                    <a:lumOff val="25000"/>
                  </a:schemeClr>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Section Header</a:t>
            </a:r>
          </a:p>
        </p:txBody>
      </p:sp>
      <p:sp>
        <p:nvSpPr>
          <p:cNvPr id="10" name="Text Placeholder 3">
            <a:extLst>
              <a:ext uri="{FF2B5EF4-FFF2-40B4-BE49-F238E27FC236}">
                <a16:creationId xmlns:a16="http://schemas.microsoft.com/office/drawing/2014/main" id="{96BEA54F-1538-4369-953E-48143E778A0C}"/>
              </a:ext>
            </a:extLst>
          </p:cNvPr>
          <p:cNvSpPr>
            <a:spLocks noGrp="1"/>
          </p:cNvSpPr>
          <p:nvPr>
            <p:ph type="body" sz="quarter" idx="30" hasCustomPrompt="1"/>
          </p:nvPr>
        </p:nvSpPr>
        <p:spPr>
          <a:xfrm>
            <a:off x="1200023" y="2205688"/>
            <a:ext cx="2811618" cy="1440000"/>
          </a:xfrm>
          <a:prstGeom prst="rect">
            <a:avLst/>
          </a:prstGeom>
          <a:noFill/>
        </p:spPr>
        <p:txBody>
          <a:bodyPr anchor="b"/>
          <a:lstStyle>
            <a:lvl1pPr marL="0" indent="0" algn="ctr">
              <a:spcBef>
                <a:spcPts val="0"/>
              </a:spcBef>
              <a:spcAft>
                <a:spcPts val="0"/>
              </a:spcAft>
              <a:buNone/>
              <a:defRPr sz="6600" b="1">
                <a:solidFill>
                  <a:schemeClr val="tx1">
                    <a:lumMod val="75000"/>
                    <a:lumOff val="25000"/>
                  </a:schemeClr>
                </a:solidFill>
                <a:latin typeface="+mj-lt"/>
                <a:cs typeface="Arial" panose="020B06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1</a:t>
            </a:r>
          </a:p>
        </p:txBody>
      </p:sp>
      <p:sp>
        <p:nvSpPr>
          <p:cNvPr id="13" name="Content Placeholder 3">
            <a:extLst>
              <a:ext uri="{FF2B5EF4-FFF2-40B4-BE49-F238E27FC236}">
                <a16:creationId xmlns:a16="http://schemas.microsoft.com/office/drawing/2014/main" id="{A7461332-515F-423E-992A-19C7845D0A7E}"/>
              </a:ext>
            </a:extLst>
          </p:cNvPr>
          <p:cNvSpPr>
            <a:spLocks noGrp="1"/>
          </p:cNvSpPr>
          <p:nvPr>
            <p:ph sz="half" idx="2" hasCustomPrompt="1"/>
          </p:nvPr>
        </p:nvSpPr>
        <p:spPr>
          <a:xfrm>
            <a:off x="1615832" y="4243333"/>
            <a:ext cx="1980000" cy="720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Section Description</a:t>
            </a:r>
          </a:p>
        </p:txBody>
      </p:sp>
      <p:sp>
        <p:nvSpPr>
          <p:cNvPr id="8" name="Text Placeholder 9">
            <a:extLst>
              <a:ext uri="{FF2B5EF4-FFF2-40B4-BE49-F238E27FC236}">
                <a16:creationId xmlns:a16="http://schemas.microsoft.com/office/drawing/2014/main" id="{35BD4359-D385-4BCD-B33E-EF9B611693CD}"/>
              </a:ext>
            </a:extLst>
          </p:cNvPr>
          <p:cNvSpPr>
            <a:spLocks noGrp="1"/>
          </p:cNvSpPr>
          <p:nvPr>
            <p:ph type="body" sz="quarter" idx="28" hasCustomPrompt="1"/>
          </p:nvPr>
        </p:nvSpPr>
        <p:spPr>
          <a:xfrm>
            <a:off x="4123559" y="1864921"/>
            <a:ext cx="3804522" cy="3804522"/>
          </a:xfrm>
          <a:prstGeom prst="ellipse">
            <a:avLst/>
          </a:prstGeom>
          <a:solidFill>
            <a:schemeClr val="accent2">
              <a:alpha val="10000"/>
            </a:schemeClr>
          </a:solidFill>
          <a:ln>
            <a:solidFill>
              <a:schemeClr val="accent2"/>
            </a:solidFill>
          </a:ln>
        </p:spPr>
        <p:txBody>
          <a:bodyPr vert="horz" lIns="0" tIns="0" rIns="0" bIns="0" rtlCol="0" anchor="ctr">
            <a:noAutofit/>
          </a:bodyPr>
          <a:lstStyle>
            <a:lvl1pPr marL="0" indent="0" algn="ctr">
              <a:buNone/>
              <a:defRPr lang="en-ZA" sz="1800" dirty="0">
                <a:solidFill>
                  <a:schemeClr val="tx1">
                    <a:lumMod val="75000"/>
                    <a:lumOff val="25000"/>
                  </a:schemeClr>
                </a:solidFill>
              </a:defRPr>
            </a:lvl1pPr>
          </a:lstStyle>
          <a:p>
            <a:pPr marL="266700" lvl="0" indent="-266700" algn="ctr"/>
            <a:r>
              <a:rPr lang="en-US" noProof="0"/>
              <a:t>Section Header</a:t>
            </a:r>
          </a:p>
        </p:txBody>
      </p:sp>
      <p:sp>
        <p:nvSpPr>
          <p:cNvPr id="11" name="Text Placeholder 9">
            <a:extLst>
              <a:ext uri="{FF2B5EF4-FFF2-40B4-BE49-F238E27FC236}">
                <a16:creationId xmlns:a16="http://schemas.microsoft.com/office/drawing/2014/main" id="{75AB5322-7A21-47FE-92DA-8B0C974F8FB4}"/>
              </a:ext>
            </a:extLst>
          </p:cNvPr>
          <p:cNvSpPr>
            <a:spLocks noGrp="1"/>
          </p:cNvSpPr>
          <p:nvPr>
            <p:ph type="body" sz="quarter" idx="31" hasCustomPrompt="1"/>
          </p:nvPr>
        </p:nvSpPr>
        <p:spPr>
          <a:xfrm>
            <a:off x="4620011" y="2205688"/>
            <a:ext cx="2811618"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tx1">
                    <a:lumMod val="75000"/>
                    <a:lumOff val="25000"/>
                  </a:schemeClr>
                </a:solidFill>
                <a:latin typeface="+mj-lt"/>
                <a:cs typeface="Arial" panose="020B0604020202020204" pitchFamily="34" charset="0"/>
              </a:defRPr>
            </a:lvl1pPr>
          </a:lstStyle>
          <a:p>
            <a:pPr marL="266700" lvl="0" indent="-266700" algn="ctr"/>
            <a:r>
              <a:rPr lang="en-US" noProof="0"/>
              <a:t>2</a:t>
            </a:r>
          </a:p>
        </p:txBody>
      </p:sp>
      <p:sp>
        <p:nvSpPr>
          <p:cNvPr id="14" name="Text Placeholder 5">
            <a:extLst>
              <a:ext uri="{FF2B5EF4-FFF2-40B4-BE49-F238E27FC236}">
                <a16:creationId xmlns:a16="http://schemas.microsoft.com/office/drawing/2014/main" id="{C63BF992-768D-4119-8D4A-65B4E8FF04E5}"/>
              </a:ext>
            </a:extLst>
          </p:cNvPr>
          <p:cNvSpPr>
            <a:spLocks noGrp="1"/>
          </p:cNvSpPr>
          <p:nvPr>
            <p:ph type="body" sz="quarter" idx="33" hasCustomPrompt="1"/>
          </p:nvPr>
        </p:nvSpPr>
        <p:spPr>
          <a:xfrm>
            <a:off x="5035820" y="4243333"/>
            <a:ext cx="1980000" cy="720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Section Description</a:t>
            </a:r>
          </a:p>
        </p:txBody>
      </p:sp>
      <p:sp>
        <p:nvSpPr>
          <p:cNvPr id="9" name="Text Placeholder 9">
            <a:extLst>
              <a:ext uri="{FF2B5EF4-FFF2-40B4-BE49-F238E27FC236}">
                <a16:creationId xmlns:a16="http://schemas.microsoft.com/office/drawing/2014/main" id="{760B0B05-57EC-42F8-B1E3-6386C1E9C600}"/>
              </a:ext>
            </a:extLst>
          </p:cNvPr>
          <p:cNvSpPr>
            <a:spLocks noGrp="1"/>
          </p:cNvSpPr>
          <p:nvPr>
            <p:ph type="body" sz="quarter" idx="29" hasCustomPrompt="1"/>
          </p:nvPr>
        </p:nvSpPr>
        <p:spPr>
          <a:xfrm>
            <a:off x="7454997" y="2207063"/>
            <a:ext cx="3120238" cy="3120238"/>
          </a:xfrm>
          <a:prstGeom prst="ellipse">
            <a:avLst/>
          </a:prstGeom>
          <a:solidFill>
            <a:schemeClr val="accent3">
              <a:alpha val="10000"/>
            </a:schemeClr>
          </a:solidFill>
          <a:ln>
            <a:solidFill>
              <a:schemeClr val="accent3"/>
            </a:solidFill>
          </a:ln>
        </p:spPr>
        <p:txBody>
          <a:bodyPr vert="horz" lIns="0" tIns="0" rIns="0" bIns="0" rtlCol="0" anchor="ctr">
            <a:noAutofit/>
          </a:bodyPr>
          <a:lstStyle>
            <a:lvl1pPr marL="0" indent="0" algn="ctr">
              <a:buNone/>
              <a:defRPr lang="en-ZA" sz="1800" dirty="0">
                <a:solidFill>
                  <a:schemeClr val="tx1">
                    <a:lumMod val="75000"/>
                    <a:lumOff val="25000"/>
                  </a:schemeClr>
                </a:solidFill>
              </a:defRPr>
            </a:lvl1pPr>
          </a:lstStyle>
          <a:p>
            <a:pPr marL="266700" lvl="0" indent="-266700" algn="ctr"/>
            <a:r>
              <a:rPr lang="en-US" noProof="0"/>
              <a:t>Section Header</a:t>
            </a:r>
          </a:p>
        </p:txBody>
      </p:sp>
      <p:sp>
        <p:nvSpPr>
          <p:cNvPr id="12" name="Text Placeholder 9">
            <a:extLst>
              <a:ext uri="{FF2B5EF4-FFF2-40B4-BE49-F238E27FC236}">
                <a16:creationId xmlns:a16="http://schemas.microsoft.com/office/drawing/2014/main" id="{A68AE188-594C-409F-8B57-C0CFFAFC9AB8}"/>
              </a:ext>
            </a:extLst>
          </p:cNvPr>
          <p:cNvSpPr>
            <a:spLocks noGrp="1"/>
          </p:cNvSpPr>
          <p:nvPr>
            <p:ph type="body" sz="quarter" idx="32" hasCustomPrompt="1"/>
          </p:nvPr>
        </p:nvSpPr>
        <p:spPr>
          <a:xfrm>
            <a:off x="7763617" y="2205688"/>
            <a:ext cx="2597043"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tx1">
                    <a:lumMod val="75000"/>
                    <a:lumOff val="25000"/>
                  </a:schemeClr>
                </a:solidFill>
                <a:latin typeface="+mj-lt"/>
                <a:cs typeface="Arial" panose="020B0604020202020204" pitchFamily="34" charset="0"/>
              </a:defRPr>
            </a:lvl1pPr>
          </a:lstStyle>
          <a:p>
            <a:pPr marL="266700" lvl="0" indent="-266700" algn="ctr"/>
            <a:r>
              <a:rPr lang="en-US" noProof="0"/>
              <a:t>3</a:t>
            </a:r>
          </a:p>
        </p:txBody>
      </p:sp>
      <p:sp>
        <p:nvSpPr>
          <p:cNvPr id="15" name="Text Placeholder 9">
            <a:extLst>
              <a:ext uri="{FF2B5EF4-FFF2-40B4-BE49-F238E27FC236}">
                <a16:creationId xmlns:a16="http://schemas.microsoft.com/office/drawing/2014/main" id="{ED698B85-CFF0-4F09-8E8A-BCAEC5056233}"/>
              </a:ext>
            </a:extLst>
          </p:cNvPr>
          <p:cNvSpPr>
            <a:spLocks noGrp="1"/>
          </p:cNvSpPr>
          <p:nvPr>
            <p:ph type="body" sz="quarter" idx="34" hasCustomPrompt="1"/>
          </p:nvPr>
        </p:nvSpPr>
        <p:spPr>
          <a:xfrm>
            <a:off x="8025116" y="4243333"/>
            <a:ext cx="1980000" cy="720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Section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38776495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arket Spa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cxnSp>
        <p:nvCxnSpPr>
          <p:cNvPr id="6" name="Straight Connector 5">
            <a:extLst>
              <a:ext uri="{FF2B5EF4-FFF2-40B4-BE49-F238E27FC236}">
                <a16:creationId xmlns:a16="http://schemas.microsoft.com/office/drawing/2014/main" id="{E09B4ACC-E72E-450B-88FA-710ECDE6548D}"/>
              </a:ext>
            </a:extLst>
          </p:cNvPr>
          <p:cNvCxnSpPr/>
          <p:nvPr userDrawn="1"/>
        </p:nvCxnSpPr>
        <p:spPr>
          <a:xfrm>
            <a:off x="5503617" y="1406251"/>
            <a:ext cx="0" cy="4493319"/>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1419610-8183-4044-A08A-8F6940C6AC9B}"/>
              </a:ext>
            </a:extLst>
          </p:cNvPr>
          <p:cNvCxnSpPr>
            <a:cxnSpLocks/>
          </p:cNvCxnSpPr>
          <p:nvPr userDrawn="1"/>
        </p:nvCxnSpPr>
        <p:spPr>
          <a:xfrm flipH="1">
            <a:off x="432000" y="3652910"/>
            <a:ext cx="10143235"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C28012CA-9AC6-43EF-965E-2A6886FA2CF8}"/>
              </a:ext>
            </a:extLst>
          </p:cNvPr>
          <p:cNvSpPr>
            <a:spLocks noGrp="1"/>
          </p:cNvSpPr>
          <p:nvPr>
            <p:ph type="body" sz="quarter" idx="14" hasCustomPrompt="1"/>
          </p:nvPr>
        </p:nvSpPr>
        <p:spPr>
          <a:xfrm>
            <a:off x="4513617" y="1069941"/>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0" name="Text Placeholder 5">
            <a:extLst>
              <a:ext uri="{FF2B5EF4-FFF2-40B4-BE49-F238E27FC236}">
                <a16:creationId xmlns:a16="http://schemas.microsoft.com/office/drawing/2014/main" id="{C5861664-5B54-4F47-BF93-4FC02E6A1BC2}"/>
              </a:ext>
            </a:extLst>
          </p:cNvPr>
          <p:cNvSpPr>
            <a:spLocks noGrp="1"/>
          </p:cNvSpPr>
          <p:nvPr>
            <p:ph type="body" sz="quarter" idx="15" hasCustomPrompt="1"/>
          </p:nvPr>
        </p:nvSpPr>
        <p:spPr>
          <a:xfrm>
            <a:off x="4513617" y="5983879"/>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1" name="Text Placeholder 5">
            <a:extLst>
              <a:ext uri="{FF2B5EF4-FFF2-40B4-BE49-F238E27FC236}">
                <a16:creationId xmlns:a16="http://schemas.microsoft.com/office/drawing/2014/main" id="{1C13C39D-FED7-4CC0-A4B2-3813B16FF308}"/>
              </a:ext>
            </a:extLst>
          </p:cNvPr>
          <p:cNvSpPr>
            <a:spLocks noGrp="1"/>
          </p:cNvSpPr>
          <p:nvPr>
            <p:ph type="body" sz="quarter" idx="16" hasCustomPrompt="1"/>
          </p:nvPr>
        </p:nvSpPr>
        <p:spPr>
          <a:xfrm>
            <a:off x="432000" y="3354600"/>
            <a:ext cx="1980000" cy="252000"/>
          </a:xfrm>
        </p:spPr>
        <p:txBody>
          <a:bodyPr/>
          <a:lstStyle>
            <a:lvl1pPr marL="0" indent="0" algn="l">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2" name="Text Placeholder 5">
            <a:extLst>
              <a:ext uri="{FF2B5EF4-FFF2-40B4-BE49-F238E27FC236}">
                <a16:creationId xmlns:a16="http://schemas.microsoft.com/office/drawing/2014/main" id="{056B4554-0DA9-4087-850E-209049BEFC4B}"/>
              </a:ext>
            </a:extLst>
          </p:cNvPr>
          <p:cNvSpPr>
            <a:spLocks noGrp="1"/>
          </p:cNvSpPr>
          <p:nvPr>
            <p:ph type="body" sz="quarter" idx="17" hasCustomPrompt="1"/>
          </p:nvPr>
        </p:nvSpPr>
        <p:spPr>
          <a:xfrm>
            <a:off x="8595235" y="3354600"/>
            <a:ext cx="1980000" cy="252000"/>
          </a:xfrm>
        </p:spPr>
        <p:txBody>
          <a:bodyPr/>
          <a:lstStyle>
            <a:lvl1pPr marL="0" indent="0" algn="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2430366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54BD04C-B318-47CA-A1CE-8D2E05F5F012}" type="datetimeFigureOut">
              <a:rPr lang="en-US" smtClean="0"/>
              <a:pPr>
                <a:defRPr/>
              </a:pPr>
              <a:t>8/3/2026</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F1AB5B10-2443-43F7-957A-BE89D6351AC2}" type="slidenum">
              <a:rPr lang="en-US" altLang="en-US" smtClean="0"/>
              <a:pPr/>
              <a:t>‹#›</a:t>
            </a:fld>
            <a:endParaRPr lang="en-US" alt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4772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0" name="Content Placeholder 2">
            <a:extLst>
              <a:ext uri="{FF2B5EF4-FFF2-40B4-BE49-F238E27FC236}">
                <a16:creationId xmlns:a16="http://schemas.microsoft.com/office/drawing/2014/main" id="{553B9F09-9E9C-4307-BB4B-33A20282D9A2}"/>
              </a:ext>
            </a:extLst>
          </p:cNvPr>
          <p:cNvSpPr>
            <a:spLocks noGrp="1"/>
          </p:cNvSpPr>
          <p:nvPr>
            <p:ph idx="1" hasCustomPrompt="1"/>
          </p:nvPr>
        </p:nvSpPr>
        <p:spPr>
          <a:xfrm>
            <a:off x="432000" y="1728000"/>
            <a:ext cx="2919633" cy="720000"/>
          </a:xfrm>
          <a:solidFill>
            <a:schemeClr val="tx1">
              <a:lumMod val="75000"/>
              <a:lumOff val="25000"/>
            </a:schemeClr>
          </a:solidFill>
          <a:ln w="28575">
            <a:solidFill>
              <a:schemeClr val="accent1"/>
            </a:solidFill>
          </a:ln>
        </p:spPr>
        <p:txBody>
          <a:bodyPr lIns="108000" tIns="36000" rIns="108000" bIns="36000" anchor="ctr"/>
          <a:lstStyle>
            <a:lvl1pPr marL="0" indent="0" algn="ctr">
              <a:buNone/>
              <a:defRPr>
                <a:solidFill>
                  <a:schemeClr val="bg1"/>
                </a:solidFill>
              </a:defRPr>
            </a:lvl1pPr>
          </a:lstStyle>
          <a:p>
            <a:pPr lvl="0"/>
            <a:r>
              <a:rPr lang="en-US" noProof="0"/>
              <a:t>Section 1 Title</a:t>
            </a:r>
          </a:p>
        </p:txBody>
      </p:sp>
      <p:sp>
        <p:nvSpPr>
          <p:cNvPr id="6" name="Content Placeholder 2">
            <a:extLst>
              <a:ext uri="{FF2B5EF4-FFF2-40B4-BE49-F238E27FC236}">
                <a16:creationId xmlns:a16="http://schemas.microsoft.com/office/drawing/2014/main" id="{D79DF38F-893A-4CE0-B168-9FAA1D01B8D7}"/>
              </a:ext>
            </a:extLst>
          </p:cNvPr>
          <p:cNvSpPr>
            <a:spLocks noGrp="1"/>
          </p:cNvSpPr>
          <p:nvPr>
            <p:ph idx="14" hasCustomPrompt="1"/>
          </p:nvPr>
        </p:nvSpPr>
        <p:spPr>
          <a:xfrm>
            <a:off x="432000" y="2448000"/>
            <a:ext cx="2919633"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Freeform: Shape 13" title="Arrow">
            <a:extLst>
              <a:ext uri="{FF2B5EF4-FFF2-40B4-BE49-F238E27FC236}">
                <a16:creationId xmlns:a16="http://schemas.microsoft.com/office/drawing/2014/main" id="{02DBE11B-8F8E-48E5-9449-E6E9E355DA0F}"/>
              </a:ext>
            </a:extLst>
          </p:cNvPr>
          <p:cNvSpPr/>
          <p:nvPr userDrawn="1"/>
        </p:nvSpPr>
        <p:spPr>
          <a:xfrm flipH="1">
            <a:off x="3570526" y="1945687"/>
            <a:ext cx="254382" cy="284625"/>
          </a:xfrm>
          <a:custGeom>
            <a:avLst/>
            <a:gdLst>
              <a:gd name="connsiteX0" fmla="*/ 971574 w 1172492"/>
              <a:gd name="connsiteY0" fmla="*/ 1363 h 1311889"/>
              <a:gd name="connsiteX1" fmla="*/ 1149708 w 1172492"/>
              <a:gd name="connsiteY1" fmla="*/ 90029 h 1311889"/>
              <a:gd name="connsiteX2" fmla="*/ 1172490 w 1172492"/>
              <a:gd name="connsiteY2" fmla="*/ 157779 h 1311889"/>
              <a:gd name="connsiteX3" fmla="*/ 1171406 w 1172492"/>
              <a:gd name="connsiteY3" fmla="*/ 173319 h 1311889"/>
              <a:gd name="connsiteX4" fmla="*/ 1172000 w 1172492"/>
              <a:gd name="connsiteY4" fmla="*/ 173319 h 1311889"/>
              <a:gd name="connsiteX5" fmla="*/ 1172000 w 1172492"/>
              <a:gd name="connsiteY5" fmla="*/ 1147057 h 1311889"/>
              <a:gd name="connsiteX6" fmla="*/ 1172492 w 1172492"/>
              <a:gd name="connsiteY6" fmla="*/ 1154110 h 1311889"/>
              <a:gd name="connsiteX7" fmla="*/ 1172000 w 1172492"/>
              <a:gd name="connsiteY7" fmla="*/ 1155572 h 1311889"/>
              <a:gd name="connsiteX8" fmla="*/ 1172000 w 1172492"/>
              <a:gd name="connsiteY8" fmla="*/ 1156775 h 1311889"/>
              <a:gd name="connsiteX9" fmla="*/ 1171596 w 1172492"/>
              <a:gd name="connsiteY9" fmla="*/ 1156775 h 1311889"/>
              <a:gd name="connsiteX10" fmla="*/ 1149710 w 1172492"/>
              <a:gd name="connsiteY10" fmla="*/ 1221860 h 1311889"/>
              <a:gd name="connsiteX11" fmla="*/ 903826 w 1172492"/>
              <a:gd name="connsiteY11" fmla="*/ 1287744 h 1311889"/>
              <a:gd name="connsiteX12" fmla="*/ 88669 w 1172492"/>
              <a:gd name="connsiteY12" fmla="*/ 817113 h 1311889"/>
              <a:gd name="connsiteX13" fmla="*/ 4802 w 1172492"/>
              <a:gd name="connsiteY13" fmla="*/ 707817 h 1311889"/>
              <a:gd name="connsiteX14" fmla="*/ 2987 w 1172492"/>
              <a:gd name="connsiteY14" fmla="*/ 681795 h 1311889"/>
              <a:gd name="connsiteX15" fmla="*/ 0 w 1172492"/>
              <a:gd name="connsiteY15" fmla="*/ 672910 h 1311889"/>
              <a:gd name="connsiteX16" fmla="*/ 1184 w 1172492"/>
              <a:gd name="connsiteY16" fmla="*/ 655930 h 1311889"/>
              <a:gd name="connsiteX17" fmla="*/ 2 w 1172492"/>
              <a:gd name="connsiteY17" fmla="*/ 638979 h 1311889"/>
              <a:gd name="connsiteX18" fmla="*/ 2984 w 1172492"/>
              <a:gd name="connsiteY18" fmla="*/ 630110 h 1311889"/>
              <a:gd name="connsiteX19" fmla="*/ 4800 w 1172492"/>
              <a:gd name="connsiteY19" fmla="*/ 604073 h 1311889"/>
              <a:gd name="connsiteX20" fmla="*/ 88667 w 1172492"/>
              <a:gd name="connsiteY20" fmla="*/ 494775 h 1311889"/>
              <a:gd name="connsiteX21" fmla="*/ 903824 w 1172492"/>
              <a:gd name="connsiteY21" fmla="*/ 24144 h 1311889"/>
              <a:gd name="connsiteX22" fmla="*/ 971574 w 1172492"/>
              <a:gd name="connsiteY22" fmla="*/ 1363 h 131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492" h="1311889">
                <a:moveTo>
                  <a:pt x="971574" y="1363"/>
                </a:moveTo>
                <a:cubicBezTo>
                  <a:pt x="1041186" y="-7275"/>
                  <a:pt x="1112429" y="25460"/>
                  <a:pt x="1149708" y="90029"/>
                </a:cubicBezTo>
                <a:cubicBezTo>
                  <a:pt x="1162135" y="111552"/>
                  <a:pt x="1169611" y="134575"/>
                  <a:pt x="1172490" y="157779"/>
                </a:cubicBezTo>
                <a:lnTo>
                  <a:pt x="1171406" y="173319"/>
                </a:lnTo>
                <a:lnTo>
                  <a:pt x="1172000" y="173319"/>
                </a:lnTo>
                <a:lnTo>
                  <a:pt x="1172000" y="1147057"/>
                </a:lnTo>
                <a:lnTo>
                  <a:pt x="1172492" y="1154110"/>
                </a:lnTo>
                <a:lnTo>
                  <a:pt x="1172000" y="1155572"/>
                </a:lnTo>
                <a:lnTo>
                  <a:pt x="1172000" y="1156775"/>
                </a:lnTo>
                <a:lnTo>
                  <a:pt x="1171596" y="1156775"/>
                </a:lnTo>
                <a:lnTo>
                  <a:pt x="1149710" y="1221860"/>
                </a:lnTo>
                <a:cubicBezTo>
                  <a:pt x="1100005" y="1307952"/>
                  <a:pt x="989918" y="1337450"/>
                  <a:pt x="903826" y="1287744"/>
                </a:cubicBezTo>
                <a:lnTo>
                  <a:pt x="88669" y="817113"/>
                </a:lnTo>
                <a:cubicBezTo>
                  <a:pt x="45622" y="792261"/>
                  <a:pt x="16725" y="752313"/>
                  <a:pt x="4802" y="707817"/>
                </a:cubicBezTo>
                <a:lnTo>
                  <a:pt x="2987" y="681795"/>
                </a:lnTo>
                <a:lnTo>
                  <a:pt x="0" y="672910"/>
                </a:lnTo>
                <a:lnTo>
                  <a:pt x="1184" y="655930"/>
                </a:lnTo>
                <a:lnTo>
                  <a:pt x="2" y="638979"/>
                </a:lnTo>
                <a:lnTo>
                  <a:pt x="2984" y="630110"/>
                </a:lnTo>
                <a:lnTo>
                  <a:pt x="4800" y="604073"/>
                </a:lnTo>
                <a:cubicBezTo>
                  <a:pt x="16723" y="559576"/>
                  <a:pt x="45621" y="519628"/>
                  <a:pt x="88667" y="494775"/>
                </a:cubicBezTo>
                <a:lnTo>
                  <a:pt x="903824" y="24144"/>
                </a:lnTo>
                <a:cubicBezTo>
                  <a:pt x="925347" y="11718"/>
                  <a:pt x="948370" y="4242"/>
                  <a:pt x="971574" y="1363"/>
                </a:cubicBezTo>
                <a:close/>
              </a:path>
            </a:pathLst>
          </a:custGeom>
          <a:noFill/>
          <a:ln w="25400" cap="rnd">
            <a:solidFill>
              <a:srgbClr val="4B4B4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Content Placeholder 2">
            <a:extLst>
              <a:ext uri="{FF2B5EF4-FFF2-40B4-BE49-F238E27FC236}">
                <a16:creationId xmlns:a16="http://schemas.microsoft.com/office/drawing/2014/main" id="{707C52DD-FDE4-4BF6-B79B-3095E2927247}"/>
              </a:ext>
            </a:extLst>
          </p:cNvPr>
          <p:cNvSpPr>
            <a:spLocks noGrp="1"/>
          </p:cNvSpPr>
          <p:nvPr>
            <p:ph idx="17" hasCustomPrompt="1"/>
          </p:nvPr>
        </p:nvSpPr>
        <p:spPr>
          <a:xfrm>
            <a:off x="4043801" y="1728000"/>
            <a:ext cx="2919633" cy="720000"/>
          </a:xfrm>
          <a:solidFill>
            <a:schemeClr val="tx1">
              <a:lumMod val="75000"/>
              <a:lumOff val="25000"/>
            </a:schemeClr>
          </a:solidFill>
          <a:ln w="28575">
            <a:solidFill>
              <a:schemeClr val="accent2"/>
            </a:solidFill>
          </a:ln>
        </p:spPr>
        <p:txBody>
          <a:bodyPr lIns="108000" tIns="36000" rIns="108000" bIns="36000" anchor="ctr"/>
          <a:lstStyle>
            <a:lvl1pPr marL="0" indent="0" algn="ctr">
              <a:buNone/>
              <a:defRPr>
                <a:solidFill>
                  <a:schemeClr val="bg1"/>
                </a:solidFill>
              </a:defRPr>
            </a:lvl1pPr>
          </a:lstStyle>
          <a:p>
            <a:pPr lvl="0"/>
            <a:r>
              <a:rPr lang="en-US" noProof="0"/>
              <a:t>Section 2 Title</a:t>
            </a:r>
          </a:p>
        </p:txBody>
      </p:sp>
      <p:sp>
        <p:nvSpPr>
          <p:cNvPr id="8" name="Content Placeholder 2">
            <a:extLst>
              <a:ext uri="{FF2B5EF4-FFF2-40B4-BE49-F238E27FC236}">
                <a16:creationId xmlns:a16="http://schemas.microsoft.com/office/drawing/2014/main" id="{22F46232-3721-4BC5-BEB7-E61D878D79FA}"/>
              </a:ext>
            </a:extLst>
          </p:cNvPr>
          <p:cNvSpPr>
            <a:spLocks noGrp="1"/>
          </p:cNvSpPr>
          <p:nvPr>
            <p:ph idx="15" hasCustomPrompt="1"/>
          </p:nvPr>
        </p:nvSpPr>
        <p:spPr>
          <a:xfrm>
            <a:off x="4043801" y="2448000"/>
            <a:ext cx="2919633"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Freeform: Shape 14" title="Arrow">
            <a:extLst>
              <a:ext uri="{FF2B5EF4-FFF2-40B4-BE49-F238E27FC236}">
                <a16:creationId xmlns:a16="http://schemas.microsoft.com/office/drawing/2014/main" id="{6EF06703-92AF-44B7-8CE1-044DD2093118}"/>
              </a:ext>
            </a:extLst>
          </p:cNvPr>
          <p:cNvSpPr/>
          <p:nvPr userDrawn="1"/>
        </p:nvSpPr>
        <p:spPr>
          <a:xfrm flipH="1">
            <a:off x="7182327" y="1945687"/>
            <a:ext cx="254382" cy="284625"/>
          </a:xfrm>
          <a:custGeom>
            <a:avLst/>
            <a:gdLst>
              <a:gd name="connsiteX0" fmla="*/ 971574 w 1172492"/>
              <a:gd name="connsiteY0" fmla="*/ 1363 h 1311889"/>
              <a:gd name="connsiteX1" fmla="*/ 1149708 w 1172492"/>
              <a:gd name="connsiteY1" fmla="*/ 90029 h 1311889"/>
              <a:gd name="connsiteX2" fmla="*/ 1172490 w 1172492"/>
              <a:gd name="connsiteY2" fmla="*/ 157779 h 1311889"/>
              <a:gd name="connsiteX3" fmla="*/ 1171406 w 1172492"/>
              <a:gd name="connsiteY3" fmla="*/ 173319 h 1311889"/>
              <a:gd name="connsiteX4" fmla="*/ 1172000 w 1172492"/>
              <a:gd name="connsiteY4" fmla="*/ 173319 h 1311889"/>
              <a:gd name="connsiteX5" fmla="*/ 1172000 w 1172492"/>
              <a:gd name="connsiteY5" fmla="*/ 1147057 h 1311889"/>
              <a:gd name="connsiteX6" fmla="*/ 1172492 w 1172492"/>
              <a:gd name="connsiteY6" fmla="*/ 1154110 h 1311889"/>
              <a:gd name="connsiteX7" fmla="*/ 1172000 w 1172492"/>
              <a:gd name="connsiteY7" fmla="*/ 1155572 h 1311889"/>
              <a:gd name="connsiteX8" fmla="*/ 1172000 w 1172492"/>
              <a:gd name="connsiteY8" fmla="*/ 1156775 h 1311889"/>
              <a:gd name="connsiteX9" fmla="*/ 1171596 w 1172492"/>
              <a:gd name="connsiteY9" fmla="*/ 1156775 h 1311889"/>
              <a:gd name="connsiteX10" fmla="*/ 1149710 w 1172492"/>
              <a:gd name="connsiteY10" fmla="*/ 1221860 h 1311889"/>
              <a:gd name="connsiteX11" fmla="*/ 903826 w 1172492"/>
              <a:gd name="connsiteY11" fmla="*/ 1287744 h 1311889"/>
              <a:gd name="connsiteX12" fmla="*/ 88669 w 1172492"/>
              <a:gd name="connsiteY12" fmla="*/ 817113 h 1311889"/>
              <a:gd name="connsiteX13" fmla="*/ 4802 w 1172492"/>
              <a:gd name="connsiteY13" fmla="*/ 707817 h 1311889"/>
              <a:gd name="connsiteX14" fmla="*/ 2987 w 1172492"/>
              <a:gd name="connsiteY14" fmla="*/ 681795 h 1311889"/>
              <a:gd name="connsiteX15" fmla="*/ 0 w 1172492"/>
              <a:gd name="connsiteY15" fmla="*/ 672910 h 1311889"/>
              <a:gd name="connsiteX16" fmla="*/ 1184 w 1172492"/>
              <a:gd name="connsiteY16" fmla="*/ 655930 h 1311889"/>
              <a:gd name="connsiteX17" fmla="*/ 2 w 1172492"/>
              <a:gd name="connsiteY17" fmla="*/ 638979 h 1311889"/>
              <a:gd name="connsiteX18" fmla="*/ 2984 w 1172492"/>
              <a:gd name="connsiteY18" fmla="*/ 630110 h 1311889"/>
              <a:gd name="connsiteX19" fmla="*/ 4800 w 1172492"/>
              <a:gd name="connsiteY19" fmla="*/ 604073 h 1311889"/>
              <a:gd name="connsiteX20" fmla="*/ 88667 w 1172492"/>
              <a:gd name="connsiteY20" fmla="*/ 494775 h 1311889"/>
              <a:gd name="connsiteX21" fmla="*/ 903824 w 1172492"/>
              <a:gd name="connsiteY21" fmla="*/ 24144 h 1311889"/>
              <a:gd name="connsiteX22" fmla="*/ 971574 w 1172492"/>
              <a:gd name="connsiteY22" fmla="*/ 1363 h 131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492" h="1311889">
                <a:moveTo>
                  <a:pt x="971574" y="1363"/>
                </a:moveTo>
                <a:cubicBezTo>
                  <a:pt x="1041186" y="-7275"/>
                  <a:pt x="1112429" y="25460"/>
                  <a:pt x="1149708" y="90029"/>
                </a:cubicBezTo>
                <a:cubicBezTo>
                  <a:pt x="1162135" y="111552"/>
                  <a:pt x="1169611" y="134575"/>
                  <a:pt x="1172490" y="157779"/>
                </a:cubicBezTo>
                <a:lnTo>
                  <a:pt x="1171406" y="173319"/>
                </a:lnTo>
                <a:lnTo>
                  <a:pt x="1172000" y="173319"/>
                </a:lnTo>
                <a:lnTo>
                  <a:pt x="1172000" y="1147057"/>
                </a:lnTo>
                <a:lnTo>
                  <a:pt x="1172492" y="1154110"/>
                </a:lnTo>
                <a:lnTo>
                  <a:pt x="1172000" y="1155572"/>
                </a:lnTo>
                <a:lnTo>
                  <a:pt x="1172000" y="1156775"/>
                </a:lnTo>
                <a:lnTo>
                  <a:pt x="1171596" y="1156775"/>
                </a:lnTo>
                <a:lnTo>
                  <a:pt x="1149710" y="1221860"/>
                </a:lnTo>
                <a:cubicBezTo>
                  <a:pt x="1100005" y="1307952"/>
                  <a:pt x="989918" y="1337450"/>
                  <a:pt x="903826" y="1287744"/>
                </a:cubicBezTo>
                <a:lnTo>
                  <a:pt x="88669" y="817113"/>
                </a:lnTo>
                <a:cubicBezTo>
                  <a:pt x="45622" y="792261"/>
                  <a:pt x="16725" y="752313"/>
                  <a:pt x="4802" y="707817"/>
                </a:cubicBezTo>
                <a:lnTo>
                  <a:pt x="2987" y="681795"/>
                </a:lnTo>
                <a:lnTo>
                  <a:pt x="0" y="672910"/>
                </a:lnTo>
                <a:lnTo>
                  <a:pt x="1184" y="655930"/>
                </a:lnTo>
                <a:lnTo>
                  <a:pt x="2" y="638979"/>
                </a:lnTo>
                <a:lnTo>
                  <a:pt x="2984" y="630110"/>
                </a:lnTo>
                <a:lnTo>
                  <a:pt x="4800" y="604073"/>
                </a:lnTo>
                <a:cubicBezTo>
                  <a:pt x="16723" y="559576"/>
                  <a:pt x="45621" y="519628"/>
                  <a:pt x="88667" y="494775"/>
                </a:cubicBezTo>
                <a:lnTo>
                  <a:pt x="903824" y="24144"/>
                </a:lnTo>
                <a:cubicBezTo>
                  <a:pt x="925347" y="11718"/>
                  <a:pt x="948370" y="4242"/>
                  <a:pt x="971574" y="1363"/>
                </a:cubicBezTo>
                <a:close/>
              </a:path>
            </a:pathLst>
          </a:custGeom>
          <a:noFill/>
          <a:ln w="25400" cap="rnd">
            <a:solidFill>
              <a:srgbClr val="4B4B4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Content Placeholder 2">
            <a:extLst>
              <a:ext uri="{FF2B5EF4-FFF2-40B4-BE49-F238E27FC236}">
                <a16:creationId xmlns:a16="http://schemas.microsoft.com/office/drawing/2014/main" id="{DA264641-CE4E-4168-9129-68B9B179A2A8}"/>
              </a:ext>
            </a:extLst>
          </p:cNvPr>
          <p:cNvSpPr>
            <a:spLocks noGrp="1"/>
          </p:cNvSpPr>
          <p:nvPr>
            <p:ph idx="18" hasCustomPrompt="1"/>
          </p:nvPr>
        </p:nvSpPr>
        <p:spPr>
          <a:xfrm>
            <a:off x="7655602" y="1728000"/>
            <a:ext cx="2919633" cy="720000"/>
          </a:xfrm>
          <a:solidFill>
            <a:schemeClr val="tx1">
              <a:lumMod val="75000"/>
              <a:lumOff val="25000"/>
            </a:schemeClr>
          </a:solidFill>
          <a:ln w="28575">
            <a:solidFill>
              <a:schemeClr val="accent3"/>
            </a:solidFill>
          </a:ln>
        </p:spPr>
        <p:txBody>
          <a:bodyPr lIns="108000" tIns="36000" rIns="108000" bIns="36000" anchor="ctr"/>
          <a:lstStyle>
            <a:lvl1pPr marL="0" indent="0" algn="ctr">
              <a:buNone/>
              <a:defRPr>
                <a:solidFill>
                  <a:schemeClr val="bg1"/>
                </a:solidFill>
              </a:defRPr>
            </a:lvl1pPr>
          </a:lstStyle>
          <a:p>
            <a:pPr lvl="0"/>
            <a:r>
              <a:rPr lang="en-US" noProof="0"/>
              <a:t>Section 3 Title</a:t>
            </a:r>
          </a:p>
        </p:txBody>
      </p:sp>
      <p:sp>
        <p:nvSpPr>
          <p:cNvPr id="9" name="Content Placeholder 2">
            <a:extLst>
              <a:ext uri="{FF2B5EF4-FFF2-40B4-BE49-F238E27FC236}">
                <a16:creationId xmlns:a16="http://schemas.microsoft.com/office/drawing/2014/main" id="{23CB58AD-849B-4714-8D57-C5C56343A24C}"/>
              </a:ext>
            </a:extLst>
          </p:cNvPr>
          <p:cNvSpPr>
            <a:spLocks noGrp="1"/>
          </p:cNvSpPr>
          <p:nvPr>
            <p:ph idx="16" hasCustomPrompt="1"/>
          </p:nvPr>
        </p:nvSpPr>
        <p:spPr>
          <a:xfrm>
            <a:off x="7655602" y="2448000"/>
            <a:ext cx="2919633"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4704848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cxnSp>
        <p:nvCxnSpPr>
          <p:cNvPr id="13" name="Straight Arrow Connector 12">
            <a:extLst>
              <a:ext uri="{FF2B5EF4-FFF2-40B4-BE49-F238E27FC236}">
                <a16:creationId xmlns:a16="http://schemas.microsoft.com/office/drawing/2014/main" id="{B16E60CE-69EE-40F4-8E4C-791A1F450E6E}"/>
              </a:ext>
            </a:extLst>
          </p:cNvPr>
          <p:cNvCxnSpPr>
            <a:cxnSpLocks/>
          </p:cNvCxnSpPr>
          <p:nvPr userDrawn="1"/>
        </p:nvCxnSpPr>
        <p:spPr>
          <a:xfrm>
            <a:off x="431800" y="3866682"/>
            <a:ext cx="1029017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506130DE-93C9-481E-A69F-9CF6AA9948FF}"/>
              </a:ext>
            </a:extLst>
          </p:cNvPr>
          <p:cNvSpPr>
            <a:spLocks noGrp="1"/>
          </p:cNvSpPr>
          <p:nvPr>
            <p:ph type="body" sz="quarter" idx="33" hasCustomPrompt="1"/>
          </p:nvPr>
        </p:nvSpPr>
        <p:spPr>
          <a:xfrm>
            <a:off x="2791884"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5" name="Text Placeholder 10">
            <a:extLst>
              <a:ext uri="{FF2B5EF4-FFF2-40B4-BE49-F238E27FC236}">
                <a16:creationId xmlns:a16="http://schemas.microsoft.com/office/drawing/2014/main" id="{31BCBEDF-E4C4-4EA5-B5EE-39C430D1471F}"/>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6" name="Text Placeholder 10">
            <a:extLst>
              <a:ext uri="{FF2B5EF4-FFF2-40B4-BE49-F238E27FC236}">
                <a16:creationId xmlns:a16="http://schemas.microsoft.com/office/drawing/2014/main" id="{BFE6B470-2415-4509-A40D-EBFFBC9F3847}"/>
              </a:ext>
            </a:extLst>
          </p:cNvPr>
          <p:cNvSpPr>
            <a:spLocks noGrp="1"/>
          </p:cNvSpPr>
          <p:nvPr>
            <p:ph type="body" sz="quarter" idx="35" hasCustomPrompt="1"/>
          </p:nvPr>
        </p:nvSpPr>
        <p:spPr>
          <a:xfrm>
            <a:off x="90381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7" name="Text Placeholder 10">
            <a:extLst>
              <a:ext uri="{FF2B5EF4-FFF2-40B4-BE49-F238E27FC236}">
                <a16:creationId xmlns:a16="http://schemas.microsoft.com/office/drawing/2014/main" id="{A0705EEE-728D-4722-B49E-4C9C62644EC3}"/>
              </a:ext>
            </a:extLst>
          </p:cNvPr>
          <p:cNvSpPr>
            <a:spLocks noGrp="1"/>
          </p:cNvSpPr>
          <p:nvPr>
            <p:ph type="body" sz="quarter" idx="36" hasCustomPrompt="1"/>
          </p:nvPr>
        </p:nvSpPr>
        <p:spPr>
          <a:xfrm>
            <a:off x="13758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8" name="Text Placeholder 10">
            <a:extLst>
              <a:ext uri="{FF2B5EF4-FFF2-40B4-BE49-F238E27FC236}">
                <a16:creationId xmlns:a16="http://schemas.microsoft.com/office/drawing/2014/main" id="{0781D02C-C5B9-410A-B620-AAA24A1B2AC7}"/>
              </a:ext>
            </a:extLst>
          </p:cNvPr>
          <p:cNvSpPr>
            <a:spLocks noGrp="1"/>
          </p:cNvSpPr>
          <p:nvPr>
            <p:ph type="body" sz="quarter" idx="37" hasCustomPrompt="1"/>
          </p:nvPr>
        </p:nvSpPr>
        <p:spPr>
          <a:xfrm>
            <a:off x="184785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9" name="Text Placeholder 10">
            <a:extLst>
              <a:ext uri="{FF2B5EF4-FFF2-40B4-BE49-F238E27FC236}">
                <a16:creationId xmlns:a16="http://schemas.microsoft.com/office/drawing/2014/main" id="{C203B9F4-A221-4AF4-8440-C9B1BB3F602A}"/>
              </a:ext>
            </a:extLst>
          </p:cNvPr>
          <p:cNvSpPr>
            <a:spLocks noGrp="1"/>
          </p:cNvSpPr>
          <p:nvPr>
            <p:ph type="body" sz="quarter" idx="38" hasCustomPrompt="1"/>
          </p:nvPr>
        </p:nvSpPr>
        <p:spPr>
          <a:xfrm>
            <a:off x="8456084"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0" name="Text Placeholder 10">
            <a:extLst>
              <a:ext uri="{FF2B5EF4-FFF2-40B4-BE49-F238E27FC236}">
                <a16:creationId xmlns:a16="http://schemas.microsoft.com/office/drawing/2014/main" id="{5CA11888-C540-49FD-BC96-7DF43B9144FE}"/>
              </a:ext>
            </a:extLst>
          </p:cNvPr>
          <p:cNvSpPr>
            <a:spLocks noGrp="1"/>
          </p:cNvSpPr>
          <p:nvPr>
            <p:ph type="body" sz="quarter" idx="39" hasCustomPrompt="1"/>
          </p:nvPr>
        </p:nvSpPr>
        <p:spPr>
          <a:xfrm>
            <a:off x="231986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a16="http://schemas.microsoft.com/office/drawing/2014/main" id="{B90B995A-D6D8-4085-8C72-FDAF0B400A01}"/>
              </a:ext>
            </a:extLst>
          </p:cNvPr>
          <p:cNvSpPr>
            <a:spLocks noGrp="1"/>
          </p:cNvSpPr>
          <p:nvPr>
            <p:ph type="body" sz="quarter" idx="40" hasCustomPrompt="1"/>
          </p:nvPr>
        </p:nvSpPr>
        <p:spPr>
          <a:xfrm>
            <a:off x="279188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a16="http://schemas.microsoft.com/office/drawing/2014/main" id="{765307A9-791B-47A4-A9C6-E607A9921675}"/>
              </a:ext>
            </a:extLst>
          </p:cNvPr>
          <p:cNvSpPr>
            <a:spLocks noGrp="1"/>
          </p:cNvSpPr>
          <p:nvPr>
            <p:ph type="body" sz="quarter" idx="41" hasCustomPrompt="1"/>
          </p:nvPr>
        </p:nvSpPr>
        <p:spPr>
          <a:xfrm>
            <a:off x="326390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3" name="Text Placeholder 10">
            <a:extLst>
              <a:ext uri="{FF2B5EF4-FFF2-40B4-BE49-F238E27FC236}">
                <a16:creationId xmlns:a16="http://schemas.microsoft.com/office/drawing/2014/main" id="{C75703B4-3B5A-4163-8DB7-E9009BF81C5C}"/>
              </a:ext>
            </a:extLst>
          </p:cNvPr>
          <p:cNvSpPr>
            <a:spLocks noGrp="1"/>
          </p:cNvSpPr>
          <p:nvPr>
            <p:ph type="body" sz="quarter" idx="42" hasCustomPrompt="1"/>
          </p:nvPr>
        </p:nvSpPr>
        <p:spPr>
          <a:xfrm>
            <a:off x="467995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4" name="Text Placeholder 10">
            <a:extLst>
              <a:ext uri="{FF2B5EF4-FFF2-40B4-BE49-F238E27FC236}">
                <a16:creationId xmlns:a16="http://schemas.microsoft.com/office/drawing/2014/main" id="{FF332F6F-6B3C-45E2-9EF6-8FB202384A68}"/>
              </a:ext>
            </a:extLst>
          </p:cNvPr>
          <p:cNvSpPr>
            <a:spLocks noGrp="1"/>
          </p:cNvSpPr>
          <p:nvPr>
            <p:ph type="body" sz="quarter" idx="43" hasCustomPrompt="1"/>
          </p:nvPr>
        </p:nvSpPr>
        <p:spPr>
          <a:xfrm>
            <a:off x="373591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a16="http://schemas.microsoft.com/office/drawing/2014/main" id="{66BFBD2C-240C-4899-9562-75499D8C46E4}"/>
              </a:ext>
            </a:extLst>
          </p:cNvPr>
          <p:cNvSpPr>
            <a:spLocks noGrp="1"/>
          </p:cNvSpPr>
          <p:nvPr>
            <p:ph type="body" sz="quarter" idx="44" hasCustomPrompt="1"/>
          </p:nvPr>
        </p:nvSpPr>
        <p:spPr>
          <a:xfrm>
            <a:off x="420793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a16="http://schemas.microsoft.com/office/drawing/2014/main" id="{777ECC7E-1DD1-475C-BA92-16BEA144C233}"/>
              </a:ext>
            </a:extLst>
          </p:cNvPr>
          <p:cNvSpPr>
            <a:spLocks noGrp="1"/>
          </p:cNvSpPr>
          <p:nvPr>
            <p:ph type="body" sz="quarter" idx="45" hasCustomPrompt="1"/>
          </p:nvPr>
        </p:nvSpPr>
        <p:spPr>
          <a:xfrm>
            <a:off x="51519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7" name="Text Placeholder 10">
            <a:extLst>
              <a:ext uri="{FF2B5EF4-FFF2-40B4-BE49-F238E27FC236}">
                <a16:creationId xmlns:a16="http://schemas.microsoft.com/office/drawing/2014/main" id="{9FD2184F-25B2-4976-9C55-9D79732D00D0}"/>
              </a:ext>
            </a:extLst>
          </p:cNvPr>
          <p:cNvSpPr>
            <a:spLocks noGrp="1"/>
          </p:cNvSpPr>
          <p:nvPr>
            <p:ph type="body" sz="quarter" idx="46" hasCustomPrompt="1"/>
          </p:nvPr>
        </p:nvSpPr>
        <p:spPr>
          <a:xfrm>
            <a:off x="562398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8" name="Text Placeholder 10">
            <a:extLst>
              <a:ext uri="{FF2B5EF4-FFF2-40B4-BE49-F238E27FC236}">
                <a16:creationId xmlns:a16="http://schemas.microsoft.com/office/drawing/2014/main" id="{2D433B78-8F48-492C-B8BA-C519A010F573}"/>
              </a:ext>
            </a:extLst>
          </p:cNvPr>
          <p:cNvSpPr>
            <a:spLocks noGrp="1"/>
          </p:cNvSpPr>
          <p:nvPr>
            <p:ph type="body" sz="quarter" idx="47" hasCustomPrompt="1"/>
          </p:nvPr>
        </p:nvSpPr>
        <p:spPr>
          <a:xfrm>
            <a:off x="60959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9" name="Text Placeholder 10">
            <a:extLst>
              <a:ext uri="{FF2B5EF4-FFF2-40B4-BE49-F238E27FC236}">
                <a16:creationId xmlns:a16="http://schemas.microsoft.com/office/drawing/2014/main" id="{65D53937-4C12-41A9-96A9-D197CE5CBC1B}"/>
              </a:ext>
            </a:extLst>
          </p:cNvPr>
          <p:cNvSpPr>
            <a:spLocks noGrp="1"/>
          </p:cNvSpPr>
          <p:nvPr>
            <p:ph type="body" sz="quarter" idx="48" hasCustomPrompt="1"/>
          </p:nvPr>
        </p:nvSpPr>
        <p:spPr>
          <a:xfrm>
            <a:off x="656801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a16="http://schemas.microsoft.com/office/drawing/2014/main" id="{22259E25-16AB-42DF-83CC-F05BA57CFC25}"/>
              </a:ext>
            </a:extLst>
          </p:cNvPr>
          <p:cNvSpPr>
            <a:spLocks noGrp="1"/>
          </p:cNvSpPr>
          <p:nvPr>
            <p:ph type="body" sz="quarter" idx="49" hasCustomPrompt="1"/>
          </p:nvPr>
        </p:nvSpPr>
        <p:spPr>
          <a:xfrm>
            <a:off x="704002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a16="http://schemas.microsoft.com/office/drawing/2014/main" id="{A5C84813-8A39-4A01-A745-700E1E5DF39E}"/>
              </a:ext>
            </a:extLst>
          </p:cNvPr>
          <p:cNvSpPr>
            <a:spLocks noGrp="1"/>
          </p:cNvSpPr>
          <p:nvPr>
            <p:ph type="body" sz="quarter" idx="50" hasCustomPrompt="1"/>
          </p:nvPr>
        </p:nvSpPr>
        <p:spPr>
          <a:xfrm>
            <a:off x="751204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a16="http://schemas.microsoft.com/office/drawing/2014/main" id="{35B6B197-CBC9-474D-999F-6BF8B85ABC4B}"/>
              </a:ext>
            </a:extLst>
          </p:cNvPr>
          <p:cNvSpPr>
            <a:spLocks noGrp="1"/>
          </p:cNvSpPr>
          <p:nvPr>
            <p:ph type="body" sz="quarter" idx="51" hasCustomPrompt="1"/>
          </p:nvPr>
        </p:nvSpPr>
        <p:spPr>
          <a:xfrm>
            <a:off x="79840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a16="http://schemas.microsoft.com/office/drawing/2014/main" id="{700D11F4-2B09-4504-9CF2-4E3A19B2F5F4}"/>
              </a:ext>
            </a:extLst>
          </p:cNvPr>
          <p:cNvSpPr>
            <a:spLocks noGrp="1"/>
          </p:cNvSpPr>
          <p:nvPr>
            <p:ph type="body" sz="quarter" idx="52" hasCustomPrompt="1"/>
          </p:nvPr>
        </p:nvSpPr>
        <p:spPr>
          <a:xfrm>
            <a:off x="845608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a16="http://schemas.microsoft.com/office/drawing/2014/main" id="{DF28DDAA-9BDA-43BE-B173-D188212594C6}"/>
              </a:ext>
            </a:extLst>
          </p:cNvPr>
          <p:cNvSpPr>
            <a:spLocks noGrp="1"/>
          </p:cNvSpPr>
          <p:nvPr>
            <p:ph type="body" sz="quarter" idx="53" hasCustomPrompt="1"/>
          </p:nvPr>
        </p:nvSpPr>
        <p:spPr>
          <a:xfrm>
            <a:off x="89280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a16="http://schemas.microsoft.com/office/drawing/2014/main" id="{A55FFBF8-4789-44A0-A9B2-841061C725FD}"/>
              </a:ext>
            </a:extLst>
          </p:cNvPr>
          <p:cNvSpPr>
            <a:spLocks noGrp="1"/>
          </p:cNvSpPr>
          <p:nvPr>
            <p:ph type="body" sz="quarter" idx="54" hasCustomPrompt="1"/>
          </p:nvPr>
        </p:nvSpPr>
        <p:spPr>
          <a:xfrm>
            <a:off x="1034414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a16="http://schemas.microsoft.com/office/drawing/2014/main" id="{C33D9234-67AF-4493-9CED-B39D80A70A53}"/>
              </a:ext>
            </a:extLst>
          </p:cNvPr>
          <p:cNvSpPr>
            <a:spLocks noGrp="1"/>
          </p:cNvSpPr>
          <p:nvPr>
            <p:ph type="body" sz="quarter" idx="55" hasCustomPrompt="1"/>
          </p:nvPr>
        </p:nvSpPr>
        <p:spPr>
          <a:xfrm>
            <a:off x="940011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a16="http://schemas.microsoft.com/office/drawing/2014/main" id="{98549725-B11A-4C4E-8DBF-F00E575D61D8}"/>
              </a:ext>
            </a:extLst>
          </p:cNvPr>
          <p:cNvSpPr>
            <a:spLocks noGrp="1"/>
          </p:cNvSpPr>
          <p:nvPr>
            <p:ph type="body" sz="quarter" idx="56" hasCustomPrompt="1"/>
          </p:nvPr>
        </p:nvSpPr>
        <p:spPr>
          <a:xfrm>
            <a:off x="987213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3">
            <a:extLst>
              <a:ext uri="{FF2B5EF4-FFF2-40B4-BE49-F238E27FC236}">
                <a16:creationId xmlns:a16="http://schemas.microsoft.com/office/drawing/2014/main" id="{204E7B1E-C17D-4443-B650-E72AD9AA463F}"/>
              </a:ext>
            </a:extLst>
          </p:cNvPr>
          <p:cNvSpPr>
            <a:spLocks noGrp="1"/>
          </p:cNvSpPr>
          <p:nvPr>
            <p:ph type="body" sz="quarter" idx="59" hasCustomPrompt="1"/>
          </p:nvPr>
        </p:nvSpPr>
        <p:spPr>
          <a:xfrm>
            <a:off x="4606680" y="2190750"/>
            <a:ext cx="1793875" cy="561975"/>
          </a:xfrm>
          <a:solidFill>
            <a:schemeClr val="bg1"/>
          </a:solidFill>
          <a:ln w="3175">
            <a:solidFill>
              <a:schemeClr val="accent1"/>
            </a:solidFill>
          </a:ln>
        </p:spPr>
        <p:txBody>
          <a:bodyPr tIns="36000" anchor="t"/>
          <a:lstStyle>
            <a:lvl1pPr marL="0" indent="0" algn="ctr">
              <a:buNone/>
              <a:defRPr sz="1600"/>
            </a:lvl1pPr>
          </a:lstStyle>
          <a:p>
            <a:pPr lvl="0"/>
            <a:r>
              <a:rPr lang="en-US" noProof="0"/>
              <a:t>Item Title</a:t>
            </a:r>
          </a:p>
        </p:txBody>
      </p:sp>
      <p:sp>
        <p:nvSpPr>
          <p:cNvPr id="41" name="Text Placeholder 36">
            <a:extLst>
              <a:ext uri="{FF2B5EF4-FFF2-40B4-BE49-F238E27FC236}">
                <a16:creationId xmlns:a16="http://schemas.microsoft.com/office/drawing/2014/main" id="{87DD778A-952C-41DC-A5F9-8023A7099828}"/>
              </a:ext>
            </a:extLst>
          </p:cNvPr>
          <p:cNvSpPr>
            <a:spLocks noGrp="1"/>
          </p:cNvSpPr>
          <p:nvPr>
            <p:ph type="body" sz="quarter" idx="60" hasCustomPrompt="1"/>
          </p:nvPr>
        </p:nvSpPr>
        <p:spPr>
          <a:xfrm>
            <a:off x="4658409" y="2505005"/>
            <a:ext cx="1690417" cy="224670"/>
          </a:xfrm>
        </p:spPr>
        <p:txBody>
          <a:bodyPr/>
          <a:lstStyle>
            <a:lvl1pPr marL="0" indent="0" algn="ctr">
              <a:buNone/>
              <a:defRPr sz="1200">
                <a:solidFill>
                  <a:schemeClr val="tx1">
                    <a:lumMod val="50000"/>
                    <a:lumOff val="50000"/>
                  </a:schemeClr>
                </a:solidFill>
              </a:defRPr>
            </a:lvl1pPr>
          </a:lstStyle>
          <a:p>
            <a:pPr lvl="0"/>
            <a:r>
              <a:rPr lang="en-US" noProof="0"/>
              <a:t>Month, Year</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9090058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8" name="Picture Placeholder 4">
            <a:extLst>
              <a:ext uri="{FF2B5EF4-FFF2-40B4-BE49-F238E27FC236}">
                <a16:creationId xmlns:a16="http://schemas.microsoft.com/office/drawing/2014/main" id="{EC13E70C-589A-40D0-83ED-C913136ACD7E}"/>
              </a:ext>
            </a:extLst>
          </p:cNvPr>
          <p:cNvSpPr>
            <a:spLocks noGrp="1"/>
          </p:cNvSpPr>
          <p:nvPr>
            <p:ph type="pic" sz="quarter" idx="14" hasCustomPrompt="1"/>
          </p:nvPr>
        </p:nvSpPr>
        <p:spPr>
          <a:xfrm>
            <a:off x="431800" y="1952049"/>
            <a:ext cx="1476951" cy="1476951"/>
          </a:xfrm>
          <a:solidFill>
            <a:schemeClr val="bg1">
              <a:lumMod val="95000"/>
              <a:alpha val="70000"/>
            </a:schemeClr>
          </a:solidFill>
          <a:ln w="12700" cap="flat">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Image Here</a:t>
            </a:r>
          </a:p>
        </p:txBody>
      </p:sp>
      <p:sp>
        <p:nvSpPr>
          <p:cNvPr id="39" name="Text Placeholder 8">
            <a:extLst>
              <a:ext uri="{FF2B5EF4-FFF2-40B4-BE49-F238E27FC236}">
                <a16:creationId xmlns:a16="http://schemas.microsoft.com/office/drawing/2014/main" id="{A975B89D-7E01-4CB2-ABC7-5CFAB076441A}"/>
              </a:ext>
            </a:extLst>
          </p:cNvPr>
          <p:cNvSpPr>
            <a:spLocks noGrp="1"/>
          </p:cNvSpPr>
          <p:nvPr>
            <p:ph type="body" sz="quarter" idx="15" hasCustomPrompt="1"/>
          </p:nvPr>
        </p:nvSpPr>
        <p:spPr>
          <a:xfrm>
            <a:off x="431800"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2" name="Text Placeholder 10">
            <a:extLst>
              <a:ext uri="{FF2B5EF4-FFF2-40B4-BE49-F238E27FC236}">
                <a16:creationId xmlns:a16="http://schemas.microsoft.com/office/drawing/2014/main" id="{A4230AA3-993A-4092-A471-053453DEF31B}"/>
              </a:ext>
            </a:extLst>
          </p:cNvPr>
          <p:cNvSpPr>
            <a:spLocks noGrp="1"/>
          </p:cNvSpPr>
          <p:nvPr>
            <p:ph type="body" sz="quarter" idx="16" hasCustomPrompt="1"/>
          </p:nvPr>
        </p:nvSpPr>
        <p:spPr>
          <a:xfrm>
            <a:off x="431800" y="4452773"/>
            <a:ext cx="2830441" cy="1250615"/>
          </a:xfrm>
        </p:spPr>
        <p:txBody>
          <a:bodyPr/>
          <a:lstStyle>
            <a:lvl1pPr marL="0" indent="0" algn="l">
              <a:buNone/>
              <a:defRPr sz="1400">
                <a:solidFill>
                  <a:schemeClr val="tx1">
                    <a:lumMod val="50000"/>
                    <a:lumOff val="50000"/>
                  </a:schemeClr>
                </a:solidFill>
              </a:defRPr>
            </a:lvl1pPr>
          </a:lstStyle>
          <a:p>
            <a:pPr lvl="0"/>
            <a:r>
              <a:rPr lang="en-US" noProof="0"/>
              <a:t>Short Bio</a:t>
            </a:r>
          </a:p>
        </p:txBody>
      </p:sp>
      <p:sp>
        <p:nvSpPr>
          <p:cNvPr id="43" name="Text Placeholder 8">
            <a:extLst>
              <a:ext uri="{FF2B5EF4-FFF2-40B4-BE49-F238E27FC236}">
                <a16:creationId xmlns:a16="http://schemas.microsoft.com/office/drawing/2014/main" id="{91052B18-094B-44AE-B97A-C724CAB4A96B}"/>
              </a:ext>
            </a:extLst>
          </p:cNvPr>
          <p:cNvSpPr>
            <a:spLocks noGrp="1"/>
          </p:cNvSpPr>
          <p:nvPr>
            <p:ph type="body" sz="quarter" idx="33" hasCustomPrompt="1"/>
          </p:nvPr>
        </p:nvSpPr>
        <p:spPr>
          <a:xfrm>
            <a:off x="431800" y="4082173"/>
            <a:ext cx="2830441" cy="245885"/>
          </a:xfrm>
        </p:spPr>
        <p:txBody>
          <a:bodyPr/>
          <a:lstStyle>
            <a:lvl1pPr marL="0" indent="0" algn="l">
              <a:buFont typeface="Arial" panose="020B0604020202020204" pitchFamily="34" charset="0"/>
              <a:buNone/>
              <a:defRPr sz="1400">
                <a:solidFill>
                  <a:schemeClr val="bg1">
                    <a:lumMod val="50000"/>
                  </a:schemeClr>
                </a:solidFill>
              </a:defRPr>
            </a:lvl1pPr>
          </a:lstStyle>
          <a:p>
            <a:pPr lvl="0"/>
            <a:r>
              <a:rPr lang="en-US" noProof="0"/>
              <a:t>Title</a:t>
            </a:r>
          </a:p>
        </p:txBody>
      </p:sp>
      <p:sp>
        <p:nvSpPr>
          <p:cNvPr id="44" name="Picture Placeholder 4">
            <a:extLst>
              <a:ext uri="{FF2B5EF4-FFF2-40B4-BE49-F238E27FC236}">
                <a16:creationId xmlns:a16="http://schemas.microsoft.com/office/drawing/2014/main" id="{45BB7166-E008-49D6-8450-A5312FEF5DA3}"/>
              </a:ext>
            </a:extLst>
          </p:cNvPr>
          <p:cNvSpPr>
            <a:spLocks noGrp="1"/>
          </p:cNvSpPr>
          <p:nvPr>
            <p:ph type="pic" sz="quarter" idx="34" hasCustomPrompt="1"/>
          </p:nvPr>
        </p:nvSpPr>
        <p:spPr>
          <a:xfrm>
            <a:off x="4088297" y="1952049"/>
            <a:ext cx="1476951" cy="1476951"/>
          </a:xfrm>
          <a:solidFill>
            <a:schemeClr val="bg1">
              <a:lumMod val="95000"/>
              <a:alpha val="70000"/>
            </a:schemeClr>
          </a:solidFill>
          <a:ln w="12700" cap="flat">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Image Here</a:t>
            </a:r>
          </a:p>
        </p:txBody>
      </p:sp>
      <p:sp>
        <p:nvSpPr>
          <p:cNvPr id="45" name="Text Placeholder 8">
            <a:extLst>
              <a:ext uri="{FF2B5EF4-FFF2-40B4-BE49-F238E27FC236}">
                <a16:creationId xmlns:a16="http://schemas.microsoft.com/office/drawing/2014/main" id="{0AE9D0EE-057F-4334-8F2F-646129CE3052}"/>
              </a:ext>
            </a:extLst>
          </p:cNvPr>
          <p:cNvSpPr>
            <a:spLocks noGrp="1"/>
          </p:cNvSpPr>
          <p:nvPr>
            <p:ph type="body" sz="quarter" idx="35" hasCustomPrompt="1"/>
          </p:nvPr>
        </p:nvSpPr>
        <p:spPr>
          <a:xfrm>
            <a:off x="4088297"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6" name="Text Placeholder 10">
            <a:extLst>
              <a:ext uri="{FF2B5EF4-FFF2-40B4-BE49-F238E27FC236}">
                <a16:creationId xmlns:a16="http://schemas.microsoft.com/office/drawing/2014/main" id="{63EC5DB9-C6BA-4136-BE69-07558AC30E96}"/>
              </a:ext>
            </a:extLst>
          </p:cNvPr>
          <p:cNvSpPr>
            <a:spLocks noGrp="1"/>
          </p:cNvSpPr>
          <p:nvPr>
            <p:ph type="body" sz="quarter" idx="36" hasCustomPrompt="1"/>
          </p:nvPr>
        </p:nvSpPr>
        <p:spPr>
          <a:xfrm>
            <a:off x="4088297" y="4452773"/>
            <a:ext cx="2830441" cy="1250615"/>
          </a:xfrm>
        </p:spPr>
        <p:txBody>
          <a:bodyPr/>
          <a:lstStyle>
            <a:lvl1pPr marL="0" indent="0" algn="l">
              <a:buNone/>
              <a:defRPr sz="1400">
                <a:solidFill>
                  <a:schemeClr val="tx1">
                    <a:lumMod val="50000"/>
                    <a:lumOff val="50000"/>
                  </a:schemeClr>
                </a:solidFill>
              </a:defRPr>
            </a:lvl1pPr>
          </a:lstStyle>
          <a:p>
            <a:pPr lvl="0"/>
            <a:r>
              <a:rPr lang="en-US" noProof="0"/>
              <a:t>Short Bio</a:t>
            </a:r>
          </a:p>
        </p:txBody>
      </p:sp>
      <p:sp>
        <p:nvSpPr>
          <p:cNvPr id="47" name="Text Placeholder 8">
            <a:extLst>
              <a:ext uri="{FF2B5EF4-FFF2-40B4-BE49-F238E27FC236}">
                <a16:creationId xmlns:a16="http://schemas.microsoft.com/office/drawing/2014/main" id="{99CC3712-4773-4EA8-B93D-6D6062E08631}"/>
              </a:ext>
            </a:extLst>
          </p:cNvPr>
          <p:cNvSpPr>
            <a:spLocks noGrp="1"/>
          </p:cNvSpPr>
          <p:nvPr>
            <p:ph type="body" sz="quarter" idx="37" hasCustomPrompt="1"/>
          </p:nvPr>
        </p:nvSpPr>
        <p:spPr>
          <a:xfrm>
            <a:off x="4088297" y="4082173"/>
            <a:ext cx="2830441" cy="245885"/>
          </a:xfrm>
        </p:spPr>
        <p:txBody>
          <a:bodyPr/>
          <a:lstStyle>
            <a:lvl1pPr marL="0" indent="0" algn="l">
              <a:buFont typeface="Arial" panose="020B0604020202020204" pitchFamily="34" charset="0"/>
              <a:buNone/>
              <a:defRPr sz="1400">
                <a:solidFill>
                  <a:schemeClr val="bg1">
                    <a:lumMod val="50000"/>
                  </a:schemeClr>
                </a:solidFill>
              </a:defRPr>
            </a:lvl1pPr>
          </a:lstStyle>
          <a:p>
            <a:pPr lvl="0"/>
            <a:r>
              <a:rPr lang="en-US" noProof="0"/>
              <a:t>Title</a:t>
            </a:r>
          </a:p>
        </p:txBody>
      </p:sp>
      <p:sp>
        <p:nvSpPr>
          <p:cNvPr id="48" name="Picture Placeholder 4">
            <a:extLst>
              <a:ext uri="{FF2B5EF4-FFF2-40B4-BE49-F238E27FC236}">
                <a16:creationId xmlns:a16="http://schemas.microsoft.com/office/drawing/2014/main" id="{B8CCF0D9-2E35-46E1-9212-1B3509896D23}"/>
              </a:ext>
            </a:extLst>
          </p:cNvPr>
          <p:cNvSpPr>
            <a:spLocks noGrp="1"/>
          </p:cNvSpPr>
          <p:nvPr>
            <p:ph type="pic" sz="quarter" idx="38" hasCustomPrompt="1"/>
          </p:nvPr>
        </p:nvSpPr>
        <p:spPr>
          <a:xfrm>
            <a:off x="7744794" y="1952049"/>
            <a:ext cx="1476951" cy="1476951"/>
          </a:xfrm>
          <a:solidFill>
            <a:schemeClr val="bg1">
              <a:lumMod val="95000"/>
              <a:alpha val="70000"/>
            </a:schemeClr>
          </a:solidFill>
          <a:ln w="12700" cap="flat">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Image Here</a:t>
            </a:r>
          </a:p>
        </p:txBody>
      </p:sp>
      <p:sp>
        <p:nvSpPr>
          <p:cNvPr id="49" name="Text Placeholder 8">
            <a:extLst>
              <a:ext uri="{FF2B5EF4-FFF2-40B4-BE49-F238E27FC236}">
                <a16:creationId xmlns:a16="http://schemas.microsoft.com/office/drawing/2014/main" id="{D919871E-8721-4C49-8AB2-C0D348DAFA5B}"/>
              </a:ext>
            </a:extLst>
          </p:cNvPr>
          <p:cNvSpPr>
            <a:spLocks noGrp="1"/>
          </p:cNvSpPr>
          <p:nvPr>
            <p:ph type="body" sz="quarter" idx="39" hasCustomPrompt="1"/>
          </p:nvPr>
        </p:nvSpPr>
        <p:spPr>
          <a:xfrm>
            <a:off x="7744794"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50" name="Text Placeholder 10">
            <a:extLst>
              <a:ext uri="{FF2B5EF4-FFF2-40B4-BE49-F238E27FC236}">
                <a16:creationId xmlns:a16="http://schemas.microsoft.com/office/drawing/2014/main" id="{7D780DEF-5C9E-4113-965F-1F5355E35E52}"/>
              </a:ext>
            </a:extLst>
          </p:cNvPr>
          <p:cNvSpPr>
            <a:spLocks noGrp="1"/>
          </p:cNvSpPr>
          <p:nvPr>
            <p:ph type="body" sz="quarter" idx="40" hasCustomPrompt="1"/>
          </p:nvPr>
        </p:nvSpPr>
        <p:spPr>
          <a:xfrm>
            <a:off x="7744794" y="4452773"/>
            <a:ext cx="2830441" cy="1250615"/>
          </a:xfrm>
        </p:spPr>
        <p:txBody>
          <a:bodyPr/>
          <a:lstStyle>
            <a:lvl1pPr marL="0" indent="0" algn="l">
              <a:buNone/>
              <a:defRPr sz="1400">
                <a:solidFill>
                  <a:schemeClr val="tx1">
                    <a:lumMod val="50000"/>
                    <a:lumOff val="50000"/>
                  </a:schemeClr>
                </a:solidFill>
              </a:defRPr>
            </a:lvl1pPr>
          </a:lstStyle>
          <a:p>
            <a:pPr lvl="0"/>
            <a:r>
              <a:rPr lang="en-US" noProof="0"/>
              <a:t>Short Bio</a:t>
            </a:r>
          </a:p>
        </p:txBody>
      </p:sp>
      <p:sp>
        <p:nvSpPr>
          <p:cNvPr id="51" name="Text Placeholder 8">
            <a:extLst>
              <a:ext uri="{FF2B5EF4-FFF2-40B4-BE49-F238E27FC236}">
                <a16:creationId xmlns:a16="http://schemas.microsoft.com/office/drawing/2014/main" id="{3BC28981-C986-493A-8659-FAE5C4402348}"/>
              </a:ext>
            </a:extLst>
          </p:cNvPr>
          <p:cNvSpPr>
            <a:spLocks noGrp="1"/>
          </p:cNvSpPr>
          <p:nvPr>
            <p:ph type="body" sz="quarter" idx="41" hasCustomPrompt="1"/>
          </p:nvPr>
        </p:nvSpPr>
        <p:spPr>
          <a:xfrm>
            <a:off x="7744794" y="4082173"/>
            <a:ext cx="2830441" cy="245885"/>
          </a:xfrm>
        </p:spPr>
        <p:txBody>
          <a:bodyPr/>
          <a:lstStyle>
            <a:lvl1pPr marL="0" indent="0" algn="l">
              <a:buFont typeface="Arial" panose="020B0604020202020204" pitchFamily="34" charset="0"/>
              <a:buNone/>
              <a:defRPr sz="1400">
                <a:solidFill>
                  <a:schemeClr val="bg1">
                    <a:lumMod val="50000"/>
                  </a:schemeClr>
                </a:solidFill>
              </a:defRPr>
            </a:lvl1pPr>
          </a:lstStyle>
          <a:p>
            <a:pPr lvl="0"/>
            <a:r>
              <a:rPr lang="en-US" noProof="0"/>
              <a:t>Title</a:t>
            </a:r>
          </a:p>
        </p:txBody>
      </p:sp>
    </p:spTree>
    <p:extLst>
      <p:ext uri="{BB962C8B-B14F-4D97-AF65-F5344CB8AC3E}">
        <p14:creationId xmlns:p14="http://schemas.microsoft.com/office/powerpoint/2010/main" val="32126431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28" name="Picture Placeholder 15">
            <a:extLst>
              <a:ext uri="{FF2B5EF4-FFF2-40B4-BE49-F238E27FC236}">
                <a16:creationId xmlns:a16="http://schemas.microsoft.com/office/drawing/2014/main" id="{12424001-B070-42CA-89F1-75B99FC8EDEF}"/>
              </a:ext>
            </a:extLst>
          </p:cNvPr>
          <p:cNvSpPr>
            <a:spLocks noGrp="1"/>
          </p:cNvSpPr>
          <p:nvPr>
            <p:ph type="pic" sz="quarter" idx="41"/>
          </p:nvPr>
        </p:nvSpPr>
        <p:spPr>
          <a:xfrm>
            <a:off x="492656" y="2256300"/>
            <a:ext cx="1217130" cy="1217130"/>
          </a:xfrm>
          <a:noFill/>
          <a:ln w="12700" cap="sq">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18" name="Text Placeholder 8">
            <a:extLst>
              <a:ext uri="{FF2B5EF4-FFF2-40B4-BE49-F238E27FC236}">
                <a16:creationId xmlns:a16="http://schemas.microsoft.com/office/drawing/2014/main" id="{CCB83A93-C7AE-47A8-B9E0-8263B17F95ED}"/>
              </a:ext>
            </a:extLst>
          </p:cNvPr>
          <p:cNvSpPr>
            <a:spLocks noGrp="1"/>
          </p:cNvSpPr>
          <p:nvPr>
            <p:ph type="body" sz="quarter" idx="17" hasCustomPrompt="1"/>
          </p:nvPr>
        </p:nvSpPr>
        <p:spPr>
          <a:xfrm>
            <a:off x="186740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19" name="Text Placeholder 10">
            <a:extLst>
              <a:ext uri="{FF2B5EF4-FFF2-40B4-BE49-F238E27FC236}">
                <a16:creationId xmlns:a16="http://schemas.microsoft.com/office/drawing/2014/main" id="{39B06680-6760-4677-A285-43552615E9EA}"/>
              </a:ext>
            </a:extLst>
          </p:cNvPr>
          <p:cNvSpPr>
            <a:spLocks noGrp="1"/>
          </p:cNvSpPr>
          <p:nvPr>
            <p:ph type="body" sz="quarter" idx="18" hasCustomPrompt="1"/>
          </p:nvPr>
        </p:nvSpPr>
        <p:spPr>
          <a:xfrm>
            <a:off x="1883223"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29" name="Picture Placeholder 15">
            <a:extLst>
              <a:ext uri="{FF2B5EF4-FFF2-40B4-BE49-F238E27FC236}">
                <a16:creationId xmlns:a16="http://schemas.microsoft.com/office/drawing/2014/main" id="{06D803D4-7F73-49F7-9CC0-E376C2AB01D5}"/>
              </a:ext>
            </a:extLst>
          </p:cNvPr>
          <p:cNvSpPr>
            <a:spLocks noGrp="1"/>
          </p:cNvSpPr>
          <p:nvPr>
            <p:ph type="pic" sz="quarter" idx="42"/>
          </p:nvPr>
        </p:nvSpPr>
        <p:spPr>
          <a:xfrm>
            <a:off x="4060200" y="2256300"/>
            <a:ext cx="1217130" cy="1217130"/>
          </a:xfrm>
          <a:noFill/>
          <a:ln w="12700" cap="sq">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36" name="Text Placeholder 8">
            <a:extLst>
              <a:ext uri="{FF2B5EF4-FFF2-40B4-BE49-F238E27FC236}">
                <a16:creationId xmlns:a16="http://schemas.microsoft.com/office/drawing/2014/main" id="{699E3971-F6B4-4373-8EB1-BC6983DD8270}"/>
              </a:ext>
            </a:extLst>
          </p:cNvPr>
          <p:cNvSpPr>
            <a:spLocks noGrp="1"/>
          </p:cNvSpPr>
          <p:nvPr>
            <p:ph type="body" sz="quarter" idx="49" hasCustomPrompt="1"/>
          </p:nvPr>
        </p:nvSpPr>
        <p:spPr>
          <a:xfrm>
            <a:off x="5434954"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37" name="Text Placeholder 10">
            <a:extLst>
              <a:ext uri="{FF2B5EF4-FFF2-40B4-BE49-F238E27FC236}">
                <a16:creationId xmlns:a16="http://schemas.microsoft.com/office/drawing/2014/main" id="{3DF8F758-B96D-49B8-83B7-07FA39EFE0AB}"/>
              </a:ext>
            </a:extLst>
          </p:cNvPr>
          <p:cNvSpPr>
            <a:spLocks noGrp="1"/>
          </p:cNvSpPr>
          <p:nvPr>
            <p:ph type="body" sz="quarter" idx="50" hasCustomPrompt="1"/>
          </p:nvPr>
        </p:nvSpPr>
        <p:spPr>
          <a:xfrm>
            <a:off x="5442861"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30" name="Picture Placeholder 15">
            <a:extLst>
              <a:ext uri="{FF2B5EF4-FFF2-40B4-BE49-F238E27FC236}">
                <a16:creationId xmlns:a16="http://schemas.microsoft.com/office/drawing/2014/main" id="{55A4F561-30F1-443F-9FFB-05E1EC71524E}"/>
              </a:ext>
            </a:extLst>
          </p:cNvPr>
          <p:cNvSpPr>
            <a:spLocks noGrp="1"/>
          </p:cNvSpPr>
          <p:nvPr>
            <p:ph type="pic" sz="quarter" idx="43"/>
          </p:nvPr>
        </p:nvSpPr>
        <p:spPr>
          <a:xfrm>
            <a:off x="7627744" y="2256300"/>
            <a:ext cx="1217130" cy="1217130"/>
          </a:xfrm>
          <a:noFill/>
          <a:ln w="1270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40" name="Text Placeholder 8">
            <a:extLst>
              <a:ext uri="{FF2B5EF4-FFF2-40B4-BE49-F238E27FC236}">
                <a16:creationId xmlns:a16="http://schemas.microsoft.com/office/drawing/2014/main" id="{DE4E9879-1917-4C45-A8A2-C6A2856F5F24}"/>
              </a:ext>
            </a:extLst>
          </p:cNvPr>
          <p:cNvSpPr>
            <a:spLocks noGrp="1"/>
          </p:cNvSpPr>
          <p:nvPr>
            <p:ph type="body" sz="quarter" idx="51" hasCustomPrompt="1"/>
          </p:nvPr>
        </p:nvSpPr>
        <p:spPr>
          <a:xfrm>
            <a:off x="900249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41" name="Text Placeholder 10">
            <a:extLst>
              <a:ext uri="{FF2B5EF4-FFF2-40B4-BE49-F238E27FC236}">
                <a16:creationId xmlns:a16="http://schemas.microsoft.com/office/drawing/2014/main" id="{80B361D9-9110-42D7-8F62-08046E843CF1}"/>
              </a:ext>
            </a:extLst>
          </p:cNvPr>
          <p:cNvSpPr>
            <a:spLocks noGrp="1"/>
          </p:cNvSpPr>
          <p:nvPr>
            <p:ph type="body" sz="quarter" idx="52" hasCustomPrompt="1"/>
          </p:nvPr>
        </p:nvSpPr>
        <p:spPr>
          <a:xfrm>
            <a:off x="9002499"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4" name="Picture Placeholder 15">
            <a:extLst>
              <a:ext uri="{FF2B5EF4-FFF2-40B4-BE49-F238E27FC236}">
                <a16:creationId xmlns:a16="http://schemas.microsoft.com/office/drawing/2014/main" id="{E9836B2F-D2CC-4A47-A3FE-016E92B80252}"/>
              </a:ext>
            </a:extLst>
          </p:cNvPr>
          <p:cNvSpPr>
            <a:spLocks noGrp="1"/>
          </p:cNvSpPr>
          <p:nvPr>
            <p:ph type="pic" sz="quarter" idx="55"/>
          </p:nvPr>
        </p:nvSpPr>
        <p:spPr>
          <a:xfrm>
            <a:off x="492656" y="4023015"/>
            <a:ext cx="1217130" cy="1217130"/>
          </a:xfrm>
          <a:noFill/>
          <a:ln w="12700" cap="sq">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52" name="Text Placeholder 8">
            <a:extLst>
              <a:ext uri="{FF2B5EF4-FFF2-40B4-BE49-F238E27FC236}">
                <a16:creationId xmlns:a16="http://schemas.microsoft.com/office/drawing/2014/main" id="{DF76BDBD-A22E-4EFB-A3D1-749F2F3F7894}"/>
              </a:ext>
            </a:extLst>
          </p:cNvPr>
          <p:cNvSpPr>
            <a:spLocks noGrp="1"/>
          </p:cNvSpPr>
          <p:nvPr>
            <p:ph type="body" sz="quarter" idx="53" hasCustomPrompt="1"/>
          </p:nvPr>
        </p:nvSpPr>
        <p:spPr>
          <a:xfrm>
            <a:off x="186740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3" name="Text Placeholder 10">
            <a:extLst>
              <a:ext uri="{FF2B5EF4-FFF2-40B4-BE49-F238E27FC236}">
                <a16:creationId xmlns:a16="http://schemas.microsoft.com/office/drawing/2014/main" id="{24F46B22-F83C-498E-920C-FE194F8F2E56}"/>
              </a:ext>
            </a:extLst>
          </p:cNvPr>
          <p:cNvSpPr>
            <a:spLocks noGrp="1"/>
          </p:cNvSpPr>
          <p:nvPr>
            <p:ph type="body" sz="quarter" idx="54" hasCustomPrompt="1"/>
          </p:nvPr>
        </p:nvSpPr>
        <p:spPr>
          <a:xfrm>
            <a:off x="1883223"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5" name="Picture Placeholder 15">
            <a:extLst>
              <a:ext uri="{FF2B5EF4-FFF2-40B4-BE49-F238E27FC236}">
                <a16:creationId xmlns:a16="http://schemas.microsoft.com/office/drawing/2014/main" id="{02EC6DDF-472F-47FF-AB50-84DEB99BB340}"/>
              </a:ext>
            </a:extLst>
          </p:cNvPr>
          <p:cNvSpPr>
            <a:spLocks noGrp="1"/>
          </p:cNvSpPr>
          <p:nvPr>
            <p:ph type="pic" sz="quarter" idx="56"/>
          </p:nvPr>
        </p:nvSpPr>
        <p:spPr>
          <a:xfrm>
            <a:off x="4060200" y="4023015"/>
            <a:ext cx="1217130" cy="1217130"/>
          </a:xfrm>
          <a:noFill/>
          <a:ln w="12700" cap="sq">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57" name="Text Placeholder 8">
            <a:extLst>
              <a:ext uri="{FF2B5EF4-FFF2-40B4-BE49-F238E27FC236}">
                <a16:creationId xmlns:a16="http://schemas.microsoft.com/office/drawing/2014/main" id="{AF5761D3-6448-4A50-A12B-FA61DEC69082}"/>
              </a:ext>
            </a:extLst>
          </p:cNvPr>
          <p:cNvSpPr>
            <a:spLocks noGrp="1"/>
          </p:cNvSpPr>
          <p:nvPr>
            <p:ph type="body" sz="quarter" idx="58" hasCustomPrompt="1"/>
          </p:nvPr>
        </p:nvSpPr>
        <p:spPr>
          <a:xfrm>
            <a:off x="5434954"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8" name="Text Placeholder 10">
            <a:extLst>
              <a:ext uri="{FF2B5EF4-FFF2-40B4-BE49-F238E27FC236}">
                <a16:creationId xmlns:a16="http://schemas.microsoft.com/office/drawing/2014/main" id="{9614D939-F32E-421B-AA15-1AAE280558C2}"/>
              </a:ext>
            </a:extLst>
          </p:cNvPr>
          <p:cNvSpPr>
            <a:spLocks noGrp="1"/>
          </p:cNvSpPr>
          <p:nvPr>
            <p:ph type="body" sz="quarter" idx="59" hasCustomPrompt="1"/>
          </p:nvPr>
        </p:nvSpPr>
        <p:spPr>
          <a:xfrm>
            <a:off x="5442861"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6" name="Picture Placeholder 15">
            <a:extLst>
              <a:ext uri="{FF2B5EF4-FFF2-40B4-BE49-F238E27FC236}">
                <a16:creationId xmlns:a16="http://schemas.microsoft.com/office/drawing/2014/main" id="{B6BBF386-2A9D-4CE1-BEA4-F34ECCB54C5B}"/>
              </a:ext>
            </a:extLst>
          </p:cNvPr>
          <p:cNvSpPr>
            <a:spLocks noGrp="1"/>
          </p:cNvSpPr>
          <p:nvPr>
            <p:ph type="pic" sz="quarter" idx="57"/>
          </p:nvPr>
        </p:nvSpPr>
        <p:spPr>
          <a:xfrm>
            <a:off x="7627744" y="4023015"/>
            <a:ext cx="1217130" cy="1217130"/>
          </a:xfrm>
          <a:noFill/>
          <a:ln w="12700" cap="sq">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59" name="Text Placeholder 8">
            <a:extLst>
              <a:ext uri="{FF2B5EF4-FFF2-40B4-BE49-F238E27FC236}">
                <a16:creationId xmlns:a16="http://schemas.microsoft.com/office/drawing/2014/main" id="{B91087F7-10AB-48EF-BA8D-F8FA69431013}"/>
              </a:ext>
            </a:extLst>
          </p:cNvPr>
          <p:cNvSpPr>
            <a:spLocks noGrp="1"/>
          </p:cNvSpPr>
          <p:nvPr>
            <p:ph type="body" sz="quarter" idx="60" hasCustomPrompt="1"/>
          </p:nvPr>
        </p:nvSpPr>
        <p:spPr>
          <a:xfrm>
            <a:off x="900249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60" name="Text Placeholder 10">
            <a:extLst>
              <a:ext uri="{FF2B5EF4-FFF2-40B4-BE49-F238E27FC236}">
                <a16:creationId xmlns:a16="http://schemas.microsoft.com/office/drawing/2014/main" id="{66D5770C-6F0D-4847-9DCB-025E17E91441}"/>
              </a:ext>
            </a:extLst>
          </p:cNvPr>
          <p:cNvSpPr>
            <a:spLocks noGrp="1"/>
          </p:cNvSpPr>
          <p:nvPr>
            <p:ph type="body" sz="quarter" idx="61" hasCustomPrompt="1"/>
          </p:nvPr>
        </p:nvSpPr>
        <p:spPr>
          <a:xfrm>
            <a:off x="9002499"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32128930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17345016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Title 4">
            <a:extLst>
              <a:ext uri="{FF2B5EF4-FFF2-40B4-BE49-F238E27FC236}">
                <a16:creationId xmlns:a16="http://schemas.microsoft.com/office/drawing/2014/main" id="{05CD2AAA-246C-4A45-BE24-C1A9DB1D3C6B}"/>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8" name="Content Placeholder 2">
            <a:extLst>
              <a:ext uri="{FF2B5EF4-FFF2-40B4-BE49-F238E27FC236}">
                <a16:creationId xmlns:a16="http://schemas.microsoft.com/office/drawing/2014/main" id="{109829B2-67B8-42AF-A8F6-0483C504E33A}"/>
              </a:ext>
            </a:extLst>
          </p:cNvPr>
          <p:cNvSpPr>
            <a:spLocks noGrp="1"/>
          </p:cNvSpPr>
          <p:nvPr>
            <p:ph sz="half" idx="1" hasCustomPrompt="1"/>
          </p:nvPr>
        </p:nvSpPr>
        <p:spPr>
          <a:xfrm>
            <a:off x="432000" y="1197204"/>
            <a:ext cx="4865864" cy="497975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Content Placeholder 3">
            <a:extLst>
              <a:ext uri="{FF2B5EF4-FFF2-40B4-BE49-F238E27FC236}">
                <a16:creationId xmlns:a16="http://schemas.microsoft.com/office/drawing/2014/main" id="{D0953015-A379-403E-8191-D885E217C757}"/>
              </a:ext>
            </a:extLst>
          </p:cNvPr>
          <p:cNvSpPr>
            <a:spLocks noGrp="1"/>
          </p:cNvSpPr>
          <p:nvPr>
            <p:ph sz="half" idx="2" hasCustomPrompt="1"/>
          </p:nvPr>
        </p:nvSpPr>
        <p:spPr>
          <a:xfrm>
            <a:off x="5709372" y="1197204"/>
            <a:ext cx="4865864" cy="497975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915521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324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3883617" y="1152000"/>
            <a:ext cx="3240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7335235" y="1152000"/>
            <a:ext cx="3240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dirty="0"/>
              <a:t>Add a footer</a:t>
            </a:r>
          </a:p>
        </p:txBody>
      </p:sp>
      <p:sp>
        <p:nvSpPr>
          <p:cNvPr id="6" name="Title 5">
            <a:extLst>
              <a:ext uri="{FF2B5EF4-FFF2-40B4-BE49-F238E27FC236}">
                <a16:creationId xmlns:a16="http://schemas.microsoft.com/office/drawing/2014/main" id="{BC3A1E70-888C-457D-AFFC-B6844C5A7A9B}"/>
              </a:ext>
            </a:extLst>
          </p:cNvPr>
          <p:cNvSpPr>
            <a:spLocks noGrp="1"/>
          </p:cNvSpPr>
          <p:nvPr>
            <p:ph type="title"/>
          </p:nvPr>
        </p:nvSpPr>
        <p:spPr>
          <a:xfrm>
            <a:off x="432000" y="432000"/>
            <a:ext cx="10143235" cy="432000"/>
          </a:xfrm>
        </p:spPr>
        <p:txBody>
          <a:bodyPr/>
          <a:lstStyle/>
          <a:p>
            <a:r>
              <a:rPr lang="en-US" noProof="0"/>
              <a:t>Click to edit Master title style</a:t>
            </a:r>
          </a:p>
        </p:txBody>
      </p:sp>
    </p:spTree>
    <p:extLst>
      <p:ext uri="{BB962C8B-B14F-4D97-AF65-F5344CB8AC3E}">
        <p14:creationId xmlns:p14="http://schemas.microsoft.com/office/powerpoint/2010/main" val="26543880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1908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490809" y="1152525"/>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4549618" y="1152525"/>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6608427" y="1148060"/>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8667235" y="1152525"/>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dirty="0"/>
              <a:t>Add a footer</a:t>
            </a:r>
          </a:p>
        </p:txBody>
      </p:sp>
      <p:sp>
        <p:nvSpPr>
          <p:cNvPr id="6" name="Title 5">
            <a:extLst>
              <a:ext uri="{FF2B5EF4-FFF2-40B4-BE49-F238E27FC236}">
                <a16:creationId xmlns:a16="http://schemas.microsoft.com/office/drawing/2014/main" id="{0219BBF2-DEB7-4E8E-8C83-D3D10FA6E37E}"/>
              </a:ext>
            </a:extLst>
          </p:cNvPr>
          <p:cNvSpPr>
            <a:spLocks noGrp="1"/>
          </p:cNvSpPr>
          <p:nvPr>
            <p:ph type="title"/>
          </p:nvPr>
        </p:nvSpPr>
        <p:spPr>
          <a:xfrm>
            <a:off x="432000" y="432000"/>
            <a:ext cx="10143235" cy="432000"/>
          </a:xfrm>
        </p:spPr>
        <p:txBody>
          <a:bodyPr/>
          <a:lstStyle/>
          <a:p>
            <a:r>
              <a:rPr lang="en-US" noProof="0"/>
              <a:t>Click to edit Master title style</a:t>
            </a:r>
          </a:p>
        </p:txBody>
      </p:sp>
    </p:spTree>
    <p:extLst>
      <p:ext uri="{BB962C8B-B14F-4D97-AF65-F5344CB8AC3E}">
        <p14:creationId xmlns:p14="http://schemas.microsoft.com/office/powerpoint/2010/main" val="9748372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152000"/>
            <a:ext cx="4860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1584000"/>
            <a:ext cx="4860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Title 5">
            <a:extLst>
              <a:ext uri="{FF2B5EF4-FFF2-40B4-BE49-F238E27FC236}">
                <a16:creationId xmlns:a16="http://schemas.microsoft.com/office/drawing/2014/main" id="{3673AE6F-1F65-4C50-B8BB-3CE8E3C02F5E}"/>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10" name="Content Placeholder 5">
            <a:extLst>
              <a:ext uri="{FF2B5EF4-FFF2-40B4-BE49-F238E27FC236}">
                <a16:creationId xmlns:a16="http://schemas.microsoft.com/office/drawing/2014/main" id="{484CD98A-64EE-42B1-9A8B-F495FEF2E9FE}"/>
              </a:ext>
            </a:extLst>
          </p:cNvPr>
          <p:cNvSpPr>
            <a:spLocks noGrp="1"/>
          </p:cNvSpPr>
          <p:nvPr>
            <p:ph sz="quarter" idx="4" hasCustomPrompt="1"/>
          </p:nvPr>
        </p:nvSpPr>
        <p:spPr>
          <a:xfrm>
            <a:off x="5715235" y="1581663"/>
            <a:ext cx="4786225" cy="460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4">
            <a:extLst>
              <a:ext uri="{FF2B5EF4-FFF2-40B4-BE49-F238E27FC236}">
                <a16:creationId xmlns:a16="http://schemas.microsoft.com/office/drawing/2014/main" id="{99F7B39C-4DE9-4650-869E-0410A8E29AAA}"/>
              </a:ext>
            </a:extLst>
          </p:cNvPr>
          <p:cNvSpPr>
            <a:spLocks noGrp="1"/>
          </p:cNvSpPr>
          <p:nvPr>
            <p:ph type="body" sz="quarter" idx="3" hasCustomPrompt="1"/>
          </p:nvPr>
        </p:nvSpPr>
        <p:spPr>
          <a:xfrm>
            <a:off x="5715235" y="1151999"/>
            <a:ext cx="4860000" cy="359999"/>
          </a:xfrm>
        </p:spPr>
        <p:txBody>
          <a:bodyPr vert="horz" lIns="0" tIns="0" rIns="0" bIns="0" rtlCol="0" anchor="t">
            <a:noAutofit/>
          </a:bodyPr>
          <a:lstStyle>
            <a:lvl1pPr marL="0" indent="0">
              <a:buNone/>
              <a:defRPr lang="en-US" sz="2400" b="1"/>
            </a:lvl1pPr>
          </a:lstStyle>
          <a:p>
            <a:pPr marL="266700" lvl="0" indent="-266700"/>
            <a:r>
              <a:rPr lang="en-US" noProof="0"/>
              <a:t>Edit Master text styles</a:t>
            </a:r>
          </a:p>
        </p:txBody>
      </p:sp>
    </p:spTree>
    <p:extLst>
      <p:ext uri="{BB962C8B-B14F-4D97-AF65-F5344CB8AC3E}">
        <p14:creationId xmlns:p14="http://schemas.microsoft.com/office/powerpoint/2010/main" val="21390986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5" name="Title 1">
            <a:extLst>
              <a:ext uri="{FF2B5EF4-FFF2-40B4-BE49-F238E27FC236}">
                <a16:creationId xmlns:a16="http://schemas.microsoft.com/office/drawing/2014/main" id="{5FFE2F7D-AF1E-41D2-8D7B-FE0BB1B572EA}"/>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6" name="Text Placeholder 3">
            <a:extLst>
              <a:ext uri="{FF2B5EF4-FFF2-40B4-BE49-F238E27FC236}">
                <a16:creationId xmlns:a16="http://schemas.microsoft.com/office/drawing/2014/main" id="{E7336E73-8189-49DD-8813-80CD92FB570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7" name="Content Placeholder 2">
            <a:extLst>
              <a:ext uri="{FF2B5EF4-FFF2-40B4-BE49-F238E27FC236}">
                <a16:creationId xmlns:a16="http://schemas.microsoft.com/office/drawing/2014/main" id="{6F8D5478-FA4F-48AE-8588-59081070B7D7}"/>
              </a:ext>
            </a:extLst>
          </p:cNvPr>
          <p:cNvSpPr>
            <a:spLocks noGrp="1"/>
          </p:cNvSpPr>
          <p:nvPr>
            <p:ph idx="1" hasCustomPrompt="1"/>
          </p:nvPr>
        </p:nvSpPr>
        <p:spPr>
          <a:xfrm>
            <a:off x="5183188" y="457201"/>
            <a:ext cx="5082602" cy="5403850"/>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21780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E5D4E4F3-31A3-4DF2-BA46-3D59C2B3CCCA}" type="datetimeFigureOut">
              <a:rPr lang="en-US" smtClean="0"/>
              <a:pPr>
                <a:defRPr/>
              </a:pPr>
              <a:t>8/3/2026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0D44DEB1-A8E2-48D5-8FAA-2C8CF817A4BA}" type="slidenum">
              <a:rPr lang="en-US" altLang="en-US" smtClean="0"/>
              <a:pPr/>
              <a:t>‹#›</a:t>
            </a:fld>
            <a:endParaRPr lang="en-US" altLang="en-US"/>
          </a:p>
        </p:txBody>
      </p:sp>
    </p:spTree>
    <p:extLst>
      <p:ext uri="{BB962C8B-B14F-4D97-AF65-F5344CB8AC3E}">
        <p14:creationId xmlns:p14="http://schemas.microsoft.com/office/powerpoint/2010/main" val="16121499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5" name="Title 1">
            <a:extLst>
              <a:ext uri="{FF2B5EF4-FFF2-40B4-BE49-F238E27FC236}">
                <a16:creationId xmlns:a16="http://schemas.microsoft.com/office/drawing/2014/main" id="{5FFE2F7D-AF1E-41D2-8D7B-FE0BB1B572EA}"/>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6" name="Text Placeholder 3">
            <a:extLst>
              <a:ext uri="{FF2B5EF4-FFF2-40B4-BE49-F238E27FC236}">
                <a16:creationId xmlns:a16="http://schemas.microsoft.com/office/drawing/2014/main" id="{E7336E73-8189-49DD-8813-80CD92FB570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9" name="Picture Placeholder 2">
            <a:extLst>
              <a:ext uri="{FF2B5EF4-FFF2-40B4-BE49-F238E27FC236}">
                <a16:creationId xmlns:a16="http://schemas.microsoft.com/office/drawing/2014/main" id="{050FC2D7-C428-4985-A707-D3D2DA6165E1}"/>
              </a:ext>
            </a:extLst>
          </p:cNvPr>
          <p:cNvSpPr>
            <a:spLocks noGrp="1"/>
          </p:cNvSpPr>
          <p:nvPr>
            <p:ph type="pic" idx="1"/>
          </p:nvPr>
        </p:nvSpPr>
        <p:spPr>
          <a:xfrm>
            <a:off x="5183188" y="457201"/>
            <a:ext cx="5063748"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5039245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15058552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11397670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icture layou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88CB557-444D-4A4E-9B79-3878C4EE3B89}"/>
              </a:ext>
            </a:extLst>
          </p:cNvPr>
          <p:cNvSpPr>
            <a:spLocks noGrp="1"/>
          </p:cNvSpPr>
          <p:nvPr>
            <p:ph type="pic" sz="quarter" idx="14"/>
          </p:nvPr>
        </p:nvSpPr>
        <p:spPr>
          <a:xfrm>
            <a:off x="9605963" y="4229100"/>
            <a:ext cx="2586037" cy="2628900"/>
          </a:xfrm>
        </p:spPr>
        <p:txBody>
          <a:bodyPr/>
          <a:lstStyle/>
          <a:p>
            <a:endParaRPr lang="en-US"/>
          </a:p>
        </p:txBody>
      </p:sp>
      <p:sp>
        <p:nvSpPr>
          <p:cNvPr id="16" name="Picture Placeholder 15">
            <a:extLst>
              <a:ext uri="{FF2B5EF4-FFF2-40B4-BE49-F238E27FC236}">
                <a16:creationId xmlns:a16="http://schemas.microsoft.com/office/drawing/2014/main" id="{2067E69C-D587-4C9C-867C-DD42EF7B92AA}"/>
              </a:ext>
            </a:extLst>
          </p:cNvPr>
          <p:cNvSpPr>
            <a:spLocks noGrp="1"/>
          </p:cNvSpPr>
          <p:nvPr>
            <p:ph type="pic" sz="quarter" idx="13"/>
          </p:nvPr>
        </p:nvSpPr>
        <p:spPr>
          <a:xfrm>
            <a:off x="5943598" y="4714875"/>
            <a:ext cx="3571875" cy="2143125"/>
          </a:xfrm>
        </p:spPr>
        <p:txBody>
          <a:bodyPr/>
          <a:lstStyle/>
          <a:p>
            <a:endParaRPr lang="en-US"/>
          </a:p>
        </p:txBody>
      </p:sp>
      <p:sp>
        <p:nvSpPr>
          <p:cNvPr id="14" name="Picture Placeholder 13">
            <a:extLst>
              <a:ext uri="{FF2B5EF4-FFF2-40B4-BE49-F238E27FC236}">
                <a16:creationId xmlns:a16="http://schemas.microsoft.com/office/drawing/2014/main" id="{716101B9-CA77-400B-A1B8-835E9B208B57}"/>
              </a:ext>
            </a:extLst>
          </p:cNvPr>
          <p:cNvSpPr>
            <a:spLocks noGrp="1"/>
          </p:cNvSpPr>
          <p:nvPr>
            <p:ph type="pic" sz="quarter" idx="12"/>
          </p:nvPr>
        </p:nvSpPr>
        <p:spPr>
          <a:xfrm>
            <a:off x="5943600" y="2314576"/>
            <a:ext cx="3560763" cy="2314574"/>
          </a:xfrm>
        </p:spPr>
        <p:txBody>
          <a:bodyPr/>
          <a:lstStyle/>
          <a:p>
            <a:endParaRPr lang="en-US"/>
          </a:p>
        </p:txBody>
      </p:sp>
      <p:sp>
        <p:nvSpPr>
          <p:cNvPr id="10" name="Picture Placeholder 9">
            <a:extLst>
              <a:ext uri="{FF2B5EF4-FFF2-40B4-BE49-F238E27FC236}">
                <a16:creationId xmlns:a16="http://schemas.microsoft.com/office/drawing/2014/main" id="{D5400432-98A2-4665-B2B6-2D89470B2B17}"/>
              </a:ext>
            </a:extLst>
          </p:cNvPr>
          <p:cNvSpPr>
            <a:spLocks noGrp="1"/>
          </p:cNvSpPr>
          <p:nvPr>
            <p:ph type="pic" sz="quarter" idx="10"/>
          </p:nvPr>
        </p:nvSpPr>
        <p:spPr>
          <a:xfrm>
            <a:off x="5943599" y="-1"/>
            <a:ext cx="3560764" cy="2228847"/>
          </a:xfrm>
        </p:spPr>
        <p:txBody>
          <a:bodyPr/>
          <a:lstStyle/>
          <a:p>
            <a:endParaRPr lang="en-US"/>
          </a:p>
        </p:txBody>
      </p:sp>
      <p:sp>
        <p:nvSpPr>
          <p:cNvPr id="12" name="Picture Placeholder 11">
            <a:extLst>
              <a:ext uri="{FF2B5EF4-FFF2-40B4-BE49-F238E27FC236}">
                <a16:creationId xmlns:a16="http://schemas.microsoft.com/office/drawing/2014/main" id="{98F610F8-99E7-4AA7-ADB1-50B7BF864F00}"/>
              </a:ext>
            </a:extLst>
          </p:cNvPr>
          <p:cNvSpPr>
            <a:spLocks noGrp="1"/>
          </p:cNvSpPr>
          <p:nvPr>
            <p:ph type="pic" sz="quarter" idx="11"/>
          </p:nvPr>
        </p:nvSpPr>
        <p:spPr>
          <a:xfrm>
            <a:off x="9614848" y="-1"/>
            <a:ext cx="2586037" cy="4140198"/>
          </a:xfrm>
        </p:spPr>
        <p:txBody>
          <a:bodyPr/>
          <a:lstStyle/>
          <a:p>
            <a:endParaRPr lang="en-US"/>
          </a:p>
        </p:txBody>
      </p:sp>
    </p:spTree>
    <p:extLst>
      <p:ext uri="{BB962C8B-B14F-4D97-AF65-F5344CB8AC3E}">
        <p14:creationId xmlns:p14="http://schemas.microsoft.com/office/powerpoint/2010/main" val="21308515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8AC2952E-380C-48F5-9C93-B1EB0713EF3E}"/>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4" name="Group 3">
            <a:extLst>
              <a:ext uri="{FF2B5EF4-FFF2-40B4-BE49-F238E27FC236}">
                <a16:creationId xmlns:a16="http://schemas.microsoft.com/office/drawing/2014/main" id="{A4A26770-290B-4E8A-B12A-36F7DDB7F2B1}"/>
              </a:ext>
            </a:extLst>
          </p:cNvPr>
          <p:cNvGrpSpPr/>
          <p:nvPr userDrawn="1"/>
        </p:nvGrpSpPr>
        <p:grpSpPr>
          <a:xfrm>
            <a:off x="0" y="0"/>
            <a:ext cx="5277678" cy="6858000"/>
            <a:chOff x="0" y="0"/>
            <a:chExt cx="10954058" cy="6858000"/>
          </a:xfrm>
        </p:grpSpPr>
        <p:sp>
          <p:nvSpPr>
            <p:cNvPr id="13" name="Rectangle 12">
              <a:extLst>
                <a:ext uri="{FF2B5EF4-FFF2-40B4-BE49-F238E27FC236}">
                  <a16:creationId xmlns:a16="http://schemas.microsoft.com/office/drawing/2014/main" id="{C783424E-B9B3-4D58-988A-26DEDF734F4E}"/>
                </a:ext>
              </a:extLst>
            </p:cNvPr>
            <p:cNvSpPr/>
            <p:nvPr userDrawn="1"/>
          </p:nvSpPr>
          <p:spPr>
            <a:xfrm>
              <a:off x="0" y="0"/>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7332BBED-D126-4DCA-9557-B488A96E405F}"/>
                </a:ext>
              </a:extLst>
            </p:cNvPr>
            <p:cNvSpPr/>
            <p:nvPr userDrawn="1"/>
          </p:nvSpPr>
          <p:spPr>
            <a:xfrm>
              <a:off x="0" y="6721475"/>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2894682"/>
            <a:ext cx="5085650" cy="1870007"/>
          </a:xfrm>
        </p:spPr>
        <p:txBody>
          <a:bodyPr anchor="b"/>
          <a:lstStyle>
            <a:lvl1pPr algn="r">
              <a:defRPr sz="6600">
                <a:solidFill>
                  <a:schemeClr val="bg1"/>
                </a:solidFill>
              </a:defRPr>
            </a:lvl1pPr>
          </a:lstStyle>
          <a:p>
            <a:r>
              <a:rPr lang="en-US" noProof="0"/>
              <a:t>Thank You</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5573044" y="5025053"/>
            <a:ext cx="4681330" cy="271807"/>
          </a:xfrm>
        </p:spPr>
        <p:txBody>
          <a:bodyPr/>
          <a:lstStyle>
            <a:lvl1pPr marL="0" indent="0" algn="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p>
        </p:txBody>
      </p:sp>
      <p:sp>
        <p:nvSpPr>
          <p:cNvPr id="19" name="Text Placeholder 4">
            <a:extLst>
              <a:ext uri="{FF2B5EF4-FFF2-40B4-BE49-F238E27FC236}">
                <a16:creationId xmlns:a16="http://schemas.microsoft.com/office/drawing/2014/main" id="{77D147AD-3B0C-4B21-AE3D-178E0B7E360D}"/>
              </a:ext>
            </a:extLst>
          </p:cNvPr>
          <p:cNvSpPr>
            <a:spLocks noGrp="1"/>
          </p:cNvSpPr>
          <p:nvPr>
            <p:ph type="body" sz="quarter" idx="15" hasCustomPrompt="1"/>
          </p:nvPr>
        </p:nvSpPr>
        <p:spPr>
          <a:xfrm>
            <a:off x="5573044" y="5431223"/>
            <a:ext cx="4681330" cy="252000"/>
          </a:xfrm>
        </p:spPr>
        <p:txBody>
          <a:bodyPr/>
          <a:lstStyle>
            <a:lvl1pPr marL="0" indent="0" algn="r">
              <a:buNone/>
              <a:defRPr sz="16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a:t>
            </a:r>
          </a:p>
        </p:txBody>
      </p:sp>
      <p:sp>
        <p:nvSpPr>
          <p:cNvPr id="20" name="Text Placeholder 10">
            <a:extLst>
              <a:ext uri="{FF2B5EF4-FFF2-40B4-BE49-F238E27FC236}">
                <a16:creationId xmlns:a16="http://schemas.microsoft.com/office/drawing/2014/main" id="{6EB09218-D127-4641-A366-94360A951A0D}"/>
              </a:ext>
            </a:extLst>
          </p:cNvPr>
          <p:cNvSpPr>
            <a:spLocks noGrp="1"/>
          </p:cNvSpPr>
          <p:nvPr>
            <p:ph type="body" sz="quarter" idx="16" hasCustomPrompt="1"/>
          </p:nvPr>
        </p:nvSpPr>
        <p:spPr>
          <a:xfrm>
            <a:off x="5573044" y="5817586"/>
            <a:ext cx="4681330" cy="252000"/>
          </a:xfrm>
        </p:spPr>
        <p:txBody>
          <a:bodyPr/>
          <a:lstStyle>
            <a:lvl1pPr marL="0" indent="0" algn="r">
              <a:buNone/>
              <a:defRPr sz="1600">
                <a:solidFill>
                  <a:schemeClr val="bg1"/>
                </a:solidFill>
              </a:defRPr>
            </a:lvl1pPr>
          </a:lstStyle>
          <a:p>
            <a:pPr lvl="0"/>
            <a:r>
              <a:rPr lang="en-US" noProof="0"/>
              <a:t>Email</a:t>
            </a:r>
          </a:p>
        </p:txBody>
      </p:sp>
      <p:sp>
        <p:nvSpPr>
          <p:cNvPr id="21" name="Text Placeholder 15">
            <a:extLst>
              <a:ext uri="{FF2B5EF4-FFF2-40B4-BE49-F238E27FC236}">
                <a16:creationId xmlns:a16="http://schemas.microsoft.com/office/drawing/2014/main" id="{B9C42B1D-23D7-46D7-A8E3-6667AC7EFB66}"/>
              </a:ext>
            </a:extLst>
          </p:cNvPr>
          <p:cNvSpPr>
            <a:spLocks noGrp="1"/>
          </p:cNvSpPr>
          <p:nvPr>
            <p:ph type="body" sz="quarter" idx="17" hasCustomPrompt="1"/>
          </p:nvPr>
        </p:nvSpPr>
        <p:spPr>
          <a:xfrm>
            <a:off x="5573044" y="6203950"/>
            <a:ext cx="4683095" cy="252413"/>
          </a:xfrm>
        </p:spPr>
        <p:txBody>
          <a:bodyPr/>
          <a:lstStyle>
            <a:lvl1pPr marL="0" indent="0" algn="r">
              <a:buNone/>
              <a:defRPr sz="1600">
                <a:solidFill>
                  <a:schemeClr val="bg1"/>
                </a:solidFill>
              </a:defRPr>
            </a:lvl1pPr>
          </a:lstStyle>
          <a:p>
            <a:pPr lvl="0"/>
            <a:r>
              <a:rPr lang="en-US" noProof="0"/>
              <a:t>Website</a:t>
            </a:r>
          </a:p>
        </p:txBody>
      </p:sp>
    </p:spTree>
    <p:extLst>
      <p:ext uri="{BB962C8B-B14F-4D97-AF65-F5344CB8AC3E}">
        <p14:creationId xmlns:p14="http://schemas.microsoft.com/office/powerpoint/2010/main" val="29303866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88D655-4406-4239-85EC-50C2308745AA}"/>
              </a:ext>
            </a:extLst>
          </p:cNvPr>
          <p:cNvSpPr/>
          <p:nvPr userDrawn="1"/>
        </p:nvSpPr>
        <p:spPr>
          <a:xfrm>
            <a:off x="145004" y="135743"/>
            <a:ext cx="11909425" cy="6584950"/>
          </a:xfrm>
          <a:prstGeom prst="rect">
            <a:avLst/>
          </a:prstGeom>
          <a:solidFill>
            <a:schemeClr val="accent4">
              <a:lumMod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5" name="Group 4">
            <a:extLst>
              <a:ext uri="{FF2B5EF4-FFF2-40B4-BE49-F238E27FC236}">
                <a16:creationId xmlns:a16="http://schemas.microsoft.com/office/drawing/2014/main" id="{EC9DDC4F-A427-4A89-A8C8-29E5B3636915}"/>
              </a:ext>
            </a:extLst>
          </p:cNvPr>
          <p:cNvGrpSpPr/>
          <p:nvPr userDrawn="1"/>
        </p:nvGrpSpPr>
        <p:grpSpPr>
          <a:xfrm>
            <a:off x="5277678" y="0"/>
            <a:ext cx="5676382" cy="6858000"/>
            <a:chOff x="0" y="0"/>
            <a:chExt cx="12192000" cy="6858000"/>
          </a:xfrm>
          <a:solidFill>
            <a:schemeClr val="accent1"/>
          </a:solidFill>
        </p:grpSpPr>
        <p:sp>
          <p:nvSpPr>
            <p:cNvPr id="16" name="Rectangle 15">
              <a:extLst>
                <a:ext uri="{FF2B5EF4-FFF2-40B4-BE49-F238E27FC236}">
                  <a16:creationId xmlns:a16="http://schemas.microsoft.com/office/drawing/2014/main" id="{2116DDCD-23BC-4768-B673-35E1C415BFCE}"/>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290EB2DE-F6E9-449A-BC72-D4F6DBBB6343}"/>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Click to edit your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17571908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4"/>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4014787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le,  5 Pillars smaller text">
    <p:spTree>
      <p:nvGrpSpPr>
        <p:cNvPr id="1" name=""/>
        <p:cNvGrpSpPr/>
        <p:nvPr/>
      </p:nvGrpSpPr>
      <p:grpSpPr>
        <a:xfrm>
          <a:off x="0" y="0"/>
          <a:ext cx="0" cy="0"/>
          <a:chOff x="0" y="0"/>
          <a:chExt cx="0" cy="0"/>
        </a:xfrm>
      </p:grpSpPr>
      <p:sp>
        <p:nvSpPr>
          <p:cNvPr id="4" name="Rectangle 3"/>
          <p:cNvSpPr/>
          <p:nvPr userDrawn="1"/>
        </p:nvSpPr>
        <p:spPr>
          <a:xfrm>
            <a:off x="0" y="0"/>
            <a:ext cx="12192000" cy="1214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658"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4"/>
          </p:nvPr>
        </p:nvSpPr>
        <p:spPr>
          <a:xfrm>
            <a:off x="2483635"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5"/>
          </p:nvPr>
        </p:nvSpPr>
        <p:spPr>
          <a:xfrm>
            <a:off x="4898612"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6"/>
          </p:nvPr>
        </p:nvSpPr>
        <p:spPr>
          <a:xfrm>
            <a:off x="7313589"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p:cNvSpPr>
            <a:spLocks noGrp="1"/>
          </p:cNvSpPr>
          <p:nvPr>
            <p:ph idx="17"/>
          </p:nvPr>
        </p:nvSpPr>
        <p:spPr>
          <a:xfrm>
            <a:off x="9728566"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297258"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2712235"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7542189"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9957166"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27212"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p:cNvSpPr>
            <a:spLocks noGrp="1"/>
          </p:cNvSpPr>
          <p:nvPr>
            <p:ph type="body" sz="quarter" idx="13" hasCustomPrompt="1"/>
          </p:nvPr>
        </p:nvSpPr>
        <p:spPr>
          <a:xfrm>
            <a:off x="0" y="470361"/>
            <a:ext cx="12192000" cy="535531"/>
          </a:xfr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3200" b="0" kern="1200" dirty="0">
                <a:solidFill>
                  <a:schemeClr val="tx1">
                    <a:lumMod val="85000"/>
                    <a:lumOff val="15000"/>
                  </a:schemeClr>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7" name="Content Placeholder 2"/>
          <p:cNvSpPr>
            <a:spLocks noGrp="1"/>
          </p:cNvSpPr>
          <p:nvPr>
            <p:ph idx="18" hasCustomPrompt="1"/>
          </p:nvPr>
        </p:nvSpPr>
        <p:spPr>
          <a:xfrm>
            <a:off x="68658" y="2577396"/>
            <a:ext cx="2377440" cy="840230"/>
          </a:xfrm>
        </p:spPr>
        <p:txBody>
          <a:bodyPr lIns="146304" rIns="146304"/>
          <a:lstStyle>
            <a:lvl1pPr marL="0" algn="ctr" defTabSz="914400" rtl="0" eaLnBrk="1" latinLnBrk="0" hangingPunct="1">
              <a:defRPr lang="en-US" sz="5400" kern="12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8" name="Content Placeholder 2"/>
          <p:cNvSpPr>
            <a:spLocks noGrp="1"/>
          </p:cNvSpPr>
          <p:nvPr>
            <p:ph idx="19" hasCustomPrompt="1"/>
          </p:nvPr>
        </p:nvSpPr>
        <p:spPr>
          <a:xfrm>
            <a:off x="2483635" y="2577396"/>
            <a:ext cx="2377440" cy="840230"/>
          </a:xfrm>
        </p:spPr>
        <p:txBody>
          <a:bodyPr lIns="146304" rIns="146304"/>
          <a:lstStyle>
            <a:lvl1pPr algn="ctr">
              <a:defRPr lang="en-US" sz="5400" b="1" kern="12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a:t>
            </a:r>
          </a:p>
        </p:txBody>
      </p:sp>
      <p:sp>
        <p:nvSpPr>
          <p:cNvPr id="19" name="Content Placeholder 2"/>
          <p:cNvSpPr>
            <a:spLocks noGrp="1"/>
          </p:cNvSpPr>
          <p:nvPr>
            <p:ph idx="20" hasCustomPrompt="1"/>
          </p:nvPr>
        </p:nvSpPr>
        <p:spPr>
          <a:xfrm>
            <a:off x="4898612"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
        <p:nvSpPr>
          <p:cNvPr id="20" name="Content Placeholder 2"/>
          <p:cNvSpPr>
            <a:spLocks noGrp="1"/>
          </p:cNvSpPr>
          <p:nvPr>
            <p:ph idx="21" hasCustomPrompt="1"/>
          </p:nvPr>
        </p:nvSpPr>
        <p:spPr>
          <a:xfrm>
            <a:off x="7313589"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
        <p:nvSpPr>
          <p:cNvPr id="21" name="Content Placeholder 2"/>
          <p:cNvSpPr>
            <a:spLocks noGrp="1"/>
          </p:cNvSpPr>
          <p:nvPr>
            <p:ph idx="22" hasCustomPrompt="1"/>
          </p:nvPr>
        </p:nvSpPr>
        <p:spPr>
          <a:xfrm>
            <a:off x="9728566"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Tree>
    <p:extLst>
      <p:ext uri="{BB962C8B-B14F-4D97-AF65-F5344CB8AC3E}">
        <p14:creationId xmlns:p14="http://schemas.microsoft.com/office/powerpoint/2010/main" val="6910625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750" fill="hold"/>
                                            <p:tgtEl>
                                              <p:spTgt spid="12"/>
                                            </p:tgtEl>
                                            <p:attrNameLst>
                                              <p:attrName>ppt_x</p:attrName>
                                            </p:attrNameLst>
                                          </p:cBhvr>
                                          <p:tavLst>
                                            <p:tav tm="0">
                                              <p:val>
                                                <p:strVal val="#ppt_x"/>
                                              </p:val>
                                            </p:tav>
                                            <p:tav tm="100000">
                                              <p:val>
                                                <p:strVal val="#ppt_x"/>
                                              </p:val>
                                            </p:tav>
                                          </p:tavLst>
                                        </p:anim>
                                        <p:anim calcmode="lin" valueType="num">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14:presetBounceEnd="32000">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14:bounceEnd="32000">
                                          <p:cBhvr additive="base">
                                            <p:cTn id="11" dur="750" fill="hold"/>
                                            <p:tgtEl>
                                              <p:spTgt spid="17">
                                                <p:txEl>
                                                  <p:pRg st="0" end="0"/>
                                                </p:txEl>
                                              </p:spTgt>
                                            </p:tgtEl>
                                            <p:attrNameLst>
                                              <p:attrName>ppt_x</p:attrName>
                                            </p:attrNameLst>
                                          </p:cBhvr>
                                          <p:tavLst>
                                            <p:tav tm="0">
                                              <p:val>
                                                <p:strVal val="#ppt_x"/>
                                              </p:val>
                                            </p:tav>
                                            <p:tav tm="100000">
                                              <p:val>
                                                <p:strVal val="#ppt_x"/>
                                              </p:val>
                                            </p:tav>
                                          </p:tavLst>
                                        </p:anim>
                                        <p:anim calcmode="lin" valueType="num" p14:bounceEnd="32000">
                                          <p:cBhvr additive="base">
                                            <p:cTn id="12" dur="750" fill="hold"/>
                                            <p:tgtEl>
                                              <p:spTgt spid="17">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ppt_x"/>
                                              </p:val>
                                            </p:tav>
                                            <p:tav tm="100000">
                                              <p:val>
                                                <p:strVal val="#ppt_x"/>
                                              </p:val>
                                            </p:tav>
                                          </p:tavLst>
                                        </p:anim>
                                        <p:anim calcmode="lin" valueType="num">
                                          <p:cBhvr additive="base">
                                            <p:cTn id="16" dur="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750" fill="hold"/>
                                            <p:tgtEl>
                                              <p:spTgt spid="13"/>
                                            </p:tgtEl>
                                            <p:attrNameLst>
                                              <p:attrName>ppt_x</p:attrName>
                                            </p:attrNameLst>
                                          </p:cBhvr>
                                          <p:tavLst>
                                            <p:tav tm="0">
                                              <p:val>
                                                <p:strVal val="#ppt_x"/>
                                              </p:val>
                                            </p:tav>
                                            <p:tav tm="100000">
                                              <p:val>
                                                <p:strVal val="#ppt_x"/>
                                              </p:val>
                                            </p:tav>
                                          </p:tavLst>
                                        </p:anim>
                                        <p:anim calcmode="lin" valueType="num">
                                          <p:cBhvr additive="base">
                                            <p:cTn id="22" dur="75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1" fill="hold" grpId="0" nodeType="withEffect" p14:presetBounceEnd="32000">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14:bounceEnd="32000">
                                          <p:cBhvr additive="base">
                                            <p:cTn id="25" dur="750" fill="hold"/>
                                            <p:tgtEl>
                                              <p:spTgt spid="18">
                                                <p:txEl>
                                                  <p:pRg st="0" end="0"/>
                                                </p:txEl>
                                              </p:spTgt>
                                            </p:tgtEl>
                                            <p:attrNameLst>
                                              <p:attrName>ppt_x</p:attrName>
                                            </p:attrNameLst>
                                          </p:cBhvr>
                                          <p:tavLst>
                                            <p:tav tm="0">
                                              <p:val>
                                                <p:strVal val="#ppt_x"/>
                                              </p:val>
                                            </p:tav>
                                            <p:tav tm="100000">
                                              <p:val>
                                                <p:strVal val="#ppt_x"/>
                                              </p:val>
                                            </p:tav>
                                          </p:tavLst>
                                        </p:anim>
                                        <p:anim calcmode="lin" valueType="num" p14:bounceEnd="32000">
                                          <p:cBhvr additive="base">
                                            <p:cTn id="26" dur="750" fill="hold"/>
                                            <p:tgtEl>
                                              <p:spTgt spid="18">
                                                <p:txEl>
                                                  <p:pRg st="0" end="0"/>
                                                </p:txEl>
                                              </p:spTgt>
                                            </p:tgtEl>
                                            <p:attrNameLst>
                                              <p:attrName>ppt_y</p:attrName>
                                            </p:attrNameLst>
                                          </p:cBhvr>
                                          <p:tavLst>
                                            <p:tav tm="0">
                                              <p:val>
                                                <p:strVal val="0-#ppt_h/2"/>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ppt_x"/>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decel="10000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750" fill="hold"/>
                                            <p:tgtEl>
                                              <p:spTgt spid="16"/>
                                            </p:tgtEl>
                                            <p:attrNameLst>
                                              <p:attrName>ppt_x</p:attrName>
                                            </p:attrNameLst>
                                          </p:cBhvr>
                                          <p:tavLst>
                                            <p:tav tm="0">
                                              <p:val>
                                                <p:strVal val="#ppt_x"/>
                                              </p:val>
                                            </p:tav>
                                            <p:tav tm="100000">
                                              <p:val>
                                                <p:strVal val="#ppt_x"/>
                                              </p:val>
                                            </p:tav>
                                          </p:tavLst>
                                        </p:anim>
                                        <p:anim calcmode="lin" valueType="num">
                                          <p:cBhvr additive="base">
                                            <p:cTn id="36" dur="75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14:presetBounceEnd="32000">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14:bounceEnd="32000">
                                          <p:cBhvr additive="base">
                                            <p:cTn id="39" dur="750" fill="hold"/>
                                            <p:tgtEl>
                                              <p:spTgt spid="19"/>
                                            </p:tgtEl>
                                            <p:attrNameLst>
                                              <p:attrName>ppt_x</p:attrName>
                                            </p:attrNameLst>
                                          </p:cBhvr>
                                          <p:tavLst>
                                            <p:tav tm="0">
                                              <p:val>
                                                <p:strVal val="#ppt_x"/>
                                              </p:val>
                                            </p:tav>
                                            <p:tav tm="100000">
                                              <p:val>
                                                <p:strVal val="#ppt_x"/>
                                              </p:val>
                                            </p:tav>
                                          </p:tavLst>
                                        </p:anim>
                                        <p:anim calcmode="lin" valueType="num" p14:bounceEnd="32000">
                                          <p:cBhvr additive="base">
                                            <p:cTn id="40" dur="750" fill="hold"/>
                                            <p:tgtEl>
                                              <p:spTgt spid="19"/>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750" fill="hold"/>
                                            <p:tgtEl>
                                              <p:spTgt spid="9"/>
                                            </p:tgtEl>
                                            <p:attrNameLst>
                                              <p:attrName>ppt_x</p:attrName>
                                            </p:attrNameLst>
                                          </p:cBhvr>
                                          <p:tavLst>
                                            <p:tav tm="0">
                                              <p:val>
                                                <p:strVal val="#ppt_x"/>
                                              </p:val>
                                            </p:tav>
                                            <p:tav tm="100000">
                                              <p:val>
                                                <p:strVal val="#ppt_x"/>
                                              </p:val>
                                            </p:tav>
                                          </p:tavLst>
                                        </p:anim>
                                        <p:anim calcmode="lin" valueType="num">
                                          <p:cBhvr additive="base">
                                            <p:cTn id="4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decel="10000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750" fill="hold"/>
                                            <p:tgtEl>
                                              <p:spTgt spid="14"/>
                                            </p:tgtEl>
                                            <p:attrNameLst>
                                              <p:attrName>ppt_x</p:attrName>
                                            </p:attrNameLst>
                                          </p:cBhvr>
                                          <p:tavLst>
                                            <p:tav tm="0">
                                              <p:val>
                                                <p:strVal val="#ppt_x"/>
                                              </p:val>
                                            </p:tav>
                                            <p:tav tm="100000">
                                              <p:val>
                                                <p:strVal val="#ppt_x"/>
                                              </p:val>
                                            </p:tav>
                                          </p:tavLst>
                                        </p:anim>
                                        <p:anim calcmode="lin" valueType="num">
                                          <p:cBhvr additive="base">
                                            <p:cTn id="50" dur="75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1" fill="hold" grpId="0" nodeType="withEffect" p14:presetBounceEnd="32000">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14:bounceEnd="32000">
                                          <p:cBhvr additive="base">
                                            <p:cTn id="53" dur="750" fill="hold"/>
                                            <p:tgtEl>
                                              <p:spTgt spid="20"/>
                                            </p:tgtEl>
                                            <p:attrNameLst>
                                              <p:attrName>ppt_x</p:attrName>
                                            </p:attrNameLst>
                                          </p:cBhvr>
                                          <p:tavLst>
                                            <p:tav tm="0">
                                              <p:val>
                                                <p:strVal val="#ppt_x"/>
                                              </p:val>
                                            </p:tav>
                                            <p:tav tm="100000">
                                              <p:val>
                                                <p:strVal val="#ppt_x"/>
                                              </p:val>
                                            </p:tav>
                                          </p:tavLst>
                                        </p:anim>
                                        <p:anim calcmode="lin" valueType="num" p14:bounceEnd="32000">
                                          <p:cBhvr additive="base">
                                            <p:cTn id="54" dur="750" fill="hold"/>
                                            <p:tgtEl>
                                              <p:spTgt spid="20"/>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750" fill="hold"/>
                                            <p:tgtEl>
                                              <p:spTgt spid="10"/>
                                            </p:tgtEl>
                                            <p:attrNameLst>
                                              <p:attrName>ppt_x</p:attrName>
                                            </p:attrNameLst>
                                          </p:cBhvr>
                                          <p:tavLst>
                                            <p:tav tm="0">
                                              <p:val>
                                                <p:strVal val="#ppt_x"/>
                                              </p:val>
                                            </p:tav>
                                            <p:tav tm="100000">
                                              <p:val>
                                                <p:strVal val="#ppt_x"/>
                                              </p:val>
                                            </p:tav>
                                          </p:tavLst>
                                        </p:anim>
                                        <p:anim calcmode="lin" valueType="num">
                                          <p:cBhvr additive="base">
                                            <p:cTn id="5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decel="10000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750" fill="hold"/>
                                            <p:tgtEl>
                                              <p:spTgt spid="15"/>
                                            </p:tgtEl>
                                            <p:attrNameLst>
                                              <p:attrName>ppt_x</p:attrName>
                                            </p:attrNameLst>
                                          </p:cBhvr>
                                          <p:tavLst>
                                            <p:tav tm="0">
                                              <p:val>
                                                <p:strVal val="#ppt_x"/>
                                              </p:val>
                                            </p:tav>
                                            <p:tav tm="100000">
                                              <p:val>
                                                <p:strVal val="#ppt_x"/>
                                              </p:val>
                                            </p:tav>
                                          </p:tavLst>
                                        </p:anim>
                                        <p:anim calcmode="lin" valueType="num">
                                          <p:cBhvr additive="base">
                                            <p:cTn id="64" dur="75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1" fill="hold" grpId="0" nodeType="withEffect" p14:presetBounceEnd="32000">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14:bounceEnd="32000">
                                          <p:cBhvr additive="base">
                                            <p:cTn id="67" dur="750" fill="hold"/>
                                            <p:tgtEl>
                                              <p:spTgt spid="21"/>
                                            </p:tgtEl>
                                            <p:attrNameLst>
                                              <p:attrName>ppt_x</p:attrName>
                                            </p:attrNameLst>
                                          </p:cBhvr>
                                          <p:tavLst>
                                            <p:tav tm="0">
                                              <p:val>
                                                <p:strVal val="#ppt_x"/>
                                              </p:val>
                                            </p:tav>
                                            <p:tav tm="100000">
                                              <p:val>
                                                <p:strVal val="#ppt_x"/>
                                              </p:val>
                                            </p:tav>
                                          </p:tavLst>
                                        </p:anim>
                                        <p:anim calcmode="lin" valueType="num" p14:bounceEnd="32000">
                                          <p:cBhvr additive="base">
                                            <p:cTn id="68" dur="750" fill="hold"/>
                                            <p:tgtEl>
                                              <p:spTgt spid="21"/>
                                            </p:tgtEl>
                                            <p:attrNameLst>
                                              <p:attrName>ppt_y</p:attrName>
                                            </p:attrNameLst>
                                          </p:cBhvr>
                                          <p:tavLst>
                                            <p:tav tm="0">
                                              <p:val>
                                                <p:strVal val="0-#ppt_h/2"/>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750" fill="hold"/>
                                            <p:tgtEl>
                                              <p:spTgt spid="11"/>
                                            </p:tgtEl>
                                            <p:attrNameLst>
                                              <p:attrName>ppt_x</p:attrName>
                                            </p:attrNameLst>
                                          </p:cBhvr>
                                          <p:tavLst>
                                            <p:tav tm="0">
                                              <p:val>
                                                <p:strVal val="#ppt_x"/>
                                              </p:val>
                                            </p:tav>
                                            <p:tav tm="100000">
                                              <p:val>
                                                <p:strVal val="#ppt_x"/>
                                              </p:val>
                                            </p:tav>
                                          </p:tavLst>
                                        </p:anim>
                                        <p:anim calcmode="lin" valueType="num">
                                          <p:cBhvr additive="base">
                                            <p:cTn id="7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7" grpId="0" uiExpand="1">
            <p:tmplLst>
              <p:tmpl>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3" grpId="0" animBg="1"/>
          <p:bldP spid="14" grpId="0" animBg="1"/>
          <p:bldP spid="15" grpId="0" animBg="1"/>
          <p:bldP spid="16" grpId="0" animBg="1"/>
          <p:bldP spid="17" grpId="0" uiExpand="1" build="p">
            <p:tmplLst>
              <p:tmpl lvl="1">
                <p:tnLst>
                  <p:par>
                    <p:cTn presetID="2" presetClass="entr" presetSubtype="1" fill="hold" nodeType="withEffect" p14:presetBounceEnd="32000">
                      <p:stCondLst>
                        <p:cond delay="0"/>
                      </p:stCondLst>
                      <p:childTnLst>
                        <p:set>
                          <p:cBhvr>
                            <p:cTn dur="1" fill="hold">
                              <p:stCondLst>
                                <p:cond delay="0"/>
                              </p:stCondLst>
                            </p:cTn>
                            <p:tgtEl>
                              <p:spTgt spid="17"/>
                            </p:tgtEl>
                            <p:attrNameLst>
                              <p:attrName>style.visibility</p:attrName>
                            </p:attrNameLst>
                          </p:cBhvr>
                          <p:to>
                            <p:strVal val="visible"/>
                          </p:to>
                        </p:set>
                        <p:anim calcmode="lin" valueType="num" p14:bounceEnd="32000">
                          <p:cBhvr additive="base">
                            <p:cTn dur="750" fill="hold"/>
                            <p:tgtEl>
                              <p:spTgt spid="17"/>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7"/>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8" grpId="0" uiExpand="1" build="p">
            <p:tmplLst>
              <p:tmpl lvl="1">
                <p:tnLst>
                  <p:par>
                    <p:cTn presetID="2" presetClass="entr" presetSubtype="1" fill="hold" nodeType="withEffect" p14:presetBounceEnd="32000">
                      <p:stCondLst>
                        <p:cond delay="0"/>
                      </p:stCondLst>
                      <p:childTnLst>
                        <p:set>
                          <p:cBhvr>
                            <p:cTn dur="1" fill="hold">
                              <p:stCondLst>
                                <p:cond delay="0"/>
                              </p:stCondLst>
                            </p:cTn>
                            <p:tgtEl>
                              <p:spTgt spid="18"/>
                            </p:tgtEl>
                            <p:attrNameLst>
                              <p:attrName>style.visibility</p:attrName>
                            </p:attrNameLst>
                          </p:cBhvr>
                          <p:to>
                            <p:strVal val="visible"/>
                          </p:to>
                        </p:set>
                        <p:anim calcmode="lin" valueType="num" p14:bounceEnd="32000">
                          <p:cBhvr additive="base">
                            <p:cTn dur="750" fill="hold"/>
                            <p:tgtEl>
                              <p:spTgt spid="18"/>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8"/>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1" fill="hold" nodeType="withEffect" p14:presetBounceEnd="32000">
                      <p:stCondLst>
                        <p:cond delay="0"/>
                      </p:stCondLst>
                      <p:childTnLst>
                        <p:set>
                          <p:cBhvr>
                            <p:cTn dur="1" fill="hold">
                              <p:stCondLst>
                                <p:cond delay="0"/>
                              </p:stCondLst>
                            </p:cTn>
                            <p:tgtEl>
                              <p:spTgt spid="19"/>
                            </p:tgtEl>
                            <p:attrNameLst>
                              <p:attrName>style.visibility</p:attrName>
                            </p:attrNameLst>
                          </p:cBhvr>
                          <p:to>
                            <p:strVal val="visible"/>
                          </p:to>
                        </p:set>
                        <p:anim calcmode="lin" valueType="num" p14:bounceEnd="32000">
                          <p:cBhvr additive="base">
                            <p:cTn dur="750" fill="hold"/>
                            <p:tgtEl>
                              <p:spTgt spid="19"/>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fill="hold" nodeType="withEffect" p14:presetBounceEnd="32000">
                      <p:stCondLst>
                        <p:cond delay="0"/>
                      </p:stCondLst>
                      <p:childTnLst>
                        <p:set>
                          <p:cBhvr>
                            <p:cTn dur="1" fill="hold">
                              <p:stCondLst>
                                <p:cond delay="0"/>
                              </p:stCondLst>
                            </p:cTn>
                            <p:tgtEl>
                              <p:spTgt spid="20"/>
                            </p:tgtEl>
                            <p:attrNameLst>
                              <p:attrName>style.visibility</p:attrName>
                            </p:attrNameLst>
                          </p:cBhvr>
                          <p:to>
                            <p:strVal val="visible"/>
                          </p:to>
                        </p:set>
                        <p:anim calcmode="lin" valueType="num" p14:bounceEnd="32000">
                          <p:cBhvr additive="base">
                            <p:cTn dur="750" fill="hold"/>
                            <p:tgtEl>
                              <p:spTgt spid="20"/>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fill="hold" nodeType="withEffect" p14:presetBounceEnd="32000">
                      <p:stCondLst>
                        <p:cond delay="0"/>
                      </p:stCondLst>
                      <p:childTnLst>
                        <p:set>
                          <p:cBhvr>
                            <p:cTn dur="1" fill="hold">
                              <p:stCondLst>
                                <p:cond delay="0"/>
                              </p:stCondLst>
                            </p:cTn>
                            <p:tgtEl>
                              <p:spTgt spid="21"/>
                            </p:tgtEl>
                            <p:attrNameLst>
                              <p:attrName>style.visibility</p:attrName>
                            </p:attrNameLst>
                          </p:cBhvr>
                          <p:to>
                            <p:strVal val="visible"/>
                          </p:to>
                        </p:set>
                        <p:anim calcmode="lin" valueType="num" p14:bounceEnd="32000">
                          <p:cBhvr additive="base">
                            <p:cTn dur="750" fill="hold"/>
                            <p:tgtEl>
                              <p:spTgt spid="21"/>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750" fill="hold"/>
                                            <p:tgtEl>
                                              <p:spTgt spid="12"/>
                                            </p:tgtEl>
                                            <p:attrNameLst>
                                              <p:attrName>ppt_x</p:attrName>
                                            </p:attrNameLst>
                                          </p:cBhvr>
                                          <p:tavLst>
                                            <p:tav tm="0">
                                              <p:val>
                                                <p:strVal val="#ppt_x"/>
                                              </p:val>
                                            </p:tav>
                                            <p:tav tm="100000">
                                              <p:val>
                                                <p:strVal val="#ppt_x"/>
                                              </p:val>
                                            </p:tav>
                                          </p:tavLst>
                                        </p:anim>
                                        <p:anim calcmode="lin" valueType="num">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cBhvr additive="base">
                                            <p:cTn id="11"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17">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ppt_x"/>
                                              </p:val>
                                            </p:tav>
                                            <p:tav tm="100000">
                                              <p:val>
                                                <p:strVal val="#ppt_x"/>
                                              </p:val>
                                            </p:tav>
                                          </p:tavLst>
                                        </p:anim>
                                        <p:anim calcmode="lin" valueType="num">
                                          <p:cBhvr additive="base">
                                            <p:cTn id="16" dur="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750" fill="hold"/>
                                            <p:tgtEl>
                                              <p:spTgt spid="13"/>
                                            </p:tgtEl>
                                            <p:attrNameLst>
                                              <p:attrName>ppt_x</p:attrName>
                                            </p:attrNameLst>
                                          </p:cBhvr>
                                          <p:tavLst>
                                            <p:tav tm="0">
                                              <p:val>
                                                <p:strVal val="#ppt_x"/>
                                              </p:val>
                                            </p:tav>
                                            <p:tav tm="100000">
                                              <p:val>
                                                <p:strVal val="#ppt_x"/>
                                              </p:val>
                                            </p:tav>
                                          </p:tavLst>
                                        </p:anim>
                                        <p:anim calcmode="lin" valueType="num">
                                          <p:cBhvr additive="base">
                                            <p:cTn id="22" dur="75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6" dur="750" fill="hold"/>
                                            <p:tgtEl>
                                              <p:spTgt spid="18">
                                                <p:txEl>
                                                  <p:pRg st="0" end="0"/>
                                                </p:txEl>
                                              </p:spTgt>
                                            </p:tgtEl>
                                            <p:attrNameLst>
                                              <p:attrName>ppt_y</p:attrName>
                                            </p:attrNameLst>
                                          </p:cBhvr>
                                          <p:tavLst>
                                            <p:tav tm="0">
                                              <p:val>
                                                <p:strVal val="0-#ppt_h/2"/>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ppt_x"/>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decel="10000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750" fill="hold"/>
                                            <p:tgtEl>
                                              <p:spTgt spid="16"/>
                                            </p:tgtEl>
                                            <p:attrNameLst>
                                              <p:attrName>ppt_x</p:attrName>
                                            </p:attrNameLst>
                                          </p:cBhvr>
                                          <p:tavLst>
                                            <p:tav tm="0">
                                              <p:val>
                                                <p:strVal val="#ppt_x"/>
                                              </p:val>
                                            </p:tav>
                                            <p:tav tm="100000">
                                              <p:val>
                                                <p:strVal val="#ppt_x"/>
                                              </p:val>
                                            </p:tav>
                                          </p:tavLst>
                                        </p:anim>
                                        <p:anim calcmode="lin" valueType="num">
                                          <p:cBhvr additive="base">
                                            <p:cTn id="36" dur="75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750" fill="hold"/>
                                            <p:tgtEl>
                                              <p:spTgt spid="19"/>
                                            </p:tgtEl>
                                            <p:attrNameLst>
                                              <p:attrName>ppt_x</p:attrName>
                                            </p:attrNameLst>
                                          </p:cBhvr>
                                          <p:tavLst>
                                            <p:tav tm="0">
                                              <p:val>
                                                <p:strVal val="#ppt_x"/>
                                              </p:val>
                                            </p:tav>
                                            <p:tav tm="100000">
                                              <p:val>
                                                <p:strVal val="#ppt_x"/>
                                              </p:val>
                                            </p:tav>
                                          </p:tavLst>
                                        </p:anim>
                                        <p:anim calcmode="lin" valueType="num">
                                          <p:cBhvr additive="base">
                                            <p:cTn id="40" dur="750" fill="hold"/>
                                            <p:tgtEl>
                                              <p:spTgt spid="19"/>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750" fill="hold"/>
                                            <p:tgtEl>
                                              <p:spTgt spid="9"/>
                                            </p:tgtEl>
                                            <p:attrNameLst>
                                              <p:attrName>ppt_x</p:attrName>
                                            </p:attrNameLst>
                                          </p:cBhvr>
                                          <p:tavLst>
                                            <p:tav tm="0">
                                              <p:val>
                                                <p:strVal val="#ppt_x"/>
                                              </p:val>
                                            </p:tav>
                                            <p:tav tm="100000">
                                              <p:val>
                                                <p:strVal val="#ppt_x"/>
                                              </p:val>
                                            </p:tav>
                                          </p:tavLst>
                                        </p:anim>
                                        <p:anim calcmode="lin" valueType="num">
                                          <p:cBhvr additive="base">
                                            <p:cTn id="4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decel="10000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750" fill="hold"/>
                                            <p:tgtEl>
                                              <p:spTgt spid="14"/>
                                            </p:tgtEl>
                                            <p:attrNameLst>
                                              <p:attrName>ppt_x</p:attrName>
                                            </p:attrNameLst>
                                          </p:cBhvr>
                                          <p:tavLst>
                                            <p:tav tm="0">
                                              <p:val>
                                                <p:strVal val="#ppt_x"/>
                                              </p:val>
                                            </p:tav>
                                            <p:tav tm="100000">
                                              <p:val>
                                                <p:strVal val="#ppt_x"/>
                                              </p:val>
                                            </p:tav>
                                          </p:tavLst>
                                        </p:anim>
                                        <p:anim calcmode="lin" valueType="num">
                                          <p:cBhvr additive="base">
                                            <p:cTn id="50" dur="75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1"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750" fill="hold"/>
                                            <p:tgtEl>
                                              <p:spTgt spid="20"/>
                                            </p:tgtEl>
                                            <p:attrNameLst>
                                              <p:attrName>ppt_x</p:attrName>
                                            </p:attrNameLst>
                                          </p:cBhvr>
                                          <p:tavLst>
                                            <p:tav tm="0">
                                              <p:val>
                                                <p:strVal val="#ppt_x"/>
                                              </p:val>
                                            </p:tav>
                                            <p:tav tm="100000">
                                              <p:val>
                                                <p:strVal val="#ppt_x"/>
                                              </p:val>
                                            </p:tav>
                                          </p:tavLst>
                                        </p:anim>
                                        <p:anim calcmode="lin" valueType="num">
                                          <p:cBhvr additive="base">
                                            <p:cTn id="54" dur="750" fill="hold"/>
                                            <p:tgtEl>
                                              <p:spTgt spid="20"/>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750" fill="hold"/>
                                            <p:tgtEl>
                                              <p:spTgt spid="10"/>
                                            </p:tgtEl>
                                            <p:attrNameLst>
                                              <p:attrName>ppt_x</p:attrName>
                                            </p:attrNameLst>
                                          </p:cBhvr>
                                          <p:tavLst>
                                            <p:tav tm="0">
                                              <p:val>
                                                <p:strVal val="#ppt_x"/>
                                              </p:val>
                                            </p:tav>
                                            <p:tav tm="100000">
                                              <p:val>
                                                <p:strVal val="#ppt_x"/>
                                              </p:val>
                                            </p:tav>
                                          </p:tavLst>
                                        </p:anim>
                                        <p:anim calcmode="lin" valueType="num">
                                          <p:cBhvr additive="base">
                                            <p:cTn id="5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decel="10000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750" fill="hold"/>
                                            <p:tgtEl>
                                              <p:spTgt spid="15"/>
                                            </p:tgtEl>
                                            <p:attrNameLst>
                                              <p:attrName>ppt_x</p:attrName>
                                            </p:attrNameLst>
                                          </p:cBhvr>
                                          <p:tavLst>
                                            <p:tav tm="0">
                                              <p:val>
                                                <p:strVal val="#ppt_x"/>
                                              </p:val>
                                            </p:tav>
                                            <p:tav tm="100000">
                                              <p:val>
                                                <p:strVal val="#ppt_x"/>
                                              </p:val>
                                            </p:tav>
                                          </p:tavLst>
                                        </p:anim>
                                        <p:anim calcmode="lin" valueType="num">
                                          <p:cBhvr additive="base">
                                            <p:cTn id="64" dur="75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1"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750" fill="hold"/>
                                            <p:tgtEl>
                                              <p:spTgt spid="21"/>
                                            </p:tgtEl>
                                            <p:attrNameLst>
                                              <p:attrName>ppt_x</p:attrName>
                                            </p:attrNameLst>
                                          </p:cBhvr>
                                          <p:tavLst>
                                            <p:tav tm="0">
                                              <p:val>
                                                <p:strVal val="#ppt_x"/>
                                              </p:val>
                                            </p:tav>
                                            <p:tav tm="100000">
                                              <p:val>
                                                <p:strVal val="#ppt_x"/>
                                              </p:val>
                                            </p:tav>
                                          </p:tavLst>
                                        </p:anim>
                                        <p:anim calcmode="lin" valueType="num">
                                          <p:cBhvr additive="base">
                                            <p:cTn id="68" dur="750" fill="hold"/>
                                            <p:tgtEl>
                                              <p:spTgt spid="21"/>
                                            </p:tgtEl>
                                            <p:attrNameLst>
                                              <p:attrName>ppt_y</p:attrName>
                                            </p:attrNameLst>
                                          </p:cBhvr>
                                          <p:tavLst>
                                            <p:tav tm="0">
                                              <p:val>
                                                <p:strVal val="0-#ppt_h/2"/>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750" fill="hold"/>
                                            <p:tgtEl>
                                              <p:spTgt spid="11"/>
                                            </p:tgtEl>
                                            <p:attrNameLst>
                                              <p:attrName>ppt_x</p:attrName>
                                            </p:attrNameLst>
                                          </p:cBhvr>
                                          <p:tavLst>
                                            <p:tav tm="0">
                                              <p:val>
                                                <p:strVal val="#ppt_x"/>
                                              </p:val>
                                            </p:tav>
                                            <p:tav tm="100000">
                                              <p:val>
                                                <p:strVal val="#ppt_x"/>
                                              </p:val>
                                            </p:tav>
                                          </p:tavLst>
                                        </p:anim>
                                        <p:anim calcmode="lin" valueType="num">
                                          <p:cBhvr additive="base">
                                            <p:cTn id="7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7" grpId="0" uiExpand="1">
            <p:tmplLst>
              <p:tmpl>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3" grpId="0" animBg="1"/>
          <p:bldP spid="14" grpId="0" animBg="1"/>
          <p:bldP spid="15" grpId="0" animBg="1"/>
          <p:bldP spid="16" grpId="0" animBg="1"/>
          <p:bldP spid="17" grpId="0" uiExpand="1" build="p">
            <p:tmplLst>
              <p:tmpl lvl="1">
                <p:tnLst>
                  <p:par>
                    <p:cTn presetID="2" presetClass="entr" presetSubtype="1"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8" grpId="0" uiExpand="1" build="p">
            <p:tmplLst>
              <p:tmpl lvl="1">
                <p:tnLst>
                  <p:par>
                    <p:cTn presetID="2" presetClass="entr" presetSubtype="1"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1"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a:t>Click icon to add picture</a:t>
            </a:r>
            <a:endParaRPr lang="en-US" dirty="0"/>
          </a:p>
        </p:txBody>
      </p:sp>
      <p:sp>
        <p:nvSpPr>
          <p:cNvPr id="4" name="Slide Number Placeholder 5"/>
          <p:cNvSpPr>
            <a:spLocks noGrp="1"/>
          </p:cNvSpPr>
          <p:nvPr>
            <p:ph type="sldNum" sz="quarter" idx="4"/>
          </p:nvPr>
        </p:nvSpPr>
        <p:spPr>
          <a:xfrm>
            <a:off x="11837561" y="6484937"/>
            <a:ext cx="387743" cy="365125"/>
          </a:xfrm>
          <a:prstGeom prst="rect">
            <a:avLst/>
          </a:prstGeom>
        </p:spPr>
        <p:txBody>
          <a:bodyPr vert="horz" lIns="91440" tIns="45720" rIns="91440" bIns="45720" rtlCol="0" anchor="ctr"/>
          <a:lstStyle>
            <a:lvl1pPr algn="r">
              <a:defRPr sz="1100">
                <a:solidFill>
                  <a:schemeClr val="bg1"/>
                </a:solidFill>
              </a:defRPr>
            </a:lvl1pPr>
          </a:lstStyle>
          <a:p>
            <a:fld id="{5AE1514C-5E56-4738-A1FF-4B1CFD2A3E36}" type="slidenum">
              <a:rPr lang="en-US" smtClean="0"/>
              <a:pPr/>
              <a:t>‹#›</a:t>
            </a:fld>
            <a:endParaRPr lang="en-US"/>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9" name="Text Placeholder 6"/>
          <p:cNvSpPr>
            <a:spLocks noGrp="1"/>
          </p:cNvSpPr>
          <p:nvPr>
            <p:ph type="body" sz="quarter" idx="11"/>
          </p:nvPr>
        </p:nvSpPr>
        <p:spPr>
          <a:xfrm>
            <a:off x="0" y="3429000"/>
            <a:ext cx="6096000" cy="2594043"/>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spcAft>
                <a:spcPts val="600"/>
              </a:spcAft>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2"/>
          <p:cNvSpPr>
            <a:spLocks noGrp="1"/>
          </p:cNvSpPr>
          <p:nvPr>
            <p:ph type="body" sz="quarter" idx="19"/>
          </p:nvPr>
        </p:nvSpPr>
        <p:spPr>
          <a:xfrm>
            <a:off x="0" y="1554163"/>
            <a:ext cx="6096000" cy="548957"/>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a:t>Edit Master text styles</a:t>
            </a:r>
          </a:p>
        </p:txBody>
      </p:sp>
      <p:sp>
        <p:nvSpPr>
          <p:cNvPr id="12" name="Slide Number Placeholder 7"/>
          <p:cNvSpPr txBox="1">
            <a:spLocks/>
          </p:cNvSpPr>
          <p:nvPr userDrawn="1"/>
        </p:nvSpPr>
        <p:spPr>
          <a:xfrm>
            <a:off x="10343911" y="6498718"/>
            <a:ext cx="523406" cy="365125"/>
          </a:xfrm>
          <a:prstGeom prst="rect">
            <a:avLst/>
          </a:prstGeom>
        </p:spPr>
        <p:txBody>
          <a:bodyPr vert="horz" wrap="none" lIns="91440" tIns="45720" rIns="91440" bIns="45720" rtlCol="0" anchor="ctr"/>
          <a:lstStyle>
            <a:defPPr>
              <a:defRPr lang="en-US"/>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97E989-D798-4C62-8E93-3D2D613C2488}"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11770114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1139767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D18D4D8-5145-46F0-93DB-25198069AF7E}" type="datetimeFigureOut">
              <a:rPr lang="en-US" smtClean="0"/>
              <a:pPr>
                <a:defRPr/>
              </a:pPr>
              <a:t>8/3/2026</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3054ED3E-A2E4-4880-9D34-86C542B2ED28}" type="slidenum">
              <a:rPr lang="en-US" altLang="en-US" smtClean="0"/>
              <a:pPr/>
              <a:t>‹#›</a:t>
            </a:fld>
            <a:endParaRPr lang="en-US" altLang="en-US"/>
          </a:p>
        </p:txBody>
      </p:sp>
    </p:spTree>
    <p:extLst>
      <p:ext uri="{BB962C8B-B14F-4D97-AF65-F5344CB8AC3E}">
        <p14:creationId xmlns:p14="http://schemas.microsoft.com/office/powerpoint/2010/main" val="39040965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Tree>
    <p:extLst>
      <p:ext uri="{BB962C8B-B14F-4D97-AF65-F5344CB8AC3E}">
        <p14:creationId xmlns:p14="http://schemas.microsoft.com/office/powerpoint/2010/main" val="17345016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8_Title,  5 Pillars smaller text">
    <p:spTree>
      <p:nvGrpSpPr>
        <p:cNvPr id="1" name=""/>
        <p:cNvGrpSpPr/>
        <p:nvPr/>
      </p:nvGrpSpPr>
      <p:grpSpPr>
        <a:xfrm>
          <a:off x="0" y="0"/>
          <a:ext cx="0" cy="0"/>
          <a:chOff x="0" y="0"/>
          <a:chExt cx="0" cy="0"/>
        </a:xfrm>
      </p:grpSpPr>
      <p:sp>
        <p:nvSpPr>
          <p:cNvPr id="4" name="Rectangle 3"/>
          <p:cNvSpPr/>
          <p:nvPr/>
        </p:nvSpPr>
        <p:spPr>
          <a:xfrm>
            <a:off x="0" y="0"/>
            <a:ext cx="12192000" cy="1214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04800" y="2598127"/>
            <a:ext cx="3714704" cy="2524794"/>
          </a:xfrm>
        </p:spPr>
        <p:txBody>
          <a:bodyPr lIns="91440" rIns="91440"/>
          <a:lstStyle>
            <a:lvl1pPr algn="ctr">
              <a:spcAft>
                <a:spcPts val="3000"/>
              </a:spcAft>
              <a:defRPr sz="24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4"/>
          </p:nvPr>
        </p:nvSpPr>
        <p:spPr>
          <a:xfrm>
            <a:off x="4168631" y="2598127"/>
            <a:ext cx="3840480" cy="2524794"/>
          </a:xfrm>
        </p:spPr>
        <p:txBody>
          <a:bodyPr lIns="91440" rIns="91440"/>
          <a:lstStyle>
            <a:lvl1pPr algn="ctr">
              <a:defRPr lang="en-US" sz="2400" kern="1200" dirty="0">
                <a:gradFill>
                  <a:gsLst>
                    <a:gs pos="15000">
                      <a:schemeClr val="tx2"/>
                    </a:gs>
                    <a:gs pos="47000">
                      <a:schemeClr val="tx2"/>
                    </a:gs>
                  </a:gsLst>
                  <a:lin ang="5400000" scaled="1"/>
                </a:gradFill>
                <a:latin typeface="Segoe UI Semilight" panose="020B0402040204020203" pitchFamily="34" charset="0"/>
                <a:ea typeface="+mn-ea"/>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spcAft>
                <a:spcPts val="3000"/>
              </a:spcAft>
              <a:buFont typeface="Arial" panose="020B0604020202020204" pitchFamily="34" charset="0"/>
              <a:buNone/>
            </a:pPr>
            <a:r>
              <a:rPr lang="en-US"/>
              <a:t>Edit Master text styles</a:t>
            </a:r>
          </a:p>
          <a:p>
            <a:pPr marL="0" lvl="1" indent="0" algn="ctr" defTabSz="914400" rtl="0" eaLnBrk="1" latinLnBrk="0" hangingPunct="1">
              <a:lnSpc>
                <a:spcPct val="90000"/>
              </a:lnSpc>
              <a:spcBef>
                <a:spcPts val="1000"/>
              </a:spcBef>
              <a:spcAft>
                <a:spcPts val="3000"/>
              </a:spcAft>
              <a:buFont typeface="Arial" panose="020B0604020202020204" pitchFamily="34" charset="0"/>
              <a:buNone/>
            </a:pPr>
            <a:r>
              <a:rPr lang="en-US"/>
              <a:t>Second level</a:t>
            </a:r>
          </a:p>
          <a:p>
            <a:pPr marL="0" lvl="2" indent="0" algn="ctr" defTabSz="914400" rtl="0" eaLnBrk="1" latinLnBrk="0" hangingPunct="1">
              <a:lnSpc>
                <a:spcPct val="90000"/>
              </a:lnSpc>
              <a:spcBef>
                <a:spcPts val="1000"/>
              </a:spcBef>
              <a:spcAft>
                <a:spcPts val="3000"/>
              </a:spcAft>
              <a:buFont typeface="Arial" panose="020B0604020202020204" pitchFamily="34" charset="0"/>
              <a:buNone/>
            </a:pPr>
            <a:r>
              <a:rPr lang="en-US"/>
              <a:t>Third level</a:t>
            </a:r>
          </a:p>
          <a:p>
            <a:pPr marL="0" lvl="3" indent="0" algn="ctr" defTabSz="914400" rtl="0" eaLnBrk="1" latinLnBrk="0" hangingPunct="1">
              <a:lnSpc>
                <a:spcPct val="90000"/>
              </a:lnSpc>
              <a:spcBef>
                <a:spcPts val="1000"/>
              </a:spcBef>
              <a:spcAft>
                <a:spcPts val="3000"/>
              </a:spcAft>
              <a:buFont typeface="Arial" panose="020B0604020202020204" pitchFamily="34" charset="0"/>
              <a:buNone/>
            </a:pPr>
            <a:r>
              <a:rPr lang="en-US"/>
              <a:t>Fourth level</a:t>
            </a:r>
          </a:p>
          <a:p>
            <a:pPr marL="0" lvl="4" indent="0" algn="ctr" defTabSz="914400" rtl="0" eaLnBrk="1" latinLnBrk="0" hangingPunct="1">
              <a:lnSpc>
                <a:spcPct val="90000"/>
              </a:lnSpc>
              <a:spcBef>
                <a:spcPts val="1000"/>
              </a:spcBef>
              <a:spcAft>
                <a:spcPts val="3000"/>
              </a:spcAft>
              <a:buFont typeface="Arial" panose="020B0604020202020204" pitchFamily="34" charset="0"/>
              <a:buNone/>
            </a:pPr>
            <a:r>
              <a:rPr lang="en-US"/>
              <a:t>Fifth level</a:t>
            </a:r>
            <a:endParaRPr lang="en-US" dirty="0"/>
          </a:p>
        </p:txBody>
      </p:sp>
      <p:sp>
        <p:nvSpPr>
          <p:cNvPr id="9" name="Content Placeholder 2"/>
          <p:cNvSpPr>
            <a:spLocks noGrp="1"/>
          </p:cNvSpPr>
          <p:nvPr>
            <p:ph idx="15"/>
          </p:nvPr>
        </p:nvSpPr>
        <p:spPr>
          <a:xfrm>
            <a:off x="8158238" y="2598127"/>
            <a:ext cx="3773077" cy="2524794"/>
          </a:xfrm>
        </p:spPr>
        <p:txBody>
          <a:bodyPr lIns="91440" rIns="91440"/>
          <a:lstStyle>
            <a:lvl1pPr algn="ctr">
              <a:defRPr lang="en-US" sz="2400" kern="1200" dirty="0">
                <a:gradFill>
                  <a:gsLst>
                    <a:gs pos="15000">
                      <a:schemeClr val="tx2"/>
                    </a:gs>
                    <a:gs pos="47000">
                      <a:schemeClr val="tx2"/>
                    </a:gs>
                  </a:gsLst>
                  <a:lin ang="5400000" scaled="1"/>
                </a:gradFill>
                <a:latin typeface="Segoe UI Semilight" panose="020B0402040204020203" pitchFamily="34" charset="0"/>
                <a:ea typeface="+mn-ea"/>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spcAft>
                <a:spcPts val="3000"/>
              </a:spcAft>
              <a:buFont typeface="Arial" panose="020B0604020202020204" pitchFamily="34" charset="0"/>
              <a:buNone/>
            </a:pPr>
            <a:r>
              <a:rPr lang="en-US"/>
              <a:t>Edit Master text styles</a:t>
            </a:r>
          </a:p>
          <a:p>
            <a:pPr marL="0" lvl="1" indent="0" algn="ctr" defTabSz="914400" rtl="0" eaLnBrk="1" latinLnBrk="0" hangingPunct="1">
              <a:lnSpc>
                <a:spcPct val="90000"/>
              </a:lnSpc>
              <a:spcBef>
                <a:spcPts val="1000"/>
              </a:spcBef>
              <a:spcAft>
                <a:spcPts val="3000"/>
              </a:spcAft>
              <a:buFont typeface="Arial" panose="020B0604020202020204" pitchFamily="34" charset="0"/>
              <a:buNone/>
            </a:pPr>
            <a:r>
              <a:rPr lang="en-US"/>
              <a:t>Second level</a:t>
            </a:r>
          </a:p>
          <a:p>
            <a:pPr marL="0" lvl="2" indent="0" algn="ctr" defTabSz="914400" rtl="0" eaLnBrk="1" latinLnBrk="0" hangingPunct="1">
              <a:lnSpc>
                <a:spcPct val="90000"/>
              </a:lnSpc>
              <a:spcBef>
                <a:spcPts val="1000"/>
              </a:spcBef>
              <a:spcAft>
                <a:spcPts val="3000"/>
              </a:spcAft>
              <a:buFont typeface="Arial" panose="020B0604020202020204" pitchFamily="34" charset="0"/>
              <a:buNone/>
            </a:pPr>
            <a:r>
              <a:rPr lang="en-US"/>
              <a:t>Third level</a:t>
            </a:r>
          </a:p>
          <a:p>
            <a:pPr marL="0" lvl="3" indent="0" algn="ctr" defTabSz="914400" rtl="0" eaLnBrk="1" latinLnBrk="0" hangingPunct="1">
              <a:lnSpc>
                <a:spcPct val="90000"/>
              </a:lnSpc>
              <a:spcBef>
                <a:spcPts val="1000"/>
              </a:spcBef>
              <a:spcAft>
                <a:spcPts val="3000"/>
              </a:spcAft>
              <a:buFont typeface="Arial" panose="020B0604020202020204" pitchFamily="34" charset="0"/>
              <a:buNone/>
            </a:pPr>
            <a:r>
              <a:rPr lang="en-US"/>
              <a:t>Fourth level</a:t>
            </a:r>
          </a:p>
          <a:p>
            <a:pPr marL="0" lvl="4" indent="0" algn="ctr" defTabSz="914400" rtl="0" eaLnBrk="1" latinLnBrk="0" hangingPunct="1">
              <a:lnSpc>
                <a:spcPct val="90000"/>
              </a:lnSpc>
              <a:spcBef>
                <a:spcPts val="1000"/>
              </a:spcBef>
              <a:spcAft>
                <a:spcPts val="3000"/>
              </a:spcAft>
              <a:buFont typeface="Arial" panose="020B0604020202020204" pitchFamily="34" charset="0"/>
              <a:buNone/>
            </a:pPr>
            <a:r>
              <a:rPr lang="en-US"/>
              <a:t>Fifth level</a:t>
            </a:r>
            <a:endParaRPr lang="en-US" dirty="0"/>
          </a:p>
        </p:txBody>
      </p:sp>
      <p:sp>
        <p:nvSpPr>
          <p:cNvPr id="11" name="Freeform: Shape 10"/>
          <p:cNvSpPr/>
          <p:nvPr/>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16322" y="339408"/>
            <a:ext cx="2375877" cy="535531"/>
          </a:xfrm>
        </p:spPr>
        <p:txBody>
          <a:bodyPr/>
          <a:lstStyle>
            <a:lvl1pPr algn="ctr">
              <a:defRPr lang="en-US" sz="3200" b="0" i="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a:t>
            </a:r>
          </a:p>
        </p:txBody>
      </p:sp>
      <p:sp>
        <p:nvSpPr>
          <p:cNvPr id="10" name="Text Placeholder 9"/>
          <p:cNvSpPr>
            <a:spLocks noGrp="1"/>
          </p:cNvSpPr>
          <p:nvPr>
            <p:ph type="body" sz="quarter" idx="16"/>
          </p:nvPr>
        </p:nvSpPr>
        <p:spPr>
          <a:xfrm>
            <a:off x="2879003" y="419100"/>
            <a:ext cx="9084398" cy="1370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9B614FE6-1B0E-48DF-9688-1723994C9EE8}"/>
              </a:ext>
            </a:extLst>
          </p:cNvPr>
          <p:cNvSpPr/>
          <p:nvPr userDrawn="1"/>
        </p:nvSpPr>
        <p:spPr>
          <a:xfrm>
            <a:off x="0" y="0"/>
            <a:ext cx="12192000" cy="1214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4BD18CD-A783-43ED-8492-79CA01778C4A}"/>
              </a:ext>
            </a:extLst>
          </p:cNvPr>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73241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Title,  5 Pillars smaller text">
    <p:spTree>
      <p:nvGrpSpPr>
        <p:cNvPr id="1" name=""/>
        <p:cNvGrpSpPr/>
        <p:nvPr/>
      </p:nvGrpSpPr>
      <p:grpSpPr>
        <a:xfrm>
          <a:off x="0" y="0"/>
          <a:ext cx="0" cy="0"/>
          <a:chOff x="0" y="0"/>
          <a:chExt cx="0" cy="0"/>
        </a:xfrm>
      </p:grpSpPr>
      <p:sp>
        <p:nvSpPr>
          <p:cNvPr id="32" name="Content Placeholder 2">
            <a:extLst>
              <a:ext uri="{FF2B5EF4-FFF2-40B4-BE49-F238E27FC236}">
                <a16:creationId xmlns:a16="http://schemas.microsoft.com/office/drawing/2014/main" id="{B958CB79-6E9A-40C3-8DF1-4DF5A4B61361}"/>
              </a:ext>
            </a:extLst>
          </p:cNvPr>
          <p:cNvSpPr>
            <a:spLocks noGrp="1"/>
          </p:cNvSpPr>
          <p:nvPr>
            <p:ph idx="25"/>
          </p:nvPr>
        </p:nvSpPr>
        <p:spPr>
          <a:xfrm>
            <a:off x="10025825" y="3505048"/>
            <a:ext cx="1937576"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a:extLst>
              <a:ext uri="{FF2B5EF4-FFF2-40B4-BE49-F238E27FC236}">
                <a16:creationId xmlns:a16="http://schemas.microsoft.com/office/drawing/2014/main" id="{1C252B28-C225-41A8-BA2B-849DFC2C367E}"/>
              </a:ext>
            </a:extLst>
          </p:cNvPr>
          <p:cNvSpPr>
            <a:spLocks noGrp="1"/>
          </p:cNvSpPr>
          <p:nvPr>
            <p:ph idx="26" hasCustomPrompt="1"/>
          </p:nvPr>
        </p:nvSpPr>
        <p:spPr>
          <a:xfrm>
            <a:off x="10025825" y="2588770"/>
            <a:ext cx="1937576"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cxnSp>
        <p:nvCxnSpPr>
          <p:cNvPr id="5" name="Straight Connector 4">
            <a:extLst>
              <a:ext uri="{FF2B5EF4-FFF2-40B4-BE49-F238E27FC236}">
                <a16:creationId xmlns:a16="http://schemas.microsoft.com/office/drawing/2014/main" id="{92755EBC-D125-4BD5-AC68-540B4FBCF0D8}"/>
              </a:ext>
            </a:extLst>
          </p:cNvPr>
          <p:cNvCxnSpPr>
            <a:cxnSpLocks/>
          </p:cNvCxnSpPr>
          <p:nvPr userDrawn="1"/>
        </p:nvCxnSpPr>
        <p:spPr>
          <a:xfrm>
            <a:off x="10191392" y="3429000"/>
            <a:ext cx="1624953"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85" name="Content Placeholder 2">
            <a:extLst>
              <a:ext uri="{FF2B5EF4-FFF2-40B4-BE49-F238E27FC236}">
                <a16:creationId xmlns:a16="http://schemas.microsoft.com/office/drawing/2014/main" id="{7D3B5DF0-3739-446F-8D9D-8F9DF489CA9B}"/>
              </a:ext>
            </a:extLst>
          </p:cNvPr>
          <p:cNvSpPr>
            <a:spLocks noGrp="1"/>
          </p:cNvSpPr>
          <p:nvPr>
            <p:ph idx="27"/>
          </p:nvPr>
        </p:nvSpPr>
        <p:spPr>
          <a:xfrm>
            <a:off x="8046427" y="3505048"/>
            <a:ext cx="1937576"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6" name="Content Placeholder 2">
            <a:extLst>
              <a:ext uri="{FF2B5EF4-FFF2-40B4-BE49-F238E27FC236}">
                <a16:creationId xmlns:a16="http://schemas.microsoft.com/office/drawing/2014/main" id="{1506B1E4-776E-42E6-8178-BF17C3736531}"/>
              </a:ext>
            </a:extLst>
          </p:cNvPr>
          <p:cNvSpPr>
            <a:spLocks noGrp="1"/>
          </p:cNvSpPr>
          <p:nvPr>
            <p:ph idx="28" hasCustomPrompt="1"/>
          </p:nvPr>
        </p:nvSpPr>
        <p:spPr>
          <a:xfrm>
            <a:off x="8046427" y="2588770"/>
            <a:ext cx="1937576"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cxnSp>
        <p:nvCxnSpPr>
          <p:cNvPr id="87" name="Straight Connector 86">
            <a:extLst>
              <a:ext uri="{FF2B5EF4-FFF2-40B4-BE49-F238E27FC236}">
                <a16:creationId xmlns:a16="http://schemas.microsoft.com/office/drawing/2014/main" id="{2FE5B0DA-0595-44F0-A390-C2F9E08D2717}"/>
              </a:ext>
            </a:extLst>
          </p:cNvPr>
          <p:cNvCxnSpPr>
            <a:cxnSpLocks/>
          </p:cNvCxnSpPr>
          <p:nvPr userDrawn="1"/>
        </p:nvCxnSpPr>
        <p:spPr>
          <a:xfrm>
            <a:off x="8211994" y="3429000"/>
            <a:ext cx="1624953"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88" name="Content Placeholder 2">
            <a:extLst>
              <a:ext uri="{FF2B5EF4-FFF2-40B4-BE49-F238E27FC236}">
                <a16:creationId xmlns:a16="http://schemas.microsoft.com/office/drawing/2014/main" id="{6A4D183A-920D-45CF-9F24-07069AD70A58}"/>
              </a:ext>
            </a:extLst>
          </p:cNvPr>
          <p:cNvSpPr>
            <a:spLocks noGrp="1"/>
          </p:cNvSpPr>
          <p:nvPr>
            <p:ph idx="29"/>
          </p:nvPr>
        </p:nvSpPr>
        <p:spPr>
          <a:xfrm>
            <a:off x="6085540" y="3505048"/>
            <a:ext cx="1937576"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9" name="Content Placeholder 2">
            <a:extLst>
              <a:ext uri="{FF2B5EF4-FFF2-40B4-BE49-F238E27FC236}">
                <a16:creationId xmlns:a16="http://schemas.microsoft.com/office/drawing/2014/main" id="{92BE302D-BD42-437F-AA0D-AAAA93C8A2E8}"/>
              </a:ext>
            </a:extLst>
          </p:cNvPr>
          <p:cNvSpPr>
            <a:spLocks noGrp="1"/>
          </p:cNvSpPr>
          <p:nvPr>
            <p:ph idx="30" hasCustomPrompt="1"/>
          </p:nvPr>
        </p:nvSpPr>
        <p:spPr>
          <a:xfrm>
            <a:off x="6085540" y="2588770"/>
            <a:ext cx="1937576"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cxnSp>
        <p:nvCxnSpPr>
          <p:cNvPr id="90" name="Straight Connector 89">
            <a:extLst>
              <a:ext uri="{FF2B5EF4-FFF2-40B4-BE49-F238E27FC236}">
                <a16:creationId xmlns:a16="http://schemas.microsoft.com/office/drawing/2014/main" id="{48829E65-8F00-4DB8-9023-0C7FA88D2512}"/>
              </a:ext>
            </a:extLst>
          </p:cNvPr>
          <p:cNvCxnSpPr>
            <a:cxnSpLocks/>
          </p:cNvCxnSpPr>
          <p:nvPr userDrawn="1"/>
        </p:nvCxnSpPr>
        <p:spPr>
          <a:xfrm>
            <a:off x="6251107" y="3429000"/>
            <a:ext cx="1624953"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91" name="Content Placeholder 2">
            <a:extLst>
              <a:ext uri="{FF2B5EF4-FFF2-40B4-BE49-F238E27FC236}">
                <a16:creationId xmlns:a16="http://schemas.microsoft.com/office/drawing/2014/main" id="{C8650AC3-61C2-4D59-B89E-25430C4E7FE6}"/>
              </a:ext>
            </a:extLst>
          </p:cNvPr>
          <p:cNvSpPr>
            <a:spLocks noGrp="1"/>
          </p:cNvSpPr>
          <p:nvPr>
            <p:ph idx="31"/>
          </p:nvPr>
        </p:nvSpPr>
        <p:spPr>
          <a:xfrm>
            <a:off x="4147964" y="3504253"/>
            <a:ext cx="1937576"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2" name="Content Placeholder 2">
            <a:extLst>
              <a:ext uri="{FF2B5EF4-FFF2-40B4-BE49-F238E27FC236}">
                <a16:creationId xmlns:a16="http://schemas.microsoft.com/office/drawing/2014/main" id="{65EF005C-F95A-4D74-BA20-A4E3FD1BD4DC}"/>
              </a:ext>
            </a:extLst>
          </p:cNvPr>
          <p:cNvSpPr>
            <a:spLocks noGrp="1"/>
          </p:cNvSpPr>
          <p:nvPr>
            <p:ph idx="32" hasCustomPrompt="1"/>
          </p:nvPr>
        </p:nvSpPr>
        <p:spPr>
          <a:xfrm>
            <a:off x="4147964" y="2587975"/>
            <a:ext cx="1937576"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cxnSp>
        <p:nvCxnSpPr>
          <p:cNvPr id="93" name="Straight Connector 92">
            <a:extLst>
              <a:ext uri="{FF2B5EF4-FFF2-40B4-BE49-F238E27FC236}">
                <a16:creationId xmlns:a16="http://schemas.microsoft.com/office/drawing/2014/main" id="{C54E5E9F-6EE6-449C-BA87-DE1E5DFD1ECB}"/>
              </a:ext>
            </a:extLst>
          </p:cNvPr>
          <p:cNvCxnSpPr>
            <a:cxnSpLocks/>
          </p:cNvCxnSpPr>
          <p:nvPr userDrawn="1"/>
        </p:nvCxnSpPr>
        <p:spPr>
          <a:xfrm>
            <a:off x="4313531" y="3428205"/>
            <a:ext cx="1624953"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94" name="Content Placeholder 2">
            <a:extLst>
              <a:ext uri="{FF2B5EF4-FFF2-40B4-BE49-F238E27FC236}">
                <a16:creationId xmlns:a16="http://schemas.microsoft.com/office/drawing/2014/main" id="{1F0A31BF-4C4C-4A9D-9D36-482DD54C88E2}"/>
              </a:ext>
            </a:extLst>
          </p:cNvPr>
          <p:cNvSpPr>
            <a:spLocks noGrp="1"/>
          </p:cNvSpPr>
          <p:nvPr>
            <p:ph idx="33"/>
          </p:nvPr>
        </p:nvSpPr>
        <p:spPr>
          <a:xfrm>
            <a:off x="2168566" y="3504253"/>
            <a:ext cx="1937576"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5" name="Content Placeholder 2">
            <a:extLst>
              <a:ext uri="{FF2B5EF4-FFF2-40B4-BE49-F238E27FC236}">
                <a16:creationId xmlns:a16="http://schemas.microsoft.com/office/drawing/2014/main" id="{9FF3CD1D-4517-4604-A5B4-A85F36DA1C0B}"/>
              </a:ext>
            </a:extLst>
          </p:cNvPr>
          <p:cNvSpPr>
            <a:spLocks noGrp="1"/>
          </p:cNvSpPr>
          <p:nvPr>
            <p:ph idx="34" hasCustomPrompt="1"/>
          </p:nvPr>
        </p:nvSpPr>
        <p:spPr>
          <a:xfrm>
            <a:off x="2168566" y="2587975"/>
            <a:ext cx="1937576"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cxnSp>
        <p:nvCxnSpPr>
          <p:cNvPr id="96" name="Straight Connector 95">
            <a:extLst>
              <a:ext uri="{FF2B5EF4-FFF2-40B4-BE49-F238E27FC236}">
                <a16:creationId xmlns:a16="http://schemas.microsoft.com/office/drawing/2014/main" id="{F43D4307-1FDD-43BB-8B76-7EC3933B7ED5}"/>
              </a:ext>
            </a:extLst>
          </p:cNvPr>
          <p:cNvCxnSpPr>
            <a:cxnSpLocks/>
          </p:cNvCxnSpPr>
          <p:nvPr userDrawn="1"/>
        </p:nvCxnSpPr>
        <p:spPr>
          <a:xfrm>
            <a:off x="2334133" y="3428205"/>
            <a:ext cx="1624953"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97" name="Content Placeholder 2">
            <a:extLst>
              <a:ext uri="{FF2B5EF4-FFF2-40B4-BE49-F238E27FC236}">
                <a16:creationId xmlns:a16="http://schemas.microsoft.com/office/drawing/2014/main" id="{6A7E16E7-B7C4-49C2-A16F-E69F7BEB9D78}"/>
              </a:ext>
            </a:extLst>
          </p:cNvPr>
          <p:cNvSpPr>
            <a:spLocks noGrp="1"/>
          </p:cNvSpPr>
          <p:nvPr>
            <p:ph idx="35"/>
          </p:nvPr>
        </p:nvSpPr>
        <p:spPr>
          <a:xfrm>
            <a:off x="207679" y="3504253"/>
            <a:ext cx="1937576"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8" name="Content Placeholder 2">
            <a:extLst>
              <a:ext uri="{FF2B5EF4-FFF2-40B4-BE49-F238E27FC236}">
                <a16:creationId xmlns:a16="http://schemas.microsoft.com/office/drawing/2014/main" id="{30E48A23-3DC3-4CD7-B192-E05CF10F5A30}"/>
              </a:ext>
            </a:extLst>
          </p:cNvPr>
          <p:cNvSpPr>
            <a:spLocks noGrp="1"/>
          </p:cNvSpPr>
          <p:nvPr>
            <p:ph idx="36" hasCustomPrompt="1"/>
          </p:nvPr>
        </p:nvSpPr>
        <p:spPr>
          <a:xfrm>
            <a:off x="207679" y="2587975"/>
            <a:ext cx="1937576"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cxnSp>
        <p:nvCxnSpPr>
          <p:cNvPr id="99" name="Straight Connector 98">
            <a:extLst>
              <a:ext uri="{FF2B5EF4-FFF2-40B4-BE49-F238E27FC236}">
                <a16:creationId xmlns:a16="http://schemas.microsoft.com/office/drawing/2014/main" id="{421DAAC5-700C-4A77-AD49-AAEFCDE13B3E}"/>
              </a:ext>
            </a:extLst>
          </p:cNvPr>
          <p:cNvCxnSpPr>
            <a:cxnSpLocks/>
          </p:cNvCxnSpPr>
          <p:nvPr userDrawn="1"/>
        </p:nvCxnSpPr>
        <p:spPr>
          <a:xfrm>
            <a:off x="373246" y="3428205"/>
            <a:ext cx="1624953"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535217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32000">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14:bounceEnd="32000">
                                          <p:cBhvr additive="base">
                                            <p:cTn id="7" dur="750" fill="hold"/>
                                            <p:tgtEl>
                                              <p:spTgt spid="34"/>
                                            </p:tgtEl>
                                            <p:attrNameLst>
                                              <p:attrName>ppt_x</p:attrName>
                                            </p:attrNameLst>
                                          </p:cBhvr>
                                          <p:tavLst>
                                            <p:tav tm="0">
                                              <p:val>
                                                <p:strVal val="#ppt_x"/>
                                              </p:val>
                                            </p:tav>
                                            <p:tav tm="100000">
                                              <p:val>
                                                <p:strVal val="#ppt_x"/>
                                              </p:val>
                                            </p:tav>
                                          </p:tavLst>
                                        </p:anim>
                                        <p:anim calcmode="lin" valueType="num" p14:bounceEnd="32000">
                                          <p:cBhvr additive="base">
                                            <p:cTn id="8" dur="750" fill="hold"/>
                                            <p:tgtEl>
                                              <p:spTgt spid="3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750" fill="hold"/>
                                            <p:tgtEl>
                                              <p:spTgt spid="32"/>
                                            </p:tgtEl>
                                            <p:attrNameLst>
                                              <p:attrName>ppt_x</p:attrName>
                                            </p:attrNameLst>
                                          </p:cBhvr>
                                          <p:tavLst>
                                            <p:tav tm="0">
                                              <p:val>
                                                <p:strVal val="#ppt_x"/>
                                              </p:val>
                                            </p:tav>
                                            <p:tav tm="100000">
                                              <p:val>
                                                <p:strVal val="#ppt_x"/>
                                              </p:val>
                                            </p:tav>
                                          </p:tavLst>
                                        </p:anim>
                                        <p:anim calcmode="lin" valueType="num">
                                          <p:cBhvr additive="base">
                                            <p:cTn id="12" dur="75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1" fill="hold" grpId="0" nodeType="withEffect" p14:presetBounceEnd="32000">
                                      <p:stCondLst>
                                        <p:cond delay="0"/>
                                      </p:stCondLst>
                                      <p:childTnLst>
                                        <p:set>
                                          <p:cBhvr>
                                            <p:cTn id="14" dur="1" fill="hold">
                                              <p:stCondLst>
                                                <p:cond delay="0"/>
                                              </p:stCondLst>
                                            </p:cTn>
                                            <p:tgtEl>
                                              <p:spTgt spid="86"/>
                                            </p:tgtEl>
                                            <p:attrNameLst>
                                              <p:attrName>style.visibility</p:attrName>
                                            </p:attrNameLst>
                                          </p:cBhvr>
                                          <p:to>
                                            <p:strVal val="visible"/>
                                          </p:to>
                                        </p:set>
                                        <p:anim calcmode="lin" valueType="num" p14:bounceEnd="32000">
                                          <p:cBhvr additive="base">
                                            <p:cTn id="15" dur="750" fill="hold"/>
                                            <p:tgtEl>
                                              <p:spTgt spid="86"/>
                                            </p:tgtEl>
                                            <p:attrNameLst>
                                              <p:attrName>ppt_x</p:attrName>
                                            </p:attrNameLst>
                                          </p:cBhvr>
                                          <p:tavLst>
                                            <p:tav tm="0">
                                              <p:val>
                                                <p:strVal val="#ppt_x"/>
                                              </p:val>
                                            </p:tav>
                                            <p:tav tm="100000">
                                              <p:val>
                                                <p:strVal val="#ppt_x"/>
                                              </p:val>
                                            </p:tav>
                                          </p:tavLst>
                                        </p:anim>
                                        <p:anim calcmode="lin" valueType="num" p14:bounceEnd="32000">
                                          <p:cBhvr additive="base">
                                            <p:cTn id="16" dur="750" fill="hold"/>
                                            <p:tgtEl>
                                              <p:spTgt spid="86"/>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85"/>
                                            </p:tgtEl>
                                            <p:attrNameLst>
                                              <p:attrName>style.visibility</p:attrName>
                                            </p:attrNameLst>
                                          </p:cBhvr>
                                          <p:to>
                                            <p:strVal val="visible"/>
                                          </p:to>
                                        </p:set>
                                        <p:anim calcmode="lin" valueType="num">
                                          <p:cBhvr additive="base">
                                            <p:cTn id="19" dur="750" fill="hold"/>
                                            <p:tgtEl>
                                              <p:spTgt spid="85"/>
                                            </p:tgtEl>
                                            <p:attrNameLst>
                                              <p:attrName>ppt_x</p:attrName>
                                            </p:attrNameLst>
                                          </p:cBhvr>
                                          <p:tavLst>
                                            <p:tav tm="0">
                                              <p:val>
                                                <p:strVal val="#ppt_x"/>
                                              </p:val>
                                            </p:tav>
                                            <p:tav tm="100000">
                                              <p:val>
                                                <p:strVal val="#ppt_x"/>
                                              </p:val>
                                            </p:tav>
                                          </p:tavLst>
                                        </p:anim>
                                        <p:anim calcmode="lin" valueType="num">
                                          <p:cBhvr additive="base">
                                            <p:cTn id="20" dur="750" fill="hold"/>
                                            <p:tgtEl>
                                              <p:spTgt spid="85"/>
                                            </p:tgtEl>
                                            <p:attrNameLst>
                                              <p:attrName>ppt_y</p:attrName>
                                            </p:attrNameLst>
                                          </p:cBhvr>
                                          <p:tavLst>
                                            <p:tav tm="0">
                                              <p:val>
                                                <p:strVal val="1+#ppt_h/2"/>
                                              </p:val>
                                            </p:tav>
                                            <p:tav tm="100000">
                                              <p:val>
                                                <p:strVal val="#ppt_y"/>
                                              </p:val>
                                            </p:tav>
                                          </p:tavLst>
                                        </p:anim>
                                      </p:childTnLst>
                                    </p:cTn>
                                  </p:par>
                                  <p:par>
                                    <p:cTn id="21" presetID="2" presetClass="entr" presetSubtype="1" fill="hold" grpId="0" nodeType="withEffect" p14:presetBounceEnd="32000">
                                      <p:stCondLst>
                                        <p:cond delay="0"/>
                                      </p:stCondLst>
                                      <p:childTnLst>
                                        <p:set>
                                          <p:cBhvr>
                                            <p:cTn id="22" dur="1" fill="hold">
                                              <p:stCondLst>
                                                <p:cond delay="0"/>
                                              </p:stCondLst>
                                            </p:cTn>
                                            <p:tgtEl>
                                              <p:spTgt spid="89"/>
                                            </p:tgtEl>
                                            <p:attrNameLst>
                                              <p:attrName>style.visibility</p:attrName>
                                            </p:attrNameLst>
                                          </p:cBhvr>
                                          <p:to>
                                            <p:strVal val="visible"/>
                                          </p:to>
                                        </p:set>
                                        <p:anim calcmode="lin" valueType="num" p14:bounceEnd="32000">
                                          <p:cBhvr additive="base">
                                            <p:cTn id="23" dur="750" fill="hold"/>
                                            <p:tgtEl>
                                              <p:spTgt spid="89"/>
                                            </p:tgtEl>
                                            <p:attrNameLst>
                                              <p:attrName>ppt_x</p:attrName>
                                            </p:attrNameLst>
                                          </p:cBhvr>
                                          <p:tavLst>
                                            <p:tav tm="0">
                                              <p:val>
                                                <p:strVal val="#ppt_x"/>
                                              </p:val>
                                            </p:tav>
                                            <p:tav tm="100000">
                                              <p:val>
                                                <p:strVal val="#ppt_x"/>
                                              </p:val>
                                            </p:tav>
                                          </p:tavLst>
                                        </p:anim>
                                        <p:anim calcmode="lin" valueType="num" p14:bounceEnd="32000">
                                          <p:cBhvr additive="base">
                                            <p:cTn id="24" dur="750" fill="hold"/>
                                            <p:tgtEl>
                                              <p:spTgt spid="89"/>
                                            </p:tgtEl>
                                            <p:attrNameLst>
                                              <p:attrName>ppt_y</p:attrName>
                                            </p:attrNameLst>
                                          </p:cBhvr>
                                          <p:tavLst>
                                            <p:tav tm="0">
                                              <p:val>
                                                <p:strVal val="0-#ppt_h/2"/>
                                              </p:val>
                                            </p:tav>
                                            <p:tav tm="100000">
                                              <p:val>
                                                <p:strVal val="#ppt_y"/>
                                              </p:val>
                                            </p:tav>
                                          </p:tavLst>
                                        </p:anim>
                                      </p:childTnLst>
                                    </p:cTn>
                                  </p:par>
                                  <p:par>
                                    <p:cTn id="25" presetID="2" presetClass="entr" presetSubtype="4" decel="100000" fill="hold" grpId="0" nodeType="withEffect">
                                      <p:stCondLst>
                                        <p:cond delay="0"/>
                                      </p:stCondLst>
                                      <p:childTnLst>
                                        <p:set>
                                          <p:cBhvr>
                                            <p:cTn id="26" dur="1" fill="hold">
                                              <p:stCondLst>
                                                <p:cond delay="0"/>
                                              </p:stCondLst>
                                            </p:cTn>
                                            <p:tgtEl>
                                              <p:spTgt spid="88"/>
                                            </p:tgtEl>
                                            <p:attrNameLst>
                                              <p:attrName>style.visibility</p:attrName>
                                            </p:attrNameLst>
                                          </p:cBhvr>
                                          <p:to>
                                            <p:strVal val="visible"/>
                                          </p:to>
                                        </p:set>
                                        <p:anim calcmode="lin" valueType="num">
                                          <p:cBhvr additive="base">
                                            <p:cTn id="27" dur="750" fill="hold"/>
                                            <p:tgtEl>
                                              <p:spTgt spid="88"/>
                                            </p:tgtEl>
                                            <p:attrNameLst>
                                              <p:attrName>ppt_x</p:attrName>
                                            </p:attrNameLst>
                                          </p:cBhvr>
                                          <p:tavLst>
                                            <p:tav tm="0">
                                              <p:val>
                                                <p:strVal val="#ppt_x"/>
                                              </p:val>
                                            </p:tav>
                                            <p:tav tm="100000">
                                              <p:val>
                                                <p:strVal val="#ppt_x"/>
                                              </p:val>
                                            </p:tav>
                                          </p:tavLst>
                                        </p:anim>
                                        <p:anim calcmode="lin" valueType="num">
                                          <p:cBhvr additive="base">
                                            <p:cTn id="28" dur="750" fill="hold"/>
                                            <p:tgtEl>
                                              <p:spTgt spid="88"/>
                                            </p:tgtEl>
                                            <p:attrNameLst>
                                              <p:attrName>ppt_y</p:attrName>
                                            </p:attrNameLst>
                                          </p:cBhvr>
                                          <p:tavLst>
                                            <p:tav tm="0">
                                              <p:val>
                                                <p:strVal val="1+#ppt_h/2"/>
                                              </p:val>
                                            </p:tav>
                                            <p:tav tm="100000">
                                              <p:val>
                                                <p:strVal val="#ppt_y"/>
                                              </p:val>
                                            </p:tav>
                                          </p:tavLst>
                                        </p:anim>
                                      </p:childTnLst>
                                    </p:cTn>
                                  </p:par>
                                  <p:par>
                                    <p:cTn id="29" presetID="2" presetClass="entr" presetSubtype="1" fill="hold" grpId="0" nodeType="withEffect" p14:presetBounceEnd="32000">
                                      <p:stCondLst>
                                        <p:cond delay="0"/>
                                      </p:stCondLst>
                                      <p:childTnLst>
                                        <p:set>
                                          <p:cBhvr>
                                            <p:cTn id="30" dur="1" fill="hold">
                                              <p:stCondLst>
                                                <p:cond delay="0"/>
                                              </p:stCondLst>
                                            </p:cTn>
                                            <p:tgtEl>
                                              <p:spTgt spid="92"/>
                                            </p:tgtEl>
                                            <p:attrNameLst>
                                              <p:attrName>style.visibility</p:attrName>
                                            </p:attrNameLst>
                                          </p:cBhvr>
                                          <p:to>
                                            <p:strVal val="visible"/>
                                          </p:to>
                                        </p:set>
                                        <p:anim calcmode="lin" valueType="num" p14:bounceEnd="32000">
                                          <p:cBhvr additive="base">
                                            <p:cTn id="31" dur="750" fill="hold"/>
                                            <p:tgtEl>
                                              <p:spTgt spid="92"/>
                                            </p:tgtEl>
                                            <p:attrNameLst>
                                              <p:attrName>ppt_x</p:attrName>
                                            </p:attrNameLst>
                                          </p:cBhvr>
                                          <p:tavLst>
                                            <p:tav tm="0">
                                              <p:val>
                                                <p:strVal val="#ppt_x"/>
                                              </p:val>
                                            </p:tav>
                                            <p:tav tm="100000">
                                              <p:val>
                                                <p:strVal val="#ppt_x"/>
                                              </p:val>
                                            </p:tav>
                                          </p:tavLst>
                                        </p:anim>
                                        <p:anim calcmode="lin" valueType="num" p14:bounceEnd="32000">
                                          <p:cBhvr additive="base">
                                            <p:cTn id="32" dur="750" fill="hold"/>
                                            <p:tgtEl>
                                              <p:spTgt spid="92"/>
                                            </p:tgtEl>
                                            <p:attrNameLst>
                                              <p:attrName>ppt_y</p:attrName>
                                            </p:attrNameLst>
                                          </p:cBhvr>
                                          <p:tavLst>
                                            <p:tav tm="0">
                                              <p:val>
                                                <p:strVal val="0-#ppt_h/2"/>
                                              </p:val>
                                            </p:tav>
                                            <p:tav tm="100000">
                                              <p:val>
                                                <p:strVal val="#ppt_y"/>
                                              </p:val>
                                            </p:tav>
                                          </p:tavLst>
                                        </p:anim>
                                      </p:childTnLst>
                                    </p:cTn>
                                  </p:par>
                                  <p:par>
                                    <p:cTn id="33" presetID="2" presetClass="entr" presetSubtype="4" decel="100000" fill="hold" grpId="0" nodeType="withEffect">
                                      <p:stCondLst>
                                        <p:cond delay="0"/>
                                      </p:stCondLst>
                                      <p:childTnLst>
                                        <p:set>
                                          <p:cBhvr>
                                            <p:cTn id="34" dur="1" fill="hold">
                                              <p:stCondLst>
                                                <p:cond delay="0"/>
                                              </p:stCondLst>
                                            </p:cTn>
                                            <p:tgtEl>
                                              <p:spTgt spid="91"/>
                                            </p:tgtEl>
                                            <p:attrNameLst>
                                              <p:attrName>style.visibility</p:attrName>
                                            </p:attrNameLst>
                                          </p:cBhvr>
                                          <p:to>
                                            <p:strVal val="visible"/>
                                          </p:to>
                                        </p:set>
                                        <p:anim calcmode="lin" valueType="num">
                                          <p:cBhvr additive="base">
                                            <p:cTn id="35" dur="750" fill="hold"/>
                                            <p:tgtEl>
                                              <p:spTgt spid="91"/>
                                            </p:tgtEl>
                                            <p:attrNameLst>
                                              <p:attrName>ppt_x</p:attrName>
                                            </p:attrNameLst>
                                          </p:cBhvr>
                                          <p:tavLst>
                                            <p:tav tm="0">
                                              <p:val>
                                                <p:strVal val="#ppt_x"/>
                                              </p:val>
                                            </p:tav>
                                            <p:tav tm="100000">
                                              <p:val>
                                                <p:strVal val="#ppt_x"/>
                                              </p:val>
                                            </p:tav>
                                          </p:tavLst>
                                        </p:anim>
                                        <p:anim calcmode="lin" valueType="num">
                                          <p:cBhvr additive="base">
                                            <p:cTn id="36" dur="750" fill="hold"/>
                                            <p:tgtEl>
                                              <p:spTgt spid="91"/>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14:presetBounceEnd="32000">
                                      <p:stCondLst>
                                        <p:cond delay="0"/>
                                      </p:stCondLst>
                                      <p:childTnLst>
                                        <p:set>
                                          <p:cBhvr>
                                            <p:cTn id="38" dur="1" fill="hold">
                                              <p:stCondLst>
                                                <p:cond delay="0"/>
                                              </p:stCondLst>
                                            </p:cTn>
                                            <p:tgtEl>
                                              <p:spTgt spid="95"/>
                                            </p:tgtEl>
                                            <p:attrNameLst>
                                              <p:attrName>style.visibility</p:attrName>
                                            </p:attrNameLst>
                                          </p:cBhvr>
                                          <p:to>
                                            <p:strVal val="visible"/>
                                          </p:to>
                                        </p:set>
                                        <p:anim calcmode="lin" valueType="num" p14:bounceEnd="32000">
                                          <p:cBhvr additive="base">
                                            <p:cTn id="39" dur="750" fill="hold"/>
                                            <p:tgtEl>
                                              <p:spTgt spid="95"/>
                                            </p:tgtEl>
                                            <p:attrNameLst>
                                              <p:attrName>ppt_x</p:attrName>
                                            </p:attrNameLst>
                                          </p:cBhvr>
                                          <p:tavLst>
                                            <p:tav tm="0">
                                              <p:val>
                                                <p:strVal val="#ppt_x"/>
                                              </p:val>
                                            </p:tav>
                                            <p:tav tm="100000">
                                              <p:val>
                                                <p:strVal val="#ppt_x"/>
                                              </p:val>
                                            </p:tav>
                                          </p:tavLst>
                                        </p:anim>
                                        <p:anim calcmode="lin" valueType="num" p14:bounceEnd="32000">
                                          <p:cBhvr additive="base">
                                            <p:cTn id="40" dur="750" fill="hold"/>
                                            <p:tgtEl>
                                              <p:spTgt spid="95"/>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4"/>
                                            </p:tgtEl>
                                            <p:attrNameLst>
                                              <p:attrName>style.visibility</p:attrName>
                                            </p:attrNameLst>
                                          </p:cBhvr>
                                          <p:to>
                                            <p:strVal val="visible"/>
                                          </p:to>
                                        </p:set>
                                        <p:anim calcmode="lin" valueType="num">
                                          <p:cBhvr additive="base">
                                            <p:cTn id="43" dur="750" fill="hold"/>
                                            <p:tgtEl>
                                              <p:spTgt spid="94"/>
                                            </p:tgtEl>
                                            <p:attrNameLst>
                                              <p:attrName>ppt_x</p:attrName>
                                            </p:attrNameLst>
                                          </p:cBhvr>
                                          <p:tavLst>
                                            <p:tav tm="0">
                                              <p:val>
                                                <p:strVal val="#ppt_x"/>
                                              </p:val>
                                            </p:tav>
                                            <p:tav tm="100000">
                                              <p:val>
                                                <p:strVal val="#ppt_x"/>
                                              </p:val>
                                            </p:tav>
                                          </p:tavLst>
                                        </p:anim>
                                        <p:anim calcmode="lin" valueType="num">
                                          <p:cBhvr additive="base">
                                            <p:cTn id="44" dur="750" fill="hold"/>
                                            <p:tgtEl>
                                              <p:spTgt spid="94"/>
                                            </p:tgtEl>
                                            <p:attrNameLst>
                                              <p:attrName>ppt_y</p:attrName>
                                            </p:attrNameLst>
                                          </p:cBhvr>
                                          <p:tavLst>
                                            <p:tav tm="0">
                                              <p:val>
                                                <p:strVal val="1+#ppt_h/2"/>
                                              </p:val>
                                            </p:tav>
                                            <p:tav tm="100000">
                                              <p:val>
                                                <p:strVal val="#ppt_y"/>
                                              </p:val>
                                            </p:tav>
                                          </p:tavLst>
                                        </p:anim>
                                      </p:childTnLst>
                                    </p:cTn>
                                  </p:par>
                                  <p:par>
                                    <p:cTn id="45" presetID="2" presetClass="entr" presetSubtype="1" fill="hold" grpId="0" nodeType="withEffect" p14:presetBounceEnd="32000">
                                      <p:stCondLst>
                                        <p:cond delay="0"/>
                                      </p:stCondLst>
                                      <p:childTnLst>
                                        <p:set>
                                          <p:cBhvr>
                                            <p:cTn id="46" dur="1" fill="hold">
                                              <p:stCondLst>
                                                <p:cond delay="0"/>
                                              </p:stCondLst>
                                            </p:cTn>
                                            <p:tgtEl>
                                              <p:spTgt spid="98"/>
                                            </p:tgtEl>
                                            <p:attrNameLst>
                                              <p:attrName>style.visibility</p:attrName>
                                            </p:attrNameLst>
                                          </p:cBhvr>
                                          <p:to>
                                            <p:strVal val="visible"/>
                                          </p:to>
                                        </p:set>
                                        <p:anim calcmode="lin" valueType="num" p14:bounceEnd="32000">
                                          <p:cBhvr additive="base">
                                            <p:cTn id="47" dur="750" fill="hold"/>
                                            <p:tgtEl>
                                              <p:spTgt spid="98"/>
                                            </p:tgtEl>
                                            <p:attrNameLst>
                                              <p:attrName>ppt_x</p:attrName>
                                            </p:attrNameLst>
                                          </p:cBhvr>
                                          <p:tavLst>
                                            <p:tav tm="0">
                                              <p:val>
                                                <p:strVal val="#ppt_x"/>
                                              </p:val>
                                            </p:tav>
                                            <p:tav tm="100000">
                                              <p:val>
                                                <p:strVal val="#ppt_x"/>
                                              </p:val>
                                            </p:tav>
                                          </p:tavLst>
                                        </p:anim>
                                        <p:anim calcmode="lin" valueType="num" p14:bounceEnd="32000">
                                          <p:cBhvr additive="base">
                                            <p:cTn id="48" dur="750" fill="hold"/>
                                            <p:tgtEl>
                                              <p:spTgt spid="98"/>
                                            </p:tgtEl>
                                            <p:attrNameLst>
                                              <p:attrName>ppt_y</p:attrName>
                                            </p:attrNameLst>
                                          </p:cBhvr>
                                          <p:tavLst>
                                            <p:tav tm="0">
                                              <p:val>
                                                <p:strVal val="0-#ppt_h/2"/>
                                              </p:val>
                                            </p:tav>
                                            <p:tav tm="100000">
                                              <p:val>
                                                <p:strVal val="#ppt_y"/>
                                              </p:val>
                                            </p:tav>
                                          </p:tavLst>
                                        </p:anim>
                                      </p:childTnLst>
                                    </p:cTn>
                                  </p:par>
                                  <p:par>
                                    <p:cTn id="49" presetID="2" presetClass="entr" presetSubtype="4" decel="100000" fill="hold" grpId="0" nodeType="withEffect">
                                      <p:stCondLst>
                                        <p:cond delay="0"/>
                                      </p:stCondLst>
                                      <p:childTnLst>
                                        <p:set>
                                          <p:cBhvr>
                                            <p:cTn id="50" dur="1" fill="hold">
                                              <p:stCondLst>
                                                <p:cond delay="0"/>
                                              </p:stCondLst>
                                            </p:cTn>
                                            <p:tgtEl>
                                              <p:spTgt spid="97"/>
                                            </p:tgtEl>
                                            <p:attrNameLst>
                                              <p:attrName>style.visibility</p:attrName>
                                            </p:attrNameLst>
                                          </p:cBhvr>
                                          <p:to>
                                            <p:strVal val="visible"/>
                                          </p:to>
                                        </p:set>
                                        <p:anim calcmode="lin" valueType="num">
                                          <p:cBhvr additive="base">
                                            <p:cTn id="51" dur="750" fill="hold"/>
                                            <p:tgtEl>
                                              <p:spTgt spid="97"/>
                                            </p:tgtEl>
                                            <p:attrNameLst>
                                              <p:attrName>ppt_x</p:attrName>
                                            </p:attrNameLst>
                                          </p:cBhvr>
                                          <p:tavLst>
                                            <p:tav tm="0">
                                              <p:val>
                                                <p:strVal val="#ppt_x"/>
                                              </p:val>
                                            </p:tav>
                                            <p:tav tm="100000">
                                              <p:val>
                                                <p:strVal val="#ppt_x"/>
                                              </p:val>
                                            </p:tav>
                                          </p:tavLst>
                                        </p:anim>
                                        <p:anim calcmode="lin" valueType="num">
                                          <p:cBhvr additive="base">
                                            <p:cTn id="52" dur="750" fill="hold"/>
                                            <p:tgtEl>
                                              <p:spTgt spid="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tmplLst>
              <p:tmpl>
                <p:tnLst>
                  <p:par>
                    <p:cTn presetID="2" presetClass="entr" presetSubtype="4"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P spid="34" grpId="0">
            <p:tmplLst>
              <p:tmpl>
                <p:tnLst>
                  <p:par>
                    <p:cTn presetID="2" presetClass="entr" presetSubtype="1" fill="hold" nodeType="withEffect" p14:presetBounceEnd="32000">
                      <p:stCondLst>
                        <p:cond delay="0"/>
                      </p:stCondLst>
                      <p:childTnLst>
                        <p:set>
                          <p:cBhvr>
                            <p:cTn dur="1" fill="hold">
                              <p:stCondLst>
                                <p:cond delay="0"/>
                              </p:stCondLst>
                            </p:cTn>
                            <p:tgtEl>
                              <p:spTgt spid="34"/>
                            </p:tgtEl>
                            <p:attrNameLst>
                              <p:attrName>style.visibility</p:attrName>
                            </p:attrNameLst>
                          </p:cBhvr>
                          <p:to>
                            <p:strVal val="visible"/>
                          </p:to>
                        </p:set>
                        <p:anim calcmode="lin" valueType="num" p14:bounceEnd="32000">
                          <p:cBhvr additive="base">
                            <p:cTn dur="750" fill="hold"/>
                            <p:tgtEl>
                              <p:spTgt spid="34"/>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34"/>
                            </p:tgtEl>
                            <p:attrNameLst>
                              <p:attrName>ppt_y</p:attrName>
                            </p:attrNameLst>
                          </p:cBhvr>
                          <p:tavLst>
                            <p:tav tm="0">
                              <p:val>
                                <p:strVal val="0-#ppt_h/2"/>
                              </p:val>
                            </p:tav>
                            <p:tav tm="100000">
                              <p:val>
                                <p:strVal val="#ppt_y"/>
                              </p:val>
                            </p:tav>
                          </p:tavLst>
                        </p:anim>
                      </p:childTnLst>
                    </p:cTn>
                  </p:par>
                </p:tnLst>
              </p:tmpl>
            </p:tmplLst>
          </p:bldP>
          <p:bldP spid="85" grpId="0">
            <p:tmplLst>
              <p:tmpl>
                <p:tnLst>
                  <p:par>
                    <p:cTn presetID="2" presetClass="entr" presetSubtype="4" decel="10000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750" fill="hold"/>
                            <p:tgtEl>
                              <p:spTgt spid="85"/>
                            </p:tgtEl>
                            <p:attrNameLst>
                              <p:attrName>ppt_x</p:attrName>
                            </p:attrNameLst>
                          </p:cBhvr>
                          <p:tavLst>
                            <p:tav tm="0">
                              <p:val>
                                <p:strVal val="#ppt_x"/>
                              </p:val>
                            </p:tav>
                            <p:tav tm="100000">
                              <p:val>
                                <p:strVal val="#ppt_x"/>
                              </p:val>
                            </p:tav>
                          </p:tavLst>
                        </p:anim>
                        <p:anim calcmode="lin" valueType="num">
                          <p:cBhvr additive="base">
                            <p:cTn dur="750" fill="hold"/>
                            <p:tgtEl>
                              <p:spTgt spid="85"/>
                            </p:tgtEl>
                            <p:attrNameLst>
                              <p:attrName>ppt_y</p:attrName>
                            </p:attrNameLst>
                          </p:cBhvr>
                          <p:tavLst>
                            <p:tav tm="0">
                              <p:val>
                                <p:strVal val="1+#ppt_h/2"/>
                              </p:val>
                            </p:tav>
                            <p:tav tm="100000">
                              <p:val>
                                <p:strVal val="#ppt_y"/>
                              </p:val>
                            </p:tav>
                          </p:tavLst>
                        </p:anim>
                      </p:childTnLst>
                    </p:cTn>
                  </p:par>
                </p:tnLst>
              </p:tmpl>
            </p:tmplLst>
          </p:bldP>
          <p:bldP spid="86" grpId="0">
            <p:tmplLst>
              <p:tmpl>
                <p:tnLst>
                  <p:par>
                    <p:cTn presetID="2" presetClass="entr" presetSubtype="1" fill="hold" nodeType="withEffect" p14:presetBounceEnd="32000">
                      <p:stCondLst>
                        <p:cond delay="0"/>
                      </p:stCondLst>
                      <p:childTnLst>
                        <p:set>
                          <p:cBhvr>
                            <p:cTn dur="1" fill="hold">
                              <p:stCondLst>
                                <p:cond delay="0"/>
                              </p:stCondLst>
                            </p:cTn>
                            <p:tgtEl>
                              <p:spTgt spid="86"/>
                            </p:tgtEl>
                            <p:attrNameLst>
                              <p:attrName>style.visibility</p:attrName>
                            </p:attrNameLst>
                          </p:cBhvr>
                          <p:to>
                            <p:strVal val="visible"/>
                          </p:to>
                        </p:set>
                        <p:anim calcmode="lin" valueType="num" p14:bounceEnd="32000">
                          <p:cBhvr additive="base">
                            <p:cTn dur="750" fill="hold"/>
                            <p:tgtEl>
                              <p:spTgt spid="86"/>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86"/>
                            </p:tgtEl>
                            <p:attrNameLst>
                              <p:attrName>ppt_y</p:attrName>
                            </p:attrNameLst>
                          </p:cBhvr>
                          <p:tavLst>
                            <p:tav tm="0">
                              <p:val>
                                <p:strVal val="0-#ppt_h/2"/>
                              </p:val>
                            </p:tav>
                            <p:tav tm="100000">
                              <p:val>
                                <p:strVal val="#ppt_y"/>
                              </p:val>
                            </p:tav>
                          </p:tavLst>
                        </p:anim>
                      </p:childTnLst>
                    </p:cTn>
                  </p:par>
                </p:tnLst>
              </p:tmpl>
            </p:tmplLst>
          </p:bldP>
          <p:bldP spid="88" grpId="0">
            <p:tmplLst>
              <p:tmpl>
                <p:tnLst>
                  <p:par>
                    <p:cTn presetID="2" presetClass="entr" presetSubtype="4" decel="100000" fill="hold" nodeType="withEffect">
                      <p:stCondLst>
                        <p:cond delay="0"/>
                      </p:stCondLst>
                      <p:childTnLst>
                        <p:set>
                          <p:cBhvr>
                            <p:cTn dur="1" fill="hold">
                              <p:stCondLst>
                                <p:cond delay="0"/>
                              </p:stCondLst>
                            </p:cTn>
                            <p:tgtEl>
                              <p:spTgt spid="88"/>
                            </p:tgtEl>
                            <p:attrNameLst>
                              <p:attrName>style.visibility</p:attrName>
                            </p:attrNameLst>
                          </p:cBhvr>
                          <p:to>
                            <p:strVal val="visible"/>
                          </p:to>
                        </p:set>
                        <p:anim calcmode="lin" valueType="num">
                          <p:cBhvr additive="base">
                            <p:cTn dur="750" fill="hold"/>
                            <p:tgtEl>
                              <p:spTgt spid="88"/>
                            </p:tgtEl>
                            <p:attrNameLst>
                              <p:attrName>ppt_x</p:attrName>
                            </p:attrNameLst>
                          </p:cBhvr>
                          <p:tavLst>
                            <p:tav tm="0">
                              <p:val>
                                <p:strVal val="#ppt_x"/>
                              </p:val>
                            </p:tav>
                            <p:tav tm="100000">
                              <p:val>
                                <p:strVal val="#ppt_x"/>
                              </p:val>
                            </p:tav>
                          </p:tavLst>
                        </p:anim>
                        <p:anim calcmode="lin" valueType="num">
                          <p:cBhvr additive="base">
                            <p:cTn dur="750" fill="hold"/>
                            <p:tgtEl>
                              <p:spTgt spid="88"/>
                            </p:tgtEl>
                            <p:attrNameLst>
                              <p:attrName>ppt_y</p:attrName>
                            </p:attrNameLst>
                          </p:cBhvr>
                          <p:tavLst>
                            <p:tav tm="0">
                              <p:val>
                                <p:strVal val="1+#ppt_h/2"/>
                              </p:val>
                            </p:tav>
                            <p:tav tm="100000">
                              <p:val>
                                <p:strVal val="#ppt_y"/>
                              </p:val>
                            </p:tav>
                          </p:tavLst>
                        </p:anim>
                      </p:childTnLst>
                    </p:cTn>
                  </p:par>
                </p:tnLst>
              </p:tmpl>
            </p:tmplLst>
          </p:bldP>
          <p:bldP spid="89" grpId="0">
            <p:tmplLst>
              <p:tmpl>
                <p:tnLst>
                  <p:par>
                    <p:cTn presetID="2" presetClass="entr" presetSubtype="1" fill="hold" nodeType="withEffect" p14:presetBounceEnd="32000">
                      <p:stCondLst>
                        <p:cond delay="0"/>
                      </p:stCondLst>
                      <p:childTnLst>
                        <p:set>
                          <p:cBhvr>
                            <p:cTn dur="1" fill="hold">
                              <p:stCondLst>
                                <p:cond delay="0"/>
                              </p:stCondLst>
                            </p:cTn>
                            <p:tgtEl>
                              <p:spTgt spid="89"/>
                            </p:tgtEl>
                            <p:attrNameLst>
                              <p:attrName>style.visibility</p:attrName>
                            </p:attrNameLst>
                          </p:cBhvr>
                          <p:to>
                            <p:strVal val="visible"/>
                          </p:to>
                        </p:set>
                        <p:anim calcmode="lin" valueType="num" p14:bounceEnd="32000">
                          <p:cBhvr additive="base">
                            <p:cTn dur="750" fill="hold"/>
                            <p:tgtEl>
                              <p:spTgt spid="89"/>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89"/>
                            </p:tgtEl>
                            <p:attrNameLst>
                              <p:attrName>ppt_y</p:attrName>
                            </p:attrNameLst>
                          </p:cBhvr>
                          <p:tavLst>
                            <p:tav tm="0">
                              <p:val>
                                <p:strVal val="0-#ppt_h/2"/>
                              </p:val>
                            </p:tav>
                            <p:tav tm="100000">
                              <p:val>
                                <p:strVal val="#ppt_y"/>
                              </p:val>
                            </p:tav>
                          </p:tavLst>
                        </p:anim>
                      </p:childTnLst>
                    </p:cTn>
                  </p:par>
                </p:tnLst>
              </p:tmpl>
            </p:tmplLst>
          </p:bldP>
          <p:bldP spid="91" grpId="0">
            <p:tmplLst>
              <p:tmpl>
                <p:tnLst>
                  <p:par>
                    <p:cTn presetID="2" presetClass="entr" presetSubtype="4" decel="100000" fill="hold" nodeType="withEffect">
                      <p:stCondLst>
                        <p:cond delay="0"/>
                      </p:stCondLst>
                      <p:childTnLst>
                        <p:set>
                          <p:cBhvr>
                            <p:cTn dur="1" fill="hold">
                              <p:stCondLst>
                                <p:cond delay="0"/>
                              </p:stCondLst>
                            </p:cTn>
                            <p:tgtEl>
                              <p:spTgt spid="91"/>
                            </p:tgtEl>
                            <p:attrNameLst>
                              <p:attrName>style.visibility</p:attrName>
                            </p:attrNameLst>
                          </p:cBhvr>
                          <p:to>
                            <p:strVal val="visible"/>
                          </p:to>
                        </p:set>
                        <p:anim calcmode="lin" valueType="num">
                          <p:cBhvr additive="base">
                            <p:cTn dur="750" fill="hold"/>
                            <p:tgtEl>
                              <p:spTgt spid="91"/>
                            </p:tgtEl>
                            <p:attrNameLst>
                              <p:attrName>ppt_x</p:attrName>
                            </p:attrNameLst>
                          </p:cBhvr>
                          <p:tavLst>
                            <p:tav tm="0">
                              <p:val>
                                <p:strVal val="#ppt_x"/>
                              </p:val>
                            </p:tav>
                            <p:tav tm="100000">
                              <p:val>
                                <p:strVal val="#ppt_x"/>
                              </p:val>
                            </p:tav>
                          </p:tavLst>
                        </p:anim>
                        <p:anim calcmode="lin" valueType="num">
                          <p:cBhvr additive="base">
                            <p:cTn dur="750" fill="hold"/>
                            <p:tgtEl>
                              <p:spTgt spid="91"/>
                            </p:tgtEl>
                            <p:attrNameLst>
                              <p:attrName>ppt_y</p:attrName>
                            </p:attrNameLst>
                          </p:cBhvr>
                          <p:tavLst>
                            <p:tav tm="0">
                              <p:val>
                                <p:strVal val="1+#ppt_h/2"/>
                              </p:val>
                            </p:tav>
                            <p:tav tm="100000">
                              <p:val>
                                <p:strVal val="#ppt_y"/>
                              </p:val>
                            </p:tav>
                          </p:tavLst>
                        </p:anim>
                      </p:childTnLst>
                    </p:cTn>
                  </p:par>
                </p:tnLst>
              </p:tmpl>
            </p:tmplLst>
          </p:bldP>
          <p:bldP spid="92" grpId="0">
            <p:tmplLst>
              <p:tmpl>
                <p:tnLst>
                  <p:par>
                    <p:cTn presetID="2" presetClass="entr" presetSubtype="1" fill="hold" nodeType="withEffect" p14:presetBounceEnd="32000">
                      <p:stCondLst>
                        <p:cond delay="0"/>
                      </p:stCondLst>
                      <p:childTnLst>
                        <p:set>
                          <p:cBhvr>
                            <p:cTn dur="1" fill="hold">
                              <p:stCondLst>
                                <p:cond delay="0"/>
                              </p:stCondLst>
                            </p:cTn>
                            <p:tgtEl>
                              <p:spTgt spid="92"/>
                            </p:tgtEl>
                            <p:attrNameLst>
                              <p:attrName>style.visibility</p:attrName>
                            </p:attrNameLst>
                          </p:cBhvr>
                          <p:to>
                            <p:strVal val="visible"/>
                          </p:to>
                        </p:set>
                        <p:anim calcmode="lin" valueType="num" p14:bounceEnd="32000">
                          <p:cBhvr additive="base">
                            <p:cTn dur="750" fill="hold"/>
                            <p:tgtEl>
                              <p:spTgt spid="92"/>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92"/>
                            </p:tgtEl>
                            <p:attrNameLst>
                              <p:attrName>ppt_y</p:attrName>
                            </p:attrNameLst>
                          </p:cBhvr>
                          <p:tavLst>
                            <p:tav tm="0">
                              <p:val>
                                <p:strVal val="0-#ppt_h/2"/>
                              </p:val>
                            </p:tav>
                            <p:tav tm="100000">
                              <p:val>
                                <p:strVal val="#ppt_y"/>
                              </p:val>
                            </p:tav>
                          </p:tavLst>
                        </p:anim>
                      </p:childTnLst>
                    </p:cTn>
                  </p:par>
                </p:tnLst>
              </p:tmpl>
            </p:tmplLst>
          </p:bldP>
          <p:bldP spid="94" grpId="0">
            <p:tmplLst>
              <p:tmpl>
                <p:tnLst>
                  <p:par>
                    <p:cTn presetID="2" presetClass="entr" presetSubtype="4" decel="100000" fill="hold" nodeType="withEffect">
                      <p:stCondLst>
                        <p:cond delay="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750" fill="hold"/>
                            <p:tgtEl>
                              <p:spTgt spid="94"/>
                            </p:tgtEl>
                            <p:attrNameLst>
                              <p:attrName>ppt_x</p:attrName>
                            </p:attrNameLst>
                          </p:cBhvr>
                          <p:tavLst>
                            <p:tav tm="0">
                              <p:val>
                                <p:strVal val="#ppt_x"/>
                              </p:val>
                            </p:tav>
                            <p:tav tm="100000">
                              <p:val>
                                <p:strVal val="#ppt_x"/>
                              </p:val>
                            </p:tav>
                          </p:tavLst>
                        </p:anim>
                        <p:anim calcmode="lin" valueType="num">
                          <p:cBhvr additive="base">
                            <p:cTn dur="750" fill="hold"/>
                            <p:tgtEl>
                              <p:spTgt spid="94"/>
                            </p:tgtEl>
                            <p:attrNameLst>
                              <p:attrName>ppt_y</p:attrName>
                            </p:attrNameLst>
                          </p:cBhvr>
                          <p:tavLst>
                            <p:tav tm="0">
                              <p:val>
                                <p:strVal val="1+#ppt_h/2"/>
                              </p:val>
                            </p:tav>
                            <p:tav tm="100000">
                              <p:val>
                                <p:strVal val="#ppt_y"/>
                              </p:val>
                            </p:tav>
                          </p:tavLst>
                        </p:anim>
                      </p:childTnLst>
                    </p:cTn>
                  </p:par>
                </p:tnLst>
              </p:tmpl>
            </p:tmplLst>
          </p:bldP>
          <p:bldP spid="95" grpId="0">
            <p:tmplLst>
              <p:tmpl>
                <p:tnLst>
                  <p:par>
                    <p:cTn presetID="2" presetClass="entr" presetSubtype="1" fill="hold" nodeType="withEffect" p14:presetBounceEnd="32000">
                      <p:stCondLst>
                        <p:cond delay="0"/>
                      </p:stCondLst>
                      <p:childTnLst>
                        <p:set>
                          <p:cBhvr>
                            <p:cTn dur="1" fill="hold">
                              <p:stCondLst>
                                <p:cond delay="0"/>
                              </p:stCondLst>
                            </p:cTn>
                            <p:tgtEl>
                              <p:spTgt spid="95"/>
                            </p:tgtEl>
                            <p:attrNameLst>
                              <p:attrName>style.visibility</p:attrName>
                            </p:attrNameLst>
                          </p:cBhvr>
                          <p:to>
                            <p:strVal val="visible"/>
                          </p:to>
                        </p:set>
                        <p:anim calcmode="lin" valueType="num" p14:bounceEnd="32000">
                          <p:cBhvr additive="base">
                            <p:cTn dur="750" fill="hold"/>
                            <p:tgtEl>
                              <p:spTgt spid="95"/>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95"/>
                            </p:tgtEl>
                            <p:attrNameLst>
                              <p:attrName>ppt_y</p:attrName>
                            </p:attrNameLst>
                          </p:cBhvr>
                          <p:tavLst>
                            <p:tav tm="0">
                              <p:val>
                                <p:strVal val="0-#ppt_h/2"/>
                              </p:val>
                            </p:tav>
                            <p:tav tm="100000">
                              <p:val>
                                <p:strVal val="#ppt_y"/>
                              </p:val>
                            </p:tav>
                          </p:tavLst>
                        </p:anim>
                      </p:childTnLst>
                    </p:cTn>
                  </p:par>
                </p:tnLst>
              </p:tmpl>
            </p:tmplLst>
          </p:bldP>
          <p:bldP spid="97" grpId="0">
            <p:tmplLst>
              <p:tmpl>
                <p:tnLst>
                  <p:par>
                    <p:cTn presetID="2" presetClass="entr" presetSubtype="4" decel="100000" fill="hold" nodeType="withEffect">
                      <p:stCondLst>
                        <p:cond delay="0"/>
                      </p:stCondLst>
                      <p:childTnLst>
                        <p:set>
                          <p:cBhvr>
                            <p:cTn dur="1" fill="hold">
                              <p:stCondLst>
                                <p:cond delay="0"/>
                              </p:stCondLst>
                            </p:cTn>
                            <p:tgtEl>
                              <p:spTgt spid="97"/>
                            </p:tgtEl>
                            <p:attrNameLst>
                              <p:attrName>style.visibility</p:attrName>
                            </p:attrNameLst>
                          </p:cBhvr>
                          <p:to>
                            <p:strVal val="visible"/>
                          </p:to>
                        </p:set>
                        <p:anim calcmode="lin" valueType="num">
                          <p:cBhvr additive="base">
                            <p:cTn dur="750" fill="hold"/>
                            <p:tgtEl>
                              <p:spTgt spid="97"/>
                            </p:tgtEl>
                            <p:attrNameLst>
                              <p:attrName>ppt_x</p:attrName>
                            </p:attrNameLst>
                          </p:cBhvr>
                          <p:tavLst>
                            <p:tav tm="0">
                              <p:val>
                                <p:strVal val="#ppt_x"/>
                              </p:val>
                            </p:tav>
                            <p:tav tm="100000">
                              <p:val>
                                <p:strVal val="#ppt_x"/>
                              </p:val>
                            </p:tav>
                          </p:tavLst>
                        </p:anim>
                        <p:anim calcmode="lin" valueType="num">
                          <p:cBhvr additive="base">
                            <p:cTn dur="750" fill="hold"/>
                            <p:tgtEl>
                              <p:spTgt spid="97"/>
                            </p:tgtEl>
                            <p:attrNameLst>
                              <p:attrName>ppt_y</p:attrName>
                            </p:attrNameLst>
                          </p:cBhvr>
                          <p:tavLst>
                            <p:tav tm="0">
                              <p:val>
                                <p:strVal val="1+#ppt_h/2"/>
                              </p:val>
                            </p:tav>
                            <p:tav tm="100000">
                              <p:val>
                                <p:strVal val="#ppt_y"/>
                              </p:val>
                            </p:tav>
                          </p:tavLst>
                        </p:anim>
                      </p:childTnLst>
                    </p:cTn>
                  </p:par>
                </p:tnLst>
              </p:tmpl>
            </p:tmplLst>
          </p:bldP>
          <p:bldP spid="98" grpId="0">
            <p:tmplLst>
              <p:tmpl>
                <p:tnLst>
                  <p:par>
                    <p:cTn presetID="2" presetClass="entr" presetSubtype="1" fill="hold" nodeType="withEffect" p14:presetBounceEnd="32000">
                      <p:stCondLst>
                        <p:cond delay="0"/>
                      </p:stCondLst>
                      <p:childTnLst>
                        <p:set>
                          <p:cBhvr>
                            <p:cTn dur="1" fill="hold">
                              <p:stCondLst>
                                <p:cond delay="0"/>
                              </p:stCondLst>
                            </p:cTn>
                            <p:tgtEl>
                              <p:spTgt spid="98"/>
                            </p:tgtEl>
                            <p:attrNameLst>
                              <p:attrName>style.visibility</p:attrName>
                            </p:attrNameLst>
                          </p:cBhvr>
                          <p:to>
                            <p:strVal val="visible"/>
                          </p:to>
                        </p:set>
                        <p:anim calcmode="lin" valueType="num" p14:bounceEnd="32000">
                          <p:cBhvr additive="base">
                            <p:cTn dur="750" fill="hold"/>
                            <p:tgtEl>
                              <p:spTgt spid="98"/>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98"/>
                            </p:tgtEl>
                            <p:attrNameLst>
                              <p:attrName>ppt_y</p:attrName>
                            </p:attrNameLst>
                          </p:cBhvr>
                          <p:tavLst>
                            <p:tav tm="0">
                              <p:val>
                                <p:strVal val="0-#ppt_h/2"/>
                              </p:val>
                            </p:tav>
                            <p:tav tm="100000">
                              <p:val>
                                <p:strVal val="#ppt_y"/>
                              </p:val>
                            </p:tav>
                          </p:tavLst>
                        </p:anim>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750" fill="hold"/>
                                            <p:tgtEl>
                                              <p:spTgt spid="34"/>
                                            </p:tgtEl>
                                            <p:attrNameLst>
                                              <p:attrName>ppt_x</p:attrName>
                                            </p:attrNameLst>
                                          </p:cBhvr>
                                          <p:tavLst>
                                            <p:tav tm="0">
                                              <p:val>
                                                <p:strVal val="#ppt_x"/>
                                              </p:val>
                                            </p:tav>
                                            <p:tav tm="100000">
                                              <p:val>
                                                <p:strVal val="#ppt_x"/>
                                              </p:val>
                                            </p:tav>
                                          </p:tavLst>
                                        </p:anim>
                                        <p:anim calcmode="lin" valueType="num">
                                          <p:cBhvr additive="base">
                                            <p:cTn id="8" dur="750" fill="hold"/>
                                            <p:tgtEl>
                                              <p:spTgt spid="3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750" fill="hold"/>
                                            <p:tgtEl>
                                              <p:spTgt spid="32"/>
                                            </p:tgtEl>
                                            <p:attrNameLst>
                                              <p:attrName>ppt_x</p:attrName>
                                            </p:attrNameLst>
                                          </p:cBhvr>
                                          <p:tavLst>
                                            <p:tav tm="0">
                                              <p:val>
                                                <p:strVal val="#ppt_x"/>
                                              </p:val>
                                            </p:tav>
                                            <p:tav tm="100000">
                                              <p:val>
                                                <p:strVal val="#ppt_x"/>
                                              </p:val>
                                            </p:tav>
                                          </p:tavLst>
                                        </p:anim>
                                        <p:anim calcmode="lin" valueType="num">
                                          <p:cBhvr additive="base">
                                            <p:cTn id="12" dur="75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86"/>
                                            </p:tgtEl>
                                            <p:attrNameLst>
                                              <p:attrName>style.visibility</p:attrName>
                                            </p:attrNameLst>
                                          </p:cBhvr>
                                          <p:to>
                                            <p:strVal val="visible"/>
                                          </p:to>
                                        </p:set>
                                        <p:anim calcmode="lin" valueType="num">
                                          <p:cBhvr additive="base">
                                            <p:cTn id="15" dur="750" fill="hold"/>
                                            <p:tgtEl>
                                              <p:spTgt spid="86"/>
                                            </p:tgtEl>
                                            <p:attrNameLst>
                                              <p:attrName>ppt_x</p:attrName>
                                            </p:attrNameLst>
                                          </p:cBhvr>
                                          <p:tavLst>
                                            <p:tav tm="0">
                                              <p:val>
                                                <p:strVal val="#ppt_x"/>
                                              </p:val>
                                            </p:tav>
                                            <p:tav tm="100000">
                                              <p:val>
                                                <p:strVal val="#ppt_x"/>
                                              </p:val>
                                            </p:tav>
                                          </p:tavLst>
                                        </p:anim>
                                        <p:anim calcmode="lin" valueType="num">
                                          <p:cBhvr additive="base">
                                            <p:cTn id="16" dur="750" fill="hold"/>
                                            <p:tgtEl>
                                              <p:spTgt spid="86"/>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85"/>
                                            </p:tgtEl>
                                            <p:attrNameLst>
                                              <p:attrName>style.visibility</p:attrName>
                                            </p:attrNameLst>
                                          </p:cBhvr>
                                          <p:to>
                                            <p:strVal val="visible"/>
                                          </p:to>
                                        </p:set>
                                        <p:anim calcmode="lin" valueType="num">
                                          <p:cBhvr additive="base">
                                            <p:cTn id="19" dur="750" fill="hold"/>
                                            <p:tgtEl>
                                              <p:spTgt spid="85"/>
                                            </p:tgtEl>
                                            <p:attrNameLst>
                                              <p:attrName>ppt_x</p:attrName>
                                            </p:attrNameLst>
                                          </p:cBhvr>
                                          <p:tavLst>
                                            <p:tav tm="0">
                                              <p:val>
                                                <p:strVal val="#ppt_x"/>
                                              </p:val>
                                            </p:tav>
                                            <p:tav tm="100000">
                                              <p:val>
                                                <p:strVal val="#ppt_x"/>
                                              </p:val>
                                            </p:tav>
                                          </p:tavLst>
                                        </p:anim>
                                        <p:anim calcmode="lin" valueType="num">
                                          <p:cBhvr additive="base">
                                            <p:cTn id="20" dur="750" fill="hold"/>
                                            <p:tgtEl>
                                              <p:spTgt spid="85"/>
                                            </p:tgtEl>
                                            <p:attrNameLst>
                                              <p:attrName>ppt_y</p:attrName>
                                            </p:attrNameLst>
                                          </p:cBhvr>
                                          <p:tavLst>
                                            <p:tav tm="0">
                                              <p:val>
                                                <p:strVal val="1+#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89"/>
                                            </p:tgtEl>
                                            <p:attrNameLst>
                                              <p:attrName>style.visibility</p:attrName>
                                            </p:attrNameLst>
                                          </p:cBhvr>
                                          <p:to>
                                            <p:strVal val="visible"/>
                                          </p:to>
                                        </p:set>
                                        <p:anim calcmode="lin" valueType="num">
                                          <p:cBhvr additive="base">
                                            <p:cTn id="23" dur="750" fill="hold"/>
                                            <p:tgtEl>
                                              <p:spTgt spid="89"/>
                                            </p:tgtEl>
                                            <p:attrNameLst>
                                              <p:attrName>ppt_x</p:attrName>
                                            </p:attrNameLst>
                                          </p:cBhvr>
                                          <p:tavLst>
                                            <p:tav tm="0">
                                              <p:val>
                                                <p:strVal val="#ppt_x"/>
                                              </p:val>
                                            </p:tav>
                                            <p:tav tm="100000">
                                              <p:val>
                                                <p:strVal val="#ppt_x"/>
                                              </p:val>
                                            </p:tav>
                                          </p:tavLst>
                                        </p:anim>
                                        <p:anim calcmode="lin" valueType="num">
                                          <p:cBhvr additive="base">
                                            <p:cTn id="24" dur="750" fill="hold"/>
                                            <p:tgtEl>
                                              <p:spTgt spid="89"/>
                                            </p:tgtEl>
                                            <p:attrNameLst>
                                              <p:attrName>ppt_y</p:attrName>
                                            </p:attrNameLst>
                                          </p:cBhvr>
                                          <p:tavLst>
                                            <p:tav tm="0">
                                              <p:val>
                                                <p:strVal val="0-#ppt_h/2"/>
                                              </p:val>
                                            </p:tav>
                                            <p:tav tm="100000">
                                              <p:val>
                                                <p:strVal val="#ppt_y"/>
                                              </p:val>
                                            </p:tav>
                                          </p:tavLst>
                                        </p:anim>
                                      </p:childTnLst>
                                    </p:cTn>
                                  </p:par>
                                  <p:par>
                                    <p:cTn id="25" presetID="2" presetClass="entr" presetSubtype="4" decel="100000" fill="hold" grpId="0" nodeType="withEffect">
                                      <p:stCondLst>
                                        <p:cond delay="0"/>
                                      </p:stCondLst>
                                      <p:childTnLst>
                                        <p:set>
                                          <p:cBhvr>
                                            <p:cTn id="26" dur="1" fill="hold">
                                              <p:stCondLst>
                                                <p:cond delay="0"/>
                                              </p:stCondLst>
                                            </p:cTn>
                                            <p:tgtEl>
                                              <p:spTgt spid="88"/>
                                            </p:tgtEl>
                                            <p:attrNameLst>
                                              <p:attrName>style.visibility</p:attrName>
                                            </p:attrNameLst>
                                          </p:cBhvr>
                                          <p:to>
                                            <p:strVal val="visible"/>
                                          </p:to>
                                        </p:set>
                                        <p:anim calcmode="lin" valueType="num">
                                          <p:cBhvr additive="base">
                                            <p:cTn id="27" dur="750" fill="hold"/>
                                            <p:tgtEl>
                                              <p:spTgt spid="88"/>
                                            </p:tgtEl>
                                            <p:attrNameLst>
                                              <p:attrName>ppt_x</p:attrName>
                                            </p:attrNameLst>
                                          </p:cBhvr>
                                          <p:tavLst>
                                            <p:tav tm="0">
                                              <p:val>
                                                <p:strVal val="#ppt_x"/>
                                              </p:val>
                                            </p:tav>
                                            <p:tav tm="100000">
                                              <p:val>
                                                <p:strVal val="#ppt_x"/>
                                              </p:val>
                                            </p:tav>
                                          </p:tavLst>
                                        </p:anim>
                                        <p:anim calcmode="lin" valueType="num">
                                          <p:cBhvr additive="base">
                                            <p:cTn id="28" dur="750" fill="hold"/>
                                            <p:tgtEl>
                                              <p:spTgt spid="88"/>
                                            </p:tgtEl>
                                            <p:attrNameLst>
                                              <p:attrName>ppt_y</p:attrName>
                                            </p:attrNameLst>
                                          </p:cBhvr>
                                          <p:tavLst>
                                            <p:tav tm="0">
                                              <p:val>
                                                <p:strVal val="1+#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92"/>
                                            </p:tgtEl>
                                            <p:attrNameLst>
                                              <p:attrName>style.visibility</p:attrName>
                                            </p:attrNameLst>
                                          </p:cBhvr>
                                          <p:to>
                                            <p:strVal val="visible"/>
                                          </p:to>
                                        </p:set>
                                        <p:anim calcmode="lin" valueType="num">
                                          <p:cBhvr additive="base">
                                            <p:cTn id="31" dur="750" fill="hold"/>
                                            <p:tgtEl>
                                              <p:spTgt spid="92"/>
                                            </p:tgtEl>
                                            <p:attrNameLst>
                                              <p:attrName>ppt_x</p:attrName>
                                            </p:attrNameLst>
                                          </p:cBhvr>
                                          <p:tavLst>
                                            <p:tav tm="0">
                                              <p:val>
                                                <p:strVal val="#ppt_x"/>
                                              </p:val>
                                            </p:tav>
                                            <p:tav tm="100000">
                                              <p:val>
                                                <p:strVal val="#ppt_x"/>
                                              </p:val>
                                            </p:tav>
                                          </p:tavLst>
                                        </p:anim>
                                        <p:anim calcmode="lin" valueType="num">
                                          <p:cBhvr additive="base">
                                            <p:cTn id="32" dur="750" fill="hold"/>
                                            <p:tgtEl>
                                              <p:spTgt spid="92"/>
                                            </p:tgtEl>
                                            <p:attrNameLst>
                                              <p:attrName>ppt_y</p:attrName>
                                            </p:attrNameLst>
                                          </p:cBhvr>
                                          <p:tavLst>
                                            <p:tav tm="0">
                                              <p:val>
                                                <p:strVal val="0-#ppt_h/2"/>
                                              </p:val>
                                            </p:tav>
                                            <p:tav tm="100000">
                                              <p:val>
                                                <p:strVal val="#ppt_y"/>
                                              </p:val>
                                            </p:tav>
                                          </p:tavLst>
                                        </p:anim>
                                      </p:childTnLst>
                                    </p:cTn>
                                  </p:par>
                                  <p:par>
                                    <p:cTn id="33" presetID="2" presetClass="entr" presetSubtype="4" decel="100000" fill="hold" grpId="0" nodeType="withEffect">
                                      <p:stCondLst>
                                        <p:cond delay="0"/>
                                      </p:stCondLst>
                                      <p:childTnLst>
                                        <p:set>
                                          <p:cBhvr>
                                            <p:cTn id="34" dur="1" fill="hold">
                                              <p:stCondLst>
                                                <p:cond delay="0"/>
                                              </p:stCondLst>
                                            </p:cTn>
                                            <p:tgtEl>
                                              <p:spTgt spid="91"/>
                                            </p:tgtEl>
                                            <p:attrNameLst>
                                              <p:attrName>style.visibility</p:attrName>
                                            </p:attrNameLst>
                                          </p:cBhvr>
                                          <p:to>
                                            <p:strVal val="visible"/>
                                          </p:to>
                                        </p:set>
                                        <p:anim calcmode="lin" valueType="num">
                                          <p:cBhvr additive="base">
                                            <p:cTn id="35" dur="750" fill="hold"/>
                                            <p:tgtEl>
                                              <p:spTgt spid="91"/>
                                            </p:tgtEl>
                                            <p:attrNameLst>
                                              <p:attrName>ppt_x</p:attrName>
                                            </p:attrNameLst>
                                          </p:cBhvr>
                                          <p:tavLst>
                                            <p:tav tm="0">
                                              <p:val>
                                                <p:strVal val="#ppt_x"/>
                                              </p:val>
                                            </p:tav>
                                            <p:tav tm="100000">
                                              <p:val>
                                                <p:strVal val="#ppt_x"/>
                                              </p:val>
                                            </p:tav>
                                          </p:tavLst>
                                        </p:anim>
                                        <p:anim calcmode="lin" valueType="num">
                                          <p:cBhvr additive="base">
                                            <p:cTn id="36" dur="750" fill="hold"/>
                                            <p:tgtEl>
                                              <p:spTgt spid="91"/>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95"/>
                                            </p:tgtEl>
                                            <p:attrNameLst>
                                              <p:attrName>style.visibility</p:attrName>
                                            </p:attrNameLst>
                                          </p:cBhvr>
                                          <p:to>
                                            <p:strVal val="visible"/>
                                          </p:to>
                                        </p:set>
                                        <p:anim calcmode="lin" valueType="num">
                                          <p:cBhvr additive="base">
                                            <p:cTn id="39" dur="750" fill="hold"/>
                                            <p:tgtEl>
                                              <p:spTgt spid="95"/>
                                            </p:tgtEl>
                                            <p:attrNameLst>
                                              <p:attrName>ppt_x</p:attrName>
                                            </p:attrNameLst>
                                          </p:cBhvr>
                                          <p:tavLst>
                                            <p:tav tm="0">
                                              <p:val>
                                                <p:strVal val="#ppt_x"/>
                                              </p:val>
                                            </p:tav>
                                            <p:tav tm="100000">
                                              <p:val>
                                                <p:strVal val="#ppt_x"/>
                                              </p:val>
                                            </p:tav>
                                          </p:tavLst>
                                        </p:anim>
                                        <p:anim calcmode="lin" valueType="num">
                                          <p:cBhvr additive="base">
                                            <p:cTn id="40" dur="750" fill="hold"/>
                                            <p:tgtEl>
                                              <p:spTgt spid="95"/>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4"/>
                                            </p:tgtEl>
                                            <p:attrNameLst>
                                              <p:attrName>style.visibility</p:attrName>
                                            </p:attrNameLst>
                                          </p:cBhvr>
                                          <p:to>
                                            <p:strVal val="visible"/>
                                          </p:to>
                                        </p:set>
                                        <p:anim calcmode="lin" valueType="num">
                                          <p:cBhvr additive="base">
                                            <p:cTn id="43" dur="750" fill="hold"/>
                                            <p:tgtEl>
                                              <p:spTgt spid="94"/>
                                            </p:tgtEl>
                                            <p:attrNameLst>
                                              <p:attrName>ppt_x</p:attrName>
                                            </p:attrNameLst>
                                          </p:cBhvr>
                                          <p:tavLst>
                                            <p:tav tm="0">
                                              <p:val>
                                                <p:strVal val="#ppt_x"/>
                                              </p:val>
                                            </p:tav>
                                            <p:tav tm="100000">
                                              <p:val>
                                                <p:strVal val="#ppt_x"/>
                                              </p:val>
                                            </p:tav>
                                          </p:tavLst>
                                        </p:anim>
                                        <p:anim calcmode="lin" valueType="num">
                                          <p:cBhvr additive="base">
                                            <p:cTn id="44" dur="750" fill="hold"/>
                                            <p:tgtEl>
                                              <p:spTgt spid="94"/>
                                            </p:tgtEl>
                                            <p:attrNameLst>
                                              <p:attrName>ppt_y</p:attrName>
                                            </p:attrNameLst>
                                          </p:cBhvr>
                                          <p:tavLst>
                                            <p:tav tm="0">
                                              <p:val>
                                                <p:strVal val="1+#ppt_h/2"/>
                                              </p:val>
                                            </p:tav>
                                            <p:tav tm="100000">
                                              <p:val>
                                                <p:strVal val="#ppt_y"/>
                                              </p:val>
                                            </p:tav>
                                          </p:tavLst>
                                        </p:anim>
                                      </p:childTnLst>
                                    </p:cTn>
                                  </p:par>
                                  <p:par>
                                    <p:cTn id="45" presetID="2" presetClass="entr" presetSubtype="1" fill="hold" grpId="0" nodeType="withEffect">
                                      <p:stCondLst>
                                        <p:cond delay="0"/>
                                      </p:stCondLst>
                                      <p:childTnLst>
                                        <p:set>
                                          <p:cBhvr>
                                            <p:cTn id="46" dur="1" fill="hold">
                                              <p:stCondLst>
                                                <p:cond delay="0"/>
                                              </p:stCondLst>
                                            </p:cTn>
                                            <p:tgtEl>
                                              <p:spTgt spid="98"/>
                                            </p:tgtEl>
                                            <p:attrNameLst>
                                              <p:attrName>style.visibility</p:attrName>
                                            </p:attrNameLst>
                                          </p:cBhvr>
                                          <p:to>
                                            <p:strVal val="visible"/>
                                          </p:to>
                                        </p:set>
                                        <p:anim calcmode="lin" valueType="num">
                                          <p:cBhvr additive="base">
                                            <p:cTn id="47" dur="750" fill="hold"/>
                                            <p:tgtEl>
                                              <p:spTgt spid="98"/>
                                            </p:tgtEl>
                                            <p:attrNameLst>
                                              <p:attrName>ppt_x</p:attrName>
                                            </p:attrNameLst>
                                          </p:cBhvr>
                                          <p:tavLst>
                                            <p:tav tm="0">
                                              <p:val>
                                                <p:strVal val="#ppt_x"/>
                                              </p:val>
                                            </p:tav>
                                            <p:tav tm="100000">
                                              <p:val>
                                                <p:strVal val="#ppt_x"/>
                                              </p:val>
                                            </p:tav>
                                          </p:tavLst>
                                        </p:anim>
                                        <p:anim calcmode="lin" valueType="num">
                                          <p:cBhvr additive="base">
                                            <p:cTn id="48" dur="750" fill="hold"/>
                                            <p:tgtEl>
                                              <p:spTgt spid="98"/>
                                            </p:tgtEl>
                                            <p:attrNameLst>
                                              <p:attrName>ppt_y</p:attrName>
                                            </p:attrNameLst>
                                          </p:cBhvr>
                                          <p:tavLst>
                                            <p:tav tm="0">
                                              <p:val>
                                                <p:strVal val="0-#ppt_h/2"/>
                                              </p:val>
                                            </p:tav>
                                            <p:tav tm="100000">
                                              <p:val>
                                                <p:strVal val="#ppt_y"/>
                                              </p:val>
                                            </p:tav>
                                          </p:tavLst>
                                        </p:anim>
                                      </p:childTnLst>
                                    </p:cTn>
                                  </p:par>
                                  <p:par>
                                    <p:cTn id="49" presetID="2" presetClass="entr" presetSubtype="4" decel="100000" fill="hold" grpId="0" nodeType="withEffect">
                                      <p:stCondLst>
                                        <p:cond delay="0"/>
                                      </p:stCondLst>
                                      <p:childTnLst>
                                        <p:set>
                                          <p:cBhvr>
                                            <p:cTn id="50" dur="1" fill="hold">
                                              <p:stCondLst>
                                                <p:cond delay="0"/>
                                              </p:stCondLst>
                                            </p:cTn>
                                            <p:tgtEl>
                                              <p:spTgt spid="97"/>
                                            </p:tgtEl>
                                            <p:attrNameLst>
                                              <p:attrName>style.visibility</p:attrName>
                                            </p:attrNameLst>
                                          </p:cBhvr>
                                          <p:to>
                                            <p:strVal val="visible"/>
                                          </p:to>
                                        </p:set>
                                        <p:anim calcmode="lin" valueType="num">
                                          <p:cBhvr additive="base">
                                            <p:cTn id="51" dur="750" fill="hold"/>
                                            <p:tgtEl>
                                              <p:spTgt spid="97"/>
                                            </p:tgtEl>
                                            <p:attrNameLst>
                                              <p:attrName>ppt_x</p:attrName>
                                            </p:attrNameLst>
                                          </p:cBhvr>
                                          <p:tavLst>
                                            <p:tav tm="0">
                                              <p:val>
                                                <p:strVal val="#ppt_x"/>
                                              </p:val>
                                            </p:tav>
                                            <p:tav tm="100000">
                                              <p:val>
                                                <p:strVal val="#ppt_x"/>
                                              </p:val>
                                            </p:tav>
                                          </p:tavLst>
                                        </p:anim>
                                        <p:anim calcmode="lin" valueType="num">
                                          <p:cBhvr additive="base">
                                            <p:cTn id="52" dur="750" fill="hold"/>
                                            <p:tgtEl>
                                              <p:spTgt spid="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tmplLst>
              <p:tmpl>
                <p:tnLst>
                  <p:par>
                    <p:cTn presetID="2" presetClass="entr" presetSubtype="4"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1+#ppt_h/2"/>
                              </p:val>
                            </p:tav>
                            <p:tav tm="100000">
                              <p:val>
                                <p:strVal val="#ppt_y"/>
                              </p:val>
                            </p:tav>
                          </p:tavLst>
                        </p:anim>
                      </p:childTnLst>
                    </p:cTn>
                  </p:par>
                </p:tnLst>
              </p:tmpl>
            </p:tmplLst>
          </p:bldP>
          <p:bldP spid="34" grpId="0">
            <p:tmplLst>
              <p:tmpl>
                <p:tnLst>
                  <p:par>
                    <p:cTn presetID="2" presetClass="entr" presetSubtype="1"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750" fill="hold"/>
                            <p:tgtEl>
                              <p:spTgt spid="34"/>
                            </p:tgtEl>
                            <p:attrNameLst>
                              <p:attrName>ppt_x</p:attrName>
                            </p:attrNameLst>
                          </p:cBhvr>
                          <p:tavLst>
                            <p:tav tm="0">
                              <p:val>
                                <p:strVal val="#ppt_x"/>
                              </p:val>
                            </p:tav>
                            <p:tav tm="100000">
                              <p:val>
                                <p:strVal val="#ppt_x"/>
                              </p:val>
                            </p:tav>
                          </p:tavLst>
                        </p:anim>
                        <p:anim calcmode="lin" valueType="num">
                          <p:cBhvr additive="base">
                            <p:cTn dur="750" fill="hold"/>
                            <p:tgtEl>
                              <p:spTgt spid="34"/>
                            </p:tgtEl>
                            <p:attrNameLst>
                              <p:attrName>ppt_y</p:attrName>
                            </p:attrNameLst>
                          </p:cBhvr>
                          <p:tavLst>
                            <p:tav tm="0">
                              <p:val>
                                <p:strVal val="0-#ppt_h/2"/>
                              </p:val>
                            </p:tav>
                            <p:tav tm="100000">
                              <p:val>
                                <p:strVal val="#ppt_y"/>
                              </p:val>
                            </p:tav>
                          </p:tavLst>
                        </p:anim>
                      </p:childTnLst>
                    </p:cTn>
                  </p:par>
                </p:tnLst>
              </p:tmpl>
            </p:tmplLst>
          </p:bldP>
          <p:bldP spid="85" grpId="0">
            <p:tmplLst>
              <p:tmpl>
                <p:tnLst>
                  <p:par>
                    <p:cTn presetID="2" presetClass="entr" presetSubtype="4" decel="10000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750" fill="hold"/>
                            <p:tgtEl>
                              <p:spTgt spid="85"/>
                            </p:tgtEl>
                            <p:attrNameLst>
                              <p:attrName>ppt_x</p:attrName>
                            </p:attrNameLst>
                          </p:cBhvr>
                          <p:tavLst>
                            <p:tav tm="0">
                              <p:val>
                                <p:strVal val="#ppt_x"/>
                              </p:val>
                            </p:tav>
                            <p:tav tm="100000">
                              <p:val>
                                <p:strVal val="#ppt_x"/>
                              </p:val>
                            </p:tav>
                          </p:tavLst>
                        </p:anim>
                        <p:anim calcmode="lin" valueType="num">
                          <p:cBhvr additive="base">
                            <p:cTn dur="750" fill="hold"/>
                            <p:tgtEl>
                              <p:spTgt spid="85"/>
                            </p:tgtEl>
                            <p:attrNameLst>
                              <p:attrName>ppt_y</p:attrName>
                            </p:attrNameLst>
                          </p:cBhvr>
                          <p:tavLst>
                            <p:tav tm="0">
                              <p:val>
                                <p:strVal val="1+#ppt_h/2"/>
                              </p:val>
                            </p:tav>
                            <p:tav tm="100000">
                              <p:val>
                                <p:strVal val="#ppt_y"/>
                              </p:val>
                            </p:tav>
                          </p:tavLst>
                        </p:anim>
                      </p:childTnLst>
                    </p:cTn>
                  </p:par>
                </p:tnLst>
              </p:tmpl>
            </p:tmplLst>
          </p:bldP>
          <p:bldP spid="86" grpId="0">
            <p:tmplLst>
              <p:tmpl>
                <p:tnLst>
                  <p:par>
                    <p:cTn presetID="2" presetClass="entr" presetSubtype="1" fill="hold" nodeType="withEffect">
                      <p:stCondLst>
                        <p:cond delay="0"/>
                      </p:stCondLst>
                      <p:childTnLst>
                        <p:set>
                          <p:cBhvr>
                            <p:cTn dur="1" fill="hold">
                              <p:stCondLst>
                                <p:cond delay="0"/>
                              </p:stCondLst>
                            </p:cTn>
                            <p:tgtEl>
                              <p:spTgt spid="86"/>
                            </p:tgtEl>
                            <p:attrNameLst>
                              <p:attrName>style.visibility</p:attrName>
                            </p:attrNameLst>
                          </p:cBhvr>
                          <p:to>
                            <p:strVal val="visible"/>
                          </p:to>
                        </p:set>
                        <p:anim calcmode="lin" valueType="num">
                          <p:cBhvr additive="base">
                            <p:cTn dur="750" fill="hold"/>
                            <p:tgtEl>
                              <p:spTgt spid="86"/>
                            </p:tgtEl>
                            <p:attrNameLst>
                              <p:attrName>ppt_x</p:attrName>
                            </p:attrNameLst>
                          </p:cBhvr>
                          <p:tavLst>
                            <p:tav tm="0">
                              <p:val>
                                <p:strVal val="#ppt_x"/>
                              </p:val>
                            </p:tav>
                            <p:tav tm="100000">
                              <p:val>
                                <p:strVal val="#ppt_x"/>
                              </p:val>
                            </p:tav>
                          </p:tavLst>
                        </p:anim>
                        <p:anim calcmode="lin" valueType="num">
                          <p:cBhvr additive="base">
                            <p:cTn dur="750" fill="hold"/>
                            <p:tgtEl>
                              <p:spTgt spid="86"/>
                            </p:tgtEl>
                            <p:attrNameLst>
                              <p:attrName>ppt_y</p:attrName>
                            </p:attrNameLst>
                          </p:cBhvr>
                          <p:tavLst>
                            <p:tav tm="0">
                              <p:val>
                                <p:strVal val="0-#ppt_h/2"/>
                              </p:val>
                            </p:tav>
                            <p:tav tm="100000">
                              <p:val>
                                <p:strVal val="#ppt_y"/>
                              </p:val>
                            </p:tav>
                          </p:tavLst>
                        </p:anim>
                      </p:childTnLst>
                    </p:cTn>
                  </p:par>
                </p:tnLst>
              </p:tmpl>
            </p:tmplLst>
          </p:bldP>
          <p:bldP spid="88" grpId="0">
            <p:tmplLst>
              <p:tmpl>
                <p:tnLst>
                  <p:par>
                    <p:cTn presetID="2" presetClass="entr" presetSubtype="4" decel="100000" fill="hold" nodeType="withEffect">
                      <p:stCondLst>
                        <p:cond delay="0"/>
                      </p:stCondLst>
                      <p:childTnLst>
                        <p:set>
                          <p:cBhvr>
                            <p:cTn dur="1" fill="hold">
                              <p:stCondLst>
                                <p:cond delay="0"/>
                              </p:stCondLst>
                            </p:cTn>
                            <p:tgtEl>
                              <p:spTgt spid="88"/>
                            </p:tgtEl>
                            <p:attrNameLst>
                              <p:attrName>style.visibility</p:attrName>
                            </p:attrNameLst>
                          </p:cBhvr>
                          <p:to>
                            <p:strVal val="visible"/>
                          </p:to>
                        </p:set>
                        <p:anim calcmode="lin" valueType="num">
                          <p:cBhvr additive="base">
                            <p:cTn dur="750" fill="hold"/>
                            <p:tgtEl>
                              <p:spTgt spid="88"/>
                            </p:tgtEl>
                            <p:attrNameLst>
                              <p:attrName>ppt_x</p:attrName>
                            </p:attrNameLst>
                          </p:cBhvr>
                          <p:tavLst>
                            <p:tav tm="0">
                              <p:val>
                                <p:strVal val="#ppt_x"/>
                              </p:val>
                            </p:tav>
                            <p:tav tm="100000">
                              <p:val>
                                <p:strVal val="#ppt_x"/>
                              </p:val>
                            </p:tav>
                          </p:tavLst>
                        </p:anim>
                        <p:anim calcmode="lin" valueType="num">
                          <p:cBhvr additive="base">
                            <p:cTn dur="750" fill="hold"/>
                            <p:tgtEl>
                              <p:spTgt spid="88"/>
                            </p:tgtEl>
                            <p:attrNameLst>
                              <p:attrName>ppt_y</p:attrName>
                            </p:attrNameLst>
                          </p:cBhvr>
                          <p:tavLst>
                            <p:tav tm="0">
                              <p:val>
                                <p:strVal val="1+#ppt_h/2"/>
                              </p:val>
                            </p:tav>
                            <p:tav tm="100000">
                              <p:val>
                                <p:strVal val="#ppt_y"/>
                              </p:val>
                            </p:tav>
                          </p:tavLst>
                        </p:anim>
                      </p:childTnLst>
                    </p:cTn>
                  </p:par>
                </p:tnLst>
              </p:tmpl>
            </p:tmplLst>
          </p:bldP>
          <p:bldP spid="89" grpId="0">
            <p:tmplLst>
              <p:tmpl>
                <p:tnLst>
                  <p:par>
                    <p:cTn presetID="2" presetClass="entr" presetSubtype="1" fill="hold" nodeType="withEffect">
                      <p:stCondLst>
                        <p:cond delay="0"/>
                      </p:stCondLst>
                      <p:childTnLst>
                        <p:set>
                          <p:cBhvr>
                            <p:cTn dur="1" fill="hold">
                              <p:stCondLst>
                                <p:cond delay="0"/>
                              </p:stCondLst>
                            </p:cTn>
                            <p:tgtEl>
                              <p:spTgt spid="89"/>
                            </p:tgtEl>
                            <p:attrNameLst>
                              <p:attrName>style.visibility</p:attrName>
                            </p:attrNameLst>
                          </p:cBhvr>
                          <p:to>
                            <p:strVal val="visible"/>
                          </p:to>
                        </p:set>
                        <p:anim calcmode="lin" valueType="num">
                          <p:cBhvr additive="base">
                            <p:cTn dur="750" fill="hold"/>
                            <p:tgtEl>
                              <p:spTgt spid="89"/>
                            </p:tgtEl>
                            <p:attrNameLst>
                              <p:attrName>ppt_x</p:attrName>
                            </p:attrNameLst>
                          </p:cBhvr>
                          <p:tavLst>
                            <p:tav tm="0">
                              <p:val>
                                <p:strVal val="#ppt_x"/>
                              </p:val>
                            </p:tav>
                            <p:tav tm="100000">
                              <p:val>
                                <p:strVal val="#ppt_x"/>
                              </p:val>
                            </p:tav>
                          </p:tavLst>
                        </p:anim>
                        <p:anim calcmode="lin" valueType="num">
                          <p:cBhvr additive="base">
                            <p:cTn dur="750" fill="hold"/>
                            <p:tgtEl>
                              <p:spTgt spid="89"/>
                            </p:tgtEl>
                            <p:attrNameLst>
                              <p:attrName>ppt_y</p:attrName>
                            </p:attrNameLst>
                          </p:cBhvr>
                          <p:tavLst>
                            <p:tav tm="0">
                              <p:val>
                                <p:strVal val="0-#ppt_h/2"/>
                              </p:val>
                            </p:tav>
                            <p:tav tm="100000">
                              <p:val>
                                <p:strVal val="#ppt_y"/>
                              </p:val>
                            </p:tav>
                          </p:tavLst>
                        </p:anim>
                      </p:childTnLst>
                    </p:cTn>
                  </p:par>
                </p:tnLst>
              </p:tmpl>
            </p:tmplLst>
          </p:bldP>
          <p:bldP spid="91" grpId="0">
            <p:tmplLst>
              <p:tmpl>
                <p:tnLst>
                  <p:par>
                    <p:cTn presetID="2" presetClass="entr" presetSubtype="4" decel="100000" fill="hold" nodeType="withEffect">
                      <p:stCondLst>
                        <p:cond delay="0"/>
                      </p:stCondLst>
                      <p:childTnLst>
                        <p:set>
                          <p:cBhvr>
                            <p:cTn dur="1" fill="hold">
                              <p:stCondLst>
                                <p:cond delay="0"/>
                              </p:stCondLst>
                            </p:cTn>
                            <p:tgtEl>
                              <p:spTgt spid="91"/>
                            </p:tgtEl>
                            <p:attrNameLst>
                              <p:attrName>style.visibility</p:attrName>
                            </p:attrNameLst>
                          </p:cBhvr>
                          <p:to>
                            <p:strVal val="visible"/>
                          </p:to>
                        </p:set>
                        <p:anim calcmode="lin" valueType="num">
                          <p:cBhvr additive="base">
                            <p:cTn dur="750" fill="hold"/>
                            <p:tgtEl>
                              <p:spTgt spid="91"/>
                            </p:tgtEl>
                            <p:attrNameLst>
                              <p:attrName>ppt_x</p:attrName>
                            </p:attrNameLst>
                          </p:cBhvr>
                          <p:tavLst>
                            <p:tav tm="0">
                              <p:val>
                                <p:strVal val="#ppt_x"/>
                              </p:val>
                            </p:tav>
                            <p:tav tm="100000">
                              <p:val>
                                <p:strVal val="#ppt_x"/>
                              </p:val>
                            </p:tav>
                          </p:tavLst>
                        </p:anim>
                        <p:anim calcmode="lin" valueType="num">
                          <p:cBhvr additive="base">
                            <p:cTn dur="750" fill="hold"/>
                            <p:tgtEl>
                              <p:spTgt spid="91"/>
                            </p:tgtEl>
                            <p:attrNameLst>
                              <p:attrName>ppt_y</p:attrName>
                            </p:attrNameLst>
                          </p:cBhvr>
                          <p:tavLst>
                            <p:tav tm="0">
                              <p:val>
                                <p:strVal val="1+#ppt_h/2"/>
                              </p:val>
                            </p:tav>
                            <p:tav tm="100000">
                              <p:val>
                                <p:strVal val="#ppt_y"/>
                              </p:val>
                            </p:tav>
                          </p:tavLst>
                        </p:anim>
                      </p:childTnLst>
                    </p:cTn>
                  </p:par>
                </p:tnLst>
              </p:tmpl>
            </p:tmplLst>
          </p:bldP>
          <p:bldP spid="92" grpId="0">
            <p:tmplLst>
              <p:tmpl>
                <p:tnLst>
                  <p:par>
                    <p:cTn presetID="2" presetClass="entr" presetSubtype="1" fill="hold" nodeType="withEffect">
                      <p:stCondLst>
                        <p:cond delay="0"/>
                      </p:stCondLst>
                      <p:childTnLst>
                        <p:set>
                          <p:cBhvr>
                            <p:cTn dur="1" fill="hold">
                              <p:stCondLst>
                                <p:cond delay="0"/>
                              </p:stCondLst>
                            </p:cTn>
                            <p:tgtEl>
                              <p:spTgt spid="92"/>
                            </p:tgtEl>
                            <p:attrNameLst>
                              <p:attrName>style.visibility</p:attrName>
                            </p:attrNameLst>
                          </p:cBhvr>
                          <p:to>
                            <p:strVal val="visible"/>
                          </p:to>
                        </p:set>
                        <p:anim calcmode="lin" valueType="num">
                          <p:cBhvr additive="base">
                            <p:cTn dur="750" fill="hold"/>
                            <p:tgtEl>
                              <p:spTgt spid="92"/>
                            </p:tgtEl>
                            <p:attrNameLst>
                              <p:attrName>ppt_x</p:attrName>
                            </p:attrNameLst>
                          </p:cBhvr>
                          <p:tavLst>
                            <p:tav tm="0">
                              <p:val>
                                <p:strVal val="#ppt_x"/>
                              </p:val>
                            </p:tav>
                            <p:tav tm="100000">
                              <p:val>
                                <p:strVal val="#ppt_x"/>
                              </p:val>
                            </p:tav>
                          </p:tavLst>
                        </p:anim>
                        <p:anim calcmode="lin" valueType="num">
                          <p:cBhvr additive="base">
                            <p:cTn dur="750" fill="hold"/>
                            <p:tgtEl>
                              <p:spTgt spid="92"/>
                            </p:tgtEl>
                            <p:attrNameLst>
                              <p:attrName>ppt_y</p:attrName>
                            </p:attrNameLst>
                          </p:cBhvr>
                          <p:tavLst>
                            <p:tav tm="0">
                              <p:val>
                                <p:strVal val="0-#ppt_h/2"/>
                              </p:val>
                            </p:tav>
                            <p:tav tm="100000">
                              <p:val>
                                <p:strVal val="#ppt_y"/>
                              </p:val>
                            </p:tav>
                          </p:tavLst>
                        </p:anim>
                      </p:childTnLst>
                    </p:cTn>
                  </p:par>
                </p:tnLst>
              </p:tmpl>
            </p:tmplLst>
          </p:bldP>
          <p:bldP spid="94" grpId="0">
            <p:tmplLst>
              <p:tmpl>
                <p:tnLst>
                  <p:par>
                    <p:cTn presetID="2" presetClass="entr" presetSubtype="4" decel="100000" fill="hold" nodeType="withEffect">
                      <p:stCondLst>
                        <p:cond delay="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750" fill="hold"/>
                            <p:tgtEl>
                              <p:spTgt spid="94"/>
                            </p:tgtEl>
                            <p:attrNameLst>
                              <p:attrName>ppt_x</p:attrName>
                            </p:attrNameLst>
                          </p:cBhvr>
                          <p:tavLst>
                            <p:tav tm="0">
                              <p:val>
                                <p:strVal val="#ppt_x"/>
                              </p:val>
                            </p:tav>
                            <p:tav tm="100000">
                              <p:val>
                                <p:strVal val="#ppt_x"/>
                              </p:val>
                            </p:tav>
                          </p:tavLst>
                        </p:anim>
                        <p:anim calcmode="lin" valueType="num">
                          <p:cBhvr additive="base">
                            <p:cTn dur="750" fill="hold"/>
                            <p:tgtEl>
                              <p:spTgt spid="94"/>
                            </p:tgtEl>
                            <p:attrNameLst>
                              <p:attrName>ppt_y</p:attrName>
                            </p:attrNameLst>
                          </p:cBhvr>
                          <p:tavLst>
                            <p:tav tm="0">
                              <p:val>
                                <p:strVal val="1+#ppt_h/2"/>
                              </p:val>
                            </p:tav>
                            <p:tav tm="100000">
                              <p:val>
                                <p:strVal val="#ppt_y"/>
                              </p:val>
                            </p:tav>
                          </p:tavLst>
                        </p:anim>
                      </p:childTnLst>
                    </p:cTn>
                  </p:par>
                </p:tnLst>
              </p:tmpl>
            </p:tmplLst>
          </p:bldP>
          <p:bldP spid="95" grpId="0">
            <p:tmplLst>
              <p:tmpl>
                <p:tnLst>
                  <p:par>
                    <p:cTn presetID="2" presetClass="entr" presetSubtype="1" fill="hold" nodeType="withEffect">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750" fill="hold"/>
                            <p:tgtEl>
                              <p:spTgt spid="95"/>
                            </p:tgtEl>
                            <p:attrNameLst>
                              <p:attrName>ppt_x</p:attrName>
                            </p:attrNameLst>
                          </p:cBhvr>
                          <p:tavLst>
                            <p:tav tm="0">
                              <p:val>
                                <p:strVal val="#ppt_x"/>
                              </p:val>
                            </p:tav>
                            <p:tav tm="100000">
                              <p:val>
                                <p:strVal val="#ppt_x"/>
                              </p:val>
                            </p:tav>
                          </p:tavLst>
                        </p:anim>
                        <p:anim calcmode="lin" valueType="num">
                          <p:cBhvr additive="base">
                            <p:cTn dur="750" fill="hold"/>
                            <p:tgtEl>
                              <p:spTgt spid="95"/>
                            </p:tgtEl>
                            <p:attrNameLst>
                              <p:attrName>ppt_y</p:attrName>
                            </p:attrNameLst>
                          </p:cBhvr>
                          <p:tavLst>
                            <p:tav tm="0">
                              <p:val>
                                <p:strVal val="0-#ppt_h/2"/>
                              </p:val>
                            </p:tav>
                            <p:tav tm="100000">
                              <p:val>
                                <p:strVal val="#ppt_y"/>
                              </p:val>
                            </p:tav>
                          </p:tavLst>
                        </p:anim>
                      </p:childTnLst>
                    </p:cTn>
                  </p:par>
                </p:tnLst>
              </p:tmpl>
            </p:tmplLst>
          </p:bldP>
          <p:bldP spid="97" grpId="0">
            <p:tmplLst>
              <p:tmpl>
                <p:tnLst>
                  <p:par>
                    <p:cTn presetID="2" presetClass="entr" presetSubtype="4" decel="100000" fill="hold" nodeType="withEffect">
                      <p:stCondLst>
                        <p:cond delay="0"/>
                      </p:stCondLst>
                      <p:childTnLst>
                        <p:set>
                          <p:cBhvr>
                            <p:cTn dur="1" fill="hold">
                              <p:stCondLst>
                                <p:cond delay="0"/>
                              </p:stCondLst>
                            </p:cTn>
                            <p:tgtEl>
                              <p:spTgt spid="97"/>
                            </p:tgtEl>
                            <p:attrNameLst>
                              <p:attrName>style.visibility</p:attrName>
                            </p:attrNameLst>
                          </p:cBhvr>
                          <p:to>
                            <p:strVal val="visible"/>
                          </p:to>
                        </p:set>
                        <p:anim calcmode="lin" valueType="num">
                          <p:cBhvr additive="base">
                            <p:cTn dur="750" fill="hold"/>
                            <p:tgtEl>
                              <p:spTgt spid="97"/>
                            </p:tgtEl>
                            <p:attrNameLst>
                              <p:attrName>ppt_x</p:attrName>
                            </p:attrNameLst>
                          </p:cBhvr>
                          <p:tavLst>
                            <p:tav tm="0">
                              <p:val>
                                <p:strVal val="#ppt_x"/>
                              </p:val>
                            </p:tav>
                            <p:tav tm="100000">
                              <p:val>
                                <p:strVal val="#ppt_x"/>
                              </p:val>
                            </p:tav>
                          </p:tavLst>
                        </p:anim>
                        <p:anim calcmode="lin" valueType="num">
                          <p:cBhvr additive="base">
                            <p:cTn dur="750" fill="hold"/>
                            <p:tgtEl>
                              <p:spTgt spid="97"/>
                            </p:tgtEl>
                            <p:attrNameLst>
                              <p:attrName>ppt_y</p:attrName>
                            </p:attrNameLst>
                          </p:cBhvr>
                          <p:tavLst>
                            <p:tav tm="0">
                              <p:val>
                                <p:strVal val="1+#ppt_h/2"/>
                              </p:val>
                            </p:tav>
                            <p:tav tm="100000">
                              <p:val>
                                <p:strVal val="#ppt_y"/>
                              </p:val>
                            </p:tav>
                          </p:tavLst>
                        </p:anim>
                      </p:childTnLst>
                    </p:cTn>
                  </p:par>
                </p:tnLst>
              </p:tmpl>
            </p:tmplLst>
          </p:bldP>
          <p:bldP spid="98" grpId="0">
            <p:tmplLst>
              <p:tmpl>
                <p:tnLst>
                  <p:par>
                    <p:cTn presetID="2" presetClass="entr" presetSubtype="1" fill="hold" nodeType="withEffect">
                      <p:stCondLst>
                        <p:cond delay="0"/>
                      </p:stCondLst>
                      <p:childTnLst>
                        <p:set>
                          <p:cBhvr>
                            <p:cTn dur="1" fill="hold">
                              <p:stCondLst>
                                <p:cond delay="0"/>
                              </p:stCondLst>
                            </p:cTn>
                            <p:tgtEl>
                              <p:spTgt spid="98"/>
                            </p:tgtEl>
                            <p:attrNameLst>
                              <p:attrName>style.visibility</p:attrName>
                            </p:attrNameLst>
                          </p:cBhvr>
                          <p:to>
                            <p:strVal val="visible"/>
                          </p:to>
                        </p:set>
                        <p:anim calcmode="lin" valueType="num">
                          <p:cBhvr additive="base">
                            <p:cTn dur="750" fill="hold"/>
                            <p:tgtEl>
                              <p:spTgt spid="98"/>
                            </p:tgtEl>
                            <p:attrNameLst>
                              <p:attrName>ppt_x</p:attrName>
                            </p:attrNameLst>
                          </p:cBhvr>
                          <p:tavLst>
                            <p:tav tm="0">
                              <p:val>
                                <p:strVal val="#ppt_x"/>
                              </p:val>
                            </p:tav>
                            <p:tav tm="100000">
                              <p:val>
                                <p:strVal val="#ppt_x"/>
                              </p:val>
                            </p:tav>
                          </p:tavLst>
                        </p:anim>
                        <p:anim calcmode="lin" valueType="num">
                          <p:cBhvr additive="base">
                            <p:cTn dur="750" fill="hold"/>
                            <p:tgtEl>
                              <p:spTgt spid="98"/>
                            </p:tgtEl>
                            <p:attrNameLst>
                              <p:attrName>ppt_y</p:attrName>
                            </p:attrNameLst>
                          </p:cBhvr>
                          <p:tavLst>
                            <p:tav tm="0">
                              <p:val>
                                <p:strVal val="0-#ppt_h/2"/>
                              </p:val>
                            </p:tav>
                            <p:tav tm="100000">
                              <p:val>
                                <p:strVal val="#ppt_y"/>
                              </p:val>
                            </p:tav>
                          </p:tavLst>
                        </p:anim>
                      </p:childTnLst>
                    </p:cTn>
                  </p:par>
                </p:tnLst>
              </p:tmpl>
            </p:tmplLst>
          </p:bldP>
        </p:bldLst>
      </p:timing>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92E99B71-1EB8-4D28-8CB5-B8E33A69462C}" type="datetimeFigureOut">
              <a:rPr lang="en-US" smtClean="0"/>
              <a:pPr>
                <a:defRPr/>
              </a:pPr>
              <a:t>8/3/2026</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150B61AE-9294-4E4C-84B5-C456605E3E2F}" type="slidenum">
              <a:rPr lang="en-US" altLang="en-US" smtClean="0"/>
              <a:pPr/>
              <a:t>‹#›</a:t>
            </a:fld>
            <a:endParaRPr lang="en-US" altLang="en-US"/>
          </a:p>
        </p:txBody>
      </p:sp>
    </p:spTree>
    <p:extLst>
      <p:ext uri="{BB962C8B-B14F-4D97-AF65-F5344CB8AC3E}">
        <p14:creationId xmlns:p14="http://schemas.microsoft.com/office/powerpoint/2010/main" val="2608930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67B2B79-EC74-4990-B623-FF29C4DDD000}" type="datetimeFigureOut">
              <a:rPr lang="en-US" smtClean="0"/>
              <a:pPr>
                <a:defRPr/>
              </a:pPr>
              <a:t>8/3/2026</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0260DE36-5E8E-4AA6-818A-26C0CBDB9917}" type="slidenum">
              <a:rPr lang="en-US" altLang="en-US" smtClean="0"/>
              <a:pPr/>
              <a:t>‹#›</a:t>
            </a:fld>
            <a:endParaRPr lang="en-US" altLang="en-US"/>
          </a:p>
        </p:txBody>
      </p:sp>
    </p:spTree>
    <p:extLst>
      <p:ext uri="{BB962C8B-B14F-4D97-AF65-F5344CB8AC3E}">
        <p14:creationId xmlns:p14="http://schemas.microsoft.com/office/powerpoint/2010/main" val="2062874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53C5C663-E1EC-49DB-B3E3-0BD7540D2DBB}" type="datetimeFigureOut">
              <a:rPr lang="en-US" smtClean="0"/>
              <a:pPr>
                <a:defRPr/>
              </a:pPr>
              <a:t>8/3/2026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0867DD3B-968A-48BA-B092-A1A27A72113F}" type="slidenum">
              <a:rPr lang="en-US" altLang="en-US" smtClean="0"/>
              <a:pPr/>
              <a:t>‹#›</a:t>
            </a:fld>
            <a:endParaRPr lang="en-US" altLang="en-US"/>
          </a:p>
        </p:txBody>
      </p:sp>
    </p:spTree>
    <p:extLst>
      <p:ext uri="{BB962C8B-B14F-4D97-AF65-F5344CB8AC3E}">
        <p14:creationId xmlns:p14="http://schemas.microsoft.com/office/powerpoint/2010/main" val="52371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479F7C4-9A25-4FFA-BB0F-20E5D789A5F4}" type="datetimeFigureOut">
              <a:rPr lang="en-US" smtClean="0"/>
              <a:pPr>
                <a:defRPr/>
              </a:pPr>
              <a:t>8/3/2026</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AF3501E6-75F8-401F-8C98-B2AC20F6124D}" type="slidenum">
              <a:rPr lang="en-US" altLang="en-US" smtClean="0"/>
              <a:pPr/>
              <a:t>‹#›</a:t>
            </a:fld>
            <a:endParaRPr lang="en-US" alt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1612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34" Type="http://schemas.openxmlformats.org/officeDocument/2006/relationships/theme" Target="../theme/theme3.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33" Type="http://schemas.openxmlformats.org/officeDocument/2006/relationships/slideLayout" Target="../slideLayouts/slideLayout50.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29" Type="http://schemas.openxmlformats.org/officeDocument/2006/relationships/slideLayout" Target="../slideLayouts/slideLayout46.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32" Type="http://schemas.openxmlformats.org/officeDocument/2006/relationships/slideLayout" Target="../slideLayouts/slideLayout49.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slideLayout" Target="../slideLayouts/slideLayout48.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 Id="rId35" Type="http://schemas.openxmlformats.org/officeDocument/2006/relationships/image" Target="../media/image2.png"/><Relationship Id="rId8"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2.xml"/><Relationship Id="rId1" Type="http://schemas.openxmlformats.org/officeDocument/2006/relationships/slideLayout" Target="../slideLayouts/slideLayout5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fld id="{9CC565AB-20C7-454A-A33F-2BFD2787A5BC}" type="datetimeFigureOut">
              <a:rPr lang="en-US" smtClean="0"/>
              <a:pPr>
                <a:defRPr/>
              </a:pPr>
              <a:t>8/3/2026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a:defRPr/>
            </a:pPr>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2AE6E2B-EFA7-4751-8193-F573731DDCF6}" type="slidenum">
              <a:rPr lang="en-US" altLang="en-US" smtClean="0"/>
              <a:pPr/>
              <a:t>‹#›</a:t>
            </a:fld>
            <a:endParaRPr lang="en-US" alt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426630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10" r:id="rId12"/>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BF466B-33BA-42AC-AFB2-51FC72C2FA45}"/>
              </a:ext>
            </a:extLst>
          </p:cNvPr>
          <p:cNvSpPr/>
          <p:nvPr userDrawn="1"/>
        </p:nvSpPr>
        <p:spPr>
          <a:xfrm>
            <a:off x="0" y="0"/>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C4A5CDF3-277F-457A-90F6-C20C9F0EF716}"/>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01509F7B-15BA-44E2-85A9-A5A242FAF0E0}"/>
              </a:ext>
            </a:extLst>
          </p:cNvPr>
          <p:cNvSpPr/>
          <p:nvPr userDrawn="1"/>
        </p:nvSpPr>
        <p:spPr>
          <a:xfrm rot="5400000">
            <a:off x="8144030" y="2810031"/>
            <a:ext cx="6858000" cy="1237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2D8A2F97-6D60-46FC-A9F8-936208153882}"/>
              </a:ext>
            </a:extLst>
          </p:cNvPr>
          <p:cNvSpPr/>
          <p:nvPr userDrawn="1"/>
        </p:nvSpPr>
        <p:spPr>
          <a:xfrm>
            <a:off x="0" y="6721475"/>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0143235" cy="432000"/>
          </a:xfrm>
          <a:prstGeom prst="rect">
            <a:avLst/>
          </a:prstGeom>
        </p:spPr>
        <p:txBody>
          <a:bodyPr vert="horz" lIns="0" tIns="0" rIns="0" bIns="0" rtlCol="0" anchor="ctr">
            <a:noAutofit/>
          </a:bodyPr>
          <a:lstStyle/>
          <a:p>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0143235" cy="5039250"/>
          </a:xfrm>
          <a:prstGeom prst="rect">
            <a:avLst/>
          </a:prstGeom>
        </p:spPr>
        <p:txBody>
          <a:bodyPr vert="horz" lIns="0" tIns="0" rIns="0" bIns="0" rtlCol="0">
            <a:noAutofit/>
          </a:body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260974" y="6365893"/>
            <a:ext cx="4114800" cy="226714"/>
          </a:xfrm>
          <a:prstGeom prst="rect">
            <a:avLst/>
          </a:prstGeom>
        </p:spPr>
        <p:txBody>
          <a:bodyPr vert="horz" lIns="0" tIns="0" rIns="0" bIns="0" rtlCol="0" anchor="ctr"/>
          <a:lstStyle>
            <a:lvl1pPr algn="l">
              <a:defRPr sz="1200">
                <a:solidFill>
                  <a:schemeClr val="tx1">
                    <a:lumMod val="75000"/>
                    <a:lumOff val="25000"/>
                  </a:schemeClr>
                </a:solidFill>
              </a:defRPr>
            </a:lvl1pPr>
          </a:lstStyle>
          <a:p>
            <a:r>
              <a:rPr lang="en-US" noProof="0" dirty="0"/>
              <a:t>Add a footer</a:t>
            </a:r>
          </a:p>
        </p:txBody>
      </p:sp>
      <p:pic>
        <p:nvPicPr>
          <p:cNvPr id="11" name="Picture 10">
            <a:extLst>
              <a:ext uri="{FF2B5EF4-FFF2-40B4-BE49-F238E27FC236}">
                <a16:creationId xmlns:a16="http://schemas.microsoft.com/office/drawing/2014/main" id="{7A15F644-457C-40BD-B86B-51372BBAF970}"/>
              </a:ext>
            </a:extLst>
          </p:cNvPr>
          <p:cNvPicPr>
            <a:picLocks noChangeAspect="1"/>
          </p:cNvPicPr>
          <p:nvPr userDrawn="1"/>
        </p:nvPicPr>
        <p:blipFill>
          <a:blip r:embed="rId7"/>
          <a:stretch>
            <a:fillRect/>
          </a:stretch>
        </p:blipFill>
        <p:spPr>
          <a:xfrm>
            <a:off x="11054825" y="5924166"/>
            <a:ext cx="1036410" cy="829128"/>
          </a:xfrm>
          <a:prstGeom prst="rect">
            <a:avLst/>
          </a:prstGeom>
        </p:spPr>
      </p:pic>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55" r:id="rId1"/>
    <p:sldLayoutId id="2147483650" r:id="rId2"/>
    <p:sldLayoutId id="2147483811" r:id="rId3"/>
    <p:sldLayoutId id="2147483814" r:id="rId4"/>
    <p:sldLayoutId id="2147483815" r:id="rId5"/>
  </p:sldLayoutIdLst>
  <p:hf hdr="0" ftr="0" dt="0"/>
  <p:txStyles>
    <p:title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BF466B-33BA-42AC-AFB2-51FC72C2FA45}"/>
              </a:ext>
            </a:extLst>
          </p:cNvPr>
          <p:cNvSpPr/>
          <p:nvPr userDrawn="1"/>
        </p:nvSpPr>
        <p:spPr>
          <a:xfrm>
            <a:off x="0" y="0"/>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C4A5CDF3-277F-457A-90F6-C20C9F0EF716}"/>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01509F7B-15BA-44E2-85A9-A5A242FAF0E0}"/>
              </a:ext>
            </a:extLst>
          </p:cNvPr>
          <p:cNvSpPr/>
          <p:nvPr userDrawn="1"/>
        </p:nvSpPr>
        <p:spPr>
          <a:xfrm rot="5400000">
            <a:off x="8144030" y="2810031"/>
            <a:ext cx="6858000" cy="1237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2D8A2F97-6D60-46FC-A9F8-936208153882}"/>
              </a:ext>
            </a:extLst>
          </p:cNvPr>
          <p:cNvSpPr/>
          <p:nvPr userDrawn="1"/>
        </p:nvSpPr>
        <p:spPr>
          <a:xfrm>
            <a:off x="0" y="6721475"/>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0143235" cy="432000"/>
          </a:xfrm>
          <a:prstGeom prst="rect">
            <a:avLst/>
          </a:prstGeom>
        </p:spPr>
        <p:txBody>
          <a:bodyPr vert="horz" lIns="0" tIns="0" rIns="0" bIns="0" rtlCol="0" anchor="ctr">
            <a:noAutofit/>
          </a:bodyPr>
          <a:lstStyle/>
          <a:p>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0143235" cy="5039250"/>
          </a:xfrm>
          <a:prstGeom prst="rect">
            <a:avLst/>
          </a:prstGeom>
        </p:spPr>
        <p:txBody>
          <a:bodyPr vert="horz" lIns="0" tIns="0" rIns="0" bIns="0" rtlCol="0">
            <a:noAutofit/>
          </a:body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260974" y="6365893"/>
            <a:ext cx="4114800" cy="226714"/>
          </a:xfrm>
          <a:prstGeom prst="rect">
            <a:avLst/>
          </a:prstGeom>
        </p:spPr>
        <p:txBody>
          <a:bodyPr vert="horz" lIns="0" tIns="0" rIns="0" bIns="0" rtlCol="0" anchor="ctr"/>
          <a:lstStyle>
            <a:lvl1pPr algn="l">
              <a:defRPr sz="1200">
                <a:solidFill>
                  <a:schemeClr val="tx1">
                    <a:lumMod val="75000"/>
                    <a:lumOff val="25000"/>
                  </a:schemeClr>
                </a:solidFill>
              </a:defRPr>
            </a:lvl1pPr>
          </a:lstStyle>
          <a:p>
            <a:r>
              <a:rPr lang="en-US" noProof="0" dirty="0"/>
              <a:t>Add a footer</a:t>
            </a:r>
          </a:p>
        </p:txBody>
      </p:sp>
      <p:pic>
        <p:nvPicPr>
          <p:cNvPr id="4" name="Picture 3">
            <a:extLst>
              <a:ext uri="{FF2B5EF4-FFF2-40B4-BE49-F238E27FC236}">
                <a16:creationId xmlns:a16="http://schemas.microsoft.com/office/drawing/2014/main" id="{8E6E99AC-0EB7-D26F-EA96-EAE70B069977}"/>
              </a:ext>
            </a:extLst>
          </p:cNvPr>
          <p:cNvPicPr>
            <a:picLocks noChangeAspect="1"/>
          </p:cNvPicPr>
          <p:nvPr userDrawn="1"/>
        </p:nvPicPr>
        <p:blipFill>
          <a:blip r:embed="rId35"/>
          <a:stretch>
            <a:fillRect/>
          </a:stretch>
        </p:blipFill>
        <p:spPr>
          <a:xfrm>
            <a:off x="11054825" y="5924166"/>
            <a:ext cx="1036410" cy="829128"/>
          </a:xfrm>
          <a:prstGeom prst="rect">
            <a:avLst/>
          </a:prstGeom>
        </p:spPr>
      </p:pic>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817" r:id="rId17"/>
    <p:sldLayoutId id="2147483652" r:id="rId18"/>
    <p:sldLayoutId id="2147483656" r:id="rId19"/>
    <p:sldLayoutId id="2147483657" r:id="rId20"/>
    <p:sldLayoutId id="2147483653" r:id="rId21"/>
    <p:sldLayoutId id="2147483677" r:id="rId22"/>
    <p:sldLayoutId id="2147483678" r:id="rId23"/>
    <p:sldLayoutId id="2147483654" r:id="rId24"/>
    <p:sldLayoutId id="2147483818" r:id="rId25"/>
    <p:sldLayoutId id="2147483688" r:id="rId26"/>
    <p:sldLayoutId id="2147483660" r:id="rId27"/>
    <p:sldLayoutId id="2147483675" r:id="rId28"/>
    <p:sldLayoutId id="2147483676" r:id="rId29"/>
    <p:sldLayoutId id="2147483682" r:id="rId30"/>
    <p:sldLayoutId id="2147483685" r:id="rId31"/>
    <p:sldLayoutId id="2147483821" r:id="rId32"/>
    <p:sldLayoutId id="2147483820" r:id="rId33"/>
  </p:sldLayoutIdLst>
  <p:hf hdr="0" ftr="0" dt="0"/>
  <p:txStyles>
    <p:title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275347"/>
            <a:ext cx="11658600" cy="1870769"/>
          </a:xfrm>
          <a:prstGeom prst="rect">
            <a:avLst/>
          </a:prstGeom>
        </p:spPr>
        <p:txBody>
          <a:bodyPr vert="horz" wrap="square" lIns="91440" tIns="45720" rIns="91440" bIns="4572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304800" y="419100"/>
            <a:ext cx="11658600" cy="590931"/>
          </a:xfrm>
          <a:prstGeom prst="rect">
            <a:avLst/>
          </a:prstGeom>
        </p:spPr>
        <p:txBody>
          <a:bodyPr vert="horz" wrap="square" lIns="91440" tIns="45720" rIns="91440" bIns="45720" rtlCol="0" anchor="t" anchorCtr="0">
            <a:spAutoFit/>
          </a:bodyPr>
          <a:lstStyle/>
          <a:p>
            <a:r>
              <a:rPr lang="en-US"/>
              <a:t>Click to edit Master title style</a:t>
            </a:r>
            <a:endParaRPr lang="en-US" dirty="0"/>
          </a:p>
        </p:txBody>
      </p:sp>
      <p:sp>
        <p:nvSpPr>
          <p:cNvPr id="8"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a:p>
        </p:txBody>
      </p:sp>
      <p:sp>
        <p:nvSpPr>
          <p:cNvPr id="5" name="Rectangle 4">
            <a:extLst>
              <a:ext uri="{FF2B5EF4-FFF2-40B4-BE49-F238E27FC236}">
                <a16:creationId xmlns:a16="http://schemas.microsoft.com/office/drawing/2014/main" id="{28659A3D-B21E-46BE-B1F2-23792FC17591}"/>
              </a:ext>
            </a:extLst>
          </p:cNvPr>
          <p:cNvSpPr/>
          <p:nvPr userDrawn="1"/>
        </p:nvSpPr>
        <p:spPr>
          <a:xfrm>
            <a:off x="0" y="0"/>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Rectangle 5">
            <a:extLst>
              <a:ext uri="{FF2B5EF4-FFF2-40B4-BE49-F238E27FC236}">
                <a16:creationId xmlns:a16="http://schemas.microsoft.com/office/drawing/2014/main" id="{849C8D29-F298-4F7B-A36A-2788630F93DC}"/>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Rectangle 6">
            <a:extLst>
              <a:ext uri="{FF2B5EF4-FFF2-40B4-BE49-F238E27FC236}">
                <a16:creationId xmlns:a16="http://schemas.microsoft.com/office/drawing/2014/main" id="{08373F4B-CB99-4CBC-AD70-EAFA0133693A}"/>
              </a:ext>
            </a:extLst>
          </p:cNvPr>
          <p:cNvSpPr/>
          <p:nvPr userDrawn="1"/>
        </p:nvSpPr>
        <p:spPr>
          <a:xfrm rot="5400000">
            <a:off x="8144030" y="2810031"/>
            <a:ext cx="6858000" cy="1237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896F2D39-F75A-47D2-B980-DA8341626F38}"/>
              </a:ext>
            </a:extLst>
          </p:cNvPr>
          <p:cNvSpPr/>
          <p:nvPr userDrawn="1"/>
        </p:nvSpPr>
        <p:spPr>
          <a:xfrm>
            <a:off x="0" y="6721475"/>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2" name="Picture 1">
            <a:extLst>
              <a:ext uri="{FF2B5EF4-FFF2-40B4-BE49-F238E27FC236}">
                <a16:creationId xmlns:a16="http://schemas.microsoft.com/office/drawing/2014/main" id="{6F607F4B-7AF2-1681-12FF-FAC6AC67F372}"/>
              </a:ext>
            </a:extLst>
          </p:cNvPr>
          <p:cNvPicPr>
            <a:picLocks noChangeAspect="1"/>
          </p:cNvPicPr>
          <p:nvPr userDrawn="1"/>
        </p:nvPicPr>
        <p:blipFill>
          <a:blip r:embed="rId4"/>
          <a:stretch>
            <a:fillRect/>
          </a:stretch>
        </p:blipFill>
        <p:spPr>
          <a:xfrm>
            <a:off x="11054825" y="5924166"/>
            <a:ext cx="1036410" cy="829128"/>
          </a:xfrm>
          <a:prstGeom prst="rect">
            <a:avLst/>
          </a:prstGeom>
        </p:spPr>
      </p:pic>
    </p:spTree>
    <p:extLst>
      <p:ext uri="{BB962C8B-B14F-4D97-AF65-F5344CB8AC3E}">
        <p14:creationId xmlns:p14="http://schemas.microsoft.com/office/powerpoint/2010/main" val="3886417019"/>
      </p:ext>
    </p:extLst>
  </p:cSld>
  <p:clrMap bg1="lt1" tx1="dk1" bg2="lt2" tx2="dk2" accent1="accent1" accent2="accent2" accent3="accent3" accent4="accent4" accent5="accent5" accent6="accent6" hlink="hlink" folHlink="folHlink"/>
  <p:sldLayoutIdLst>
    <p:sldLayoutId id="2147483681" r:id="rId1"/>
    <p:sldLayoutId id="2147483822" r:id="rId2"/>
  </p:sldLayoutIdLst>
  <p:hf hdr="0" ftr="0" dt="0"/>
  <p:txStyles>
    <p:titleStyle>
      <a:lvl1pPr algn="l" defTabSz="914400" rtl="0" eaLnBrk="1" latinLnBrk="0" hangingPunct="1">
        <a:lnSpc>
          <a:spcPct val="90000"/>
        </a:lnSpc>
        <a:spcBef>
          <a:spcPct val="0"/>
        </a:spcBef>
        <a:buNone/>
        <a:defRPr lang="en-US" sz="3600" b="0" i="0" kern="1200" spc="300" dirty="0">
          <a:gradFill>
            <a:gsLst>
              <a:gs pos="15000">
                <a:schemeClr val="tx1"/>
              </a:gs>
              <a:gs pos="47000">
                <a:schemeClr val="tx1"/>
              </a:gs>
            </a:gsLst>
            <a:lin ang="5400000" scaled="1"/>
          </a:gradFill>
          <a:latin typeface="Segoe UI Semibold" panose="020B0702040204020203" pitchFamily="34" charset="0"/>
          <a:ea typeface="+mn-ea"/>
          <a:cs typeface="Segoe UI Semibold" panose="020B07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1" kern="1200">
          <a:gradFill>
            <a:gsLst>
              <a:gs pos="15000">
                <a:schemeClr val="tx1"/>
              </a:gs>
              <a:gs pos="47000">
                <a:schemeClr val="tx1"/>
              </a:gs>
            </a:gsLst>
            <a:lin ang="5400000" scaled="1"/>
          </a:gra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000" kern="1200">
          <a:solidFill>
            <a:schemeClr val="tx1">
              <a:lumMod val="65000"/>
              <a:lumOff val="35000"/>
            </a:schemeClr>
          </a:solidFill>
          <a:latin typeface="+mn-lt"/>
          <a:ea typeface="+mn-ea"/>
          <a:cs typeface="+mn-cs"/>
        </a:defRPr>
      </a:lvl2pPr>
      <a:lvl3pPr marL="0" indent="0" algn="l" defTabSz="914400" rtl="0" eaLnBrk="1" latinLnBrk="0" hangingPunct="1">
        <a:lnSpc>
          <a:spcPct val="90000"/>
        </a:lnSpc>
        <a:spcBef>
          <a:spcPts val="1200"/>
        </a:spcBef>
        <a:spcAft>
          <a:spcPts val="1200"/>
        </a:spcAft>
        <a:buFont typeface="Arial" panose="020B0604020202020204" pitchFamily="34" charset="0"/>
        <a:buNone/>
        <a:defRPr sz="2000" b="1" kern="120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1">
              <a:lumMod val="85000"/>
              <a:lumOff val="15000"/>
            </a:schemeClr>
          </a:solidFill>
          <a:latin typeface="+mn-lt"/>
          <a:ea typeface="+mn-ea"/>
          <a:cs typeface="+mn-cs"/>
        </a:defRPr>
      </a:lvl4pPr>
      <a:lvl5pPr marL="0" indent="0" algn="l"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192">
          <p15:clr>
            <a:srgbClr val="F26B43"/>
          </p15:clr>
        </p15:guide>
        <p15:guide id="4" pos="7536">
          <p15:clr>
            <a:srgbClr val="F26B43"/>
          </p15:clr>
        </p15:guide>
        <p15:guide id="5" orient="horz" pos="264">
          <p15:clr>
            <a:srgbClr val="F26B43"/>
          </p15:clr>
        </p15:guide>
        <p15:guide id="6" orient="horz" pos="792">
          <p15:clr>
            <a:srgbClr val="F26B43"/>
          </p15:clr>
        </p15:guide>
        <p15:guide id="7" orient="horz" pos="42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8.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37.jp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39.jpg"/></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image" Target="../media/image40.jpg"/><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34.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 Id="rId14" Type="http://schemas.openxmlformats.org/officeDocument/2006/relationships/image" Target="../media/image41.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8" Type="http://schemas.microsoft.com/office/2007/relationships/diagramDrawing" Target="../diagrams/drawing11.xml"/><Relationship Id="rId13" Type="http://schemas.microsoft.com/office/2007/relationships/diagramDrawing" Target="../diagrams/drawing12.xml"/><Relationship Id="rId3" Type="http://schemas.openxmlformats.org/officeDocument/2006/relationships/image" Target="../media/image43.png"/><Relationship Id="rId7" Type="http://schemas.openxmlformats.org/officeDocument/2006/relationships/diagramColors" Target="../diagrams/colors11.xml"/><Relationship Id="rId12" Type="http://schemas.openxmlformats.org/officeDocument/2006/relationships/diagramColors" Target="../diagrams/colors12.xml"/><Relationship Id="rId2" Type="http://schemas.openxmlformats.org/officeDocument/2006/relationships/notesSlide" Target="../notesSlides/notesSlide14.xml"/><Relationship Id="rId1" Type="http://schemas.openxmlformats.org/officeDocument/2006/relationships/slideLayout" Target="../slideLayouts/slideLayout34.xml"/><Relationship Id="rId6" Type="http://schemas.openxmlformats.org/officeDocument/2006/relationships/diagramQuickStyle" Target="../diagrams/quickStyle11.xml"/><Relationship Id="rId11" Type="http://schemas.openxmlformats.org/officeDocument/2006/relationships/diagramQuickStyle" Target="../diagrams/quickStyle12.xml"/><Relationship Id="rId5" Type="http://schemas.openxmlformats.org/officeDocument/2006/relationships/diagramLayout" Target="../diagrams/layout11.xml"/><Relationship Id="rId10" Type="http://schemas.openxmlformats.org/officeDocument/2006/relationships/diagramLayout" Target="../diagrams/layout12.xml"/><Relationship Id="rId4" Type="http://schemas.openxmlformats.org/officeDocument/2006/relationships/diagramData" Target="../diagrams/data11.xml"/><Relationship Id="rId9" Type="http://schemas.openxmlformats.org/officeDocument/2006/relationships/diagramData" Target="../diagrams/data12.xml"/><Relationship Id="rId14" Type="http://schemas.openxmlformats.org/officeDocument/2006/relationships/image" Target="../media/image41.gif"/></Relationships>
</file>

<file path=ppt/slides/_rels/slide22.xml.rels><?xml version="1.0" encoding="UTF-8" standalone="yes"?>
<Relationships xmlns="http://schemas.openxmlformats.org/package/2006/relationships"><Relationship Id="rId8" Type="http://schemas.openxmlformats.org/officeDocument/2006/relationships/image" Target="../media/image44.tmp"/><Relationship Id="rId13" Type="http://schemas.microsoft.com/office/2007/relationships/diagramDrawing" Target="../diagrams/drawing14.xml"/><Relationship Id="rId3" Type="http://schemas.openxmlformats.org/officeDocument/2006/relationships/diagramData" Target="../diagrams/data13.xml"/><Relationship Id="rId7" Type="http://schemas.microsoft.com/office/2007/relationships/diagramDrawing" Target="../diagrams/drawing13.xml"/><Relationship Id="rId12" Type="http://schemas.openxmlformats.org/officeDocument/2006/relationships/diagramColors" Target="../diagrams/colors14.xml"/><Relationship Id="rId2" Type="http://schemas.openxmlformats.org/officeDocument/2006/relationships/notesSlide" Target="../notesSlides/notesSlide15.xml"/><Relationship Id="rId1" Type="http://schemas.openxmlformats.org/officeDocument/2006/relationships/slideLayout" Target="../slideLayouts/slideLayout34.xml"/><Relationship Id="rId6" Type="http://schemas.openxmlformats.org/officeDocument/2006/relationships/diagramColors" Target="../diagrams/colors13.xml"/><Relationship Id="rId11" Type="http://schemas.openxmlformats.org/officeDocument/2006/relationships/diagramQuickStyle" Target="../diagrams/quickStyle14.xml"/><Relationship Id="rId5" Type="http://schemas.openxmlformats.org/officeDocument/2006/relationships/diagramQuickStyle" Target="../diagrams/quickStyle13.xml"/><Relationship Id="rId10" Type="http://schemas.openxmlformats.org/officeDocument/2006/relationships/diagramLayout" Target="../diagrams/layout14.xml"/><Relationship Id="rId4" Type="http://schemas.openxmlformats.org/officeDocument/2006/relationships/diagramLayout" Target="../diagrams/layout13.xml"/><Relationship Id="rId9" Type="http://schemas.openxmlformats.org/officeDocument/2006/relationships/diagramData" Target="../diagrams/data14.xml"/><Relationship Id="rId14" Type="http://schemas.openxmlformats.org/officeDocument/2006/relationships/image" Target="../media/image41.gif"/></Relationships>
</file>

<file path=ppt/slides/_rels/slide23.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6.xml"/><Relationship Id="rId1" Type="http://schemas.openxmlformats.org/officeDocument/2006/relationships/slideLayout" Target="../slideLayouts/slideLayout3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7.xml"/><Relationship Id="rId1" Type="http://schemas.openxmlformats.org/officeDocument/2006/relationships/slideLayout" Target="../slideLayouts/slideLayout34.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openxmlformats.org/officeDocument/2006/relationships/image" Target="../media/image47.png"/></Relationships>
</file>

<file path=ppt/slides/_rels/slide25.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8.xml"/><Relationship Id="rId1" Type="http://schemas.openxmlformats.org/officeDocument/2006/relationships/slideLayout" Target="../slideLayouts/slideLayout34.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 Id="rId9" Type="http://schemas.openxmlformats.org/officeDocument/2006/relationships/image" Target="../media/image4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9.xml"/><Relationship Id="rId1" Type="http://schemas.openxmlformats.org/officeDocument/2006/relationships/slideLayout" Target="../slideLayouts/slideLayout34.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0.xml"/><Relationship Id="rId1" Type="http://schemas.openxmlformats.org/officeDocument/2006/relationships/slideLayout" Target="../slideLayouts/slideLayout42.xml"/><Relationship Id="rId4" Type="http://schemas.openxmlformats.org/officeDocument/2006/relationships/image" Target="../media/image50.emf"/></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8" Type="http://schemas.openxmlformats.org/officeDocument/2006/relationships/image" Target="../media/image53.tmp"/><Relationship Id="rId13" Type="http://schemas.openxmlformats.org/officeDocument/2006/relationships/diagramColors" Target="../diagrams/colors20.xml"/><Relationship Id="rId3" Type="http://schemas.openxmlformats.org/officeDocument/2006/relationships/diagramData" Target="../diagrams/data19.xml"/><Relationship Id="rId7" Type="http://schemas.microsoft.com/office/2007/relationships/diagramDrawing" Target="../diagrams/drawing19.xml"/><Relationship Id="rId12" Type="http://schemas.openxmlformats.org/officeDocument/2006/relationships/diagramQuickStyle" Target="../diagrams/quickStyle20.xml"/><Relationship Id="rId2" Type="http://schemas.openxmlformats.org/officeDocument/2006/relationships/notesSlide" Target="../notesSlides/notesSlide23.xml"/><Relationship Id="rId1" Type="http://schemas.openxmlformats.org/officeDocument/2006/relationships/slideLayout" Target="../slideLayouts/slideLayout34.xml"/><Relationship Id="rId6" Type="http://schemas.openxmlformats.org/officeDocument/2006/relationships/diagramColors" Target="../diagrams/colors19.xml"/><Relationship Id="rId11" Type="http://schemas.openxmlformats.org/officeDocument/2006/relationships/diagramLayout" Target="../diagrams/layout20.xml"/><Relationship Id="rId5" Type="http://schemas.openxmlformats.org/officeDocument/2006/relationships/diagramQuickStyle" Target="../diagrams/quickStyle19.xml"/><Relationship Id="rId10" Type="http://schemas.openxmlformats.org/officeDocument/2006/relationships/diagramData" Target="../diagrams/data20.xml"/><Relationship Id="rId4" Type="http://schemas.openxmlformats.org/officeDocument/2006/relationships/diagramLayout" Target="../diagrams/layout19.xml"/><Relationship Id="rId9" Type="http://schemas.openxmlformats.org/officeDocument/2006/relationships/image" Target="../media/image41.gif"/><Relationship Id="rId14" Type="http://schemas.microsoft.com/office/2007/relationships/diagramDrawing" Target="../diagrams/drawing20.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jpeg"/><Relationship Id="rId1" Type="http://schemas.openxmlformats.org/officeDocument/2006/relationships/slideLayout" Target="../slideLayouts/slideLayout16.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svg"/></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8.xml"/><Relationship Id="rId1" Type="http://schemas.openxmlformats.org/officeDocument/2006/relationships/slideLayout" Target="../slideLayouts/slideLayout15.xml"/><Relationship Id="rId5" Type="http://schemas.openxmlformats.org/officeDocument/2006/relationships/image" Target="../media/image62.jpeg"/><Relationship Id="rId4" Type="http://schemas.openxmlformats.org/officeDocument/2006/relationships/hyperlink" Target="mailto:csengkhounmany@las.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4.jpeg"/><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5453100"/>
            <a:ext cx="7772400" cy="1066800"/>
          </a:xfrm>
        </p:spPr>
        <p:txBody>
          <a:bodyPr>
            <a:noAutofit/>
          </a:bodyPr>
          <a:lstStyle/>
          <a:p>
            <a:pPr>
              <a:defRPr/>
            </a:pPr>
            <a:r>
              <a:rPr lang="en-US" sz="3600" dirty="0"/>
              <a:t>Immigration Basics</a:t>
            </a:r>
          </a:p>
        </p:txBody>
      </p:sp>
      <p:sp>
        <p:nvSpPr>
          <p:cNvPr id="3" name="Subtitle 2"/>
          <p:cNvSpPr>
            <a:spLocks noGrp="1"/>
          </p:cNvSpPr>
          <p:nvPr>
            <p:ph type="subTitle" idx="1"/>
          </p:nvPr>
        </p:nvSpPr>
        <p:spPr>
          <a:xfrm>
            <a:off x="8534400" y="5365371"/>
            <a:ext cx="2743200" cy="1242258"/>
          </a:xfrm>
        </p:spPr>
        <p:txBody>
          <a:bodyPr>
            <a:normAutofit/>
          </a:bodyPr>
          <a:lstStyle/>
          <a:p>
            <a:pPr>
              <a:spcAft>
                <a:spcPts val="0"/>
              </a:spcAft>
              <a:defRPr/>
            </a:pPr>
            <a:r>
              <a:rPr lang="en-US" sz="2200" dirty="0"/>
              <a:t>Chay Sengkhounmany</a:t>
            </a:r>
          </a:p>
          <a:p>
            <a:pPr>
              <a:spcAft>
                <a:spcPts val="0"/>
              </a:spcAft>
              <a:defRPr/>
            </a:pPr>
            <a:r>
              <a:rPr lang="en-US" sz="2200" dirty="0"/>
              <a:t>August 27, 2026</a:t>
            </a:r>
          </a:p>
        </p:txBody>
      </p:sp>
      <p:pic>
        <p:nvPicPr>
          <p:cNvPr id="5" name="Picture 4">
            <a:extLst>
              <a:ext uri="{FF2B5EF4-FFF2-40B4-BE49-F238E27FC236}">
                <a16:creationId xmlns:a16="http://schemas.microsoft.com/office/drawing/2014/main" id="{F79B98EC-BA1A-4D79-8C75-E1DB66051838}"/>
              </a:ext>
            </a:extLst>
          </p:cNvPr>
          <p:cNvPicPr>
            <a:picLocks noChangeAspect="1"/>
          </p:cNvPicPr>
          <p:nvPr/>
        </p:nvPicPr>
        <p:blipFill rotWithShape="1">
          <a:blip r:embed="rId3">
            <a:extLst>
              <a:ext uri="{28A0092B-C50C-407E-A947-70E740481C1C}">
                <a14:useLocalDpi xmlns:a14="http://schemas.microsoft.com/office/drawing/2010/main" val="0"/>
              </a:ext>
            </a:extLst>
          </a:blip>
          <a:srcRect t="15500" b="20724"/>
          <a:stretch/>
        </p:blipFill>
        <p:spPr>
          <a:xfrm>
            <a:off x="0" y="-76200"/>
            <a:ext cx="12192000" cy="5181600"/>
          </a:xfrm>
          <a:prstGeom prst="rect">
            <a:avLst/>
          </a:prstGeom>
        </p:spPr>
      </p:pic>
    </p:spTree>
    <p:extLst>
      <p:ext uri="{BB962C8B-B14F-4D97-AF65-F5344CB8AC3E}">
        <p14:creationId xmlns:p14="http://schemas.microsoft.com/office/powerpoint/2010/main" val="3409679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6543" y="328891"/>
            <a:ext cx="1998663"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Box 7"/>
          <p:cNvSpPr txBox="1">
            <a:spLocks noChangeArrowheads="1"/>
          </p:cNvSpPr>
          <p:nvPr/>
        </p:nvSpPr>
        <p:spPr bwMode="auto">
          <a:xfrm>
            <a:off x="2402164" y="373228"/>
            <a:ext cx="4343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r>
              <a:rPr lang="en-US" altLang="en-US" sz="4000" b="1" dirty="0">
                <a:latin typeface="+mj-lt"/>
              </a:rPr>
              <a:t>Key Players</a:t>
            </a:r>
          </a:p>
        </p:txBody>
      </p:sp>
      <p:graphicFrame>
        <p:nvGraphicFramePr>
          <p:cNvPr id="2" name="Diagram 1"/>
          <p:cNvGraphicFramePr/>
          <p:nvPr>
            <p:extLst>
              <p:ext uri="{D42A27DB-BD31-4B8C-83A1-F6EECF244321}">
                <p14:modId xmlns:p14="http://schemas.microsoft.com/office/powerpoint/2010/main" val="27197609"/>
              </p:ext>
            </p:extLst>
          </p:nvPr>
        </p:nvGraphicFramePr>
        <p:xfrm>
          <a:off x="1524000" y="1785291"/>
          <a:ext cx="7974419" cy="48252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9461"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154866" y="327268"/>
            <a:ext cx="1630363"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5256729" y="756203"/>
            <a:ext cx="38401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lgn="r" eaLnBrk="1" hangingPunct="1"/>
            <a:r>
              <a:rPr lang="en-US" altLang="en-US" dirty="0">
                <a:solidFill>
                  <a:schemeClr val="accent1">
                    <a:lumMod val="75000"/>
                  </a:schemeClr>
                </a:solidFill>
              </a:rPr>
              <a:t>Appeals go to the Federal Court of Appeals or U.S. District Court</a:t>
            </a:r>
          </a:p>
        </p:txBody>
      </p:sp>
    </p:spTree>
    <p:extLst>
      <p:ext uri="{BB962C8B-B14F-4D97-AF65-F5344CB8AC3E}">
        <p14:creationId xmlns:p14="http://schemas.microsoft.com/office/powerpoint/2010/main" val="1542279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4EBAB-B8E6-FAD4-B126-EE28A2784A3B}"/>
              </a:ext>
            </a:extLst>
          </p:cNvPr>
          <p:cNvSpPr>
            <a:spLocks noGrp="1"/>
          </p:cNvSpPr>
          <p:nvPr>
            <p:ph idx="1"/>
          </p:nvPr>
        </p:nvSpPr>
        <p:spPr>
          <a:xfrm>
            <a:off x="381000" y="2481000"/>
            <a:ext cx="10143235" cy="1896000"/>
          </a:xfrm>
        </p:spPr>
        <p:txBody>
          <a:bodyPr/>
          <a:lstStyle/>
          <a:p>
            <a:pPr marL="0" indent="0" algn="ctr">
              <a:buNone/>
            </a:pPr>
            <a:r>
              <a:rPr lang="en-US" sz="6000" b="1" dirty="0"/>
              <a:t>What is immigration status and why does matter?</a:t>
            </a:r>
          </a:p>
        </p:txBody>
      </p:sp>
    </p:spTree>
    <p:extLst>
      <p:ext uri="{BB962C8B-B14F-4D97-AF65-F5344CB8AC3E}">
        <p14:creationId xmlns:p14="http://schemas.microsoft.com/office/powerpoint/2010/main" val="4136815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Definitions</a:t>
            </a:r>
          </a:p>
        </p:txBody>
      </p:sp>
      <p:sp>
        <p:nvSpPr>
          <p:cNvPr id="3" name="Content Placeholder 2"/>
          <p:cNvSpPr>
            <a:spLocks noGrp="1"/>
          </p:cNvSpPr>
          <p:nvPr>
            <p:ph idx="1"/>
          </p:nvPr>
        </p:nvSpPr>
        <p:spPr/>
        <p:txBody>
          <a:bodyPr>
            <a:normAutofit/>
          </a:bodyPr>
          <a:lstStyle/>
          <a:p>
            <a:pPr>
              <a:spcBef>
                <a:spcPts val="1200"/>
              </a:spcBef>
            </a:pPr>
            <a:r>
              <a:rPr lang="en-US" sz="2400" dirty="0"/>
              <a:t>US Citizens</a:t>
            </a:r>
          </a:p>
          <a:p>
            <a:pPr>
              <a:spcBef>
                <a:spcPts val="1200"/>
              </a:spcBef>
            </a:pPr>
            <a:r>
              <a:rPr lang="en-US" sz="2400" dirty="0"/>
              <a:t>Non-citizens</a:t>
            </a:r>
          </a:p>
          <a:p>
            <a:pPr marL="876300" lvl="2" indent="-342900">
              <a:spcBef>
                <a:spcPts val="0"/>
              </a:spcBef>
            </a:pPr>
            <a:r>
              <a:rPr lang="en-US" sz="2000" dirty="0"/>
              <a:t>Immigrant – Person entering the US to reside permanently (Legal Permanent Resident)</a:t>
            </a:r>
          </a:p>
          <a:p>
            <a:pPr marL="876300" lvl="2" indent="-342900">
              <a:spcBef>
                <a:spcPts val="0"/>
              </a:spcBef>
            </a:pPr>
            <a:r>
              <a:rPr lang="en-US" sz="2000" dirty="0"/>
              <a:t>Nonimmigrant – Temporarily admitted to US for a specific purpose other than LPR</a:t>
            </a:r>
          </a:p>
          <a:p>
            <a:pPr marL="876300" lvl="2" indent="-342900">
              <a:spcBef>
                <a:spcPts val="0"/>
              </a:spcBef>
            </a:pPr>
            <a:r>
              <a:rPr lang="en-US" sz="2000" dirty="0"/>
              <a:t>Refugees or asylees – Persecuted person</a:t>
            </a:r>
          </a:p>
          <a:p>
            <a:pPr>
              <a:spcBef>
                <a:spcPts val="1200"/>
              </a:spcBef>
            </a:pPr>
            <a:r>
              <a:rPr lang="en-US" sz="2400" dirty="0"/>
              <a:t>Naturalization</a:t>
            </a:r>
          </a:p>
          <a:p>
            <a:pPr>
              <a:spcBef>
                <a:spcPts val="1200"/>
              </a:spcBef>
            </a:pPr>
            <a:r>
              <a:rPr lang="en-US" sz="2400" dirty="0"/>
              <a:t>Visa vs. Status </a:t>
            </a:r>
          </a:p>
          <a:p>
            <a:pPr>
              <a:spcBef>
                <a:spcPts val="1200"/>
              </a:spcBef>
            </a:pPr>
            <a:r>
              <a:rPr lang="en-US" sz="2400" dirty="0"/>
              <a:t>Inadmissibility</a:t>
            </a:r>
          </a:p>
          <a:p>
            <a:pPr>
              <a:spcBef>
                <a:spcPts val="1200"/>
              </a:spcBef>
            </a:pPr>
            <a:r>
              <a:rPr lang="en-US" sz="2400" dirty="0"/>
              <a:t>Unlawful Presence</a:t>
            </a:r>
          </a:p>
          <a:p>
            <a:pPr>
              <a:spcBef>
                <a:spcPts val="1200"/>
              </a:spcBef>
            </a:pPr>
            <a:r>
              <a:rPr lang="en-US" sz="2400" dirty="0"/>
              <a:t>Removal</a:t>
            </a:r>
          </a:p>
          <a:p>
            <a:pPr>
              <a:spcBef>
                <a:spcPts val="1200"/>
              </a:spcBef>
            </a:pPr>
            <a:r>
              <a:rPr lang="en-US" sz="2400" dirty="0"/>
              <a:t>Removal Proceedings (Formerly Called Exclusion and Deportation) </a:t>
            </a:r>
          </a:p>
          <a:p>
            <a:pPr marL="0" indent="0">
              <a:spcBef>
                <a:spcPts val="1200"/>
              </a:spcBef>
              <a:buNone/>
            </a:pPr>
            <a:endParaRPr lang="en-US" sz="2400" dirty="0"/>
          </a:p>
          <a:p>
            <a:endParaRPr lang="en-US" dirty="0"/>
          </a:p>
        </p:txBody>
      </p:sp>
    </p:spTree>
    <p:extLst>
      <p:ext uri="{BB962C8B-B14F-4D97-AF65-F5344CB8AC3E}">
        <p14:creationId xmlns:p14="http://schemas.microsoft.com/office/powerpoint/2010/main" val="4230391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637B5D-A246-4179-9156-D8F1876D98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152400"/>
            <a:ext cx="9144000" cy="3041904"/>
          </a:xfrm>
          <a:prstGeom prst="rect">
            <a:avLst/>
          </a:prstGeom>
        </p:spPr>
      </p:pic>
      <p:pic>
        <p:nvPicPr>
          <p:cNvPr id="5" name="Picture 4">
            <a:extLst>
              <a:ext uri="{FF2B5EF4-FFF2-40B4-BE49-F238E27FC236}">
                <a16:creationId xmlns:a16="http://schemas.microsoft.com/office/drawing/2014/main" id="{D1194380-AC46-4C95-96FF-2A189721A1B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33" t="17500" r="49167" b="17500"/>
          <a:stretch/>
        </p:blipFill>
        <p:spPr>
          <a:xfrm>
            <a:off x="1219200" y="2819400"/>
            <a:ext cx="2540977" cy="2590800"/>
          </a:xfrm>
          <a:prstGeom prst="rect">
            <a:avLst/>
          </a:prstGeom>
        </p:spPr>
      </p:pic>
      <p:sp>
        <p:nvSpPr>
          <p:cNvPr id="6" name="TextBox 5">
            <a:extLst>
              <a:ext uri="{FF2B5EF4-FFF2-40B4-BE49-F238E27FC236}">
                <a16:creationId xmlns:a16="http://schemas.microsoft.com/office/drawing/2014/main" id="{BB17B9DC-4893-4AC4-87B1-6C5F73D44552}"/>
              </a:ext>
            </a:extLst>
          </p:cNvPr>
          <p:cNvSpPr txBox="1"/>
          <p:nvPr/>
        </p:nvSpPr>
        <p:spPr>
          <a:xfrm>
            <a:off x="4038600" y="3352800"/>
            <a:ext cx="6019800" cy="2862322"/>
          </a:xfrm>
          <a:prstGeom prst="rect">
            <a:avLst/>
          </a:prstGeom>
          <a:noFill/>
        </p:spPr>
        <p:txBody>
          <a:bodyPr wrap="square" rtlCol="0">
            <a:spAutoFit/>
          </a:bodyPr>
          <a:lstStyle/>
          <a:p>
            <a:r>
              <a:rPr lang="en-US" sz="2000" dirty="0"/>
              <a:t>Status – Right to be in the house (US)</a:t>
            </a:r>
          </a:p>
          <a:p>
            <a:pPr marL="742950" lvl="1" indent="-285750">
              <a:buFont typeface="Arial" panose="020B0604020202020204" pitchFamily="34" charset="0"/>
              <a:buChar char="•"/>
            </a:pPr>
            <a:r>
              <a:rPr lang="en-US" sz="2000" dirty="0"/>
              <a:t>Can be temporary (renters) or permanent (home owners)</a:t>
            </a:r>
          </a:p>
          <a:p>
            <a:endParaRPr lang="en-US" sz="2000" dirty="0"/>
          </a:p>
          <a:p>
            <a:r>
              <a:rPr lang="en-US" sz="2000" dirty="0"/>
              <a:t>Visa – Key to the house</a:t>
            </a:r>
          </a:p>
          <a:p>
            <a:pPr marL="742950" lvl="1" indent="-285750">
              <a:buFont typeface="Arial" panose="020B0604020202020204" pitchFamily="34" charset="0"/>
              <a:buChar char="•"/>
            </a:pPr>
            <a:r>
              <a:rPr lang="en-US" sz="2000" dirty="0"/>
              <a:t>Can lose key or have it taken away but may still have rights to be in the house</a:t>
            </a:r>
          </a:p>
          <a:p>
            <a:pPr marL="742950" lvl="1" indent="-285750">
              <a:buFont typeface="Arial" panose="020B0604020202020204" pitchFamily="34" charset="0"/>
              <a:buChar char="•"/>
            </a:pPr>
            <a:r>
              <a:rPr lang="en-US" sz="2000" dirty="0"/>
              <a:t>May have a key to the house but do not have permission to be in the house</a:t>
            </a:r>
          </a:p>
        </p:txBody>
      </p:sp>
    </p:spTree>
    <p:extLst>
      <p:ext uri="{BB962C8B-B14F-4D97-AF65-F5344CB8AC3E}">
        <p14:creationId xmlns:p14="http://schemas.microsoft.com/office/powerpoint/2010/main" val="2728482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110" y="523875"/>
            <a:ext cx="10143235" cy="432000"/>
          </a:xfrm>
        </p:spPr>
        <p:txBody>
          <a:bodyPr>
            <a:noAutofit/>
          </a:bodyPr>
          <a:lstStyle/>
          <a:p>
            <a:r>
              <a:rPr lang="en-US" sz="4000" b="1" dirty="0"/>
              <a:t>Immigration Law: Visa Alphabet Soup Overview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8270339"/>
              </p:ext>
            </p:extLst>
          </p:nvPr>
        </p:nvGraphicFramePr>
        <p:xfrm>
          <a:off x="431110" y="1295400"/>
          <a:ext cx="10144125" cy="503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910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911028126"/>
              </p:ext>
            </p:extLst>
          </p:nvPr>
        </p:nvGraphicFramePr>
        <p:xfrm>
          <a:off x="856134" y="1447800"/>
          <a:ext cx="9744501" cy="474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2797C694-F2B2-4F6A-ACA4-A61F62870E81}"/>
              </a:ext>
            </a:extLst>
          </p:cNvPr>
          <p:cNvSpPr txBox="1">
            <a:spLocks/>
          </p:cNvSpPr>
          <p:nvPr/>
        </p:nvSpPr>
        <p:spPr>
          <a:xfrm>
            <a:off x="432000" y="432000"/>
            <a:ext cx="10143235" cy="432000"/>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150" normalizeH="0" baseline="0" noProof="0" dirty="0">
                <a:ln>
                  <a:noFill/>
                </a:ln>
                <a:solidFill>
                  <a:srgbClr val="000000">
                    <a:lumMod val="75000"/>
                    <a:lumOff val="25000"/>
                  </a:srgbClr>
                </a:solidFill>
                <a:effectLst/>
                <a:uLnTx/>
                <a:uFillTx/>
                <a:latin typeface="Corbel" panose="020B0503020204020204"/>
                <a:ea typeface="+mj-ea"/>
                <a:cs typeface="+mj-cs"/>
              </a:rPr>
              <a:t>Spectrum of Status</a:t>
            </a:r>
          </a:p>
        </p:txBody>
      </p:sp>
      <p:cxnSp>
        <p:nvCxnSpPr>
          <p:cNvPr id="3" name="Straight Connector 2">
            <a:extLst>
              <a:ext uri="{FF2B5EF4-FFF2-40B4-BE49-F238E27FC236}">
                <a16:creationId xmlns:a16="http://schemas.microsoft.com/office/drawing/2014/main" id="{6BCB3A71-30E8-4343-96C8-19643928B7E7}"/>
              </a:ext>
            </a:extLst>
          </p:cNvPr>
          <p:cNvCxnSpPr>
            <a:cxnSpLocks/>
          </p:cNvCxnSpPr>
          <p:nvPr/>
        </p:nvCxnSpPr>
        <p:spPr>
          <a:xfrm>
            <a:off x="5863568" y="2348641"/>
            <a:ext cx="0" cy="2286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F6C048-EBC7-46A4-97CC-5C5D145A3F39}"/>
              </a:ext>
            </a:extLst>
          </p:cNvPr>
          <p:cNvSpPr txBox="1"/>
          <p:nvPr/>
        </p:nvSpPr>
        <p:spPr>
          <a:xfrm>
            <a:off x="5939769" y="2501041"/>
            <a:ext cx="2362198" cy="369332"/>
          </a:xfrm>
          <a:prstGeom prst="rect">
            <a:avLst/>
          </a:prstGeom>
          <a:noFill/>
        </p:spPr>
        <p:txBody>
          <a:bodyPr wrap="square" rtlCol="0">
            <a:spAutoFit/>
          </a:bodyPr>
          <a:lstStyle/>
          <a:p>
            <a:pPr algn="ctr"/>
            <a:r>
              <a:rPr lang="en-US" dirty="0">
                <a:solidFill>
                  <a:srgbClr val="00B050"/>
                </a:solidFill>
              </a:rPr>
              <a:t>Lawful status</a:t>
            </a:r>
          </a:p>
        </p:txBody>
      </p:sp>
      <p:sp>
        <p:nvSpPr>
          <p:cNvPr id="12" name="TextBox 11">
            <a:extLst>
              <a:ext uri="{FF2B5EF4-FFF2-40B4-BE49-F238E27FC236}">
                <a16:creationId xmlns:a16="http://schemas.microsoft.com/office/drawing/2014/main" id="{186A0D51-DA82-491D-B6E5-C7E11EE9C36A}"/>
              </a:ext>
            </a:extLst>
          </p:cNvPr>
          <p:cNvSpPr txBox="1"/>
          <p:nvPr/>
        </p:nvSpPr>
        <p:spPr>
          <a:xfrm>
            <a:off x="2129768" y="2272441"/>
            <a:ext cx="3657601" cy="646331"/>
          </a:xfrm>
          <a:prstGeom prst="rect">
            <a:avLst/>
          </a:prstGeom>
          <a:noFill/>
        </p:spPr>
        <p:txBody>
          <a:bodyPr wrap="square" rtlCol="0">
            <a:spAutoFit/>
          </a:bodyPr>
          <a:lstStyle/>
          <a:p>
            <a:pPr algn="ctr"/>
            <a:r>
              <a:rPr lang="en-US" dirty="0">
                <a:solidFill>
                  <a:srgbClr val="00B050"/>
                </a:solidFill>
              </a:rPr>
              <a:t>Not lawful status but </a:t>
            </a:r>
          </a:p>
          <a:p>
            <a:pPr algn="ctr"/>
            <a:r>
              <a:rPr lang="en-US" dirty="0">
                <a:solidFill>
                  <a:srgbClr val="00B050"/>
                </a:solidFill>
              </a:rPr>
              <a:t>authorized stay</a:t>
            </a:r>
          </a:p>
        </p:txBody>
      </p:sp>
      <p:cxnSp>
        <p:nvCxnSpPr>
          <p:cNvPr id="19" name="Straight Connector 18">
            <a:extLst>
              <a:ext uri="{FF2B5EF4-FFF2-40B4-BE49-F238E27FC236}">
                <a16:creationId xmlns:a16="http://schemas.microsoft.com/office/drawing/2014/main" id="{477172DA-F2E6-49EA-A2AF-DC7A9297DD36}"/>
              </a:ext>
            </a:extLst>
          </p:cNvPr>
          <p:cNvCxnSpPr>
            <a:cxnSpLocks/>
          </p:cNvCxnSpPr>
          <p:nvPr/>
        </p:nvCxnSpPr>
        <p:spPr>
          <a:xfrm>
            <a:off x="8378168" y="2348641"/>
            <a:ext cx="0" cy="2286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8372115-4470-4E13-8C73-C1D486AA5D6E}"/>
              </a:ext>
            </a:extLst>
          </p:cNvPr>
          <p:cNvCxnSpPr>
            <a:cxnSpLocks/>
          </p:cNvCxnSpPr>
          <p:nvPr/>
        </p:nvCxnSpPr>
        <p:spPr>
          <a:xfrm>
            <a:off x="2129768" y="2424841"/>
            <a:ext cx="0" cy="2286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9FB0AF4-0709-4F70-B929-15E4FAE091E3}"/>
              </a:ext>
            </a:extLst>
          </p:cNvPr>
          <p:cNvSpPr txBox="1"/>
          <p:nvPr/>
        </p:nvSpPr>
        <p:spPr>
          <a:xfrm>
            <a:off x="339072" y="2515986"/>
            <a:ext cx="1752595" cy="369332"/>
          </a:xfrm>
          <a:prstGeom prst="rect">
            <a:avLst/>
          </a:prstGeom>
          <a:noFill/>
        </p:spPr>
        <p:txBody>
          <a:bodyPr wrap="square" rtlCol="0">
            <a:spAutoFit/>
          </a:bodyPr>
          <a:lstStyle/>
          <a:p>
            <a:pPr algn="ctr"/>
            <a:r>
              <a:rPr lang="en-US" dirty="0">
                <a:solidFill>
                  <a:srgbClr val="00B050"/>
                </a:solidFill>
              </a:rPr>
              <a:t>Unlawful status</a:t>
            </a:r>
          </a:p>
        </p:txBody>
      </p:sp>
    </p:spTree>
    <p:extLst>
      <p:ext uri="{BB962C8B-B14F-4D97-AF65-F5344CB8AC3E}">
        <p14:creationId xmlns:p14="http://schemas.microsoft.com/office/powerpoint/2010/main" val="342816616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1458108335"/>
              </p:ext>
            </p:extLst>
          </p:nvPr>
        </p:nvGraphicFramePr>
        <p:xfrm>
          <a:off x="938176" y="1219200"/>
          <a:ext cx="9744501" cy="474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2797C694-F2B2-4F6A-ACA4-A61F62870E81}"/>
              </a:ext>
            </a:extLst>
          </p:cNvPr>
          <p:cNvSpPr txBox="1">
            <a:spLocks/>
          </p:cNvSpPr>
          <p:nvPr/>
        </p:nvSpPr>
        <p:spPr>
          <a:xfrm>
            <a:off x="432000" y="432000"/>
            <a:ext cx="10143235" cy="432000"/>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150" normalizeH="0" baseline="0" noProof="0" dirty="0">
                <a:ln>
                  <a:noFill/>
                </a:ln>
                <a:solidFill>
                  <a:srgbClr val="000000">
                    <a:lumMod val="75000"/>
                    <a:lumOff val="25000"/>
                  </a:srgbClr>
                </a:solidFill>
                <a:effectLst/>
                <a:uLnTx/>
                <a:uFillTx/>
                <a:latin typeface="Corbel" panose="020B0503020204020204"/>
                <a:ea typeface="+mj-ea"/>
                <a:cs typeface="+mj-cs"/>
              </a:rPr>
              <a:t>Spectrum of Status</a:t>
            </a:r>
          </a:p>
        </p:txBody>
      </p:sp>
      <p:cxnSp>
        <p:nvCxnSpPr>
          <p:cNvPr id="3" name="Straight Connector 2">
            <a:extLst>
              <a:ext uri="{FF2B5EF4-FFF2-40B4-BE49-F238E27FC236}">
                <a16:creationId xmlns:a16="http://schemas.microsoft.com/office/drawing/2014/main" id="{6BCB3A71-30E8-4343-96C8-19643928B7E7}"/>
              </a:ext>
            </a:extLst>
          </p:cNvPr>
          <p:cNvCxnSpPr>
            <a:cxnSpLocks/>
          </p:cNvCxnSpPr>
          <p:nvPr/>
        </p:nvCxnSpPr>
        <p:spPr>
          <a:xfrm>
            <a:off x="5945610" y="2120041"/>
            <a:ext cx="0" cy="2286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F6C048-EBC7-46A4-97CC-5C5D145A3F39}"/>
              </a:ext>
            </a:extLst>
          </p:cNvPr>
          <p:cNvSpPr txBox="1"/>
          <p:nvPr/>
        </p:nvSpPr>
        <p:spPr>
          <a:xfrm>
            <a:off x="6021811" y="2272441"/>
            <a:ext cx="2362198" cy="369332"/>
          </a:xfrm>
          <a:prstGeom prst="rect">
            <a:avLst/>
          </a:prstGeom>
          <a:noFill/>
        </p:spPr>
        <p:txBody>
          <a:bodyPr wrap="square" rtlCol="0">
            <a:spAutoFit/>
          </a:bodyPr>
          <a:lstStyle/>
          <a:p>
            <a:pPr algn="ctr"/>
            <a:r>
              <a:rPr lang="en-US" dirty="0">
                <a:solidFill>
                  <a:srgbClr val="00B050"/>
                </a:solidFill>
              </a:rPr>
              <a:t>Lawful status</a:t>
            </a:r>
          </a:p>
        </p:txBody>
      </p:sp>
      <p:sp>
        <p:nvSpPr>
          <p:cNvPr id="12" name="TextBox 11">
            <a:extLst>
              <a:ext uri="{FF2B5EF4-FFF2-40B4-BE49-F238E27FC236}">
                <a16:creationId xmlns:a16="http://schemas.microsoft.com/office/drawing/2014/main" id="{186A0D51-DA82-491D-B6E5-C7E11EE9C36A}"/>
              </a:ext>
            </a:extLst>
          </p:cNvPr>
          <p:cNvSpPr txBox="1"/>
          <p:nvPr/>
        </p:nvSpPr>
        <p:spPr>
          <a:xfrm>
            <a:off x="2211810" y="2043841"/>
            <a:ext cx="3657601" cy="646331"/>
          </a:xfrm>
          <a:prstGeom prst="rect">
            <a:avLst/>
          </a:prstGeom>
          <a:noFill/>
        </p:spPr>
        <p:txBody>
          <a:bodyPr wrap="square" rtlCol="0">
            <a:spAutoFit/>
          </a:bodyPr>
          <a:lstStyle/>
          <a:p>
            <a:pPr algn="ctr"/>
            <a:r>
              <a:rPr lang="en-US" dirty="0">
                <a:solidFill>
                  <a:srgbClr val="00B050"/>
                </a:solidFill>
              </a:rPr>
              <a:t>Not lawful status but </a:t>
            </a:r>
          </a:p>
          <a:p>
            <a:pPr algn="ctr"/>
            <a:r>
              <a:rPr lang="en-US" dirty="0">
                <a:solidFill>
                  <a:srgbClr val="00B050"/>
                </a:solidFill>
              </a:rPr>
              <a:t>authorized stay</a:t>
            </a:r>
          </a:p>
        </p:txBody>
      </p:sp>
      <p:cxnSp>
        <p:nvCxnSpPr>
          <p:cNvPr id="19" name="Straight Connector 18">
            <a:extLst>
              <a:ext uri="{FF2B5EF4-FFF2-40B4-BE49-F238E27FC236}">
                <a16:creationId xmlns:a16="http://schemas.microsoft.com/office/drawing/2014/main" id="{477172DA-F2E6-49EA-A2AF-DC7A9297DD36}"/>
              </a:ext>
            </a:extLst>
          </p:cNvPr>
          <p:cNvCxnSpPr>
            <a:cxnSpLocks/>
          </p:cNvCxnSpPr>
          <p:nvPr/>
        </p:nvCxnSpPr>
        <p:spPr>
          <a:xfrm>
            <a:off x="8460210" y="2120041"/>
            <a:ext cx="0" cy="2286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8372115-4470-4E13-8C73-C1D486AA5D6E}"/>
              </a:ext>
            </a:extLst>
          </p:cNvPr>
          <p:cNvCxnSpPr>
            <a:cxnSpLocks/>
          </p:cNvCxnSpPr>
          <p:nvPr/>
        </p:nvCxnSpPr>
        <p:spPr>
          <a:xfrm>
            <a:off x="2211810" y="2196241"/>
            <a:ext cx="0" cy="2286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9FB0AF4-0709-4F70-B929-15E4FAE091E3}"/>
              </a:ext>
            </a:extLst>
          </p:cNvPr>
          <p:cNvSpPr txBox="1"/>
          <p:nvPr/>
        </p:nvSpPr>
        <p:spPr>
          <a:xfrm>
            <a:off x="421114" y="2287386"/>
            <a:ext cx="1752595" cy="369332"/>
          </a:xfrm>
          <a:prstGeom prst="rect">
            <a:avLst/>
          </a:prstGeom>
          <a:noFill/>
        </p:spPr>
        <p:txBody>
          <a:bodyPr wrap="square" rtlCol="0">
            <a:spAutoFit/>
          </a:bodyPr>
          <a:lstStyle/>
          <a:p>
            <a:pPr algn="ctr"/>
            <a:r>
              <a:rPr lang="en-US" dirty="0">
                <a:solidFill>
                  <a:srgbClr val="00B050"/>
                </a:solidFill>
              </a:rPr>
              <a:t>Unlawful status</a:t>
            </a:r>
          </a:p>
        </p:txBody>
      </p:sp>
      <p:sp>
        <p:nvSpPr>
          <p:cNvPr id="2" name="TextBox 1">
            <a:extLst>
              <a:ext uri="{FF2B5EF4-FFF2-40B4-BE49-F238E27FC236}">
                <a16:creationId xmlns:a16="http://schemas.microsoft.com/office/drawing/2014/main" id="{982B1E4A-CB92-16D0-F574-C2EC2EA7E83C}"/>
              </a:ext>
            </a:extLst>
          </p:cNvPr>
          <p:cNvSpPr txBox="1"/>
          <p:nvPr/>
        </p:nvSpPr>
        <p:spPr>
          <a:xfrm>
            <a:off x="7624685" y="4718139"/>
            <a:ext cx="599651" cy="369332"/>
          </a:xfrm>
          <a:prstGeom prst="rect">
            <a:avLst/>
          </a:prstGeom>
          <a:noFill/>
        </p:spPr>
        <p:txBody>
          <a:bodyPr wrap="none" rtlCol="0">
            <a:spAutoFit/>
          </a:bodyPr>
          <a:lstStyle/>
          <a:p>
            <a:r>
              <a:rPr lang="en-US" dirty="0">
                <a:highlight>
                  <a:srgbClr val="FFFF00"/>
                </a:highlight>
              </a:rPr>
              <a:t>DAD</a:t>
            </a:r>
          </a:p>
        </p:txBody>
      </p:sp>
      <p:sp>
        <p:nvSpPr>
          <p:cNvPr id="4" name="TextBox 3">
            <a:extLst>
              <a:ext uri="{FF2B5EF4-FFF2-40B4-BE49-F238E27FC236}">
                <a16:creationId xmlns:a16="http://schemas.microsoft.com/office/drawing/2014/main" id="{B3A0110D-A025-4C31-0C05-9E97261A0676}"/>
              </a:ext>
            </a:extLst>
          </p:cNvPr>
          <p:cNvSpPr txBox="1"/>
          <p:nvPr/>
        </p:nvSpPr>
        <p:spPr>
          <a:xfrm>
            <a:off x="8778418" y="4709174"/>
            <a:ext cx="750526" cy="369332"/>
          </a:xfrm>
          <a:prstGeom prst="rect">
            <a:avLst/>
          </a:prstGeom>
          <a:noFill/>
        </p:spPr>
        <p:txBody>
          <a:bodyPr wrap="none" rtlCol="0">
            <a:spAutoFit/>
          </a:bodyPr>
          <a:lstStyle/>
          <a:p>
            <a:r>
              <a:rPr lang="en-US" dirty="0">
                <a:highlight>
                  <a:srgbClr val="FFFF00"/>
                </a:highlight>
              </a:rPr>
              <a:t>CHILD</a:t>
            </a:r>
          </a:p>
        </p:txBody>
      </p:sp>
      <p:sp>
        <p:nvSpPr>
          <p:cNvPr id="5" name="TextBox 4">
            <a:extLst>
              <a:ext uri="{FF2B5EF4-FFF2-40B4-BE49-F238E27FC236}">
                <a16:creationId xmlns:a16="http://schemas.microsoft.com/office/drawing/2014/main" id="{3FC746CE-4EE8-BA1C-0385-C5A1DBCE3B1D}"/>
              </a:ext>
            </a:extLst>
          </p:cNvPr>
          <p:cNvSpPr txBox="1"/>
          <p:nvPr/>
        </p:nvSpPr>
        <p:spPr>
          <a:xfrm>
            <a:off x="1135399" y="4709174"/>
            <a:ext cx="731290" cy="369332"/>
          </a:xfrm>
          <a:prstGeom prst="rect">
            <a:avLst/>
          </a:prstGeom>
          <a:noFill/>
        </p:spPr>
        <p:txBody>
          <a:bodyPr wrap="none" rtlCol="0">
            <a:spAutoFit/>
          </a:bodyPr>
          <a:lstStyle/>
          <a:p>
            <a:r>
              <a:rPr lang="en-US" dirty="0">
                <a:highlight>
                  <a:srgbClr val="FFFF00"/>
                </a:highlight>
              </a:rPr>
              <a:t>MOM</a:t>
            </a:r>
          </a:p>
        </p:txBody>
      </p:sp>
    </p:spTree>
    <p:extLst>
      <p:ext uri="{BB962C8B-B14F-4D97-AF65-F5344CB8AC3E}">
        <p14:creationId xmlns:p14="http://schemas.microsoft.com/office/powerpoint/2010/main" val="64867572"/>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1530754014"/>
              </p:ext>
            </p:extLst>
          </p:nvPr>
        </p:nvGraphicFramePr>
        <p:xfrm>
          <a:off x="1371600" y="289560"/>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6066790-18C5-47E9-921A-F99E3D4CCB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200" y="1676400"/>
            <a:ext cx="5829301" cy="3886200"/>
          </a:xfrm>
          <a:prstGeom prst="rect">
            <a:avLst/>
          </a:prstGeom>
        </p:spPr>
      </p:pic>
      <p:pic>
        <p:nvPicPr>
          <p:cNvPr id="9" name="Picture 8">
            <a:extLst>
              <a:ext uri="{FF2B5EF4-FFF2-40B4-BE49-F238E27FC236}">
                <a16:creationId xmlns:a16="http://schemas.microsoft.com/office/drawing/2014/main" id="{E21F3657-5121-4BEA-8DBE-0BF4F761D74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4200" y="4343400"/>
            <a:ext cx="3340608" cy="2011680"/>
          </a:xfrm>
          <a:prstGeom prst="rect">
            <a:avLst/>
          </a:prstGeom>
        </p:spPr>
      </p:pic>
    </p:spTree>
    <p:extLst>
      <p:ext uri="{BB962C8B-B14F-4D97-AF65-F5344CB8AC3E}">
        <p14:creationId xmlns:p14="http://schemas.microsoft.com/office/powerpoint/2010/main" val="4000518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592539519"/>
              </p:ext>
            </p:extLst>
          </p:nvPr>
        </p:nvGraphicFramePr>
        <p:xfrm>
          <a:off x="1386569" y="399836"/>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8D578CE-029C-4F8E-8161-3E0EB5EA6A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8943" y="2190964"/>
            <a:ext cx="3554216" cy="3124200"/>
          </a:xfrm>
          <a:prstGeom prst="rect">
            <a:avLst/>
          </a:prstGeom>
        </p:spPr>
      </p:pic>
      <p:pic>
        <p:nvPicPr>
          <p:cNvPr id="8" name="Picture 7">
            <a:extLst>
              <a:ext uri="{FF2B5EF4-FFF2-40B4-BE49-F238E27FC236}">
                <a16:creationId xmlns:a16="http://schemas.microsoft.com/office/drawing/2014/main" id="{B17E9A80-82A6-4F2C-995C-D1DB7BB409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86426" y="2209800"/>
            <a:ext cx="3962400" cy="3105364"/>
          </a:xfrm>
          <a:prstGeom prst="rect">
            <a:avLst/>
          </a:prstGeom>
        </p:spPr>
      </p:pic>
    </p:spTree>
    <p:extLst>
      <p:ext uri="{BB962C8B-B14F-4D97-AF65-F5344CB8AC3E}">
        <p14:creationId xmlns:p14="http://schemas.microsoft.com/office/powerpoint/2010/main" val="259064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065045737"/>
              </p:ext>
            </p:extLst>
          </p:nvPr>
        </p:nvGraphicFramePr>
        <p:xfrm>
          <a:off x="1447800" y="400997"/>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 12"/>
          <p:cNvGraphicFramePr/>
          <p:nvPr/>
        </p:nvGraphicFramePr>
        <p:xfrm>
          <a:off x="2209800" y="5638801"/>
          <a:ext cx="3505200" cy="5847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Content Placeholder 7">
            <a:extLst>
              <a:ext uri="{FF2B5EF4-FFF2-40B4-BE49-F238E27FC236}">
                <a16:creationId xmlns:a16="http://schemas.microsoft.com/office/drawing/2014/main" id="{FDCB4A27-9E0A-4D91-9419-77B382C5415D}"/>
              </a:ext>
            </a:extLst>
          </p:cNvPr>
          <p:cNvPicPr>
            <a:picLocks noGrp="1" noChangeAspect="1"/>
          </p:cNvPicPr>
          <p:nvPr>
            <p:ph idx="1"/>
          </p:nvPr>
        </p:nvPicPr>
        <p:blipFill>
          <a:blip r:embed="rId13" cstate="print">
            <a:extLst>
              <a:ext uri="{28A0092B-C50C-407E-A947-70E740481C1C}">
                <a14:useLocalDpi xmlns:a14="http://schemas.microsoft.com/office/drawing/2010/main" val="0"/>
              </a:ext>
            </a:extLst>
          </a:blip>
          <a:stretch>
            <a:fillRect/>
          </a:stretch>
        </p:blipFill>
        <p:spPr>
          <a:xfrm>
            <a:off x="2967280" y="1919553"/>
            <a:ext cx="5049758" cy="4336680"/>
          </a:xfrm>
        </p:spPr>
      </p:pic>
      <p:pic>
        <p:nvPicPr>
          <p:cNvPr id="14" name="Picture 3" descr="C:\Program Files\Microsoft Office\MEDIA\OFFICE14\Bullets\BD21298_.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7585451">
            <a:off x="7209569" y="2879649"/>
            <a:ext cx="583528" cy="221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101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4EBAB-B8E6-FAD4-B126-EE28A2784A3B}"/>
              </a:ext>
            </a:extLst>
          </p:cNvPr>
          <p:cNvSpPr>
            <a:spLocks noGrp="1"/>
          </p:cNvSpPr>
          <p:nvPr>
            <p:ph idx="1"/>
          </p:nvPr>
        </p:nvSpPr>
        <p:spPr>
          <a:xfrm>
            <a:off x="457200" y="2554950"/>
            <a:ext cx="10143235" cy="1748100"/>
          </a:xfrm>
        </p:spPr>
        <p:txBody>
          <a:bodyPr/>
          <a:lstStyle/>
          <a:p>
            <a:pPr marL="0" indent="0" algn="ctr">
              <a:buNone/>
            </a:pPr>
            <a:r>
              <a:rPr lang="en-US" sz="6000" b="1" dirty="0"/>
              <a:t>Who are we and </a:t>
            </a:r>
          </a:p>
          <a:p>
            <a:pPr marL="0" indent="0" algn="ctr">
              <a:buNone/>
            </a:pPr>
            <a:r>
              <a:rPr lang="en-US" sz="6000" b="1" dirty="0"/>
              <a:t>what do we do?</a:t>
            </a:r>
          </a:p>
        </p:txBody>
      </p:sp>
    </p:spTree>
    <p:extLst>
      <p:ext uri="{BB962C8B-B14F-4D97-AF65-F5344CB8AC3E}">
        <p14:creationId xmlns:p14="http://schemas.microsoft.com/office/powerpoint/2010/main" val="542713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277489724"/>
              </p:ext>
            </p:extLst>
          </p:nvPr>
        </p:nvGraphicFramePr>
        <p:xfrm>
          <a:off x="1295400" y="457200"/>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A2DC732C-5781-447C-B00B-B63EA43D75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33600" y="1828800"/>
            <a:ext cx="6553200" cy="4330355"/>
          </a:xfrm>
          <a:prstGeom prst="rect">
            <a:avLst/>
          </a:prstGeom>
        </p:spPr>
      </p:pic>
    </p:spTree>
    <p:extLst>
      <p:ext uri="{BB962C8B-B14F-4D97-AF65-F5344CB8AC3E}">
        <p14:creationId xmlns:p14="http://schemas.microsoft.com/office/powerpoint/2010/main" val="4182499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A4B0F5-DB49-4385-A17E-68358216AA15}"/>
              </a:ext>
            </a:extLst>
          </p:cNvPr>
          <p:cNvPicPr>
            <a:picLocks noChangeAspect="1"/>
          </p:cNvPicPr>
          <p:nvPr/>
        </p:nvPicPr>
        <p:blipFill>
          <a:blip r:embed="rId3"/>
          <a:stretch>
            <a:fillRect/>
          </a:stretch>
        </p:blipFill>
        <p:spPr>
          <a:xfrm>
            <a:off x="1717977" y="1766538"/>
            <a:ext cx="7689246" cy="4717189"/>
          </a:xfrm>
          <a:prstGeom prst="rect">
            <a:avLst/>
          </a:prstGeom>
        </p:spPr>
      </p:pic>
      <p:graphicFrame>
        <p:nvGraphicFramePr>
          <p:cNvPr id="5" name="Diagram 4"/>
          <p:cNvGraphicFramePr/>
          <p:nvPr>
            <p:extLst>
              <p:ext uri="{D42A27DB-BD31-4B8C-83A1-F6EECF244321}">
                <p14:modId xmlns:p14="http://schemas.microsoft.com/office/powerpoint/2010/main" val="38414366"/>
              </p:ext>
            </p:extLst>
          </p:nvPr>
        </p:nvGraphicFramePr>
        <p:xfrm>
          <a:off x="1447800" y="363387"/>
          <a:ext cx="8229600" cy="1143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3" name="Diagram 12"/>
          <p:cNvGraphicFramePr/>
          <p:nvPr/>
        </p:nvGraphicFramePr>
        <p:xfrm>
          <a:off x="2209800" y="5638801"/>
          <a:ext cx="3505200" cy="58477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6" name="Picture 3" descr="C:\Program Files\Microsoft Office\MEDIA\OFFICE14\Bullets\BD21298_.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7585451">
            <a:off x="4542570" y="2780584"/>
            <a:ext cx="583528" cy="221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822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2225309474"/>
              </p:ext>
            </p:extLst>
          </p:nvPr>
        </p:nvGraphicFramePr>
        <p:xfrm>
          <a:off x="1371600" y="323725"/>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4" descr="Screen Clipping"/>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609600" y="1905500"/>
            <a:ext cx="5706271" cy="3581900"/>
          </a:xfrm>
        </p:spPr>
      </p:pic>
      <p:graphicFrame>
        <p:nvGraphicFramePr>
          <p:cNvPr id="8" name="Diagram 7"/>
          <p:cNvGraphicFramePr/>
          <p:nvPr>
            <p:extLst>
              <p:ext uri="{D42A27DB-BD31-4B8C-83A1-F6EECF244321}">
                <p14:modId xmlns:p14="http://schemas.microsoft.com/office/powerpoint/2010/main" val="3386246216"/>
              </p:ext>
            </p:extLst>
          </p:nvPr>
        </p:nvGraphicFramePr>
        <p:xfrm>
          <a:off x="6665915" y="1828800"/>
          <a:ext cx="3886200" cy="42667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027" name="Picture 3" descr="C:\Program Files\Microsoft Office\MEDIA\OFFICE14\Bullets\BD21298_.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7585451">
            <a:off x="3780570" y="2551983"/>
            <a:ext cx="583528" cy="22145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Program Files\Microsoft Office\MEDIA\OFFICE14\Bullets\BD21298_.gif">
            <a:extLst>
              <a:ext uri="{FF2B5EF4-FFF2-40B4-BE49-F238E27FC236}">
                <a16:creationId xmlns:a16="http://schemas.microsoft.com/office/drawing/2014/main" id="{5E65AC28-88B3-4693-A8D1-D19AF7991DF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7585451">
            <a:off x="4655282" y="2704384"/>
            <a:ext cx="583528" cy="221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648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2778174776"/>
              </p:ext>
            </p:extLst>
          </p:nvPr>
        </p:nvGraphicFramePr>
        <p:xfrm>
          <a:off x="1524000" y="381000"/>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a:extLst>
              <a:ext uri="{FF2B5EF4-FFF2-40B4-BE49-F238E27FC236}">
                <a16:creationId xmlns:a16="http://schemas.microsoft.com/office/drawing/2014/main" id="{77CC8689-0598-4296-BCC1-F444676535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20696" y="2057400"/>
            <a:ext cx="6236207" cy="3505200"/>
          </a:xfrm>
          <a:prstGeom prst="rect">
            <a:avLst/>
          </a:prstGeom>
        </p:spPr>
      </p:pic>
    </p:spTree>
    <p:extLst>
      <p:ext uri="{BB962C8B-B14F-4D97-AF65-F5344CB8AC3E}">
        <p14:creationId xmlns:p14="http://schemas.microsoft.com/office/powerpoint/2010/main" val="1058917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936639514"/>
              </p:ext>
            </p:extLst>
          </p:nvPr>
        </p:nvGraphicFramePr>
        <p:xfrm>
          <a:off x="1426029" y="381000"/>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Content Placeholder 3" descr="Screen Clipping"/>
          <p:cNvPicPr>
            <a:picLocks noGrp="1" noChangeAspect="1"/>
          </p:cNvPicPr>
          <p:nvPr>
            <p:ph idx="1"/>
          </p:nvPr>
        </p:nvPicPr>
        <p:blipFill>
          <a:blip r:embed="rId8" cstate="print">
            <a:extLst>
              <a:ext uri="{28A0092B-C50C-407E-A947-70E740481C1C}">
                <a14:useLocalDpi xmlns:a14="http://schemas.microsoft.com/office/drawing/2010/main" val="0"/>
              </a:ext>
            </a:extLst>
          </a:blip>
          <a:stretch>
            <a:fillRect/>
          </a:stretch>
        </p:blipFill>
        <p:spPr>
          <a:xfrm>
            <a:off x="1219200" y="1981200"/>
            <a:ext cx="4230950" cy="2667000"/>
          </a:xfrm>
        </p:spPr>
      </p:pic>
      <p:pic>
        <p:nvPicPr>
          <p:cNvPr id="2" name="Picture 1">
            <a:extLst>
              <a:ext uri="{FF2B5EF4-FFF2-40B4-BE49-F238E27FC236}">
                <a16:creationId xmlns:a16="http://schemas.microsoft.com/office/drawing/2014/main" id="{984D844A-7ABA-473B-BA71-AAA789972E6B}"/>
              </a:ext>
            </a:extLst>
          </p:cNvPr>
          <p:cNvPicPr>
            <a:picLocks noChangeAspect="1"/>
          </p:cNvPicPr>
          <p:nvPr/>
        </p:nvPicPr>
        <p:blipFill>
          <a:blip r:embed="rId9"/>
          <a:stretch>
            <a:fillRect/>
          </a:stretch>
        </p:blipFill>
        <p:spPr>
          <a:xfrm>
            <a:off x="5791200" y="3407229"/>
            <a:ext cx="4295408" cy="2667000"/>
          </a:xfrm>
          <a:prstGeom prst="rect">
            <a:avLst/>
          </a:prstGeom>
        </p:spPr>
      </p:pic>
    </p:spTree>
    <p:extLst>
      <p:ext uri="{BB962C8B-B14F-4D97-AF65-F5344CB8AC3E}">
        <p14:creationId xmlns:p14="http://schemas.microsoft.com/office/powerpoint/2010/main" val="1572420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128121058"/>
              </p:ext>
            </p:extLst>
          </p:nvPr>
        </p:nvGraphicFramePr>
        <p:xfrm>
          <a:off x="1447800" y="381000"/>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7B365533-2AB7-454A-AAD8-B030271FA70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47800" y="1828798"/>
            <a:ext cx="4014799" cy="4398175"/>
          </a:xfrm>
          <a:prstGeom prst="rect">
            <a:avLst/>
          </a:prstGeom>
        </p:spPr>
      </p:pic>
      <p:pic>
        <p:nvPicPr>
          <p:cNvPr id="6" name="Picture 5">
            <a:extLst>
              <a:ext uri="{FF2B5EF4-FFF2-40B4-BE49-F238E27FC236}">
                <a16:creationId xmlns:a16="http://schemas.microsoft.com/office/drawing/2014/main" id="{2E12FB0B-29A9-4926-967D-5DA56C39B6D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15000" y="1828798"/>
            <a:ext cx="3852874" cy="3811777"/>
          </a:xfrm>
          <a:prstGeom prst="rect">
            <a:avLst/>
          </a:prstGeom>
        </p:spPr>
      </p:pic>
    </p:spTree>
    <p:extLst>
      <p:ext uri="{BB962C8B-B14F-4D97-AF65-F5344CB8AC3E}">
        <p14:creationId xmlns:p14="http://schemas.microsoft.com/office/powerpoint/2010/main" val="2773717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4EBAB-B8E6-FAD4-B126-EE28A2784A3B}"/>
              </a:ext>
            </a:extLst>
          </p:cNvPr>
          <p:cNvSpPr>
            <a:spLocks noGrp="1"/>
          </p:cNvSpPr>
          <p:nvPr>
            <p:ph idx="1"/>
          </p:nvPr>
        </p:nvSpPr>
        <p:spPr>
          <a:xfrm>
            <a:off x="381000" y="2519100"/>
            <a:ext cx="10143235" cy="1819800"/>
          </a:xfrm>
        </p:spPr>
        <p:txBody>
          <a:bodyPr/>
          <a:lstStyle/>
          <a:p>
            <a:pPr marL="0" indent="0" algn="ctr">
              <a:buNone/>
            </a:pPr>
            <a:r>
              <a:rPr lang="en-US" sz="6000" b="1" dirty="0"/>
              <a:t>I just want to be able to work.  Can I apply for a work permit?</a:t>
            </a:r>
          </a:p>
        </p:txBody>
      </p:sp>
    </p:spTree>
    <p:extLst>
      <p:ext uri="{BB962C8B-B14F-4D97-AF65-F5344CB8AC3E}">
        <p14:creationId xmlns:p14="http://schemas.microsoft.com/office/powerpoint/2010/main" val="3245896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00" y="502104"/>
            <a:ext cx="10143235" cy="432000"/>
          </a:xfrm>
        </p:spPr>
        <p:txBody>
          <a:bodyPr>
            <a:noAutofit/>
          </a:bodyPr>
          <a:lstStyle/>
          <a:p>
            <a:r>
              <a:rPr lang="en-US" sz="4000" b="1" dirty="0"/>
              <a:t>Immigration Law: Visa Alphabet Soup Overview</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32185425"/>
              </p:ext>
            </p:extLst>
          </p:nvPr>
        </p:nvGraphicFramePr>
        <p:xfrm>
          <a:off x="409339" y="1143000"/>
          <a:ext cx="10144125" cy="503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57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4D031E85-A1CA-4802-A3CD-4DFEFE0A37F5}"/>
              </a:ext>
            </a:extLst>
          </p:cNvPr>
          <p:cNvGraphicFramePr>
            <a:graphicFrameLocks noChangeAspect="1"/>
          </p:cNvGraphicFramePr>
          <p:nvPr/>
        </p:nvGraphicFramePr>
        <p:xfrm>
          <a:off x="587734" y="327547"/>
          <a:ext cx="9851668" cy="6375362"/>
        </p:xfrm>
        <a:graphic>
          <a:graphicData uri="http://schemas.openxmlformats.org/presentationml/2006/ole">
            <mc:AlternateContent xmlns:mc="http://schemas.openxmlformats.org/markup-compatibility/2006">
              <mc:Choice xmlns:v="urn:schemas-microsoft-com:vml" Requires="v">
                <p:oleObj name="Acrobat Document" r:id="rId3" imgW="11658513" imgH="7543800" progId="Acrobat.Document.11">
                  <p:embed/>
                </p:oleObj>
              </mc:Choice>
              <mc:Fallback>
                <p:oleObj name="Acrobat Document" r:id="rId3" imgW="11658513" imgH="7543800" progId="Acrobat.Document.11">
                  <p:embed/>
                  <p:pic>
                    <p:nvPicPr>
                      <p:cNvPr id="2" name="Object 1">
                        <a:extLst>
                          <a:ext uri="{FF2B5EF4-FFF2-40B4-BE49-F238E27FC236}">
                            <a16:creationId xmlns:a16="http://schemas.microsoft.com/office/drawing/2014/main" id="{4D031E85-A1CA-4802-A3CD-4DFEFE0A37F5}"/>
                          </a:ext>
                        </a:extLst>
                      </p:cNvPr>
                      <p:cNvPicPr/>
                      <p:nvPr/>
                    </p:nvPicPr>
                    <p:blipFill>
                      <a:blip r:embed="rId4"/>
                      <a:stretch>
                        <a:fillRect/>
                      </a:stretch>
                    </p:blipFill>
                    <p:spPr>
                      <a:xfrm>
                        <a:off x="587734" y="327547"/>
                        <a:ext cx="9851668" cy="6375362"/>
                      </a:xfrm>
                      <a:prstGeom prst="rect">
                        <a:avLst/>
                      </a:prstGeom>
                    </p:spPr>
                  </p:pic>
                </p:oleObj>
              </mc:Fallback>
            </mc:AlternateContent>
          </a:graphicData>
        </a:graphic>
      </p:graphicFrame>
    </p:spTree>
    <p:extLst>
      <p:ext uri="{BB962C8B-B14F-4D97-AF65-F5344CB8AC3E}">
        <p14:creationId xmlns:p14="http://schemas.microsoft.com/office/powerpoint/2010/main" val="570118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A4C30-DDA4-449C-B6BB-8F7971B656A4}"/>
              </a:ext>
            </a:extLst>
          </p:cNvPr>
          <p:cNvSpPr>
            <a:spLocks noGrp="1"/>
          </p:cNvSpPr>
          <p:nvPr>
            <p:ph type="title"/>
          </p:nvPr>
        </p:nvSpPr>
        <p:spPr/>
        <p:txBody>
          <a:bodyPr/>
          <a:lstStyle/>
          <a:p>
            <a:r>
              <a:rPr lang="en-US" b="1" dirty="0"/>
              <a:t>Routes to Coming to the United States</a:t>
            </a:r>
          </a:p>
        </p:txBody>
      </p:sp>
      <p:sp>
        <p:nvSpPr>
          <p:cNvPr id="3" name="Content Placeholder 2">
            <a:extLst>
              <a:ext uri="{FF2B5EF4-FFF2-40B4-BE49-F238E27FC236}">
                <a16:creationId xmlns:a16="http://schemas.microsoft.com/office/drawing/2014/main" id="{F982ED76-5AF7-4616-91FD-0D5A7331BBFB}"/>
              </a:ext>
            </a:extLst>
          </p:cNvPr>
          <p:cNvSpPr>
            <a:spLocks noGrp="1"/>
          </p:cNvSpPr>
          <p:nvPr>
            <p:ph idx="1"/>
          </p:nvPr>
        </p:nvSpPr>
        <p:spPr>
          <a:xfrm>
            <a:off x="432001" y="1152000"/>
            <a:ext cx="4822388" cy="5039250"/>
          </a:xfrm>
        </p:spPr>
        <p:txBody>
          <a:bodyPr/>
          <a:lstStyle/>
          <a:p>
            <a:pPr>
              <a:spcBef>
                <a:spcPct val="0"/>
              </a:spcBef>
              <a:spcAft>
                <a:spcPts val="1500"/>
              </a:spcAft>
            </a:pPr>
            <a:r>
              <a:rPr lang="en-US" sz="2400" dirty="0">
                <a:solidFill>
                  <a:srgbClr val="00B050"/>
                </a:solidFill>
              </a:rPr>
              <a:t>Family-based Immigration</a:t>
            </a:r>
          </a:p>
          <a:p>
            <a:pPr>
              <a:spcBef>
                <a:spcPct val="0"/>
              </a:spcBef>
              <a:spcAft>
                <a:spcPts val="1500"/>
              </a:spcAft>
            </a:pPr>
            <a:r>
              <a:rPr lang="en-US" sz="2400" dirty="0"/>
              <a:t>Employment-based Immigration</a:t>
            </a:r>
          </a:p>
          <a:p>
            <a:pPr>
              <a:spcBef>
                <a:spcPct val="0"/>
              </a:spcBef>
              <a:spcAft>
                <a:spcPts val="1500"/>
              </a:spcAft>
            </a:pPr>
            <a:r>
              <a:rPr lang="en-US" sz="2400" dirty="0"/>
              <a:t>Refugee/Asylee</a:t>
            </a:r>
          </a:p>
          <a:p>
            <a:pPr>
              <a:spcBef>
                <a:spcPct val="0"/>
              </a:spcBef>
              <a:spcAft>
                <a:spcPts val="1500"/>
              </a:spcAft>
            </a:pPr>
            <a:r>
              <a:rPr lang="en-US" sz="2400" dirty="0"/>
              <a:t>Special Legislation</a:t>
            </a:r>
          </a:p>
          <a:p>
            <a:pPr>
              <a:spcBef>
                <a:spcPct val="0"/>
              </a:spcBef>
              <a:spcAft>
                <a:spcPts val="1500"/>
              </a:spcAft>
            </a:pPr>
            <a:r>
              <a:rPr lang="en-US" sz="2400" dirty="0"/>
              <a:t>Diversity Lottery</a:t>
            </a:r>
          </a:p>
          <a:p>
            <a:pPr>
              <a:spcBef>
                <a:spcPct val="0"/>
              </a:spcBef>
              <a:spcAft>
                <a:spcPts val="600"/>
              </a:spcAft>
            </a:pPr>
            <a:r>
              <a:rPr lang="en-US" sz="2400" dirty="0">
                <a:solidFill>
                  <a:srgbClr val="00B050"/>
                </a:solidFill>
              </a:rPr>
              <a:t>Non-immigrant visas</a:t>
            </a:r>
          </a:p>
          <a:p>
            <a:pPr lvl="1">
              <a:spcBef>
                <a:spcPct val="0"/>
              </a:spcBef>
              <a:spcAft>
                <a:spcPts val="1500"/>
              </a:spcAft>
            </a:pPr>
            <a:r>
              <a:rPr lang="en-US" sz="2400" dirty="0"/>
              <a:t>Tourist, Student, Temporary worker, etc.</a:t>
            </a:r>
          </a:p>
          <a:p>
            <a:pPr>
              <a:spcBef>
                <a:spcPct val="0"/>
              </a:spcBef>
              <a:spcAft>
                <a:spcPts val="600"/>
              </a:spcAft>
            </a:pPr>
            <a:r>
              <a:rPr lang="en-US" sz="2400" dirty="0"/>
              <a:t>Other highly specialized visas</a:t>
            </a:r>
          </a:p>
          <a:p>
            <a:pPr lvl="1">
              <a:spcBef>
                <a:spcPct val="0"/>
              </a:spcBef>
              <a:spcAft>
                <a:spcPts val="600"/>
              </a:spcAft>
            </a:pPr>
            <a:r>
              <a:rPr lang="en-US" sz="2400" dirty="0"/>
              <a:t>Religious workers, investors, individuals with extraordinary abilities, etc.</a:t>
            </a:r>
          </a:p>
          <a:p>
            <a:endParaRPr lang="en-US" dirty="0"/>
          </a:p>
        </p:txBody>
      </p:sp>
      <p:pic>
        <p:nvPicPr>
          <p:cNvPr id="4" name="Picture 3">
            <a:extLst>
              <a:ext uri="{FF2B5EF4-FFF2-40B4-BE49-F238E27FC236}">
                <a16:creationId xmlns:a16="http://schemas.microsoft.com/office/drawing/2014/main" id="{514C5999-A701-434F-A174-9C363746CD62}"/>
              </a:ext>
            </a:extLst>
          </p:cNvPr>
          <p:cNvPicPr>
            <a:picLocks noChangeAspect="1"/>
          </p:cNvPicPr>
          <p:nvPr/>
        </p:nvPicPr>
        <p:blipFill>
          <a:blip r:embed="rId2"/>
          <a:stretch>
            <a:fillRect/>
          </a:stretch>
        </p:blipFill>
        <p:spPr>
          <a:xfrm>
            <a:off x="5352361" y="886092"/>
            <a:ext cx="5222874" cy="5571066"/>
          </a:xfrm>
          <a:prstGeom prst="rect">
            <a:avLst/>
          </a:prstGeom>
        </p:spPr>
      </p:pic>
    </p:spTree>
    <p:extLst>
      <p:ext uri="{BB962C8B-B14F-4D97-AF65-F5344CB8AC3E}">
        <p14:creationId xmlns:p14="http://schemas.microsoft.com/office/powerpoint/2010/main" val="297999997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arge building in the background&#10;&#10;Description automatically generated">
            <a:extLst>
              <a:ext uri="{FF2B5EF4-FFF2-40B4-BE49-F238E27FC236}">
                <a16:creationId xmlns:a16="http://schemas.microsoft.com/office/drawing/2014/main" id="{7E9915D7-1F06-6742-ABB0-E508A6EA1F6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3066"/>
          <a:stretch/>
        </p:blipFill>
        <p:spPr>
          <a:xfrm>
            <a:off x="0" y="0"/>
            <a:ext cx="12192000" cy="5961888"/>
          </a:xfrm>
          <a:prstGeom prst="rect">
            <a:avLst/>
          </a:prstGeom>
        </p:spPr>
      </p:pic>
      <p:cxnSp>
        <p:nvCxnSpPr>
          <p:cNvPr id="6" name="Straight Connector 5">
            <a:extLst>
              <a:ext uri="{FF2B5EF4-FFF2-40B4-BE49-F238E27FC236}">
                <a16:creationId xmlns:a16="http://schemas.microsoft.com/office/drawing/2014/main" id="{AC69626E-3CDB-13A4-795F-A0831D404386}"/>
              </a:ext>
            </a:extLst>
          </p:cNvPr>
          <p:cNvCxnSpPr>
            <a:cxnSpLocks/>
          </p:cNvCxnSpPr>
          <p:nvPr/>
        </p:nvCxnSpPr>
        <p:spPr>
          <a:xfrm>
            <a:off x="6784129" y="6456556"/>
            <a:ext cx="4550548" cy="0"/>
          </a:xfrm>
          <a:prstGeom prst="line">
            <a:avLst/>
          </a:prstGeom>
          <a:ln w="12700">
            <a:solidFill>
              <a:srgbClr val="305AA8"/>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2331DBF-005B-2C03-B926-7F9CE4645E77}"/>
              </a:ext>
            </a:extLst>
          </p:cNvPr>
          <p:cNvCxnSpPr>
            <a:cxnSpLocks/>
          </p:cNvCxnSpPr>
          <p:nvPr/>
        </p:nvCxnSpPr>
        <p:spPr>
          <a:xfrm>
            <a:off x="635620" y="6456556"/>
            <a:ext cx="4576568" cy="0"/>
          </a:xfrm>
          <a:prstGeom prst="line">
            <a:avLst/>
          </a:prstGeom>
          <a:ln w="12700">
            <a:solidFill>
              <a:srgbClr val="305AA8"/>
            </a:solidFill>
          </a:ln>
        </p:spPr>
        <p:style>
          <a:lnRef idx="1">
            <a:schemeClr val="accent1"/>
          </a:lnRef>
          <a:fillRef idx="0">
            <a:schemeClr val="accent1"/>
          </a:fillRef>
          <a:effectRef idx="0">
            <a:schemeClr val="accent1"/>
          </a:effectRef>
          <a:fontRef idx="minor">
            <a:schemeClr val="tx1"/>
          </a:fontRef>
        </p:style>
      </p:cxnSp>
      <p:pic>
        <p:nvPicPr>
          <p:cNvPr id="2" name="Picture 3" descr="Logo&#10;&#10;Description automatically generated">
            <a:extLst>
              <a:ext uri="{FF2B5EF4-FFF2-40B4-BE49-F238E27FC236}">
                <a16:creationId xmlns:a16="http://schemas.microsoft.com/office/drawing/2014/main" id="{FB74DB30-8655-A747-DD96-8C1703C0D9F3}"/>
              </a:ext>
            </a:extLst>
          </p:cNvPr>
          <p:cNvPicPr>
            <a:picLocks noChangeAspect="1"/>
          </p:cNvPicPr>
          <p:nvPr/>
        </p:nvPicPr>
        <p:blipFill rotWithShape="1">
          <a:blip r:embed="rId3"/>
          <a:srcRect l="24868" t="23250" r="26984" b="38177"/>
          <a:stretch/>
        </p:blipFill>
        <p:spPr>
          <a:xfrm>
            <a:off x="5544457" y="5961250"/>
            <a:ext cx="1037775" cy="829927"/>
          </a:xfrm>
          <a:prstGeom prst="rect">
            <a:avLst/>
          </a:prstGeom>
        </p:spPr>
      </p:pic>
    </p:spTree>
    <p:extLst>
      <p:ext uri="{BB962C8B-B14F-4D97-AF65-F5344CB8AC3E}">
        <p14:creationId xmlns:p14="http://schemas.microsoft.com/office/powerpoint/2010/main" val="3645599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t>Primary Path to LPR status</a:t>
            </a:r>
          </a:p>
        </p:txBody>
      </p:sp>
      <p:sp>
        <p:nvSpPr>
          <p:cNvPr id="3" name="Content Placeholder 2"/>
          <p:cNvSpPr>
            <a:spLocks noGrp="1"/>
          </p:cNvSpPr>
          <p:nvPr>
            <p:ph idx="1"/>
          </p:nvPr>
        </p:nvSpPr>
        <p:spPr>
          <a:xfrm>
            <a:off x="432001" y="1152000"/>
            <a:ext cx="4521000" cy="5039250"/>
          </a:xfrm>
        </p:spPr>
        <p:txBody>
          <a:bodyPr/>
          <a:lstStyle/>
          <a:p>
            <a:pPr marL="419100" indent="-382588"/>
            <a:r>
              <a:rPr lang="en-US" altLang="en-US" sz="2400" dirty="0"/>
              <a:t>Family-based Immigration – 226,000 </a:t>
            </a:r>
            <a:r>
              <a:rPr lang="en-US" altLang="en-US" sz="1400" dirty="0"/>
              <a:t>(not counting immediate family members)</a:t>
            </a:r>
          </a:p>
          <a:p>
            <a:pPr marL="598487" lvl="1" indent="-285750"/>
            <a:r>
              <a:rPr lang="en-US" altLang="en-US" sz="2000" dirty="0">
                <a:solidFill>
                  <a:srgbClr val="FF0000"/>
                </a:solidFill>
              </a:rPr>
              <a:t>VAWA self-petitions</a:t>
            </a:r>
          </a:p>
          <a:p>
            <a:pPr marL="419100" indent="-382588"/>
            <a:r>
              <a:rPr lang="en-US" altLang="en-US" sz="2400" dirty="0"/>
              <a:t>Employment-based Immigration – 141,918</a:t>
            </a:r>
          </a:p>
          <a:p>
            <a:pPr marL="419100" indent="-382588"/>
            <a:r>
              <a:rPr lang="en-US" altLang="en-US" sz="2400" dirty="0"/>
              <a:t>Special Legislation – Cuban Adjustment Act</a:t>
            </a:r>
          </a:p>
          <a:p>
            <a:pPr marL="419100" indent="-382588"/>
            <a:r>
              <a:rPr lang="en-US" altLang="en-US" sz="2400" dirty="0">
                <a:solidFill>
                  <a:srgbClr val="0070C0"/>
                </a:solidFill>
              </a:rPr>
              <a:t>Diversity Lottery – 50,000</a:t>
            </a:r>
          </a:p>
          <a:p>
            <a:pPr marL="419100" indent="-382588"/>
            <a:r>
              <a:rPr lang="en-US" altLang="en-US" sz="2400" dirty="0">
                <a:solidFill>
                  <a:srgbClr val="FF0000"/>
                </a:solidFill>
              </a:rPr>
              <a:t>U visas – 10,000</a:t>
            </a:r>
          </a:p>
          <a:p>
            <a:pPr marL="419100" indent="-382588"/>
            <a:r>
              <a:rPr lang="en-US" altLang="en-US" sz="2400" dirty="0">
                <a:solidFill>
                  <a:srgbClr val="FF0000"/>
                </a:solidFill>
              </a:rPr>
              <a:t>T visas – 5,000</a:t>
            </a:r>
          </a:p>
          <a:p>
            <a:pPr marL="419100" indent="-382588"/>
            <a:r>
              <a:rPr lang="en-US" altLang="en-US" sz="2400" dirty="0">
                <a:solidFill>
                  <a:srgbClr val="FF0000"/>
                </a:solidFill>
              </a:rPr>
              <a:t>Asylum</a:t>
            </a:r>
          </a:p>
          <a:p>
            <a:pPr marL="419100" indent="-382588"/>
            <a:r>
              <a:rPr lang="en-US" altLang="en-US" sz="2400" dirty="0">
                <a:solidFill>
                  <a:srgbClr val="FF0000"/>
                </a:solidFill>
              </a:rPr>
              <a:t>Cancellation of Removal – 4,000</a:t>
            </a:r>
          </a:p>
        </p:txBody>
      </p:sp>
      <p:pic>
        <p:nvPicPr>
          <p:cNvPr id="4" name="Picture 3">
            <a:extLst>
              <a:ext uri="{FF2B5EF4-FFF2-40B4-BE49-F238E27FC236}">
                <a16:creationId xmlns:a16="http://schemas.microsoft.com/office/drawing/2014/main" id="{5619DFDD-393E-4D6B-ABE6-1DEAB1B18FCF}"/>
              </a:ext>
            </a:extLst>
          </p:cNvPr>
          <p:cNvPicPr>
            <a:picLocks noChangeAspect="1"/>
          </p:cNvPicPr>
          <p:nvPr/>
        </p:nvPicPr>
        <p:blipFill>
          <a:blip r:embed="rId3"/>
          <a:stretch>
            <a:fillRect/>
          </a:stretch>
        </p:blipFill>
        <p:spPr>
          <a:xfrm>
            <a:off x="5638800" y="1117314"/>
            <a:ext cx="4637339" cy="4623371"/>
          </a:xfrm>
          <a:prstGeom prst="rect">
            <a:avLst/>
          </a:prstGeom>
        </p:spPr>
      </p:pic>
    </p:spTree>
    <p:extLst>
      <p:ext uri="{BB962C8B-B14F-4D97-AF65-F5344CB8AC3E}">
        <p14:creationId xmlns:p14="http://schemas.microsoft.com/office/powerpoint/2010/main" val="23618980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00" y="432000"/>
            <a:ext cx="10143235" cy="482400"/>
          </a:xfrm>
        </p:spPr>
        <p:txBody>
          <a:bodyPr>
            <a:noAutofit/>
          </a:bodyPr>
          <a:lstStyle/>
          <a:p>
            <a:pPr>
              <a:defRPr/>
            </a:pPr>
            <a:r>
              <a:rPr lang="en-US" b="1" dirty="0"/>
              <a:t>Two-Step Process of Getting Green Card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49326819"/>
              </p:ext>
            </p:extLst>
          </p:nvPr>
        </p:nvGraphicFramePr>
        <p:xfrm>
          <a:off x="431800" y="1152525"/>
          <a:ext cx="10144125" cy="4283075"/>
        </p:xfrm>
        <a:graphic>
          <a:graphicData uri="http://schemas.openxmlformats.org/drawingml/2006/table">
            <a:tbl>
              <a:tblPr firstRow="1" bandRow="1">
                <a:tableStyleId>{5C22544A-7EE6-4342-B048-85BDC9FD1C3A}</a:tableStyleId>
              </a:tblPr>
              <a:tblGrid>
                <a:gridCol w="4911892">
                  <a:extLst>
                    <a:ext uri="{9D8B030D-6E8A-4147-A177-3AD203B41FA5}">
                      <a16:colId xmlns:a16="http://schemas.microsoft.com/office/drawing/2014/main" val="20000"/>
                    </a:ext>
                  </a:extLst>
                </a:gridCol>
                <a:gridCol w="5232233">
                  <a:extLst>
                    <a:ext uri="{9D8B030D-6E8A-4147-A177-3AD203B41FA5}">
                      <a16:colId xmlns:a16="http://schemas.microsoft.com/office/drawing/2014/main" val="20001"/>
                    </a:ext>
                  </a:extLst>
                </a:gridCol>
              </a:tblGrid>
              <a:tr h="640175">
                <a:tc>
                  <a:txBody>
                    <a:bodyPr/>
                    <a:lstStyle/>
                    <a:p>
                      <a:r>
                        <a:rPr lang="en-US" sz="1800" dirty="0"/>
                        <a:t>Step</a:t>
                      </a:r>
                      <a:r>
                        <a:rPr lang="en-US" sz="1800" baseline="0" dirty="0"/>
                        <a:t> 1 – Qualifying Relationship or Circumstances</a:t>
                      </a:r>
                      <a:endParaRPr lang="en-US" sz="1800" dirty="0"/>
                    </a:p>
                  </a:txBody>
                  <a:tcPr marL="128137" marR="128137" marT="45727" marB="45727"/>
                </a:tc>
                <a:tc>
                  <a:txBody>
                    <a:bodyPr/>
                    <a:lstStyle/>
                    <a:p>
                      <a:r>
                        <a:rPr lang="en-US" sz="1800" dirty="0"/>
                        <a:t>Step 2 – Applying for green card (Legal Permanent Residence)</a:t>
                      </a:r>
                    </a:p>
                  </a:txBody>
                  <a:tcPr marL="128137" marR="128137" marT="45727" marB="45727"/>
                </a:tc>
                <a:extLst>
                  <a:ext uri="{0D108BD9-81ED-4DB2-BD59-A6C34878D82A}">
                    <a16:rowId xmlns:a16="http://schemas.microsoft.com/office/drawing/2014/main" val="10000"/>
                  </a:ext>
                </a:extLst>
              </a:tr>
              <a:tr h="640175">
                <a:tc>
                  <a:txBody>
                    <a:bodyPr/>
                    <a:lstStyle/>
                    <a:p>
                      <a:r>
                        <a:rPr lang="en-US" sz="1800" dirty="0"/>
                        <a:t>Petition to show you have a qualifying relationship</a:t>
                      </a:r>
                    </a:p>
                  </a:txBody>
                  <a:tcPr marL="128137" marR="128137" marT="45727" marB="45727"/>
                </a:tc>
                <a:tc>
                  <a:txBody>
                    <a:bodyPr/>
                    <a:lstStyle/>
                    <a:p>
                      <a:r>
                        <a:rPr lang="en-US" sz="1800" kern="1200" dirty="0">
                          <a:solidFill>
                            <a:schemeClr val="tx1"/>
                          </a:solidFill>
                          <a:latin typeface="+mn-lt"/>
                          <a:ea typeface="+mn-ea"/>
                          <a:cs typeface="+mn-cs"/>
                        </a:rPr>
                        <a:t>Must meet the requirements to get a green card</a:t>
                      </a:r>
                      <a:endParaRPr lang="en-US" sz="1800" dirty="0"/>
                    </a:p>
                  </a:txBody>
                  <a:tcPr marL="128137" marR="128137" marT="45727" marB="45727"/>
                </a:tc>
                <a:extLst>
                  <a:ext uri="{0D108BD9-81ED-4DB2-BD59-A6C34878D82A}">
                    <a16:rowId xmlns:a16="http://schemas.microsoft.com/office/drawing/2014/main" val="10001"/>
                  </a:ext>
                </a:extLst>
              </a:tr>
              <a:tr h="370895">
                <a:tc>
                  <a:txBody>
                    <a:bodyPr/>
                    <a:lstStyle/>
                    <a:p>
                      <a:r>
                        <a:rPr lang="en-US" sz="1800" dirty="0"/>
                        <a:t>Get priority date </a:t>
                      </a:r>
                    </a:p>
                  </a:txBody>
                  <a:tcPr marL="128137" marR="128137" marT="45727" marB="45727"/>
                </a:tc>
                <a:tc>
                  <a:txBody>
                    <a:bodyPr/>
                    <a:lstStyle/>
                    <a:p>
                      <a:r>
                        <a:rPr lang="en-US" sz="1800" dirty="0"/>
                        <a:t>Adjustment</a:t>
                      </a:r>
                      <a:r>
                        <a:rPr lang="en-US" sz="1800" baseline="0" dirty="0"/>
                        <a:t> of Status (Inside U.S.)</a:t>
                      </a:r>
                      <a:endParaRPr lang="en-US" sz="1800" dirty="0"/>
                    </a:p>
                  </a:txBody>
                  <a:tcPr marL="128137" marR="128137" marT="45727" marB="45727"/>
                </a:tc>
                <a:extLst>
                  <a:ext uri="{0D108BD9-81ED-4DB2-BD59-A6C34878D82A}">
                    <a16:rowId xmlns:a16="http://schemas.microsoft.com/office/drawing/2014/main" val="10002"/>
                  </a:ext>
                </a:extLst>
              </a:tr>
              <a:tr h="370895">
                <a:tc>
                  <a:txBody>
                    <a:bodyPr/>
                    <a:lstStyle/>
                    <a:p>
                      <a:endParaRPr lang="en-US" sz="1800" dirty="0"/>
                    </a:p>
                  </a:txBody>
                  <a:tcPr marL="128137" marR="128137" marT="45727" marB="45727"/>
                </a:tc>
                <a:tc>
                  <a:txBody>
                    <a:bodyPr/>
                    <a:lstStyle/>
                    <a:p>
                      <a:r>
                        <a:rPr lang="en-US" sz="1800" dirty="0"/>
                        <a:t>Consular Processing (Outside U.S.)</a:t>
                      </a:r>
                    </a:p>
                  </a:txBody>
                  <a:tcPr marL="128137" marR="128137" marT="45727" marB="45727"/>
                </a:tc>
                <a:extLst>
                  <a:ext uri="{0D108BD9-81ED-4DB2-BD59-A6C34878D82A}">
                    <a16:rowId xmlns:a16="http://schemas.microsoft.com/office/drawing/2014/main" val="10003"/>
                  </a:ext>
                </a:extLst>
              </a:tr>
              <a:tr h="1890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a:solidFill>
                            <a:schemeClr val="dk1"/>
                          </a:solidFill>
                          <a:latin typeface="+mn-lt"/>
                          <a:ea typeface="+mn-ea"/>
                          <a:cs typeface="+mn-cs"/>
                        </a:rPr>
                        <a:t>Many undocumented people often have a qualifying relationship and are able to get an approval for this step</a:t>
                      </a:r>
                      <a:r>
                        <a:rPr kumimoji="0" lang="en-US" sz="1800" kern="1200" baseline="0" dirty="0">
                          <a:solidFill>
                            <a:schemeClr val="dk1"/>
                          </a:solidFill>
                          <a:latin typeface="+mn-lt"/>
                          <a:ea typeface="+mn-ea"/>
                          <a:cs typeface="+mn-cs"/>
                        </a:rPr>
                        <a:t> but cannot get approval for step 2</a:t>
                      </a:r>
                      <a:r>
                        <a:rPr kumimoji="0" lang="en-US" sz="1800" kern="1200" dirty="0">
                          <a:solidFill>
                            <a:schemeClr val="dk1"/>
                          </a:solidFill>
                          <a:latin typeface="+mn-lt"/>
                          <a:ea typeface="+mn-ea"/>
                          <a:cs typeface="+mn-cs"/>
                        </a:rPr>
                        <a:t> </a:t>
                      </a:r>
                    </a:p>
                    <a:p>
                      <a:endParaRPr lang="en-US" sz="1800" dirty="0"/>
                    </a:p>
                  </a:txBody>
                  <a:tcPr marL="128137" marR="128137" marT="45727" marB="45727"/>
                </a:tc>
                <a:tc>
                  <a:txBody>
                    <a:bodyPr/>
                    <a:lstStyle/>
                    <a:p>
                      <a:r>
                        <a:rPr lang="en-US" sz="1800" dirty="0"/>
                        <a:t>Must</a:t>
                      </a:r>
                      <a:r>
                        <a:rPr lang="en-US" sz="1800" baseline="0" dirty="0"/>
                        <a:t> show admissible</a:t>
                      </a:r>
                    </a:p>
                    <a:p>
                      <a:r>
                        <a:rPr lang="en-US" sz="1800" baseline="0" dirty="0"/>
                        <a:t>Must not have</a:t>
                      </a:r>
                    </a:p>
                    <a:p>
                      <a:pPr lvl="1">
                        <a:buFont typeface="Arial" pitchFamily="34" charset="0"/>
                        <a:buChar char="•"/>
                      </a:pPr>
                      <a:r>
                        <a:rPr lang="en-US" sz="1600" dirty="0"/>
                        <a:t>Committed certain immigration violations</a:t>
                      </a:r>
                    </a:p>
                    <a:p>
                      <a:pPr lvl="1">
                        <a:buFont typeface="Arial" pitchFamily="34" charset="0"/>
                        <a:buChar char="•"/>
                      </a:pPr>
                      <a:r>
                        <a:rPr lang="en-US" sz="1600" dirty="0"/>
                        <a:t>Committed certain crimes</a:t>
                      </a:r>
                    </a:p>
                    <a:p>
                      <a:pPr lvl="1">
                        <a:buFont typeface="Arial" pitchFamily="34" charset="0"/>
                        <a:buChar char="•"/>
                      </a:pPr>
                      <a:r>
                        <a:rPr lang="en-US" sz="1600" dirty="0"/>
                        <a:t>Certain contagious diseases</a:t>
                      </a:r>
                    </a:p>
                    <a:p>
                      <a:endParaRPr lang="en-US" sz="1800" dirty="0"/>
                    </a:p>
                  </a:txBody>
                  <a:tcPr marL="128137" marR="128137" marT="45727" marB="45727"/>
                </a:tc>
                <a:extLst>
                  <a:ext uri="{0D108BD9-81ED-4DB2-BD59-A6C34878D82A}">
                    <a16:rowId xmlns:a16="http://schemas.microsoft.com/office/drawing/2014/main" val="10004"/>
                  </a:ext>
                </a:extLst>
              </a:tr>
              <a:tr h="370895">
                <a:tc>
                  <a:txBody>
                    <a:bodyPr/>
                    <a:lstStyle/>
                    <a:p>
                      <a:endParaRPr lang="en-US" sz="1800" dirty="0"/>
                    </a:p>
                  </a:txBody>
                  <a:tcPr marL="128137" marR="128137" marT="45727" marB="45727"/>
                </a:tc>
                <a:tc>
                  <a:txBody>
                    <a:bodyPr/>
                    <a:lstStyle/>
                    <a:p>
                      <a:r>
                        <a:rPr lang="en-US" sz="1800" dirty="0"/>
                        <a:t>Problem of 3 or 10 year bar</a:t>
                      </a:r>
                    </a:p>
                  </a:txBody>
                  <a:tcPr marL="128137" marR="128137" marT="45727" marB="45727"/>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845796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990542350"/>
              </p:ext>
            </p:extLst>
          </p:nvPr>
        </p:nvGraphicFramePr>
        <p:xfrm>
          <a:off x="1372466" y="296409"/>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Content Placeholder 8" descr="Screen Clipping"/>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1981200" y="1546594"/>
            <a:ext cx="6596688" cy="4504191"/>
          </a:xfrm>
        </p:spPr>
      </p:pic>
      <p:pic>
        <p:nvPicPr>
          <p:cNvPr id="6" name="Picture 3" descr="C:\Program Files\Microsoft Office\MEDIA\OFFICE14\Bullets\BD21298_.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7585451">
            <a:off x="5591321" y="2094784"/>
            <a:ext cx="583528" cy="22145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1812011" y="6050785"/>
            <a:ext cx="6935066" cy="579841"/>
            <a:chOff x="0" y="109340"/>
            <a:chExt cx="5792932" cy="695565"/>
          </a:xfrm>
        </p:grpSpPr>
        <p:sp>
          <p:nvSpPr>
            <p:cNvPr id="11" name="Rounded Rectangle 10"/>
            <p:cNvSpPr/>
            <p:nvPr/>
          </p:nvSpPr>
          <p:spPr>
            <a:xfrm>
              <a:off x="0" y="109340"/>
              <a:ext cx="5792932" cy="695565"/>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2" name="Rounded Rectangle 4"/>
            <p:cNvSpPr/>
            <p:nvPr/>
          </p:nvSpPr>
          <p:spPr>
            <a:xfrm>
              <a:off x="33955" y="143295"/>
              <a:ext cx="5725022" cy="6276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0490" tIns="110490" rIns="110490" bIns="110490" numCol="1" spcCol="1270" anchor="ctr" anchorCtr="0">
              <a:noAutofit/>
            </a:bodyPr>
            <a:lstStyle/>
            <a:p>
              <a:pPr lvl="0"/>
              <a:r>
                <a:rPr lang="en-US" sz="2400" dirty="0"/>
                <a:t>Common proof of filing of immigration application</a:t>
              </a:r>
            </a:p>
          </p:txBody>
        </p:sp>
      </p:grpSp>
      <p:graphicFrame>
        <p:nvGraphicFramePr>
          <p:cNvPr id="13" name="Diagram 12"/>
          <p:cNvGraphicFramePr/>
          <p:nvPr/>
        </p:nvGraphicFramePr>
        <p:xfrm>
          <a:off x="2209800" y="5638801"/>
          <a:ext cx="3505200" cy="58477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42732981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4CB0AC9-D785-465D-9066-3FE88AB39BEB}"/>
              </a:ext>
            </a:extLst>
          </p:cNvPr>
          <p:cNvSpPr txBox="1"/>
          <p:nvPr/>
        </p:nvSpPr>
        <p:spPr>
          <a:xfrm>
            <a:off x="685800" y="457200"/>
            <a:ext cx="4421510" cy="984885"/>
          </a:xfrm>
          <a:prstGeom prst="rect">
            <a:avLst/>
          </a:prstGeom>
          <a:noFill/>
        </p:spPr>
        <p:txBody>
          <a:bodyPr wrap="square" lIns="0" tIns="0" rIns="0" bIns="0" rtlCol="0">
            <a:spAutoFit/>
          </a:bodyPr>
          <a:lstStyle/>
          <a:p>
            <a:pPr algn="ctr"/>
            <a:r>
              <a:rPr lang="en-US" sz="3200" b="1" dirty="0"/>
              <a:t>Immigration Relief </a:t>
            </a:r>
          </a:p>
          <a:p>
            <a:pPr algn="ctr"/>
            <a:r>
              <a:rPr lang="en-US" sz="3200" b="1" dirty="0"/>
              <a:t>Available to Survivors</a:t>
            </a:r>
            <a:endParaRPr lang="en-US" sz="3200" b="1" dirty="0">
              <a:solidFill>
                <a:srgbClr val="995623"/>
              </a:solidFill>
              <a:latin typeface="+mj-lt"/>
            </a:endParaRPr>
          </a:p>
        </p:txBody>
      </p:sp>
      <p:sp>
        <p:nvSpPr>
          <p:cNvPr id="58" name="Rectangle 3">
            <a:extLst>
              <a:ext uri="{FF2B5EF4-FFF2-40B4-BE49-F238E27FC236}">
                <a16:creationId xmlns:a16="http://schemas.microsoft.com/office/drawing/2014/main" id="{AE936E7A-2017-490C-BBBC-1B940DAED255}"/>
              </a:ext>
            </a:extLst>
          </p:cNvPr>
          <p:cNvSpPr txBox="1">
            <a:spLocks noChangeArrowheads="1"/>
          </p:cNvSpPr>
          <p:nvPr/>
        </p:nvSpPr>
        <p:spPr>
          <a:xfrm>
            <a:off x="533400" y="1524000"/>
            <a:ext cx="5092995" cy="4722806"/>
          </a:xfrm>
          <a:prstGeom prst="rect">
            <a:avLst/>
          </a:prstGeom>
        </p:spPr>
        <p:txBody>
          <a:bodyPr>
            <a:normAutofit/>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ts val="1500"/>
              </a:spcAft>
            </a:pPr>
            <a:r>
              <a:rPr lang="en-US" sz="2400" dirty="0"/>
              <a:t>Asylum, Withholding of Removal, Convention Against Torture</a:t>
            </a:r>
          </a:p>
          <a:p>
            <a:pPr>
              <a:spcBef>
                <a:spcPct val="0"/>
              </a:spcBef>
              <a:spcAft>
                <a:spcPts val="1500"/>
              </a:spcAft>
            </a:pPr>
            <a:r>
              <a:rPr lang="en-US" sz="2400" dirty="0"/>
              <a:t>Cancellation of Removal</a:t>
            </a:r>
          </a:p>
          <a:p>
            <a:pPr>
              <a:spcBef>
                <a:spcPct val="0"/>
              </a:spcBef>
              <a:spcAft>
                <a:spcPts val="1500"/>
              </a:spcAft>
            </a:pPr>
            <a:r>
              <a:rPr lang="en-US" sz="2400" dirty="0"/>
              <a:t>Special Immigrant Juvenile Status</a:t>
            </a:r>
          </a:p>
          <a:p>
            <a:pPr>
              <a:spcBef>
                <a:spcPct val="0"/>
              </a:spcBef>
              <a:spcAft>
                <a:spcPts val="1500"/>
              </a:spcAft>
            </a:pPr>
            <a:r>
              <a:rPr lang="en-US" sz="2400" dirty="0"/>
              <a:t>Conditional Resident Waivers</a:t>
            </a:r>
          </a:p>
          <a:p>
            <a:pPr>
              <a:spcBef>
                <a:spcPct val="0"/>
              </a:spcBef>
              <a:spcAft>
                <a:spcPts val="1500"/>
              </a:spcAft>
            </a:pPr>
            <a:r>
              <a:rPr lang="en-US" sz="2400" dirty="0"/>
              <a:t>Violence Against Women Act (VAWA) Self-Petition</a:t>
            </a:r>
          </a:p>
          <a:p>
            <a:pPr>
              <a:spcBef>
                <a:spcPct val="0"/>
              </a:spcBef>
              <a:spcAft>
                <a:spcPts val="1500"/>
              </a:spcAft>
            </a:pPr>
            <a:r>
              <a:rPr lang="en-US" sz="2400" dirty="0"/>
              <a:t>U Visa – Victim of Crime Status</a:t>
            </a:r>
          </a:p>
          <a:p>
            <a:pPr>
              <a:spcBef>
                <a:spcPct val="0"/>
              </a:spcBef>
              <a:spcAft>
                <a:spcPts val="1500"/>
              </a:spcAft>
            </a:pPr>
            <a:r>
              <a:rPr lang="en-US" sz="2400" dirty="0"/>
              <a:t>T Visa – Human Trafficking Status</a:t>
            </a:r>
          </a:p>
          <a:p>
            <a:pPr>
              <a:spcBef>
                <a:spcPct val="0"/>
              </a:spcBef>
              <a:spcAft>
                <a:spcPts val="1500"/>
              </a:spcAft>
            </a:pPr>
            <a:r>
              <a:rPr lang="en-US" sz="2400" dirty="0"/>
              <a:t>Naturalization (Citizenship)</a:t>
            </a:r>
          </a:p>
        </p:txBody>
      </p:sp>
      <p:pic>
        <p:nvPicPr>
          <p:cNvPr id="7" name="Picture Placeholder 6">
            <a:extLst>
              <a:ext uri="{FF2B5EF4-FFF2-40B4-BE49-F238E27FC236}">
                <a16:creationId xmlns:a16="http://schemas.microsoft.com/office/drawing/2014/main" id="{37DEFEA0-C13E-48C2-9EE0-589976844B71}"/>
              </a:ext>
            </a:extLst>
          </p:cNvPr>
          <p:cNvPicPr>
            <a:picLocks noGrp="1" noChangeAspect="1"/>
          </p:cNvPicPr>
          <p:nvPr>
            <p:ph type="pic" sz="quarter" idx="10"/>
          </p:nvPr>
        </p:nvPicPr>
        <p:blipFill>
          <a:blip r:embed="rId2"/>
          <a:srcRect t="3035" b="3035"/>
          <a:stretch>
            <a:fillRect/>
          </a:stretch>
        </p:blipFill>
        <p:spPr/>
      </p:pic>
      <p:pic>
        <p:nvPicPr>
          <p:cNvPr id="12" name="Picture Placeholder 11">
            <a:extLst>
              <a:ext uri="{FF2B5EF4-FFF2-40B4-BE49-F238E27FC236}">
                <a16:creationId xmlns:a16="http://schemas.microsoft.com/office/drawing/2014/main" id="{1E0BCAE1-68EA-4104-9BD3-8B848764AF09}"/>
              </a:ext>
            </a:extLst>
          </p:cNvPr>
          <p:cNvPicPr>
            <a:picLocks noGrp="1" noChangeAspect="1"/>
          </p:cNvPicPr>
          <p:nvPr>
            <p:ph type="pic" sz="quarter" idx="12"/>
          </p:nvPr>
        </p:nvPicPr>
        <p:blipFill>
          <a:blip r:embed="rId3"/>
          <a:srcRect l="2683" r="2683"/>
          <a:stretch>
            <a:fillRect/>
          </a:stretch>
        </p:blipFill>
        <p:spPr/>
      </p:pic>
      <p:pic>
        <p:nvPicPr>
          <p:cNvPr id="16" name="Picture Placeholder 15">
            <a:extLst>
              <a:ext uri="{FF2B5EF4-FFF2-40B4-BE49-F238E27FC236}">
                <a16:creationId xmlns:a16="http://schemas.microsoft.com/office/drawing/2014/main" id="{2F657C89-F695-44D5-A6D7-CFB0361E90C5}"/>
              </a:ext>
            </a:extLst>
          </p:cNvPr>
          <p:cNvPicPr>
            <a:picLocks noGrp="1" noChangeAspect="1"/>
          </p:cNvPicPr>
          <p:nvPr>
            <p:ph type="pic" sz="quarter" idx="13"/>
          </p:nvPr>
        </p:nvPicPr>
        <p:blipFill>
          <a:blip r:embed="rId4"/>
          <a:srcRect t="2779" b="2779"/>
          <a:stretch>
            <a:fillRect/>
          </a:stretch>
        </p:blipFill>
        <p:spPr/>
      </p:pic>
      <p:pic>
        <p:nvPicPr>
          <p:cNvPr id="20" name="Picture Placeholder 19">
            <a:extLst>
              <a:ext uri="{FF2B5EF4-FFF2-40B4-BE49-F238E27FC236}">
                <a16:creationId xmlns:a16="http://schemas.microsoft.com/office/drawing/2014/main" id="{81AA47CC-A237-488B-8AAC-82F0A45D1157}"/>
              </a:ext>
            </a:extLst>
          </p:cNvPr>
          <p:cNvPicPr>
            <a:picLocks noGrp="1" noChangeAspect="1"/>
          </p:cNvPicPr>
          <p:nvPr>
            <p:ph type="pic" sz="quarter" idx="11"/>
          </p:nvPr>
        </p:nvPicPr>
        <p:blipFill rotWithShape="1">
          <a:blip r:embed="rId5"/>
          <a:srcRect l="46643" r="11715"/>
          <a:stretch/>
        </p:blipFill>
        <p:spPr>
          <a:xfrm>
            <a:off x="9614848" y="-1"/>
            <a:ext cx="2586037" cy="4140198"/>
          </a:xfrm>
        </p:spPr>
      </p:pic>
      <p:pic>
        <p:nvPicPr>
          <p:cNvPr id="24" name="Picture Placeholder 23">
            <a:extLst>
              <a:ext uri="{FF2B5EF4-FFF2-40B4-BE49-F238E27FC236}">
                <a16:creationId xmlns:a16="http://schemas.microsoft.com/office/drawing/2014/main" id="{34FA9F53-D669-4C7F-9FE6-FC7216BCF84D}"/>
              </a:ext>
            </a:extLst>
          </p:cNvPr>
          <p:cNvPicPr>
            <a:picLocks noGrp="1" noChangeAspect="1"/>
          </p:cNvPicPr>
          <p:nvPr>
            <p:ph type="pic" sz="quarter" idx="14"/>
          </p:nvPr>
        </p:nvPicPr>
        <p:blipFill>
          <a:blip r:embed="rId6"/>
          <a:srcRect l="17157" r="17157"/>
          <a:stretch>
            <a:fillRect/>
          </a:stretch>
        </p:blipFill>
        <p:spPr/>
      </p:pic>
    </p:spTree>
    <p:extLst>
      <p:ext uri="{BB962C8B-B14F-4D97-AF65-F5344CB8AC3E}">
        <p14:creationId xmlns:p14="http://schemas.microsoft.com/office/powerpoint/2010/main" val="1570681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4EBAB-B8E6-FAD4-B126-EE28A2784A3B}"/>
              </a:ext>
            </a:extLst>
          </p:cNvPr>
          <p:cNvSpPr>
            <a:spLocks noGrp="1"/>
          </p:cNvSpPr>
          <p:nvPr>
            <p:ph idx="1"/>
          </p:nvPr>
        </p:nvSpPr>
        <p:spPr>
          <a:xfrm>
            <a:off x="457200" y="1719000"/>
            <a:ext cx="10143235" cy="3420000"/>
          </a:xfrm>
        </p:spPr>
        <p:txBody>
          <a:bodyPr/>
          <a:lstStyle/>
          <a:p>
            <a:pPr marL="0" indent="0" algn="ctr">
              <a:buNone/>
            </a:pPr>
            <a:r>
              <a:rPr lang="en-US" sz="5400" b="1" dirty="0"/>
              <a:t>My spouse is abusing me and always tells me he is going to call ICE on me.  Do I have to stay with him to get my green card?</a:t>
            </a:r>
          </a:p>
        </p:txBody>
      </p:sp>
    </p:spTree>
    <p:extLst>
      <p:ext uri="{BB962C8B-B14F-4D97-AF65-F5344CB8AC3E}">
        <p14:creationId xmlns:p14="http://schemas.microsoft.com/office/powerpoint/2010/main" val="1031356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Image containing medical tweezers of various sizes, some pills, and a hand holding a pen writing on a piece of paper attached to a clipboard">
            <a:extLst>
              <a:ext uri="{FF2B5EF4-FFF2-40B4-BE49-F238E27FC236}">
                <a16:creationId xmlns:a16="http://schemas.microsoft.com/office/drawing/2014/main" id="{58E8F1D1-2E7D-42A1-89B1-02F0157F588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Rectangle 11">
            <a:extLst>
              <a:ext uri="{FF2B5EF4-FFF2-40B4-BE49-F238E27FC236}">
                <a16:creationId xmlns:a16="http://schemas.microsoft.com/office/drawing/2014/main" id="{1D3F6556-8AF2-4DC2-86FE-E38011E946E6}"/>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97DC055-29AA-4AE9-8621-A0765113CDFB}"/>
              </a:ext>
            </a:extLst>
          </p:cNvPr>
          <p:cNvSpPr>
            <a:spLocks noGrp="1"/>
          </p:cNvSpPr>
          <p:nvPr>
            <p:ph type="ctrTitle"/>
          </p:nvPr>
        </p:nvSpPr>
        <p:spPr bwMode="black">
          <a:xfrm>
            <a:off x="5715000" y="4129156"/>
            <a:ext cx="5085650" cy="1870007"/>
          </a:xfrm>
        </p:spPr>
        <p:txBody>
          <a:bodyPr/>
          <a:lstStyle/>
          <a:p>
            <a:r>
              <a:rPr lang="en-US" dirty="0"/>
              <a:t>VAWA Self-Petition</a:t>
            </a:r>
          </a:p>
        </p:txBody>
      </p:sp>
      <p:sp>
        <p:nvSpPr>
          <p:cNvPr id="4" name="Subtitle 3">
            <a:extLst>
              <a:ext uri="{FF2B5EF4-FFF2-40B4-BE49-F238E27FC236}">
                <a16:creationId xmlns:a16="http://schemas.microsoft.com/office/drawing/2014/main" id="{4CAFB058-F34E-4FAC-AA90-D1CB170C9984}"/>
              </a:ext>
            </a:extLst>
          </p:cNvPr>
          <p:cNvSpPr>
            <a:spLocks noGrp="1"/>
          </p:cNvSpPr>
          <p:nvPr>
            <p:ph type="subTitle" idx="1"/>
          </p:nvPr>
        </p:nvSpPr>
        <p:spPr bwMode="black">
          <a:xfrm>
            <a:off x="5715000" y="6166334"/>
            <a:ext cx="5085650" cy="691666"/>
          </a:xfrm>
        </p:spPr>
        <p:txBody>
          <a:bodyPr/>
          <a:lstStyle/>
          <a:p>
            <a:r>
              <a:rPr lang="en-US" dirty="0"/>
              <a:t>Status for victims of domestic abuse</a:t>
            </a:r>
          </a:p>
        </p:txBody>
      </p:sp>
    </p:spTree>
    <p:extLst>
      <p:ext uri="{BB962C8B-B14F-4D97-AF65-F5344CB8AC3E}">
        <p14:creationId xmlns:p14="http://schemas.microsoft.com/office/powerpoint/2010/main" val="2850747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6F3DC0-5F30-4986-B8AE-2B5D7CE3DC75}"/>
              </a:ext>
            </a:extLst>
          </p:cNvPr>
          <p:cNvSpPr>
            <a:spLocks noGrp="1"/>
          </p:cNvSpPr>
          <p:nvPr>
            <p:ph type="body" idx="1"/>
          </p:nvPr>
        </p:nvSpPr>
        <p:spPr/>
        <p:txBody>
          <a:bodyPr/>
          <a:lstStyle/>
          <a:p>
            <a:r>
              <a:rPr lang="en-US" dirty="0"/>
              <a:t>Who is eligible</a:t>
            </a:r>
          </a:p>
        </p:txBody>
      </p:sp>
      <p:sp>
        <p:nvSpPr>
          <p:cNvPr id="7" name="Title 6">
            <a:extLst>
              <a:ext uri="{FF2B5EF4-FFF2-40B4-BE49-F238E27FC236}">
                <a16:creationId xmlns:a16="http://schemas.microsoft.com/office/drawing/2014/main" id="{463821FC-5A1C-47E8-A586-3177C3498204}"/>
              </a:ext>
            </a:extLst>
          </p:cNvPr>
          <p:cNvSpPr>
            <a:spLocks noGrp="1"/>
          </p:cNvSpPr>
          <p:nvPr>
            <p:ph type="title"/>
          </p:nvPr>
        </p:nvSpPr>
        <p:spPr/>
        <p:txBody>
          <a:bodyPr/>
          <a:lstStyle/>
          <a:p>
            <a:r>
              <a:rPr lang="en-US" sz="4000" b="1" dirty="0"/>
              <a:t>VAWA Self-Petition</a:t>
            </a:r>
          </a:p>
        </p:txBody>
      </p:sp>
      <p:sp>
        <p:nvSpPr>
          <p:cNvPr id="5" name="Text Placeholder 4">
            <a:extLst>
              <a:ext uri="{FF2B5EF4-FFF2-40B4-BE49-F238E27FC236}">
                <a16:creationId xmlns:a16="http://schemas.microsoft.com/office/drawing/2014/main" id="{34A5DB88-69E3-46D5-A161-0AAEFD20F5FF}"/>
              </a:ext>
            </a:extLst>
          </p:cNvPr>
          <p:cNvSpPr>
            <a:spLocks noGrp="1"/>
          </p:cNvSpPr>
          <p:nvPr>
            <p:ph sz="quarter" idx="4"/>
          </p:nvPr>
        </p:nvSpPr>
        <p:spPr/>
        <p:txBody>
          <a:bodyPr/>
          <a:lstStyle/>
          <a:p>
            <a:r>
              <a:rPr lang="en-US" sz="2200" dirty="0"/>
              <a:t>Legal permanent residence under VAWA special provisions</a:t>
            </a:r>
          </a:p>
          <a:p>
            <a:r>
              <a:rPr lang="en-US" sz="2200" dirty="0"/>
              <a:t>VAWA confidentiality protections</a:t>
            </a:r>
          </a:p>
          <a:p>
            <a:r>
              <a:rPr lang="en-US" sz="2200" dirty="0"/>
              <a:t>Exempt from public charge ground</a:t>
            </a:r>
          </a:p>
          <a:p>
            <a:r>
              <a:rPr lang="en-US" sz="2200" dirty="0"/>
              <a:t>With prima facie notice, may be eligible for certain public benefits if arrived in the U.S prior to 8/22/1996</a:t>
            </a:r>
          </a:p>
          <a:p>
            <a:r>
              <a:rPr lang="en-US" sz="2200" dirty="0"/>
              <a:t>Can get work permit while awaiting permanent residency</a:t>
            </a:r>
          </a:p>
          <a:p>
            <a:r>
              <a:rPr lang="en-US" sz="2200" dirty="0"/>
              <a:t>US citizenship after 5 years in LPR status</a:t>
            </a:r>
          </a:p>
          <a:p>
            <a:r>
              <a:rPr lang="en-US" sz="2200" dirty="0"/>
              <a:t>Puts control back in the hands of the victim</a:t>
            </a:r>
          </a:p>
          <a:p>
            <a:pPr marL="0" indent="0">
              <a:buNone/>
            </a:pPr>
            <a:endParaRPr lang="en-US" sz="2200" dirty="0"/>
          </a:p>
          <a:p>
            <a:endParaRPr lang="en-US" sz="2200" dirty="0"/>
          </a:p>
          <a:p>
            <a:endParaRPr lang="en-US" sz="2200" dirty="0"/>
          </a:p>
        </p:txBody>
      </p:sp>
      <p:sp>
        <p:nvSpPr>
          <p:cNvPr id="6" name="Text Placeholder 5">
            <a:extLst>
              <a:ext uri="{FF2B5EF4-FFF2-40B4-BE49-F238E27FC236}">
                <a16:creationId xmlns:a16="http://schemas.microsoft.com/office/drawing/2014/main" id="{3306B281-9CD0-4712-BC2A-46D16F97EB17}"/>
              </a:ext>
            </a:extLst>
          </p:cNvPr>
          <p:cNvSpPr>
            <a:spLocks noGrp="1"/>
          </p:cNvSpPr>
          <p:nvPr>
            <p:ph type="body" sz="quarter" idx="3"/>
          </p:nvPr>
        </p:nvSpPr>
        <p:spPr/>
        <p:txBody>
          <a:bodyPr vert="horz" lIns="0" tIns="0" rIns="0" bIns="0" rtlCol="0" anchor="t">
            <a:noAutofit/>
          </a:bodyPr>
          <a:lstStyle/>
          <a:p>
            <a:pPr marL="0" indent="0">
              <a:buNone/>
            </a:pPr>
            <a:r>
              <a:rPr lang="en-US" sz="2400" b="1" dirty="0"/>
              <a:t>Benefits</a:t>
            </a:r>
          </a:p>
        </p:txBody>
      </p:sp>
      <p:sp>
        <p:nvSpPr>
          <p:cNvPr id="9" name="Content Placeholder 8">
            <a:extLst>
              <a:ext uri="{FF2B5EF4-FFF2-40B4-BE49-F238E27FC236}">
                <a16:creationId xmlns:a16="http://schemas.microsoft.com/office/drawing/2014/main" id="{56A08A28-DA19-4C9A-96A2-BA7631A836F0}"/>
              </a:ext>
            </a:extLst>
          </p:cNvPr>
          <p:cNvSpPr>
            <a:spLocks noGrp="1"/>
          </p:cNvSpPr>
          <p:nvPr>
            <p:ph sz="half" idx="2"/>
          </p:nvPr>
        </p:nvSpPr>
        <p:spPr/>
        <p:txBody>
          <a:bodyPr/>
          <a:lstStyle/>
          <a:p>
            <a:r>
              <a:rPr lang="en-US" sz="2200" dirty="0"/>
              <a:t>Immigrant abused by</a:t>
            </a:r>
          </a:p>
          <a:p>
            <a:pPr lvl="1"/>
            <a:r>
              <a:rPr lang="en-US" sz="2200" dirty="0"/>
              <a:t>USC or LPR spouse or former spouse</a:t>
            </a:r>
          </a:p>
          <a:p>
            <a:pPr lvl="1"/>
            <a:r>
              <a:rPr lang="en-US" sz="2200" dirty="0"/>
              <a:t>USC or LPR parent</a:t>
            </a:r>
          </a:p>
          <a:p>
            <a:pPr lvl="1"/>
            <a:r>
              <a:rPr lang="en-US" sz="2200" dirty="0"/>
              <a:t>USC or LPR son or daughter</a:t>
            </a:r>
          </a:p>
          <a:p>
            <a:r>
              <a:rPr lang="en-US" sz="2200" dirty="0"/>
              <a:t>Immigrant whose child abused by USC or LPR spouse or former spouse during the marriage</a:t>
            </a:r>
          </a:p>
          <a:p>
            <a:endParaRPr lang="en-US" sz="2200" dirty="0"/>
          </a:p>
          <a:p>
            <a:endParaRPr lang="en-US" dirty="0"/>
          </a:p>
        </p:txBody>
      </p:sp>
    </p:spTree>
    <p:extLst>
      <p:ext uri="{BB962C8B-B14F-4D97-AF65-F5344CB8AC3E}">
        <p14:creationId xmlns:p14="http://schemas.microsoft.com/office/powerpoint/2010/main" val="2246234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233214" y="2362200"/>
            <a:ext cx="3714704" cy="2356543"/>
          </a:xfrm>
        </p:spPr>
        <p:txBody>
          <a:bodyPr/>
          <a:lstStyle/>
          <a:p>
            <a:pPr>
              <a:spcAft>
                <a:spcPts val="2400"/>
              </a:spcAft>
            </a:pPr>
            <a:r>
              <a:rPr lang="en-US" dirty="0"/>
              <a:t>“My husband threatened to notify Immigration if I leave him”</a:t>
            </a:r>
          </a:p>
          <a:p>
            <a:pPr lvl="1"/>
            <a:r>
              <a:rPr lang="en-US" dirty="0"/>
              <a:t>“My abuser has hidden my immigration documents so that I cannot leave him”</a:t>
            </a:r>
          </a:p>
        </p:txBody>
      </p:sp>
      <p:sp>
        <p:nvSpPr>
          <p:cNvPr id="11" name="Content Placeholder 10"/>
          <p:cNvSpPr>
            <a:spLocks noGrp="1"/>
          </p:cNvSpPr>
          <p:nvPr>
            <p:ph idx="14"/>
          </p:nvPr>
        </p:nvSpPr>
        <p:spPr>
          <a:xfrm>
            <a:off x="4114800" y="2057400"/>
            <a:ext cx="3840480" cy="2411942"/>
          </a:xfrm>
        </p:spPr>
        <p:txBody>
          <a:bodyPr/>
          <a:lstStyle/>
          <a:p>
            <a:pPr>
              <a:spcAft>
                <a:spcPts val="2400"/>
              </a:spcAft>
            </a:pPr>
            <a:r>
              <a:rPr lang="en-US" dirty="0"/>
              <a:t>“If I leave him, I will lose custody of my children because I don’t have legal status”</a:t>
            </a:r>
          </a:p>
          <a:p>
            <a:pPr lvl="1"/>
            <a:r>
              <a:rPr lang="en-US" dirty="0"/>
              <a:t>“My wife tells everyone I only married her for papers”</a:t>
            </a:r>
          </a:p>
        </p:txBody>
      </p:sp>
      <p:sp>
        <p:nvSpPr>
          <p:cNvPr id="18" name="Content Placeholder 17"/>
          <p:cNvSpPr>
            <a:spLocks noGrp="1"/>
          </p:cNvSpPr>
          <p:nvPr>
            <p:ph idx="15"/>
          </p:nvPr>
        </p:nvSpPr>
        <p:spPr>
          <a:xfrm>
            <a:off x="8133048" y="2645528"/>
            <a:ext cx="3773077" cy="2024144"/>
          </a:xfrm>
        </p:spPr>
        <p:txBody>
          <a:bodyPr/>
          <a:lstStyle/>
          <a:p>
            <a:pPr>
              <a:spcAft>
                <a:spcPts val="2400"/>
              </a:spcAft>
            </a:pPr>
            <a:r>
              <a:rPr lang="en-US" dirty="0"/>
              <a:t>“My abuser won’t let me call my family”</a:t>
            </a:r>
          </a:p>
          <a:p>
            <a:pPr lvl="1"/>
            <a:r>
              <a:rPr lang="en-US" dirty="0"/>
              <a:t>“Domestic violence does not exist in my culture.  All failures of the marriage are my fault”</a:t>
            </a:r>
          </a:p>
        </p:txBody>
      </p:sp>
      <p:sp>
        <p:nvSpPr>
          <p:cNvPr id="6" name="Text Placeholder 5"/>
          <p:cNvSpPr>
            <a:spLocks noGrp="1"/>
          </p:cNvSpPr>
          <p:nvPr>
            <p:ph type="body" sz="quarter" idx="16"/>
          </p:nvPr>
        </p:nvSpPr>
        <p:spPr>
          <a:xfrm>
            <a:off x="2879003" y="419100"/>
            <a:ext cx="9084398" cy="424732"/>
          </a:xfrm>
        </p:spPr>
        <p:txBody>
          <a:bodyPr/>
          <a:lstStyle/>
          <a:p>
            <a:r>
              <a:rPr lang="en-US" dirty="0"/>
              <a:t>Abuse Experienced by Non-citizens</a:t>
            </a:r>
          </a:p>
        </p:txBody>
      </p:sp>
      <p:sp>
        <p:nvSpPr>
          <p:cNvPr id="9" name="Rectangle 8"/>
          <p:cNvSpPr/>
          <p:nvPr/>
        </p:nvSpPr>
        <p:spPr>
          <a:xfrm>
            <a:off x="4343400" y="3610666"/>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354727" y="3610666"/>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02945" y="3610666"/>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DA9E344-6926-4825-ABDA-F345E7B1B29F}"/>
              </a:ext>
            </a:extLst>
          </p:cNvPr>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bg1"/>
              </a:solidFill>
            </a:endParaRPr>
          </a:p>
        </p:txBody>
      </p:sp>
    </p:spTree>
    <p:extLst>
      <p:ext uri="{BB962C8B-B14F-4D97-AF65-F5344CB8AC3E}">
        <p14:creationId xmlns:p14="http://schemas.microsoft.com/office/powerpoint/2010/main" val="325371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8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3" presetClass="path" presetSubtype="0" accel="50000" decel="50000" fill="hold" grpId="1" nodeType="withEffect">
                                  <p:stCondLst>
                                    <p:cond delay="0"/>
                                  </p:stCondLst>
                                  <p:childTnLst>
                                    <p:animMotion origin="layout" path="M -0.13932 -4.44444E-6 L 1.04167E-6 -4.44444E-6 " pathEditMode="relative" rAng="0" ptsTypes="AA">
                                      <p:cBhvr>
                                        <p:cTn id="12" dur="500" fill="hold"/>
                                        <p:tgtEl>
                                          <p:spTgt spid="13"/>
                                        </p:tgtEl>
                                        <p:attrNameLst>
                                          <p:attrName>ppt_x</p:attrName>
                                          <p:attrName>ppt_y</p:attrName>
                                        </p:attrNameLst>
                                      </p:cBhvr>
                                      <p:rCtr x="6966" y="0"/>
                                    </p:animMotion>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63" presetClass="path" presetSubtype="0" accel="50000" decel="50000" fill="hold" grpId="1" nodeType="withEffect">
                                  <p:stCondLst>
                                    <p:cond delay="0"/>
                                  </p:stCondLst>
                                  <p:childTnLst>
                                    <p:animMotion origin="layout" path="M -0.13933 -4.44444E-6 L 3.95833E-6 -4.44444E-6 " pathEditMode="relative" rAng="0" ptsTypes="AA">
                                      <p:cBhvr>
                                        <p:cTn id="16" dur="500" fill="hold"/>
                                        <p:tgtEl>
                                          <p:spTgt spid="9"/>
                                        </p:tgtEl>
                                        <p:attrNameLst>
                                          <p:attrName>ppt_x</p:attrName>
                                          <p:attrName>ppt_y</p:attrName>
                                        </p:attrNameLst>
                                      </p:cBhvr>
                                      <p:rCtr x="6966" y="0"/>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 calcmode="lin" valueType="num">
                                      <p:cBhvr additive="base">
                                        <p:cTn id="21" dur="8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2" dur="800" fill="hold"/>
                                        <p:tgtEl>
                                          <p:spTgt spid="11">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decel="100000" fill="hold" grpId="0" nodeType="with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 calcmode="lin" valueType="num">
                                      <p:cBhvr additive="base">
                                        <p:cTn id="25" dur="8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6" dur="8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decel="100000" fill="hold" grpId="0" nodeType="click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 calcmode="lin" valueType="num">
                                      <p:cBhvr additive="base">
                                        <p:cTn id="31" dur="8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2" dur="8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xEl>
                                              <p:pRg st="1" end="1"/>
                                            </p:txEl>
                                          </p:spTgt>
                                        </p:tgtEl>
                                        <p:attrNameLst>
                                          <p:attrName>style.visibility</p:attrName>
                                        </p:attrNameLst>
                                      </p:cBhvr>
                                      <p:to>
                                        <p:strVal val="visible"/>
                                      </p:to>
                                    </p:set>
                                    <p:anim calcmode="lin" valueType="num">
                                      <p:cBhvr additive="base">
                                        <p:cTn id="37"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
                                            <p:txEl>
                                              <p:pRg st="1" end="1"/>
                                            </p:txEl>
                                          </p:spTgt>
                                        </p:tgtEl>
                                        <p:attrNameLst>
                                          <p:attrName>ppt_y</p:attrName>
                                        </p:attrNameLst>
                                      </p:cBhvr>
                                      <p:tavLst>
                                        <p:tav tm="0">
                                          <p:val>
                                            <p:strVal val="1+#ppt_h/2"/>
                                          </p:val>
                                        </p:tav>
                                        <p:tav tm="100000">
                                          <p:val>
                                            <p:strVal val="#ppt_y"/>
                                          </p:val>
                                        </p:tav>
                                      </p:tavLst>
                                    </p:anim>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63" presetClass="path" presetSubtype="0" accel="50000" decel="50000" fill="hold" grpId="1" nodeType="withEffect">
                                  <p:stCondLst>
                                    <p:cond delay="0"/>
                                  </p:stCondLst>
                                  <p:childTnLst>
                                    <p:animMotion origin="layout" path="M -0.13932 -4.44444E-6 L -2.5E-6 -4.44444E-6 " pathEditMode="relative" rAng="0" ptsTypes="AA">
                                      <p:cBhvr>
                                        <p:cTn id="42" dur="500" fill="hold"/>
                                        <p:tgtEl>
                                          <p:spTgt spid="15"/>
                                        </p:tgtEl>
                                        <p:attrNameLst>
                                          <p:attrName>ppt_x</p:attrName>
                                          <p:attrName>ppt_y</p:attrName>
                                        </p:attrNameLst>
                                      </p:cBhvr>
                                      <p:rCtr x="696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1" grpId="0" uiExpand="1" build="p"/>
      <p:bldP spid="18" grpId="0" uiExpand="1" build="p"/>
      <p:bldP spid="9" grpId="0" animBg="1"/>
      <p:bldP spid="9" grpId="1" animBg="1"/>
      <p:bldP spid="15" grpId="0" animBg="1"/>
      <p:bldP spid="15" grpId="1" animBg="1"/>
      <p:bldP spid="13" grpId="0" animBg="1"/>
      <p:bldP spid="13"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7325E9-8B6C-40B7-894C-FC4362711146}"/>
              </a:ext>
            </a:extLst>
          </p:cNvPr>
          <p:cNvSpPr>
            <a:spLocks noGrp="1"/>
          </p:cNvSpPr>
          <p:nvPr>
            <p:ph idx="25"/>
          </p:nvPr>
        </p:nvSpPr>
        <p:spPr>
          <a:xfrm>
            <a:off x="10025825" y="3505048"/>
            <a:ext cx="1937576" cy="701731"/>
          </a:xfrm>
        </p:spPr>
        <p:txBody>
          <a:bodyPr/>
          <a:lstStyle/>
          <a:p>
            <a:r>
              <a:rPr lang="en-US" dirty="0"/>
              <a:t>Fear of Authority</a:t>
            </a:r>
          </a:p>
        </p:txBody>
      </p:sp>
      <p:sp>
        <p:nvSpPr>
          <p:cNvPr id="3" name="Content Placeholder 2">
            <a:extLst>
              <a:ext uri="{FF2B5EF4-FFF2-40B4-BE49-F238E27FC236}">
                <a16:creationId xmlns:a16="http://schemas.microsoft.com/office/drawing/2014/main" id="{FD417EFE-22C1-4BA6-948A-F5BF848447EC}"/>
              </a:ext>
            </a:extLst>
          </p:cNvPr>
          <p:cNvSpPr>
            <a:spLocks noGrp="1"/>
          </p:cNvSpPr>
          <p:nvPr>
            <p:ph idx="26"/>
          </p:nvPr>
        </p:nvSpPr>
        <p:spPr/>
        <p:txBody>
          <a:bodyPr/>
          <a:lstStyle/>
          <a:p>
            <a:r>
              <a:rPr lang="en-US" dirty="0"/>
              <a:t>6</a:t>
            </a:r>
          </a:p>
        </p:txBody>
      </p:sp>
      <p:sp>
        <p:nvSpPr>
          <p:cNvPr id="4" name="Content Placeholder 3">
            <a:extLst>
              <a:ext uri="{FF2B5EF4-FFF2-40B4-BE49-F238E27FC236}">
                <a16:creationId xmlns:a16="http://schemas.microsoft.com/office/drawing/2014/main" id="{2ED6E300-0671-4107-A3C0-650479FF470C}"/>
              </a:ext>
            </a:extLst>
          </p:cNvPr>
          <p:cNvSpPr>
            <a:spLocks noGrp="1"/>
          </p:cNvSpPr>
          <p:nvPr>
            <p:ph idx="27"/>
          </p:nvPr>
        </p:nvSpPr>
        <p:spPr>
          <a:xfrm>
            <a:off x="8046427" y="3505048"/>
            <a:ext cx="1937576" cy="701731"/>
          </a:xfrm>
        </p:spPr>
        <p:txBody>
          <a:bodyPr/>
          <a:lstStyle/>
          <a:p>
            <a:r>
              <a:rPr lang="en-US" dirty="0"/>
              <a:t>Immigration Issues</a:t>
            </a:r>
          </a:p>
        </p:txBody>
      </p:sp>
      <p:sp>
        <p:nvSpPr>
          <p:cNvPr id="5" name="Content Placeholder 4">
            <a:extLst>
              <a:ext uri="{FF2B5EF4-FFF2-40B4-BE49-F238E27FC236}">
                <a16:creationId xmlns:a16="http://schemas.microsoft.com/office/drawing/2014/main" id="{0224A28D-9719-4B49-9C37-DF071C94302C}"/>
              </a:ext>
            </a:extLst>
          </p:cNvPr>
          <p:cNvSpPr>
            <a:spLocks noGrp="1"/>
          </p:cNvSpPr>
          <p:nvPr>
            <p:ph idx="28"/>
          </p:nvPr>
        </p:nvSpPr>
        <p:spPr/>
        <p:txBody>
          <a:bodyPr/>
          <a:lstStyle/>
          <a:p>
            <a:r>
              <a:rPr lang="en-US" dirty="0"/>
              <a:t>5</a:t>
            </a:r>
          </a:p>
        </p:txBody>
      </p:sp>
      <p:sp>
        <p:nvSpPr>
          <p:cNvPr id="6" name="Content Placeholder 5">
            <a:extLst>
              <a:ext uri="{FF2B5EF4-FFF2-40B4-BE49-F238E27FC236}">
                <a16:creationId xmlns:a16="http://schemas.microsoft.com/office/drawing/2014/main" id="{C11923A2-AC99-47FC-B599-426EDE3F5E48}"/>
              </a:ext>
            </a:extLst>
          </p:cNvPr>
          <p:cNvSpPr>
            <a:spLocks noGrp="1"/>
          </p:cNvSpPr>
          <p:nvPr>
            <p:ph idx="29"/>
          </p:nvPr>
        </p:nvSpPr>
        <p:spPr>
          <a:xfrm>
            <a:off x="6085540" y="3505048"/>
            <a:ext cx="1937576" cy="397032"/>
          </a:xfrm>
        </p:spPr>
        <p:txBody>
          <a:bodyPr/>
          <a:lstStyle/>
          <a:p>
            <a:r>
              <a:rPr lang="en-US" dirty="0"/>
              <a:t>Isolation</a:t>
            </a:r>
          </a:p>
        </p:txBody>
      </p:sp>
      <p:sp>
        <p:nvSpPr>
          <p:cNvPr id="7" name="Content Placeholder 6">
            <a:extLst>
              <a:ext uri="{FF2B5EF4-FFF2-40B4-BE49-F238E27FC236}">
                <a16:creationId xmlns:a16="http://schemas.microsoft.com/office/drawing/2014/main" id="{2EE78E3F-070D-42AB-93BE-AB1664584260}"/>
              </a:ext>
            </a:extLst>
          </p:cNvPr>
          <p:cNvSpPr>
            <a:spLocks noGrp="1"/>
          </p:cNvSpPr>
          <p:nvPr>
            <p:ph idx="30"/>
          </p:nvPr>
        </p:nvSpPr>
        <p:spPr/>
        <p:txBody>
          <a:bodyPr/>
          <a:lstStyle/>
          <a:p>
            <a:r>
              <a:rPr lang="en-US" dirty="0"/>
              <a:t>4</a:t>
            </a:r>
          </a:p>
        </p:txBody>
      </p:sp>
      <p:sp>
        <p:nvSpPr>
          <p:cNvPr id="8" name="Content Placeholder 7">
            <a:extLst>
              <a:ext uri="{FF2B5EF4-FFF2-40B4-BE49-F238E27FC236}">
                <a16:creationId xmlns:a16="http://schemas.microsoft.com/office/drawing/2014/main" id="{77A31F4D-F59F-4D4A-BB8B-4DF55491E9B1}"/>
              </a:ext>
            </a:extLst>
          </p:cNvPr>
          <p:cNvSpPr>
            <a:spLocks noGrp="1"/>
          </p:cNvSpPr>
          <p:nvPr>
            <p:ph idx="31"/>
          </p:nvPr>
        </p:nvSpPr>
        <p:spPr>
          <a:xfrm>
            <a:off x="4147964" y="3504253"/>
            <a:ext cx="1937576" cy="701731"/>
          </a:xfrm>
        </p:spPr>
        <p:txBody>
          <a:bodyPr/>
          <a:lstStyle/>
          <a:p>
            <a:r>
              <a:rPr lang="en-US" dirty="0"/>
              <a:t>Limited Information</a:t>
            </a:r>
          </a:p>
        </p:txBody>
      </p:sp>
      <p:sp>
        <p:nvSpPr>
          <p:cNvPr id="9" name="Content Placeholder 8">
            <a:extLst>
              <a:ext uri="{FF2B5EF4-FFF2-40B4-BE49-F238E27FC236}">
                <a16:creationId xmlns:a16="http://schemas.microsoft.com/office/drawing/2014/main" id="{72DA6DDC-B635-4A8C-98F4-9361EBA1B282}"/>
              </a:ext>
            </a:extLst>
          </p:cNvPr>
          <p:cNvSpPr>
            <a:spLocks noGrp="1"/>
          </p:cNvSpPr>
          <p:nvPr>
            <p:ph idx="32"/>
          </p:nvPr>
        </p:nvSpPr>
        <p:spPr/>
        <p:txBody>
          <a:bodyPr/>
          <a:lstStyle/>
          <a:p>
            <a:r>
              <a:rPr lang="en-US" dirty="0"/>
              <a:t>3</a:t>
            </a:r>
          </a:p>
        </p:txBody>
      </p:sp>
      <p:sp>
        <p:nvSpPr>
          <p:cNvPr id="10" name="Content Placeholder 9">
            <a:extLst>
              <a:ext uri="{FF2B5EF4-FFF2-40B4-BE49-F238E27FC236}">
                <a16:creationId xmlns:a16="http://schemas.microsoft.com/office/drawing/2014/main" id="{58B9A074-D80A-49F8-BFBD-E5A2C40768CE}"/>
              </a:ext>
            </a:extLst>
          </p:cNvPr>
          <p:cNvSpPr>
            <a:spLocks noGrp="1"/>
          </p:cNvSpPr>
          <p:nvPr>
            <p:ph idx="33"/>
          </p:nvPr>
        </p:nvSpPr>
        <p:spPr>
          <a:xfrm>
            <a:off x="2168566" y="3504253"/>
            <a:ext cx="1937576" cy="701731"/>
          </a:xfrm>
        </p:spPr>
        <p:txBody>
          <a:bodyPr/>
          <a:lstStyle/>
          <a:p>
            <a:r>
              <a:rPr lang="en-US" dirty="0"/>
              <a:t>Language Issues</a:t>
            </a:r>
          </a:p>
        </p:txBody>
      </p:sp>
      <p:sp>
        <p:nvSpPr>
          <p:cNvPr id="11" name="Content Placeholder 10">
            <a:extLst>
              <a:ext uri="{FF2B5EF4-FFF2-40B4-BE49-F238E27FC236}">
                <a16:creationId xmlns:a16="http://schemas.microsoft.com/office/drawing/2014/main" id="{571EDF68-3D10-41A2-A112-455420D40349}"/>
              </a:ext>
            </a:extLst>
          </p:cNvPr>
          <p:cNvSpPr>
            <a:spLocks noGrp="1"/>
          </p:cNvSpPr>
          <p:nvPr>
            <p:ph idx="34"/>
          </p:nvPr>
        </p:nvSpPr>
        <p:spPr/>
        <p:txBody>
          <a:bodyPr/>
          <a:lstStyle/>
          <a:p>
            <a:r>
              <a:rPr lang="en-US" dirty="0"/>
              <a:t>2</a:t>
            </a:r>
          </a:p>
        </p:txBody>
      </p:sp>
      <p:sp>
        <p:nvSpPr>
          <p:cNvPr id="12" name="Content Placeholder 11">
            <a:extLst>
              <a:ext uri="{FF2B5EF4-FFF2-40B4-BE49-F238E27FC236}">
                <a16:creationId xmlns:a16="http://schemas.microsoft.com/office/drawing/2014/main" id="{4A6226D6-9067-4258-8EE1-F4F2B4437AD0}"/>
              </a:ext>
            </a:extLst>
          </p:cNvPr>
          <p:cNvSpPr>
            <a:spLocks noGrp="1"/>
          </p:cNvSpPr>
          <p:nvPr>
            <p:ph idx="35"/>
          </p:nvPr>
        </p:nvSpPr>
        <p:spPr>
          <a:xfrm>
            <a:off x="207679" y="3504253"/>
            <a:ext cx="1937576" cy="701731"/>
          </a:xfrm>
        </p:spPr>
        <p:txBody>
          <a:bodyPr/>
          <a:lstStyle/>
          <a:p>
            <a:r>
              <a:rPr lang="en-US" dirty="0"/>
              <a:t>Social Pressure</a:t>
            </a:r>
          </a:p>
        </p:txBody>
      </p:sp>
      <p:sp>
        <p:nvSpPr>
          <p:cNvPr id="13" name="Content Placeholder 12">
            <a:extLst>
              <a:ext uri="{FF2B5EF4-FFF2-40B4-BE49-F238E27FC236}">
                <a16:creationId xmlns:a16="http://schemas.microsoft.com/office/drawing/2014/main" id="{AC60227A-D29B-4B36-A78E-1A5A72583116}"/>
              </a:ext>
            </a:extLst>
          </p:cNvPr>
          <p:cNvSpPr>
            <a:spLocks noGrp="1"/>
          </p:cNvSpPr>
          <p:nvPr>
            <p:ph idx="36"/>
          </p:nvPr>
        </p:nvSpPr>
        <p:spPr/>
        <p:txBody>
          <a:bodyPr/>
          <a:lstStyle/>
          <a:p>
            <a:r>
              <a:rPr lang="en-US" dirty="0"/>
              <a:t>1</a:t>
            </a:r>
          </a:p>
        </p:txBody>
      </p:sp>
      <p:sp>
        <p:nvSpPr>
          <p:cNvPr id="16" name="Text Placeholder 4">
            <a:extLst>
              <a:ext uri="{FF2B5EF4-FFF2-40B4-BE49-F238E27FC236}">
                <a16:creationId xmlns:a16="http://schemas.microsoft.com/office/drawing/2014/main" id="{63C66F53-50E6-480C-8DAB-9E0F7BF2DCD3}"/>
              </a:ext>
            </a:extLst>
          </p:cNvPr>
          <p:cNvSpPr txBox="1">
            <a:spLocks/>
          </p:cNvSpPr>
          <p:nvPr/>
        </p:nvSpPr>
        <p:spPr>
          <a:xfrm>
            <a:off x="329609" y="459729"/>
            <a:ext cx="10862930" cy="535531"/>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gradFill>
                  <a:gsLst>
                    <a:gs pos="15000">
                      <a:schemeClr val="tx1"/>
                    </a:gs>
                    <a:gs pos="47000">
                      <a:schemeClr val="tx1"/>
                    </a:gs>
                  </a:gsLst>
                  <a:lin ang="5400000" scaled="1"/>
                </a:gra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000" kern="1200">
                <a:solidFill>
                  <a:schemeClr val="tx1">
                    <a:lumMod val="65000"/>
                    <a:lumOff val="35000"/>
                  </a:schemeClr>
                </a:solidFill>
                <a:latin typeface="+mn-lt"/>
                <a:ea typeface="+mn-ea"/>
                <a:cs typeface="+mn-cs"/>
              </a:defRPr>
            </a:lvl2pPr>
            <a:lvl3pPr marL="0" indent="0" algn="l" defTabSz="914400" rtl="0" eaLnBrk="1" latinLnBrk="0" hangingPunct="1">
              <a:lnSpc>
                <a:spcPct val="90000"/>
              </a:lnSpc>
              <a:spcBef>
                <a:spcPts val="1200"/>
              </a:spcBef>
              <a:spcAft>
                <a:spcPts val="1200"/>
              </a:spcAft>
              <a:buFont typeface="Arial" panose="020B0604020202020204" pitchFamily="34" charset="0"/>
              <a:buNone/>
              <a:defRPr sz="2000" b="1" kern="120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1">
                    <a:lumMod val="85000"/>
                    <a:lumOff val="15000"/>
                  </a:schemeClr>
                </a:solidFill>
                <a:latin typeface="+mn-lt"/>
                <a:ea typeface="+mn-ea"/>
                <a:cs typeface="+mn-cs"/>
              </a:defRPr>
            </a:lvl4pPr>
            <a:lvl5pPr marL="0" indent="0" algn="l"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orbel" panose="020B0503020204020204" pitchFamily="34" charset="0"/>
              </a:rPr>
              <a:t>Dynamics of Domestic Violence and the Immigrant Client</a:t>
            </a:r>
          </a:p>
        </p:txBody>
      </p:sp>
    </p:spTree>
    <p:extLst>
      <p:ext uri="{BB962C8B-B14F-4D97-AF65-F5344CB8AC3E}">
        <p14:creationId xmlns:p14="http://schemas.microsoft.com/office/powerpoint/2010/main" val="21940145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4EBAB-B8E6-FAD4-B126-EE28A2784A3B}"/>
              </a:ext>
            </a:extLst>
          </p:cNvPr>
          <p:cNvSpPr>
            <a:spLocks noGrp="1"/>
          </p:cNvSpPr>
          <p:nvPr>
            <p:ph idx="1"/>
          </p:nvPr>
        </p:nvSpPr>
        <p:spPr>
          <a:xfrm>
            <a:off x="381000" y="2290500"/>
            <a:ext cx="10143235" cy="2277000"/>
          </a:xfrm>
        </p:spPr>
        <p:txBody>
          <a:bodyPr/>
          <a:lstStyle/>
          <a:p>
            <a:pPr marL="0" indent="0" algn="ctr">
              <a:buNone/>
            </a:pPr>
            <a:r>
              <a:rPr lang="en-US" sz="5400" b="1" dirty="0"/>
              <a:t>What if I am not married to my abuser or my abuser is undocumented?</a:t>
            </a:r>
          </a:p>
        </p:txBody>
      </p:sp>
    </p:spTree>
    <p:extLst>
      <p:ext uri="{BB962C8B-B14F-4D97-AF65-F5344CB8AC3E}">
        <p14:creationId xmlns:p14="http://schemas.microsoft.com/office/powerpoint/2010/main" val="1007127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22419" y="0"/>
            <a:ext cx="0" cy="2299103"/>
          </a:xfrm>
          <a:prstGeom prst="line">
            <a:avLst/>
          </a:prstGeom>
          <a:ln w="9525" cap="rnd">
            <a:solidFill>
              <a:srgbClr val="0063C8"/>
            </a:solidFill>
            <a:prstDash val="solid"/>
            <a:headEnd type="none" w="sm" len="sm"/>
            <a:tailEnd type="none" w="sm" len="sm"/>
          </a:ln>
        </p:spPr>
        <p:txBody>
          <a:bodyPr/>
          <a:lstStyle/>
          <a:p>
            <a:endParaRPr lang="en-US" sz="1200"/>
          </a:p>
        </p:txBody>
      </p:sp>
      <p:sp>
        <p:nvSpPr>
          <p:cNvPr id="3" name="AutoShape 3"/>
          <p:cNvSpPr/>
          <p:nvPr/>
        </p:nvSpPr>
        <p:spPr>
          <a:xfrm>
            <a:off x="27581" y="2295927"/>
            <a:ext cx="12164419" cy="0"/>
          </a:xfrm>
          <a:prstGeom prst="line">
            <a:avLst/>
          </a:prstGeom>
          <a:ln w="9525" cap="rnd">
            <a:solidFill>
              <a:srgbClr val="0063C8"/>
            </a:solidFill>
            <a:prstDash val="solid"/>
            <a:headEnd type="none" w="sm" len="sm"/>
            <a:tailEnd type="none" w="sm" len="sm"/>
          </a:ln>
        </p:spPr>
        <p:txBody>
          <a:bodyPr/>
          <a:lstStyle/>
          <a:p>
            <a:endParaRPr lang="en-US" sz="1200"/>
          </a:p>
        </p:txBody>
      </p:sp>
      <p:sp>
        <p:nvSpPr>
          <p:cNvPr id="4" name="AutoShape 4"/>
          <p:cNvSpPr/>
          <p:nvPr/>
        </p:nvSpPr>
        <p:spPr>
          <a:xfrm>
            <a:off x="0" y="4562073"/>
            <a:ext cx="12164419" cy="0"/>
          </a:xfrm>
          <a:prstGeom prst="line">
            <a:avLst/>
          </a:prstGeom>
          <a:ln w="9525" cap="rnd">
            <a:solidFill>
              <a:srgbClr val="0063C8"/>
            </a:solidFill>
            <a:prstDash val="solid"/>
            <a:headEnd type="none" w="sm" len="sm"/>
            <a:tailEnd type="none" w="sm" len="sm"/>
          </a:ln>
        </p:spPr>
        <p:txBody>
          <a:bodyPr/>
          <a:lstStyle/>
          <a:p>
            <a:endParaRPr lang="en-US" sz="1200"/>
          </a:p>
        </p:txBody>
      </p:sp>
      <p:sp>
        <p:nvSpPr>
          <p:cNvPr id="5" name="AutoShape 5"/>
          <p:cNvSpPr/>
          <p:nvPr/>
        </p:nvSpPr>
        <p:spPr>
          <a:xfrm>
            <a:off x="6099175" y="0"/>
            <a:ext cx="0" cy="2299103"/>
          </a:xfrm>
          <a:prstGeom prst="line">
            <a:avLst/>
          </a:prstGeom>
          <a:ln w="9525" cap="rnd">
            <a:solidFill>
              <a:srgbClr val="0063C8"/>
            </a:solidFill>
            <a:prstDash val="solid"/>
            <a:headEnd type="none" w="sm" len="sm"/>
            <a:tailEnd type="none" w="sm" len="sm"/>
          </a:ln>
        </p:spPr>
        <p:txBody>
          <a:bodyPr/>
          <a:lstStyle/>
          <a:p>
            <a:endParaRPr lang="en-US" sz="1200"/>
          </a:p>
        </p:txBody>
      </p:sp>
      <p:sp>
        <p:nvSpPr>
          <p:cNvPr id="6" name="AutoShape 6"/>
          <p:cNvSpPr/>
          <p:nvPr/>
        </p:nvSpPr>
        <p:spPr>
          <a:xfrm>
            <a:off x="9253758" y="0"/>
            <a:ext cx="0" cy="2299103"/>
          </a:xfrm>
          <a:prstGeom prst="line">
            <a:avLst/>
          </a:prstGeom>
          <a:ln w="9525" cap="rnd">
            <a:solidFill>
              <a:srgbClr val="0063C8"/>
            </a:solidFill>
            <a:prstDash val="solid"/>
            <a:headEnd type="none" w="sm" len="sm"/>
            <a:tailEnd type="none" w="sm" len="sm"/>
          </a:ln>
        </p:spPr>
        <p:txBody>
          <a:bodyPr/>
          <a:lstStyle/>
          <a:p>
            <a:endParaRPr lang="en-US" sz="1200"/>
          </a:p>
        </p:txBody>
      </p:sp>
      <p:sp>
        <p:nvSpPr>
          <p:cNvPr id="7" name="AutoShape 7"/>
          <p:cNvSpPr/>
          <p:nvPr/>
        </p:nvSpPr>
        <p:spPr>
          <a:xfrm flipH="1">
            <a:off x="4130123" y="2299103"/>
            <a:ext cx="0" cy="2259795"/>
          </a:xfrm>
          <a:prstGeom prst="line">
            <a:avLst/>
          </a:prstGeom>
          <a:ln w="9525" cap="rnd">
            <a:solidFill>
              <a:srgbClr val="0063C8"/>
            </a:solidFill>
            <a:prstDash val="solid"/>
            <a:headEnd type="none" w="sm" len="sm"/>
            <a:tailEnd type="none" w="sm" len="sm"/>
          </a:ln>
        </p:spPr>
        <p:txBody>
          <a:bodyPr/>
          <a:lstStyle/>
          <a:p>
            <a:endParaRPr lang="en-US" sz="1200"/>
          </a:p>
        </p:txBody>
      </p:sp>
      <p:sp>
        <p:nvSpPr>
          <p:cNvPr id="8" name="AutoShape 8"/>
          <p:cNvSpPr/>
          <p:nvPr/>
        </p:nvSpPr>
        <p:spPr>
          <a:xfrm>
            <a:off x="8190810" y="2299103"/>
            <a:ext cx="0" cy="2259795"/>
          </a:xfrm>
          <a:prstGeom prst="line">
            <a:avLst/>
          </a:prstGeom>
          <a:ln w="9525" cap="rnd">
            <a:solidFill>
              <a:srgbClr val="0063C8"/>
            </a:solidFill>
            <a:prstDash val="solid"/>
            <a:headEnd type="none" w="sm" len="sm"/>
            <a:tailEnd type="none" w="sm" len="sm"/>
          </a:ln>
        </p:spPr>
        <p:txBody>
          <a:bodyPr/>
          <a:lstStyle/>
          <a:p>
            <a:endParaRPr lang="en-US" sz="1200"/>
          </a:p>
        </p:txBody>
      </p:sp>
      <p:sp>
        <p:nvSpPr>
          <p:cNvPr id="9" name="AutoShape 9"/>
          <p:cNvSpPr/>
          <p:nvPr/>
        </p:nvSpPr>
        <p:spPr>
          <a:xfrm>
            <a:off x="6102350" y="4558897"/>
            <a:ext cx="0" cy="2299103"/>
          </a:xfrm>
          <a:prstGeom prst="line">
            <a:avLst/>
          </a:prstGeom>
          <a:ln w="9525" cap="rnd">
            <a:solidFill>
              <a:srgbClr val="0063C8"/>
            </a:solidFill>
            <a:prstDash val="solid"/>
            <a:headEnd type="none" w="sm" len="sm"/>
            <a:tailEnd type="none" w="sm" len="sm"/>
          </a:ln>
        </p:spPr>
        <p:txBody>
          <a:bodyPr/>
          <a:lstStyle/>
          <a:p>
            <a:endParaRPr lang="en-US" sz="1200"/>
          </a:p>
        </p:txBody>
      </p:sp>
      <p:sp>
        <p:nvSpPr>
          <p:cNvPr id="10" name="Freeform 10"/>
          <p:cNvSpPr/>
          <p:nvPr/>
        </p:nvSpPr>
        <p:spPr>
          <a:xfrm>
            <a:off x="4174688" y="207491"/>
            <a:ext cx="872218" cy="851602"/>
          </a:xfrm>
          <a:custGeom>
            <a:avLst/>
            <a:gdLst/>
            <a:ahLst/>
            <a:cxnLst/>
            <a:rect l="l" t="t" r="r" b="b"/>
            <a:pathLst>
              <a:path w="1308327" h="1277403">
                <a:moveTo>
                  <a:pt x="0" y="0"/>
                </a:moveTo>
                <a:lnTo>
                  <a:pt x="1308327" y="0"/>
                </a:lnTo>
                <a:lnTo>
                  <a:pt x="1308327" y="1277402"/>
                </a:lnTo>
                <a:lnTo>
                  <a:pt x="0" y="127740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11" name="Freeform 11"/>
          <p:cNvSpPr/>
          <p:nvPr/>
        </p:nvSpPr>
        <p:spPr>
          <a:xfrm>
            <a:off x="9926536" y="2407539"/>
            <a:ext cx="872218" cy="948689"/>
          </a:xfrm>
          <a:custGeom>
            <a:avLst/>
            <a:gdLst/>
            <a:ahLst/>
            <a:cxnLst/>
            <a:rect l="l" t="t" r="r" b="b"/>
            <a:pathLst>
              <a:path w="1308327" h="1423034">
                <a:moveTo>
                  <a:pt x="0" y="0"/>
                </a:moveTo>
                <a:lnTo>
                  <a:pt x="1308327" y="0"/>
                </a:lnTo>
                <a:lnTo>
                  <a:pt x="1308327" y="1423034"/>
                </a:lnTo>
                <a:lnTo>
                  <a:pt x="0" y="14230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12" name="Freeform 12"/>
          <p:cNvSpPr/>
          <p:nvPr/>
        </p:nvSpPr>
        <p:spPr>
          <a:xfrm>
            <a:off x="1030825" y="207491"/>
            <a:ext cx="838410" cy="987817"/>
          </a:xfrm>
          <a:custGeom>
            <a:avLst/>
            <a:gdLst/>
            <a:ahLst/>
            <a:cxnLst/>
            <a:rect l="l" t="t" r="r" b="b"/>
            <a:pathLst>
              <a:path w="1257615" h="1481726">
                <a:moveTo>
                  <a:pt x="0" y="0"/>
                </a:moveTo>
                <a:lnTo>
                  <a:pt x="1257615" y="0"/>
                </a:lnTo>
                <a:lnTo>
                  <a:pt x="1257615" y="1481725"/>
                </a:lnTo>
                <a:lnTo>
                  <a:pt x="0" y="14817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13" name="Freeform 13"/>
          <p:cNvSpPr/>
          <p:nvPr/>
        </p:nvSpPr>
        <p:spPr>
          <a:xfrm>
            <a:off x="1692675" y="2478871"/>
            <a:ext cx="881339" cy="806024"/>
          </a:xfrm>
          <a:custGeom>
            <a:avLst/>
            <a:gdLst/>
            <a:ahLst/>
            <a:cxnLst/>
            <a:rect l="l" t="t" r="r" b="b"/>
            <a:pathLst>
              <a:path w="1322008" h="1209036">
                <a:moveTo>
                  <a:pt x="0" y="0"/>
                </a:moveTo>
                <a:lnTo>
                  <a:pt x="1322007" y="0"/>
                </a:lnTo>
                <a:lnTo>
                  <a:pt x="1322007" y="1209036"/>
                </a:lnTo>
                <a:lnTo>
                  <a:pt x="0" y="120903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4" name="TextBox 14"/>
          <p:cNvSpPr txBox="1"/>
          <p:nvPr/>
        </p:nvSpPr>
        <p:spPr>
          <a:xfrm>
            <a:off x="9253758" y="1220532"/>
            <a:ext cx="2734798" cy="1057405"/>
          </a:xfrm>
          <a:prstGeom prst="rect">
            <a:avLst/>
          </a:prstGeom>
        </p:spPr>
        <p:txBody>
          <a:bodyPr lIns="0" tIns="0" rIns="0" bIns="0" rtlCol="0" anchor="t">
            <a:spAutoFit/>
          </a:bodyPr>
          <a:lstStyle/>
          <a:p>
            <a:pPr algn="ctr">
              <a:lnSpc>
                <a:spcPts val="2773"/>
              </a:lnSpc>
            </a:pPr>
            <a:r>
              <a:rPr lang="en-US" sz="2133" dirty="0">
                <a:solidFill>
                  <a:srgbClr val="DC1F26"/>
                </a:solidFill>
                <a:latin typeface="PT Sans"/>
                <a:ea typeface="PT Serif Bold"/>
                <a:cs typeface="PT Serif Bold"/>
                <a:sym typeface="PT Serif Bold"/>
              </a:rPr>
              <a:t>561,000</a:t>
            </a:r>
            <a:r>
              <a:rPr lang="en-US" sz="2133" dirty="0">
                <a:solidFill>
                  <a:srgbClr val="124A87"/>
                </a:solidFill>
                <a:latin typeface="PT Sans"/>
                <a:ea typeface="PT Serif Bold"/>
                <a:cs typeface="PT Serif Bold"/>
                <a:sym typeface="PT Serif Bold"/>
              </a:rPr>
              <a:t> Unique Visitors to Legal Aid Society’s Website</a:t>
            </a:r>
          </a:p>
        </p:txBody>
      </p:sp>
      <p:sp>
        <p:nvSpPr>
          <p:cNvPr id="15" name="Freeform 15"/>
          <p:cNvSpPr/>
          <p:nvPr/>
        </p:nvSpPr>
        <p:spPr>
          <a:xfrm>
            <a:off x="10231978" y="207491"/>
            <a:ext cx="999577" cy="999577"/>
          </a:xfrm>
          <a:custGeom>
            <a:avLst/>
            <a:gdLst/>
            <a:ahLst/>
            <a:cxnLst/>
            <a:rect l="l" t="t" r="r" b="b"/>
            <a:pathLst>
              <a:path w="1499365" h="1499365">
                <a:moveTo>
                  <a:pt x="0" y="0"/>
                </a:moveTo>
                <a:lnTo>
                  <a:pt x="1499365" y="0"/>
                </a:lnTo>
                <a:lnTo>
                  <a:pt x="1499365" y="1499365"/>
                </a:lnTo>
                <a:lnTo>
                  <a:pt x="0" y="149936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6" name="Freeform 16"/>
          <p:cNvSpPr/>
          <p:nvPr/>
        </p:nvSpPr>
        <p:spPr>
          <a:xfrm>
            <a:off x="6794994" y="236055"/>
            <a:ext cx="1762945" cy="794472"/>
          </a:xfrm>
          <a:custGeom>
            <a:avLst/>
            <a:gdLst/>
            <a:ahLst/>
            <a:cxnLst/>
            <a:rect l="l" t="t" r="r" b="b"/>
            <a:pathLst>
              <a:path w="2644417" h="1191708">
                <a:moveTo>
                  <a:pt x="0" y="0"/>
                </a:moveTo>
                <a:lnTo>
                  <a:pt x="2644417" y="0"/>
                </a:lnTo>
                <a:lnTo>
                  <a:pt x="2644417" y="1191708"/>
                </a:lnTo>
                <a:lnTo>
                  <a:pt x="0" y="119170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17" name="TextBox 17"/>
          <p:cNvSpPr txBox="1"/>
          <p:nvPr/>
        </p:nvSpPr>
        <p:spPr>
          <a:xfrm>
            <a:off x="6347918" y="1162164"/>
            <a:ext cx="2657096" cy="1057405"/>
          </a:xfrm>
          <a:prstGeom prst="rect">
            <a:avLst/>
          </a:prstGeom>
        </p:spPr>
        <p:txBody>
          <a:bodyPr lIns="0" tIns="0" rIns="0" bIns="0" rtlCol="0" anchor="t">
            <a:spAutoFit/>
          </a:bodyPr>
          <a:lstStyle/>
          <a:p>
            <a:pPr algn="ctr">
              <a:lnSpc>
                <a:spcPts val="2773"/>
              </a:lnSpc>
            </a:pPr>
            <a:r>
              <a:rPr lang="en-US" sz="2133" dirty="0">
                <a:solidFill>
                  <a:srgbClr val="DC1F26"/>
                </a:solidFill>
                <a:latin typeface="PT Sans"/>
                <a:ea typeface="PT Serif Bold"/>
                <a:cs typeface="PT Serif Bold"/>
                <a:sym typeface="PT Serif Bold"/>
              </a:rPr>
              <a:t>7,305</a:t>
            </a:r>
            <a:r>
              <a:rPr lang="en-US" sz="2133" dirty="0">
                <a:solidFill>
                  <a:srgbClr val="124A87"/>
                </a:solidFill>
                <a:latin typeface="PT Sans"/>
                <a:ea typeface="PT Serif Bold"/>
                <a:cs typeface="PT Serif Bold"/>
                <a:sym typeface="PT Serif Bold"/>
              </a:rPr>
              <a:t> Cases Handled or Opened During the Year</a:t>
            </a:r>
          </a:p>
        </p:txBody>
      </p:sp>
      <p:sp>
        <p:nvSpPr>
          <p:cNvPr id="18" name="Freeform 18"/>
          <p:cNvSpPr/>
          <p:nvPr/>
        </p:nvSpPr>
        <p:spPr>
          <a:xfrm>
            <a:off x="5657873" y="2478872"/>
            <a:ext cx="876255" cy="847777"/>
          </a:xfrm>
          <a:custGeom>
            <a:avLst/>
            <a:gdLst/>
            <a:ahLst/>
            <a:cxnLst/>
            <a:rect l="l" t="t" r="r" b="b"/>
            <a:pathLst>
              <a:path w="1314382" h="1271665">
                <a:moveTo>
                  <a:pt x="0" y="0"/>
                </a:moveTo>
                <a:lnTo>
                  <a:pt x="1314382" y="0"/>
                </a:lnTo>
                <a:lnTo>
                  <a:pt x="1314382" y="1271664"/>
                </a:lnTo>
                <a:lnTo>
                  <a:pt x="0" y="127166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19" name="Freeform 19"/>
          <p:cNvSpPr/>
          <p:nvPr/>
        </p:nvSpPr>
        <p:spPr>
          <a:xfrm>
            <a:off x="2616923" y="4831948"/>
            <a:ext cx="1010992" cy="889673"/>
          </a:xfrm>
          <a:custGeom>
            <a:avLst/>
            <a:gdLst/>
            <a:ahLst/>
            <a:cxnLst/>
            <a:rect l="l" t="t" r="r" b="b"/>
            <a:pathLst>
              <a:path w="1516488" h="1334509">
                <a:moveTo>
                  <a:pt x="0" y="0"/>
                </a:moveTo>
                <a:lnTo>
                  <a:pt x="1516488" y="0"/>
                </a:lnTo>
                <a:lnTo>
                  <a:pt x="1516488" y="1334510"/>
                </a:lnTo>
                <a:lnTo>
                  <a:pt x="0" y="133451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sz="1200"/>
          </a:p>
        </p:txBody>
      </p:sp>
      <p:sp>
        <p:nvSpPr>
          <p:cNvPr id="20" name="TextBox 20"/>
          <p:cNvSpPr txBox="1"/>
          <p:nvPr/>
        </p:nvSpPr>
        <p:spPr>
          <a:xfrm>
            <a:off x="462022" y="5880371"/>
            <a:ext cx="5320795" cy="698333"/>
          </a:xfrm>
          <a:prstGeom prst="rect">
            <a:avLst/>
          </a:prstGeom>
        </p:spPr>
        <p:txBody>
          <a:bodyPr lIns="0" tIns="0" rIns="0" bIns="0" rtlCol="0" anchor="t">
            <a:spAutoFit/>
          </a:bodyPr>
          <a:lstStyle/>
          <a:p>
            <a:pPr algn="ctr">
              <a:lnSpc>
                <a:spcPts val="2773"/>
              </a:lnSpc>
            </a:pPr>
            <a:r>
              <a:rPr lang="en-US" sz="2133" dirty="0">
                <a:solidFill>
                  <a:srgbClr val="FF0000"/>
                </a:solidFill>
                <a:latin typeface="PT Sans"/>
                <a:ea typeface="PT Serif Bold"/>
                <a:cs typeface="PT Serif Bold"/>
                <a:sym typeface="PT Serif Bold"/>
              </a:rPr>
              <a:t>$11.20 Return on Investment</a:t>
            </a:r>
            <a:r>
              <a:rPr lang="en-US" sz="2133" dirty="0">
                <a:solidFill>
                  <a:srgbClr val="124A87"/>
                </a:solidFill>
                <a:latin typeface="PT Sans"/>
                <a:ea typeface="PT Serif Bold"/>
                <a:cs typeface="PT Serif Bold"/>
                <a:sym typeface="PT Serif Bold"/>
              </a:rPr>
              <a:t> for Every Dollar Donated to Legal Aid</a:t>
            </a:r>
          </a:p>
        </p:txBody>
      </p:sp>
      <p:sp>
        <p:nvSpPr>
          <p:cNvPr id="21" name="Freeform 21"/>
          <p:cNvSpPr/>
          <p:nvPr/>
        </p:nvSpPr>
        <p:spPr>
          <a:xfrm>
            <a:off x="8806996" y="4733609"/>
            <a:ext cx="893524" cy="1086351"/>
          </a:xfrm>
          <a:custGeom>
            <a:avLst/>
            <a:gdLst/>
            <a:ahLst/>
            <a:cxnLst/>
            <a:rect l="l" t="t" r="r" b="b"/>
            <a:pathLst>
              <a:path w="1340286" h="1629527">
                <a:moveTo>
                  <a:pt x="0" y="0"/>
                </a:moveTo>
                <a:lnTo>
                  <a:pt x="1340286" y="0"/>
                </a:lnTo>
                <a:lnTo>
                  <a:pt x="1340286" y="1629527"/>
                </a:lnTo>
                <a:lnTo>
                  <a:pt x="0" y="1629527"/>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35" name="TextBox 35"/>
          <p:cNvSpPr txBox="1"/>
          <p:nvPr/>
        </p:nvSpPr>
        <p:spPr>
          <a:xfrm>
            <a:off x="3486414" y="1336788"/>
            <a:ext cx="2248766" cy="698333"/>
          </a:xfrm>
          <a:prstGeom prst="rect">
            <a:avLst/>
          </a:prstGeom>
        </p:spPr>
        <p:txBody>
          <a:bodyPr lIns="0" tIns="0" rIns="0" bIns="0" rtlCol="0" anchor="t">
            <a:spAutoFit/>
          </a:bodyPr>
          <a:lstStyle/>
          <a:p>
            <a:pPr algn="ctr">
              <a:lnSpc>
                <a:spcPts val="2773"/>
              </a:lnSpc>
            </a:pPr>
            <a:r>
              <a:rPr lang="en-US" sz="2133" dirty="0">
                <a:solidFill>
                  <a:srgbClr val="124A87"/>
                </a:solidFill>
                <a:latin typeface="PT Sans" panose="020B0503020203020204" pitchFamily="34" charset="77"/>
                <a:ea typeface="PT Serif Bold"/>
                <a:cs typeface="PT Serif Bold"/>
                <a:sym typeface="PT Serif Bold"/>
              </a:rPr>
              <a:t>Over </a:t>
            </a:r>
            <a:r>
              <a:rPr lang="en-US" sz="2133" dirty="0">
                <a:solidFill>
                  <a:srgbClr val="DC1F26"/>
                </a:solidFill>
                <a:latin typeface="PT Sans" panose="020B0503020203020204" pitchFamily="34" charset="77"/>
                <a:ea typeface="PT Serif Bold"/>
                <a:cs typeface="PT Serif Bold"/>
                <a:sym typeface="PT Serif Bold"/>
              </a:rPr>
              <a:t>275 </a:t>
            </a:r>
            <a:r>
              <a:rPr lang="en-US" sz="2133" dirty="0">
                <a:solidFill>
                  <a:srgbClr val="124A87"/>
                </a:solidFill>
                <a:latin typeface="PT Sans" panose="020B0503020203020204" pitchFamily="34" charset="77"/>
                <a:ea typeface="PT Serif Bold"/>
                <a:cs typeface="PT Serif Bold"/>
                <a:sym typeface="PT Serif Bold"/>
              </a:rPr>
              <a:t>Media Placements</a:t>
            </a:r>
          </a:p>
        </p:txBody>
      </p:sp>
      <p:sp>
        <p:nvSpPr>
          <p:cNvPr id="36" name="TextBox 36"/>
          <p:cNvSpPr txBox="1"/>
          <p:nvPr/>
        </p:nvSpPr>
        <p:spPr>
          <a:xfrm>
            <a:off x="8736734" y="3409951"/>
            <a:ext cx="3251821" cy="698333"/>
          </a:xfrm>
          <a:prstGeom prst="rect">
            <a:avLst/>
          </a:prstGeom>
        </p:spPr>
        <p:txBody>
          <a:bodyPr lIns="0" tIns="0" rIns="0" bIns="0" rtlCol="0" anchor="t">
            <a:spAutoFit/>
          </a:bodyPr>
          <a:lstStyle/>
          <a:p>
            <a:pPr algn="ctr">
              <a:lnSpc>
                <a:spcPts val="2773"/>
              </a:lnSpc>
            </a:pPr>
            <a:r>
              <a:rPr lang="en-US" sz="2133" dirty="0">
                <a:solidFill>
                  <a:srgbClr val="DC1F26"/>
                </a:solidFill>
                <a:latin typeface="PT Sans" panose="020B0503020203020204" pitchFamily="34" charset="77"/>
                <a:ea typeface="PT Serif Bold"/>
                <a:cs typeface="PT Serif Bold"/>
                <a:sym typeface="PT Serif Bold"/>
              </a:rPr>
              <a:t>951 </a:t>
            </a:r>
            <a:r>
              <a:rPr lang="en-US" sz="2133" dirty="0">
                <a:solidFill>
                  <a:srgbClr val="124A87"/>
                </a:solidFill>
                <a:latin typeface="PT Sans" panose="020B0503020203020204" pitchFamily="34" charset="77"/>
                <a:ea typeface="PT Serif Bold"/>
                <a:cs typeface="PT Serif Bold"/>
                <a:sym typeface="PT Serif Bold"/>
              </a:rPr>
              <a:t>People attended Legal Aid Society Presentations</a:t>
            </a:r>
          </a:p>
        </p:txBody>
      </p:sp>
      <p:sp>
        <p:nvSpPr>
          <p:cNvPr id="37" name="TextBox 37"/>
          <p:cNvSpPr txBox="1"/>
          <p:nvPr/>
        </p:nvSpPr>
        <p:spPr>
          <a:xfrm>
            <a:off x="337078" y="1402701"/>
            <a:ext cx="2787386" cy="342594"/>
          </a:xfrm>
          <a:prstGeom prst="rect">
            <a:avLst/>
          </a:prstGeom>
        </p:spPr>
        <p:txBody>
          <a:bodyPr lIns="0" tIns="0" rIns="0" bIns="0" rtlCol="0" anchor="t">
            <a:spAutoFit/>
          </a:bodyPr>
          <a:lstStyle/>
          <a:p>
            <a:pPr algn="ctr">
              <a:lnSpc>
                <a:spcPts val="2753"/>
              </a:lnSpc>
            </a:pPr>
            <a:r>
              <a:rPr lang="en-US" sz="2100" dirty="0">
                <a:solidFill>
                  <a:srgbClr val="DC1F26"/>
                </a:solidFill>
                <a:latin typeface="PT Sans"/>
                <a:sym typeface="PT Serif Bold"/>
              </a:rPr>
              <a:t>50 </a:t>
            </a:r>
            <a:r>
              <a:rPr lang="en-US" sz="2100" dirty="0">
                <a:solidFill>
                  <a:srgbClr val="3D70B8"/>
                </a:solidFill>
                <a:latin typeface="PT Sans"/>
                <a:sym typeface="PT Serif Bold"/>
              </a:rPr>
              <a:t>Attorneys</a:t>
            </a:r>
            <a:endParaRPr lang="en-US" sz="1200" dirty="0">
              <a:solidFill>
                <a:srgbClr val="3D70B8"/>
              </a:solidFill>
              <a:ea typeface="Calibri"/>
              <a:cs typeface="Calibri"/>
            </a:endParaRPr>
          </a:p>
        </p:txBody>
      </p:sp>
      <p:sp>
        <p:nvSpPr>
          <p:cNvPr id="38" name="TextBox 38"/>
          <p:cNvSpPr txBox="1"/>
          <p:nvPr/>
        </p:nvSpPr>
        <p:spPr>
          <a:xfrm>
            <a:off x="136566" y="3409951"/>
            <a:ext cx="3993557" cy="1057405"/>
          </a:xfrm>
          <a:prstGeom prst="rect">
            <a:avLst/>
          </a:prstGeom>
        </p:spPr>
        <p:txBody>
          <a:bodyPr lIns="0" tIns="0" rIns="0" bIns="0" rtlCol="0" anchor="t">
            <a:spAutoFit/>
          </a:bodyPr>
          <a:lstStyle/>
          <a:p>
            <a:pPr algn="ctr">
              <a:lnSpc>
                <a:spcPts val="2773"/>
              </a:lnSpc>
            </a:pPr>
            <a:r>
              <a:rPr lang="en-US" sz="2133" dirty="0">
                <a:solidFill>
                  <a:srgbClr val="DC1F26"/>
                </a:solidFill>
                <a:latin typeface="PT Sans"/>
                <a:ea typeface="PT Serif Bold"/>
                <a:cs typeface="PT Serif Bold"/>
                <a:sym typeface="PT Serif Bold"/>
              </a:rPr>
              <a:t>Over 7.1 million </a:t>
            </a:r>
            <a:r>
              <a:rPr lang="en-US" sz="2133" dirty="0">
                <a:solidFill>
                  <a:srgbClr val="3D70B8"/>
                </a:solidFill>
                <a:latin typeface="PT Sans"/>
                <a:ea typeface="PT Serif Bold"/>
                <a:cs typeface="PT Serif Bold"/>
                <a:sym typeface="PT Serif Bold"/>
              </a:rPr>
              <a:t>People Reached Through Community Outreach and Education</a:t>
            </a:r>
            <a:endParaRPr lang="en-US" sz="2133" dirty="0">
              <a:solidFill>
                <a:srgbClr val="3D70B8"/>
              </a:solidFill>
              <a:latin typeface="PT Sans"/>
              <a:ea typeface="PT Serif Bold"/>
              <a:cs typeface="PT Serif Bold"/>
            </a:endParaRPr>
          </a:p>
        </p:txBody>
      </p:sp>
      <p:sp>
        <p:nvSpPr>
          <p:cNvPr id="39" name="TextBox 39"/>
          <p:cNvSpPr txBox="1"/>
          <p:nvPr/>
        </p:nvSpPr>
        <p:spPr>
          <a:xfrm>
            <a:off x="4033834" y="3361928"/>
            <a:ext cx="4156977" cy="772263"/>
          </a:xfrm>
          <a:prstGeom prst="rect">
            <a:avLst/>
          </a:prstGeom>
        </p:spPr>
        <p:txBody>
          <a:bodyPr lIns="0" tIns="0" rIns="0" bIns="0" rtlCol="0" anchor="t">
            <a:spAutoFit/>
          </a:bodyPr>
          <a:lstStyle/>
          <a:p>
            <a:pPr algn="ctr">
              <a:lnSpc>
                <a:spcPts val="3053"/>
              </a:lnSpc>
            </a:pPr>
            <a:r>
              <a:rPr lang="en-US" sz="2333" dirty="0">
                <a:solidFill>
                  <a:srgbClr val="DC1F26"/>
                </a:solidFill>
                <a:latin typeface="PT Sans"/>
                <a:ea typeface="PT Serif Bold"/>
                <a:cs typeface="PT Serif Bold"/>
                <a:sym typeface="PT Serif Bold"/>
              </a:rPr>
              <a:t>39,141 </a:t>
            </a:r>
            <a:r>
              <a:rPr lang="en-US" sz="2333" dirty="0">
                <a:solidFill>
                  <a:srgbClr val="124A87"/>
                </a:solidFill>
                <a:latin typeface="PT Sans"/>
                <a:ea typeface="PT Serif Bold"/>
                <a:cs typeface="PT Serif Bold"/>
                <a:sym typeface="PT Serif Bold"/>
              </a:rPr>
              <a:t>Self- Help Educational Booklets Distributed </a:t>
            </a:r>
          </a:p>
        </p:txBody>
      </p:sp>
      <p:sp>
        <p:nvSpPr>
          <p:cNvPr id="40" name="TextBox 40"/>
          <p:cNvSpPr txBox="1"/>
          <p:nvPr/>
        </p:nvSpPr>
        <p:spPr>
          <a:xfrm>
            <a:off x="6257193" y="5746348"/>
            <a:ext cx="5731363" cy="698333"/>
          </a:xfrm>
          <a:prstGeom prst="rect">
            <a:avLst/>
          </a:prstGeom>
        </p:spPr>
        <p:txBody>
          <a:bodyPr lIns="0" tIns="0" rIns="0" bIns="0" rtlCol="0" anchor="t">
            <a:spAutoFit/>
          </a:bodyPr>
          <a:lstStyle/>
          <a:p>
            <a:pPr algn="ctr">
              <a:lnSpc>
                <a:spcPts val="2773"/>
              </a:lnSpc>
            </a:pPr>
            <a:r>
              <a:rPr lang="en-US" sz="2133">
                <a:solidFill>
                  <a:srgbClr val="124A87"/>
                </a:solidFill>
                <a:latin typeface="PT Sans"/>
                <a:ea typeface="PT Serif Bold"/>
                <a:cs typeface="PT Serif Bold"/>
                <a:sym typeface="PT Serif Bold"/>
              </a:rPr>
              <a:t> </a:t>
            </a:r>
            <a:r>
              <a:rPr lang="en-US" sz="2133">
                <a:solidFill>
                  <a:srgbClr val="DC1F26"/>
                </a:solidFill>
                <a:latin typeface="PT Sans"/>
                <a:ea typeface="PT Serif Bold"/>
                <a:cs typeface="PT Serif Bold"/>
                <a:sym typeface="PT Serif Bold"/>
              </a:rPr>
              <a:t>$16+mm</a:t>
            </a:r>
            <a:r>
              <a:rPr lang="en-US" sz="2133">
                <a:solidFill>
                  <a:srgbClr val="124A87"/>
                </a:solidFill>
                <a:latin typeface="PT Sans"/>
                <a:ea typeface="PT Serif Bold"/>
                <a:cs typeface="PT Serif Bold"/>
                <a:sym typeface="PT Serif Bold"/>
              </a:rPr>
              <a:t> </a:t>
            </a:r>
            <a:r>
              <a:rPr lang="en-US" sz="2133" dirty="0">
                <a:solidFill>
                  <a:srgbClr val="124A87"/>
                </a:solidFill>
                <a:latin typeface="PT Sans"/>
                <a:ea typeface="PT Serif Bold"/>
                <a:cs typeface="PT Serif Bold"/>
                <a:sym typeface="PT Serif Bold"/>
              </a:rPr>
              <a:t>of Financial Benefits and Savings Awarded for Clients </a:t>
            </a:r>
            <a:r>
              <a:rPr lang="en-US" sz="2133">
                <a:solidFill>
                  <a:srgbClr val="124A87"/>
                </a:solidFill>
                <a:latin typeface="PT Sans"/>
                <a:ea typeface="PT Serif Bold"/>
                <a:cs typeface="PT Serif Bold"/>
                <a:sym typeface="PT Serif Bold"/>
              </a:rPr>
              <a:t>in 2025</a:t>
            </a:r>
            <a:endParaRPr lang="en-US" sz="2133" dirty="0">
              <a:solidFill>
                <a:srgbClr val="124A87"/>
              </a:solidFill>
              <a:latin typeface="PT Sans"/>
              <a:ea typeface="PT Serif Bold"/>
              <a:cs typeface="PT Serif Bold"/>
              <a:sym typeface="PT Serif Bold"/>
            </a:endParaRPr>
          </a:p>
        </p:txBody>
      </p:sp>
    </p:spTree>
    <p:extLst>
      <p:ext uri="{BB962C8B-B14F-4D97-AF65-F5344CB8AC3E}">
        <p14:creationId xmlns:p14="http://schemas.microsoft.com/office/powerpoint/2010/main" val="3549113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Image containing medical tweezers of various sizes, some pills, and a hand holding a pen writing on a piece of paper attached to a clipboard">
            <a:extLst>
              <a:ext uri="{FF2B5EF4-FFF2-40B4-BE49-F238E27FC236}">
                <a16:creationId xmlns:a16="http://schemas.microsoft.com/office/drawing/2014/main" id="{58E8F1D1-2E7D-42A1-89B1-02F0157F588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Rectangle 11">
            <a:extLst>
              <a:ext uri="{FF2B5EF4-FFF2-40B4-BE49-F238E27FC236}">
                <a16:creationId xmlns:a16="http://schemas.microsoft.com/office/drawing/2014/main" id="{1D3F6556-8AF2-4DC2-86FE-E38011E946E6}"/>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97DC055-29AA-4AE9-8621-A0765113CDFB}"/>
              </a:ext>
            </a:extLst>
          </p:cNvPr>
          <p:cNvSpPr>
            <a:spLocks noGrp="1"/>
          </p:cNvSpPr>
          <p:nvPr>
            <p:ph type="ctrTitle"/>
          </p:nvPr>
        </p:nvSpPr>
        <p:spPr bwMode="black">
          <a:xfrm>
            <a:off x="5638800" y="4096499"/>
            <a:ext cx="5085650" cy="1870007"/>
          </a:xfrm>
        </p:spPr>
        <p:txBody>
          <a:bodyPr/>
          <a:lstStyle/>
          <a:p>
            <a:r>
              <a:rPr lang="en-US" dirty="0"/>
              <a:t>U Visa</a:t>
            </a:r>
          </a:p>
        </p:txBody>
      </p:sp>
      <p:sp>
        <p:nvSpPr>
          <p:cNvPr id="4" name="Subtitle 3">
            <a:extLst>
              <a:ext uri="{FF2B5EF4-FFF2-40B4-BE49-F238E27FC236}">
                <a16:creationId xmlns:a16="http://schemas.microsoft.com/office/drawing/2014/main" id="{4CAFB058-F34E-4FAC-AA90-D1CB170C9984}"/>
              </a:ext>
            </a:extLst>
          </p:cNvPr>
          <p:cNvSpPr>
            <a:spLocks noGrp="1"/>
          </p:cNvSpPr>
          <p:nvPr>
            <p:ph type="subTitle" idx="1"/>
          </p:nvPr>
        </p:nvSpPr>
        <p:spPr bwMode="black">
          <a:xfrm>
            <a:off x="5638800" y="6133677"/>
            <a:ext cx="5085650" cy="691666"/>
          </a:xfrm>
        </p:spPr>
        <p:txBody>
          <a:bodyPr/>
          <a:lstStyle/>
          <a:p>
            <a:r>
              <a:rPr lang="en-US" dirty="0"/>
              <a:t>Status for victims of certain crimes</a:t>
            </a:r>
          </a:p>
        </p:txBody>
      </p:sp>
    </p:spTree>
    <p:extLst>
      <p:ext uri="{BB962C8B-B14F-4D97-AF65-F5344CB8AC3E}">
        <p14:creationId xmlns:p14="http://schemas.microsoft.com/office/powerpoint/2010/main" val="3781968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6F3DC0-5F30-4986-B8AE-2B5D7CE3DC75}"/>
              </a:ext>
            </a:extLst>
          </p:cNvPr>
          <p:cNvSpPr>
            <a:spLocks noGrp="1"/>
          </p:cNvSpPr>
          <p:nvPr>
            <p:ph type="body" idx="1"/>
          </p:nvPr>
        </p:nvSpPr>
        <p:spPr/>
        <p:txBody>
          <a:bodyPr/>
          <a:lstStyle/>
          <a:p>
            <a:r>
              <a:rPr lang="en-US" dirty="0"/>
              <a:t>Requirements</a:t>
            </a:r>
          </a:p>
        </p:txBody>
      </p:sp>
      <p:sp>
        <p:nvSpPr>
          <p:cNvPr id="3" name="Content Placeholder 2">
            <a:extLst>
              <a:ext uri="{FF2B5EF4-FFF2-40B4-BE49-F238E27FC236}">
                <a16:creationId xmlns:a16="http://schemas.microsoft.com/office/drawing/2014/main" id="{4BD964BC-35A3-4E70-94B0-3FF95E1314FA}"/>
              </a:ext>
            </a:extLst>
          </p:cNvPr>
          <p:cNvSpPr>
            <a:spLocks noGrp="1"/>
          </p:cNvSpPr>
          <p:nvPr>
            <p:ph sz="half" idx="2"/>
          </p:nvPr>
        </p:nvSpPr>
        <p:spPr/>
        <p:txBody>
          <a:bodyPr/>
          <a:lstStyle/>
          <a:p>
            <a:pPr>
              <a:spcBef>
                <a:spcPct val="0"/>
              </a:spcBef>
              <a:spcAft>
                <a:spcPts val="1500"/>
              </a:spcAft>
            </a:pPr>
            <a:r>
              <a:rPr lang="en-US" sz="2200" dirty="0"/>
              <a:t>Is a victim of a listed crime</a:t>
            </a:r>
          </a:p>
          <a:p>
            <a:pPr>
              <a:spcBef>
                <a:spcPct val="0"/>
              </a:spcBef>
              <a:spcAft>
                <a:spcPts val="1500"/>
              </a:spcAft>
            </a:pPr>
            <a:r>
              <a:rPr lang="en-US" sz="2200" dirty="0"/>
              <a:t>Suffered substantial physical or emotional harm</a:t>
            </a:r>
          </a:p>
          <a:p>
            <a:pPr>
              <a:spcBef>
                <a:spcPct val="0"/>
              </a:spcBef>
              <a:spcAft>
                <a:spcPts val="1500"/>
              </a:spcAft>
            </a:pPr>
            <a:r>
              <a:rPr lang="en-US" sz="2200" dirty="0"/>
              <a:t>Has been helpful, is being helpful, or is likely to be helpful in investigation</a:t>
            </a:r>
          </a:p>
          <a:p>
            <a:pPr>
              <a:spcBef>
                <a:spcPct val="0"/>
              </a:spcBef>
              <a:spcAft>
                <a:spcPts val="1500"/>
              </a:spcAft>
            </a:pPr>
            <a:r>
              <a:rPr lang="en-US" sz="2200" dirty="0"/>
              <a:t>Obtain certification from law enforcement or prosecutor certifying these elements</a:t>
            </a:r>
          </a:p>
        </p:txBody>
      </p:sp>
      <p:sp>
        <p:nvSpPr>
          <p:cNvPr id="7" name="Title 6">
            <a:extLst>
              <a:ext uri="{FF2B5EF4-FFF2-40B4-BE49-F238E27FC236}">
                <a16:creationId xmlns:a16="http://schemas.microsoft.com/office/drawing/2014/main" id="{463821FC-5A1C-47E8-A586-3177C3498204}"/>
              </a:ext>
            </a:extLst>
          </p:cNvPr>
          <p:cNvSpPr>
            <a:spLocks noGrp="1"/>
          </p:cNvSpPr>
          <p:nvPr>
            <p:ph type="title"/>
          </p:nvPr>
        </p:nvSpPr>
        <p:spPr/>
        <p:txBody>
          <a:bodyPr/>
          <a:lstStyle/>
          <a:p>
            <a:r>
              <a:rPr lang="en-US" sz="4000" b="1" dirty="0"/>
              <a:t>U Visa </a:t>
            </a:r>
          </a:p>
        </p:txBody>
      </p:sp>
      <p:sp>
        <p:nvSpPr>
          <p:cNvPr id="5" name="Text Placeholder 4">
            <a:extLst>
              <a:ext uri="{FF2B5EF4-FFF2-40B4-BE49-F238E27FC236}">
                <a16:creationId xmlns:a16="http://schemas.microsoft.com/office/drawing/2014/main" id="{34A5DB88-69E3-46D5-A161-0AAEFD20F5FF}"/>
              </a:ext>
            </a:extLst>
          </p:cNvPr>
          <p:cNvSpPr>
            <a:spLocks noGrp="1"/>
          </p:cNvSpPr>
          <p:nvPr>
            <p:ph sz="quarter" idx="4"/>
          </p:nvPr>
        </p:nvSpPr>
        <p:spPr/>
        <p:txBody>
          <a:bodyPr/>
          <a:lstStyle/>
          <a:p>
            <a:r>
              <a:rPr lang="en-US" sz="2200" dirty="0"/>
              <a:t>Available to those who </a:t>
            </a:r>
          </a:p>
          <a:p>
            <a:pPr lvl="1"/>
            <a:r>
              <a:rPr lang="en-US" sz="2000" dirty="0"/>
              <a:t>Are not married to perpetrator</a:t>
            </a:r>
          </a:p>
          <a:p>
            <a:pPr lvl="1"/>
            <a:r>
              <a:rPr lang="en-US" sz="2000" dirty="0"/>
              <a:t>Are not married to a USC or LPR</a:t>
            </a:r>
          </a:p>
          <a:p>
            <a:pPr lvl="1"/>
            <a:r>
              <a:rPr lang="en-US" sz="2000" dirty="0"/>
              <a:t>Are dependent on spouse’s non-immigrant visa</a:t>
            </a:r>
          </a:p>
          <a:p>
            <a:r>
              <a:rPr lang="en-US" sz="2200" dirty="0"/>
              <a:t>4 years of non-immigrant status</a:t>
            </a:r>
          </a:p>
          <a:p>
            <a:r>
              <a:rPr lang="en-US" sz="2200" dirty="0"/>
              <a:t>Work permit</a:t>
            </a:r>
          </a:p>
          <a:p>
            <a:r>
              <a:rPr lang="en-US" sz="2200" dirty="0"/>
              <a:t>Legal permanent residence after 3 years in U status</a:t>
            </a:r>
          </a:p>
        </p:txBody>
      </p:sp>
      <p:sp>
        <p:nvSpPr>
          <p:cNvPr id="6" name="Text Placeholder 5">
            <a:extLst>
              <a:ext uri="{FF2B5EF4-FFF2-40B4-BE49-F238E27FC236}">
                <a16:creationId xmlns:a16="http://schemas.microsoft.com/office/drawing/2014/main" id="{3306B281-9CD0-4712-BC2A-46D16F97EB17}"/>
              </a:ext>
            </a:extLst>
          </p:cNvPr>
          <p:cNvSpPr>
            <a:spLocks noGrp="1"/>
          </p:cNvSpPr>
          <p:nvPr>
            <p:ph type="body" sz="quarter" idx="3"/>
          </p:nvPr>
        </p:nvSpPr>
        <p:spPr/>
        <p:txBody>
          <a:bodyPr vert="horz" lIns="0" tIns="0" rIns="0" bIns="0" rtlCol="0" anchor="t">
            <a:noAutofit/>
          </a:bodyPr>
          <a:lstStyle/>
          <a:p>
            <a:pPr marL="0" indent="0">
              <a:buNone/>
            </a:pPr>
            <a:r>
              <a:rPr lang="en-US" sz="2400" b="1" dirty="0"/>
              <a:t>Benefits</a:t>
            </a:r>
          </a:p>
        </p:txBody>
      </p:sp>
    </p:spTree>
    <p:extLst>
      <p:ext uri="{BB962C8B-B14F-4D97-AF65-F5344CB8AC3E}">
        <p14:creationId xmlns:p14="http://schemas.microsoft.com/office/powerpoint/2010/main" val="4355353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CBFF983-A672-4FAC-A5F8-77209C97C06C}"/>
              </a:ext>
            </a:extLst>
          </p:cNvPr>
          <p:cNvGrpSpPr/>
          <p:nvPr/>
        </p:nvGrpSpPr>
        <p:grpSpPr>
          <a:xfrm>
            <a:off x="363762" y="1001813"/>
            <a:ext cx="10593311" cy="5490175"/>
            <a:chOff x="363762" y="1001813"/>
            <a:chExt cx="10593311" cy="5490175"/>
          </a:xfrm>
        </p:grpSpPr>
        <p:grpSp>
          <p:nvGrpSpPr>
            <p:cNvPr id="210" name="Group 209">
              <a:extLst>
                <a:ext uri="{FF2B5EF4-FFF2-40B4-BE49-F238E27FC236}">
                  <a16:creationId xmlns:a16="http://schemas.microsoft.com/office/drawing/2014/main" id="{CEB6300D-CA16-431E-A47C-629F3EF2B110}"/>
                </a:ext>
              </a:extLst>
            </p:cNvPr>
            <p:cNvGrpSpPr/>
            <p:nvPr/>
          </p:nvGrpSpPr>
          <p:grpSpPr>
            <a:xfrm>
              <a:off x="7937561" y="4470087"/>
              <a:ext cx="3019512" cy="397702"/>
              <a:chOff x="649514" y="1544844"/>
              <a:chExt cx="3073171" cy="406648"/>
            </a:xfrm>
          </p:grpSpPr>
          <p:sp>
            <p:nvSpPr>
              <p:cNvPr id="211" name="TextBox 210">
                <a:extLst>
                  <a:ext uri="{FF2B5EF4-FFF2-40B4-BE49-F238E27FC236}">
                    <a16:creationId xmlns:a16="http://schemas.microsoft.com/office/drawing/2014/main" id="{F743EC19-A062-4BAB-A832-49DA33C676A6}"/>
                  </a:ext>
                </a:extLst>
              </p:cNvPr>
              <p:cNvSpPr txBox="1"/>
              <p:nvPr/>
            </p:nvSpPr>
            <p:spPr>
              <a:xfrm>
                <a:off x="1209674" y="1590815"/>
                <a:ext cx="2513011" cy="314700"/>
              </a:xfrm>
              <a:prstGeom prst="rect">
                <a:avLst/>
              </a:prstGeom>
              <a:noFill/>
            </p:spPr>
            <p:txBody>
              <a:bodyPr wrap="square" lIns="0" tIns="0" rIns="0" bIns="0" rtlCol="0" anchor="ctr">
                <a:spAutoFit/>
              </a:bodyPr>
              <a:lstStyle/>
              <a:p>
                <a:r>
                  <a:rPr lang="en-US" sz="2000" dirty="0"/>
                  <a:t>Felonious Assault</a:t>
                </a:r>
              </a:p>
            </p:txBody>
          </p:sp>
          <p:sp>
            <p:nvSpPr>
              <p:cNvPr id="212" name="Freeform 1669">
                <a:extLst>
                  <a:ext uri="{FF2B5EF4-FFF2-40B4-BE49-F238E27FC236}">
                    <a16:creationId xmlns:a16="http://schemas.microsoft.com/office/drawing/2014/main" id="{9F4E1BA9-2E63-46D3-9D9A-F0A0B7DDBF90}"/>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6" name="Group 215">
              <a:extLst>
                <a:ext uri="{FF2B5EF4-FFF2-40B4-BE49-F238E27FC236}">
                  <a16:creationId xmlns:a16="http://schemas.microsoft.com/office/drawing/2014/main" id="{8AC5B7F3-04A4-4D8C-A418-91D94781425E}"/>
                </a:ext>
              </a:extLst>
            </p:cNvPr>
            <p:cNvGrpSpPr/>
            <p:nvPr/>
          </p:nvGrpSpPr>
          <p:grpSpPr>
            <a:xfrm>
              <a:off x="7937561" y="5551672"/>
              <a:ext cx="3019512" cy="397702"/>
              <a:chOff x="649514" y="1544844"/>
              <a:chExt cx="3073171" cy="406648"/>
            </a:xfrm>
          </p:grpSpPr>
          <p:sp>
            <p:nvSpPr>
              <p:cNvPr id="217" name="TextBox 216">
                <a:extLst>
                  <a:ext uri="{FF2B5EF4-FFF2-40B4-BE49-F238E27FC236}">
                    <a16:creationId xmlns:a16="http://schemas.microsoft.com/office/drawing/2014/main" id="{FC20C8A3-75E9-43B8-B239-E66A46743EA6}"/>
                  </a:ext>
                </a:extLst>
              </p:cNvPr>
              <p:cNvSpPr txBox="1"/>
              <p:nvPr/>
            </p:nvSpPr>
            <p:spPr>
              <a:xfrm>
                <a:off x="1209674" y="1590817"/>
                <a:ext cx="2513011" cy="314700"/>
              </a:xfrm>
              <a:prstGeom prst="rect">
                <a:avLst/>
              </a:prstGeom>
              <a:noFill/>
            </p:spPr>
            <p:txBody>
              <a:bodyPr wrap="square" lIns="0" tIns="0" rIns="0" bIns="0" rtlCol="0" anchor="ctr">
                <a:spAutoFit/>
              </a:bodyPr>
              <a:lstStyle/>
              <a:p>
                <a:r>
                  <a:rPr lang="en-US" sz="2000" dirty="0"/>
                  <a:t>Obstruction of justice</a:t>
                </a:r>
              </a:p>
            </p:txBody>
          </p:sp>
          <p:sp>
            <p:nvSpPr>
              <p:cNvPr id="218" name="Freeform 1669">
                <a:extLst>
                  <a:ext uri="{FF2B5EF4-FFF2-40B4-BE49-F238E27FC236}">
                    <a16:creationId xmlns:a16="http://schemas.microsoft.com/office/drawing/2014/main" id="{A3B9EFFF-A325-4A10-BAE6-B644208ED95F}"/>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 name="Group 1">
              <a:extLst>
                <a:ext uri="{FF2B5EF4-FFF2-40B4-BE49-F238E27FC236}">
                  <a16:creationId xmlns:a16="http://schemas.microsoft.com/office/drawing/2014/main" id="{ADA53415-FFDC-445C-B91F-E6DA9530FC99}"/>
                </a:ext>
              </a:extLst>
            </p:cNvPr>
            <p:cNvGrpSpPr/>
            <p:nvPr/>
          </p:nvGrpSpPr>
          <p:grpSpPr>
            <a:xfrm>
              <a:off x="363765" y="1109581"/>
              <a:ext cx="2693520" cy="397702"/>
              <a:chOff x="649514" y="1544844"/>
              <a:chExt cx="2741386" cy="406648"/>
            </a:xfrm>
          </p:grpSpPr>
          <p:sp>
            <p:nvSpPr>
              <p:cNvPr id="74" name="TextBox 73">
                <a:extLst>
                  <a:ext uri="{FF2B5EF4-FFF2-40B4-BE49-F238E27FC236}">
                    <a16:creationId xmlns:a16="http://schemas.microsoft.com/office/drawing/2014/main" id="{6A714750-1584-4676-B933-A3F8B403681E}"/>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Rape</a:t>
                </a:r>
              </a:p>
            </p:txBody>
          </p:sp>
          <p:sp>
            <p:nvSpPr>
              <p:cNvPr id="75" name="Freeform 1669">
                <a:extLst>
                  <a:ext uri="{FF2B5EF4-FFF2-40B4-BE49-F238E27FC236}">
                    <a16:creationId xmlns:a16="http://schemas.microsoft.com/office/drawing/2014/main" id="{C6F066BE-792D-4856-B7A5-C31F9410AEAC}"/>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79" name="Group 78">
              <a:extLst>
                <a:ext uri="{FF2B5EF4-FFF2-40B4-BE49-F238E27FC236}">
                  <a16:creationId xmlns:a16="http://schemas.microsoft.com/office/drawing/2014/main" id="{B81468CD-197F-4FB1-ABA2-AADE5B020F1D}"/>
                </a:ext>
              </a:extLst>
            </p:cNvPr>
            <p:cNvGrpSpPr/>
            <p:nvPr/>
          </p:nvGrpSpPr>
          <p:grpSpPr>
            <a:xfrm>
              <a:off x="363764" y="1662311"/>
              <a:ext cx="2693520" cy="397702"/>
              <a:chOff x="649514" y="1544844"/>
              <a:chExt cx="2741386" cy="406648"/>
            </a:xfrm>
          </p:grpSpPr>
          <p:sp>
            <p:nvSpPr>
              <p:cNvPr id="80" name="TextBox 79">
                <a:extLst>
                  <a:ext uri="{FF2B5EF4-FFF2-40B4-BE49-F238E27FC236}">
                    <a16:creationId xmlns:a16="http://schemas.microsoft.com/office/drawing/2014/main" id="{E786D86A-F14F-490F-9605-BC61D66FBCDD}"/>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Torture</a:t>
                </a:r>
              </a:p>
            </p:txBody>
          </p:sp>
          <p:sp>
            <p:nvSpPr>
              <p:cNvPr id="81" name="Freeform 1669">
                <a:extLst>
                  <a:ext uri="{FF2B5EF4-FFF2-40B4-BE49-F238E27FC236}">
                    <a16:creationId xmlns:a16="http://schemas.microsoft.com/office/drawing/2014/main" id="{83707E93-1D54-49DC-ABEF-CCD051478DC6}"/>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82" name="Group 81">
              <a:extLst>
                <a:ext uri="{FF2B5EF4-FFF2-40B4-BE49-F238E27FC236}">
                  <a16:creationId xmlns:a16="http://schemas.microsoft.com/office/drawing/2014/main" id="{A9DF8ECB-7CCB-4C8F-827E-D065AEFC4F10}"/>
                </a:ext>
              </a:extLst>
            </p:cNvPr>
            <p:cNvGrpSpPr/>
            <p:nvPr/>
          </p:nvGrpSpPr>
          <p:grpSpPr>
            <a:xfrm>
              <a:off x="363764" y="2231067"/>
              <a:ext cx="2693520" cy="397702"/>
              <a:chOff x="649514" y="1544844"/>
              <a:chExt cx="2741386" cy="406648"/>
            </a:xfrm>
          </p:grpSpPr>
          <p:sp>
            <p:nvSpPr>
              <p:cNvPr id="83" name="TextBox 82">
                <a:extLst>
                  <a:ext uri="{FF2B5EF4-FFF2-40B4-BE49-F238E27FC236}">
                    <a16:creationId xmlns:a16="http://schemas.microsoft.com/office/drawing/2014/main" id="{4EAEBD19-3331-4CD8-BECE-96FE3156015F}"/>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Trafficking</a:t>
                </a:r>
              </a:p>
            </p:txBody>
          </p:sp>
          <p:sp>
            <p:nvSpPr>
              <p:cNvPr id="84" name="Freeform 1669">
                <a:extLst>
                  <a:ext uri="{FF2B5EF4-FFF2-40B4-BE49-F238E27FC236}">
                    <a16:creationId xmlns:a16="http://schemas.microsoft.com/office/drawing/2014/main" id="{D3681C5B-7666-4383-AD6A-D65640D97496}"/>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cxnSp>
          <p:nvCxnSpPr>
            <p:cNvPr id="29" name="Straight Connector 28">
              <a:extLst>
                <a:ext uri="{FF2B5EF4-FFF2-40B4-BE49-F238E27FC236}">
                  <a16:creationId xmlns:a16="http://schemas.microsoft.com/office/drawing/2014/main" id="{5070ED8E-9EDE-4969-A5F1-136AF890EE5D}"/>
                </a:ext>
              </a:extLst>
            </p:cNvPr>
            <p:cNvCxnSpPr>
              <a:cxnSpLocks/>
            </p:cNvCxnSpPr>
            <p:nvPr/>
          </p:nvCxnSpPr>
          <p:spPr>
            <a:xfrm>
              <a:off x="3722605" y="1549756"/>
              <a:ext cx="0" cy="335822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5D7F11F3-3533-4C2F-8F4A-9CEBC47D1405}"/>
                </a:ext>
              </a:extLst>
            </p:cNvPr>
            <p:cNvCxnSpPr>
              <a:cxnSpLocks/>
            </p:cNvCxnSpPr>
            <p:nvPr/>
          </p:nvCxnSpPr>
          <p:spPr>
            <a:xfrm>
              <a:off x="7539377" y="1549756"/>
              <a:ext cx="0" cy="335822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07E5E2EE-9D51-4EBE-B51E-08D80B8F17F8}"/>
                </a:ext>
              </a:extLst>
            </p:cNvPr>
            <p:cNvGrpSpPr/>
            <p:nvPr/>
          </p:nvGrpSpPr>
          <p:grpSpPr>
            <a:xfrm>
              <a:off x="363764" y="2771149"/>
              <a:ext cx="2693520" cy="397702"/>
              <a:chOff x="649514" y="1544844"/>
              <a:chExt cx="2741386" cy="406648"/>
            </a:xfrm>
          </p:grpSpPr>
          <p:sp>
            <p:nvSpPr>
              <p:cNvPr id="70" name="TextBox 69">
                <a:extLst>
                  <a:ext uri="{FF2B5EF4-FFF2-40B4-BE49-F238E27FC236}">
                    <a16:creationId xmlns:a16="http://schemas.microsoft.com/office/drawing/2014/main" id="{51083BC2-4C3B-403F-9233-831B7E1402E0}"/>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Incest</a:t>
                </a:r>
              </a:p>
            </p:txBody>
          </p:sp>
          <p:sp>
            <p:nvSpPr>
              <p:cNvPr id="71" name="Freeform 1669">
                <a:extLst>
                  <a:ext uri="{FF2B5EF4-FFF2-40B4-BE49-F238E27FC236}">
                    <a16:creationId xmlns:a16="http://schemas.microsoft.com/office/drawing/2014/main" id="{256022DC-7C5A-4AC0-9A62-88080F4E8F4A}"/>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72" name="Group 71">
              <a:extLst>
                <a:ext uri="{FF2B5EF4-FFF2-40B4-BE49-F238E27FC236}">
                  <a16:creationId xmlns:a16="http://schemas.microsoft.com/office/drawing/2014/main" id="{F23C1947-21C8-4D52-A9A2-F810EB532352}"/>
                </a:ext>
              </a:extLst>
            </p:cNvPr>
            <p:cNvGrpSpPr/>
            <p:nvPr/>
          </p:nvGrpSpPr>
          <p:grpSpPr>
            <a:xfrm>
              <a:off x="363763" y="3323879"/>
              <a:ext cx="2693520" cy="397702"/>
              <a:chOff x="649514" y="1544844"/>
              <a:chExt cx="2741386" cy="406648"/>
            </a:xfrm>
          </p:grpSpPr>
          <p:sp>
            <p:nvSpPr>
              <p:cNvPr id="73" name="TextBox 72">
                <a:extLst>
                  <a:ext uri="{FF2B5EF4-FFF2-40B4-BE49-F238E27FC236}">
                    <a16:creationId xmlns:a16="http://schemas.microsoft.com/office/drawing/2014/main" id="{A1514E83-203D-4B2A-A0F3-D2BBFA69787B}"/>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Domestic Violence</a:t>
                </a:r>
              </a:p>
            </p:txBody>
          </p:sp>
          <p:sp>
            <p:nvSpPr>
              <p:cNvPr id="76" name="Freeform 1669">
                <a:extLst>
                  <a:ext uri="{FF2B5EF4-FFF2-40B4-BE49-F238E27FC236}">
                    <a16:creationId xmlns:a16="http://schemas.microsoft.com/office/drawing/2014/main" id="{40AC118D-7831-43F1-AC12-4681886DDB7E}"/>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77" name="Group 76">
              <a:extLst>
                <a:ext uri="{FF2B5EF4-FFF2-40B4-BE49-F238E27FC236}">
                  <a16:creationId xmlns:a16="http://schemas.microsoft.com/office/drawing/2014/main" id="{7BE22039-9DA8-44A5-A0D7-D0416EA322D5}"/>
                </a:ext>
              </a:extLst>
            </p:cNvPr>
            <p:cNvGrpSpPr/>
            <p:nvPr/>
          </p:nvGrpSpPr>
          <p:grpSpPr>
            <a:xfrm>
              <a:off x="363763" y="3892635"/>
              <a:ext cx="2693520" cy="397702"/>
              <a:chOff x="649514" y="1544844"/>
              <a:chExt cx="2741386" cy="406648"/>
            </a:xfrm>
          </p:grpSpPr>
          <p:sp>
            <p:nvSpPr>
              <p:cNvPr id="78" name="TextBox 77">
                <a:extLst>
                  <a:ext uri="{FF2B5EF4-FFF2-40B4-BE49-F238E27FC236}">
                    <a16:creationId xmlns:a16="http://schemas.microsoft.com/office/drawing/2014/main" id="{436C76A5-BD32-4FDF-A5FC-492D8F365B1C}"/>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Sexual Assault</a:t>
                </a:r>
              </a:p>
            </p:txBody>
          </p:sp>
          <p:sp>
            <p:nvSpPr>
              <p:cNvPr id="85" name="Freeform 1669">
                <a:extLst>
                  <a:ext uri="{FF2B5EF4-FFF2-40B4-BE49-F238E27FC236}">
                    <a16:creationId xmlns:a16="http://schemas.microsoft.com/office/drawing/2014/main" id="{C84176E0-3973-48DD-AF17-10F2497E943A}"/>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87" name="Group 86">
              <a:extLst>
                <a:ext uri="{FF2B5EF4-FFF2-40B4-BE49-F238E27FC236}">
                  <a16:creationId xmlns:a16="http://schemas.microsoft.com/office/drawing/2014/main" id="{B01AC07E-A06A-4286-A10E-DF4199E4C06D}"/>
                </a:ext>
              </a:extLst>
            </p:cNvPr>
            <p:cNvGrpSpPr/>
            <p:nvPr/>
          </p:nvGrpSpPr>
          <p:grpSpPr>
            <a:xfrm>
              <a:off x="363763" y="4432717"/>
              <a:ext cx="3019512" cy="397702"/>
              <a:chOff x="649514" y="1544844"/>
              <a:chExt cx="3073171" cy="406648"/>
            </a:xfrm>
          </p:grpSpPr>
          <p:sp>
            <p:nvSpPr>
              <p:cNvPr id="97" name="TextBox 96">
                <a:extLst>
                  <a:ext uri="{FF2B5EF4-FFF2-40B4-BE49-F238E27FC236}">
                    <a16:creationId xmlns:a16="http://schemas.microsoft.com/office/drawing/2014/main" id="{E6B52786-6CF6-4A7A-A495-965436C70B23}"/>
                  </a:ext>
                </a:extLst>
              </p:cNvPr>
              <p:cNvSpPr txBox="1"/>
              <p:nvPr/>
            </p:nvSpPr>
            <p:spPr>
              <a:xfrm>
                <a:off x="1209674" y="1590815"/>
                <a:ext cx="2513011" cy="314700"/>
              </a:xfrm>
              <a:prstGeom prst="rect">
                <a:avLst/>
              </a:prstGeom>
              <a:noFill/>
            </p:spPr>
            <p:txBody>
              <a:bodyPr wrap="square" lIns="0" tIns="0" rIns="0" bIns="0" rtlCol="0" anchor="ctr">
                <a:spAutoFit/>
              </a:bodyPr>
              <a:lstStyle/>
              <a:p>
                <a:r>
                  <a:rPr lang="en-US" sz="2000" dirty="0"/>
                  <a:t>Abusive Sexual Contact</a:t>
                </a:r>
              </a:p>
            </p:txBody>
          </p:sp>
          <p:sp>
            <p:nvSpPr>
              <p:cNvPr id="99" name="Freeform 1669">
                <a:extLst>
                  <a:ext uri="{FF2B5EF4-FFF2-40B4-BE49-F238E27FC236}">
                    <a16:creationId xmlns:a16="http://schemas.microsoft.com/office/drawing/2014/main" id="{162FD63B-8303-426A-BC78-2077FE0C061A}"/>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12" name="Group 111">
              <a:extLst>
                <a:ext uri="{FF2B5EF4-FFF2-40B4-BE49-F238E27FC236}">
                  <a16:creationId xmlns:a16="http://schemas.microsoft.com/office/drawing/2014/main" id="{4077F4FF-E53C-42E1-B0F3-C06B7D33971F}"/>
                </a:ext>
              </a:extLst>
            </p:cNvPr>
            <p:cNvGrpSpPr/>
            <p:nvPr/>
          </p:nvGrpSpPr>
          <p:grpSpPr>
            <a:xfrm>
              <a:off x="363762" y="4985447"/>
              <a:ext cx="2693520" cy="397702"/>
              <a:chOff x="649514" y="1544844"/>
              <a:chExt cx="2741386" cy="406648"/>
            </a:xfrm>
          </p:grpSpPr>
          <p:sp>
            <p:nvSpPr>
              <p:cNvPr id="116" name="TextBox 115">
                <a:extLst>
                  <a:ext uri="{FF2B5EF4-FFF2-40B4-BE49-F238E27FC236}">
                    <a16:creationId xmlns:a16="http://schemas.microsoft.com/office/drawing/2014/main" id="{6EA9748F-543D-4B1B-A17A-05A11F9846E4}"/>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Prostitution</a:t>
                </a:r>
              </a:p>
            </p:txBody>
          </p:sp>
          <p:sp>
            <p:nvSpPr>
              <p:cNvPr id="124" name="Freeform 1669">
                <a:extLst>
                  <a:ext uri="{FF2B5EF4-FFF2-40B4-BE49-F238E27FC236}">
                    <a16:creationId xmlns:a16="http://schemas.microsoft.com/office/drawing/2014/main" id="{22003C49-471F-4C74-B512-BB51E7BA5CB0}"/>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35" name="Group 134">
              <a:extLst>
                <a:ext uri="{FF2B5EF4-FFF2-40B4-BE49-F238E27FC236}">
                  <a16:creationId xmlns:a16="http://schemas.microsoft.com/office/drawing/2014/main" id="{9E7B55E7-AB16-4743-9BB4-7DED80376D55}"/>
                </a:ext>
              </a:extLst>
            </p:cNvPr>
            <p:cNvGrpSpPr/>
            <p:nvPr/>
          </p:nvGrpSpPr>
          <p:grpSpPr>
            <a:xfrm>
              <a:off x="363762" y="5554203"/>
              <a:ext cx="3019512" cy="397702"/>
              <a:chOff x="649514" y="1544844"/>
              <a:chExt cx="3073171" cy="406648"/>
            </a:xfrm>
          </p:grpSpPr>
          <p:sp>
            <p:nvSpPr>
              <p:cNvPr id="136" name="TextBox 135">
                <a:extLst>
                  <a:ext uri="{FF2B5EF4-FFF2-40B4-BE49-F238E27FC236}">
                    <a16:creationId xmlns:a16="http://schemas.microsoft.com/office/drawing/2014/main" id="{5A578182-3E43-40B7-B61D-6E84A68CC492}"/>
                  </a:ext>
                </a:extLst>
              </p:cNvPr>
              <p:cNvSpPr txBox="1"/>
              <p:nvPr/>
            </p:nvSpPr>
            <p:spPr>
              <a:xfrm>
                <a:off x="1209674" y="1590816"/>
                <a:ext cx="2513011" cy="314700"/>
              </a:xfrm>
              <a:prstGeom prst="rect">
                <a:avLst/>
              </a:prstGeom>
              <a:noFill/>
            </p:spPr>
            <p:txBody>
              <a:bodyPr wrap="square" lIns="0" tIns="0" rIns="0" bIns="0" rtlCol="0" anchor="ctr">
                <a:spAutoFit/>
              </a:bodyPr>
              <a:lstStyle/>
              <a:p>
                <a:r>
                  <a:rPr lang="en-US" sz="2000" dirty="0"/>
                  <a:t>Sexual Exploitation</a:t>
                </a:r>
              </a:p>
            </p:txBody>
          </p:sp>
          <p:sp>
            <p:nvSpPr>
              <p:cNvPr id="137" name="Freeform 1669">
                <a:extLst>
                  <a:ext uri="{FF2B5EF4-FFF2-40B4-BE49-F238E27FC236}">
                    <a16:creationId xmlns:a16="http://schemas.microsoft.com/office/drawing/2014/main" id="{E264F673-80FE-4CC4-B2E4-C0398007B513}"/>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65" name="Group 164">
              <a:extLst>
                <a:ext uri="{FF2B5EF4-FFF2-40B4-BE49-F238E27FC236}">
                  <a16:creationId xmlns:a16="http://schemas.microsoft.com/office/drawing/2014/main" id="{5AF97EAE-C2AF-4FBF-8A3E-6816D5E8C420}"/>
                </a:ext>
              </a:extLst>
            </p:cNvPr>
            <p:cNvGrpSpPr/>
            <p:nvPr/>
          </p:nvGrpSpPr>
          <p:grpSpPr>
            <a:xfrm>
              <a:off x="4150666" y="1001813"/>
              <a:ext cx="3237870" cy="615553"/>
              <a:chOff x="649514" y="1433467"/>
              <a:chExt cx="3295409" cy="629400"/>
            </a:xfrm>
          </p:grpSpPr>
          <p:sp>
            <p:nvSpPr>
              <p:cNvPr id="166" name="TextBox 165">
                <a:extLst>
                  <a:ext uri="{FF2B5EF4-FFF2-40B4-BE49-F238E27FC236}">
                    <a16:creationId xmlns:a16="http://schemas.microsoft.com/office/drawing/2014/main" id="{394A968F-4749-48C4-AFEC-68CBA3D979C6}"/>
                  </a:ext>
                </a:extLst>
              </p:cNvPr>
              <p:cNvSpPr txBox="1"/>
              <p:nvPr/>
            </p:nvSpPr>
            <p:spPr>
              <a:xfrm>
                <a:off x="1209673" y="1433467"/>
                <a:ext cx="2735250" cy="629400"/>
              </a:xfrm>
              <a:prstGeom prst="rect">
                <a:avLst/>
              </a:prstGeom>
              <a:noFill/>
            </p:spPr>
            <p:txBody>
              <a:bodyPr wrap="square" lIns="0" tIns="0" rIns="0" bIns="0" rtlCol="0" anchor="ctr">
                <a:spAutoFit/>
              </a:bodyPr>
              <a:lstStyle/>
              <a:p>
                <a:r>
                  <a:rPr lang="en-US" sz="2000" dirty="0"/>
                  <a:t>Female Genital Mutilation</a:t>
                </a:r>
              </a:p>
            </p:txBody>
          </p:sp>
          <p:sp>
            <p:nvSpPr>
              <p:cNvPr id="167" name="Freeform 1669">
                <a:extLst>
                  <a:ext uri="{FF2B5EF4-FFF2-40B4-BE49-F238E27FC236}">
                    <a16:creationId xmlns:a16="http://schemas.microsoft.com/office/drawing/2014/main" id="{897583B7-9B1B-492F-9D0A-65D29E501D26}"/>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68" name="Group 167">
              <a:extLst>
                <a:ext uri="{FF2B5EF4-FFF2-40B4-BE49-F238E27FC236}">
                  <a16:creationId xmlns:a16="http://schemas.microsoft.com/office/drawing/2014/main" id="{7DB7429D-0BE6-4BC3-A014-7BBF6554B6FA}"/>
                </a:ext>
              </a:extLst>
            </p:cNvPr>
            <p:cNvGrpSpPr/>
            <p:nvPr/>
          </p:nvGrpSpPr>
          <p:grpSpPr>
            <a:xfrm>
              <a:off x="4150665" y="1663471"/>
              <a:ext cx="2693520" cy="397702"/>
              <a:chOff x="649514" y="1544844"/>
              <a:chExt cx="2741386" cy="406648"/>
            </a:xfrm>
          </p:grpSpPr>
          <p:sp>
            <p:nvSpPr>
              <p:cNvPr id="169" name="TextBox 168">
                <a:extLst>
                  <a:ext uri="{FF2B5EF4-FFF2-40B4-BE49-F238E27FC236}">
                    <a16:creationId xmlns:a16="http://schemas.microsoft.com/office/drawing/2014/main" id="{EB7E3B94-0933-4F1C-BA96-B867CE14B588}"/>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Hostage Taking</a:t>
                </a:r>
              </a:p>
            </p:txBody>
          </p:sp>
          <p:sp>
            <p:nvSpPr>
              <p:cNvPr id="170" name="Freeform 1669">
                <a:extLst>
                  <a:ext uri="{FF2B5EF4-FFF2-40B4-BE49-F238E27FC236}">
                    <a16:creationId xmlns:a16="http://schemas.microsoft.com/office/drawing/2014/main" id="{1E25B0D6-5E64-4037-9359-5E698C8C3053}"/>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71" name="Group 170">
              <a:extLst>
                <a:ext uri="{FF2B5EF4-FFF2-40B4-BE49-F238E27FC236}">
                  <a16:creationId xmlns:a16="http://schemas.microsoft.com/office/drawing/2014/main" id="{8AB4AAAE-8A90-4025-9690-C08F06860C7D}"/>
                </a:ext>
              </a:extLst>
            </p:cNvPr>
            <p:cNvGrpSpPr/>
            <p:nvPr/>
          </p:nvGrpSpPr>
          <p:grpSpPr>
            <a:xfrm>
              <a:off x="4150665" y="2232227"/>
              <a:ext cx="2693520" cy="397702"/>
              <a:chOff x="649514" y="1544844"/>
              <a:chExt cx="2741386" cy="406648"/>
            </a:xfrm>
          </p:grpSpPr>
          <p:sp>
            <p:nvSpPr>
              <p:cNvPr id="172" name="TextBox 171">
                <a:extLst>
                  <a:ext uri="{FF2B5EF4-FFF2-40B4-BE49-F238E27FC236}">
                    <a16:creationId xmlns:a16="http://schemas.microsoft.com/office/drawing/2014/main" id="{1B306DC3-5E01-4F0A-BE6D-855FC8528772}"/>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Peonage</a:t>
                </a:r>
              </a:p>
            </p:txBody>
          </p:sp>
          <p:sp>
            <p:nvSpPr>
              <p:cNvPr id="173" name="Freeform 1669">
                <a:extLst>
                  <a:ext uri="{FF2B5EF4-FFF2-40B4-BE49-F238E27FC236}">
                    <a16:creationId xmlns:a16="http://schemas.microsoft.com/office/drawing/2014/main" id="{D4346061-C677-469B-BE9A-0D78AED653E3}"/>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74" name="Group 173">
              <a:extLst>
                <a:ext uri="{FF2B5EF4-FFF2-40B4-BE49-F238E27FC236}">
                  <a16:creationId xmlns:a16="http://schemas.microsoft.com/office/drawing/2014/main" id="{BE8D8FC4-A23C-4665-8866-5C8AED24D58E}"/>
                </a:ext>
              </a:extLst>
            </p:cNvPr>
            <p:cNvGrpSpPr/>
            <p:nvPr/>
          </p:nvGrpSpPr>
          <p:grpSpPr>
            <a:xfrm>
              <a:off x="4150665" y="2772310"/>
              <a:ext cx="3237865" cy="397702"/>
              <a:chOff x="649514" y="1544844"/>
              <a:chExt cx="3295404" cy="406648"/>
            </a:xfrm>
          </p:grpSpPr>
          <p:sp>
            <p:nvSpPr>
              <p:cNvPr id="175" name="TextBox 174">
                <a:extLst>
                  <a:ext uri="{FF2B5EF4-FFF2-40B4-BE49-F238E27FC236}">
                    <a16:creationId xmlns:a16="http://schemas.microsoft.com/office/drawing/2014/main" id="{CF9CFB30-ECB9-4464-BC7B-F75109823624}"/>
                  </a:ext>
                </a:extLst>
              </p:cNvPr>
              <p:cNvSpPr txBox="1"/>
              <p:nvPr/>
            </p:nvSpPr>
            <p:spPr>
              <a:xfrm>
                <a:off x="1209674" y="1590815"/>
                <a:ext cx="2735244" cy="314700"/>
              </a:xfrm>
              <a:prstGeom prst="rect">
                <a:avLst/>
              </a:prstGeom>
              <a:noFill/>
            </p:spPr>
            <p:txBody>
              <a:bodyPr wrap="square" lIns="0" tIns="0" rIns="0" bIns="0" rtlCol="0" anchor="ctr">
                <a:spAutoFit/>
              </a:bodyPr>
              <a:lstStyle/>
              <a:p>
                <a:r>
                  <a:rPr lang="en-US" sz="2000" dirty="0"/>
                  <a:t>Involuntary Servitude</a:t>
                </a:r>
              </a:p>
            </p:txBody>
          </p:sp>
          <p:sp>
            <p:nvSpPr>
              <p:cNvPr id="176" name="Freeform 1669">
                <a:extLst>
                  <a:ext uri="{FF2B5EF4-FFF2-40B4-BE49-F238E27FC236}">
                    <a16:creationId xmlns:a16="http://schemas.microsoft.com/office/drawing/2014/main" id="{75DBC385-DCB2-4332-B646-B340F3677751}"/>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77" name="Group 176">
              <a:extLst>
                <a:ext uri="{FF2B5EF4-FFF2-40B4-BE49-F238E27FC236}">
                  <a16:creationId xmlns:a16="http://schemas.microsoft.com/office/drawing/2014/main" id="{7F94C54E-2B71-4347-B2EF-19A395691035}"/>
                </a:ext>
              </a:extLst>
            </p:cNvPr>
            <p:cNvGrpSpPr/>
            <p:nvPr/>
          </p:nvGrpSpPr>
          <p:grpSpPr>
            <a:xfrm>
              <a:off x="4150664" y="3325039"/>
              <a:ext cx="2693520" cy="397702"/>
              <a:chOff x="649514" y="1544844"/>
              <a:chExt cx="2741386" cy="406648"/>
            </a:xfrm>
          </p:grpSpPr>
          <p:sp>
            <p:nvSpPr>
              <p:cNvPr id="178" name="TextBox 177">
                <a:extLst>
                  <a:ext uri="{FF2B5EF4-FFF2-40B4-BE49-F238E27FC236}">
                    <a16:creationId xmlns:a16="http://schemas.microsoft.com/office/drawing/2014/main" id="{AF805C45-BA8A-4243-92D8-8DFEEA98894A}"/>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Slave Trade</a:t>
                </a:r>
              </a:p>
            </p:txBody>
          </p:sp>
          <p:sp>
            <p:nvSpPr>
              <p:cNvPr id="179" name="Freeform 1669">
                <a:extLst>
                  <a:ext uri="{FF2B5EF4-FFF2-40B4-BE49-F238E27FC236}">
                    <a16:creationId xmlns:a16="http://schemas.microsoft.com/office/drawing/2014/main" id="{3CC32A66-5C37-45C4-AA92-62CAB51FF383}"/>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80" name="Group 179">
              <a:extLst>
                <a:ext uri="{FF2B5EF4-FFF2-40B4-BE49-F238E27FC236}">
                  <a16:creationId xmlns:a16="http://schemas.microsoft.com/office/drawing/2014/main" id="{16EA3BAF-BD8E-47C0-807F-4D0CF127198C}"/>
                </a:ext>
              </a:extLst>
            </p:cNvPr>
            <p:cNvGrpSpPr/>
            <p:nvPr/>
          </p:nvGrpSpPr>
          <p:grpSpPr>
            <a:xfrm>
              <a:off x="4150664" y="3893795"/>
              <a:ext cx="2693520" cy="397702"/>
              <a:chOff x="649514" y="1544844"/>
              <a:chExt cx="2741386" cy="406648"/>
            </a:xfrm>
          </p:grpSpPr>
          <p:sp>
            <p:nvSpPr>
              <p:cNvPr id="181" name="TextBox 180">
                <a:extLst>
                  <a:ext uri="{FF2B5EF4-FFF2-40B4-BE49-F238E27FC236}">
                    <a16:creationId xmlns:a16="http://schemas.microsoft.com/office/drawing/2014/main" id="{DCF24364-A3AB-4D7C-8182-46CF245DD877}"/>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Kidnapping</a:t>
                </a:r>
              </a:p>
            </p:txBody>
          </p:sp>
          <p:sp>
            <p:nvSpPr>
              <p:cNvPr id="182" name="Freeform 1669">
                <a:extLst>
                  <a:ext uri="{FF2B5EF4-FFF2-40B4-BE49-F238E27FC236}">
                    <a16:creationId xmlns:a16="http://schemas.microsoft.com/office/drawing/2014/main" id="{1B13851D-FDEE-447D-BFD7-B5F880BE6D46}"/>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83" name="Group 182">
              <a:extLst>
                <a:ext uri="{FF2B5EF4-FFF2-40B4-BE49-F238E27FC236}">
                  <a16:creationId xmlns:a16="http://schemas.microsoft.com/office/drawing/2014/main" id="{1C5A2012-DD37-4DCD-B383-0E8E89BF273D}"/>
                </a:ext>
              </a:extLst>
            </p:cNvPr>
            <p:cNvGrpSpPr/>
            <p:nvPr/>
          </p:nvGrpSpPr>
          <p:grpSpPr>
            <a:xfrm>
              <a:off x="4150664" y="4433877"/>
              <a:ext cx="3019512" cy="397702"/>
              <a:chOff x="649514" y="1544844"/>
              <a:chExt cx="3073171" cy="406648"/>
            </a:xfrm>
          </p:grpSpPr>
          <p:sp>
            <p:nvSpPr>
              <p:cNvPr id="184" name="TextBox 183">
                <a:extLst>
                  <a:ext uri="{FF2B5EF4-FFF2-40B4-BE49-F238E27FC236}">
                    <a16:creationId xmlns:a16="http://schemas.microsoft.com/office/drawing/2014/main" id="{DCE245A3-055C-4CC8-A19C-2E6D160B5291}"/>
                  </a:ext>
                </a:extLst>
              </p:cNvPr>
              <p:cNvSpPr txBox="1"/>
              <p:nvPr/>
            </p:nvSpPr>
            <p:spPr>
              <a:xfrm>
                <a:off x="1209674" y="1590815"/>
                <a:ext cx="2513011" cy="314700"/>
              </a:xfrm>
              <a:prstGeom prst="rect">
                <a:avLst/>
              </a:prstGeom>
              <a:noFill/>
            </p:spPr>
            <p:txBody>
              <a:bodyPr wrap="square" lIns="0" tIns="0" rIns="0" bIns="0" rtlCol="0" anchor="ctr">
                <a:spAutoFit/>
              </a:bodyPr>
              <a:lstStyle/>
              <a:p>
                <a:r>
                  <a:rPr lang="en-US" sz="2000" dirty="0"/>
                  <a:t>Abduction</a:t>
                </a:r>
              </a:p>
            </p:txBody>
          </p:sp>
          <p:sp>
            <p:nvSpPr>
              <p:cNvPr id="185" name="Freeform 1669">
                <a:extLst>
                  <a:ext uri="{FF2B5EF4-FFF2-40B4-BE49-F238E27FC236}">
                    <a16:creationId xmlns:a16="http://schemas.microsoft.com/office/drawing/2014/main" id="{FFB15A1A-9AAC-4677-834F-A90FF159F095}"/>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86" name="Group 185">
              <a:extLst>
                <a:ext uri="{FF2B5EF4-FFF2-40B4-BE49-F238E27FC236}">
                  <a16:creationId xmlns:a16="http://schemas.microsoft.com/office/drawing/2014/main" id="{6A538F98-B8AC-4E7B-96AA-7C95AB4B903D}"/>
                </a:ext>
              </a:extLst>
            </p:cNvPr>
            <p:cNvGrpSpPr/>
            <p:nvPr/>
          </p:nvGrpSpPr>
          <p:grpSpPr>
            <a:xfrm>
              <a:off x="4150663" y="4877681"/>
              <a:ext cx="3237859" cy="615553"/>
              <a:chOff x="649514" y="1433466"/>
              <a:chExt cx="3295398" cy="629399"/>
            </a:xfrm>
          </p:grpSpPr>
          <p:sp>
            <p:nvSpPr>
              <p:cNvPr id="187" name="TextBox 186">
                <a:extLst>
                  <a:ext uri="{FF2B5EF4-FFF2-40B4-BE49-F238E27FC236}">
                    <a16:creationId xmlns:a16="http://schemas.microsoft.com/office/drawing/2014/main" id="{044FAFD2-8E73-440B-B738-B0FE7B0A442F}"/>
                  </a:ext>
                </a:extLst>
              </p:cNvPr>
              <p:cNvSpPr txBox="1"/>
              <p:nvPr/>
            </p:nvSpPr>
            <p:spPr>
              <a:xfrm>
                <a:off x="1209674" y="1433466"/>
                <a:ext cx="2735238" cy="629399"/>
              </a:xfrm>
              <a:prstGeom prst="rect">
                <a:avLst/>
              </a:prstGeom>
              <a:noFill/>
            </p:spPr>
            <p:txBody>
              <a:bodyPr wrap="square" lIns="0" tIns="0" rIns="0" bIns="0" rtlCol="0" anchor="ctr">
                <a:spAutoFit/>
              </a:bodyPr>
              <a:lstStyle/>
              <a:p>
                <a:r>
                  <a:rPr lang="en-US" sz="2000" dirty="0"/>
                  <a:t>Unlawful Criminal Restraint</a:t>
                </a:r>
              </a:p>
            </p:txBody>
          </p:sp>
          <p:sp>
            <p:nvSpPr>
              <p:cNvPr id="188" name="Freeform 1669">
                <a:extLst>
                  <a:ext uri="{FF2B5EF4-FFF2-40B4-BE49-F238E27FC236}">
                    <a16:creationId xmlns:a16="http://schemas.microsoft.com/office/drawing/2014/main" id="{A4AD83F9-981D-4A53-84B3-6271911D1965}"/>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89" name="Group 188">
              <a:extLst>
                <a:ext uri="{FF2B5EF4-FFF2-40B4-BE49-F238E27FC236}">
                  <a16:creationId xmlns:a16="http://schemas.microsoft.com/office/drawing/2014/main" id="{F3C11FEE-1724-48B3-8B91-78F2D6D38CDF}"/>
                </a:ext>
              </a:extLst>
            </p:cNvPr>
            <p:cNvGrpSpPr/>
            <p:nvPr/>
          </p:nvGrpSpPr>
          <p:grpSpPr>
            <a:xfrm>
              <a:off x="4150663" y="5555363"/>
              <a:ext cx="3019512" cy="397702"/>
              <a:chOff x="649514" y="1544844"/>
              <a:chExt cx="3073171" cy="406648"/>
            </a:xfrm>
          </p:grpSpPr>
          <p:sp>
            <p:nvSpPr>
              <p:cNvPr id="190" name="TextBox 189">
                <a:extLst>
                  <a:ext uri="{FF2B5EF4-FFF2-40B4-BE49-F238E27FC236}">
                    <a16:creationId xmlns:a16="http://schemas.microsoft.com/office/drawing/2014/main" id="{15F99F98-77E6-49B9-B75D-26522318377C}"/>
                  </a:ext>
                </a:extLst>
              </p:cNvPr>
              <p:cNvSpPr txBox="1"/>
              <p:nvPr/>
            </p:nvSpPr>
            <p:spPr>
              <a:xfrm>
                <a:off x="1209674" y="1590816"/>
                <a:ext cx="2513011" cy="314700"/>
              </a:xfrm>
              <a:prstGeom prst="rect">
                <a:avLst/>
              </a:prstGeom>
              <a:noFill/>
            </p:spPr>
            <p:txBody>
              <a:bodyPr wrap="square" lIns="0" tIns="0" rIns="0" bIns="0" rtlCol="0" anchor="ctr">
                <a:spAutoFit/>
              </a:bodyPr>
              <a:lstStyle/>
              <a:p>
                <a:r>
                  <a:rPr lang="en-US" sz="2000" dirty="0"/>
                  <a:t>False Imprisonment</a:t>
                </a:r>
              </a:p>
            </p:txBody>
          </p:sp>
          <p:sp>
            <p:nvSpPr>
              <p:cNvPr id="191" name="Freeform 1669">
                <a:extLst>
                  <a:ext uri="{FF2B5EF4-FFF2-40B4-BE49-F238E27FC236}">
                    <a16:creationId xmlns:a16="http://schemas.microsoft.com/office/drawing/2014/main" id="{2B134C21-D64E-4054-BD0D-62346F0172C9}"/>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92" name="Group 191">
              <a:extLst>
                <a:ext uri="{FF2B5EF4-FFF2-40B4-BE49-F238E27FC236}">
                  <a16:creationId xmlns:a16="http://schemas.microsoft.com/office/drawing/2014/main" id="{BA15EA12-7107-4565-8645-5702E64A9A79}"/>
                </a:ext>
              </a:extLst>
            </p:cNvPr>
            <p:cNvGrpSpPr/>
            <p:nvPr/>
          </p:nvGrpSpPr>
          <p:grpSpPr>
            <a:xfrm>
              <a:off x="7937564" y="1123765"/>
              <a:ext cx="2693520" cy="397702"/>
              <a:chOff x="649514" y="1544844"/>
              <a:chExt cx="2741386" cy="406648"/>
            </a:xfrm>
          </p:grpSpPr>
          <p:sp>
            <p:nvSpPr>
              <p:cNvPr id="193" name="TextBox 192">
                <a:extLst>
                  <a:ext uri="{FF2B5EF4-FFF2-40B4-BE49-F238E27FC236}">
                    <a16:creationId xmlns:a16="http://schemas.microsoft.com/office/drawing/2014/main" id="{FE40A3EA-23CA-4EEB-A912-9A74084FD95A}"/>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Blackmail</a:t>
                </a:r>
              </a:p>
            </p:txBody>
          </p:sp>
          <p:sp>
            <p:nvSpPr>
              <p:cNvPr id="194" name="Freeform 1669">
                <a:extLst>
                  <a:ext uri="{FF2B5EF4-FFF2-40B4-BE49-F238E27FC236}">
                    <a16:creationId xmlns:a16="http://schemas.microsoft.com/office/drawing/2014/main" id="{5204509E-BA40-46E3-915A-44AA804ABD0B}"/>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95" name="Group 194">
              <a:extLst>
                <a:ext uri="{FF2B5EF4-FFF2-40B4-BE49-F238E27FC236}">
                  <a16:creationId xmlns:a16="http://schemas.microsoft.com/office/drawing/2014/main" id="{1322638C-5D56-462E-9FF3-360B22654064}"/>
                </a:ext>
              </a:extLst>
            </p:cNvPr>
            <p:cNvGrpSpPr/>
            <p:nvPr/>
          </p:nvGrpSpPr>
          <p:grpSpPr>
            <a:xfrm>
              <a:off x="7937563" y="1676495"/>
              <a:ext cx="2693520" cy="397702"/>
              <a:chOff x="649514" y="1544844"/>
              <a:chExt cx="2741386" cy="406648"/>
            </a:xfrm>
          </p:grpSpPr>
          <p:sp>
            <p:nvSpPr>
              <p:cNvPr id="196" name="TextBox 195">
                <a:extLst>
                  <a:ext uri="{FF2B5EF4-FFF2-40B4-BE49-F238E27FC236}">
                    <a16:creationId xmlns:a16="http://schemas.microsoft.com/office/drawing/2014/main" id="{C58503CE-32EE-4537-BB5B-8F957FCEA33E}"/>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Extortion</a:t>
                </a:r>
              </a:p>
            </p:txBody>
          </p:sp>
          <p:sp>
            <p:nvSpPr>
              <p:cNvPr id="197" name="Freeform 1669">
                <a:extLst>
                  <a:ext uri="{FF2B5EF4-FFF2-40B4-BE49-F238E27FC236}">
                    <a16:creationId xmlns:a16="http://schemas.microsoft.com/office/drawing/2014/main" id="{01FC8B85-7EFA-4CC3-A265-0B8C63DEA264}"/>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198" name="Group 197">
              <a:extLst>
                <a:ext uri="{FF2B5EF4-FFF2-40B4-BE49-F238E27FC236}">
                  <a16:creationId xmlns:a16="http://schemas.microsoft.com/office/drawing/2014/main" id="{29D5614B-E22E-42F8-BF17-74DCC3B24CFB}"/>
                </a:ext>
              </a:extLst>
            </p:cNvPr>
            <p:cNvGrpSpPr/>
            <p:nvPr/>
          </p:nvGrpSpPr>
          <p:grpSpPr>
            <a:xfrm>
              <a:off x="7937563" y="2245251"/>
              <a:ext cx="2693520" cy="397702"/>
              <a:chOff x="649514" y="1544844"/>
              <a:chExt cx="2741386" cy="406648"/>
            </a:xfrm>
          </p:grpSpPr>
          <p:sp>
            <p:nvSpPr>
              <p:cNvPr id="199" name="TextBox 198">
                <a:extLst>
                  <a:ext uri="{FF2B5EF4-FFF2-40B4-BE49-F238E27FC236}">
                    <a16:creationId xmlns:a16="http://schemas.microsoft.com/office/drawing/2014/main" id="{BAC88E79-E5A5-4310-8DE4-67D07B39E303}"/>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Manslaughter</a:t>
                </a:r>
              </a:p>
            </p:txBody>
          </p:sp>
          <p:sp>
            <p:nvSpPr>
              <p:cNvPr id="200" name="Freeform 1669">
                <a:extLst>
                  <a:ext uri="{FF2B5EF4-FFF2-40B4-BE49-F238E27FC236}">
                    <a16:creationId xmlns:a16="http://schemas.microsoft.com/office/drawing/2014/main" id="{B8C58311-AFBF-4974-993E-D600B1F0C7CF}"/>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201" name="Group 200">
              <a:extLst>
                <a:ext uri="{FF2B5EF4-FFF2-40B4-BE49-F238E27FC236}">
                  <a16:creationId xmlns:a16="http://schemas.microsoft.com/office/drawing/2014/main" id="{965467CE-233A-477A-90F9-4EF832C61412}"/>
                </a:ext>
              </a:extLst>
            </p:cNvPr>
            <p:cNvGrpSpPr/>
            <p:nvPr/>
          </p:nvGrpSpPr>
          <p:grpSpPr>
            <a:xfrm>
              <a:off x="7937563" y="2785333"/>
              <a:ext cx="2693520" cy="397702"/>
              <a:chOff x="649514" y="1544844"/>
              <a:chExt cx="2741386" cy="406648"/>
            </a:xfrm>
          </p:grpSpPr>
          <p:sp>
            <p:nvSpPr>
              <p:cNvPr id="202" name="TextBox 201">
                <a:extLst>
                  <a:ext uri="{FF2B5EF4-FFF2-40B4-BE49-F238E27FC236}">
                    <a16:creationId xmlns:a16="http://schemas.microsoft.com/office/drawing/2014/main" id="{944A348B-A37E-49AF-93FE-D543230F8069}"/>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Murder</a:t>
                </a:r>
              </a:p>
            </p:txBody>
          </p:sp>
          <p:sp>
            <p:nvSpPr>
              <p:cNvPr id="203" name="Freeform 1669">
                <a:extLst>
                  <a:ext uri="{FF2B5EF4-FFF2-40B4-BE49-F238E27FC236}">
                    <a16:creationId xmlns:a16="http://schemas.microsoft.com/office/drawing/2014/main" id="{A9C45E48-C621-46C4-A514-97B9CA29F833}"/>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204" name="Group 203">
              <a:extLst>
                <a:ext uri="{FF2B5EF4-FFF2-40B4-BE49-F238E27FC236}">
                  <a16:creationId xmlns:a16="http://schemas.microsoft.com/office/drawing/2014/main" id="{E0246B89-ACBC-4A85-826B-FA89F91C50FD}"/>
                </a:ext>
              </a:extLst>
            </p:cNvPr>
            <p:cNvGrpSpPr/>
            <p:nvPr/>
          </p:nvGrpSpPr>
          <p:grpSpPr>
            <a:xfrm>
              <a:off x="7937562" y="3338063"/>
              <a:ext cx="2693520" cy="397702"/>
              <a:chOff x="649514" y="1544844"/>
              <a:chExt cx="2741386" cy="406648"/>
            </a:xfrm>
          </p:grpSpPr>
          <p:sp>
            <p:nvSpPr>
              <p:cNvPr id="205" name="TextBox 204">
                <a:extLst>
                  <a:ext uri="{FF2B5EF4-FFF2-40B4-BE49-F238E27FC236}">
                    <a16:creationId xmlns:a16="http://schemas.microsoft.com/office/drawing/2014/main" id="{82F4BB7B-C1B7-4A36-801A-6BAF004FDB02}"/>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Stalking</a:t>
                </a:r>
              </a:p>
            </p:txBody>
          </p:sp>
          <p:sp>
            <p:nvSpPr>
              <p:cNvPr id="206" name="Freeform 1669">
                <a:extLst>
                  <a:ext uri="{FF2B5EF4-FFF2-40B4-BE49-F238E27FC236}">
                    <a16:creationId xmlns:a16="http://schemas.microsoft.com/office/drawing/2014/main" id="{CED19876-6FC6-4270-B439-5C7739C08435}"/>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207" name="Group 206">
              <a:extLst>
                <a:ext uri="{FF2B5EF4-FFF2-40B4-BE49-F238E27FC236}">
                  <a16:creationId xmlns:a16="http://schemas.microsoft.com/office/drawing/2014/main" id="{B8692DE9-D6B9-49B9-BD90-848A90A582D6}"/>
                </a:ext>
              </a:extLst>
            </p:cNvPr>
            <p:cNvGrpSpPr/>
            <p:nvPr/>
          </p:nvGrpSpPr>
          <p:grpSpPr>
            <a:xfrm>
              <a:off x="7937562" y="3797896"/>
              <a:ext cx="2693520" cy="615553"/>
              <a:chOff x="649514" y="1433469"/>
              <a:chExt cx="2741386" cy="629399"/>
            </a:xfrm>
          </p:grpSpPr>
          <p:sp>
            <p:nvSpPr>
              <p:cNvPr id="208" name="TextBox 207">
                <a:extLst>
                  <a:ext uri="{FF2B5EF4-FFF2-40B4-BE49-F238E27FC236}">
                    <a16:creationId xmlns:a16="http://schemas.microsoft.com/office/drawing/2014/main" id="{FFE2EFFD-0BB1-4E66-AFEF-1A510B95D483}"/>
                  </a:ext>
                </a:extLst>
              </p:cNvPr>
              <p:cNvSpPr txBox="1"/>
              <p:nvPr/>
            </p:nvSpPr>
            <p:spPr>
              <a:xfrm>
                <a:off x="1209675" y="1433469"/>
                <a:ext cx="2181225" cy="629399"/>
              </a:xfrm>
              <a:prstGeom prst="rect">
                <a:avLst/>
              </a:prstGeom>
              <a:noFill/>
            </p:spPr>
            <p:txBody>
              <a:bodyPr wrap="square" lIns="0" tIns="0" rIns="0" bIns="0" rtlCol="0" anchor="ctr">
                <a:spAutoFit/>
              </a:bodyPr>
              <a:lstStyle/>
              <a:p>
                <a:r>
                  <a:rPr lang="en-US" sz="2000" dirty="0"/>
                  <a:t>Fraud in Foreign Labor Contracting</a:t>
                </a:r>
              </a:p>
            </p:txBody>
          </p:sp>
          <p:sp>
            <p:nvSpPr>
              <p:cNvPr id="209" name="Freeform 1669">
                <a:extLst>
                  <a:ext uri="{FF2B5EF4-FFF2-40B4-BE49-F238E27FC236}">
                    <a16:creationId xmlns:a16="http://schemas.microsoft.com/office/drawing/2014/main" id="{6EB97A54-57F4-481F-A221-A1F0B8A2F404}"/>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213" name="Group 212">
              <a:extLst>
                <a:ext uri="{FF2B5EF4-FFF2-40B4-BE49-F238E27FC236}">
                  <a16:creationId xmlns:a16="http://schemas.microsoft.com/office/drawing/2014/main" id="{1D8BF45B-1F55-4F03-A0DC-EB1583E8CC1B}"/>
                </a:ext>
              </a:extLst>
            </p:cNvPr>
            <p:cNvGrpSpPr/>
            <p:nvPr/>
          </p:nvGrpSpPr>
          <p:grpSpPr>
            <a:xfrm>
              <a:off x="7937562" y="4982654"/>
              <a:ext cx="2693520" cy="397702"/>
              <a:chOff x="649514" y="1544844"/>
              <a:chExt cx="2741386" cy="406648"/>
            </a:xfrm>
          </p:grpSpPr>
          <p:sp>
            <p:nvSpPr>
              <p:cNvPr id="214" name="TextBox 213">
                <a:extLst>
                  <a:ext uri="{FF2B5EF4-FFF2-40B4-BE49-F238E27FC236}">
                    <a16:creationId xmlns:a16="http://schemas.microsoft.com/office/drawing/2014/main" id="{4D47F8AB-2F3A-4260-AB82-716E6AACD245}"/>
                  </a:ext>
                </a:extLst>
              </p:cNvPr>
              <p:cNvSpPr txBox="1"/>
              <p:nvPr/>
            </p:nvSpPr>
            <p:spPr>
              <a:xfrm>
                <a:off x="1209675" y="1590816"/>
                <a:ext cx="2181225" cy="314700"/>
              </a:xfrm>
              <a:prstGeom prst="rect">
                <a:avLst/>
              </a:prstGeom>
              <a:noFill/>
            </p:spPr>
            <p:txBody>
              <a:bodyPr wrap="square" lIns="0" tIns="0" rIns="0" bIns="0" rtlCol="0" anchor="ctr">
                <a:spAutoFit/>
              </a:bodyPr>
              <a:lstStyle/>
              <a:p>
                <a:r>
                  <a:rPr lang="en-US" sz="2000" dirty="0"/>
                  <a:t>Witness Tampering</a:t>
                </a:r>
              </a:p>
            </p:txBody>
          </p:sp>
          <p:sp>
            <p:nvSpPr>
              <p:cNvPr id="215" name="Freeform 1669">
                <a:extLst>
                  <a:ext uri="{FF2B5EF4-FFF2-40B4-BE49-F238E27FC236}">
                    <a16:creationId xmlns:a16="http://schemas.microsoft.com/office/drawing/2014/main" id="{EA0A4073-E35E-4D8F-8955-5C3ED8DE4423}"/>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219" name="Group 218">
              <a:extLst>
                <a:ext uri="{FF2B5EF4-FFF2-40B4-BE49-F238E27FC236}">
                  <a16:creationId xmlns:a16="http://schemas.microsoft.com/office/drawing/2014/main" id="{2E625582-30A0-484E-BE82-AF31BB3F8227}"/>
                </a:ext>
              </a:extLst>
            </p:cNvPr>
            <p:cNvGrpSpPr/>
            <p:nvPr/>
          </p:nvGrpSpPr>
          <p:grpSpPr>
            <a:xfrm>
              <a:off x="363762" y="6094285"/>
              <a:ext cx="3019512" cy="397702"/>
              <a:chOff x="649514" y="1544844"/>
              <a:chExt cx="3073171" cy="406648"/>
            </a:xfrm>
          </p:grpSpPr>
          <p:sp>
            <p:nvSpPr>
              <p:cNvPr id="220" name="TextBox 219">
                <a:extLst>
                  <a:ext uri="{FF2B5EF4-FFF2-40B4-BE49-F238E27FC236}">
                    <a16:creationId xmlns:a16="http://schemas.microsoft.com/office/drawing/2014/main" id="{2768F3F6-36F7-48D5-9F86-E5F98588BADA}"/>
                  </a:ext>
                </a:extLst>
              </p:cNvPr>
              <p:cNvSpPr txBox="1"/>
              <p:nvPr/>
            </p:nvSpPr>
            <p:spPr>
              <a:xfrm>
                <a:off x="1209674" y="1590816"/>
                <a:ext cx="2513011" cy="314700"/>
              </a:xfrm>
              <a:prstGeom prst="rect">
                <a:avLst/>
              </a:prstGeom>
              <a:noFill/>
            </p:spPr>
            <p:txBody>
              <a:bodyPr wrap="square" lIns="0" tIns="0" rIns="0" bIns="0" rtlCol="0" anchor="ctr">
                <a:spAutoFit/>
              </a:bodyPr>
              <a:lstStyle/>
              <a:p>
                <a:r>
                  <a:rPr lang="en-US" sz="2000" dirty="0"/>
                  <a:t>Perjury</a:t>
                </a:r>
              </a:p>
            </p:txBody>
          </p:sp>
          <p:sp>
            <p:nvSpPr>
              <p:cNvPr id="221" name="Freeform 1669">
                <a:extLst>
                  <a:ext uri="{FF2B5EF4-FFF2-40B4-BE49-F238E27FC236}">
                    <a16:creationId xmlns:a16="http://schemas.microsoft.com/office/drawing/2014/main" id="{CE1032A9-DE59-4957-ABBE-19583C508978}"/>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nvGrpSpPr>
            <p:cNvPr id="222" name="Group 221">
              <a:extLst>
                <a:ext uri="{FF2B5EF4-FFF2-40B4-BE49-F238E27FC236}">
                  <a16:creationId xmlns:a16="http://schemas.microsoft.com/office/drawing/2014/main" id="{388B407E-32F1-4952-B058-65878E23AA3B}"/>
                </a:ext>
              </a:extLst>
            </p:cNvPr>
            <p:cNvGrpSpPr/>
            <p:nvPr/>
          </p:nvGrpSpPr>
          <p:grpSpPr>
            <a:xfrm>
              <a:off x="4150663" y="6094286"/>
              <a:ext cx="6115125" cy="397702"/>
              <a:chOff x="649514" y="1544844"/>
              <a:chExt cx="6223795" cy="406648"/>
            </a:xfrm>
          </p:grpSpPr>
          <p:sp>
            <p:nvSpPr>
              <p:cNvPr id="223" name="TextBox 222">
                <a:extLst>
                  <a:ext uri="{FF2B5EF4-FFF2-40B4-BE49-F238E27FC236}">
                    <a16:creationId xmlns:a16="http://schemas.microsoft.com/office/drawing/2014/main" id="{6FB591D7-08A3-4881-934A-ACCE0035F70F}"/>
                  </a:ext>
                </a:extLst>
              </p:cNvPr>
              <p:cNvSpPr txBox="1"/>
              <p:nvPr/>
            </p:nvSpPr>
            <p:spPr>
              <a:xfrm>
                <a:off x="1209674" y="1569737"/>
                <a:ext cx="5663635" cy="356856"/>
              </a:xfrm>
              <a:prstGeom prst="rect">
                <a:avLst/>
              </a:prstGeom>
              <a:noFill/>
            </p:spPr>
            <p:txBody>
              <a:bodyPr wrap="square" lIns="0" tIns="0" rIns="0" bIns="0" rtlCol="0" anchor="ctr">
                <a:spAutoFit/>
              </a:bodyPr>
              <a:lstStyle/>
              <a:p>
                <a:pPr>
                  <a:lnSpc>
                    <a:spcPct val="80000"/>
                  </a:lnSpc>
                  <a:spcBef>
                    <a:spcPct val="0"/>
                  </a:spcBef>
                  <a:spcAft>
                    <a:spcPts val="1500"/>
                  </a:spcAft>
                </a:pPr>
                <a:r>
                  <a:rPr lang="en-US" sz="1400" dirty="0"/>
                  <a:t>Or attempt, conspiracy, or solicitation to commit any of the above mentioned crimes</a:t>
                </a:r>
              </a:p>
            </p:txBody>
          </p:sp>
          <p:sp>
            <p:nvSpPr>
              <p:cNvPr id="224" name="Freeform 1669">
                <a:extLst>
                  <a:ext uri="{FF2B5EF4-FFF2-40B4-BE49-F238E27FC236}">
                    <a16:creationId xmlns:a16="http://schemas.microsoft.com/office/drawing/2014/main" id="{3CA36FC5-BB56-4889-A454-44FCEBB33E25}"/>
                  </a:ext>
                </a:extLst>
              </p:cNvPr>
              <p:cNvSpPr>
                <a:spLocks noEditPoints="1"/>
              </p:cNvSpPr>
              <p:nvPr/>
            </p:nvSpPr>
            <p:spPr bwMode="auto">
              <a:xfrm>
                <a:off x="649514" y="1544844"/>
                <a:ext cx="406648" cy="406648"/>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2000"/>
              </a:p>
            </p:txBody>
          </p:sp>
        </p:grpSp>
      </p:grpSp>
      <p:sp>
        <p:nvSpPr>
          <p:cNvPr id="225" name="Title 6">
            <a:extLst>
              <a:ext uri="{FF2B5EF4-FFF2-40B4-BE49-F238E27FC236}">
                <a16:creationId xmlns:a16="http://schemas.microsoft.com/office/drawing/2014/main" id="{5A5CA56A-8185-4FE9-9E0E-12C49BE5EACE}"/>
              </a:ext>
            </a:extLst>
          </p:cNvPr>
          <p:cNvSpPr>
            <a:spLocks noGrp="1"/>
          </p:cNvSpPr>
          <p:nvPr>
            <p:ph type="title"/>
          </p:nvPr>
        </p:nvSpPr>
        <p:spPr>
          <a:xfrm>
            <a:off x="432000" y="432000"/>
            <a:ext cx="10143235" cy="432000"/>
          </a:xfrm>
        </p:spPr>
        <p:txBody>
          <a:bodyPr/>
          <a:lstStyle/>
          <a:p>
            <a:r>
              <a:rPr lang="en-US" b="1" dirty="0"/>
              <a:t>Enumerated Crimes or Similar Activity under the U visa Statute</a:t>
            </a:r>
          </a:p>
        </p:txBody>
      </p:sp>
    </p:spTree>
    <p:extLst>
      <p:ext uri="{BB962C8B-B14F-4D97-AF65-F5344CB8AC3E}">
        <p14:creationId xmlns:p14="http://schemas.microsoft.com/office/powerpoint/2010/main" val="40943259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4EBAB-B8E6-FAD4-B126-EE28A2784A3B}"/>
              </a:ext>
            </a:extLst>
          </p:cNvPr>
          <p:cNvSpPr>
            <a:spLocks noGrp="1"/>
          </p:cNvSpPr>
          <p:nvPr>
            <p:ph idx="1"/>
          </p:nvPr>
        </p:nvSpPr>
        <p:spPr>
          <a:xfrm>
            <a:off x="457200" y="2290500"/>
            <a:ext cx="10143235" cy="2277000"/>
          </a:xfrm>
        </p:spPr>
        <p:txBody>
          <a:bodyPr/>
          <a:lstStyle/>
          <a:p>
            <a:pPr marL="0" indent="0" algn="ctr">
              <a:buNone/>
            </a:pPr>
            <a:r>
              <a:rPr lang="en-US" sz="5400" b="1" dirty="0"/>
              <a:t>Will the police call ICE if I contact them to report a crime </a:t>
            </a:r>
          </a:p>
          <a:p>
            <a:pPr marL="0" indent="0" algn="ctr">
              <a:buNone/>
            </a:pPr>
            <a:r>
              <a:rPr lang="en-US" sz="5400" b="1" dirty="0"/>
              <a:t>against me?</a:t>
            </a:r>
          </a:p>
        </p:txBody>
      </p:sp>
    </p:spTree>
    <p:extLst>
      <p:ext uri="{BB962C8B-B14F-4D97-AF65-F5344CB8AC3E}">
        <p14:creationId xmlns:p14="http://schemas.microsoft.com/office/powerpoint/2010/main" val="1576591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rapezoid 51">
            <a:extLst>
              <a:ext uri="{FF2B5EF4-FFF2-40B4-BE49-F238E27FC236}">
                <a16:creationId xmlns:a16="http://schemas.microsoft.com/office/drawing/2014/main" id="{B05BBE12-6453-4B0D-95AD-E743A2EC5464}"/>
              </a:ext>
            </a:extLst>
          </p:cNvPr>
          <p:cNvSpPr/>
          <p:nvPr/>
        </p:nvSpPr>
        <p:spPr>
          <a:xfrm>
            <a:off x="1546917" y="1724518"/>
            <a:ext cx="1181249" cy="255665"/>
          </a:xfrm>
          <a:prstGeom prst="trapezoid">
            <a:avLst>
              <a:gd name="adj" fmla="val 4699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rapezoid 50">
            <a:extLst>
              <a:ext uri="{FF2B5EF4-FFF2-40B4-BE49-F238E27FC236}">
                <a16:creationId xmlns:a16="http://schemas.microsoft.com/office/drawing/2014/main" id="{A36793C0-5F6D-4E53-919F-1EAB3D2B88C6}"/>
              </a:ext>
            </a:extLst>
          </p:cNvPr>
          <p:cNvSpPr/>
          <p:nvPr/>
        </p:nvSpPr>
        <p:spPr>
          <a:xfrm>
            <a:off x="8447326" y="1724518"/>
            <a:ext cx="1181249" cy="255665"/>
          </a:xfrm>
          <a:prstGeom prst="trapezoid">
            <a:avLst>
              <a:gd name="adj" fmla="val 4699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apezoid 26">
            <a:extLst>
              <a:ext uri="{FF2B5EF4-FFF2-40B4-BE49-F238E27FC236}">
                <a16:creationId xmlns:a16="http://schemas.microsoft.com/office/drawing/2014/main" id="{939E70F6-43E6-4310-9A59-934367112289}"/>
              </a:ext>
            </a:extLst>
          </p:cNvPr>
          <p:cNvSpPr/>
          <p:nvPr/>
        </p:nvSpPr>
        <p:spPr>
          <a:xfrm>
            <a:off x="4996035" y="1115936"/>
            <a:ext cx="1181249" cy="255665"/>
          </a:xfrm>
          <a:prstGeom prst="trapezoid">
            <a:avLst>
              <a:gd name="adj" fmla="val 46991"/>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3C2F42-802D-4E68-A55F-C3305C09F00F}"/>
              </a:ext>
            </a:extLst>
          </p:cNvPr>
          <p:cNvSpPr/>
          <p:nvPr/>
        </p:nvSpPr>
        <p:spPr>
          <a:xfrm>
            <a:off x="453771" y="1940766"/>
            <a:ext cx="10267950" cy="353325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E2FB41F-E0BD-465E-813E-4FEABA2CDBD2}"/>
              </a:ext>
            </a:extLst>
          </p:cNvPr>
          <p:cNvSpPr/>
          <p:nvPr/>
        </p:nvSpPr>
        <p:spPr>
          <a:xfrm>
            <a:off x="3821311" y="1371600"/>
            <a:ext cx="3532871" cy="4621135"/>
          </a:xfrm>
          <a:prstGeom prst="rect">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EF96FBEC-3B12-4201-9482-76DE7090BCC4}"/>
              </a:ext>
            </a:extLst>
          </p:cNvPr>
          <p:cNvSpPr txBox="1"/>
          <p:nvPr/>
        </p:nvSpPr>
        <p:spPr>
          <a:xfrm>
            <a:off x="862599" y="2750882"/>
            <a:ext cx="2595163" cy="1677003"/>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2000" dirty="0">
                <a:solidFill>
                  <a:schemeClr val="bg1"/>
                </a:solidFill>
              </a:rPr>
              <a:t>Right to access police protection </a:t>
            </a:r>
          </a:p>
          <a:p>
            <a:pPr marL="285750" indent="-285750">
              <a:buFont typeface="Arial" panose="020B0604020202020204" pitchFamily="34" charset="0"/>
              <a:buChar char="•"/>
            </a:pPr>
            <a:r>
              <a:rPr lang="en-US" sz="2000" dirty="0">
                <a:solidFill>
                  <a:schemeClr val="bg1"/>
                </a:solidFill>
              </a:rPr>
              <a:t>Should be advised of rights in own language</a:t>
            </a:r>
          </a:p>
          <a:p>
            <a:pPr marL="285750" indent="-285750">
              <a:buFont typeface="Arial" panose="020B0604020202020204" pitchFamily="34" charset="0"/>
              <a:buChar char="•"/>
            </a:pPr>
            <a:r>
              <a:rPr lang="en-US" sz="2000" dirty="0">
                <a:solidFill>
                  <a:schemeClr val="bg1"/>
                </a:solidFill>
              </a:rPr>
              <a:t>Should not be asked about status  </a:t>
            </a:r>
          </a:p>
        </p:txBody>
      </p:sp>
      <p:sp>
        <p:nvSpPr>
          <p:cNvPr id="47" name="TextBox 46">
            <a:extLst>
              <a:ext uri="{FF2B5EF4-FFF2-40B4-BE49-F238E27FC236}">
                <a16:creationId xmlns:a16="http://schemas.microsoft.com/office/drawing/2014/main" id="{DC95A5E6-AE3A-466A-8E70-A0F14EFA0A44}"/>
              </a:ext>
            </a:extLst>
          </p:cNvPr>
          <p:cNvSpPr txBox="1"/>
          <p:nvPr/>
        </p:nvSpPr>
        <p:spPr>
          <a:xfrm>
            <a:off x="4100179" y="2084355"/>
            <a:ext cx="2975136" cy="2236004"/>
          </a:xfrm>
          <a:prstGeom prst="rect">
            <a:avLst/>
          </a:prstGeom>
          <a:noFill/>
        </p:spPr>
        <p:txBody>
          <a:bodyPr wrap="square" lIns="0" tIns="0" rIns="0" bIns="0" rtlCol="0">
            <a:spAutoFit/>
          </a:bodyPr>
          <a:lstStyle/>
          <a:p>
            <a:pPr algn="ctr"/>
            <a:r>
              <a:rPr lang="en-US" sz="2000" dirty="0">
                <a:solidFill>
                  <a:schemeClr val="bg1"/>
                </a:solidFill>
              </a:rPr>
              <a:t>All persons, regardless of their immigration or citizenship status, have the right:</a:t>
            </a:r>
          </a:p>
          <a:p>
            <a:pPr marL="285750" indent="-285750">
              <a:buFont typeface="Arial" panose="020B0604020202020204" pitchFamily="34" charset="0"/>
              <a:buChar char="•"/>
            </a:pPr>
            <a:r>
              <a:rPr lang="en-US" sz="2000" dirty="0">
                <a:solidFill>
                  <a:schemeClr val="bg1"/>
                </a:solidFill>
              </a:rPr>
              <a:t>To access the courts for protective orders</a:t>
            </a:r>
          </a:p>
          <a:p>
            <a:pPr marL="285750" indent="-285750">
              <a:buFont typeface="Arial" panose="020B0604020202020204" pitchFamily="34" charset="0"/>
              <a:buChar char="•"/>
            </a:pPr>
            <a:r>
              <a:rPr lang="en-US" sz="2000" dirty="0">
                <a:solidFill>
                  <a:schemeClr val="bg1"/>
                </a:solidFill>
              </a:rPr>
              <a:t>To seek custody</a:t>
            </a:r>
          </a:p>
          <a:p>
            <a:pPr marL="285750" indent="-285750">
              <a:buFont typeface="Arial" panose="020B0604020202020204" pitchFamily="34" charset="0"/>
              <a:buChar char="•"/>
            </a:pPr>
            <a:r>
              <a:rPr lang="en-US" sz="2000" dirty="0">
                <a:solidFill>
                  <a:schemeClr val="bg1"/>
                </a:solidFill>
              </a:rPr>
              <a:t>To seek divorce</a:t>
            </a:r>
          </a:p>
          <a:p>
            <a:pPr marL="285750" indent="-285750">
              <a:buFont typeface="Arial" panose="020B0604020202020204" pitchFamily="34" charset="0"/>
              <a:buChar char="•"/>
            </a:pPr>
            <a:r>
              <a:rPr lang="en-US" sz="2000" dirty="0">
                <a:solidFill>
                  <a:schemeClr val="bg1"/>
                </a:solidFill>
              </a:rPr>
              <a:t>To file criminal proceedings</a:t>
            </a:r>
          </a:p>
        </p:txBody>
      </p:sp>
      <p:sp>
        <p:nvSpPr>
          <p:cNvPr id="25" name="Rectangle: Top Corners Rounded 24">
            <a:extLst>
              <a:ext uri="{FF2B5EF4-FFF2-40B4-BE49-F238E27FC236}">
                <a16:creationId xmlns:a16="http://schemas.microsoft.com/office/drawing/2014/main" id="{C9AC140D-B767-4AB6-9B25-C0D11B65B1A5}"/>
              </a:ext>
            </a:extLst>
          </p:cNvPr>
          <p:cNvSpPr/>
          <p:nvPr/>
        </p:nvSpPr>
        <p:spPr>
          <a:xfrm>
            <a:off x="5117857" y="1115936"/>
            <a:ext cx="939778" cy="934191"/>
          </a:xfrm>
          <a:prstGeom prst="round2SameRect">
            <a:avLst>
              <a:gd name="adj1" fmla="val 0"/>
              <a:gd name="adj2"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Top Corners Rounded 47">
            <a:extLst>
              <a:ext uri="{FF2B5EF4-FFF2-40B4-BE49-F238E27FC236}">
                <a16:creationId xmlns:a16="http://schemas.microsoft.com/office/drawing/2014/main" id="{4E3C2852-BCC0-4B3F-9AC1-6C2495D42D99}"/>
              </a:ext>
            </a:extLst>
          </p:cNvPr>
          <p:cNvSpPr/>
          <p:nvPr/>
        </p:nvSpPr>
        <p:spPr>
          <a:xfrm>
            <a:off x="1667652" y="1724518"/>
            <a:ext cx="939778" cy="934191"/>
          </a:xfrm>
          <a:prstGeom prst="round2SameRect">
            <a:avLst>
              <a:gd name="adj1" fmla="val 0"/>
              <a:gd name="adj2" fmla="val 5000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Top Corners Rounded 48">
            <a:extLst>
              <a:ext uri="{FF2B5EF4-FFF2-40B4-BE49-F238E27FC236}">
                <a16:creationId xmlns:a16="http://schemas.microsoft.com/office/drawing/2014/main" id="{F751199A-0177-4F55-B940-0DE1DA245EA0}"/>
              </a:ext>
            </a:extLst>
          </p:cNvPr>
          <p:cNvSpPr/>
          <p:nvPr/>
        </p:nvSpPr>
        <p:spPr>
          <a:xfrm>
            <a:off x="8568062" y="1724518"/>
            <a:ext cx="939778" cy="934191"/>
          </a:xfrm>
          <a:prstGeom prst="round2SameRect">
            <a:avLst>
              <a:gd name="adj1" fmla="val 0"/>
              <a:gd name="adj2" fmla="val 5000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D4B162EB-BA92-4A31-B5DC-BF2FB19EC008}"/>
              </a:ext>
            </a:extLst>
          </p:cNvPr>
          <p:cNvSpPr txBox="1"/>
          <p:nvPr/>
        </p:nvSpPr>
        <p:spPr>
          <a:xfrm>
            <a:off x="7740369" y="2802298"/>
            <a:ext cx="2595163" cy="1118002"/>
          </a:xfrm>
          <a:prstGeom prst="rect">
            <a:avLst/>
          </a:prstGeom>
          <a:noFill/>
        </p:spPr>
        <p:txBody>
          <a:bodyPr wrap="square" lIns="0" tIns="0" rIns="0" bIns="0" rtlCol="0">
            <a:spAutoFit/>
          </a:bodyPr>
          <a:lstStyle/>
          <a:p>
            <a:r>
              <a:rPr lang="en-US" sz="2000" dirty="0">
                <a:solidFill>
                  <a:schemeClr val="bg1"/>
                </a:solidFill>
              </a:rPr>
              <a:t>Right to an interpreter in court, with police, with other providers (Title VI of Civil Rights Act)</a:t>
            </a:r>
          </a:p>
        </p:txBody>
      </p:sp>
      <p:sp>
        <p:nvSpPr>
          <p:cNvPr id="53" name="Freeform 1671">
            <a:extLst>
              <a:ext uri="{FF2B5EF4-FFF2-40B4-BE49-F238E27FC236}">
                <a16:creationId xmlns:a16="http://schemas.microsoft.com/office/drawing/2014/main" id="{3AC0009C-59F6-48F4-858A-2B61C2950641}"/>
              </a:ext>
            </a:extLst>
          </p:cNvPr>
          <p:cNvSpPr>
            <a:spLocks noEditPoints="1"/>
          </p:cNvSpPr>
          <p:nvPr/>
        </p:nvSpPr>
        <p:spPr bwMode="auto">
          <a:xfrm>
            <a:off x="5390707" y="1387164"/>
            <a:ext cx="394078" cy="391736"/>
          </a:xfrm>
          <a:custGeom>
            <a:avLst/>
            <a:gdLst>
              <a:gd name="T0" fmla="*/ 279 w 719"/>
              <a:gd name="T1" fmla="*/ 477 h 719"/>
              <a:gd name="T2" fmla="*/ 197 w 719"/>
              <a:gd name="T3" fmla="*/ 387 h 719"/>
              <a:gd name="T4" fmla="*/ 217 w 719"/>
              <a:gd name="T5" fmla="*/ 382 h 719"/>
              <a:gd name="T6" fmla="*/ 515 w 719"/>
              <a:gd name="T7" fmla="*/ 243 h 719"/>
              <a:gd name="T8" fmla="*/ 519 w 719"/>
              <a:gd name="T9" fmla="*/ 263 h 719"/>
              <a:gd name="T10" fmla="*/ 709 w 719"/>
              <a:gd name="T11" fmla="*/ 323 h 719"/>
              <a:gd name="T12" fmla="*/ 687 w 719"/>
              <a:gd name="T13" fmla="*/ 289 h 719"/>
              <a:gd name="T14" fmla="*/ 696 w 719"/>
              <a:gd name="T15" fmla="*/ 243 h 719"/>
              <a:gd name="T16" fmla="*/ 675 w 719"/>
              <a:gd name="T17" fmla="*/ 199 h 719"/>
              <a:gd name="T18" fmla="*/ 631 w 719"/>
              <a:gd name="T19" fmla="*/ 179 h 719"/>
              <a:gd name="T20" fmla="*/ 630 w 719"/>
              <a:gd name="T21" fmla="*/ 131 h 719"/>
              <a:gd name="T22" fmla="*/ 603 w 719"/>
              <a:gd name="T23" fmla="*/ 98 h 719"/>
              <a:gd name="T24" fmla="*/ 569 w 719"/>
              <a:gd name="T25" fmla="*/ 87 h 719"/>
              <a:gd name="T26" fmla="*/ 536 w 719"/>
              <a:gd name="T27" fmla="*/ 70 h 719"/>
              <a:gd name="T28" fmla="*/ 507 w 719"/>
              <a:gd name="T29" fmla="*/ 34 h 719"/>
              <a:gd name="T30" fmla="*/ 458 w 719"/>
              <a:gd name="T31" fmla="*/ 25 h 719"/>
              <a:gd name="T32" fmla="*/ 418 w 719"/>
              <a:gd name="T33" fmla="*/ 31 h 719"/>
              <a:gd name="T34" fmla="*/ 380 w 719"/>
              <a:gd name="T35" fmla="*/ 4 h 719"/>
              <a:gd name="T36" fmla="*/ 331 w 719"/>
              <a:gd name="T37" fmla="*/ 7 h 719"/>
              <a:gd name="T38" fmla="*/ 296 w 719"/>
              <a:gd name="T39" fmla="*/ 39 h 719"/>
              <a:gd name="T40" fmla="*/ 251 w 719"/>
              <a:gd name="T41" fmla="*/ 24 h 719"/>
              <a:gd name="T42" fmla="*/ 205 w 719"/>
              <a:gd name="T43" fmla="*/ 39 h 719"/>
              <a:gd name="T44" fmla="*/ 180 w 719"/>
              <a:gd name="T45" fmla="*/ 79 h 719"/>
              <a:gd name="T46" fmla="*/ 142 w 719"/>
              <a:gd name="T47" fmla="*/ 88 h 719"/>
              <a:gd name="T48" fmla="*/ 111 w 719"/>
              <a:gd name="T49" fmla="*/ 102 h 719"/>
              <a:gd name="T50" fmla="*/ 86 w 719"/>
              <a:gd name="T51" fmla="*/ 141 h 719"/>
              <a:gd name="T52" fmla="*/ 78 w 719"/>
              <a:gd name="T53" fmla="*/ 180 h 719"/>
              <a:gd name="T54" fmla="*/ 37 w 719"/>
              <a:gd name="T55" fmla="*/ 207 h 719"/>
              <a:gd name="T56" fmla="*/ 22 w 719"/>
              <a:gd name="T57" fmla="*/ 252 h 719"/>
              <a:gd name="T58" fmla="*/ 38 w 719"/>
              <a:gd name="T59" fmla="*/ 296 h 719"/>
              <a:gd name="T60" fmla="*/ 6 w 719"/>
              <a:gd name="T61" fmla="*/ 332 h 719"/>
              <a:gd name="T62" fmla="*/ 3 w 719"/>
              <a:gd name="T63" fmla="*/ 380 h 719"/>
              <a:gd name="T64" fmla="*/ 31 w 719"/>
              <a:gd name="T65" fmla="*/ 420 h 719"/>
              <a:gd name="T66" fmla="*/ 23 w 719"/>
              <a:gd name="T67" fmla="*/ 460 h 719"/>
              <a:gd name="T68" fmla="*/ 32 w 719"/>
              <a:gd name="T69" fmla="*/ 507 h 719"/>
              <a:gd name="T70" fmla="*/ 68 w 719"/>
              <a:gd name="T71" fmla="*/ 538 h 719"/>
              <a:gd name="T72" fmla="*/ 85 w 719"/>
              <a:gd name="T73" fmla="*/ 571 h 719"/>
              <a:gd name="T74" fmla="*/ 106 w 719"/>
              <a:gd name="T75" fmla="*/ 615 h 719"/>
              <a:gd name="T76" fmla="*/ 135 w 719"/>
              <a:gd name="T77" fmla="*/ 633 h 719"/>
              <a:gd name="T78" fmla="*/ 177 w 719"/>
              <a:gd name="T79" fmla="*/ 633 h 719"/>
              <a:gd name="T80" fmla="*/ 197 w 719"/>
              <a:gd name="T81" fmla="*/ 676 h 719"/>
              <a:gd name="T82" fmla="*/ 242 w 719"/>
              <a:gd name="T83" fmla="*/ 698 h 719"/>
              <a:gd name="T84" fmla="*/ 288 w 719"/>
              <a:gd name="T85" fmla="*/ 687 h 719"/>
              <a:gd name="T86" fmla="*/ 322 w 719"/>
              <a:gd name="T87" fmla="*/ 709 h 719"/>
              <a:gd name="T88" fmla="*/ 370 w 719"/>
              <a:gd name="T89" fmla="*/ 719 h 719"/>
              <a:gd name="T90" fmla="*/ 412 w 719"/>
              <a:gd name="T91" fmla="*/ 697 h 719"/>
              <a:gd name="T92" fmla="*/ 449 w 719"/>
              <a:gd name="T93" fmla="*/ 695 h 719"/>
              <a:gd name="T94" fmla="*/ 497 w 719"/>
              <a:gd name="T95" fmla="*/ 693 h 719"/>
              <a:gd name="T96" fmla="*/ 533 w 719"/>
              <a:gd name="T97" fmla="*/ 661 h 719"/>
              <a:gd name="T98" fmla="*/ 563 w 719"/>
              <a:gd name="T99" fmla="*/ 635 h 719"/>
              <a:gd name="T100" fmla="*/ 597 w 719"/>
              <a:gd name="T101" fmla="*/ 628 h 719"/>
              <a:gd name="T102" fmla="*/ 626 w 719"/>
              <a:gd name="T103" fmla="*/ 599 h 719"/>
              <a:gd name="T104" fmla="*/ 634 w 719"/>
              <a:gd name="T105" fmla="*/ 551 h 719"/>
              <a:gd name="T106" fmla="*/ 668 w 719"/>
              <a:gd name="T107" fmla="*/ 528 h 719"/>
              <a:gd name="T108" fmla="*/ 694 w 719"/>
              <a:gd name="T109" fmla="*/ 488 h 719"/>
              <a:gd name="T110" fmla="*/ 691 w 719"/>
              <a:gd name="T111" fmla="*/ 441 h 719"/>
              <a:gd name="T112" fmla="*/ 703 w 719"/>
              <a:gd name="T113" fmla="*/ 406 h 719"/>
              <a:gd name="T114" fmla="*/ 719 w 719"/>
              <a:gd name="T115" fmla="*/ 36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19" h="719">
                <a:moveTo>
                  <a:pt x="519" y="263"/>
                </a:moveTo>
                <a:lnTo>
                  <a:pt x="292" y="475"/>
                </a:lnTo>
                <a:lnTo>
                  <a:pt x="288" y="477"/>
                </a:lnTo>
                <a:lnTo>
                  <a:pt x="285" y="479"/>
                </a:lnTo>
                <a:lnTo>
                  <a:pt x="279" y="477"/>
                </a:lnTo>
                <a:lnTo>
                  <a:pt x="276" y="475"/>
                </a:lnTo>
                <a:lnTo>
                  <a:pt x="200" y="400"/>
                </a:lnTo>
                <a:lnTo>
                  <a:pt x="197" y="396"/>
                </a:lnTo>
                <a:lnTo>
                  <a:pt x="196" y="391"/>
                </a:lnTo>
                <a:lnTo>
                  <a:pt x="197" y="387"/>
                </a:lnTo>
                <a:lnTo>
                  <a:pt x="200" y="382"/>
                </a:lnTo>
                <a:lnTo>
                  <a:pt x="204" y="380"/>
                </a:lnTo>
                <a:lnTo>
                  <a:pt x="208" y="379"/>
                </a:lnTo>
                <a:lnTo>
                  <a:pt x="213" y="380"/>
                </a:lnTo>
                <a:lnTo>
                  <a:pt x="217" y="382"/>
                </a:lnTo>
                <a:lnTo>
                  <a:pt x="285" y="450"/>
                </a:lnTo>
                <a:lnTo>
                  <a:pt x="502" y="247"/>
                </a:lnTo>
                <a:lnTo>
                  <a:pt x="507" y="243"/>
                </a:lnTo>
                <a:lnTo>
                  <a:pt x="511" y="243"/>
                </a:lnTo>
                <a:lnTo>
                  <a:pt x="515" y="243"/>
                </a:lnTo>
                <a:lnTo>
                  <a:pt x="520" y="247"/>
                </a:lnTo>
                <a:lnTo>
                  <a:pt x="522" y="251"/>
                </a:lnTo>
                <a:lnTo>
                  <a:pt x="523" y="255"/>
                </a:lnTo>
                <a:lnTo>
                  <a:pt x="522" y="260"/>
                </a:lnTo>
                <a:lnTo>
                  <a:pt x="519" y="263"/>
                </a:lnTo>
                <a:close/>
                <a:moveTo>
                  <a:pt x="719" y="360"/>
                </a:moveTo>
                <a:lnTo>
                  <a:pt x="719" y="350"/>
                </a:lnTo>
                <a:lnTo>
                  <a:pt x="716" y="341"/>
                </a:lnTo>
                <a:lnTo>
                  <a:pt x="713" y="332"/>
                </a:lnTo>
                <a:lnTo>
                  <a:pt x="709" y="323"/>
                </a:lnTo>
                <a:lnTo>
                  <a:pt x="703" y="315"/>
                </a:lnTo>
                <a:lnTo>
                  <a:pt x="696" y="308"/>
                </a:lnTo>
                <a:lnTo>
                  <a:pt x="689" y="302"/>
                </a:lnTo>
                <a:lnTo>
                  <a:pt x="681" y="296"/>
                </a:lnTo>
                <a:lnTo>
                  <a:pt x="687" y="289"/>
                </a:lnTo>
                <a:lnTo>
                  <a:pt x="691" y="280"/>
                </a:lnTo>
                <a:lnTo>
                  <a:pt x="694" y="271"/>
                </a:lnTo>
                <a:lnTo>
                  <a:pt x="696" y="262"/>
                </a:lnTo>
                <a:lnTo>
                  <a:pt x="696" y="252"/>
                </a:lnTo>
                <a:lnTo>
                  <a:pt x="696" y="243"/>
                </a:lnTo>
                <a:lnTo>
                  <a:pt x="694" y="233"/>
                </a:lnTo>
                <a:lnTo>
                  <a:pt x="692" y="223"/>
                </a:lnTo>
                <a:lnTo>
                  <a:pt x="688" y="215"/>
                </a:lnTo>
                <a:lnTo>
                  <a:pt x="682" y="207"/>
                </a:lnTo>
                <a:lnTo>
                  <a:pt x="675" y="199"/>
                </a:lnTo>
                <a:lnTo>
                  <a:pt x="668" y="193"/>
                </a:lnTo>
                <a:lnTo>
                  <a:pt x="660" y="188"/>
                </a:lnTo>
                <a:lnTo>
                  <a:pt x="651" y="184"/>
                </a:lnTo>
                <a:lnTo>
                  <a:pt x="641" y="180"/>
                </a:lnTo>
                <a:lnTo>
                  <a:pt x="631" y="179"/>
                </a:lnTo>
                <a:lnTo>
                  <a:pt x="634" y="169"/>
                </a:lnTo>
                <a:lnTo>
                  <a:pt x="635" y="161"/>
                </a:lnTo>
                <a:lnTo>
                  <a:pt x="635" y="151"/>
                </a:lnTo>
                <a:lnTo>
                  <a:pt x="632" y="141"/>
                </a:lnTo>
                <a:lnTo>
                  <a:pt x="630" y="131"/>
                </a:lnTo>
                <a:lnTo>
                  <a:pt x="626" y="122"/>
                </a:lnTo>
                <a:lnTo>
                  <a:pt x="620" y="114"/>
                </a:lnTo>
                <a:lnTo>
                  <a:pt x="614" y="106"/>
                </a:lnTo>
                <a:lnTo>
                  <a:pt x="608" y="102"/>
                </a:lnTo>
                <a:lnTo>
                  <a:pt x="603" y="98"/>
                </a:lnTo>
                <a:lnTo>
                  <a:pt x="597" y="94"/>
                </a:lnTo>
                <a:lnTo>
                  <a:pt x="590" y="91"/>
                </a:lnTo>
                <a:lnTo>
                  <a:pt x="584" y="89"/>
                </a:lnTo>
                <a:lnTo>
                  <a:pt x="577" y="88"/>
                </a:lnTo>
                <a:lnTo>
                  <a:pt x="569" y="87"/>
                </a:lnTo>
                <a:lnTo>
                  <a:pt x="563" y="85"/>
                </a:lnTo>
                <a:lnTo>
                  <a:pt x="552" y="87"/>
                </a:lnTo>
                <a:lnTo>
                  <a:pt x="542" y="89"/>
                </a:lnTo>
                <a:lnTo>
                  <a:pt x="540" y="79"/>
                </a:lnTo>
                <a:lnTo>
                  <a:pt x="536" y="70"/>
                </a:lnTo>
                <a:lnTo>
                  <a:pt x="533" y="61"/>
                </a:lnTo>
                <a:lnTo>
                  <a:pt x="528" y="53"/>
                </a:lnTo>
                <a:lnTo>
                  <a:pt x="522" y="46"/>
                </a:lnTo>
                <a:lnTo>
                  <a:pt x="514" y="39"/>
                </a:lnTo>
                <a:lnTo>
                  <a:pt x="507" y="34"/>
                </a:lnTo>
                <a:lnTo>
                  <a:pt x="497" y="28"/>
                </a:lnTo>
                <a:lnTo>
                  <a:pt x="488" y="26"/>
                </a:lnTo>
                <a:lnTo>
                  <a:pt x="478" y="24"/>
                </a:lnTo>
                <a:lnTo>
                  <a:pt x="468" y="24"/>
                </a:lnTo>
                <a:lnTo>
                  <a:pt x="458" y="25"/>
                </a:lnTo>
                <a:lnTo>
                  <a:pt x="449" y="27"/>
                </a:lnTo>
                <a:lnTo>
                  <a:pt x="440" y="29"/>
                </a:lnTo>
                <a:lnTo>
                  <a:pt x="431" y="34"/>
                </a:lnTo>
                <a:lnTo>
                  <a:pt x="424" y="39"/>
                </a:lnTo>
                <a:lnTo>
                  <a:pt x="418" y="31"/>
                </a:lnTo>
                <a:lnTo>
                  <a:pt x="412" y="24"/>
                </a:lnTo>
                <a:lnTo>
                  <a:pt x="405" y="17"/>
                </a:lnTo>
                <a:lnTo>
                  <a:pt x="397" y="11"/>
                </a:lnTo>
                <a:lnTo>
                  <a:pt x="388" y="7"/>
                </a:lnTo>
                <a:lnTo>
                  <a:pt x="380" y="4"/>
                </a:lnTo>
                <a:lnTo>
                  <a:pt x="370" y="2"/>
                </a:lnTo>
                <a:lnTo>
                  <a:pt x="360" y="0"/>
                </a:lnTo>
                <a:lnTo>
                  <a:pt x="350" y="2"/>
                </a:lnTo>
                <a:lnTo>
                  <a:pt x="340" y="4"/>
                </a:lnTo>
                <a:lnTo>
                  <a:pt x="331" y="7"/>
                </a:lnTo>
                <a:lnTo>
                  <a:pt x="322" y="11"/>
                </a:lnTo>
                <a:lnTo>
                  <a:pt x="314" y="17"/>
                </a:lnTo>
                <a:lnTo>
                  <a:pt x="307" y="24"/>
                </a:lnTo>
                <a:lnTo>
                  <a:pt x="301" y="31"/>
                </a:lnTo>
                <a:lnTo>
                  <a:pt x="296" y="39"/>
                </a:lnTo>
                <a:lnTo>
                  <a:pt x="288" y="34"/>
                </a:lnTo>
                <a:lnTo>
                  <a:pt x="279" y="29"/>
                </a:lnTo>
                <a:lnTo>
                  <a:pt x="270" y="27"/>
                </a:lnTo>
                <a:lnTo>
                  <a:pt x="260" y="25"/>
                </a:lnTo>
                <a:lnTo>
                  <a:pt x="251" y="24"/>
                </a:lnTo>
                <a:lnTo>
                  <a:pt x="242" y="24"/>
                </a:lnTo>
                <a:lnTo>
                  <a:pt x="232" y="26"/>
                </a:lnTo>
                <a:lnTo>
                  <a:pt x="222" y="28"/>
                </a:lnTo>
                <a:lnTo>
                  <a:pt x="213" y="34"/>
                </a:lnTo>
                <a:lnTo>
                  <a:pt x="205" y="39"/>
                </a:lnTo>
                <a:lnTo>
                  <a:pt x="197" y="46"/>
                </a:lnTo>
                <a:lnTo>
                  <a:pt x="192" y="52"/>
                </a:lnTo>
                <a:lnTo>
                  <a:pt x="186" y="61"/>
                </a:lnTo>
                <a:lnTo>
                  <a:pt x="182" y="69"/>
                </a:lnTo>
                <a:lnTo>
                  <a:pt x="180" y="79"/>
                </a:lnTo>
                <a:lnTo>
                  <a:pt x="177" y="89"/>
                </a:lnTo>
                <a:lnTo>
                  <a:pt x="168" y="87"/>
                </a:lnTo>
                <a:lnTo>
                  <a:pt x="156" y="85"/>
                </a:lnTo>
                <a:lnTo>
                  <a:pt x="149" y="87"/>
                </a:lnTo>
                <a:lnTo>
                  <a:pt x="142" y="88"/>
                </a:lnTo>
                <a:lnTo>
                  <a:pt x="135" y="89"/>
                </a:lnTo>
                <a:lnTo>
                  <a:pt x="129" y="91"/>
                </a:lnTo>
                <a:lnTo>
                  <a:pt x="122" y="94"/>
                </a:lnTo>
                <a:lnTo>
                  <a:pt x="117" y="98"/>
                </a:lnTo>
                <a:lnTo>
                  <a:pt x="111" y="102"/>
                </a:lnTo>
                <a:lnTo>
                  <a:pt x="106" y="106"/>
                </a:lnTo>
                <a:lnTo>
                  <a:pt x="99" y="114"/>
                </a:lnTo>
                <a:lnTo>
                  <a:pt x="94" y="122"/>
                </a:lnTo>
                <a:lnTo>
                  <a:pt x="89" y="131"/>
                </a:lnTo>
                <a:lnTo>
                  <a:pt x="86" y="141"/>
                </a:lnTo>
                <a:lnTo>
                  <a:pt x="85" y="151"/>
                </a:lnTo>
                <a:lnTo>
                  <a:pt x="85" y="161"/>
                </a:lnTo>
                <a:lnTo>
                  <a:pt x="85" y="169"/>
                </a:lnTo>
                <a:lnTo>
                  <a:pt x="87" y="179"/>
                </a:lnTo>
                <a:lnTo>
                  <a:pt x="78" y="180"/>
                </a:lnTo>
                <a:lnTo>
                  <a:pt x="68" y="184"/>
                </a:lnTo>
                <a:lnTo>
                  <a:pt x="59" y="188"/>
                </a:lnTo>
                <a:lnTo>
                  <a:pt x="52" y="193"/>
                </a:lnTo>
                <a:lnTo>
                  <a:pt x="44" y="199"/>
                </a:lnTo>
                <a:lnTo>
                  <a:pt x="37" y="207"/>
                </a:lnTo>
                <a:lnTo>
                  <a:pt x="32" y="215"/>
                </a:lnTo>
                <a:lnTo>
                  <a:pt x="27" y="223"/>
                </a:lnTo>
                <a:lnTo>
                  <a:pt x="24" y="233"/>
                </a:lnTo>
                <a:lnTo>
                  <a:pt x="23" y="243"/>
                </a:lnTo>
                <a:lnTo>
                  <a:pt x="22" y="252"/>
                </a:lnTo>
                <a:lnTo>
                  <a:pt x="23" y="262"/>
                </a:lnTo>
                <a:lnTo>
                  <a:pt x="25" y="271"/>
                </a:lnTo>
                <a:lnTo>
                  <a:pt x="28" y="280"/>
                </a:lnTo>
                <a:lnTo>
                  <a:pt x="33" y="289"/>
                </a:lnTo>
                <a:lnTo>
                  <a:pt x="38" y="296"/>
                </a:lnTo>
                <a:lnTo>
                  <a:pt x="31" y="302"/>
                </a:lnTo>
                <a:lnTo>
                  <a:pt x="23" y="308"/>
                </a:lnTo>
                <a:lnTo>
                  <a:pt x="16" y="315"/>
                </a:lnTo>
                <a:lnTo>
                  <a:pt x="11" y="323"/>
                </a:lnTo>
                <a:lnTo>
                  <a:pt x="6" y="332"/>
                </a:lnTo>
                <a:lnTo>
                  <a:pt x="3" y="341"/>
                </a:lnTo>
                <a:lnTo>
                  <a:pt x="1" y="350"/>
                </a:lnTo>
                <a:lnTo>
                  <a:pt x="0" y="360"/>
                </a:lnTo>
                <a:lnTo>
                  <a:pt x="1" y="370"/>
                </a:lnTo>
                <a:lnTo>
                  <a:pt x="3" y="380"/>
                </a:lnTo>
                <a:lnTo>
                  <a:pt x="6" y="389"/>
                </a:lnTo>
                <a:lnTo>
                  <a:pt x="11" y="398"/>
                </a:lnTo>
                <a:lnTo>
                  <a:pt x="16" y="406"/>
                </a:lnTo>
                <a:lnTo>
                  <a:pt x="23" y="413"/>
                </a:lnTo>
                <a:lnTo>
                  <a:pt x="31" y="420"/>
                </a:lnTo>
                <a:lnTo>
                  <a:pt x="38" y="424"/>
                </a:lnTo>
                <a:lnTo>
                  <a:pt x="33" y="433"/>
                </a:lnTo>
                <a:lnTo>
                  <a:pt x="28" y="441"/>
                </a:lnTo>
                <a:lnTo>
                  <a:pt x="25" y="450"/>
                </a:lnTo>
                <a:lnTo>
                  <a:pt x="23" y="460"/>
                </a:lnTo>
                <a:lnTo>
                  <a:pt x="22" y="470"/>
                </a:lnTo>
                <a:lnTo>
                  <a:pt x="23" y="479"/>
                </a:lnTo>
                <a:lnTo>
                  <a:pt x="24" y="488"/>
                </a:lnTo>
                <a:lnTo>
                  <a:pt x="27" y="498"/>
                </a:lnTo>
                <a:lnTo>
                  <a:pt x="32" y="507"/>
                </a:lnTo>
                <a:lnTo>
                  <a:pt x="37" y="515"/>
                </a:lnTo>
                <a:lnTo>
                  <a:pt x="44" y="523"/>
                </a:lnTo>
                <a:lnTo>
                  <a:pt x="52" y="528"/>
                </a:lnTo>
                <a:lnTo>
                  <a:pt x="59" y="534"/>
                </a:lnTo>
                <a:lnTo>
                  <a:pt x="68" y="538"/>
                </a:lnTo>
                <a:lnTo>
                  <a:pt x="78" y="540"/>
                </a:lnTo>
                <a:lnTo>
                  <a:pt x="87" y="543"/>
                </a:lnTo>
                <a:lnTo>
                  <a:pt x="85" y="551"/>
                </a:lnTo>
                <a:lnTo>
                  <a:pt x="85" y="561"/>
                </a:lnTo>
                <a:lnTo>
                  <a:pt x="85" y="571"/>
                </a:lnTo>
                <a:lnTo>
                  <a:pt x="86" y="580"/>
                </a:lnTo>
                <a:lnTo>
                  <a:pt x="89" y="590"/>
                </a:lnTo>
                <a:lnTo>
                  <a:pt x="94" y="599"/>
                </a:lnTo>
                <a:lnTo>
                  <a:pt x="99" y="608"/>
                </a:lnTo>
                <a:lnTo>
                  <a:pt x="106" y="615"/>
                </a:lnTo>
                <a:lnTo>
                  <a:pt x="111" y="620"/>
                </a:lnTo>
                <a:lnTo>
                  <a:pt x="117" y="624"/>
                </a:lnTo>
                <a:lnTo>
                  <a:pt x="122" y="628"/>
                </a:lnTo>
                <a:lnTo>
                  <a:pt x="129" y="631"/>
                </a:lnTo>
                <a:lnTo>
                  <a:pt x="135" y="633"/>
                </a:lnTo>
                <a:lnTo>
                  <a:pt x="142" y="634"/>
                </a:lnTo>
                <a:lnTo>
                  <a:pt x="149" y="635"/>
                </a:lnTo>
                <a:lnTo>
                  <a:pt x="156" y="635"/>
                </a:lnTo>
                <a:lnTo>
                  <a:pt x="168" y="635"/>
                </a:lnTo>
                <a:lnTo>
                  <a:pt x="177" y="633"/>
                </a:lnTo>
                <a:lnTo>
                  <a:pt x="180" y="643"/>
                </a:lnTo>
                <a:lnTo>
                  <a:pt x="182" y="652"/>
                </a:lnTo>
                <a:lnTo>
                  <a:pt x="186" y="661"/>
                </a:lnTo>
                <a:lnTo>
                  <a:pt x="192" y="668"/>
                </a:lnTo>
                <a:lnTo>
                  <a:pt x="197" y="676"/>
                </a:lnTo>
                <a:lnTo>
                  <a:pt x="205" y="683"/>
                </a:lnTo>
                <a:lnTo>
                  <a:pt x="213" y="688"/>
                </a:lnTo>
                <a:lnTo>
                  <a:pt x="222" y="693"/>
                </a:lnTo>
                <a:lnTo>
                  <a:pt x="232" y="696"/>
                </a:lnTo>
                <a:lnTo>
                  <a:pt x="242" y="698"/>
                </a:lnTo>
                <a:lnTo>
                  <a:pt x="251" y="698"/>
                </a:lnTo>
                <a:lnTo>
                  <a:pt x="260" y="697"/>
                </a:lnTo>
                <a:lnTo>
                  <a:pt x="270" y="695"/>
                </a:lnTo>
                <a:lnTo>
                  <a:pt x="279" y="692"/>
                </a:lnTo>
                <a:lnTo>
                  <a:pt x="288" y="687"/>
                </a:lnTo>
                <a:lnTo>
                  <a:pt x="296" y="682"/>
                </a:lnTo>
                <a:lnTo>
                  <a:pt x="301" y="689"/>
                </a:lnTo>
                <a:lnTo>
                  <a:pt x="307" y="697"/>
                </a:lnTo>
                <a:lnTo>
                  <a:pt x="314" y="704"/>
                </a:lnTo>
                <a:lnTo>
                  <a:pt x="322" y="709"/>
                </a:lnTo>
                <a:lnTo>
                  <a:pt x="331" y="714"/>
                </a:lnTo>
                <a:lnTo>
                  <a:pt x="340" y="717"/>
                </a:lnTo>
                <a:lnTo>
                  <a:pt x="350" y="719"/>
                </a:lnTo>
                <a:lnTo>
                  <a:pt x="360" y="719"/>
                </a:lnTo>
                <a:lnTo>
                  <a:pt x="370" y="719"/>
                </a:lnTo>
                <a:lnTo>
                  <a:pt x="380" y="717"/>
                </a:lnTo>
                <a:lnTo>
                  <a:pt x="388" y="714"/>
                </a:lnTo>
                <a:lnTo>
                  <a:pt x="397" y="709"/>
                </a:lnTo>
                <a:lnTo>
                  <a:pt x="405" y="704"/>
                </a:lnTo>
                <a:lnTo>
                  <a:pt x="412" y="697"/>
                </a:lnTo>
                <a:lnTo>
                  <a:pt x="418" y="689"/>
                </a:lnTo>
                <a:lnTo>
                  <a:pt x="424" y="682"/>
                </a:lnTo>
                <a:lnTo>
                  <a:pt x="431" y="687"/>
                </a:lnTo>
                <a:lnTo>
                  <a:pt x="440" y="692"/>
                </a:lnTo>
                <a:lnTo>
                  <a:pt x="449" y="695"/>
                </a:lnTo>
                <a:lnTo>
                  <a:pt x="458" y="697"/>
                </a:lnTo>
                <a:lnTo>
                  <a:pt x="468" y="698"/>
                </a:lnTo>
                <a:lnTo>
                  <a:pt x="478" y="698"/>
                </a:lnTo>
                <a:lnTo>
                  <a:pt x="488" y="696"/>
                </a:lnTo>
                <a:lnTo>
                  <a:pt x="497" y="693"/>
                </a:lnTo>
                <a:lnTo>
                  <a:pt x="507" y="688"/>
                </a:lnTo>
                <a:lnTo>
                  <a:pt x="514" y="683"/>
                </a:lnTo>
                <a:lnTo>
                  <a:pt x="522" y="676"/>
                </a:lnTo>
                <a:lnTo>
                  <a:pt x="528" y="668"/>
                </a:lnTo>
                <a:lnTo>
                  <a:pt x="533" y="661"/>
                </a:lnTo>
                <a:lnTo>
                  <a:pt x="536" y="652"/>
                </a:lnTo>
                <a:lnTo>
                  <a:pt x="540" y="643"/>
                </a:lnTo>
                <a:lnTo>
                  <a:pt x="541" y="633"/>
                </a:lnTo>
                <a:lnTo>
                  <a:pt x="552" y="635"/>
                </a:lnTo>
                <a:lnTo>
                  <a:pt x="563" y="635"/>
                </a:lnTo>
                <a:lnTo>
                  <a:pt x="569" y="635"/>
                </a:lnTo>
                <a:lnTo>
                  <a:pt x="577" y="634"/>
                </a:lnTo>
                <a:lnTo>
                  <a:pt x="584" y="633"/>
                </a:lnTo>
                <a:lnTo>
                  <a:pt x="590" y="631"/>
                </a:lnTo>
                <a:lnTo>
                  <a:pt x="597" y="628"/>
                </a:lnTo>
                <a:lnTo>
                  <a:pt x="603" y="624"/>
                </a:lnTo>
                <a:lnTo>
                  <a:pt x="608" y="620"/>
                </a:lnTo>
                <a:lnTo>
                  <a:pt x="614" y="615"/>
                </a:lnTo>
                <a:lnTo>
                  <a:pt x="620" y="608"/>
                </a:lnTo>
                <a:lnTo>
                  <a:pt x="626" y="599"/>
                </a:lnTo>
                <a:lnTo>
                  <a:pt x="630" y="590"/>
                </a:lnTo>
                <a:lnTo>
                  <a:pt x="632" y="580"/>
                </a:lnTo>
                <a:lnTo>
                  <a:pt x="635" y="571"/>
                </a:lnTo>
                <a:lnTo>
                  <a:pt x="635" y="561"/>
                </a:lnTo>
                <a:lnTo>
                  <a:pt x="634" y="551"/>
                </a:lnTo>
                <a:lnTo>
                  <a:pt x="631" y="543"/>
                </a:lnTo>
                <a:lnTo>
                  <a:pt x="641" y="540"/>
                </a:lnTo>
                <a:lnTo>
                  <a:pt x="651" y="538"/>
                </a:lnTo>
                <a:lnTo>
                  <a:pt x="660" y="534"/>
                </a:lnTo>
                <a:lnTo>
                  <a:pt x="668" y="528"/>
                </a:lnTo>
                <a:lnTo>
                  <a:pt x="675" y="523"/>
                </a:lnTo>
                <a:lnTo>
                  <a:pt x="682" y="515"/>
                </a:lnTo>
                <a:lnTo>
                  <a:pt x="688" y="507"/>
                </a:lnTo>
                <a:lnTo>
                  <a:pt x="692" y="498"/>
                </a:lnTo>
                <a:lnTo>
                  <a:pt x="694" y="488"/>
                </a:lnTo>
                <a:lnTo>
                  <a:pt x="696" y="479"/>
                </a:lnTo>
                <a:lnTo>
                  <a:pt x="698" y="470"/>
                </a:lnTo>
                <a:lnTo>
                  <a:pt x="696" y="460"/>
                </a:lnTo>
                <a:lnTo>
                  <a:pt x="694" y="450"/>
                </a:lnTo>
                <a:lnTo>
                  <a:pt x="691" y="441"/>
                </a:lnTo>
                <a:lnTo>
                  <a:pt x="687" y="433"/>
                </a:lnTo>
                <a:lnTo>
                  <a:pt x="681" y="424"/>
                </a:lnTo>
                <a:lnTo>
                  <a:pt x="689" y="420"/>
                </a:lnTo>
                <a:lnTo>
                  <a:pt x="696" y="413"/>
                </a:lnTo>
                <a:lnTo>
                  <a:pt x="703" y="406"/>
                </a:lnTo>
                <a:lnTo>
                  <a:pt x="709" y="398"/>
                </a:lnTo>
                <a:lnTo>
                  <a:pt x="713" y="389"/>
                </a:lnTo>
                <a:lnTo>
                  <a:pt x="716" y="380"/>
                </a:lnTo>
                <a:lnTo>
                  <a:pt x="719" y="370"/>
                </a:lnTo>
                <a:lnTo>
                  <a:pt x="719" y="3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1671">
            <a:extLst>
              <a:ext uri="{FF2B5EF4-FFF2-40B4-BE49-F238E27FC236}">
                <a16:creationId xmlns:a16="http://schemas.microsoft.com/office/drawing/2014/main" id="{5F1A3A88-2C96-4DF2-A30A-B56C43F8504C}"/>
              </a:ext>
            </a:extLst>
          </p:cNvPr>
          <p:cNvSpPr>
            <a:spLocks noEditPoints="1"/>
          </p:cNvSpPr>
          <p:nvPr/>
        </p:nvSpPr>
        <p:spPr bwMode="auto">
          <a:xfrm>
            <a:off x="8840912" y="1995291"/>
            <a:ext cx="394078" cy="391736"/>
          </a:xfrm>
          <a:custGeom>
            <a:avLst/>
            <a:gdLst>
              <a:gd name="T0" fmla="*/ 279 w 719"/>
              <a:gd name="T1" fmla="*/ 477 h 719"/>
              <a:gd name="T2" fmla="*/ 197 w 719"/>
              <a:gd name="T3" fmla="*/ 387 h 719"/>
              <a:gd name="T4" fmla="*/ 217 w 719"/>
              <a:gd name="T5" fmla="*/ 382 h 719"/>
              <a:gd name="T6" fmla="*/ 515 w 719"/>
              <a:gd name="T7" fmla="*/ 243 h 719"/>
              <a:gd name="T8" fmla="*/ 519 w 719"/>
              <a:gd name="T9" fmla="*/ 263 h 719"/>
              <a:gd name="T10" fmla="*/ 709 w 719"/>
              <a:gd name="T11" fmla="*/ 323 h 719"/>
              <a:gd name="T12" fmla="*/ 687 w 719"/>
              <a:gd name="T13" fmla="*/ 289 h 719"/>
              <a:gd name="T14" fmla="*/ 696 w 719"/>
              <a:gd name="T15" fmla="*/ 243 h 719"/>
              <a:gd name="T16" fmla="*/ 675 w 719"/>
              <a:gd name="T17" fmla="*/ 199 h 719"/>
              <a:gd name="T18" fmla="*/ 631 w 719"/>
              <a:gd name="T19" fmla="*/ 179 h 719"/>
              <a:gd name="T20" fmla="*/ 630 w 719"/>
              <a:gd name="T21" fmla="*/ 131 h 719"/>
              <a:gd name="T22" fmla="*/ 603 w 719"/>
              <a:gd name="T23" fmla="*/ 98 h 719"/>
              <a:gd name="T24" fmla="*/ 569 w 719"/>
              <a:gd name="T25" fmla="*/ 87 h 719"/>
              <a:gd name="T26" fmla="*/ 536 w 719"/>
              <a:gd name="T27" fmla="*/ 70 h 719"/>
              <a:gd name="T28" fmla="*/ 507 w 719"/>
              <a:gd name="T29" fmla="*/ 34 h 719"/>
              <a:gd name="T30" fmla="*/ 458 w 719"/>
              <a:gd name="T31" fmla="*/ 25 h 719"/>
              <a:gd name="T32" fmla="*/ 418 w 719"/>
              <a:gd name="T33" fmla="*/ 31 h 719"/>
              <a:gd name="T34" fmla="*/ 380 w 719"/>
              <a:gd name="T35" fmla="*/ 4 h 719"/>
              <a:gd name="T36" fmla="*/ 331 w 719"/>
              <a:gd name="T37" fmla="*/ 7 h 719"/>
              <a:gd name="T38" fmla="*/ 296 w 719"/>
              <a:gd name="T39" fmla="*/ 39 h 719"/>
              <a:gd name="T40" fmla="*/ 251 w 719"/>
              <a:gd name="T41" fmla="*/ 24 h 719"/>
              <a:gd name="T42" fmla="*/ 205 w 719"/>
              <a:gd name="T43" fmla="*/ 39 h 719"/>
              <a:gd name="T44" fmla="*/ 180 w 719"/>
              <a:gd name="T45" fmla="*/ 79 h 719"/>
              <a:gd name="T46" fmla="*/ 142 w 719"/>
              <a:gd name="T47" fmla="*/ 88 h 719"/>
              <a:gd name="T48" fmla="*/ 111 w 719"/>
              <a:gd name="T49" fmla="*/ 102 h 719"/>
              <a:gd name="T50" fmla="*/ 86 w 719"/>
              <a:gd name="T51" fmla="*/ 141 h 719"/>
              <a:gd name="T52" fmla="*/ 78 w 719"/>
              <a:gd name="T53" fmla="*/ 180 h 719"/>
              <a:gd name="T54" fmla="*/ 37 w 719"/>
              <a:gd name="T55" fmla="*/ 207 h 719"/>
              <a:gd name="T56" fmla="*/ 22 w 719"/>
              <a:gd name="T57" fmla="*/ 252 h 719"/>
              <a:gd name="T58" fmla="*/ 38 w 719"/>
              <a:gd name="T59" fmla="*/ 296 h 719"/>
              <a:gd name="T60" fmla="*/ 6 w 719"/>
              <a:gd name="T61" fmla="*/ 332 h 719"/>
              <a:gd name="T62" fmla="*/ 3 w 719"/>
              <a:gd name="T63" fmla="*/ 380 h 719"/>
              <a:gd name="T64" fmla="*/ 31 w 719"/>
              <a:gd name="T65" fmla="*/ 420 h 719"/>
              <a:gd name="T66" fmla="*/ 23 w 719"/>
              <a:gd name="T67" fmla="*/ 460 h 719"/>
              <a:gd name="T68" fmla="*/ 32 w 719"/>
              <a:gd name="T69" fmla="*/ 507 h 719"/>
              <a:gd name="T70" fmla="*/ 68 w 719"/>
              <a:gd name="T71" fmla="*/ 538 h 719"/>
              <a:gd name="T72" fmla="*/ 85 w 719"/>
              <a:gd name="T73" fmla="*/ 571 h 719"/>
              <a:gd name="T74" fmla="*/ 106 w 719"/>
              <a:gd name="T75" fmla="*/ 615 h 719"/>
              <a:gd name="T76" fmla="*/ 135 w 719"/>
              <a:gd name="T77" fmla="*/ 633 h 719"/>
              <a:gd name="T78" fmla="*/ 177 w 719"/>
              <a:gd name="T79" fmla="*/ 633 h 719"/>
              <a:gd name="T80" fmla="*/ 197 w 719"/>
              <a:gd name="T81" fmla="*/ 676 h 719"/>
              <a:gd name="T82" fmla="*/ 242 w 719"/>
              <a:gd name="T83" fmla="*/ 698 h 719"/>
              <a:gd name="T84" fmla="*/ 288 w 719"/>
              <a:gd name="T85" fmla="*/ 687 h 719"/>
              <a:gd name="T86" fmla="*/ 322 w 719"/>
              <a:gd name="T87" fmla="*/ 709 h 719"/>
              <a:gd name="T88" fmla="*/ 370 w 719"/>
              <a:gd name="T89" fmla="*/ 719 h 719"/>
              <a:gd name="T90" fmla="*/ 412 w 719"/>
              <a:gd name="T91" fmla="*/ 697 h 719"/>
              <a:gd name="T92" fmla="*/ 449 w 719"/>
              <a:gd name="T93" fmla="*/ 695 h 719"/>
              <a:gd name="T94" fmla="*/ 497 w 719"/>
              <a:gd name="T95" fmla="*/ 693 h 719"/>
              <a:gd name="T96" fmla="*/ 533 w 719"/>
              <a:gd name="T97" fmla="*/ 661 h 719"/>
              <a:gd name="T98" fmla="*/ 563 w 719"/>
              <a:gd name="T99" fmla="*/ 635 h 719"/>
              <a:gd name="T100" fmla="*/ 597 w 719"/>
              <a:gd name="T101" fmla="*/ 628 h 719"/>
              <a:gd name="T102" fmla="*/ 626 w 719"/>
              <a:gd name="T103" fmla="*/ 599 h 719"/>
              <a:gd name="T104" fmla="*/ 634 w 719"/>
              <a:gd name="T105" fmla="*/ 551 h 719"/>
              <a:gd name="T106" fmla="*/ 668 w 719"/>
              <a:gd name="T107" fmla="*/ 528 h 719"/>
              <a:gd name="T108" fmla="*/ 694 w 719"/>
              <a:gd name="T109" fmla="*/ 488 h 719"/>
              <a:gd name="T110" fmla="*/ 691 w 719"/>
              <a:gd name="T111" fmla="*/ 441 h 719"/>
              <a:gd name="T112" fmla="*/ 703 w 719"/>
              <a:gd name="T113" fmla="*/ 406 h 719"/>
              <a:gd name="T114" fmla="*/ 719 w 719"/>
              <a:gd name="T115" fmla="*/ 36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19" h="719">
                <a:moveTo>
                  <a:pt x="519" y="263"/>
                </a:moveTo>
                <a:lnTo>
                  <a:pt x="292" y="475"/>
                </a:lnTo>
                <a:lnTo>
                  <a:pt x="288" y="477"/>
                </a:lnTo>
                <a:lnTo>
                  <a:pt x="285" y="479"/>
                </a:lnTo>
                <a:lnTo>
                  <a:pt x="279" y="477"/>
                </a:lnTo>
                <a:lnTo>
                  <a:pt x="276" y="475"/>
                </a:lnTo>
                <a:lnTo>
                  <a:pt x="200" y="400"/>
                </a:lnTo>
                <a:lnTo>
                  <a:pt x="197" y="396"/>
                </a:lnTo>
                <a:lnTo>
                  <a:pt x="196" y="391"/>
                </a:lnTo>
                <a:lnTo>
                  <a:pt x="197" y="387"/>
                </a:lnTo>
                <a:lnTo>
                  <a:pt x="200" y="382"/>
                </a:lnTo>
                <a:lnTo>
                  <a:pt x="204" y="380"/>
                </a:lnTo>
                <a:lnTo>
                  <a:pt x="208" y="379"/>
                </a:lnTo>
                <a:lnTo>
                  <a:pt x="213" y="380"/>
                </a:lnTo>
                <a:lnTo>
                  <a:pt x="217" y="382"/>
                </a:lnTo>
                <a:lnTo>
                  <a:pt x="285" y="450"/>
                </a:lnTo>
                <a:lnTo>
                  <a:pt x="502" y="247"/>
                </a:lnTo>
                <a:lnTo>
                  <a:pt x="507" y="243"/>
                </a:lnTo>
                <a:lnTo>
                  <a:pt x="511" y="243"/>
                </a:lnTo>
                <a:lnTo>
                  <a:pt x="515" y="243"/>
                </a:lnTo>
                <a:lnTo>
                  <a:pt x="520" y="247"/>
                </a:lnTo>
                <a:lnTo>
                  <a:pt x="522" y="251"/>
                </a:lnTo>
                <a:lnTo>
                  <a:pt x="523" y="255"/>
                </a:lnTo>
                <a:lnTo>
                  <a:pt x="522" y="260"/>
                </a:lnTo>
                <a:lnTo>
                  <a:pt x="519" y="263"/>
                </a:lnTo>
                <a:close/>
                <a:moveTo>
                  <a:pt x="719" y="360"/>
                </a:moveTo>
                <a:lnTo>
                  <a:pt x="719" y="350"/>
                </a:lnTo>
                <a:lnTo>
                  <a:pt x="716" y="341"/>
                </a:lnTo>
                <a:lnTo>
                  <a:pt x="713" y="332"/>
                </a:lnTo>
                <a:lnTo>
                  <a:pt x="709" y="323"/>
                </a:lnTo>
                <a:lnTo>
                  <a:pt x="703" y="315"/>
                </a:lnTo>
                <a:lnTo>
                  <a:pt x="696" y="308"/>
                </a:lnTo>
                <a:lnTo>
                  <a:pt x="689" y="302"/>
                </a:lnTo>
                <a:lnTo>
                  <a:pt x="681" y="296"/>
                </a:lnTo>
                <a:lnTo>
                  <a:pt x="687" y="289"/>
                </a:lnTo>
                <a:lnTo>
                  <a:pt x="691" y="280"/>
                </a:lnTo>
                <a:lnTo>
                  <a:pt x="694" y="271"/>
                </a:lnTo>
                <a:lnTo>
                  <a:pt x="696" y="262"/>
                </a:lnTo>
                <a:lnTo>
                  <a:pt x="696" y="252"/>
                </a:lnTo>
                <a:lnTo>
                  <a:pt x="696" y="243"/>
                </a:lnTo>
                <a:lnTo>
                  <a:pt x="694" y="233"/>
                </a:lnTo>
                <a:lnTo>
                  <a:pt x="692" y="223"/>
                </a:lnTo>
                <a:lnTo>
                  <a:pt x="688" y="215"/>
                </a:lnTo>
                <a:lnTo>
                  <a:pt x="682" y="207"/>
                </a:lnTo>
                <a:lnTo>
                  <a:pt x="675" y="199"/>
                </a:lnTo>
                <a:lnTo>
                  <a:pt x="668" y="193"/>
                </a:lnTo>
                <a:lnTo>
                  <a:pt x="660" y="188"/>
                </a:lnTo>
                <a:lnTo>
                  <a:pt x="651" y="184"/>
                </a:lnTo>
                <a:lnTo>
                  <a:pt x="641" y="180"/>
                </a:lnTo>
                <a:lnTo>
                  <a:pt x="631" y="179"/>
                </a:lnTo>
                <a:lnTo>
                  <a:pt x="634" y="169"/>
                </a:lnTo>
                <a:lnTo>
                  <a:pt x="635" y="161"/>
                </a:lnTo>
                <a:lnTo>
                  <a:pt x="635" y="151"/>
                </a:lnTo>
                <a:lnTo>
                  <a:pt x="632" y="141"/>
                </a:lnTo>
                <a:lnTo>
                  <a:pt x="630" y="131"/>
                </a:lnTo>
                <a:lnTo>
                  <a:pt x="626" y="122"/>
                </a:lnTo>
                <a:lnTo>
                  <a:pt x="620" y="114"/>
                </a:lnTo>
                <a:lnTo>
                  <a:pt x="614" y="106"/>
                </a:lnTo>
                <a:lnTo>
                  <a:pt x="608" y="102"/>
                </a:lnTo>
                <a:lnTo>
                  <a:pt x="603" y="98"/>
                </a:lnTo>
                <a:lnTo>
                  <a:pt x="597" y="94"/>
                </a:lnTo>
                <a:lnTo>
                  <a:pt x="590" y="91"/>
                </a:lnTo>
                <a:lnTo>
                  <a:pt x="584" y="89"/>
                </a:lnTo>
                <a:lnTo>
                  <a:pt x="577" y="88"/>
                </a:lnTo>
                <a:lnTo>
                  <a:pt x="569" y="87"/>
                </a:lnTo>
                <a:lnTo>
                  <a:pt x="563" y="85"/>
                </a:lnTo>
                <a:lnTo>
                  <a:pt x="552" y="87"/>
                </a:lnTo>
                <a:lnTo>
                  <a:pt x="542" y="89"/>
                </a:lnTo>
                <a:lnTo>
                  <a:pt x="540" y="79"/>
                </a:lnTo>
                <a:lnTo>
                  <a:pt x="536" y="70"/>
                </a:lnTo>
                <a:lnTo>
                  <a:pt x="533" y="61"/>
                </a:lnTo>
                <a:lnTo>
                  <a:pt x="528" y="53"/>
                </a:lnTo>
                <a:lnTo>
                  <a:pt x="522" y="46"/>
                </a:lnTo>
                <a:lnTo>
                  <a:pt x="514" y="39"/>
                </a:lnTo>
                <a:lnTo>
                  <a:pt x="507" y="34"/>
                </a:lnTo>
                <a:lnTo>
                  <a:pt x="497" y="28"/>
                </a:lnTo>
                <a:lnTo>
                  <a:pt x="488" y="26"/>
                </a:lnTo>
                <a:lnTo>
                  <a:pt x="478" y="24"/>
                </a:lnTo>
                <a:lnTo>
                  <a:pt x="468" y="24"/>
                </a:lnTo>
                <a:lnTo>
                  <a:pt x="458" y="25"/>
                </a:lnTo>
                <a:lnTo>
                  <a:pt x="449" y="27"/>
                </a:lnTo>
                <a:lnTo>
                  <a:pt x="440" y="29"/>
                </a:lnTo>
                <a:lnTo>
                  <a:pt x="431" y="34"/>
                </a:lnTo>
                <a:lnTo>
                  <a:pt x="424" y="39"/>
                </a:lnTo>
                <a:lnTo>
                  <a:pt x="418" y="31"/>
                </a:lnTo>
                <a:lnTo>
                  <a:pt x="412" y="24"/>
                </a:lnTo>
                <a:lnTo>
                  <a:pt x="405" y="17"/>
                </a:lnTo>
                <a:lnTo>
                  <a:pt x="397" y="11"/>
                </a:lnTo>
                <a:lnTo>
                  <a:pt x="388" y="7"/>
                </a:lnTo>
                <a:lnTo>
                  <a:pt x="380" y="4"/>
                </a:lnTo>
                <a:lnTo>
                  <a:pt x="370" y="2"/>
                </a:lnTo>
                <a:lnTo>
                  <a:pt x="360" y="0"/>
                </a:lnTo>
                <a:lnTo>
                  <a:pt x="350" y="2"/>
                </a:lnTo>
                <a:lnTo>
                  <a:pt x="340" y="4"/>
                </a:lnTo>
                <a:lnTo>
                  <a:pt x="331" y="7"/>
                </a:lnTo>
                <a:lnTo>
                  <a:pt x="322" y="11"/>
                </a:lnTo>
                <a:lnTo>
                  <a:pt x="314" y="17"/>
                </a:lnTo>
                <a:lnTo>
                  <a:pt x="307" y="24"/>
                </a:lnTo>
                <a:lnTo>
                  <a:pt x="301" y="31"/>
                </a:lnTo>
                <a:lnTo>
                  <a:pt x="296" y="39"/>
                </a:lnTo>
                <a:lnTo>
                  <a:pt x="288" y="34"/>
                </a:lnTo>
                <a:lnTo>
                  <a:pt x="279" y="29"/>
                </a:lnTo>
                <a:lnTo>
                  <a:pt x="270" y="27"/>
                </a:lnTo>
                <a:lnTo>
                  <a:pt x="260" y="25"/>
                </a:lnTo>
                <a:lnTo>
                  <a:pt x="251" y="24"/>
                </a:lnTo>
                <a:lnTo>
                  <a:pt x="242" y="24"/>
                </a:lnTo>
                <a:lnTo>
                  <a:pt x="232" y="26"/>
                </a:lnTo>
                <a:lnTo>
                  <a:pt x="222" y="28"/>
                </a:lnTo>
                <a:lnTo>
                  <a:pt x="213" y="34"/>
                </a:lnTo>
                <a:lnTo>
                  <a:pt x="205" y="39"/>
                </a:lnTo>
                <a:lnTo>
                  <a:pt x="197" y="46"/>
                </a:lnTo>
                <a:lnTo>
                  <a:pt x="192" y="52"/>
                </a:lnTo>
                <a:lnTo>
                  <a:pt x="186" y="61"/>
                </a:lnTo>
                <a:lnTo>
                  <a:pt x="182" y="69"/>
                </a:lnTo>
                <a:lnTo>
                  <a:pt x="180" y="79"/>
                </a:lnTo>
                <a:lnTo>
                  <a:pt x="177" y="89"/>
                </a:lnTo>
                <a:lnTo>
                  <a:pt x="168" y="87"/>
                </a:lnTo>
                <a:lnTo>
                  <a:pt x="156" y="85"/>
                </a:lnTo>
                <a:lnTo>
                  <a:pt x="149" y="87"/>
                </a:lnTo>
                <a:lnTo>
                  <a:pt x="142" y="88"/>
                </a:lnTo>
                <a:lnTo>
                  <a:pt x="135" y="89"/>
                </a:lnTo>
                <a:lnTo>
                  <a:pt x="129" y="91"/>
                </a:lnTo>
                <a:lnTo>
                  <a:pt x="122" y="94"/>
                </a:lnTo>
                <a:lnTo>
                  <a:pt x="117" y="98"/>
                </a:lnTo>
                <a:lnTo>
                  <a:pt x="111" y="102"/>
                </a:lnTo>
                <a:lnTo>
                  <a:pt x="106" y="106"/>
                </a:lnTo>
                <a:lnTo>
                  <a:pt x="99" y="114"/>
                </a:lnTo>
                <a:lnTo>
                  <a:pt x="94" y="122"/>
                </a:lnTo>
                <a:lnTo>
                  <a:pt x="89" y="131"/>
                </a:lnTo>
                <a:lnTo>
                  <a:pt x="86" y="141"/>
                </a:lnTo>
                <a:lnTo>
                  <a:pt x="85" y="151"/>
                </a:lnTo>
                <a:lnTo>
                  <a:pt x="85" y="161"/>
                </a:lnTo>
                <a:lnTo>
                  <a:pt x="85" y="169"/>
                </a:lnTo>
                <a:lnTo>
                  <a:pt x="87" y="179"/>
                </a:lnTo>
                <a:lnTo>
                  <a:pt x="78" y="180"/>
                </a:lnTo>
                <a:lnTo>
                  <a:pt x="68" y="184"/>
                </a:lnTo>
                <a:lnTo>
                  <a:pt x="59" y="188"/>
                </a:lnTo>
                <a:lnTo>
                  <a:pt x="52" y="193"/>
                </a:lnTo>
                <a:lnTo>
                  <a:pt x="44" y="199"/>
                </a:lnTo>
                <a:lnTo>
                  <a:pt x="37" y="207"/>
                </a:lnTo>
                <a:lnTo>
                  <a:pt x="32" y="215"/>
                </a:lnTo>
                <a:lnTo>
                  <a:pt x="27" y="223"/>
                </a:lnTo>
                <a:lnTo>
                  <a:pt x="24" y="233"/>
                </a:lnTo>
                <a:lnTo>
                  <a:pt x="23" y="243"/>
                </a:lnTo>
                <a:lnTo>
                  <a:pt x="22" y="252"/>
                </a:lnTo>
                <a:lnTo>
                  <a:pt x="23" y="262"/>
                </a:lnTo>
                <a:lnTo>
                  <a:pt x="25" y="271"/>
                </a:lnTo>
                <a:lnTo>
                  <a:pt x="28" y="280"/>
                </a:lnTo>
                <a:lnTo>
                  <a:pt x="33" y="289"/>
                </a:lnTo>
                <a:lnTo>
                  <a:pt x="38" y="296"/>
                </a:lnTo>
                <a:lnTo>
                  <a:pt x="31" y="302"/>
                </a:lnTo>
                <a:lnTo>
                  <a:pt x="23" y="308"/>
                </a:lnTo>
                <a:lnTo>
                  <a:pt x="16" y="315"/>
                </a:lnTo>
                <a:lnTo>
                  <a:pt x="11" y="323"/>
                </a:lnTo>
                <a:lnTo>
                  <a:pt x="6" y="332"/>
                </a:lnTo>
                <a:lnTo>
                  <a:pt x="3" y="341"/>
                </a:lnTo>
                <a:lnTo>
                  <a:pt x="1" y="350"/>
                </a:lnTo>
                <a:lnTo>
                  <a:pt x="0" y="360"/>
                </a:lnTo>
                <a:lnTo>
                  <a:pt x="1" y="370"/>
                </a:lnTo>
                <a:lnTo>
                  <a:pt x="3" y="380"/>
                </a:lnTo>
                <a:lnTo>
                  <a:pt x="6" y="389"/>
                </a:lnTo>
                <a:lnTo>
                  <a:pt x="11" y="398"/>
                </a:lnTo>
                <a:lnTo>
                  <a:pt x="16" y="406"/>
                </a:lnTo>
                <a:lnTo>
                  <a:pt x="23" y="413"/>
                </a:lnTo>
                <a:lnTo>
                  <a:pt x="31" y="420"/>
                </a:lnTo>
                <a:lnTo>
                  <a:pt x="38" y="424"/>
                </a:lnTo>
                <a:lnTo>
                  <a:pt x="33" y="433"/>
                </a:lnTo>
                <a:lnTo>
                  <a:pt x="28" y="441"/>
                </a:lnTo>
                <a:lnTo>
                  <a:pt x="25" y="450"/>
                </a:lnTo>
                <a:lnTo>
                  <a:pt x="23" y="460"/>
                </a:lnTo>
                <a:lnTo>
                  <a:pt x="22" y="470"/>
                </a:lnTo>
                <a:lnTo>
                  <a:pt x="23" y="479"/>
                </a:lnTo>
                <a:lnTo>
                  <a:pt x="24" y="488"/>
                </a:lnTo>
                <a:lnTo>
                  <a:pt x="27" y="498"/>
                </a:lnTo>
                <a:lnTo>
                  <a:pt x="32" y="507"/>
                </a:lnTo>
                <a:lnTo>
                  <a:pt x="37" y="515"/>
                </a:lnTo>
                <a:lnTo>
                  <a:pt x="44" y="523"/>
                </a:lnTo>
                <a:lnTo>
                  <a:pt x="52" y="528"/>
                </a:lnTo>
                <a:lnTo>
                  <a:pt x="59" y="534"/>
                </a:lnTo>
                <a:lnTo>
                  <a:pt x="68" y="538"/>
                </a:lnTo>
                <a:lnTo>
                  <a:pt x="78" y="540"/>
                </a:lnTo>
                <a:lnTo>
                  <a:pt x="87" y="543"/>
                </a:lnTo>
                <a:lnTo>
                  <a:pt x="85" y="551"/>
                </a:lnTo>
                <a:lnTo>
                  <a:pt x="85" y="561"/>
                </a:lnTo>
                <a:lnTo>
                  <a:pt x="85" y="571"/>
                </a:lnTo>
                <a:lnTo>
                  <a:pt x="86" y="580"/>
                </a:lnTo>
                <a:lnTo>
                  <a:pt x="89" y="590"/>
                </a:lnTo>
                <a:lnTo>
                  <a:pt x="94" y="599"/>
                </a:lnTo>
                <a:lnTo>
                  <a:pt x="99" y="608"/>
                </a:lnTo>
                <a:lnTo>
                  <a:pt x="106" y="615"/>
                </a:lnTo>
                <a:lnTo>
                  <a:pt x="111" y="620"/>
                </a:lnTo>
                <a:lnTo>
                  <a:pt x="117" y="624"/>
                </a:lnTo>
                <a:lnTo>
                  <a:pt x="122" y="628"/>
                </a:lnTo>
                <a:lnTo>
                  <a:pt x="129" y="631"/>
                </a:lnTo>
                <a:lnTo>
                  <a:pt x="135" y="633"/>
                </a:lnTo>
                <a:lnTo>
                  <a:pt x="142" y="634"/>
                </a:lnTo>
                <a:lnTo>
                  <a:pt x="149" y="635"/>
                </a:lnTo>
                <a:lnTo>
                  <a:pt x="156" y="635"/>
                </a:lnTo>
                <a:lnTo>
                  <a:pt x="168" y="635"/>
                </a:lnTo>
                <a:lnTo>
                  <a:pt x="177" y="633"/>
                </a:lnTo>
                <a:lnTo>
                  <a:pt x="180" y="643"/>
                </a:lnTo>
                <a:lnTo>
                  <a:pt x="182" y="652"/>
                </a:lnTo>
                <a:lnTo>
                  <a:pt x="186" y="661"/>
                </a:lnTo>
                <a:lnTo>
                  <a:pt x="192" y="668"/>
                </a:lnTo>
                <a:lnTo>
                  <a:pt x="197" y="676"/>
                </a:lnTo>
                <a:lnTo>
                  <a:pt x="205" y="683"/>
                </a:lnTo>
                <a:lnTo>
                  <a:pt x="213" y="688"/>
                </a:lnTo>
                <a:lnTo>
                  <a:pt x="222" y="693"/>
                </a:lnTo>
                <a:lnTo>
                  <a:pt x="232" y="696"/>
                </a:lnTo>
                <a:lnTo>
                  <a:pt x="242" y="698"/>
                </a:lnTo>
                <a:lnTo>
                  <a:pt x="251" y="698"/>
                </a:lnTo>
                <a:lnTo>
                  <a:pt x="260" y="697"/>
                </a:lnTo>
                <a:lnTo>
                  <a:pt x="270" y="695"/>
                </a:lnTo>
                <a:lnTo>
                  <a:pt x="279" y="692"/>
                </a:lnTo>
                <a:lnTo>
                  <a:pt x="288" y="687"/>
                </a:lnTo>
                <a:lnTo>
                  <a:pt x="296" y="682"/>
                </a:lnTo>
                <a:lnTo>
                  <a:pt x="301" y="689"/>
                </a:lnTo>
                <a:lnTo>
                  <a:pt x="307" y="697"/>
                </a:lnTo>
                <a:lnTo>
                  <a:pt x="314" y="704"/>
                </a:lnTo>
                <a:lnTo>
                  <a:pt x="322" y="709"/>
                </a:lnTo>
                <a:lnTo>
                  <a:pt x="331" y="714"/>
                </a:lnTo>
                <a:lnTo>
                  <a:pt x="340" y="717"/>
                </a:lnTo>
                <a:lnTo>
                  <a:pt x="350" y="719"/>
                </a:lnTo>
                <a:lnTo>
                  <a:pt x="360" y="719"/>
                </a:lnTo>
                <a:lnTo>
                  <a:pt x="370" y="719"/>
                </a:lnTo>
                <a:lnTo>
                  <a:pt x="380" y="717"/>
                </a:lnTo>
                <a:lnTo>
                  <a:pt x="388" y="714"/>
                </a:lnTo>
                <a:lnTo>
                  <a:pt x="397" y="709"/>
                </a:lnTo>
                <a:lnTo>
                  <a:pt x="405" y="704"/>
                </a:lnTo>
                <a:lnTo>
                  <a:pt x="412" y="697"/>
                </a:lnTo>
                <a:lnTo>
                  <a:pt x="418" y="689"/>
                </a:lnTo>
                <a:lnTo>
                  <a:pt x="424" y="682"/>
                </a:lnTo>
                <a:lnTo>
                  <a:pt x="431" y="687"/>
                </a:lnTo>
                <a:lnTo>
                  <a:pt x="440" y="692"/>
                </a:lnTo>
                <a:lnTo>
                  <a:pt x="449" y="695"/>
                </a:lnTo>
                <a:lnTo>
                  <a:pt x="458" y="697"/>
                </a:lnTo>
                <a:lnTo>
                  <a:pt x="468" y="698"/>
                </a:lnTo>
                <a:lnTo>
                  <a:pt x="478" y="698"/>
                </a:lnTo>
                <a:lnTo>
                  <a:pt x="488" y="696"/>
                </a:lnTo>
                <a:lnTo>
                  <a:pt x="497" y="693"/>
                </a:lnTo>
                <a:lnTo>
                  <a:pt x="507" y="688"/>
                </a:lnTo>
                <a:lnTo>
                  <a:pt x="514" y="683"/>
                </a:lnTo>
                <a:lnTo>
                  <a:pt x="522" y="676"/>
                </a:lnTo>
                <a:lnTo>
                  <a:pt x="528" y="668"/>
                </a:lnTo>
                <a:lnTo>
                  <a:pt x="533" y="661"/>
                </a:lnTo>
                <a:lnTo>
                  <a:pt x="536" y="652"/>
                </a:lnTo>
                <a:lnTo>
                  <a:pt x="540" y="643"/>
                </a:lnTo>
                <a:lnTo>
                  <a:pt x="541" y="633"/>
                </a:lnTo>
                <a:lnTo>
                  <a:pt x="552" y="635"/>
                </a:lnTo>
                <a:lnTo>
                  <a:pt x="563" y="635"/>
                </a:lnTo>
                <a:lnTo>
                  <a:pt x="569" y="635"/>
                </a:lnTo>
                <a:lnTo>
                  <a:pt x="577" y="634"/>
                </a:lnTo>
                <a:lnTo>
                  <a:pt x="584" y="633"/>
                </a:lnTo>
                <a:lnTo>
                  <a:pt x="590" y="631"/>
                </a:lnTo>
                <a:lnTo>
                  <a:pt x="597" y="628"/>
                </a:lnTo>
                <a:lnTo>
                  <a:pt x="603" y="624"/>
                </a:lnTo>
                <a:lnTo>
                  <a:pt x="608" y="620"/>
                </a:lnTo>
                <a:lnTo>
                  <a:pt x="614" y="615"/>
                </a:lnTo>
                <a:lnTo>
                  <a:pt x="620" y="608"/>
                </a:lnTo>
                <a:lnTo>
                  <a:pt x="626" y="599"/>
                </a:lnTo>
                <a:lnTo>
                  <a:pt x="630" y="590"/>
                </a:lnTo>
                <a:lnTo>
                  <a:pt x="632" y="580"/>
                </a:lnTo>
                <a:lnTo>
                  <a:pt x="635" y="571"/>
                </a:lnTo>
                <a:lnTo>
                  <a:pt x="635" y="561"/>
                </a:lnTo>
                <a:lnTo>
                  <a:pt x="634" y="551"/>
                </a:lnTo>
                <a:lnTo>
                  <a:pt x="631" y="543"/>
                </a:lnTo>
                <a:lnTo>
                  <a:pt x="641" y="540"/>
                </a:lnTo>
                <a:lnTo>
                  <a:pt x="651" y="538"/>
                </a:lnTo>
                <a:lnTo>
                  <a:pt x="660" y="534"/>
                </a:lnTo>
                <a:lnTo>
                  <a:pt x="668" y="528"/>
                </a:lnTo>
                <a:lnTo>
                  <a:pt x="675" y="523"/>
                </a:lnTo>
                <a:lnTo>
                  <a:pt x="682" y="515"/>
                </a:lnTo>
                <a:lnTo>
                  <a:pt x="688" y="507"/>
                </a:lnTo>
                <a:lnTo>
                  <a:pt x="692" y="498"/>
                </a:lnTo>
                <a:lnTo>
                  <a:pt x="694" y="488"/>
                </a:lnTo>
                <a:lnTo>
                  <a:pt x="696" y="479"/>
                </a:lnTo>
                <a:lnTo>
                  <a:pt x="698" y="470"/>
                </a:lnTo>
                <a:lnTo>
                  <a:pt x="696" y="460"/>
                </a:lnTo>
                <a:lnTo>
                  <a:pt x="694" y="450"/>
                </a:lnTo>
                <a:lnTo>
                  <a:pt x="691" y="441"/>
                </a:lnTo>
                <a:lnTo>
                  <a:pt x="687" y="433"/>
                </a:lnTo>
                <a:lnTo>
                  <a:pt x="681" y="424"/>
                </a:lnTo>
                <a:lnTo>
                  <a:pt x="689" y="420"/>
                </a:lnTo>
                <a:lnTo>
                  <a:pt x="696" y="413"/>
                </a:lnTo>
                <a:lnTo>
                  <a:pt x="703" y="406"/>
                </a:lnTo>
                <a:lnTo>
                  <a:pt x="709" y="398"/>
                </a:lnTo>
                <a:lnTo>
                  <a:pt x="713" y="389"/>
                </a:lnTo>
                <a:lnTo>
                  <a:pt x="716" y="380"/>
                </a:lnTo>
                <a:lnTo>
                  <a:pt x="719" y="370"/>
                </a:lnTo>
                <a:lnTo>
                  <a:pt x="719" y="360"/>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1671">
            <a:extLst>
              <a:ext uri="{FF2B5EF4-FFF2-40B4-BE49-F238E27FC236}">
                <a16:creationId xmlns:a16="http://schemas.microsoft.com/office/drawing/2014/main" id="{55BAE0E8-68F7-4E7A-8227-6AA283546B5D}"/>
              </a:ext>
            </a:extLst>
          </p:cNvPr>
          <p:cNvSpPr>
            <a:spLocks noEditPoints="1"/>
          </p:cNvSpPr>
          <p:nvPr/>
        </p:nvSpPr>
        <p:spPr bwMode="auto">
          <a:xfrm>
            <a:off x="1940502" y="1995291"/>
            <a:ext cx="394078" cy="391736"/>
          </a:xfrm>
          <a:custGeom>
            <a:avLst/>
            <a:gdLst>
              <a:gd name="T0" fmla="*/ 279 w 719"/>
              <a:gd name="T1" fmla="*/ 477 h 719"/>
              <a:gd name="T2" fmla="*/ 197 w 719"/>
              <a:gd name="T3" fmla="*/ 387 h 719"/>
              <a:gd name="T4" fmla="*/ 217 w 719"/>
              <a:gd name="T5" fmla="*/ 382 h 719"/>
              <a:gd name="T6" fmla="*/ 515 w 719"/>
              <a:gd name="T7" fmla="*/ 243 h 719"/>
              <a:gd name="T8" fmla="*/ 519 w 719"/>
              <a:gd name="T9" fmla="*/ 263 h 719"/>
              <a:gd name="T10" fmla="*/ 709 w 719"/>
              <a:gd name="T11" fmla="*/ 323 h 719"/>
              <a:gd name="T12" fmla="*/ 687 w 719"/>
              <a:gd name="T13" fmla="*/ 289 h 719"/>
              <a:gd name="T14" fmla="*/ 696 w 719"/>
              <a:gd name="T15" fmla="*/ 243 h 719"/>
              <a:gd name="T16" fmla="*/ 675 w 719"/>
              <a:gd name="T17" fmla="*/ 199 h 719"/>
              <a:gd name="T18" fmla="*/ 631 w 719"/>
              <a:gd name="T19" fmla="*/ 179 h 719"/>
              <a:gd name="T20" fmla="*/ 630 w 719"/>
              <a:gd name="T21" fmla="*/ 131 h 719"/>
              <a:gd name="T22" fmla="*/ 603 w 719"/>
              <a:gd name="T23" fmla="*/ 98 h 719"/>
              <a:gd name="T24" fmla="*/ 569 w 719"/>
              <a:gd name="T25" fmla="*/ 87 h 719"/>
              <a:gd name="T26" fmla="*/ 536 w 719"/>
              <a:gd name="T27" fmla="*/ 70 h 719"/>
              <a:gd name="T28" fmla="*/ 507 w 719"/>
              <a:gd name="T29" fmla="*/ 34 h 719"/>
              <a:gd name="T30" fmla="*/ 458 w 719"/>
              <a:gd name="T31" fmla="*/ 25 h 719"/>
              <a:gd name="T32" fmla="*/ 418 w 719"/>
              <a:gd name="T33" fmla="*/ 31 h 719"/>
              <a:gd name="T34" fmla="*/ 380 w 719"/>
              <a:gd name="T35" fmla="*/ 4 h 719"/>
              <a:gd name="T36" fmla="*/ 331 w 719"/>
              <a:gd name="T37" fmla="*/ 7 h 719"/>
              <a:gd name="T38" fmla="*/ 296 w 719"/>
              <a:gd name="T39" fmla="*/ 39 h 719"/>
              <a:gd name="T40" fmla="*/ 251 w 719"/>
              <a:gd name="T41" fmla="*/ 24 h 719"/>
              <a:gd name="T42" fmla="*/ 205 w 719"/>
              <a:gd name="T43" fmla="*/ 39 h 719"/>
              <a:gd name="T44" fmla="*/ 180 w 719"/>
              <a:gd name="T45" fmla="*/ 79 h 719"/>
              <a:gd name="T46" fmla="*/ 142 w 719"/>
              <a:gd name="T47" fmla="*/ 88 h 719"/>
              <a:gd name="T48" fmla="*/ 111 w 719"/>
              <a:gd name="T49" fmla="*/ 102 h 719"/>
              <a:gd name="T50" fmla="*/ 86 w 719"/>
              <a:gd name="T51" fmla="*/ 141 h 719"/>
              <a:gd name="T52" fmla="*/ 78 w 719"/>
              <a:gd name="T53" fmla="*/ 180 h 719"/>
              <a:gd name="T54" fmla="*/ 37 w 719"/>
              <a:gd name="T55" fmla="*/ 207 h 719"/>
              <a:gd name="T56" fmla="*/ 22 w 719"/>
              <a:gd name="T57" fmla="*/ 252 h 719"/>
              <a:gd name="T58" fmla="*/ 38 w 719"/>
              <a:gd name="T59" fmla="*/ 296 h 719"/>
              <a:gd name="T60" fmla="*/ 6 w 719"/>
              <a:gd name="T61" fmla="*/ 332 h 719"/>
              <a:gd name="T62" fmla="*/ 3 w 719"/>
              <a:gd name="T63" fmla="*/ 380 h 719"/>
              <a:gd name="T64" fmla="*/ 31 w 719"/>
              <a:gd name="T65" fmla="*/ 420 h 719"/>
              <a:gd name="T66" fmla="*/ 23 w 719"/>
              <a:gd name="T67" fmla="*/ 460 h 719"/>
              <a:gd name="T68" fmla="*/ 32 w 719"/>
              <a:gd name="T69" fmla="*/ 507 h 719"/>
              <a:gd name="T70" fmla="*/ 68 w 719"/>
              <a:gd name="T71" fmla="*/ 538 h 719"/>
              <a:gd name="T72" fmla="*/ 85 w 719"/>
              <a:gd name="T73" fmla="*/ 571 h 719"/>
              <a:gd name="T74" fmla="*/ 106 w 719"/>
              <a:gd name="T75" fmla="*/ 615 h 719"/>
              <a:gd name="T76" fmla="*/ 135 w 719"/>
              <a:gd name="T77" fmla="*/ 633 h 719"/>
              <a:gd name="T78" fmla="*/ 177 w 719"/>
              <a:gd name="T79" fmla="*/ 633 h 719"/>
              <a:gd name="T80" fmla="*/ 197 w 719"/>
              <a:gd name="T81" fmla="*/ 676 h 719"/>
              <a:gd name="T82" fmla="*/ 242 w 719"/>
              <a:gd name="T83" fmla="*/ 698 h 719"/>
              <a:gd name="T84" fmla="*/ 288 w 719"/>
              <a:gd name="T85" fmla="*/ 687 h 719"/>
              <a:gd name="T86" fmla="*/ 322 w 719"/>
              <a:gd name="T87" fmla="*/ 709 h 719"/>
              <a:gd name="T88" fmla="*/ 370 w 719"/>
              <a:gd name="T89" fmla="*/ 719 h 719"/>
              <a:gd name="T90" fmla="*/ 412 w 719"/>
              <a:gd name="T91" fmla="*/ 697 h 719"/>
              <a:gd name="T92" fmla="*/ 449 w 719"/>
              <a:gd name="T93" fmla="*/ 695 h 719"/>
              <a:gd name="T94" fmla="*/ 497 w 719"/>
              <a:gd name="T95" fmla="*/ 693 h 719"/>
              <a:gd name="T96" fmla="*/ 533 w 719"/>
              <a:gd name="T97" fmla="*/ 661 h 719"/>
              <a:gd name="T98" fmla="*/ 563 w 719"/>
              <a:gd name="T99" fmla="*/ 635 h 719"/>
              <a:gd name="T100" fmla="*/ 597 w 719"/>
              <a:gd name="T101" fmla="*/ 628 h 719"/>
              <a:gd name="T102" fmla="*/ 626 w 719"/>
              <a:gd name="T103" fmla="*/ 599 h 719"/>
              <a:gd name="T104" fmla="*/ 634 w 719"/>
              <a:gd name="T105" fmla="*/ 551 h 719"/>
              <a:gd name="T106" fmla="*/ 668 w 719"/>
              <a:gd name="T107" fmla="*/ 528 h 719"/>
              <a:gd name="T108" fmla="*/ 694 w 719"/>
              <a:gd name="T109" fmla="*/ 488 h 719"/>
              <a:gd name="T110" fmla="*/ 691 w 719"/>
              <a:gd name="T111" fmla="*/ 441 h 719"/>
              <a:gd name="T112" fmla="*/ 703 w 719"/>
              <a:gd name="T113" fmla="*/ 406 h 719"/>
              <a:gd name="T114" fmla="*/ 719 w 719"/>
              <a:gd name="T115" fmla="*/ 36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19" h="719">
                <a:moveTo>
                  <a:pt x="519" y="263"/>
                </a:moveTo>
                <a:lnTo>
                  <a:pt x="292" y="475"/>
                </a:lnTo>
                <a:lnTo>
                  <a:pt x="288" y="477"/>
                </a:lnTo>
                <a:lnTo>
                  <a:pt x="285" y="479"/>
                </a:lnTo>
                <a:lnTo>
                  <a:pt x="279" y="477"/>
                </a:lnTo>
                <a:lnTo>
                  <a:pt x="276" y="475"/>
                </a:lnTo>
                <a:lnTo>
                  <a:pt x="200" y="400"/>
                </a:lnTo>
                <a:lnTo>
                  <a:pt x="197" y="396"/>
                </a:lnTo>
                <a:lnTo>
                  <a:pt x="196" y="391"/>
                </a:lnTo>
                <a:lnTo>
                  <a:pt x="197" y="387"/>
                </a:lnTo>
                <a:lnTo>
                  <a:pt x="200" y="382"/>
                </a:lnTo>
                <a:lnTo>
                  <a:pt x="204" y="380"/>
                </a:lnTo>
                <a:lnTo>
                  <a:pt x="208" y="379"/>
                </a:lnTo>
                <a:lnTo>
                  <a:pt x="213" y="380"/>
                </a:lnTo>
                <a:lnTo>
                  <a:pt x="217" y="382"/>
                </a:lnTo>
                <a:lnTo>
                  <a:pt x="285" y="450"/>
                </a:lnTo>
                <a:lnTo>
                  <a:pt x="502" y="247"/>
                </a:lnTo>
                <a:lnTo>
                  <a:pt x="507" y="243"/>
                </a:lnTo>
                <a:lnTo>
                  <a:pt x="511" y="243"/>
                </a:lnTo>
                <a:lnTo>
                  <a:pt x="515" y="243"/>
                </a:lnTo>
                <a:lnTo>
                  <a:pt x="520" y="247"/>
                </a:lnTo>
                <a:lnTo>
                  <a:pt x="522" y="251"/>
                </a:lnTo>
                <a:lnTo>
                  <a:pt x="523" y="255"/>
                </a:lnTo>
                <a:lnTo>
                  <a:pt x="522" y="260"/>
                </a:lnTo>
                <a:lnTo>
                  <a:pt x="519" y="263"/>
                </a:lnTo>
                <a:close/>
                <a:moveTo>
                  <a:pt x="719" y="360"/>
                </a:moveTo>
                <a:lnTo>
                  <a:pt x="719" y="350"/>
                </a:lnTo>
                <a:lnTo>
                  <a:pt x="716" y="341"/>
                </a:lnTo>
                <a:lnTo>
                  <a:pt x="713" y="332"/>
                </a:lnTo>
                <a:lnTo>
                  <a:pt x="709" y="323"/>
                </a:lnTo>
                <a:lnTo>
                  <a:pt x="703" y="315"/>
                </a:lnTo>
                <a:lnTo>
                  <a:pt x="696" y="308"/>
                </a:lnTo>
                <a:lnTo>
                  <a:pt x="689" y="302"/>
                </a:lnTo>
                <a:lnTo>
                  <a:pt x="681" y="296"/>
                </a:lnTo>
                <a:lnTo>
                  <a:pt x="687" y="289"/>
                </a:lnTo>
                <a:lnTo>
                  <a:pt x="691" y="280"/>
                </a:lnTo>
                <a:lnTo>
                  <a:pt x="694" y="271"/>
                </a:lnTo>
                <a:lnTo>
                  <a:pt x="696" y="262"/>
                </a:lnTo>
                <a:lnTo>
                  <a:pt x="696" y="252"/>
                </a:lnTo>
                <a:lnTo>
                  <a:pt x="696" y="243"/>
                </a:lnTo>
                <a:lnTo>
                  <a:pt x="694" y="233"/>
                </a:lnTo>
                <a:lnTo>
                  <a:pt x="692" y="223"/>
                </a:lnTo>
                <a:lnTo>
                  <a:pt x="688" y="215"/>
                </a:lnTo>
                <a:lnTo>
                  <a:pt x="682" y="207"/>
                </a:lnTo>
                <a:lnTo>
                  <a:pt x="675" y="199"/>
                </a:lnTo>
                <a:lnTo>
                  <a:pt x="668" y="193"/>
                </a:lnTo>
                <a:lnTo>
                  <a:pt x="660" y="188"/>
                </a:lnTo>
                <a:lnTo>
                  <a:pt x="651" y="184"/>
                </a:lnTo>
                <a:lnTo>
                  <a:pt x="641" y="180"/>
                </a:lnTo>
                <a:lnTo>
                  <a:pt x="631" y="179"/>
                </a:lnTo>
                <a:lnTo>
                  <a:pt x="634" y="169"/>
                </a:lnTo>
                <a:lnTo>
                  <a:pt x="635" y="161"/>
                </a:lnTo>
                <a:lnTo>
                  <a:pt x="635" y="151"/>
                </a:lnTo>
                <a:lnTo>
                  <a:pt x="632" y="141"/>
                </a:lnTo>
                <a:lnTo>
                  <a:pt x="630" y="131"/>
                </a:lnTo>
                <a:lnTo>
                  <a:pt x="626" y="122"/>
                </a:lnTo>
                <a:lnTo>
                  <a:pt x="620" y="114"/>
                </a:lnTo>
                <a:lnTo>
                  <a:pt x="614" y="106"/>
                </a:lnTo>
                <a:lnTo>
                  <a:pt x="608" y="102"/>
                </a:lnTo>
                <a:lnTo>
                  <a:pt x="603" y="98"/>
                </a:lnTo>
                <a:lnTo>
                  <a:pt x="597" y="94"/>
                </a:lnTo>
                <a:lnTo>
                  <a:pt x="590" y="91"/>
                </a:lnTo>
                <a:lnTo>
                  <a:pt x="584" y="89"/>
                </a:lnTo>
                <a:lnTo>
                  <a:pt x="577" y="88"/>
                </a:lnTo>
                <a:lnTo>
                  <a:pt x="569" y="87"/>
                </a:lnTo>
                <a:lnTo>
                  <a:pt x="563" y="85"/>
                </a:lnTo>
                <a:lnTo>
                  <a:pt x="552" y="87"/>
                </a:lnTo>
                <a:lnTo>
                  <a:pt x="542" y="89"/>
                </a:lnTo>
                <a:lnTo>
                  <a:pt x="540" y="79"/>
                </a:lnTo>
                <a:lnTo>
                  <a:pt x="536" y="70"/>
                </a:lnTo>
                <a:lnTo>
                  <a:pt x="533" y="61"/>
                </a:lnTo>
                <a:lnTo>
                  <a:pt x="528" y="53"/>
                </a:lnTo>
                <a:lnTo>
                  <a:pt x="522" y="46"/>
                </a:lnTo>
                <a:lnTo>
                  <a:pt x="514" y="39"/>
                </a:lnTo>
                <a:lnTo>
                  <a:pt x="507" y="34"/>
                </a:lnTo>
                <a:lnTo>
                  <a:pt x="497" y="28"/>
                </a:lnTo>
                <a:lnTo>
                  <a:pt x="488" y="26"/>
                </a:lnTo>
                <a:lnTo>
                  <a:pt x="478" y="24"/>
                </a:lnTo>
                <a:lnTo>
                  <a:pt x="468" y="24"/>
                </a:lnTo>
                <a:lnTo>
                  <a:pt x="458" y="25"/>
                </a:lnTo>
                <a:lnTo>
                  <a:pt x="449" y="27"/>
                </a:lnTo>
                <a:lnTo>
                  <a:pt x="440" y="29"/>
                </a:lnTo>
                <a:lnTo>
                  <a:pt x="431" y="34"/>
                </a:lnTo>
                <a:lnTo>
                  <a:pt x="424" y="39"/>
                </a:lnTo>
                <a:lnTo>
                  <a:pt x="418" y="31"/>
                </a:lnTo>
                <a:lnTo>
                  <a:pt x="412" y="24"/>
                </a:lnTo>
                <a:lnTo>
                  <a:pt x="405" y="17"/>
                </a:lnTo>
                <a:lnTo>
                  <a:pt x="397" y="11"/>
                </a:lnTo>
                <a:lnTo>
                  <a:pt x="388" y="7"/>
                </a:lnTo>
                <a:lnTo>
                  <a:pt x="380" y="4"/>
                </a:lnTo>
                <a:lnTo>
                  <a:pt x="370" y="2"/>
                </a:lnTo>
                <a:lnTo>
                  <a:pt x="360" y="0"/>
                </a:lnTo>
                <a:lnTo>
                  <a:pt x="350" y="2"/>
                </a:lnTo>
                <a:lnTo>
                  <a:pt x="340" y="4"/>
                </a:lnTo>
                <a:lnTo>
                  <a:pt x="331" y="7"/>
                </a:lnTo>
                <a:lnTo>
                  <a:pt x="322" y="11"/>
                </a:lnTo>
                <a:lnTo>
                  <a:pt x="314" y="17"/>
                </a:lnTo>
                <a:lnTo>
                  <a:pt x="307" y="24"/>
                </a:lnTo>
                <a:lnTo>
                  <a:pt x="301" y="31"/>
                </a:lnTo>
                <a:lnTo>
                  <a:pt x="296" y="39"/>
                </a:lnTo>
                <a:lnTo>
                  <a:pt x="288" y="34"/>
                </a:lnTo>
                <a:lnTo>
                  <a:pt x="279" y="29"/>
                </a:lnTo>
                <a:lnTo>
                  <a:pt x="270" y="27"/>
                </a:lnTo>
                <a:lnTo>
                  <a:pt x="260" y="25"/>
                </a:lnTo>
                <a:lnTo>
                  <a:pt x="251" y="24"/>
                </a:lnTo>
                <a:lnTo>
                  <a:pt x="242" y="24"/>
                </a:lnTo>
                <a:lnTo>
                  <a:pt x="232" y="26"/>
                </a:lnTo>
                <a:lnTo>
                  <a:pt x="222" y="28"/>
                </a:lnTo>
                <a:lnTo>
                  <a:pt x="213" y="34"/>
                </a:lnTo>
                <a:lnTo>
                  <a:pt x="205" y="39"/>
                </a:lnTo>
                <a:lnTo>
                  <a:pt x="197" y="46"/>
                </a:lnTo>
                <a:lnTo>
                  <a:pt x="192" y="52"/>
                </a:lnTo>
                <a:lnTo>
                  <a:pt x="186" y="61"/>
                </a:lnTo>
                <a:lnTo>
                  <a:pt x="182" y="69"/>
                </a:lnTo>
                <a:lnTo>
                  <a:pt x="180" y="79"/>
                </a:lnTo>
                <a:lnTo>
                  <a:pt x="177" y="89"/>
                </a:lnTo>
                <a:lnTo>
                  <a:pt x="168" y="87"/>
                </a:lnTo>
                <a:lnTo>
                  <a:pt x="156" y="85"/>
                </a:lnTo>
                <a:lnTo>
                  <a:pt x="149" y="87"/>
                </a:lnTo>
                <a:lnTo>
                  <a:pt x="142" y="88"/>
                </a:lnTo>
                <a:lnTo>
                  <a:pt x="135" y="89"/>
                </a:lnTo>
                <a:lnTo>
                  <a:pt x="129" y="91"/>
                </a:lnTo>
                <a:lnTo>
                  <a:pt x="122" y="94"/>
                </a:lnTo>
                <a:lnTo>
                  <a:pt x="117" y="98"/>
                </a:lnTo>
                <a:lnTo>
                  <a:pt x="111" y="102"/>
                </a:lnTo>
                <a:lnTo>
                  <a:pt x="106" y="106"/>
                </a:lnTo>
                <a:lnTo>
                  <a:pt x="99" y="114"/>
                </a:lnTo>
                <a:lnTo>
                  <a:pt x="94" y="122"/>
                </a:lnTo>
                <a:lnTo>
                  <a:pt x="89" y="131"/>
                </a:lnTo>
                <a:lnTo>
                  <a:pt x="86" y="141"/>
                </a:lnTo>
                <a:lnTo>
                  <a:pt x="85" y="151"/>
                </a:lnTo>
                <a:lnTo>
                  <a:pt x="85" y="161"/>
                </a:lnTo>
                <a:lnTo>
                  <a:pt x="85" y="169"/>
                </a:lnTo>
                <a:lnTo>
                  <a:pt x="87" y="179"/>
                </a:lnTo>
                <a:lnTo>
                  <a:pt x="78" y="180"/>
                </a:lnTo>
                <a:lnTo>
                  <a:pt x="68" y="184"/>
                </a:lnTo>
                <a:lnTo>
                  <a:pt x="59" y="188"/>
                </a:lnTo>
                <a:lnTo>
                  <a:pt x="52" y="193"/>
                </a:lnTo>
                <a:lnTo>
                  <a:pt x="44" y="199"/>
                </a:lnTo>
                <a:lnTo>
                  <a:pt x="37" y="207"/>
                </a:lnTo>
                <a:lnTo>
                  <a:pt x="32" y="215"/>
                </a:lnTo>
                <a:lnTo>
                  <a:pt x="27" y="223"/>
                </a:lnTo>
                <a:lnTo>
                  <a:pt x="24" y="233"/>
                </a:lnTo>
                <a:lnTo>
                  <a:pt x="23" y="243"/>
                </a:lnTo>
                <a:lnTo>
                  <a:pt x="22" y="252"/>
                </a:lnTo>
                <a:lnTo>
                  <a:pt x="23" y="262"/>
                </a:lnTo>
                <a:lnTo>
                  <a:pt x="25" y="271"/>
                </a:lnTo>
                <a:lnTo>
                  <a:pt x="28" y="280"/>
                </a:lnTo>
                <a:lnTo>
                  <a:pt x="33" y="289"/>
                </a:lnTo>
                <a:lnTo>
                  <a:pt x="38" y="296"/>
                </a:lnTo>
                <a:lnTo>
                  <a:pt x="31" y="302"/>
                </a:lnTo>
                <a:lnTo>
                  <a:pt x="23" y="308"/>
                </a:lnTo>
                <a:lnTo>
                  <a:pt x="16" y="315"/>
                </a:lnTo>
                <a:lnTo>
                  <a:pt x="11" y="323"/>
                </a:lnTo>
                <a:lnTo>
                  <a:pt x="6" y="332"/>
                </a:lnTo>
                <a:lnTo>
                  <a:pt x="3" y="341"/>
                </a:lnTo>
                <a:lnTo>
                  <a:pt x="1" y="350"/>
                </a:lnTo>
                <a:lnTo>
                  <a:pt x="0" y="360"/>
                </a:lnTo>
                <a:lnTo>
                  <a:pt x="1" y="370"/>
                </a:lnTo>
                <a:lnTo>
                  <a:pt x="3" y="380"/>
                </a:lnTo>
                <a:lnTo>
                  <a:pt x="6" y="389"/>
                </a:lnTo>
                <a:lnTo>
                  <a:pt x="11" y="398"/>
                </a:lnTo>
                <a:lnTo>
                  <a:pt x="16" y="406"/>
                </a:lnTo>
                <a:lnTo>
                  <a:pt x="23" y="413"/>
                </a:lnTo>
                <a:lnTo>
                  <a:pt x="31" y="420"/>
                </a:lnTo>
                <a:lnTo>
                  <a:pt x="38" y="424"/>
                </a:lnTo>
                <a:lnTo>
                  <a:pt x="33" y="433"/>
                </a:lnTo>
                <a:lnTo>
                  <a:pt x="28" y="441"/>
                </a:lnTo>
                <a:lnTo>
                  <a:pt x="25" y="450"/>
                </a:lnTo>
                <a:lnTo>
                  <a:pt x="23" y="460"/>
                </a:lnTo>
                <a:lnTo>
                  <a:pt x="22" y="470"/>
                </a:lnTo>
                <a:lnTo>
                  <a:pt x="23" y="479"/>
                </a:lnTo>
                <a:lnTo>
                  <a:pt x="24" y="488"/>
                </a:lnTo>
                <a:lnTo>
                  <a:pt x="27" y="498"/>
                </a:lnTo>
                <a:lnTo>
                  <a:pt x="32" y="507"/>
                </a:lnTo>
                <a:lnTo>
                  <a:pt x="37" y="515"/>
                </a:lnTo>
                <a:lnTo>
                  <a:pt x="44" y="523"/>
                </a:lnTo>
                <a:lnTo>
                  <a:pt x="52" y="528"/>
                </a:lnTo>
                <a:lnTo>
                  <a:pt x="59" y="534"/>
                </a:lnTo>
                <a:lnTo>
                  <a:pt x="68" y="538"/>
                </a:lnTo>
                <a:lnTo>
                  <a:pt x="78" y="540"/>
                </a:lnTo>
                <a:lnTo>
                  <a:pt x="87" y="543"/>
                </a:lnTo>
                <a:lnTo>
                  <a:pt x="85" y="551"/>
                </a:lnTo>
                <a:lnTo>
                  <a:pt x="85" y="561"/>
                </a:lnTo>
                <a:lnTo>
                  <a:pt x="85" y="571"/>
                </a:lnTo>
                <a:lnTo>
                  <a:pt x="86" y="580"/>
                </a:lnTo>
                <a:lnTo>
                  <a:pt x="89" y="590"/>
                </a:lnTo>
                <a:lnTo>
                  <a:pt x="94" y="599"/>
                </a:lnTo>
                <a:lnTo>
                  <a:pt x="99" y="608"/>
                </a:lnTo>
                <a:lnTo>
                  <a:pt x="106" y="615"/>
                </a:lnTo>
                <a:lnTo>
                  <a:pt x="111" y="620"/>
                </a:lnTo>
                <a:lnTo>
                  <a:pt x="117" y="624"/>
                </a:lnTo>
                <a:lnTo>
                  <a:pt x="122" y="628"/>
                </a:lnTo>
                <a:lnTo>
                  <a:pt x="129" y="631"/>
                </a:lnTo>
                <a:lnTo>
                  <a:pt x="135" y="633"/>
                </a:lnTo>
                <a:lnTo>
                  <a:pt x="142" y="634"/>
                </a:lnTo>
                <a:lnTo>
                  <a:pt x="149" y="635"/>
                </a:lnTo>
                <a:lnTo>
                  <a:pt x="156" y="635"/>
                </a:lnTo>
                <a:lnTo>
                  <a:pt x="168" y="635"/>
                </a:lnTo>
                <a:lnTo>
                  <a:pt x="177" y="633"/>
                </a:lnTo>
                <a:lnTo>
                  <a:pt x="180" y="643"/>
                </a:lnTo>
                <a:lnTo>
                  <a:pt x="182" y="652"/>
                </a:lnTo>
                <a:lnTo>
                  <a:pt x="186" y="661"/>
                </a:lnTo>
                <a:lnTo>
                  <a:pt x="192" y="668"/>
                </a:lnTo>
                <a:lnTo>
                  <a:pt x="197" y="676"/>
                </a:lnTo>
                <a:lnTo>
                  <a:pt x="205" y="683"/>
                </a:lnTo>
                <a:lnTo>
                  <a:pt x="213" y="688"/>
                </a:lnTo>
                <a:lnTo>
                  <a:pt x="222" y="693"/>
                </a:lnTo>
                <a:lnTo>
                  <a:pt x="232" y="696"/>
                </a:lnTo>
                <a:lnTo>
                  <a:pt x="242" y="698"/>
                </a:lnTo>
                <a:lnTo>
                  <a:pt x="251" y="698"/>
                </a:lnTo>
                <a:lnTo>
                  <a:pt x="260" y="697"/>
                </a:lnTo>
                <a:lnTo>
                  <a:pt x="270" y="695"/>
                </a:lnTo>
                <a:lnTo>
                  <a:pt x="279" y="692"/>
                </a:lnTo>
                <a:lnTo>
                  <a:pt x="288" y="687"/>
                </a:lnTo>
                <a:lnTo>
                  <a:pt x="296" y="682"/>
                </a:lnTo>
                <a:lnTo>
                  <a:pt x="301" y="689"/>
                </a:lnTo>
                <a:lnTo>
                  <a:pt x="307" y="697"/>
                </a:lnTo>
                <a:lnTo>
                  <a:pt x="314" y="704"/>
                </a:lnTo>
                <a:lnTo>
                  <a:pt x="322" y="709"/>
                </a:lnTo>
                <a:lnTo>
                  <a:pt x="331" y="714"/>
                </a:lnTo>
                <a:lnTo>
                  <a:pt x="340" y="717"/>
                </a:lnTo>
                <a:lnTo>
                  <a:pt x="350" y="719"/>
                </a:lnTo>
                <a:lnTo>
                  <a:pt x="360" y="719"/>
                </a:lnTo>
                <a:lnTo>
                  <a:pt x="370" y="719"/>
                </a:lnTo>
                <a:lnTo>
                  <a:pt x="380" y="717"/>
                </a:lnTo>
                <a:lnTo>
                  <a:pt x="388" y="714"/>
                </a:lnTo>
                <a:lnTo>
                  <a:pt x="397" y="709"/>
                </a:lnTo>
                <a:lnTo>
                  <a:pt x="405" y="704"/>
                </a:lnTo>
                <a:lnTo>
                  <a:pt x="412" y="697"/>
                </a:lnTo>
                <a:lnTo>
                  <a:pt x="418" y="689"/>
                </a:lnTo>
                <a:lnTo>
                  <a:pt x="424" y="682"/>
                </a:lnTo>
                <a:lnTo>
                  <a:pt x="431" y="687"/>
                </a:lnTo>
                <a:lnTo>
                  <a:pt x="440" y="692"/>
                </a:lnTo>
                <a:lnTo>
                  <a:pt x="449" y="695"/>
                </a:lnTo>
                <a:lnTo>
                  <a:pt x="458" y="697"/>
                </a:lnTo>
                <a:lnTo>
                  <a:pt x="468" y="698"/>
                </a:lnTo>
                <a:lnTo>
                  <a:pt x="478" y="698"/>
                </a:lnTo>
                <a:lnTo>
                  <a:pt x="488" y="696"/>
                </a:lnTo>
                <a:lnTo>
                  <a:pt x="497" y="693"/>
                </a:lnTo>
                <a:lnTo>
                  <a:pt x="507" y="688"/>
                </a:lnTo>
                <a:lnTo>
                  <a:pt x="514" y="683"/>
                </a:lnTo>
                <a:lnTo>
                  <a:pt x="522" y="676"/>
                </a:lnTo>
                <a:lnTo>
                  <a:pt x="528" y="668"/>
                </a:lnTo>
                <a:lnTo>
                  <a:pt x="533" y="661"/>
                </a:lnTo>
                <a:lnTo>
                  <a:pt x="536" y="652"/>
                </a:lnTo>
                <a:lnTo>
                  <a:pt x="540" y="643"/>
                </a:lnTo>
                <a:lnTo>
                  <a:pt x="541" y="633"/>
                </a:lnTo>
                <a:lnTo>
                  <a:pt x="552" y="635"/>
                </a:lnTo>
                <a:lnTo>
                  <a:pt x="563" y="635"/>
                </a:lnTo>
                <a:lnTo>
                  <a:pt x="569" y="635"/>
                </a:lnTo>
                <a:lnTo>
                  <a:pt x="577" y="634"/>
                </a:lnTo>
                <a:lnTo>
                  <a:pt x="584" y="633"/>
                </a:lnTo>
                <a:lnTo>
                  <a:pt x="590" y="631"/>
                </a:lnTo>
                <a:lnTo>
                  <a:pt x="597" y="628"/>
                </a:lnTo>
                <a:lnTo>
                  <a:pt x="603" y="624"/>
                </a:lnTo>
                <a:lnTo>
                  <a:pt x="608" y="620"/>
                </a:lnTo>
                <a:lnTo>
                  <a:pt x="614" y="615"/>
                </a:lnTo>
                <a:lnTo>
                  <a:pt x="620" y="608"/>
                </a:lnTo>
                <a:lnTo>
                  <a:pt x="626" y="599"/>
                </a:lnTo>
                <a:lnTo>
                  <a:pt x="630" y="590"/>
                </a:lnTo>
                <a:lnTo>
                  <a:pt x="632" y="580"/>
                </a:lnTo>
                <a:lnTo>
                  <a:pt x="635" y="571"/>
                </a:lnTo>
                <a:lnTo>
                  <a:pt x="635" y="561"/>
                </a:lnTo>
                <a:lnTo>
                  <a:pt x="634" y="551"/>
                </a:lnTo>
                <a:lnTo>
                  <a:pt x="631" y="543"/>
                </a:lnTo>
                <a:lnTo>
                  <a:pt x="641" y="540"/>
                </a:lnTo>
                <a:lnTo>
                  <a:pt x="651" y="538"/>
                </a:lnTo>
                <a:lnTo>
                  <a:pt x="660" y="534"/>
                </a:lnTo>
                <a:lnTo>
                  <a:pt x="668" y="528"/>
                </a:lnTo>
                <a:lnTo>
                  <a:pt x="675" y="523"/>
                </a:lnTo>
                <a:lnTo>
                  <a:pt x="682" y="515"/>
                </a:lnTo>
                <a:lnTo>
                  <a:pt x="688" y="507"/>
                </a:lnTo>
                <a:lnTo>
                  <a:pt x="692" y="498"/>
                </a:lnTo>
                <a:lnTo>
                  <a:pt x="694" y="488"/>
                </a:lnTo>
                <a:lnTo>
                  <a:pt x="696" y="479"/>
                </a:lnTo>
                <a:lnTo>
                  <a:pt x="698" y="470"/>
                </a:lnTo>
                <a:lnTo>
                  <a:pt x="696" y="460"/>
                </a:lnTo>
                <a:lnTo>
                  <a:pt x="694" y="450"/>
                </a:lnTo>
                <a:lnTo>
                  <a:pt x="691" y="441"/>
                </a:lnTo>
                <a:lnTo>
                  <a:pt x="687" y="433"/>
                </a:lnTo>
                <a:lnTo>
                  <a:pt x="681" y="424"/>
                </a:lnTo>
                <a:lnTo>
                  <a:pt x="689" y="420"/>
                </a:lnTo>
                <a:lnTo>
                  <a:pt x="696" y="413"/>
                </a:lnTo>
                <a:lnTo>
                  <a:pt x="703" y="406"/>
                </a:lnTo>
                <a:lnTo>
                  <a:pt x="709" y="398"/>
                </a:lnTo>
                <a:lnTo>
                  <a:pt x="713" y="389"/>
                </a:lnTo>
                <a:lnTo>
                  <a:pt x="716" y="380"/>
                </a:lnTo>
                <a:lnTo>
                  <a:pt x="719" y="370"/>
                </a:lnTo>
                <a:lnTo>
                  <a:pt x="719" y="360"/>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TextBox 55">
            <a:extLst>
              <a:ext uri="{FF2B5EF4-FFF2-40B4-BE49-F238E27FC236}">
                <a16:creationId xmlns:a16="http://schemas.microsoft.com/office/drawing/2014/main" id="{1B669F01-9746-4B5F-BF79-1372470078DF}"/>
              </a:ext>
            </a:extLst>
          </p:cNvPr>
          <p:cNvSpPr txBox="1"/>
          <p:nvPr/>
        </p:nvSpPr>
        <p:spPr>
          <a:xfrm>
            <a:off x="862598" y="4970917"/>
            <a:ext cx="2595163" cy="335401"/>
          </a:xfrm>
          <a:prstGeom prst="rect">
            <a:avLst/>
          </a:prstGeom>
          <a:noFill/>
        </p:spPr>
        <p:txBody>
          <a:bodyPr wrap="square" lIns="0" tIns="0" rIns="0" bIns="0" rtlCol="0">
            <a:spAutoFit/>
          </a:bodyPr>
          <a:lstStyle/>
          <a:p>
            <a:pPr algn="ctr"/>
            <a:r>
              <a:rPr lang="en-US" sz="2200" b="1" dirty="0">
                <a:solidFill>
                  <a:schemeClr val="bg1"/>
                </a:solidFill>
                <a:latin typeface="+mj-lt"/>
              </a:rPr>
              <a:t>Access to Protection </a:t>
            </a:r>
          </a:p>
        </p:txBody>
      </p:sp>
      <p:sp>
        <p:nvSpPr>
          <p:cNvPr id="57" name="TextBox 56">
            <a:extLst>
              <a:ext uri="{FF2B5EF4-FFF2-40B4-BE49-F238E27FC236}">
                <a16:creationId xmlns:a16="http://schemas.microsoft.com/office/drawing/2014/main" id="{5FD5C4E5-0ABF-404E-8E95-288A1AB54C37}"/>
              </a:ext>
            </a:extLst>
          </p:cNvPr>
          <p:cNvSpPr txBox="1"/>
          <p:nvPr/>
        </p:nvSpPr>
        <p:spPr>
          <a:xfrm>
            <a:off x="4030725" y="5535927"/>
            <a:ext cx="3111868" cy="338554"/>
          </a:xfrm>
          <a:prstGeom prst="rect">
            <a:avLst/>
          </a:prstGeom>
          <a:noFill/>
        </p:spPr>
        <p:txBody>
          <a:bodyPr wrap="square" lIns="0" tIns="0" rIns="0" bIns="0" rtlCol="0">
            <a:spAutoFit/>
          </a:bodyPr>
          <a:lstStyle/>
          <a:p>
            <a:pPr algn="ctr"/>
            <a:r>
              <a:rPr lang="en-US" sz="2200" b="1" dirty="0">
                <a:solidFill>
                  <a:schemeClr val="bg1"/>
                </a:solidFill>
                <a:latin typeface="+mj-lt"/>
              </a:rPr>
              <a:t>Access to Judicial System</a:t>
            </a:r>
          </a:p>
        </p:txBody>
      </p:sp>
      <p:sp>
        <p:nvSpPr>
          <p:cNvPr id="58" name="TextBox 57">
            <a:extLst>
              <a:ext uri="{FF2B5EF4-FFF2-40B4-BE49-F238E27FC236}">
                <a16:creationId xmlns:a16="http://schemas.microsoft.com/office/drawing/2014/main" id="{9DCD9EED-DFDB-40E5-A4F4-9A7EC28DB7D6}"/>
              </a:ext>
            </a:extLst>
          </p:cNvPr>
          <p:cNvSpPr txBox="1"/>
          <p:nvPr/>
        </p:nvSpPr>
        <p:spPr>
          <a:xfrm>
            <a:off x="7603573" y="4970917"/>
            <a:ext cx="2868754" cy="335401"/>
          </a:xfrm>
          <a:prstGeom prst="rect">
            <a:avLst/>
          </a:prstGeom>
          <a:noFill/>
        </p:spPr>
        <p:txBody>
          <a:bodyPr wrap="square" lIns="0" tIns="0" rIns="0" bIns="0" rtlCol="0">
            <a:spAutoFit/>
          </a:bodyPr>
          <a:lstStyle/>
          <a:p>
            <a:pPr algn="ctr"/>
            <a:r>
              <a:rPr lang="en-US" sz="2200" b="1" dirty="0">
                <a:solidFill>
                  <a:schemeClr val="bg1"/>
                </a:solidFill>
                <a:latin typeface="+mj-lt"/>
              </a:rPr>
              <a:t>Access to an Interpreter</a:t>
            </a:r>
          </a:p>
        </p:txBody>
      </p:sp>
      <p:sp>
        <p:nvSpPr>
          <p:cNvPr id="2" name="Title 1">
            <a:extLst>
              <a:ext uri="{FF2B5EF4-FFF2-40B4-BE49-F238E27FC236}">
                <a16:creationId xmlns:a16="http://schemas.microsoft.com/office/drawing/2014/main" id="{478923A4-DF73-4487-A72B-6797B02F0ECF}"/>
              </a:ext>
            </a:extLst>
          </p:cNvPr>
          <p:cNvSpPr>
            <a:spLocks noGrp="1"/>
          </p:cNvSpPr>
          <p:nvPr>
            <p:ph type="title"/>
          </p:nvPr>
        </p:nvSpPr>
        <p:spPr/>
        <p:txBody>
          <a:bodyPr/>
          <a:lstStyle/>
          <a:p>
            <a:r>
              <a:rPr lang="en-US" sz="4000" b="1" dirty="0"/>
              <a:t>Right to Be Free From Violence</a:t>
            </a:r>
          </a:p>
        </p:txBody>
      </p:sp>
    </p:spTree>
    <p:extLst>
      <p:ext uri="{BB962C8B-B14F-4D97-AF65-F5344CB8AC3E}">
        <p14:creationId xmlns:p14="http://schemas.microsoft.com/office/powerpoint/2010/main" val="20325582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D0BD9-C480-4A73-847C-D1AE8BACE4D2}"/>
              </a:ext>
            </a:extLst>
          </p:cNvPr>
          <p:cNvSpPr>
            <a:spLocks noGrp="1"/>
          </p:cNvSpPr>
          <p:nvPr>
            <p:ph type="title"/>
          </p:nvPr>
        </p:nvSpPr>
        <p:spPr/>
        <p:txBody>
          <a:bodyPr/>
          <a:lstStyle/>
          <a:p>
            <a:r>
              <a:rPr lang="en-US" sz="4000" b="1" dirty="0"/>
              <a:t>Encounters with Law Enforcement</a:t>
            </a:r>
          </a:p>
        </p:txBody>
      </p:sp>
      <p:sp>
        <p:nvSpPr>
          <p:cNvPr id="4" name="Content Placeholder 3">
            <a:extLst>
              <a:ext uri="{FF2B5EF4-FFF2-40B4-BE49-F238E27FC236}">
                <a16:creationId xmlns:a16="http://schemas.microsoft.com/office/drawing/2014/main" id="{540557D6-E49C-4B50-9B23-6F88CE171692}"/>
              </a:ext>
            </a:extLst>
          </p:cNvPr>
          <p:cNvSpPr>
            <a:spLocks noGrp="1"/>
          </p:cNvSpPr>
          <p:nvPr>
            <p:ph idx="1"/>
          </p:nvPr>
        </p:nvSpPr>
        <p:spPr>
          <a:xfrm>
            <a:off x="432000" y="1296000"/>
            <a:ext cx="2919633" cy="720000"/>
          </a:xfrm>
        </p:spPr>
        <p:txBody>
          <a:bodyPr/>
          <a:lstStyle/>
          <a:p>
            <a:r>
              <a:rPr lang="en-US" sz="2000" b="1" dirty="0"/>
              <a:t>Right to Remain Silent</a:t>
            </a:r>
          </a:p>
        </p:txBody>
      </p:sp>
      <p:sp>
        <p:nvSpPr>
          <p:cNvPr id="5" name="Content Placeholder 4">
            <a:extLst>
              <a:ext uri="{FF2B5EF4-FFF2-40B4-BE49-F238E27FC236}">
                <a16:creationId xmlns:a16="http://schemas.microsoft.com/office/drawing/2014/main" id="{167CBB5E-BAFA-4948-BDDD-8128404ABD64}"/>
              </a:ext>
            </a:extLst>
          </p:cNvPr>
          <p:cNvSpPr>
            <a:spLocks noGrp="1"/>
          </p:cNvSpPr>
          <p:nvPr>
            <p:ph idx="14"/>
          </p:nvPr>
        </p:nvSpPr>
        <p:spPr>
          <a:xfrm>
            <a:off x="432000" y="2016000"/>
            <a:ext cx="2919633" cy="4409998"/>
          </a:xfrm>
        </p:spPr>
        <p:txBody>
          <a:bodyPr/>
          <a:lstStyle/>
          <a:p>
            <a:pPr algn="l" fontAlgn="base">
              <a:buFont typeface="Arial" panose="020B0604020202020204" pitchFamily="34" charset="0"/>
              <a:buChar char="•"/>
            </a:pPr>
            <a:r>
              <a:rPr lang="en-US" sz="2000" b="0" i="0" dirty="0">
                <a:solidFill>
                  <a:srgbClr val="444444"/>
                </a:solidFill>
                <a:effectLst/>
                <a:highlight>
                  <a:srgbClr val="FFFFFF"/>
                </a:highlight>
              </a:rPr>
              <a:t>Don’t answer any questions. May say that you want to remain silent</a:t>
            </a:r>
          </a:p>
          <a:p>
            <a:pPr algn="l" fontAlgn="base">
              <a:buFont typeface="Arial" panose="020B0604020202020204" pitchFamily="34" charset="0"/>
              <a:buChar char="•"/>
            </a:pPr>
            <a:r>
              <a:rPr lang="en-US" sz="2000" b="0" i="0" dirty="0">
                <a:solidFill>
                  <a:srgbClr val="444444"/>
                </a:solidFill>
                <a:effectLst/>
                <a:highlight>
                  <a:srgbClr val="FFFFFF"/>
                </a:highlight>
              </a:rPr>
              <a:t>Don’t say anything about where you were born or how you entered the US</a:t>
            </a:r>
          </a:p>
          <a:p>
            <a:pPr algn="l" fontAlgn="base">
              <a:buFont typeface="Arial" panose="020B0604020202020204" pitchFamily="34" charset="0"/>
              <a:buChar char="•"/>
            </a:pPr>
            <a:r>
              <a:rPr lang="en-US" sz="2000" b="0" i="0" dirty="0">
                <a:solidFill>
                  <a:srgbClr val="444444"/>
                </a:solidFill>
                <a:effectLst/>
                <a:highlight>
                  <a:srgbClr val="FFFFFF"/>
                </a:highlight>
              </a:rPr>
              <a:t>Carry a know-your-rights card and show it if an officer stops you</a:t>
            </a:r>
          </a:p>
          <a:p>
            <a:endParaRPr lang="en-US" dirty="0"/>
          </a:p>
        </p:txBody>
      </p:sp>
      <p:sp>
        <p:nvSpPr>
          <p:cNvPr id="6" name="Content Placeholder 5">
            <a:extLst>
              <a:ext uri="{FF2B5EF4-FFF2-40B4-BE49-F238E27FC236}">
                <a16:creationId xmlns:a16="http://schemas.microsoft.com/office/drawing/2014/main" id="{C8F160A5-B7C2-490D-8EAD-2C34B0F9AF06}"/>
              </a:ext>
            </a:extLst>
          </p:cNvPr>
          <p:cNvSpPr>
            <a:spLocks noGrp="1"/>
          </p:cNvSpPr>
          <p:nvPr>
            <p:ph idx="17"/>
          </p:nvPr>
        </p:nvSpPr>
        <p:spPr>
          <a:xfrm>
            <a:off x="4043801" y="1296000"/>
            <a:ext cx="2919633" cy="720000"/>
          </a:xfrm>
        </p:spPr>
        <p:txBody>
          <a:bodyPr/>
          <a:lstStyle/>
          <a:p>
            <a:r>
              <a:rPr lang="en-US" sz="2000" b="1" dirty="0"/>
              <a:t>Do Not Open Your Door</a:t>
            </a:r>
          </a:p>
        </p:txBody>
      </p:sp>
      <p:sp>
        <p:nvSpPr>
          <p:cNvPr id="7" name="Content Placeholder 6">
            <a:extLst>
              <a:ext uri="{FF2B5EF4-FFF2-40B4-BE49-F238E27FC236}">
                <a16:creationId xmlns:a16="http://schemas.microsoft.com/office/drawing/2014/main" id="{2928BEB0-45D5-449E-9F25-CCDDD9F77AF3}"/>
              </a:ext>
            </a:extLst>
          </p:cNvPr>
          <p:cNvSpPr>
            <a:spLocks noGrp="1"/>
          </p:cNvSpPr>
          <p:nvPr>
            <p:ph idx="15"/>
          </p:nvPr>
        </p:nvSpPr>
        <p:spPr>
          <a:xfrm>
            <a:off x="4043801" y="2015999"/>
            <a:ext cx="2919633" cy="4409999"/>
          </a:xfrm>
        </p:spPr>
        <p:txBody>
          <a:bodyPr/>
          <a:lstStyle/>
          <a:p>
            <a:pPr algn="l" fontAlgn="base">
              <a:buFont typeface="Arial" panose="020B0604020202020204" pitchFamily="34" charset="0"/>
              <a:buChar char="•"/>
            </a:pPr>
            <a:r>
              <a:rPr lang="en-US" sz="2000" dirty="0">
                <a:solidFill>
                  <a:srgbClr val="444444"/>
                </a:solidFill>
                <a:highlight>
                  <a:srgbClr val="FFFFFF"/>
                </a:highlight>
              </a:rPr>
              <a:t>D</a:t>
            </a:r>
            <a:r>
              <a:rPr lang="en-US" sz="2000" b="0" i="0" dirty="0">
                <a:solidFill>
                  <a:srgbClr val="444444"/>
                </a:solidFill>
                <a:effectLst/>
                <a:highlight>
                  <a:srgbClr val="FFFFFF"/>
                </a:highlight>
              </a:rPr>
              <a:t>o not have to let police or immigration agents into your home unless they have certain kinds of warrants</a:t>
            </a:r>
          </a:p>
          <a:p>
            <a:pPr algn="l" fontAlgn="base">
              <a:buFont typeface="Arial" panose="020B0604020202020204" pitchFamily="34" charset="0"/>
              <a:buChar char="•"/>
            </a:pPr>
            <a:r>
              <a:rPr lang="en-US" sz="2000" b="0" i="0" dirty="0">
                <a:solidFill>
                  <a:srgbClr val="444444"/>
                </a:solidFill>
                <a:effectLst/>
                <a:highlight>
                  <a:srgbClr val="FFFFFF"/>
                </a:highlight>
              </a:rPr>
              <a:t>ICE must have a warrant signed by a judge</a:t>
            </a:r>
          </a:p>
          <a:p>
            <a:pPr algn="l" fontAlgn="base">
              <a:buFont typeface="Arial" panose="020B0604020202020204" pitchFamily="34" charset="0"/>
              <a:buChar char="•"/>
            </a:pPr>
            <a:r>
              <a:rPr lang="en-US" sz="2000" b="0" i="0" dirty="0">
                <a:solidFill>
                  <a:srgbClr val="444444"/>
                </a:solidFill>
                <a:effectLst/>
                <a:highlight>
                  <a:srgbClr val="FFFFFF"/>
                </a:highlight>
              </a:rPr>
              <a:t>You can talk to ICE agent through door </a:t>
            </a:r>
            <a:endParaRPr lang="en-US" sz="2000" dirty="0"/>
          </a:p>
          <a:p>
            <a:endParaRPr lang="en-US" sz="1700" dirty="0"/>
          </a:p>
          <a:p>
            <a:endParaRPr lang="en-US" dirty="0"/>
          </a:p>
        </p:txBody>
      </p:sp>
      <p:sp>
        <p:nvSpPr>
          <p:cNvPr id="8" name="Content Placeholder 7">
            <a:extLst>
              <a:ext uri="{FF2B5EF4-FFF2-40B4-BE49-F238E27FC236}">
                <a16:creationId xmlns:a16="http://schemas.microsoft.com/office/drawing/2014/main" id="{C3131328-24DF-4230-9571-E004162F3DA3}"/>
              </a:ext>
            </a:extLst>
          </p:cNvPr>
          <p:cNvSpPr>
            <a:spLocks noGrp="1"/>
          </p:cNvSpPr>
          <p:nvPr>
            <p:ph idx="18"/>
          </p:nvPr>
        </p:nvSpPr>
        <p:spPr>
          <a:xfrm>
            <a:off x="7655602" y="1296000"/>
            <a:ext cx="2919633" cy="720000"/>
          </a:xfrm>
        </p:spPr>
        <p:txBody>
          <a:bodyPr/>
          <a:lstStyle/>
          <a:p>
            <a:r>
              <a:rPr lang="en-US" sz="2000" b="1" dirty="0"/>
              <a:t>Right to Speak to Lawyer</a:t>
            </a:r>
          </a:p>
        </p:txBody>
      </p:sp>
      <p:sp>
        <p:nvSpPr>
          <p:cNvPr id="9" name="Content Placeholder 8">
            <a:extLst>
              <a:ext uri="{FF2B5EF4-FFF2-40B4-BE49-F238E27FC236}">
                <a16:creationId xmlns:a16="http://schemas.microsoft.com/office/drawing/2014/main" id="{C8B39CA3-7EDB-4D69-9274-10C476ABC857}"/>
              </a:ext>
            </a:extLst>
          </p:cNvPr>
          <p:cNvSpPr>
            <a:spLocks noGrp="1"/>
          </p:cNvSpPr>
          <p:nvPr>
            <p:ph idx="16"/>
          </p:nvPr>
        </p:nvSpPr>
        <p:spPr>
          <a:xfrm>
            <a:off x="7655602" y="2016000"/>
            <a:ext cx="2919633" cy="4410000"/>
          </a:xfrm>
        </p:spPr>
        <p:txBody>
          <a:bodyPr/>
          <a:lstStyle/>
          <a:p>
            <a:r>
              <a:rPr lang="en-US" sz="2000" dirty="0">
                <a:solidFill>
                  <a:srgbClr val="444444"/>
                </a:solidFill>
                <a:highlight>
                  <a:srgbClr val="FFFFFF"/>
                </a:highlight>
              </a:rPr>
              <a:t>S</a:t>
            </a:r>
            <a:r>
              <a:rPr lang="en-US" sz="2000" b="0" i="0" dirty="0">
                <a:solidFill>
                  <a:srgbClr val="444444"/>
                </a:solidFill>
                <a:effectLst/>
                <a:highlight>
                  <a:srgbClr val="FFFFFF"/>
                </a:highlight>
              </a:rPr>
              <a:t>ay, “I need to speak to my attorney”</a:t>
            </a:r>
            <a:endParaRPr lang="en-US" sz="2000" dirty="0"/>
          </a:p>
        </p:txBody>
      </p:sp>
    </p:spTree>
    <p:extLst>
      <p:ext uri="{BB962C8B-B14F-4D97-AF65-F5344CB8AC3E}">
        <p14:creationId xmlns:p14="http://schemas.microsoft.com/office/powerpoint/2010/main" val="1942423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D0BD9-C480-4A73-847C-D1AE8BACE4D2}"/>
              </a:ext>
            </a:extLst>
          </p:cNvPr>
          <p:cNvSpPr>
            <a:spLocks noGrp="1"/>
          </p:cNvSpPr>
          <p:nvPr>
            <p:ph type="title"/>
          </p:nvPr>
        </p:nvSpPr>
        <p:spPr/>
        <p:txBody>
          <a:bodyPr/>
          <a:lstStyle/>
          <a:p>
            <a:r>
              <a:rPr lang="en-US" sz="4000" b="1" dirty="0"/>
              <a:t>Encounters with Law Enforcement (cont.)</a:t>
            </a:r>
          </a:p>
        </p:txBody>
      </p:sp>
      <p:sp>
        <p:nvSpPr>
          <p:cNvPr id="4" name="Content Placeholder 3">
            <a:extLst>
              <a:ext uri="{FF2B5EF4-FFF2-40B4-BE49-F238E27FC236}">
                <a16:creationId xmlns:a16="http://schemas.microsoft.com/office/drawing/2014/main" id="{540557D6-E49C-4B50-9B23-6F88CE171692}"/>
              </a:ext>
            </a:extLst>
          </p:cNvPr>
          <p:cNvSpPr>
            <a:spLocks noGrp="1"/>
          </p:cNvSpPr>
          <p:nvPr>
            <p:ph idx="1"/>
          </p:nvPr>
        </p:nvSpPr>
        <p:spPr>
          <a:xfrm>
            <a:off x="432000" y="1296000"/>
            <a:ext cx="2919633" cy="720000"/>
          </a:xfrm>
        </p:spPr>
        <p:txBody>
          <a:bodyPr/>
          <a:lstStyle/>
          <a:p>
            <a:r>
              <a:rPr lang="en-US" sz="2000" b="1" dirty="0"/>
              <a:t>Do Not Sign Anything w/o Speaking to  Lawyer</a:t>
            </a:r>
          </a:p>
        </p:txBody>
      </p:sp>
      <p:sp>
        <p:nvSpPr>
          <p:cNvPr id="5" name="Content Placeholder 4">
            <a:extLst>
              <a:ext uri="{FF2B5EF4-FFF2-40B4-BE49-F238E27FC236}">
                <a16:creationId xmlns:a16="http://schemas.microsoft.com/office/drawing/2014/main" id="{167CBB5E-BAFA-4948-BDDD-8128404ABD64}"/>
              </a:ext>
            </a:extLst>
          </p:cNvPr>
          <p:cNvSpPr>
            <a:spLocks noGrp="1"/>
          </p:cNvSpPr>
          <p:nvPr>
            <p:ph idx="14"/>
          </p:nvPr>
        </p:nvSpPr>
        <p:spPr>
          <a:xfrm>
            <a:off x="432000" y="2016000"/>
            <a:ext cx="2919633" cy="4409998"/>
          </a:xfrm>
        </p:spPr>
        <p:txBody>
          <a:bodyPr/>
          <a:lstStyle/>
          <a:p>
            <a:pPr algn="l" fontAlgn="base">
              <a:buFont typeface="Arial" panose="020B0604020202020204" pitchFamily="34" charset="0"/>
              <a:buChar char="•"/>
            </a:pPr>
            <a:r>
              <a:rPr lang="en-US" sz="2000" b="0" i="0" dirty="0">
                <a:solidFill>
                  <a:srgbClr val="444444"/>
                </a:solidFill>
                <a:effectLst/>
                <a:highlight>
                  <a:srgbClr val="FFFFFF"/>
                </a:highlight>
              </a:rPr>
              <a:t>Be sure you understand what a document actually says before signing it</a:t>
            </a:r>
          </a:p>
          <a:p>
            <a:pPr algn="l" fontAlgn="base">
              <a:buFont typeface="Arial" panose="020B0604020202020204" pitchFamily="34" charset="0"/>
              <a:buChar char="•"/>
            </a:pPr>
            <a:r>
              <a:rPr lang="en-US" sz="2000" b="0" i="0" dirty="0">
                <a:solidFill>
                  <a:srgbClr val="444444"/>
                </a:solidFill>
                <a:effectLst/>
                <a:highlight>
                  <a:srgbClr val="FFFFFF"/>
                </a:highlight>
              </a:rPr>
              <a:t>ICE may try to get you to sign away your right to see a lawyer or a judge</a:t>
            </a:r>
          </a:p>
          <a:p>
            <a:endParaRPr lang="en-US" dirty="0"/>
          </a:p>
        </p:txBody>
      </p:sp>
      <p:sp>
        <p:nvSpPr>
          <p:cNvPr id="6" name="Content Placeholder 5">
            <a:extLst>
              <a:ext uri="{FF2B5EF4-FFF2-40B4-BE49-F238E27FC236}">
                <a16:creationId xmlns:a16="http://schemas.microsoft.com/office/drawing/2014/main" id="{C8F160A5-B7C2-490D-8EAD-2C34B0F9AF06}"/>
              </a:ext>
            </a:extLst>
          </p:cNvPr>
          <p:cNvSpPr>
            <a:spLocks noGrp="1"/>
          </p:cNvSpPr>
          <p:nvPr>
            <p:ph idx="17"/>
          </p:nvPr>
        </p:nvSpPr>
        <p:spPr>
          <a:xfrm>
            <a:off x="4043801" y="1296000"/>
            <a:ext cx="2919633" cy="720000"/>
          </a:xfrm>
        </p:spPr>
        <p:txBody>
          <a:bodyPr/>
          <a:lstStyle/>
          <a:p>
            <a:r>
              <a:rPr lang="en-US" sz="2000" b="1" dirty="0"/>
              <a:t>Carry Copies of Immigration Documents</a:t>
            </a:r>
          </a:p>
        </p:txBody>
      </p:sp>
      <p:sp>
        <p:nvSpPr>
          <p:cNvPr id="7" name="Content Placeholder 6">
            <a:extLst>
              <a:ext uri="{FF2B5EF4-FFF2-40B4-BE49-F238E27FC236}">
                <a16:creationId xmlns:a16="http://schemas.microsoft.com/office/drawing/2014/main" id="{2928BEB0-45D5-449E-9F25-CCDDD9F77AF3}"/>
              </a:ext>
            </a:extLst>
          </p:cNvPr>
          <p:cNvSpPr>
            <a:spLocks noGrp="1"/>
          </p:cNvSpPr>
          <p:nvPr>
            <p:ph idx="15"/>
          </p:nvPr>
        </p:nvSpPr>
        <p:spPr>
          <a:xfrm>
            <a:off x="4043801" y="2015999"/>
            <a:ext cx="2919633" cy="4409999"/>
          </a:xfrm>
        </p:spPr>
        <p:txBody>
          <a:bodyPr/>
          <a:lstStyle/>
          <a:p>
            <a:pPr algn="l" fontAlgn="base">
              <a:buFont typeface="Arial" panose="020B0604020202020204" pitchFamily="34" charset="0"/>
              <a:buChar char="•"/>
            </a:pPr>
            <a:r>
              <a:rPr lang="en-US" sz="2000" b="0" i="0" dirty="0">
                <a:solidFill>
                  <a:srgbClr val="444444"/>
                </a:solidFill>
                <a:effectLst/>
                <a:highlight>
                  <a:srgbClr val="FFFFFF"/>
                </a:highlight>
              </a:rPr>
              <a:t>If have work permit or green card, always carry with you for ID</a:t>
            </a:r>
          </a:p>
          <a:p>
            <a:pPr algn="l" fontAlgn="base">
              <a:buFont typeface="Arial" panose="020B0604020202020204" pitchFamily="34" charset="0"/>
              <a:buChar char="•"/>
            </a:pPr>
            <a:r>
              <a:rPr lang="en-US" sz="2000" b="0" i="0" dirty="0">
                <a:solidFill>
                  <a:srgbClr val="444444"/>
                </a:solidFill>
                <a:effectLst/>
                <a:highlight>
                  <a:srgbClr val="FFFFFF"/>
                </a:highlight>
              </a:rPr>
              <a:t>Never carry anything that is fake or fraudulent with you</a:t>
            </a:r>
          </a:p>
          <a:p>
            <a:pPr algn="l" fontAlgn="base">
              <a:buFont typeface="Arial" panose="020B0604020202020204" pitchFamily="34" charset="0"/>
              <a:buChar char="•"/>
            </a:pPr>
            <a:r>
              <a:rPr lang="en-US" sz="2000" dirty="0">
                <a:solidFill>
                  <a:srgbClr val="444444"/>
                </a:solidFill>
                <a:highlight>
                  <a:srgbClr val="FFFFFF"/>
                </a:highlight>
              </a:rPr>
              <a:t>Do not carry social security card in wallet</a:t>
            </a:r>
            <a:endParaRPr lang="en-US" sz="2000" b="0" i="0" dirty="0">
              <a:solidFill>
                <a:srgbClr val="444444"/>
              </a:solidFill>
              <a:effectLst/>
              <a:highlight>
                <a:srgbClr val="FFFFFF"/>
              </a:highlight>
            </a:endParaRPr>
          </a:p>
          <a:p>
            <a:endParaRPr lang="en-US" dirty="0"/>
          </a:p>
        </p:txBody>
      </p:sp>
      <p:sp>
        <p:nvSpPr>
          <p:cNvPr id="8" name="Content Placeholder 7">
            <a:extLst>
              <a:ext uri="{FF2B5EF4-FFF2-40B4-BE49-F238E27FC236}">
                <a16:creationId xmlns:a16="http://schemas.microsoft.com/office/drawing/2014/main" id="{C3131328-24DF-4230-9571-E004162F3DA3}"/>
              </a:ext>
            </a:extLst>
          </p:cNvPr>
          <p:cNvSpPr>
            <a:spLocks noGrp="1"/>
          </p:cNvSpPr>
          <p:nvPr>
            <p:ph idx="18"/>
          </p:nvPr>
        </p:nvSpPr>
        <p:spPr>
          <a:xfrm>
            <a:off x="7655602" y="1296000"/>
            <a:ext cx="2919633" cy="720000"/>
          </a:xfrm>
        </p:spPr>
        <p:txBody>
          <a:bodyPr/>
          <a:lstStyle/>
          <a:p>
            <a:r>
              <a:rPr lang="en-US" sz="2000" b="1" dirty="0"/>
              <a:t>Create a Safety Plan</a:t>
            </a:r>
          </a:p>
        </p:txBody>
      </p:sp>
      <p:sp>
        <p:nvSpPr>
          <p:cNvPr id="9" name="Content Placeholder 8">
            <a:extLst>
              <a:ext uri="{FF2B5EF4-FFF2-40B4-BE49-F238E27FC236}">
                <a16:creationId xmlns:a16="http://schemas.microsoft.com/office/drawing/2014/main" id="{C8B39CA3-7EDB-4D69-9274-10C476ABC857}"/>
              </a:ext>
            </a:extLst>
          </p:cNvPr>
          <p:cNvSpPr>
            <a:spLocks noGrp="1"/>
          </p:cNvSpPr>
          <p:nvPr>
            <p:ph idx="16"/>
          </p:nvPr>
        </p:nvSpPr>
        <p:spPr>
          <a:xfrm>
            <a:off x="7655602" y="2016000"/>
            <a:ext cx="2919633" cy="4410000"/>
          </a:xfrm>
        </p:spPr>
        <p:txBody>
          <a:bodyPr/>
          <a:lstStyle/>
          <a:p>
            <a:pPr algn="l" fontAlgn="base">
              <a:buFont typeface="Arial" panose="020B0604020202020204" pitchFamily="34" charset="0"/>
              <a:buChar char="•"/>
            </a:pPr>
            <a:r>
              <a:rPr lang="en-US" sz="2000" b="0" i="0" dirty="0">
                <a:solidFill>
                  <a:srgbClr val="444444"/>
                </a:solidFill>
                <a:effectLst/>
                <a:highlight>
                  <a:srgbClr val="FFFFFF"/>
                </a:highlight>
              </a:rPr>
              <a:t>Memorize the phone number of a friend or family member</a:t>
            </a:r>
          </a:p>
          <a:p>
            <a:pPr algn="l" fontAlgn="base">
              <a:buFont typeface="Arial" panose="020B0604020202020204" pitchFamily="34" charset="0"/>
              <a:buChar char="•"/>
            </a:pPr>
            <a:r>
              <a:rPr lang="en-US" sz="2000" b="0" i="0" dirty="0">
                <a:solidFill>
                  <a:srgbClr val="444444"/>
                </a:solidFill>
                <a:effectLst/>
                <a:highlight>
                  <a:srgbClr val="FFFFFF"/>
                </a:highlight>
              </a:rPr>
              <a:t>Make a plan to have children taken care of if you are detained</a:t>
            </a:r>
          </a:p>
          <a:p>
            <a:pPr algn="l" fontAlgn="base">
              <a:buFont typeface="Arial" panose="020B0604020202020204" pitchFamily="34" charset="0"/>
              <a:buChar char="•"/>
            </a:pPr>
            <a:r>
              <a:rPr lang="en-US" sz="2000" b="0" i="0" dirty="0">
                <a:solidFill>
                  <a:srgbClr val="444444"/>
                </a:solidFill>
                <a:effectLst/>
                <a:highlight>
                  <a:srgbClr val="FFFFFF"/>
                </a:highlight>
              </a:rPr>
              <a:t>Keep important documents such as birth certificates and immigration documents in a safe place</a:t>
            </a:r>
            <a:endParaRPr lang="en-US" sz="2000" dirty="0"/>
          </a:p>
        </p:txBody>
      </p:sp>
    </p:spTree>
    <p:extLst>
      <p:ext uri="{BB962C8B-B14F-4D97-AF65-F5344CB8AC3E}">
        <p14:creationId xmlns:p14="http://schemas.microsoft.com/office/powerpoint/2010/main" val="18378276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F0D5C-DC8D-E898-238A-2774E69AA83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087F75-0008-2DCC-AB90-0E45C35E303E}"/>
              </a:ext>
            </a:extLst>
          </p:cNvPr>
          <p:cNvSpPr>
            <a:spLocks noGrp="1"/>
          </p:cNvSpPr>
          <p:nvPr>
            <p:ph idx="1"/>
          </p:nvPr>
        </p:nvSpPr>
        <p:spPr>
          <a:xfrm>
            <a:off x="304800" y="1833300"/>
            <a:ext cx="10143235" cy="1976700"/>
          </a:xfrm>
        </p:spPr>
        <p:txBody>
          <a:bodyPr/>
          <a:lstStyle/>
          <a:p>
            <a:pPr marL="0" indent="0" algn="ctr">
              <a:buNone/>
            </a:pPr>
            <a:r>
              <a:rPr lang="en-US" sz="5400" b="1" dirty="0"/>
              <a:t>Tennessee Laws </a:t>
            </a:r>
          </a:p>
          <a:p>
            <a:pPr marL="0" indent="0" algn="ctr">
              <a:buNone/>
            </a:pPr>
            <a:r>
              <a:rPr lang="en-US" sz="5400" b="1" dirty="0"/>
              <a:t>Related to Immigration</a:t>
            </a:r>
          </a:p>
        </p:txBody>
      </p:sp>
    </p:spTree>
    <p:extLst>
      <p:ext uri="{BB962C8B-B14F-4D97-AF65-F5344CB8AC3E}">
        <p14:creationId xmlns:p14="http://schemas.microsoft.com/office/powerpoint/2010/main" val="33643803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10730-6B69-CCAB-9E35-D2FE0C54EC9D}"/>
              </a:ext>
            </a:extLst>
          </p:cNvPr>
          <p:cNvSpPr>
            <a:spLocks noGrp="1"/>
          </p:cNvSpPr>
          <p:nvPr>
            <p:ph type="title"/>
          </p:nvPr>
        </p:nvSpPr>
        <p:spPr/>
        <p:txBody>
          <a:bodyPr/>
          <a:lstStyle/>
          <a:p>
            <a:r>
              <a:rPr lang="en-US" sz="3600" b="1" dirty="0"/>
              <a:t>Mandating Police Communication with ICE</a:t>
            </a:r>
          </a:p>
        </p:txBody>
      </p:sp>
      <p:sp>
        <p:nvSpPr>
          <p:cNvPr id="3" name="Content Placeholder 2">
            <a:extLst>
              <a:ext uri="{FF2B5EF4-FFF2-40B4-BE49-F238E27FC236}">
                <a16:creationId xmlns:a16="http://schemas.microsoft.com/office/drawing/2014/main" id="{7A98D922-6AEB-F568-0ED5-771B6B8901A2}"/>
              </a:ext>
            </a:extLst>
          </p:cNvPr>
          <p:cNvSpPr>
            <a:spLocks noGrp="1"/>
          </p:cNvSpPr>
          <p:nvPr>
            <p:ph idx="1"/>
          </p:nvPr>
        </p:nvSpPr>
        <p:spPr/>
        <p:txBody>
          <a:bodyPr/>
          <a:lstStyle/>
          <a:p>
            <a:r>
              <a:rPr lang="en-US" sz="2400" dirty="0"/>
              <a:t>HB 2124/SB 2576: Effective July 1, 2024</a:t>
            </a:r>
          </a:p>
          <a:p>
            <a:r>
              <a:rPr lang="en-US" sz="2400" dirty="0"/>
              <a:t>Requires that law enforcement communicate with ICE the immigration status of noncitizens who are </a:t>
            </a:r>
            <a:r>
              <a:rPr lang="en-US" sz="2400" b="1" dirty="0">
                <a:solidFill>
                  <a:srgbClr val="0070C0"/>
                </a:solidFill>
              </a:rPr>
              <a:t>arrested when they are charged with a crime</a:t>
            </a:r>
          </a:p>
          <a:p>
            <a:r>
              <a:rPr lang="en-US" sz="2400" dirty="0"/>
              <a:t>Most law enforcement already communicating with ICE</a:t>
            </a:r>
          </a:p>
          <a:p>
            <a:r>
              <a:rPr lang="en-US" sz="2400" strike="sngStrike" dirty="0"/>
              <a:t>Should not avoid seeking the protection of law enforcement because afraid they will be reported to ICE  </a:t>
            </a:r>
            <a:r>
              <a:rPr lang="en-US" sz="2400" b="1" dirty="0">
                <a:solidFill>
                  <a:srgbClr val="0070C0"/>
                </a:solidFill>
              </a:rPr>
              <a:t>Person will have to make a risk assessment</a:t>
            </a:r>
            <a:r>
              <a:rPr lang="en-US" sz="2400" strike="sngStrike" dirty="0">
                <a:solidFill>
                  <a:srgbClr val="0070C0"/>
                </a:solidFill>
              </a:rPr>
              <a:t> </a:t>
            </a:r>
          </a:p>
          <a:p>
            <a:r>
              <a:rPr lang="en-US" sz="2400" strike="sngStrike" dirty="0"/>
              <a:t>ICE does not have time or resources to pick up everyone </a:t>
            </a:r>
            <a:r>
              <a:rPr lang="en-US" sz="2400" b="1" dirty="0">
                <a:solidFill>
                  <a:srgbClr val="0070C0"/>
                </a:solidFill>
              </a:rPr>
              <a:t>ICE got lots of money in July</a:t>
            </a:r>
          </a:p>
          <a:p>
            <a:pPr lvl="1"/>
            <a:r>
              <a:rPr lang="en-US" sz="2200" dirty="0"/>
              <a:t>Priorities are set by DHS</a:t>
            </a:r>
          </a:p>
          <a:p>
            <a:pPr lvl="1"/>
            <a:r>
              <a:rPr lang="en-US" sz="2200" dirty="0"/>
              <a:t>Priorities have changed with new administration</a:t>
            </a:r>
          </a:p>
          <a:p>
            <a:pPr lvl="1"/>
            <a:r>
              <a:rPr lang="en-US" sz="2200" dirty="0"/>
              <a:t>Big Bill signed into law by President on July 4, 2025 gave $29.9 billion toward ICE’s enforcement and deportation operations</a:t>
            </a:r>
          </a:p>
        </p:txBody>
      </p:sp>
    </p:spTree>
    <p:extLst>
      <p:ext uri="{BB962C8B-B14F-4D97-AF65-F5344CB8AC3E}">
        <p14:creationId xmlns:p14="http://schemas.microsoft.com/office/powerpoint/2010/main" val="31019914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58861-E663-1AA9-0139-E30844512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874A62-4C1D-F4E3-0D6C-EA915F655C2F}"/>
              </a:ext>
            </a:extLst>
          </p:cNvPr>
          <p:cNvSpPr>
            <a:spLocks noGrp="1"/>
          </p:cNvSpPr>
          <p:nvPr>
            <p:ph type="title"/>
          </p:nvPr>
        </p:nvSpPr>
        <p:spPr/>
        <p:txBody>
          <a:bodyPr/>
          <a:lstStyle/>
          <a:p>
            <a:r>
              <a:rPr lang="en-US" sz="3600" b="1" dirty="0"/>
              <a:t>Law Creating State Crime of Human Smuggling</a:t>
            </a:r>
          </a:p>
        </p:txBody>
      </p:sp>
      <p:sp>
        <p:nvSpPr>
          <p:cNvPr id="3" name="Content Placeholder 2">
            <a:extLst>
              <a:ext uri="{FF2B5EF4-FFF2-40B4-BE49-F238E27FC236}">
                <a16:creationId xmlns:a16="http://schemas.microsoft.com/office/drawing/2014/main" id="{BC5D53FB-85D7-A338-1739-5D06ED031D92}"/>
              </a:ext>
            </a:extLst>
          </p:cNvPr>
          <p:cNvSpPr>
            <a:spLocks noGrp="1"/>
          </p:cNvSpPr>
          <p:nvPr>
            <p:ph idx="1"/>
          </p:nvPr>
        </p:nvSpPr>
        <p:spPr/>
        <p:txBody>
          <a:bodyPr/>
          <a:lstStyle/>
          <a:p>
            <a:r>
              <a:rPr lang="en-US" sz="2400" dirty="0"/>
              <a:t>HB 0322 / SB 0392 ; Effective July 1, 2025</a:t>
            </a:r>
          </a:p>
          <a:p>
            <a:r>
              <a:rPr lang="en-US" sz="2400" dirty="0"/>
              <a:t>Creates felony for any “person,” acting “</a:t>
            </a:r>
            <a:r>
              <a:rPr lang="en-US" sz="2400" b="1" dirty="0"/>
              <a:t>for the purpose of commercial advantage or private financial gain</a:t>
            </a:r>
            <a:r>
              <a:rPr lang="en-US" sz="2400" dirty="0"/>
              <a:t>,” to “[i]</a:t>
            </a:r>
            <a:r>
              <a:rPr lang="en-US" sz="2400" dirty="0" err="1"/>
              <a:t>ntentionally</a:t>
            </a:r>
            <a:r>
              <a:rPr lang="en-US" sz="2400" dirty="0"/>
              <a:t> conceal[], harbor[], or shield[] from detection” “an individual that the person knows has illegally entered or remained in the United States, as determined by the bureau of immigration and customs enforcement</a:t>
            </a:r>
          </a:p>
          <a:p>
            <a:r>
              <a:rPr lang="en-US" sz="2400" dirty="0"/>
              <a:t>Harbor means to </a:t>
            </a:r>
            <a:r>
              <a:rPr lang="en-US" sz="2400" b="1" dirty="0"/>
              <a:t>provide shelter to </a:t>
            </a:r>
            <a:r>
              <a:rPr lang="en-US" sz="2400" dirty="0"/>
              <a:t>or </a:t>
            </a:r>
            <a:r>
              <a:rPr lang="en-US" sz="2400" b="1" dirty="0"/>
              <a:t>conceal the whereabouts of an individual whom the person knows has illegally entered or remained in the United States</a:t>
            </a:r>
          </a:p>
          <a:p>
            <a:r>
              <a:rPr lang="en-US" sz="2400" dirty="0">
                <a:solidFill>
                  <a:schemeClr val="tx1"/>
                </a:solidFill>
              </a:rPr>
              <a:t>TIRRC along with other orgs have filed class action lawsuit challenging this law as unconstitutional</a:t>
            </a:r>
          </a:p>
        </p:txBody>
      </p:sp>
    </p:spTree>
    <p:extLst>
      <p:ext uri="{BB962C8B-B14F-4D97-AF65-F5344CB8AC3E}">
        <p14:creationId xmlns:p14="http://schemas.microsoft.com/office/powerpoint/2010/main" val="1157332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Diagram&#10;&#10;Description automatically generated with low confidence">
            <a:extLst>
              <a:ext uri="{FF2B5EF4-FFF2-40B4-BE49-F238E27FC236}">
                <a16:creationId xmlns:a16="http://schemas.microsoft.com/office/drawing/2014/main" id="{82A95F54-B47E-E24C-94CA-53180B00C984}"/>
              </a:ext>
            </a:extLst>
          </p:cNvPr>
          <p:cNvPicPr>
            <a:picLocks noChangeAspect="1"/>
          </p:cNvPicPr>
          <p:nvPr/>
        </p:nvPicPr>
        <p:blipFill rotWithShape="1">
          <a:blip r:embed="rId2"/>
          <a:srcRect l="-2" t="-1" r="3" b="16408"/>
          <a:stretch/>
        </p:blipFill>
        <p:spPr>
          <a:xfrm>
            <a:off x="196850" y="173518"/>
            <a:ext cx="11798300" cy="5763005"/>
          </a:xfrm>
          <a:prstGeom prst="rect">
            <a:avLst/>
          </a:prstGeom>
        </p:spPr>
      </p:pic>
      <p:cxnSp>
        <p:nvCxnSpPr>
          <p:cNvPr id="3" name="Straight Connector 2">
            <a:extLst>
              <a:ext uri="{FF2B5EF4-FFF2-40B4-BE49-F238E27FC236}">
                <a16:creationId xmlns:a16="http://schemas.microsoft.com/office/drawing/2014/main" id="{A3C3CDC0-E548-962E-B279-AA5298003AD9}"/>
              </a:ext>
            </a:extLst>
          </p:cNvPr>
          <p:cNvCxnSpPr>
            <a:cxnSpLocks/>
          </p:cNvCxnSpPr>
          <p:nvPr/>
        </p:nvCxnSpPr>
        <p:spPr>
          <a:xfrm>
            <a:off x="6784129" y="6456556"/>
            <a:ext cx="4550548" cy="0"/>
          </a:xfrm>
          <a:prstGeom prst="line">
            <a:avLst/>
          </a:prstGeom>
          <a:ln w="12700">
            <a:solidFill>
              <a:srgbClr val="305A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8D31110-6391-0628-AEDC-347E7E492BC8}"/>
              </a:ext>
            </a:extLst>
          </p:cNvPr>
          <p:cNvCxnSpPr>
            <a:cxnSpLocks/>
          </p:cNvCxnSpPr>
          <p:nvPr/>
        </p:nvCxnSpPr>
        <p:spPr>
          <a:xfrm>
            <a:off x="635620" y="6456556"/>
            <a:ext cx="4576568" cy="0"/>
          </a:xfrm>
          <a:prstGeom prst="line">
            <a:avLst/>
          </a:prstGeom>
          <a:ln w="12700">
            <a:solidFill>
              <a:srgbClr val="305AA8"/>
            </a:solidFill>
          </a:ln>
        </p:spPr>
        <p:style>
          <a:lnRef idx="1">
            <a:schemeClr val="accent1"/>
          </a:lnRef>
          <a:fillRef idx="0">
            <a:schemeClr val="accent1"/>
          </a:fillRef>
          <a:effectRef idx="0">
            <a:schemeClr val="accent1"/>
          </a:effectRef>
          <a:fontRef idx="minor">
            <a:schemeClr val="tx1"/>
          </a:fontRef>
        </p:style>
      </p:cxnSp>
      <p:pic>
        <p:nvPicPr>
          <p:cNvPr id="11" name="Picture 3" descr="Logo&#10;&#10;Description automatically generated">
            <a:extLst>
              <a:ext uri="{FF2B5EF4-FFF2-40B4-BE49-F238E27FC236}">
                <a16:creationId xmlns:a16="http://schemas.microsoft.com/office/drawing/2014/main" id="{F2F7BAFA-4891-EE2B-798D-086F98CF3059}"/>
              </a:ext>
            </a:extLst>
          </p:cNvPr>
          <p:cNvPicPr>
            <a:picLocks noChangeAspect="1"/>
          </p:cNvPicPr>
          <p:nvPr/>
        </p:nvPicPr>
        <p:blipFill rotWithShape="1">
          <a:blip r:embed="rId3"/>
          <a:srcRect l="24868" t="23250" r="26984" b="38177"/>
          <a:stretch/>
        </p:blipFill>
        <p:spPr>
          <a:xfrm>
            <a:off x="5544457" y="5961250"/>
            <a:ext cx="1037775" cy="829927"/>
          </a:xfrm>
          <a:prstGeom prst="rect">
            <a:avLst/>
          </a:prstGeom>
        </p:spPr>
      </p:pic>
    </p:spTree>
    <p:extLst>
      <p:ext uri="{BB962C8B-B14F-4D97-AF65-F5344CB8AC3E}">
        <p14:creationId xmlns:p14="http://schemas.microsoft.com/office/powerpoint/2010/main" val="36582775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91B32-7521-7C59-7F00-3D91747F56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104FA7-44CE-D03B-73E6-AE2321116A79}"/>
              </a:ext>
            </a:extLst>
          </p:cNvPr>
          <p:cNvSpPr>
            <a:spLocks noGrp="1"/>
          </p:cNvSpPr>
          <p:nvPr>
            <p:ph type="title"/>
          </p:nvPr>
        </p:nvSpPr>
        <p:spPr/>
        <p:txBody>
          <a:bodyPr/>
          <a:lstStyle/>
          <a:p>
            <a:r>
              <a:rPr lang="en-US" sz="3600" b="1" dirty="0"/>
              <a:t>Tennessee Immigration-Related Laws</a:t>
            </a:r>
          </a:p>
        </p:txBody>
      </p:sp>
      <p:sp>
        <p:nvSpPr>
          <p:cNvPr id="3" name="Content Placeholder 2">
            <a:extLst>
              <a:ext uri="{FF2B5EF4-FFF2-40B4-BE49-F238E27FC236}">
                <a16:creationId xmlns:a16="http://schemas.microsoft.com/office/drawing/2014/main" id="{67D55B1D-51AC-0DA7-0F1F-FE30AB7AFC82}"/>
              </a:ext>
            </a:extLst>
          </p:cNvPr>
          <p:cNvSpPr>
            <a:spLocks noGrp="1"/>
          </p:cNvSpPr>
          <p:nvPr>
            <p:ph idx="1"/>
          </p:nvPr>
        </p:nvSpPr>
        <p:spPr/>
        <p:txBody>
          <a:bodyPr/>
          <a:lstStyle/>
          <a:p>
            <a:r>
              <a:rPr lang="en-US" sz="2400" dirty="0">
                <a:solidFill>
                  <a:schemeClr val="tx1"/>
                </a:solidFill>
              </a:rPr>
              <a:t>Restricts certain professional licenses to people who are “lawfully present”</a:t>
            </a:r>
          </a:p>
          <a:p>
            <a:r>
              <a:rPr lang="en-US" sz="2400" dirty="0">
                <a:solidFill>
                  <a:schemeClr val="tx1"/>
                </a:solidFill>
              </a:rPr>
              <a:t>Creates a Centralized Immigration Enforcement Division and a Chief Immigration Enforcement Officer (“border czar”) within state government</a:t>
            </a:r>
          </a:p>
          <a:p>
            <a:r>
              <a:rPr lang="en-US" sz="2400" dirty="0">
                <a:solidFill>
                  <a:schemeClr val="tx1"/>
                </a:solidFill>
              </a:rPr>
              <a:t>Expands state/local participation in federal 287(g) agreements with ICE</a:t>
            </a:r>
          </a:p>
          <a:p>
            <a:r>
              <a:rPr lang="en-US" sz="2400" dirty="0">
                <a:solidFill>
                  <a:schemeClr val="tx1"/>
                </a:solidFill>
              </a:rPr>
              <a:t>Requires proof of U.S. citizenship for a standard driver's license; creates a distinctly marked temporary license for lawfully present non-citizens</a:t>
            </a:r>
          </a:p>
          <a:p>
            <a:r>
              <a:rPr lang="en-US" sz="2400" dirty="0">
                <a:solidFill>
                  <a:schemeClr val="tx1"/>
                </a:solidFill>
              </a:rPr>
              <a:t>Creates a Class A misdemeanor (up to 1 yr jail) for a person who remains in Tennessee more than 90 days after a final federal removal order</a:t>
            </a:r>
          </a:p>
          <a:p>
            <a:r>
              <a:rPr lang="en-US" sz="2400" dirty="0">
                <a:solidFill>
                  <a:schemeClr val="tx1"/>
                </a:solidFill>
              </a:rPr>
              <a:t>Creates a separate Class A misdemeanor for entering, attempting to enter, or being found in the state after having been denied admission, excluded, deported, or removed from the U.S.</a:t>
            </a:r>
          </a:p>
          <a:p>
            <a:endParaRPr lang="en-US" sz="2400" dirty="0">
              <a:solidFill>
                <a:schemeClr val="tx1"/>
              </a:solidFill>
            </a:endParaRPr>
          </a:p>
          <a:p>
            <a:endParaRPr lang="en-US" sz="2400" dirty="0">
              <a:solidFill>
                <a:schemeClr val="tx1"/>
              </a:solidFill>
            </a:endParaRPr>
          </a:p>
        </p:txBody>
      </p:sp>
    </p:spTree>
    <p:extLst>
      <p:ext uri="{BB962C8B-B14F-4D97-AF65-F5344CB8AC3E}">
        <p14:creationId xmlns:p14="http://schemas.microsoft.com/office/powerpoint/2010/main" val="18309080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EA9E0-FA20-AD8A-2D47-05DCD55D4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BAE22-D1E7-FDC6-E321-C9EEE1CB2374}"/>
              </a:ext>
            </a:extLst>
          </p:cNvPr>
          <p:cNvSpPr>
            <a:spLocks noGrp="1"/>
          </p:cNvSpPr>
          <p:nvPr>
            <p:ph type="title"/>
          </p:nvPr>
        </p:nvSpPr>
        <p:spPr/>
        <p:txBody>
          <a:bodyPr/>
          <a:lstStyle/>
          <a:p>
            <a:r>
              <a:rPr lang="en-US" sz="3600" b="1" dirty="0"/>
              <a:t>Tennessee Immigration-Related Laws (cont.)</a:t>
            </a:r>
          </a:p>
        </p:txBody>
      </p:sp>
      <p:sp>
        <p:nvSpPr>
          <p:cNvPr id="3" name="Content Placeholder 2">
            <a:extLst>
              <a:ext uri="{FF2B5EF4-FFF2-40B4-BE49-F238E27FC236}">
                <a16:creationId xmlns:a16="http://schemas.microsoft.com/office/drawing/2014/main" id="{C4606A56-725C-9277-59C1-251A0F580764}"/>
              </a:ext>
            </a:extLst>
          </p:cNvPr>
          <p:cNvSpPr>
            <a:spLocks noGrp="1"/>
          </p:cNvSpPr>
          <p:nvPr>
            <p:ph idx="1"/>
          </p:nvPr>
        </p:nvSpPr>
        <p:spPr/>
        <p:txBody>
          <a:bodyPr/>
          <a:lstStyle/>
          <a:p>
            <a:r>
              <a:rPr lang="en-US" sz="2400" dirty="0">
                <a:solidFill>
                  <a:schemeClr val="tx1"/>
                </a:solidFill>
              </a:rPr>
              <a:t>Requires adults (18+) applying for specified state/local public benefits to prove U.S. citizenship or lawful immigration status</a:t>
            </a:r>
          </a:p>
          <a:p>
            <a:r>
              <a:rPr lang="en-US" sz="2400" dirty="0">
                <a:solidFill>
                  <a:schemeClr val="tx1"/>
                </a:solidFill>
              </a:rPr>
              <a:t>Requires state and local agencies – including public health departments – to report individuals who are not lawfully present to the state's Centralized Immigration Enforcement Bureau</a:t>
            </a:r>
          </a:p>
          <a:p>
            <a:r>
              <a:rPr lang="en-US" sz="2400" dirty="0">
                <a:solidFill>
                  <a:schemeClr val="tx1"/>
                </a:solidFill>
              </a:rPr>
              <a:t>Imposes criminal penalties on public employees who fail to make required reports</a:t>
            </a:r>
          </a:p>
          <a:p>
            <a:endParaRPr lang="en-US" sz="2400" dirty="0">
              <a:solidFill>
                <a:schemeClr val="tx1"/>
              </a:solidFill>
            </a:endParaRPr>
          </a:p>
          <a:p>
            <a:endParaRPr lang="en-US" sz="2400" dirty="0">
              <a:solidFill>
                <a:schemeClr val="tx1"/>
              </a:solidFill>
            </a:endParaRPr>
          </a:p>
        </p:txBody>
      </p:sp>
    </p:spTree>
    <p:extLst>
      <p:ext uri="{BB962C8B-B14F-4D97-AF65-F5344CB8AC3E}">
        <p14:creationId xmlns:p14="http://schemas.microsoft.com/office/powerpoint/2010/main" val="41222494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Image containing medical tweezers of various sizes, some pills, and a hand holding a pen writing on a piece of paper attached to a clipboard">
            <a:extLst>
              <a:ext uri="{FF2B5EF4-FFF2-40B4-BE49-F238E27FC236}">
                <a16:creationId xmlns:a16="http://schemas.microsoft.com/office/drawing/2014/main" id="{58E8F1D1-2E7D-42A1-89B1-02F0157F588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Rectangle 11">
            <a:extLst>
              <a:ext uri="{FF2B5EF4-FFF2-40B4-BE49-F238E27FC236}">
                <a16:creationId xmlns:a16="http://schemas.microsoft.com/office/drawing/2014/main" id="{1D3F6556-8AF2-4DC2-86FE-E38011E946E6}"/>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97DC055-29AA-4AE9-8621-A0765113CDFB}"/>
              </a:ext>
            </a:extLst>
          </p:cNvPr>
          <p:cNvSpPr>
            <a:spLocks noGrp="1"/>
          </p:cNvSpPr>
          <p:nvPr>
            <p:ph type="ctrTitle"/>
          </p:nvPr>
        </p:nvSpPr>
        <p:spPr bwMode="black">
          <a:xfrm>
            <a:off x="5715000" y="4648200"/>
            <a:ext cx="5085650" cy="1870007"/>
          </a:xfrm>
        </p:spPr>
        <p:txBody>
          <a:bodyPr/>
          <a:lstStyle/>
          <a:p>
            <a:r>
              <a:rPr lang="en-US" dirty="0"/>
              <a:t>Immigrant Survivors’ Access to Services</a:t>
            </a:r>
          </a:p>
        </p:txBody>
      </p:sp>
    </p:spTree>
    <p:extLst>
      <p:ext uri="{BB962C8B-B14F-4D97-AF65-F5344CB8AC3E}">
        <p14:creationId xmlns:p14="http://schemas.microsoft.com/office/powerpoint/2010/main" val="338409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Access to State Courts</a:t>
            </a:r>
          </a:p>
        </p:txBody>
      </p:sp>
      <p:sp>
        <p:nvSpPr>
          <p:cNvPr id="3" name="Content Placeholder 2"/>
          <p:cNvSpPr>
            <a:spLocks noGrp="1"/>
          </p:cNvSpPr>
          <p:nvPr>
            <p:ph idx="1"/>
          </p:nvPr>
        </p:nvSpPr>
        <p:spPr/>
        <p:txBody>
          <a:bodyPr/>
          <a:lstStyle/>
          <a:p>
            <a:r>
              <a:rPr lang="en-US" sz="2800" dirty="0"/>
              <a:t>All </a:t>
            </a:r>
            <a:r>
              <a:rPr lang="en-US" sz="2800" b="1" dirty="0"/>
              <a:t>permanent legal </a:t>
            </a:r>
            <a:r>
              <a:rPr lang="en-US" sz="2800" dirty="0"/>
              <a:t>or </a:t>
            </a:r>
            <a:r>
              <a:rPr lang="en-US" sz="2800" b="1" dirty="0"/>
              <a:t>undocumented immigrants</a:t>
            </a:r>
            <a:r>
              <a:rPr lang="en-US" sz="2800" dirty="0"/>
              <a:t> within the jurisdiction of the United States have the same rights in every state and territory </a:t>
            </a:r>
            <a:r>
              <a:rPr lang="en-US" sz="2800" b="1" dirty="0"/>
              <a:t>to sue, be parties, give evidence, and have the full and equal benefit </a:t>
            </a:r>
            <a:r>
              <a:rPr lang="en-US" sz="2800" dirty="0"/>
              <a:t>of all state and federal laws</a:t>
            </a:r>
          </a:p>
          <a:p>
            <a:pPr lvl="1"/>
            <a:r>
              <a:rPr lang="en-US" sz="2800" dirty="0"/>
              <a:t>42 USC 1981 (1970)</a:t>
            </a:r>
          </a:p>
          <a:p>
            <a:pPr lvl="1"/>
            <a:r>
              <a:rPr lang="en-US" sz="2800" dirty="0"/>
              <a:t>Wong Wing v. United States, 163 U. S. 228, 238 (1896) </a:t>
            </a:r>
          </a:p>
          <a:p>
            <a:pPr lvl="1"/>
            <a:r>
              <a:rPr lang="en-US" sz="2800" dirty="0"/>
              <a:t>Mathews v. Diaz, 426 U. S. 67, 77 (1976) </a:t>
            </a:r>
          </a:p>
          <a:p>
            <a:r>
              <a:rPr lang="en-US" sz="2800" dirty="0"/>
              <a:t>Fundamental right to due process and equal protection under U.S. Constitution</a:t>
            </a:r>
          </a:p>
        </p:txBody>
      </p:sp>
    </p:spTree>
    <p:extLst>
      <p:ext uri="{BB962C8B-B14F-4D97-AF65-F5344CB8AC3E}">
        <p14:creationId xmlns:p14="http://schemas.microsoft.com/office/powerpoint/2010/main" val="8319503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C5E2F-98D7-4E8D-B75E-02B04E7D089F}"/>
              </a:ext>
            </a:extLst>
          </p:cNvPr>
          <p:cNvSpPr>
            <a:spLocks noGrp="1"/>
          </p:cNvSpPr>
          <p:nvPr>
            <p:ph type="title"/>
          </p:nvPr>
        </p:nvSpPr>
        <p:spPr/>
        <p:txBody>
          <a:bodyPr/>
          <a:lstStyle/>
          <a:p>
            <a:r>
              <a:rPr lang="en-US" sz="4000" b="1" dirty="0"/>
              <a:t>14</a:t>
            </a:r>
            <a:r>
              <a:rPr lang="en-US" sz="4000" b="1" baseline="30000" dirty="0"/>
              <a:t>th</a:t>
            </a:r>
            <a:r>
              <a:rPr lang="en-US" sz="4000" b="1" dirty="0"/>
              <a:t> Amendment of U.S. Constitution</a:t>
            </a:r>
          </a:p>
        </p:txBody>
      </p:sp>
      <p:sp>
        <p:nvSpPr>
          <p:cNvPr id="3" name="Content Placeholder 2">
            <a:extLst>
              <a:ext uri="{FF2B5EF4-FFF2-40B4-BE49-F238E27FC236}">
                <a16:creationId xmlns:a16="http://schemas.microsoft.com/office/drawing/2014/main" id="{2B9CA755-7F11-4BEC-81FA-21812039B85D}"/>
              </a:ext>
            </a:extLst>
          </p:cNvPr>
          <p:cNvSpPr>
            <a:spLocks noGrp="1"/>
          </p:cNvSpPr>
          <p:nvPr>
            <p:ph idx="1"/>
          </p:nvPr>
        </p:nvSpPr>
        <p:spPr/>
        <p:txBody>
          <a:bodyPr/>
          <a:lstStyle/>
          <a:p>
            <a:pPr marL="0" indent="0">
              <a:buNone/>
            </a:pPr>
            <a:r>
              <a:rPr lang="en-US" sz="3600" dirty="0">
                <a:solidFill>
                  <a:srgbClr val="0070C0"/>
                </a:solidFill>
              </a:rPr>
              <a:t>All persons born or naturalized in the United States and subject to the jurisdiction thereof, are citizens of the United States and of the State wherein they reside. No State shall make or enforce any law which shall abridge the privileges or immunities of citizens of the United States; </a:t>
            </a:r>
            <a:r>
              <a:rPr lang="en-US" sz="3600" dirty="0"/>
              <a:t>nor shall any State deprive </a:t>
            </a:r>
            <a:r>
              <a:rPr lang="en-US" sz="3600" b="1" dirty="0">
                <a:solidFill>
                  <a:srgbClr val="FF0000"/>
                </a:solidFill>
              </a:rPr>
              <a:t>any person</a:t>
            </a:r>
            <a:r>
              <a:rPr lang="en-US" sz="3600" dirty="0"/>
              <a:t> of life, liberty, or property, without due process of law; nor deny to </a:t>
            </a:r>
            <a:r>
              <a:rPr lang="en-US" sz="3600" b="1" dirty="0">
                <a:solidFill>
                  <a:srgbClr val="FF0000"/>
                </a:solidFill>
              </a:rPr>
              <a:t>any person </a:t>
            </a:r>
            <a:r>
              <a:rPr lang="en-US" sz="3600" dirty="0"/>
              <a:t>within its jurisdiction the equal protection of the laws.</a:t>
            </a:r>
          </a:p>
        </p:txBody>
      </p:sp>
    </p:spTree>
    <p:extLst>
      <p:ext uri="{BB962C8B-B14F-4D97-AF65-F5344CB8AC3E}">
        <p14:creationId xmlns:p14="http://schemas.microsoft.com/office/powerpoint/2010/main" val="10668202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Due Process and Equal Protection</a:t>
            </a:r>
          </a:p>
        </p:txBody>
      </p:sp>
      <p:sp>
        <p:nvSpPr>
          <p:cNvPr id="3" name="Content Placeholder 2"/>
          <p:cNvSpPr>
            <a:spLocks noGrp="1"/>
          </p:cNvSpPr>
          <p:nvPr>
            <p:ph idx="1"/>
          </p:nvPr>
        </p:nvSpPr>
        <p:spPr/>
        <p:txBody>
          <a:bodyPr>
            <a:normAutofit/>
          </a:bodyPr>
          <a:lstStyle/>
          <a:p>
            <a:pPr>
              <a:spcBef>
                <a:spcPts val="1200"/>
              </a:spcBef>
            </a:pPr>
            <a:r>
              <a:rPr lang="en-US" sz="3200" dirty="0"/>
              <a:t>Individuals are entitled to the protections of the Due Process and Equal Protection Clauses regardless of immigration status</a:t>
            </a:r>
          </a:p>
          <a:p>
            <a:pPr>
              <a:spcBef>
                <a:spcPts val="1200"/>
              </a:spcBef>
            </a:pPr>
            <a:r>
              <a:rPr lang="en-US" sz="3200" dirty="0"/>
              <a:t>Immigrants whose presence in this country is unlawful are still recognized as “</a:t>
            </a:r>
            <a:r>
              <a:rPr lang="en-US" sz="3200" b="1" dirty="0">
                <a:solidFill>
                  <a:srgbClr val="FF0000"/>
                </a:solidFill>
              </a:rPr>
              <a:t>persons</a:t>
            </a:r>
            <a:r>
              <a:rPr lang="en-US" sz="3200" dirty="0"/>
              <a:t>” in the ordinary sense of the term, thus, guaranteeing them the Fifth and Fourteenth Amendment rights to due process of the law</a:t>
            </a:r>
          </a:p>
          <a:p>
            <a:pPr>
              <a:spcBef>
                <a:spcPts val="1200"/>
              </a:spcBef>
            </a:pPr>
            <a:r>
              <a:rPr lang="en-US" sz="3200" i="1" dirty="0"/>
              <a:t>Plyer v. Doe</a:t>
            </a:r>
            <a:r>
              <a:rPr lang="en-US" sz="3200" dirty="0"/>
              <a:t>, 457 U.S. 202 (1982) </a:t>
            </a:r>
          </a:p>
        </p:txBody>
      </p:sp>
    </p:spTree>
    <p:extLst>
      <p:ext uri="{BB962C8B-B14F-4D97-AF65-F5344CB8AC3E}">
        <p14:creationId xmlns:p14="http://schemas.microsoft.com/office/powerpoint/2010/main" val="26313897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D0BD9-C480-4A73-847C-D1AE8BACE4D2}"/>
              </a:ext>
            </a:extLst>
          </p:cNvPr>
          <p:cNvSpPr>
            <a:spLocks noGrp="1"/>
          </p:cNvSpPr>
          <p:nvPr>
            <p:ph type="title"/>
          </p:nvPr>
        </p:nvSpPr>
        <p:spPr/>
        <p:txBody>
          <a:bodyPr/>
          <a:lstStyle/>
          <a:p>
            <a:r>
              <a:rPr lang="en-US" sz="4000" dirty="0"/>
              <a:t>Access to Services and Benefits</a:t>
            </a:r>
          </a:p>
        </p:txBody>
      </p:sp>
      <p:sp>
        <p:nvSpPr>
          <p:cNvPr id="4" name="Content Placeholder 3">
            <a:extLst>
              <a:ext uri="{FF2B5EF4-FFF2-40B4-BE49-F238E27FC236}">
                <a16:creationId xmlns:a16="http://schemas.microsoft.com/office/drawing/2014/main" id="{540557D6-E49C-4B50-9B23-6F88CE171692}"/>
              </a:ext>
            </a:extLst>
          </p:cNvPr>
          <p:cNvSpPr>
            <a:spLocks noGrp="1"/>
          </p:cNvSpPr>
          <p:nvPr>
            <p:ph idx="1"/>
          </p:nvPr>
        </p:nvSpPr>
        <p:spPr>
          <a:xfrm>
            <a:off x="432000" y="1296000"/>
            <a:ext cx="2919633" cy="720000"/>
          </a:xfrm>
        </p:spPr>
        <p:txBody>
          <a:bodyPr/>
          <a:lstStyle/>
          <a:p>
            <a:r>
              <a:rPr lang="en-US" dirty="0"/>
              <a:t>Federally Funded Legal and Social Welfare Programs </a:t>
            </a:r>
          </a:p>
        </p:txBody>
      </p:sp>
      <p:sp>
        <p:nvSpPr>
          <p:cNvPr id="5" name="Content Placeholder 4">
            <a:extLst>
              <a:ext uri="{FF2B5EF4-FFF2-40B4-BE49-F238E27FC236}">
                <a16:creationId xmlns:a16="http://schemas.microsoft.com/office/drawing/2014/main" id="{167CBB5E-BAFA-4948-BDDD-8128404ABD64}"/>
              </a:ext>
            </a:extLst>
          </p:cNvPr>
          <p:cNvSpPr>
            <a:spLocks noGrp="1"/>
          </p:cNvSpPr>
          <p:nvPr>
            <p:ph idx="14"/>
          </p:nvPr>
        </p:nvSpPr>
        <p:spPr>
          <a:xfrm>
            <a:off x="432000" y="2016000"/>
            <a:ext cx="2919633" cy="4409998"/>
          </a:xfrm>
        </p:spPr>
        <p:txBody>
          <a:bodyPr/>
          <a:lstStyle/>
          <a:p>
            <a:r>
              <a:rPr lang="en-US" dirty="0"/>
              <a:t>Legal services by LSC-funded programs</a:t>
            </a:r>
          </a:p>
          <a:p>
            <a:r>
              <a:rPr lang="en-US" dirty="0"/>
              <a:t>Programs and services funded </a:t>
            </a:r>
          </a:p>
          <a:p>
            <a:pPr lvl="1"/>
            <a:r>
              <a:rPr lang="en-US" sz="1800" dirty="0"/>
              <a:t>STOP</a:t>
            </a:r>
          </a:p>
          <a:p>
            <a:pPr lvl="1"/>
            <a:r>
              <a:rPr lang="en-US" sz="1800" dirty="0"/>
              <a:t>HUD</a:t>
            </a:r>
          </a:p>
          <a:p>
            <a:pPr lvl="1"/>
            <a:r>
              <a:rPr lang="en-US" sz="1800" dirty="0"/>
              <a:t>HHS</a:t>
            </a:r>
          </a:p>
          <a:p>
            <a:pPr lvl="1"/>
            <a:r>
              <a:rPr lang="en-US" sz="1800" dirty="0"/>
              <a:t>VOCA</a:t>
            </a:r>
          </a:p>
          <a:p>
            <a:pPr lvl="1"/>
            <a:r>
              <a:rPr lang="en-US" sz="1800" dirty="0"/>
              <a:t>LAV</a:t>
            </a:r>
          </a:p>
          <a:p>
            <a:endParaRPr lang="en-US" dirty="0"/>
          </a:p>
        </p:txBody>
      </p:sp>
      <p:sp>
        <p:nvSpPr>
          <p:cNvPr id="6" name="Content Placeholder 5">
            <a:extLst>
              <a:ext uri="{FF2B5EF4-FFF2-40B4-BE49-F238E27FC236}">
                <a16:creationId xmlns:a16="http://schemas.microsoft.com/office/drawing/2014/main" id="{C8F160A5-B7C2-490D-8EAD-2C34B0F9AF06}"/>
              </a:ext>
            </a:extLst>
          </p:cNvPr>
          <p:cNvSpPr>
            <a:spLocks noGrp="1"/>
          </p:cNvSpPr>
          <p:nvPr>
            <p:ph idx="17"/>
          </p:nvPr>
        </p:nvSpPr>
        <p:spPr>
          <a:xfrm>
            <a:off x="4043801" y="1296000"/>
            <a:ext cx="2919633" cy="720000"/>
          </a:xfrm>
        </p:spPr>
        <p:txBody>
          <a:bodyPr/>
          <a:lstStyle/>
          <a:p>
            <a:r>
              <a:rPr lang="en-US" dirty="0"/>
              <a:t>Benefits Opened to All</a:t>
            </a:r>
          </a:p>
        </p:txBody>
      </p:sp>
      <p:sp>
        <p:nvSpPr>
          <p:cNvPr id="7" name="Content Placeholder 6">
            <a:extLst>
              <a:ext uri="{FF2B5EF4-FFF2-40B4-BE49-F238E27FC236}">
                <a16:creationId xmlns:a16="http://schemas.microsoft.com/office/drawing/2014/main" id="{2928BEB0-45D5-449E-9F25-CCDDD9F77AF3}"/>
              </a:ext>
            </a:extLst>
          </p:cNvPr>
          <p:cNvSpPr>
            <a:spLocks noGrp="1"/>
          </p:cNvSpPr>
          <p:nvPr>
            <p:ph idx="15"/>
          </p:nvPr>
        </p:nvSpPr>
        <p:spPr>
          <a:xfrm>
            <a:off x="4043801" y="2015999"/>
            <a:ext cx="2919633" cy="4409999"/>
          </a:xfrm>
        </p:spPr>
        <p:txBody>
          <a:bodyPr/>
          <a:lstStyle/>
          <a:p>
            <a:pPr>
              <a:lnSpc>
                <a:spcPct val="100000"/>
              </a:lnSpc>
              <a:spcBef>
                <a:spcPts val="600"/>
              </a:spcBef>
            </a:pPr>
            <a:r>
              <a:rPr lang="en-US" sz="1600" dirty="0"/>
              <a:t>ER Medicaid and ER medical services</a:t>
            </a:r>
          </a:p>
          <a:p>
            <a:pPr>
              <a:lnSpc>
                <a:spcPct val="100000"/>
              </a:lnSpc>
              <a:spcBef>
                <a:spcPts val="600"/>
              </a:spcBef>
            </a:pPr>
            <a:r>
              <a:rPr lang="en-US" sz="1600" dirty="0"/>
              <a:t>Immunizations</a:t>
            </a:r>
          </a:p>
          <a:p>
            <a:pPr>
              <a:lnSpc>
                <a:spcPct val="100000"/>
              </a:lnSpc>
              <a:spcBef>
                <a:spcPts val="600"/>
              </a:spcBef>
            </a:pPr>
            <a:r>
              <a:rPr lang="en-US" sz="1600" dirty="0"/>
              <a:t>Testing and Treatment for communicable diseases</a:t>
            </a:r>
          </a:p>
          <a:p>
            <a:pPr>
              <a:lnSpc>
                <a:spcPct val="100000"/>
              </a:lnSpc>
              <a:spcBef>
                <a:spcPts val="600"/>
              </a:spcBef>
            </a:pPr>
            <a:r>
              <a:rPr lang="en-US" sz="1600" dirty="0"/>
              <a:t>Housing assistance if receiving on </a:t>
            </a:r>
            <a:br>
              <a:rPr lang="en-US" sz="1600" dirty="0"/>
            </a:br>
            <a:r>
              <a:rPr lang="en-US" sz="1600" dirty="0"/>
              <a:t>8-22-1996</a:t>
            </a:r>
          </a:p>
          <a:p>
            <a:pPr>
              <a:lnSpc>
                <a:spcPct val="100000"/>
              </a:lnSpc>
              <a:spcBef>
                <a:spcPts val="600"/>
              </a:spcBef>
            </a:pPr>
            <a:r>
              <a:rPr lang="en-US" sz="1600" dirty="0"/>
              <a:t>School lunch and breakfast</a:t>
            </a:r>
          </a:p>
          <a:p>
            <a:pPr>
              <a:lnSpc>
                <a:spcPct val="100000"/>
              </a:lnSpc>
              <a:spcBef>
                <a:spcPts val="600"/>
              </a:spcBef>
            </a:pPr>
            <a:r>
              <a:rPr lang="en-US" sz="1600" dirty="0"/>
              <a:t>WIC (state option) </a:t>
            </a:r>
          </a:p>
          <a:p>
            <a:pPr>
              <a:lnSpc>
                <a:spcPct val="100000"/>
              </a:lnSpc>
              <a:spcBef>
                <a:spcPts val="600"/>
              </a:spcBef>
            </a:pPr>
            <a:r>
              <a:rPr lang="en-US" sz="1600" dirty="0"/>
              <a:t>Community level programs that are necessary to protect life and safety</a:t>
            </a:r>
          </a:p>
          <a:p>
            <a:endParaRPr lang="en-US" sz="1700" dirty="0"/>
          </a:p>
          <a:p>
            <a:endParaRPr lang="en-US" sz="1700" dirty="0"/>
          </a:p>
          <a:p>
            <a:endParaRPr lang="en-US" dirty="0"/>
          </a:p>
        </p:txBody>
      </p:sp>
      <p:sp>
        <p:nvSpPr>
          <p:cNvPr id="8" name="Content Placeholder 7">
            <a:extLst>
              <a:ext uri="{FF2B5EF4-FFF2-40B4-BE49-F238E27FC236}">
                <a16:creationId xmlns:a16="http://schemas.microsoft.com/office/drawing/2014/main" id="{C3131328-24DF-4230-9571-E004162F3DA3}"/>
              </a:ext>
            </a:extLst>
          </p:cNvPr>
          <p:cNvSpPr>
            <a:spLocks noGrp="1"/>
          </p:cNvSpPr>
          <p:nvPr>
            <p:ph idx="18"/>
          </p:nvPr>
        </p:nvSpPr>
        <p:spPr>
          <a:xfrm>
            <a:off x="7655602" y="1296000"/>
            <a:ext cx="2919633" cy="720000"/>
          </a:xfrm>
        </p:spPr>
        <p:txBody>
          <a:bodyPr/>
          <a:lstStyle/>
          <a:p>
            <a:r>
              <a:rPr lang="en-US" dirty="0"/>
              <a:t>Necessary for Life </a:t>
            </a:r>
            <a:br>
              <a:rPr lang="en-US" dirty="0"/>
            </a:br>
            <a:r>
              <a:rPr lang="en-US" dirty="0"/>
              <a:t>and Safety</a:t>
            </a:r>
          </a:p>
        </p:txBody>
      </p:sp>
      <p:sp>
        <p:nvSpPr>
          <p:cNvPr id="9" name="Content Placeholder 8">
            <a:extLst>
              <a:ext uri="{FF2B5EF4-FFF2-40B4-BE49-F238E27FC236}">
                <a16:creationId xmlns:a16="http://schemas.microsoft.com/office/drawing/2014/main" id="{C8B39CA3-7EDB-4D69-9274-10C476ABC857}"/>
              </a:ext>
            </a:extLst>
          </p:cNvPr>
          <p:cNvSpPr>
            <a:spLocks noGrp="1"/>
          </p:cNvSpPr>
          <p:nvPr>
            <p:ph idx="16"/>
          </p:nvPr>
        </p:nvSpPr>
        <p:spPr>
          <a:xfrm>
            <a:off x="7655602" y="2016000"/>
            <a:ext cx="2919633" cy="4410000"/>
          </a:xfrm>
        </p:spPr>
        <p:txBody>
          <a:bodyPr/>
          <a:lstStyle/>
          <a:p>
            <a:r>
              <a:rPr lang="en-US" sz="1500" dirty="0"/>
              <a:t>Child protection and adult protective services</a:t>
            </a:r>
          </a:p>
          <a:p>
            <a:r>
              <a:rPr lang="en-US" sz="1500" dirty="0"/>
              <a:t>Violence and abuse prevention</a:t>
            </a:r>
          </a:p>
          <a:p>
            <a:r>
              <a:rPr lang="en-US" sz="1500" dirty="0"/>
              <a:t>Mental illness or substance abuse treatment</a:t>
            </a:r>
          </a:p>
          <a:p>
            <a:r>
              <a:rPr lang="en-US" sz="1500" dirty="0"/>
              <a:t>Short-term shelter or housing assistance</a:t>
            </a:r>
          </a:p>
          <a:p>
            <a:r>
              <a:rPr lang="en-US" sz="1500" dirty="0"/>
              <a:t>Programs during adverse weather conditions</a:t>
            </a:r>
          </a:p>
          <a:p>
            <a:r>
              <a:rPr lang="en-US" sz="1500" dirty="0"/>
              <a:t>Soup kitchens, food banks, senior nutrition programs </a:t>
            </a:r>
          </a:p>
          <a:p>
            <a:r>
              <a:rPr lang="en-US" sz="1500" dirty="0"/>
              <a:t>Programs to protect the life and safety of workers, children or community residents</a:t>
            </a:r>
          </a:p>
          <a:p>
            <a:endParaRPr lang="en-US" dirty="0"/>
          </a:p>
        </p:txBody>
      </p:sp>
    </p:spTree>
    <p:extLst>
      <p:ext uri="{BB962C8B-B14F-4D97-AF65-F5344CB8AC3E}">
        <p14:creationId xmlns:p14="http://schemas.microsoft.com/office/powerpoint/2010/main" val="13573489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E7A0BF32-B5E0-41FD-B439-E271E6A2E932}"/>
              </a:ext>
            </a:extLst>
          </p:cNvPr>
          <p:cNvPicPr>
            <a:picLocks noChangeAspect="1"/>
          </p:cNvPicPr>
          <p:nvPr/>
        </p:nvPicPr>
        <p:blipFill rotWithShape="1">
          <a:blip r:embed="rId2">
            <a:extLst>
              <a:ext uri="{28A0092B-C50C-407E-A947-70E740481C1C}">
                <a14:useLocalDpi xmlns:a14="http://schemas.microsoft.com/office/drawing/2010/main" val="0"/>
              </a:ext>
            </a:extLst>
          </a:blip>
          <a:srcRect l="31510" t="756" r="42434" b="17660"/>
          <a:stretch/>
        </p:blipFill>
        <p:spPr>
          <a:xfrm>
            <a:off x="571499" y="0"/>
            <a:ext cx="3276601" cy="6858000"/>
          </a:xfrm>
          <a:prstGeom prst="rect">
            <a:avLst/>
          </a:prstGeom>
        </p:spPr>
      </p:pic>
      <p:sp>
        <p:nvSpPr>
          <p:cNvPr id="4" name="Rectangle 3">
            <a:extLst>
              <a:ext uri="{FF2B5EF4-FFF2-40B4-BE49-F238E27FC236}">
                <a16:creationId xmlns:a16="http://schemas.microsoft.com/office/drawing/2014/main" id="{F10FB2C3-C135-4C04-8ED3-FFFA2DD6240E}"/>
              </a:ext>
            </a:extLst>
          </p:cNvPr>
          <p:cNvSpPr/>
          <p:nvPr/>
        </p:nvSpPr>
        <p:spPr>
          <a:xfrm>
            <a:off x="571500" y="0"/>
            <a:ext cx="3276600"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3568156-F1C7-429B-B0C5-D27574367BC1}"/>
              </a:ext>
            </a:extLst>
          </p:cNvPr>
          <p:cNvSpPr/>
          <p:nvPr/>
        </p:nvSpPr>
        <p:spPr>
          <a:xfrm>
            <a:off x="469900" y="1714500"/>
            <a:ext cx="3479800" cy="3429000"/>
          </a:xfrm>
          <a:prstGeom prst="rect">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ECFF2B7-4032-40F5-A086-03969A816D2B}"/>
              </a:ext>
            </a:extLst>
          </p:cNvPr>
          <p:cNvSpPr txBox="1"/>
          <p:nvPr/>
        </p:nvSpPr>
        <p:spPr>
          <a:xfrm>
            <a:off x="659493" y="2413337"/>
            <a:ext cx="3100612" cy="2031325"/>
          </a:xfrm>
          <a:prstGeom prst="rect">
            <a:avLst/>
          </a:prstGeom>
          <a:noFill/>
        </p:spPr>
        <p:txBody>
          <a:bodyPr wrap="square" lIns="0" tIns="0" rIns="0" bIns="0" rtlCol="0">
            <a:spAutoFit/>
          </a:bodyPr>
          <a:lstStyle/>
          <a:p>
            <a:pPr algn="ctr"/>
            <a:r>
              <a:rPr lang="en-US" sz="4400" b="1" dirty="0">
                <a:solidFill>
                  <a:schemeClr val="bg1"/>
                </a:solidFill>
                <a:latin typeface="+mj-lt"/>
                <a:cs typeface="Segoe UI Semibold" panose="020B0702040204020203" pitchFamily="34" charset="0"/>
              </a:rPr>
              <a:t>Barriers to Accessing Services</a:t>
            </a:r>
            <a:endParaRPr lang="en-US" sz="4400" dirty="0">
              <a:solidFill>
                <a:schemeClr val="bg1"/>
              </a:solidFill>
              <a:latin typeface="+mj-lt"/>
              <a:cs typeface="Segoe UI Semibold" panose="020B0702040204020203" pitchFamily="34" charset="0"/>
            </a:endParaRPr>
          </a:p>
        </p:txBody>
      </p:sp>
      <p:grpSp>
        <p:nvGrpSpPr>
          <p:cNvPr id="37" name="Group 36">
            <a:extLst>
              <a:ext uri="{FF2B5EF4-FFF2-40B4-BE49-F238E27FC236}">
                <a16:creationId xmlns:a16="http://schemas.microsoft.com/office/drawing/2014/main" id="{28395B49-97BE-4513-A0F4-F3C09ACB4507}"/>
              </a:ext>
            </a:extLst>
          </p:cNvPr>
          <p:cNvGrpSpPr/>
          <p:nvPr/>
        </p:nvGrpSpPr>
        <p:grpSpPr>
          <a:xfrm>
            <a:off x="4451934" y="1399062"/>
            <a:ext cx="6116828" cy="4392138"/>
            <a:chOff x="4451934" y="1260242"/>
            <a:chExt cx="6116828" cy="4392138"/>
          </a:xfrm>
        </p:grpSpPr>
        <p:grpSp>
          <p:nvGrpSpPr>
            <p:cNvPr id="10" name="Group 9">
              <a:extLst>
                <a:ext uri="{FF2B5EF4-FFF2-40B4-BE49-F238E27FC236}">
                  <a16:creationId xmlns:a16="http://schemas.microsoft.com/office/drawing/2014/main" id="{06181DAB-D63A-42F4-A779-26D6A9555FAC}"/>
                </a:ext>
              </a:extLst>
            </p:cNvPr>
            <p:cNvGrpSpPr/>
            <p:nvPr/>
          </p:nvGrpSpPr>
          <p:grpSpPr>
            <a:xfrm>
              <a:off x="4451934" y="1260242"/>
              <a:ext cx="6116828" cy="382950"/>
              <a:chOff x="4388139" y="721363"/>
              <a:chExt cx="6116828" cy="382950"/>
            </a:xfrm>
          </p:grpSpPr>
          <p:sp>
            <p:nvSpPr>
              <p:cNvPr id="14" name="TextBox 13">
                <a:extLst>
                  <a:ext uri="{FF2B5EF4-FFF2-40B4-BE49-F238E27FC236}">
                    <a16:creationId xmlns:a16="http://schemas.microsoft.com/office/drawing/2014/main" id="{8FF64262-6244-4415-BED1-2D369FFCF2AA}"/>
                  </a:ext>
                </a:extLst>
              </p:cNvPr>
              <p:cNvSpPr txBox="1"/>
              <p:nvPr/>
            </p:nvSpPr>
            <p:spPr>
              <a:xfrm>
                <a:off x="4979772" y="734981"/>
                <a:ext cx="5525195" cy="369332"/>
              </a:xfrm>
              <a:prstGeom prst="rect">
                <a:avLst/>
              </a:prstGeom>
              <a:noFill/>
            </p:spPr>
            <p:txBody>
              <a:bodyPr wrap="square" lIns="0" tIns="0" rIns="0" bIns="0" rtlCol="0">
                <a:spAutoFit/>
              </a:bodyPr>
              <a:lstStyle/>
              <a:p>
                <a:pPr>
                  <a:spcAft>
                    <a:spcPts val="1200"/>
                  </a:spcAft>
                </a:pPr>
                <a:r>
                  <a:rPr lang="en-US" sz="2400" dirty="0"/>
                  <a:t>Language Barriers</a:t>
                </a:r>
              </a:p>
            </p:txBody>
          </p:sp>
          <p:sp>
            <p:nvSpPr>
              <p:cNvPr id="15" name="Freeform 1669">
                <a:extLst>
                  <a:ext uri="{FF2B5EF4-FFF2-40B4-BE49-F238E27FC236}">
                    <a16:creationId xmlns:a16="http://schemas.microsoft.com/office/drawing/2014/main" id="{423ADBCE-F9C1-4E9D-AB37-7FF63447942F}"/>
                  </a:ext>
                </a:extLst>
              </p:cNvPr>
              <p:cNvSpPr>
                <a:spLocks noEditPoints="1"/>
              </p:cNvSpPr>
              <p:nvPr/>
            </p:nvSpPr>
            <p:spPr bwMode="auto">
              <a:xfrm>
                <a:off x="4388139" y="721363"/>
                <a:ext cx="335700" cy="3829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9" name="Group 8">
              <a:extLst>
                <a:ext uri="{FF2B5EF4-FFF2-40B4-BE49-F238E27FC236}">
                  <a16:creationId xmlns:a16="http://schemas.microsoft.com/office/drawing/2014/main" id="{80B201E8-8B7C-41A6-BB64-AD891363B57E}"/>
                </a:ext>
              </a:extLst>
            </p:cNvPr>
            <p:cNvGrpSpPr/>
            <p:nvPr/>
          </p:nvGrpSpPr>
          <p:grpSpPr>
            <a:xfrm>
              <a:off x="4451934" y="1805843"/>
              <a:ext cx="6116828" cy="1107996"/>
              <a:chOff x="4388139" y="1741635"/>
              <a:chExt cx="6116828" cy="1107996"/>
            </a:xfrm>
          </p:grpSpPr>
          <p:sp>
            <p:nvSpPr>
              <p:cNvPr id="18" name="TextBox 17">
                <a:extLst>
                  <a:ext uri="{FF2B5EF4-FFF2-40B4-BE49-F238E27FC236}">
                    <a16:creationId xmlns:a16="http://schemas.microsoft.com/office/drawing/2014/main" id="{F144291A-013F-4BA2-A34F-5B039EB951AF}"/>
                  </a:ext>
                </a:extLst>
              </p:cNvPr>
              <p:cNvSpPr txBox="1"/>
              <p:nvPr/>
            </p:nvSpPr>
            <p:spPr>
              <a:xfrm>
                <a:off x="4979772" y="1741635"/>
                <a:ext cx="5525195" cy="1107996"/>
              </a:xfrm>
              <a:prstGeom prst="rect">
                <a:avLst/>
              </a:prstGeom>
              <a:noFill/>
            </p:spPr>
            <p:txBody>
              <a:bodyPr wrap="square" lIns="0" tIns="0" rIns="0" bIns="0" rtlCol="0">
                <a:spAutoFit/>
              </a:bodyPr>
              <a:lstStyle/>
              <a:p>
                <a:pPr>
                  <a:spcAft>
                    <a:spcPts val="1200"/>
                  </a:spcAft>
                </a:pPr>
                <a:r>
                  <a:rPr lang="en-US" sz="2400" dirty="0"/>
                  <a:t>Confusion or misunderstanding about eligibility for benefits by the immigrant or by the state agency worker</a:t>
                </a:r>
              </a:p>
            </p:txBody>
          </p:sp>
          <p:sp>
            <p:nvSpPr>
              <p:cNvPr id="19" name="Freeform 1669">
                <a:extLst>
                  <a:ext uri="{FF2B5EF4-FFF2-40B4-BE49-F238E27FC236}">
                    <a16:creationId xmlns:a16="http://schemas.microsoft.com/office/drawing/2014/main" id="{8A734D31-7768-41EE-B6C8-E512363E0D00}"/>
                  </a:ext>
                </a:extLst>
              </p:cNvPr>
              <p:cNvSpPr>
                <a:spLocks noEditPoints="1"/>
              </p:cNvSpPr>
              <p:nvPr/>
            </p:nvSpPr>
            <p:spPr bwMode="auto">
              <a:xfrm>
                <a:off x="4388139" y="2044546"/>
                <a:ext cx="335700" cy="3829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a:extLst>
                <a:ext uri="{FF2B5EF4-FFF2-40B4-BE49-F238E27FC236}">
                  <a16:creationId xmlns:a16="http://schemas.microsoft.com/office/drawing/2014/main" id="{D4921017-18AD-425B-9EBA-13BB3E152F4D}"/>
                </a:ext>
              </a:extLst>
            </p:cNvPr>
            <p:cNvGrpSpPr/>
            <p:nvPr/>
          </p:nvGrpSpPr>
          <p:grpSpPr>
            <a:xfrm>
              <a:off x="4451934" y="3209042"/>
              <a:ext cx="6015505" cy="738664"/>
              <a:chOff x="4372503" y="3217286"/>
              <a:chExt cx="6015505" cy="738664"/>
            </a:xfrm>
          </p:grpSpPr>
          <p:sp>
            <p:nvSpPr>
              <p:cNvPr id="23" name="TextBox 22">
                <a:extLst>
                  <a:ext uri="{FF2B5EF4-FFF2-40B4-BE49-F238E27FC236}">
                    <a16:creationId xmlns:a16="http://schemas.microsoft.com/office/drawing/2014/main" id="{82DA8D95-6590-48DD-BB4B-D8F89505B9FE}"/>
                  </a:ext>
                </a:extLst>
              </p:cNvPr>
              <p:cNvSpPr txBox="1"/>
              <p:nvPr/>
            </p:nvSpPr>
            <p:spPr>
              <a:xfrm>
                <a:off x="4862813" y="3217286"/>
                <a:ext cx="5525195" cy="738664"/>
              </a:xfrm>
              <a:prstGeom prst="rect">
                <a:avLst/>
              </a:prstGeom>
              <a:noFill/>
            </p:spPr>
            <p:txBody>
              <a:bodyPr wrap="square" lIns="0" tIns="0" rIns="0" bIns="0" rtlCol="0">
                <a:spAutoFit/>
              </a:bodyPr>
              <a:lstStyle/>
              <a:p>
                <a:pPr>
                  <a:spcAft>
                    <a:spcPts val="1200"/>
                  </a:spcAft>
                </a:pPr>
                <a:r>
                  <a:rPr lang="en-US" sz="2400" dirty="0"/>
                  <a:t>Fear of deportation or other negative USCIS/ICE action</a:t>
                </a:r>
              </a:p>
            </p:txBody>
          </p:sp>
          <p:sp>
            <p:nvSpPr>
              <p:cNvPr id="24" name="Freeform 1669">
                <a:extLst>
                  <a:ext uri="{FF2B5EF4-FFF2-40B4-BE49-F238E27FC236}">
                    <a16:creationId xmlns:a16="http://schemas.microsoft.com/office/drawing/2014/main" id="{37EE1582-854B-4ACC-B446-44198708F78E}"/>
                  </a:ext>
                </a:extLst>
              </p:cNvPr>
              <p:cNvSpPr>
                <a:spLocks noEditPoints="1"/>
              </p:cNvSpPr>
              <p:nvPr/>
            </p:nvSpPr>
            <p:spPr bwMode="auto">
              <a:xfrm>
                <a:off x="4372503" y="3395143"/>
                <a:ext cx="335700" cy="3829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8" name="Group 7">
              <a:extLst>
                <a:ext uri="{FF2B5EF4-FFF2-40B4-BE49-F238E27FC236}">
                  <a16:creationId xmlns:a16="http://schemas.microsoft.com/office/drawing/2014/main" id="{2A78F477-36CD-450D-B6FF-4AEF116EC293}"/>
                </a:ext>
              </a:extLst>
            </p:cNvPr>
            <p:cNvGrpSpPr/>
            <p:nvPr/>
          </p:nvGrpSpPr>
          <p:grpSpPr>
            <a:xfrm>
              <a:off x="4451934" y="4175052"/>
              <a:ext cx="6116828" cy="1477328"/>
              <a:chOff x="4388139" y="4461552"/>
              <a:chExt cx="6116828" cy="1477328"/>
            </a:xfrm>
          </p:grpSpPr>
          <p:sp>
            <p:nvSpPr>
              <p:cNvPr id="31" name="TextBox 30">
                <a:extLst>
                  <a:ext uri="{FF2B5EF4-FFF2-40B4-BE49-F238E27FC236}">
                    <a16:creationId xmlns:a16="http://schemas.microsoft.com/office/drawing/2014/main" id="{17B65BFE-A0D2-424B-B71D-C59AAEAEE2CF}"/>
                  </a:ext>
                </a:extLst>
              </p:cNvPr>
              <p:cNvSpPr txBox="1"/>
              <p:nvPr/>
            </p:nvSpPr>
            <p:spPr>
              <a:xfrm>
                <a:off x="4979772" y="4461552"/>
                <a:ext cx="5525195" cy="1477328"/>
              </a:xfrm>
              <a:prstGeom prst="rect">
                <a:avLst/>
              </a:prstGeom>
              <a:noFill/>
            </p:spPr>
            <p:txBody>
              <a:bodyPr wrap="square" lIns="0" tIns="0" rIns="0" bIns="0" rtlCol="0">
                <a:spAutoFit/>
              </a:bodyPr>
              <a:lstStyle/>
              <a:p>
                <a:pPr>
                  <a:spcAft>
                    <a:spcPts val="1200"/>
                  </a:spcAft>
                </a:pPr>
                <a:r>
                  <a:rPr lang="en-US" sz="2400" dirty="0"/>
                  <a:t>Fear that receiving benefits will result in denial of lawful permanent residence on grounds that the immigrant is a “public charge"</a:t>
                </a:r>
              </a:p>
            </p:txBody>
          </p:sp>
          <p:sp>
            <p:nvSpPr>
              <p:cNvPr id="32" name="Freeform 1669">
                <a:extLst>
                  <a:ext uri="{FF2B5EF4-FFF2-40B4-BE49-F238E27FC236}">
                    <a16:creationId xmlns:a16="http://schemas.microsoft.com/office/drawing/2014/main" id="{176D1F81-EE5A-4983-8167-82C7D75ED0F0}"/>
                  </a:ext>
                </a:extLst>
              </p:cNvPr>
              <p:cNvSpPr>
                <a:spLocks noEditPoints="1"/>
              </p:cNvSpPr>
              <p:nvPr/>
            </p:nvSpPr>
            <p:spPr bwMode="auto">
              <a:xfrm>
                <a:off x="4388139" y="4894333"/>
                <a:ext cx="335700" cy="382950"/>
              </a:xfrm>
              <a:custGeom>
                <a:avLst/>
                <a:gdLst>
                  <a:gd name="T0" fmla="*/ 519 w 719"/>
                  <a:gd name="T1" fmla="*/ 263 h 719"/>
                  <a:gd name="T2" fmla="*/ 292 w 719"/>
                  <a:gd name="T3" fmla="*/ 475 h 719"/>
                  <a:gd name="T4" fmla="*/ 289 w 719"/>
                  <a:gd name="T5" fmla="*/ 477 h 719"/>
                  <a:gd name="T6" fmla="*/ 284 w 719"/>
                  <a:gd name="T7" fmla="*/ 479 h 719"/>
                  <a:gd name="T8" fmla="*/ 280 w 719"/>
                  <a:gd name="T9" fmla="*/ 477 h 719"/>
                  <a:gd name="T10" fmla="*/ 275 w 719"/>
                  <a:gd name="T11" fmla="*/ 475 h 719"/>
                  <a:gd name="T12" fmla="*/ 200 w 719"/>
                  <a:gd name="T13" fmla="*/ 400 h 719"/>
                  <a:gd name="T14" fmla="*/ 198 w 719"/>
                  <a:gd name="T15" fmla="*/ 396 h 719"/>
                  <a:gd name="T16" fmla="*/ 197 w 719"/>
                  <a:gd name="T17" fmla="*/ 391 h 719"/>
                  <a:gd name="T18" fmla="*/ 198 w 719"/>
                  <a:gd name="T19" fmla="*/ 387 h 719"/>
                  <a:gd name="T20" fmla="*/ 200 w 719"/>
                  <a:gd name="T21" fmla="*/ 382 h 719"/>
                  <a:gd name="T22" fmla="*/ 205 w 719"/>
                  <a:gd name="T23" fmla="*/ 380 h 719"/>
                  <a:gd name="T24" fmla="*/ 209 w 719"/>
                  <a:gd name="T25" fmla="*/ 379 h 719"/>
                  <a:gd name="T26" fmla="*/ 213 w 719"/>
                  <a:gd name="T27" fmla="*/ 380 h 719"/>
                  <a:gd name="T28" fmla="*/ 217 w 719"/>
                  <a:gd name="T29" fmla="*/ 382 h 719"/>
                  <a:gd name="T30" fmla="*/ 284 w 719"/>
                  <a:gd name="T31" fmla="*/ 450 h 719"/>
                  <a:gd name="T32" fmla="*/ 503 w 719"/>
                  <a:gd name="T33" fmla="*/ 247 h 719"/>
                  <a:gd name="T34" fmla="*/ 507 w 719"/>
                  <a:gd name="T35" fmla="*/ 243 h 719"/>
                  <a:gd name="T36" fmla="*/ 512 w 719"/>
                  <a:gd name="T37" fmla="*/ 243 h 719"/>
                  <a:gd name="T38" fmla="*/ 516 w 719"/>
                  <a:gd name="T39" fmla="*/ 243 h 719"/>
                  <a:gd name="T40" fmla="*/ 519 w 719"/>
                  <a:gd name="T41" fmla="*/ 247 h 719"/>
                  <a:gd name="T42" fmla="*/ 522 w 719"/>
                  <a:gd name="T43" fmla="*/ 251 h 719"/>
                  <a:gd name="T44" fmla="*/ 523 w 719"/>
                  <a:gd name="T45" fmla="*/ 255 h 719"/>
                  <a:gd name="T46" fmla="*/ 522 w 719"/>
                  <a:gd name="T47" fmla="*/ 260 h 719"/>
                  <a:gd name="T48" fmla="*/ 519 w 719"/>
                  <a:gd name="T49" fmla="*/ 263 h 719"/>
                  <a:gd name="T50" fmla="*/ 707 w 719"/>
                  <a:gd name="T51" fmla="*/ 0 h 719"/>
                  <a:gd name="T52" fmla="*/ 12 w 719"/>
                  <a:gd name="T53" fmla="*/ 0 h 719"/>
                  <a:gd name="T54" fmla="*/ 8 w 719"/>
                  <a:gd name="T55" fmla="*/ 2 h 719"/>
                  <a:gd name="T56" fmla="*/ 4 w 719"/>
                  <a:gd name="T57" fmla="*/ 5 h 719"/>
                  <a:gd name="T58" fmla="*/ 1 w 719"/>
                  <a:gd name="T59" fmla="*/ 8 h 719"/>
                  <a:gd name="T60" fmla="*/ 0 w 719"/>
                  <a:gd name="T61" fmla="*/ 13 h 719"/>
                  <a:gd name="T62" fmla="*/ 0 w 719"/>
                  <a:gd name="T63" fmla="*/ 707 h 719"/>
                  <a:gd name="T64" fmla="*/ 1 w 719"/>
                  <a:gd name="T65" fmla="*/ 713 h 719"/>
                  <a:gd name="T66" fmla="*/ 4 w 719"/>
                  <a:gd name="T67" fmla="*/ 716 h 719"/>
                  <a:gd name="T68" fmla="*/ 8 w 719"/>
                  <a:gd name="T69" fmla="*/ 719 h 719"/>
                  <a:gd name="T70" fmla="*/ 12 w 719"/>
                  <a:gd name="T71" fmla="*/ 719 h 719"/>
                  <a:gd name="T72" fmla="*/ 707 w 719"/>
                  <a:gd name="T73" fmla="*/ 719 h 719"/>
                  <a:gd name="T74" fmla="*/ 711 w 719"/>
                  <a:gd name="T75" fmla="*/ 719 h 719"/>
                  <a:gd name="T76" fmla="*/ 716 w 719"/>
                  <a:gd name="T77" fmla="*/ 716 h 719"/>
                  <a:gd name="T78" fmla="*/ 718 w 719"/>
                  <a:gd name="T79" fmla="*/ 713 h 719"/>
                  <a:gd name="T80" fmla="*/ 719 w 719"/>
                  <a:gd name="T81" fmla="*/ 707 h 719"/>
                  <a:gd name="T82" fmla="*/ 719 w 719"/>
                  <a:gd name="T83" fmla="*/ 13 h 719"/>
                  <a:gd name="T84" fmla="*/ 718 w 719"/>
                  <a:gd name="T85" fmla="*/ 8 h 719"/>
                  <a:gd name="T86" fmla="*/ 716 w 719"/>
                  <a:gd name="T87" fmla="*/ 5 h 719"/>
                  <a:gd name="T88" fmla="*/ 711 w 719"/>
                  <a:gd name="T89" fmla="*/ 2 h 719"/>
                  <a:gd name="T90" fmla="*/ 707 w 719"/>
                  <a:gd name="T9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9" h="719">
                    <a:moveTo>
                      <a:pt x="519" y="263"/>
                    </a:moveTo>
                    <a:lnTo>
                      <a:pt x="292" y="475"/>
                    </a:lnTo>
                    <a:lnTo>
                      <a:pt x="289" y="477"/>
                    </a:lnTo>
                    <a:lnTo>
                      <a:pt x="284" y="479"/>
                    </a:lnTo>
                    <a:lnTo>
                      <a:pt x="280" y="477"/>
                    </a:lnTo>
                    <a:lnTo>
                      <a:pt x="275" y="475"/>
                    </a:lnTo>
                    <a:lnTo>
                      <a:pt x="200" y="400"/>
                    </a:lnTo>
                    <a:lnTo>
                      <a:pt x="198" y="396"/>
                    </a:lnTo>
                    <a:lnTo>
                      <a:pt x="197" y="391"/>
                    </a:lnTo>
                    <a:lnTo>
                      <a:pt x="198" y="387"/>
                    </a:lnTo>
                    <a:lnTo>
                      <a:pt x="200" y="382"/>
                    </a:lnTo>
                    <a:lnTo>
                      <a:pt x="205" y="380"/>
                    </a:lnTo>
                    <a:lnTo>
                      <a:pt x="209" y="379"/>
                    </a:lnTo>
                    <a:lnTo>
                      <a:pt x="213" y="380"/>
                    </a:lnTo>
                    <a:lnTo>
                      <a:pt x="217" y="382"/>
                    </a:lnTo>
                    <a:lnTo>
                      <a:pt x="284" y="450"/>
                    </a:lnTo>
                    <a:lnTo>
                      <a:pt x="503" y="247"/>
                    </a:lnTo>
                    <a:lnTo>
                      <a:pt x="507" y="243"/>
                    </a:lnTo>
                    <a:lnTo>
                      <a:pt x="512" y="243"/>
                    </a:lnTo>
                    <a:lnTo>
                      <a:pt x="516" y="243"/>
                    </a:lnTo>
                    <a:lnTo>
                      <a:pt x="519" y="247"/>
                    </a:lnTo>
                    <a:lnTo>
                      <a:pt x="522" y="251"/>
                    </a:lnTo>
                    <a:lnTo>
                      <a:pt x="523" y="255"/>
                    </a:lnTo>
                    <a:lnTo>
                      <a:pt x="522" y="260"/>
                    </a:lnTo>
                    <a:lnTo>
                      <a:pt x="519" y="263"/>
                    </a:lnTo>
                    <a:close/>
                    <a:moveTo>
                      <a:pt x="707" y="0"/>
                    </a:moveTo>
                    <a:lnTo>
                      <a:pt x="12" y="0"/>
                    </a:lnTo>
                    <a:lnTo>
                      <a:pt x="8" y="2"/>
                    </a:lnTo>
                    <a:lnTo>
                      <a:pt x="4" y="5"/>
                    </a:lnTo>
                    <a:lnTo>
                      <a:pt x="1" y="8"/>
                    </a:lnTo>
                    <a:lnTo>
                      <a:pt x="0" y="13"/>
                    </a:lnTo>
                    <a:lnTo>
                      <a:pt x="0" y="707"/>
                    </a:lnTo>
                    <a:lnTo>
                      <a:pt x="1" y="713"/>
                    </a:lnTo>
                    <a:lnTo>
                      <a:pt x="4" y="716"/>
                    </a:lnTo>
                    <a:lnTo>
                      <a:pt x="8" y="719"/>
                    </a:lnTo>
                    <a:lnTo>
                      <a:pt x="12" y="719"/>
                    </a:lnTo>
                    <a:lnTo>
                      <a:pt x="707" y="719"/>
                    </a:lnTo>
                    <a:lnTo>
                      <a:pt x="711" y="719"/>
                    </a:lnTo>
                    <a:lnTo>
                      <a:pt x="716" y="716"/>
                    </a:lnTo>
                    <a:lnTo>
                      <a:pt x="718" y="713"/>
                    </a:lnTo>
                    <a:lnTo>
                      <a:pt x="719" y="707"/>
                    </a:lnTo>
                    <a:lnTo>
                      <a:pt x="719" y="13"/>
                    </a:lnTo>
                    <a:lnTo>
                      <a:pt x="718" y="8"/>
                    </a:lnTo>
                    <a:lnTo>
                      <a:pt x="716" y="5"/>
                    </a:lnTo>
                    <a:lnTo>
                      <a:pt x="711" y="2"/>
                    </a:lnTo>
                    <a:lnTo>
                      <a:pt x="707"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28996136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F1943-CA9D-4490-91FE-468DEE011951}"/>
              </a:ext>
            </a:extLst>
          </p:cNvPr>
          <p:cNvSpPr>
            <a:spLocks noGrp="1"/>
          </p:cNvSpPr>
          <p:nvPr>
            <p:ph type="title"/>
          </p:nvPr>
        </p:nvSpPr>
        <p:spPr/>
        <p:txBody>
          <a:bodyPr/>
          <a:lstStyle/>
          <a:p>
            <a:r>
              <a:rPr lang="en-US" dirty="0"/>
              <a:t>Non-citizen eligibility for healthcare services:</a:t>
            </a:r>
          </a:p>
        </p:txBody>
      </p:sp>
      <p:graphicFrame>
        <p:nvGraphicFramePr>
          <p:cNvPr id="4" name="Table 4">
            <a:extLst>
              <a:ext uri="{FF2B5EF4-FFF2-40B4-BE49-F238E27FC236}">
                <a16:creationId xmlns:a16="http://schemas.microsoft.com/office/drawing/2014/main" id="{FEB2C305-5EB9-419E-BB72-079C0E1B7123}"/>
              </a:ext>
            </a:extLst>
          </p:cNvPr>
          <p:cNvGraphicFramePr>
            <a:graphicFrameLocks noGrp="1"/>
          </p:cNvGraphicFramePr>
          <p:nvPr>
            <p:ph idx="1"/>
          </p:nvPr>
        </p:nvGraphicFramePr>
        <p:xfrm>
          <a:off x="431111" y="934520"/>
          <a:ext cx="10144124" cy="5765800"/>
        </p:xfrm>
        <a:graphic>
          <a:graphicData uri="http://schemas.openxmlformats.org/drawingml/2006/table">
            <a:tbl>
              <a:tblPr firstRow="1" bandRow="1">
                <a:tableStyleId>{5C22544A-7EE6-4342-B048-85BDC9FD1C3A}</a:tableStyleId>
              </a:tblPr>
              <a:tblGrid>
                <a:gridCol w="3149600">
                  <a:extLst>
                    <a:ext uri="{9D8B030D-6E8A-4147-A177-3AD203B41FA5}">
                      <a16:colId xmlns:a16="http://schemas.microsoft.com/office/drawing/2014/main" val="4229795788"/>
                    </a:ext>
                  </a:extLst>
                </a:gridCol>
                <a:gridCol w="6994524">
                  <a:extLst>
                    <a:ext uri="{9D8B030D-6E8A-4147-A177-3AD203B41FA5}">
                      <a16:colId xmlns:a16="http://schemas.microsoft.com/office/drawing/2014/main" val="1582359928"/>
                    </a:ext>
                  </a:extLst>
                </a:gridCol>
              </a:tblGrid>
              <a:tr h="370840">
                <a:tc>
                  <a:txBody>
                    <a:bodyPr/>
                    <a:lstStyle/>
                    <a:p>
                      <a:r>
                        <a:rPr lang="en-US" dirty="0"/>
                        <a:t>Healthcare Program</a:t>
                      </a:r>
                    </a:p>
                  </a:txBody>
                  <a:tcPr/>
                </a:tc>
                <a:tc>
                  <a:txBody>
                    <a:bodyPr/>
                    <a:lstStyle/>
                    <a:p>
                      <a:r>
                        <a:rPr lang="en-US" dirty="0"/>
                        <a:t>Eligible Non-Citizens</a:t>
                      </a:r>
                    </a:p>
                  </a:txBody>
                  <a:tcPr/>
                </a:tc>
                <a:extLst>
                  <a:ext uri="{0D108BD9-81ED-4DB2-BD59-A6C34878D82A}">
                    <a16:rowId xmlns:a16="http://schemas.microsoft.com/office/drawing/2014/main" val="3733390357"/>
                  </a:ext>
                </a:extLst>
              </a:tr>
              <a:tr h="370840">
                <a:tc>
                  <a:txBody>
                    <a:bodyPr/>
                    <a:lstStyle/>
                    <a:p>
                      <a:r>
                        <a:rPr lang="en-US" dirty="0"/>
                        <a:t>Full Medicaid (</a:t>
                      </a:r>
                      <a:r>
                        <a:rPr lang="en-US" dirty="0" err="1"/>
                        <a:t>TennCare</a:t>
                      </a:r>
                      <a:r>
                        <a:rPr lang="en-US" dirty="0"/>
                        <a:t>)</a:t>
                      </a:r>
                    </a:p>
                  </a:txBody>
                  <a:tcPr/>
                </a:tc>
                <a:tc>
                  <a:txBody>
                    <a:bodyPr/>
                    <a:lstStyle/>
                    <a:p>
                      <a:pPr marL="285750" indent="-285750">
                        <a:buFont typeface="Arial" panose="020B0604020202020204" pitchFamily="34" charset="0"/>
                        <a:buChar char="•"/>
                      </a:pPr>
                      <a:r>
                        <a:rPr lang="en-US" dirty="0"/>
                        <a:t>LPRs (green card holders) only after 5 years</a:t>
                      </a:r>
                    </a:p>
                    <a:p>
                      <a:pPr marL="285750" indent="-285750">
                        <a:buFont typeface="Arial" panose="020B0604020202020204" pitchFamily="34" charset="0"/>
                        <a:buChar char="•"/>
                      </a:pPr>
                      <a:r>
                        <a:rPr lang="en-US" dirty="0"/>
                        <a:t>Humanitarian status holders </a:t>
                      </a:r>
                      <a:r>
                        <a:rPr lang="en-US" strike="sngStrike" dirty="0"/>
                        <a:t>(refugees, asylees, special immigrant status, withholding of deportation</a:t>
                      </a:r>
                      <a:r>
                        <a:rPr lang="en-US" dirty="0"/>
                        <a:t>, Cuban entrants)</a:t>
                      </a:r>
                    </a:p>
                    <a:p>
                      <a:pPr marL="285750" indent="-285750">
                        <a:buFont typeface="Arial" panose="020B0604020202020204" pitchFamily="34" charset="0"/>
                        <a:buChar char="•"/>
                      </a:pPr>
                      <a:r>
                        <a:rPr lang="en-US" strike="sngStrike" dirty="0"/>
                        <a:t>Victims of trafficking</a:t>
                      </a:r>
                    </a:p>
                  </a:txBody>
                  <a:tcPr/>
                </a:tc>
                <a:extLst>
                  <a:ext uri="{0D108BD9-81ED-4DB2-BD59-A6C34878D82A}">
                    <a16:rowId xmlns:a16="http://schemas.microsoft.com/office/drawing/2014/main" val="747340152"/>
                  </a:ext>
                </a:extLst>
              </a:tr>
              <a:tr h="370840">
                <a:tc>
                  <a:txBody>
                    <a:bodyPr/>
                    <a:lstStyle/>
                    <a:p>
                      <a:r>
                        <a:rPr lang="en-US" dirty="0"/>
                        <a:t>Emergency Medicaid</a:t>
                      </a:r>
                    </a:p>
                  </a:txBody>
                  <a:tcPr/>
                </a:tc>
                <a:tc>
                  <a:txBody>
                    <a:bodyPr/>
                    <a:lstStyle/>
                    <a:p>
                      <a:pPr marL="285750" indent="-285750">
                        <a:buFont typeface="Arial" panose="020B0604020202020204" pitchFamily="34" charset="0"/>
                        <a:buChar char="•"/>
                      </a:pPr>
                      <a:r>
                        <a:rPr lang="en-US" dirty="0"/>
                        <a:t>Any non-citizen who would be eligible for Medicaid but for immigration status</a:t>
                      </a:r>
                    </a:p>
                  </a:txBody>
                  <a:tcPr/>
                </a:tc>
                <a:extLst>
                  <a:ext uri="{0D108BD9-81ED-4DB2-BD59-A6C34878D82A}">
                    <a16:rowId xmlns:a16="http://schemas.microsoft.com/office/drawing/2014/main" val="2630334461"/>
                  </a:ext>
                </a:extLst>
              </a:tr>
              <a:tr h="370840">
                <a:tc>
                  <a:txBody>
                    <a:bodyPr/>
                    <a:lstStyle/>
                    <a:p>
                      <a:r>
                        <a:rPr lang="en-US" dirty="0"/>
                        <a:t>Children’s Health Insurance Program (CHIP/</a:t>
                      </a:r>
                      <a:r>
                        <a:rPr lang="en-US" dirty="0" err="1"/>
                        <a:t>CoverKids</a:t>
                      </a:r>
                      <a:r>
                        <a:rPr lang="en-US" dirty="0"/>
                        <a:t>)</a:t>
                      </a:r>
                    </a:p>
                  </a:txBody>
                  <a:tcPr/>
                </a:tc>
                <a:tc>
                  <a:txBody>
                    <a:bodyPr/>
                    <a:lstStyle/>
                    <a:p>
                      <a:pPr marL="285750" indent="-285750">
                        <a:buFont typeface="Arial" panose="020B0604020202020204" pitchFamily="34" charset="0"/>
                        <a:buChar char="•"/>
                      </a:pPr>
                      <a:r>
                        <a:rPr lang="en-US" dirty="0"/>
                        <a:t>LPRs (green card holders) only after 5 years</a:t>
                      </a:r>
                    </a:p>
                    <a:p>
                      <a:pPr marL="285750" indent="-285750">
                        <a:buFont typeface="Arial" panose="020B0604020202020204" pitchFamily="34" charset="0"/>
                        <a:buChar char="•"/>
                      </a:pPr>
                      <a:r>
                        <a:rPr lang="en-US" dirty="0"/>
                        <a:t>Humanitarian status holders (</a:t>
                      </a:r>
                      <a:r>
                        <a:rPr lang="en-US" strike="sngStrike" dirty="0"/>
                        <a:t>refugees, asylees, special immigrant status, withholding of deportation</a:t>
                      </a:r>
                      <a:r>
                        <a:rPr lang="en-US" dirty="0"/>
                        <a:t>, Cuban entrants)</a:t>
                      </a:r>
                    </a:p>
                    <a:p>
                      <a:pPr marL="285750" indent="-285750">
                        <a:buFont typeface="Arial" panose="020B0604020202020204" pitchFamily="34" charset="0"/>
                        <a:buChar char="•"/>
                      </a:pPr>
                      <a:r>
                        <a:rPr lang="en-US" strike="sngStrike" dirty="0"/>
                        <a:t>Victims of trafficking</a:t>
                      </a:r>
                    </a:p>
                    <a:p>
                      <a:pPr marL="285750" indent="-285750">
                        <a:buFont typeface="Arial" panose="020B0604020202020204" pitchFamily="34" charset="0"/>
                        <a:buChar char="•"/>
                      </a:pPr>
                      <a:r>
                        <a:rPr lang="en-US" dirty="0"/>
                        <a:t>Pregnant women </a:t>
                      </a:r>
                      <a:r>
                        <a:rPr lang="en-US" strike="sngStrike" dirty="0"/>
                        <a:t>regardless of immigration status </a:t>
                      </a:r>
                      <a:r>
                        <a:rPr lang="en-US" dirty="0"/>
                        <a:t>(until 60 days postpartum)</a:t>
                      </a:r>
                    </a:p>
                  </a:txBody>
                  <a:tcPr/>
                </a:tc>
                <a:extLst>
                  <a:ext uri="{0D108BD9-81ED-4DB2-BD59-A6C34878D82A}">
                    <a16:rowId xmlns:a16="http://schemas.microsoft.com/office/drawing/2014/main" val="1828730204"/>
                  </a:ext>
                </a:extLst>
              </a:tr>
              <a:tr h="370840">
                <a:tc>
                  <a:txBody>
                    <a:bodyPr/>
                    <a:lstStyle/>
                    <a:p>
                      <a:r>
                        <a:rPr lang="en-US" dirty="0"/>
                        <a:t>Medicare</a:t>
                      </a:r>
                    </a:p>
                  </a:txBody>
                  <a:tcPr/>
                </a:tc>
                <a:tc>
                  <a:txBody>
                    <a:bodyPr/>
                    <a:lstStyle/>
                    <a:p>
                      <a:pPr marL="285750" indent="-285750">
                        <a:buFont typeface="Arial" panose="020B0604020202020204" pitchFamily="34" charset="0"/>
                        <a:buChar char="•"/>
                      </a:pPr>
                      <a:r>
                        <a:rPr lang="en-US" dirty="0"/>
                        <a:t>Lawfully present immigrant with 40 work credits</a:t>
                      </a:r>
                    </a:p>
                    <a:p>
                      <a:pPr marL="285750" indent="-285750">
                        <a:buFont typeface="Arial" panose="020B0604020202020204" pitchFamily="34" charset="0"/>
                        <a:buChar char="•"/>
                      </a:pPr>
                      <a:r>
                        <a:rPr lang="en-US" dirty="0"/>
                        <a:t>Qualifying immigrant without sufficient work history can buy in only if have resided continuously in the U.S. for 5 years</a:t>
                      </a:r>
                    </a:p>
                  </a:txBody>
                  <a:tcPr/>
                </a:tc>
                <a:extLst>
                  <a:ext uri="{0D108BD9-81ED-4DB2-BD59-A6C34878D82A}">
                    <a16:rowId xmlns:a16="http://schemas.microsoft.com/office/drawing/2014/main" val="1791050668"/>
                  </a:ext>
                </a:extLst>
              </a:tr>
              <a:tr h="370840">
                <a:tc>
                  <a:txBody>
                    <a:bodyPr/>
                    <a:lstStyle/>
                    <a:p>
                      <a:r>
                        <a:rPr lang="en-US" dirty="0"/>
                        <a:t>ACA Premium Tax Credits</a:t>
                      </a:r>
                    </a:p>
                  </a:txBody>
                  <a:tcPr/>
                </a:tc>
                <a:tc>
                  <a:txBody>
                    <a:bodyPr/>
                    <a:lstStyle/>
                    <a:p>
                      <a:pPr marL="285750" indent="-285750">
                        <a:buFont typeface="Arial" panose="020B0604020202020204" pitchFamily="34" charset="0"/>
                        <a:buChar char="•"/>
                      </a:pPr>
                      <a:r>
                        <a:rPr lang="en-US" strike="sngStrike" dirty="0"/>
                        <a:t>Broader range of non-citizens can participate in health insurance marketplace (including </a:t>
                      </a:r>
                      <a:r>
                        <a:rPr lang="en-US" u="sng" strike="sngStrike" dirty="0"/>
                        <a:t>applicants</a:t>
                      </a:r>
                      <a:r>
                        <a:rPr lang="en-US" strike="sngStrike" dirty="0"/>
                        <a:t> for certain statuses)</a:t>
                      </a:r>
                    </a:p>
                    <a:p>
                      <a:pPr marL="285750" indent="-285750">
                        <a:buFont typeface="Arial" panose="020B0604020202020204" pitchFamily="34" charset="0"/>
                        <a:buChar char="•"/>
                      </a:pPr>
                      <a:r>
                        <a:rPr lang="en-US" dirty="0"/>
                        <a:t>Non-citizens under 100% FPL can qualify for premium tax credits</a:t>
                      </a:r>
                    </a:p>
                  </a:txBody>
                  <a:tcPr/>
                </a:tc>
                <a:extLst>
                  <a:ext uri="{0D108BD9-81ED-4DB2-BD59-A6C34878D82A}">
                    <a16:rowId xmlns:a16="http://schemas.microsoft.com/office/drawing/2014/main" val="3077654918"/>
                  </a:ext>
                </a:extLst>
              </a:tr>
            </a:tbl>
          </a:graphicData>
        </a:graphic>
      </p:graphicFrame>
    </p:spTree>
    <p:extLst>
      <p:ext uri="{BB962C8B-B14F-4D97-AF65-F5344CB8AC3E}">
        <p14:creationId xmlns:p14="http://schemas.microsoft.com/office/powerpoint/2010/main" val="12453185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31F0A-7D09-DC20-61F9-878689DCCDD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181B2D4-F023-D599-ECAB-C1290E649B21}"/>
              </a:ext>
            </a:extLst>
          </p:cNvPr>
          <p:cNvPicPr>
            <a:picLocks noChangeAspect="1"/>
          </p:cNvPicPr>
          <p:nvPr/>
        </p:nvPicPr>
        <p:blipFill>
          <a:blip r:embed="rId3"/>
          <a:stretch>
            <a:fillRect/>
          </a:stretch>
        </p:blipFill>
        <p:spPr>
          <a:xfrm>
            <a:off x="1143000" y="328142"/>
            <a:ext cx="8385912" cy="6201715"/>
          </a:xfrm>
          <a:prstGeom prst="rect">
            <a:avLst/>
          </a:prstGeom>
        </p:spPr>
      </p:pic>
    </p:spTree>
    <p:extLst>
      <p:ext uri="{BB962C8B-B14F-4D97-AF65-F5344CB8AC3E}">
        <p14:creationId xmlns:p14="http://schemas.microsoft.com/office/powerpoint/2010/main" val="2693995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5AE1514C-5E56-4738-A1FF-4B1CFD2A3E36}" type="slidenum">
              <a:rPr lang="en-US" smtClean="0"/>
              <a:pPr/>
              <a:t>6</a:t>
            </a:fld>
            <a:endParaRPr lang="en-US"/>
          </a:p>
        </p:txBody>
      </p:sp>
      <p:sp>
        <p:nvSpPr>
          <p:cNvPr id="42" name="Text Placeholder 41"/>
          <p:cNvSpPr>
            <a:spLocks noGrp="1"/>
          </p:cNvSpPr>
          <p:nvPr>
            <p:ph type="body" sz="quarter" idx="11"/>
          </p:nvPr>
        </p:nvSpPr>
        <p:spPr>
          <a:xfrm>
            <a:off x="288851" y="1524000"/>
            <a:ext cx="5518297" cy="5105400"/>
          </a:xfrm>
        </p:spPr>
        <p:txBody>
          <a:bodyPr/>
          <a:lstStyle/>
          <a:p>
            <a:pPr marL="342900" indent="-342900" algn="l">
              <a:spcAft>
                <a:spcPts val="1800"/>
              </a:spcAft>
              <a:buFont typeface="Arial" panose="020B0604020202020204" pitchFamily="34" charset="0"/>
              <a:buChar char="•"/>
            </a:pPr>
            <a:r>
              <a:rPr lang="en-US" sz="2400" dirty="0">
                <a:solidFill>
                  <a:schemeClr val="tx1"/>
                </a:solidFill>
                <a:latin typeface="Aptos" panose="020B0004020202020204" pitchFamily="34" charset="0"/>
                <a:cs typeface="Segoe UI Light" panose="020B0502040204020203" pitchFamily="34" charset="0"/>
              </a:rPr>
              <a:t>Began taking cases in 2019</a:t>
            </a:r>
          </a:p>
          <a:p>
            <a:pPr marL="342900" indent="-342900" algn="l">
              <a:spcAft>
                <a:spcPts val="1800"/>
              </a:spcAft>
              <a:buFont typeface="Arial" panose="020B0604020202020204" pitchFamily="34" charset="0"/>
              <a:buChar char="•"/>
            </a:pPr>
            <a:r>
              <a:rPr lang="en-US" sz="2400" dirty="0">
                <a:solidFill>
                  <a:schemeClr val="tx1"/>
                </a:solidFill>
                <a:latin typeface="Aptos" panose="020B0004020202020204" pitchFamily="34" charset="0"/>
                <a:cs typeface="Segoe UI Light" panose="020B0502040204020203" pitchFamily="34" charset="0"/>
              </a:rPr>
              <a:t>Provide immigration legal help to those who qualify</a:t>
            </a:r>
          </a:p>
          <a:p>
            <a:pPr marL="342900" indent="-342900" algn="l">
              <a:spcAft>
                <a:spcPts val="1800"/>
              </a:spcAft>
              <a:buFont typeface="Arial" panose="020B0604020202020204" pitchFamily="34" charset="0"/>
              <a:buChar char="•"/>
            </a:pPr>
            <a:r>
              <a:rPr lang="en-US" sz="2400" dirty="0">
                <a:solidFill>
                  <a:schemeClr val="tx1"/>
                </a:solidFill>
                <a:latin typeface="Aptos" panose="020B0004020202020204" pitchFamily="34" charset="0"/>
                <a:cs typeface="Segoe UI Light" panose="020B0502040204020203" pitchFamily="34" charset="0"/>
              </a:rPr>
              <a:t>Can only help </a:t>
            </a:r>
            <a:r>
              <a:rPr lang="en-US" sz="2400" b="1" dirty="0">
                <a:solidFill>
                  <a:schemeClr val="tx1"/>
                </a:solidFill>
                <a:latin typeface="Aptos" panose="020B0004020202020204" pitchFamily="34" charset="0"/>
                <a:cs typeface="Segoe UI Light" panose="020B0502040204020203" pitchFamily="34" charset="0"/>
              </a:rPr>
              <a:t>survivors of domestic violence, sexual assault, stalking, human sex trafficking</a:t>
            </a:r>
          </a:p>
          <a:p>
            <a:pPr marL="619125" lvl="1" indent="-342900" algn="l">
              <a:spcAft>
                <a:spcPts val="1800"/>
              </a:spcAft>
            </a:pPr>
            <a:r>
              <a:rPr lang="en-US" sz="2000" dirty="0">
                <a:solidFill>
                  <a:schemeClr val="tx1"/>
                </a:solidFill>
                <a:latin typeface="Aptos" panose="020B0004020202020204" pitchFamily="34" charset="0"/>
                <a:cs typeface="Segoe UI Light" panose="020B0502040204020203" pitchFamily="34" charset="0"/>
              </a:rPr>
              <a:t>OVW-LAV grant provides funding to serve survivors (11 and older) of domestic violence, sexual assault, or stalking</a:t>
            </a:r>
          </a:p>
          <a:p>
            <a:pPr marL="619125" lvl="1" indent="-342900" algn="l">
              <a:spcAft>
                <a:spcPts val="1800"/>
              </a:spcAft>
            </a:pPr>
            <a:r>
              <a:rPr lang="en-US" sz="2000" dirty="0">
                <a:solidFill>
                  <a:schemeClr val="tx1"/>
                </a:solidFill>
                <a:latin typeface="Aptos" panose="020B0004020202020204" pitchFamily="34" charset="0"/>
                <a:cs typeface="Segoe UI Light" panose="020B0502040204020203" pitchFamily="34" charset="0"/>
              </a:rPr>
              <a:t>Other grants are used to fund services to survivors of human sex trafficking and those 10 and younger</a:t>
            </a:r>
          </a:p>
        </p:txBody>
      </p:sp>
      <p:sp>
        <p:nvSpPr>
          <p:cNvPr id="21" name="Text Placeholder 20"/>
          <p:cNvSpPr>
            <a:spLocks noGrp="1"/>
          </p:cNvSpPr>
          <p:nvPr>
            <p:ph type="body" sz="quarter" idx="19"/>
          </p:nvPr>
        </p:nvSpPr>
        <p:spPr>
          <a:xfrm>
            <a:off x="0" y="373063"/>
            <a:ext cx="6096000" cy="590931"/>
          </a:xfrm>
        </p:spPr>
        <p:txBody>
          <a:bodyPr/>
          <a:lstStyle/>
          <a:p>
            <a:pPr marL="0" lvl="0" indent="0">
              <a:spcBef>
                <a:spcPct val="0"/>
              </a:spcBef>
              <a:spcAft>
                <a:spcPts val="3000"/>
              </a:spcAft>
              <a:buNone/>
            </a:pPr>
            <a:r>
              <a:rPr lang="en-US" sz="3400" b="1" dirty="0">
                <a:solidFill>
                  <a:schemeClr val="tx1"/>
                </a:solidFill>
                <a:latin typeface="Aptos" panose="020B0004020202020204" pitchFamily="34" charset="0"/>
                <a:cs typeface="Segoe UI Semibold" panose="020B0702040204020203" pitchFamily="34" charset="0"/>
              </a:rPr>
              <a:t>Survivors Immigration Legal Project (Immigration Unit)</a:t>
            </a:r>
          </a:p>
        </p:txBody>
      </p:sp>
      <p:pic>
        <p:nvPicPr>
          <p:cNvPr id="6" name="Picture Placeholder 5">
            <a:extLst>
              <a:ext uri="{FF2B5EF4-FFF2-40B4-BE49-F238E27FC236}">
                <a16:creationId xmlns:a16="http://schemas.microsoft.com/office/drawing/2014/main" id="{793272DE-F030-44EE-8399-E44C861DADD0}"/>
              </a:ext>
            </a:extLst>
          </p:cNvPr>
          <p:cNvPicPr>
            <a:picLocks noGrp="1" noChangeAspect="1"/>
          </p:cNvPicPr>
          <p:nvPr>
            <p:ph type="pic" sz="quarter" idx="10"/>
          </p:nvPr>
        </p:nvPicPr>
        <p:blipFill rotWithShape="1">
          <a:blip r:embed="rId3"/>
          <a:srcRect l="5745" t="-116" r="35415" b="116"/>
          <a:stretch/>
        </p:blipFill>
        <p:spPr>
          <a:xfrm>
            <a:off x="6129304" y="0"/>
            <a:ext cx="6062696" cy="6856100"/>
          </a:xfrm>
        </p:spPr>
      </p:pic>
    </p:spTree>
    <p:extLst>
      <p:ext uri="{BB962C8B-B14F-4D97-AF65-F5344CB8AC3E}">
        <p14:creationId xmlns:p14="http://schemas.microsoft.com/office/powerpoint/2010/main" val="27889823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2484050-F9CA-4E83-9454-A15C1861C9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915" r="23915"/>
          <a:stretch>
            <a:fillRect/>
          </a:stretch>
        </p:blipFill>
        <p:spPr>
          <a:xfrm>
            <a:off x="5278438" y="136525"/>
            <a:ext cx="5675312" cy="6584950"/>
          </a:xfrm>
          <a:prstGeom prst="rect">
            <a:avLst/>
          </a:prstGeom>
        </p:spPr>
      </p:pic>
      <p:sp>
        <p:nvSpPr>
          <p:cNvPr id="6" name="Content Placeholder 5">
            <a:extLst>
              <a:ext uri="{FF2B5EF4-FFF2-40B4-BE49-F238E27FC236}">
                <a16:creationId xmlns:a16="http://schemas.microsoft.com/office/drawing/2014/main" id="{F9513B8E-BE7A-486A-9F5A-9FEE77C9ED27}"/>
              </a:ext>
            </a:extLst>
          </p:cNvPr>
          <p:cNvSpPr>
            <a:spLocks noGrp="1"/>
          </p:cNvSpPr>
          <p:nvPr>
            <p:ph idx="13"/>
          </p:nvPr>
        </p:nvSpPr>
        <p:spPr>
          <a:xfrm>
            <a:off x="304800" y="5867400"/>
            <a:ext cx="4444800" cy="679416"/>
          </a:xfrm>
        </p:spPr>
        <p:txBody>
          <a:bodyPr>
            <a:normAutofit lnSpcReduction="10000"/>
          </a:bodyPr>
          <a:lstStyle/>
          <a:p>
            <a:pPr>
              <a:spcBef>
                <a:spcPts val="600"/>
              </a:spcBef>
              <a:spcAft>
                <a:spcPts val="1200"/>
              </a:spcAft>
              <a:buSzPct val="100000"/>
            </a:pPr>
            <a:r>
              <a:rPr lang="es-ES" b="1" dirty="0"/>
              <a:t>Chay Sengkhounmany</a:t>
            </a:r>
            <a:br>
              <a:rPr lang="es-ES" dirty="0"/>
            </a:br>
            <a:r>
              <a:rPr lang="es-ES" dirty="0">
                <a:hlinkClick r:id="rId4"/>
              </a:rPr>
              <a:t>csengkhounmany@las.org</a:t>
            </a:r>
            <a:br>
              <a:rPr lang="es-ES" dirty="0"/>
            </a:br>
            <a:endParaRPr lang="en-US" dirty="0"/>
          </a:p>
        </p:txBody>
      </p:sp>
      <p:sp>
        <p:nvSpPr>
          <p:cNvPr id="9" name="Rectangle 8">
            <a:extLst>
              <a:ext uri="{FF2B5EF4-FFF2-40B4-BE49-F238E27FC236}">
                <a16:creationId xmlns:a16="http://schemas.microsoft.com/office/drawing/2014/main" id="{D76A5F21-C887-4379-A20A-3CB406A1F102}"/>
              </a:ext>
              <a:ext uri="{C183D7F6-B498-43B3-948B-1728B52AA6E4}">
                <adec:decorative xmlns:adec="http://schemas.microsoft.com/office/drawing/2017/decorative" val="1"/>
              </a:ext>
            </a:extLst>
          </p:cNvPr>
          <p:cNvSpPr/>
          <p:nvPr/>
        </p:nvSpPr>
        <p:spPr bwMode="invGray">
          <a:xfrm rot="5400000">
            <a:off x="4813300" y="585788"/>
            <a:ext cx="6584950" cy="5654674"/>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DF5E3BD5-1051-4A50-9F18-DFC536C0E08E}"/>
              </a:ext>
            </a:extLst>
          </p:cNvPr>
          <p:cNvSpPr>
            <a:spLocks noGrp="1"/>
          </p:cNvSpPr>
          <p:nvPr>
            <p:ph type="ctrTitle"/>
          </p:nvPr>
        </p:nvSpPr>
        <p:spPr bwMode="black">
          <a:xfrm>
            <a:off x="5864233" y="5867400"/>
            <a:ext cx="4875790" cy="720000"/>
          </a:xfrm>
        </p:spPr>
        <p:txBody>
          <a:bodyPr/>
          <a:lstStyle/>
          <a:p>
            <a:r>
              <a:rPr lang="en-US" dirty="0"/>
              <a:t>Thank you</a:t>
            </a:r>
          </a:p>
        </p:txBody>
      </p:sp>
      <p:pic>
        <p:nvPicPr>
          <p:cNvPr id="5" name="Picture 4" descr="A person smiling at the camera&#10;&#10;AI-generated content may be incorrect.">
            <a:extLst>
              <a:ext uri="{FF2B5EF4-FFF2-40B4-BE49-F238E27FC236}">
                <a16:creationId xmlns:a16="http://schemas.microsoft.com/office/drawing/2014/main" id="{DEC23E8B-E178-029A-14C1-5E5A1F3AF3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400" y="2286000"/>
            <a:ext cx="3276600" cy="3265646"/>
          </a:xfrm>
          <a:prstGeom prst="rect">
            <a:avLst/>
          </a:prstGeom>
        </p:spPr>
      </p:pic>
    </p:spTree>
    <p:extLst>
      <p:ext uri="{BB962C8B-B14F-4D97-AF65-F5344CB8AC3E}">
        <p14:creationId xmlns:p14="http://schemas.microsoft.com/office/powerpoint/2010/main" val="647715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4CB0AC9-D785-465D-9066-3FE88AB39BEB}"/>
              </a:ext>
            </a:extLst>
          </p:cNvPr>
          <p:cNvSpPr txBox="1"/>
          <p:nvPr/>
        </p:nvSpPr>
        <p:spPr>
          <a:xfrm>
            <a:off x="304800" y="405018"/>
            <a:ext cx="5528314" cy="492443"/>
          </a:xfrm>
          <a:prstGeom prst="rect">
            <a:avLst/>
          </a:prstGeom>
          <a:noFill/>
        </p:spPr>
        <p:txBody>
          <a:bodyPr wrap="square" lIns="0" tIns="0" rIns="0" bIns="0" rtlCol="0">
            <a:spAutoFit/>
          </a:bodyPr>
          <a:lstStyle/>
          <a:p>
            <a:pPr algn="ctr"/>
            <a:r>
              <a:rPr lang="en-US" sz="3200" b="1" dirty="0"/>
              <a:t>Clients Served By SIL Project</a:t>
            </a:r>
            <a:endParaRPr lang="en-US" sz="3200" b="1" dirty="0">
              <a:solidFill>
                <a:srgbClr val="995623"/>
              </a:solidFill>
              <a:latin typeface="+mj-lt"/>
            </a:endParaRPr>
          </a:p>
        </p:txBody>
      </p:sp>
      <p:sp>
        <p:nvSpPr>
          <p:cNvPr id="58" name="Rectangle 3">
            <a:extLst>
              <a:ext uri="{FF2B5EF4-FFF2-40B4-BE49-F238E27FC236}">
                <a16:creationId xmlns:a16="http://schemas.microsoft.com/office/drawing/2014/main" id="{AE936E7A-2017-490C-BBBC-1B940DAED255}"/>
              </a:ext>
            </a:extLst>
          </p:cNvPr>
          <p:cNvSpPr txBox="1">
            <a:spLocks noChangeArrowheads="1"/>
          </p:cNvSpPr>
          <p:nvPr/>
        </p:nvSpPr>
        <p:spPr>
          <a:xfrm>
            <a:off x="557028" y="1076330"/>
            <a:ext cx="5092995" cy="5248269"/>
          </a:xfrm>
          <a:prstGeom prst="rect">
            <a:avLst/>
          </a:prstGeom>
        </p:spPr>
        <p:txBody>
          <a:bodyPr>
            <a:normAutofit fontScale="92500" lnSpcReduction="20000"/>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ts val="1500"/>
              </a:spcAft>
            </a:pPr>
            <a:r>
              <a:rPr lang="en-US" sz="2600" dirty="0"/>
              <a:t>Medically-fragile boy in foster care because of severe abuse by mother – </a:t>
            </a:r>
            <a:r>
              <a:rPr lang="en-US" sz="2600" dirty="0">
                <a:solidFill>
                  <a:srgbClr val="0070C0"/>
                </a:solidFill>
              </a:rPr>
              <a:t>SIJS, work permit, SSN, removal proceedings dismissed</a:t>
            </a:r>
          </a:p>
          <a:p>
            <a:pPr>
              <a:spcBef>
                <a:spcPct val="0"/>
              </a:spcBef>
              <a:spcAft>
                <a:spcPts val="1500"/>
              </a:spcAft>
            </a:pPr>
            <a:r>
              <a:rPr lang="en-US" sz="2600" dirty="0"/>
              <a:t>Gay male who fled Jamaica (same-sex acts are criminal) after he was gang-raped.  In the US, he was also robbed at gun point – </a:t>
            </a:r>
            <a:r>
              <a:rPr lang="en-US" sz="2600" dirty="0">
                <a:solidFill>
                  <a:srgbClr val="0070C0"/>
                </a:solidFill>
              </a:rPr>
              <a:t>filed for asylum and U visa</a:t>
            </a:r>
          </a:p>
          <a:p>
            <a:pPr>
              <a:spcBef>
                <a:spcPct val="0"/>
              </a:spcBef>
              <a:spcAft>
                <a:spcPts val="1500"/>
              </a:spcAft>
            </a:pPr>
            <a:r>
              <a:rPr lang="en-US" sz="2600" dirty="0"/>
              <a:t>Human trafficking survivor who was forced to travel to US  to become trafficker’s sex slave – </a:t>
            </a:r>
            <a:r>
              <a:rPr lang="en-US" sz="2600" dirty="0">
                <a:solidFill>
                  <a:srgbClr val="0070C0"/>
                </a:solidFill>
              </a:rPr>
              <a:t>T visa and work permit</a:t>
            </a:r>
          </a:p>
          <a:p>
            <a:pPr>
              <a:spcBef>
                <a:spcPct val="0"/>
              </a:spcBef>
              <a:spcAft>
                <a:spcPts val="1500"/>
              </a:spcAft>
            </a:pPr>
            <a:r>
              <a:rPr lang="en-US" sz="2600" dirty="0"/>
              <a:t>Minor who was sexually assaulted and stalked by family acquaintance – </a:t>
            </a:r>
            <a:r>
              <a:rPr lang="en-US" sz="2600" dirty="0">
                <a:solidFill>
                  <a:srgbClr val="0070C0"/>
                </a:solidFill>
              </a:rPr>
              <a:t>Filed U visa for client and 5 family members</a:t>
            </a:r>
          </a:p>
          <a:p>
            <a:pPr marL="0" indent="0">
              <a:spcBef>
                <a:spcPct val="0"/>
              </a:spcBef>
              <a:spcAft>
                <a:spcPts val="1500"/>
              </a:spcAft>
              <a:buNone/>
            </a:pPr>
            <a:endParaRPr lang="en-US" sz="2400" dirty="0"/>
          </a:p>
        </p:txBody>
      </p:sp>
      <p:pic>
        <p:nvPicPr>
          <p:cNvPr id="5" name="Picture Placeholder 4">
            <a:extLst>
              <a:ext uri="{FF2B5EF4-FFF2-40B4-BE49-F238E27FC236}">
                <a16:creationId xmlns:a16="http://schemas.microsoft.com/office/drawing/2014/main" id="{5AF74129-EEE6-45FF-AAB9-FD0E022490F1}"/>
              </a:ext>
            </a:extLst>
          </p:cNvPr>
          <p:cNvPicPr>
            <a:picLocks noGrp="1" noChangeAspect="1"/>
          </p:cNvPicPr>
          <p:nvPr>
            <p:ph type="pic" sz="quarter" idx="10"/>
          </p:nvPr>
        </p:nvPicPr>
        <p:blipFill>
          <a:blip r:embed="rId3"/>
          <a:srcRect l="5150" r="5150"/>
          <a:stretch>
            <a:fillRect/>
          </a:stretch>
        </p:blipFill>
        <p:spPr/>
      </p:pic>
      <p:pic>
        <p:nvPicPr>
          <p:cNvPr id="9" name="Picture Placeholder 8">
            <a:extLst>
              <a:ext uri="{FF2B5EF4-FFF2-40B4-BE49-F238E27FC236}">
                <a16:creationId xmlns:a16="http://schemas.microsoft.com/office/drawing/2014/main" id="{A4F44F45-4A2D-4EFE-BC18-4A4DF86CCA12}"/>
              </a:ext>
            </a:extLst>
          </p:cNvPr>
          <p:cNvPicPr>
            <a:picLocks noGrp="1" noChangeAspect="1"/>
          </p:cNvPicPr>
          <p:nvPr>
            <p:ph type="pic" sz="quarter" idx="12"/>
          </p:nvPr>
        </p:nvPicPr>
        <p:blipFill>
          <a:blip r:embed="rId4"/>
          <a:srcRect t="1242" b="1242"/>
          <a:stretch>
            <a:fillRect/>
          </a:stretch>
        </p:blipFill>
        <p:spPr/>
      </p:pic>
      <p:pic>
        <p:nvPicPr>
          <p:cNvPr id="14" name="Picture Placeholder 13">
            <a:extLst>
              <a:ext uri="{FF2B5EF4-FFF2-40B4-BE49-F238E27FC236}">
                <a16:creationId xmlns:a16="http://schemas.microsoft.com/office/drawing/2014/main" id="{8911B746-8C57-4F3F-9787-695DBCE0FFE8}"/>
              </a:ext>
            </a:extLst>
          </p:cNvPr>
          <p:cNvPicPr>
            <a:picLocks noGrp="1" noChangeAspect="1"/>
          </p:cNvPicPr>
          <p:nvPr>
            <p:ph type="pic" sz="quarter" idx="13"/>
          </p:nvPr>
        </p:nvPicPr>
        <p:blipFill>
          <a:blip r:embed="rId5"/>
          <a:srcRect t="4982" b="4982"/>
          <a:stretch>
            <a:fillRect/>
          </a:stretch>
        </p:blipFill>
        <p:spPr/>
      </p:pic>
      <p:pic>
        <p:nvPicPr>
          <p:cNvPr id="18" name="Picture Placeholder 17">
            <a:extLst>
              <a:ext uri="{FF2B5EF4-FFF2-40B4-BE49-F238E27FC236}">
                <a16:creationId xmlns:a16="http://schemas.microsoft.com/office/drawing/2014/main" id="{96E84F39-8471-43B2-83FC-87834464BE11}"/>
              </a:ext>
            </a:extLst>
          </p:cNvPr>
          <p:cNvPicPr>
            <a:picLocks noGrp="1" noChangeAspect="1"/>
          </p:cNvPicPr>
          <p:nvPr>
            <p:ph type="pic" sz="quarter" idx="14"/>
          </p:nvPr>
        </p:nvPicPr>
        <p:blipFill rotWithShape="1">
          <a:blip r:embed="rId6"/>
          <a:srcRect l="34223" t="121" r="225" b="-121"/>
          <a:stretch/>
        </p:blipFill>
        <p:spPr>
          <a:xfrm>
            <a:off x="9605963" y="4229100"/>
            <a:ext cx="2586037" cy="2628900"/>
          </a:xfrm>
        </p:spPr>
      </p:pic>
      <p:pic>
        <p:nvPicPr>
          <p:cNvPr id="22" name="Picture Placeholder 21">
            <a:extLst>
              <a:ext uri="{FF2B5EF4-FFF2-40B4-BE49-F238E27FC236}">
                <a16:creationId xmlns:a16="http://schemas.microsoft.com/office/drawing/2014/main" id="{DDAD5F96-129A-4A65-BE48-1228E4F4228F}"/>
              </a:ext>
            </a:extLst>
          </p:cNvPr>
          <p:cNvPicPr>
            <a:picLocks noGrp="1" noChangeAspect="1"/>
          </p:cNvPicPr>
          <p:nvPr>
            <p:ph type="pic" sz="quarter" idx="11"/>
          </p:nvPr>
        </p:nvPicPr>
        <p:blipFill rotWithShape="1">
          <a:blip r:embed="rId7"/>
          <a:srcRect l="34492" r="34278"/>
          <a:stretch/>
        </p:blipFill>
        <p:spPr>
          <a:xfrm>
            <a:off x="9614848" y="-1"/>
            <a:ext cx="2586037" cy="4140198"/>
          </a:xfrm>
        </p:spPr>
      </p:pic>
    </p:spTree>
    <p:extLst>
      <p:ext uri="{BB962C8B-B14F-4D97-AF65-F5344CB8AC3E}">
        <p14:creationId xmlns:p14="http://schemas.microsoft.com/office/powerpoint/2010/main" val="510359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4EBAB-B8E6-FAD4-B126-EE28A2784A3B}"/>
              </a:ext>
            </a:extLst>
          </p:cNvPr>
          <p:cNvSpPr>
            <a:spLocks noGrp="1"/>
          </p:cNvSpPr>
          <p:nvPr>
            <p:ph idx="1"/>
          </p:nvPr>
        </p:nvSpPr>
        <p:spPr>
          <a:xfrm>
            <a:off x="838200" y="2095500"/>
            <a:ext cx="9296400" cy="2667000"/>
          </a:xfrm>
        </p:spPr>
        <p:txBody>
          <a:bodyPr/>
          <a:lstStyle/>
          <a:p>
            <a:pPr marL="0" indent="0" algn="ctr">
              <a:buNone/>
            </a:pPr>
            <a:r>
              <a:rPr lang="en-US" sz="6000" b="1" dirty="0"/>
              <a:t>What government agencies are in charge of handling immigration laws?</a:t>
            </a:r>
          </a:p>
        </p:txBody>
      </p:sp>
    </p:spTree>
    <p:extLst>
      <p:ext uri="{BB962C8B-B14F-4D97-AF65-F5344CB8AC3E}">
        <p14:creationId xmlns:p14="http://schemas.microsoft.com/office/powerpoint/2010/main" val="3736421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71011-4CBD-4552-8BD3-509DE3F05C21}"/>
              </a:ext>
            </a:extLst>
          </p:cNvPr>
          <p:cNvSpPr>
            <a:spLocks noGrp="1"/>
          </p:cNvSpPr>
          <p:nvPr>
            <p:ph type="title"/>
          </p:nvPr>
        </p:nvSpPr>
        <p:spPr/>
        <p:txBody>
          <a:bodyPr/>
          <a:lstStyle/>
          <a:p>
            <a:r>
              <a:rPr lang="en-US" sz="4000" b="1" dirty="0">
                <a:latin typeface="+mn-lt"/>
              </a:rPr>
              <a:t>Sources of Laws</a:t>
            </a:r>
          </a:p>
        </p:txBody>
      </p:sp>
      <p:pic>
        <p:nvPicPr>
          <p:cNvPr id="4" name="Picture 3">
            <a:extLst>
              <a:ext uri="{FF2B5EF4-FFF2-40B4-BE49-F238E27FC236}">
                <a16:creationId xmlns:a16="http://schemas.microsoft.com/office/drawing/2014/main" id="{DC3A4D9D-95D3-4156-9DA5-E71A4F8512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310197"/>
            <a:ext cx="1993355" cy="130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Diagram 5">
            <a:extLst>
              <a:ext uri="{FF2B5EF4-FFF2-40B4-BE49-F238E27FC236}">
                <a16:creationId xmlns:a16="http://schemas.microsoft.com/office/drawing/2014/main" id="{E0321260-98E5-4EAA-BFE5-20415D8C3A91}"/>
              </a:ext>
            </a:extLst>
          </p:cNvPr>
          <p:cNvGraphicFramePr/>
          <p:nvPr/>
        </p:nvGraphicFramePr>
        <p:xfrm>
          <a:off x="1323833" y="1719615"/>
          <a:ext cx="8229600" cy="49131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CD1726AD-4B5E-4268-84A7-7A5DDDA85F0D}"/>
              </a:ext>
            </a:extLst>
          </p:cNvPr>
          <p:cNvSpPr txBox="1">
            <a:spLocks noChangeArrowheads="1"/>
          </p:cNvSpPr>
          <p:nvPr/>
        </p:nvSpPr>
        <p:spPr bwMode="auto">
          <a:xfrm>
            <a:off x="5536020" y="310197"/>
            <a:ext cx="4191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rebuchet MS" panose="020B0603020202020204" pitchFamily="34" charset="0"/>
                <a:cs typeface="Arial" panose="020B0604020202020204" pitchFamily="34" charset="0"/>
              </a:defRPr>
            </a:lvl1pPr>
            <a:lvl2pPr marL="742950" indent="-285750" eaLnBrk="0" hangingPunct="0">
              <a:defRPr>
                <a:solidFill>
                  <a:schemeClr val="tx1"/>
                </a:solidFill>
                <a:latin typeface="Trebuchet MS" panose="020B0603020202020204" pitchFamily="34" charset="0"/>
                <a:cs typeface="Arial" panose="020B0604020202020204" pitchFamily="34" charset="0"/>
              </a:defRPr>
            </a:lvl2pPr>
            <a:lvl3pPr marL="1143000" indent="-228600" eaLnBrk="0" hangingPunct="0">
              <a:defRPr>
                <a:solidFill>
                  <a:schemeClr val="tx1"/>
                </a:solidFill>
                <a:latin typeface="Trebuchet MS" panose="020B0603020202020204" pitchFamily="34" charset="0"/>
                <a:cs typeface="Arial" panose="020B0604020202020204" pitchFamily="34" charset="0"/>
              </a:defRPr>
            </a:lvl3pPr>
            <a:lvl4pPr marL="1600200" indent="-228600" eaLnBrk="0" hangingPunct="0">
              <a:defRPr>
                <a:solidFill>
                  <a:schemeClr val="tx1"/>
                </a:solidFill>
                <a:latin typeface="Trebuchet MS" panose="020B0603020202020204" pitchFamily="34" charset="0"/>
                <a:cs typeface="Arial" panose="020B0604020202020204" pitchFamily="34" charset="0"/>
              </a:defRPr>
            </a:lvl4pPr>
            <a:lvl5pPr marL="2057400" indent="-228600" eaLnBrk="0" hangingPunct="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r>
              <a:rPr lang="en-US" altLang="en-US" dirty="0"/>
              <a:t>“establish an uniform Rule of Naturalization”</a:t>
            </a:r>
          </a:p>
        </p:txBody>
      </p:sp>
    </p:spTree>
    <p:extLst>
      <p:ext uri="{BB962C8B-B14F-4D97-AF65-F5344CB8AC3E}">
        <p14:creationId xmlns:p14="http://schemas.microsoft.com/office/powerpoint/2010/main" val="330003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89652269_Healthcare pitch deck_RVA_v5" id="{131D69DF-5A4C-4D7D-9CA6-F5F98F0CBF64}" vid="{02C95288-9555-411A-9D92-BD9F03F3A2C3}"/>
    </a:ext>
  </a:extLst>
</a:theme>
</file>

<file path=ppt/theme/theme3.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89652269_Healthcare pitch deck_RVA_v5" id="{131D69DF-5A4C-4D7D-9CA6-F5F98F0CBF64}" vid="{02C95288-9555-411A-9D92-BD9F03F3A2C3}"/>
    </a:ext>
  </a:extLst>
</a:theme>
</file>

<file path=ppt/theme/theme4.xml><?xml version="1.0" encoding="utf-8"?>
<a:theme xmlns:a="http://schemas.openxmlformats.org/drawingml/2006/main" name="Storybuilding Neal Creative">
  <a:themeElements>
    <a:clrScheme name="Neal Analytics 2">
      <a:dk1>
        <a:srgbClr val="000000"/>
      </a:dk1>
      <a:lt1>
        <a:srgbClr val="FFFFFF"/>
      </a:lt1>
      <a:dk2>
        <a:srgbClr val="0074AF"/>
      </a:dk2>
      <a:lt2>
        <a:srgbClr val="00B0F0"/>
      </a:lt2>
      <a:accent1>
        <a:srgbClr val="75D1FF"/>
      </a:accent1>
      <a:accent2>
        <a:srgbClr val="004568"/>
      </a:accent2>
      <a:accent3>
        <a:srgbClr val="92D050"/>
      </a:accent3>
      <a:accent4>
        <a:srgbClr val="FFC000"/>
      </a:accent4>
      <a:accent5>
        <a:srgbClr val="004568"/>
      </a:accent5>
      <a:accent6>
        <a:srgbClr val="0074AF"/>
      </a:accent6>
      <a:hlink>
        <a:srgbClr val="43C0FF"/>
      </a:hlink>
      <a:folHlink>
        <a:srgbClr val="75D1FF"/>
      </a:folHlink>
    </a:clrScheme>
    <a:fontScheme name="MICROSOFT">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FUL Presentations.pptx" id="{F35F1979-0F96-40AB-A8BA-4291EDE5F127}" vid="{D4D34B82-5498-418F-8E4B-B445820BAA9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C3BA3068F49C4BB2A36C9E46FC4FD2" ma:contentTypeVersion="15" ma:contentTypeDescription="Create a new document." ma:contentTypeScope="" ma:versionID="c91108c4d7d49a8b27faaa4eaa38d94c">
  <xsd:schema xmlns:xsd="http://www.w3.org/2001/XMLSchema" xmlns:xs="http://www.w3.org/2001/XMLSchema" xmlns:p="http://schemas.microsoft.com/office/2006/metadata/properties" xmlns:ns2="75c758c2-06cf-4b01-961a-907ffb788288" xmlns:ns3="2bffb1c6-aa78-4b19-a86e-d886aa722c65" targetNamespace="http://schemas.microsoft.com/office/2006/metadata/properties" ma:root="true" ma:fieldsID="cd35bda0fc2da6300aee5f06cfaeaeb9" ns2:_="" ns3:_="">
    <xsd:import namespace="75c758c2-06cf-4b01-961a-907ffb788288"/>
    <xsd:import namespace="2bffb1c6-aa78-4b19-a86e-d886aa722c6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c758c2-06cf-4b01-961a-907ffb78828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1e4403bc-5c50-4c82-966e-b66d2d6a05a9}" ma:internalName="TaxCatchAll" ma:showField="CatchAllData" ma:web="75c758c2-06cf-4b01-961a-907ffb78828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bffb1c6-aa78-4b19-a86e-d886aa722c6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262ca71-4269-4be8-8c46-04143f27e02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bffb1c6-aa78-4b19-a86e-d886aa722c65">
      <Terms xmlns="http://schemas.microsoft.com/office/infopath/2007/PartnerControls"/>
    </lcf76f155ced4ddcb4097134ff3c332f>
    <TaxCatchAll xmlns="75c758c2-06cf-4b01-961a-907ffb788288" xsi:nil="true"/>
  </documentManagement>
</p:properties>
</file>

<file path=customXml/itemProps1.xml><?xml version="1.0" encoding="utf-8"?>
<ds:datastoreItem xmlns:ds="http://schemas.openxmlformats.org/officeDocument/2006/customXml" ds:itemID="{50916052-DEB3-4192-8144-D1707B180E24}"/>
</file>

<file path=customXml/itemProps2.xml><?xml version="1.0" encoding="utf-8"?>
<ds:datastoreItem xmlns:ds="http://schemas.openxmlformats.org/officeDocument/2006/customXml" ds:itemID="{F9825163-6BA1-4437-A345-9E95C162C834}">
  <ds:schemaRefs>
    <ds:schemaRef ds:uri="http://schemas.microsoft.com/sharepoint/v3/contenttype/forms"/>
  </ds:schemaRefs>
</ds:datastoreItem>
</file>

<file path=customXml/itemProps3.xml><?xml version="1.0" encoding="utf-8"?>
<ds:datastoreItem xmlns:ds="http://schemas.openxmlformats.org/officeDocument/2006/customXml" ds:itemID="{EF9E1D76-C015-4FB4-A57E-B0F143FCC361}">
  <ds:schemaRefs>
    <ds:schemaRef ds:uri="http://schemas.microsoft.com/office/infopath/2007/PartnerControls"/>
    <ds:schemaRef ds:uri="http://www.w3.org/XML/1998/namespace"/>
    <ds:schemaRef ds:uri="http://purl.org/dc/dcmitype/"/>
    <ds:schemaRef ds:uri="http://purl.org/dc/terms/"/>
    <ds:schemaRef ds:uri="5df4d223-26b8-47ce-b3d8-a17dfe110d4c"/>
    <ds:schemaRef ds:uri="http://schemas.openxmlformats.org/package/2006/metadata/core-properties"/>
    <ds:schemaRef ds:uri="http://schemas.microsoft.com/office/2006/metadata/properties"/>
    <ds:schemaRef ds:uri="b99fc390-5ca6-4a9d-86c0-e7820a2c02ba"/>
    <ds:schemaRef ds:uri="http://schemas.microsoft.com/office/2006/documentManagement/typ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1990</TotalTime>
  <Words>4592</Words>
  <Application>Microsoft Office PowerPoint</Application>
  <PresentationFormat>Widescreen</PresentationFormat>
  <Paragraphs>571</Paragraphs>
  <Slides>60</Slides>
  <Notes>38</Notes>
  <HiddenSlides>0</HiddenSlides>
  <MMClips>0</MMClips>
  <ScaleCrop>false</ScaleCrop>
  <HeadingPairs>
    <vt:vector size="8" baseType="variant">
      <vt:variant>
        <vt:lpstr>Fonts Used</vt:lpstr>
      </vt:variant>
      <vt:variant>
        <vt:i4>14</vt:i4>
      </vt:variant>
      <vt:variant>
        <vt:lpstr>Theme</vt:lpstr>
      </vt:variant>
      <vt:variant>
        <vt:i4>4</vt:i4>
      </vt:variant>
      <vt:variant>
        <vt:lpstr>Embedded OLE Servers</vt:lpstr>
      </vt:variant>
      <vt:variant>
        <vt:i4>1</vt:i4>
      </vt:variant>
      <vt:variant>
        <vt:lpstr>Slide Titles</vt:lpstr>
      </vt:variant>
      <vt:variant>
        <vt:i4>60</vt:i4>
      </vt:variant>
    </vt:vector>
  </HeadingPairs>
  <TitlesOfParts>
    <vt:vector size="79" baseType="lpstr">
      <vt:lpstr>Aptos</vt:lpstr>
      <vt:lpstr>Arial</vt:lpstr>
      <vt:lpstr>Calibri</vt:lpstr>
      <vt:lpstr>Corbel</vt:lpstr>
      <vt:lpstr>open sans</vt:lpstr>
      <vt:lpstr>PT Sans</vt:lpstr>
      <vt:lpstr>Segoe UI</vt:lpstr>
      <vt:lpstr>Segoe UI Black</vt:lpstr>
      <vt:lpstr>Segoe UI Semibold</vt:lpstr>
      <vt:lpstr>Segoe UI Semilight</vt:lpstr>
      <vt:lpstr>Times New Roman</vt:lpstr>
      <vt:lpstr>Tw Cen MT</vt:lpstr>
      <vt:lpstr>Tw Cen MT Condensed</vt:lpstr>
      <vt:lpstr>Wingdings 3</vt:lpstr>
      <vt:lpstr>Integral</vt:lpstr>
      <vt:lpstr>Office Theme</vt:lpstr>
      <vt:lpstr>Office Theme</vt:lpstr>
      <vt:lpstr>Storybuilding Neal Creative</vt:lpstr>
      <vt:lpstr>Acrobat Document</vt:lpstr>
      <vt:lpstr>Immigration Basics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Sources of Laws</vt:lpstr>
      <vt:lpstr>PowerPoint Presentation</vt:lpstr>
      <vt:lpstr>PowerPoint Presentation</vt:lpstr>
      <vt:lpstr>Definitions</vt:lpstr>
      <vt:lpstr>PowerPoint Presentation</vt:lpstr>
      <vt:lpstr>Immigration Law: Visa Alphabet Soup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Immigration Law: Visa Alphabet Soup Overview</vt:lpstr>
      <vt:lpstr>PowerPoint Presentation</vt:lpstr>
      <vt:lpstr>Routes to Coming to the United States</vt:lpstr>
      <vt:lpstr>Primary Path to LPR status</vt:lpstr>
      <vt:lpstr>Two-Step Process of Getting Green Card</vt:lpstr>
      <vt:lpstr>PowerPoint Presentation</vt:lpstr>
      <vt:lpstr>PowerPoint Presentation</vt:lpstr>
      <vt:lpstr>PowerPoint Presentation</vt:lpstr>
      <vt:lpstr>VAWA Self-Petition</vt:lpstr>
      <vt:lpstr>VAWA Self-Petition</vt:lpstr>
      <vt:lpstr>PowerPoint Presentation</vt:lpstr>
      <vt:lpstr>PowerPoint Presentation</vt:lpstr>
      <vt:lpstr>PowerPoint Presentation</vt:lpstr>
      <vt:lpstr>U Visa</vt:lpstr>
      <vt:lpstr>U Visa </vt:lpstr>
      <vt:lpstr>Enumerated Crimes or Similar Activity under the U visa Statute</vt:lpstr>
      <vt:lpstr>PowerPoint Presentation</vt:lpstr>
      <vt:lpstr>Right to Be Free From Violence</vt:lpstr>
      <vt:lpstr>Encounters with Law Enforcement</vt:lpstr>
      <vt:lpstr>Encounters with Law Enforcement (cont.)</vt:lpstr>
      <vt:lpstr>PowerPoint Presentation</vt:lpstr>
      <vt:lpstr>Mandating Police Communication with ICE</vt:lpstr>
      <vt:lpstr>Law Creating State Crime of Human Smuggling</vt:lpstr>
      <vt:lpstr>Tennessee Immigration-Related Laws</vt:lpstr>
      <vt:lpstr>Tennessee Immigration-Related Laws (cont.)</vt:lpstr>
      <vt:lpstr>Immigrant Survivors’ Access to Services</vt:lpstr>
      <vt:lpstr>Access to State Courts</vt:lpstr>
      <vt:lpstr>14th Amendment of U.S. Constitution</vt:lpstr>
      <vt:lpstr>Due Process and Equal Protection</vt:lpstr>
      <vt:lpstr>Access to Services and Benefits</vt:lpstr>
      <vt:lpstr>PowerPoint Presentation</vt:lpstr>
      <vt:lpstr>Non-citizen eligibility for healthcare services: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Immigration 101</dc:title>
  <dc:creator>chayseng</dc:creator>
  <cp:lastModifiedBy>Chay Sengkhounmany</cp:lastModifiedBy>
  <cp:revision>74</cp:revision>
  <cp:lastPrinted>2019-10-21T20:40:45Z</cp:lastPrinted>
  <dcterms:created xsi:type="dcterms:W3CDTF">2019-10-21T18:29:44Z</dcterms:created>
  <dcterms:modified xsi:type="dcterms:W3CDTF">2026-08-03T19:48:57Z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0x01010042C3BA3068F49C4BB2A36C9E46FC4FD2</vt:lpwstr>
  </property>
</Properties>
</file>