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56" r:id="rId5"/>
    <p:sldId id="259" r:id="rId6"/>
    <p:sldId id="260" r:id="rId7"/>
    <p:sldId id="261" r:id="rId8"/>
    <p:sldId id="262" r:id="rId9"/>
    <p:sldId id="263" r:id="rId10"/>
    <p:sldId id="264" r:id="rId11"/>
    <p:sldId id="277" r:id="rId12"/>
    <p:sldId id="278" r:id="rId13"/>
    <p:sldId id="279" r:id="rId14"/>
    <p:sldId id="281" r:id="rId15"/>
    <p:sldId id="266" r:id="rId16"/>
    <p:sldId id="269" r:id="rId17"/>
    <p:sldId id="270" r:id="rId18"/>
    <p:sldId id="271" r:id="rId19"/>
    <p:sldId id="272" r:id="rId20"/>
    <p:sldId id="273" r:id="rId21"/>
    <p:sldId id="274" r:id="rId22"/>
    <p:sldId id="27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269384-41E0-EB61-B6A0-46E12CEEF9C7}" name="Rebecca Delius" initials="RD" userId="S::rdelius@las.org::fc33d655-f26f-4f85-ab5d-5a247e0ef9a2" providerId="AD"/>
  <p188:author id="{2763EAAB-9F08-D719-1FBD-3B2BAD0FD524}" name="Sydney Butler" initials="SB" userId="S::sbutler@las.org::fb85c22f-76ee-48a9-928a-4d1455a8205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2CB4F7-BA57-4768-9011-C94273FC754D}" v="641" dt="2026-08-06T19:09:20.6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074" autoAdjust="0"/>
  </p:normalViewPr>
  <p:slideViewPr>
    <p:cSldViewPr snapToGrid="0">
      <p:cViewPr varScale="1">
        <p:scale>
          <a:sx n="47" d="100"/>
          <a:sy n="47" d="100"/>
        </p:scale>
        <p:origin x="1392"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cca Delius" userId="S::rdelius@las.org::fc33d655-f26f-4f85-ab5d-5a247e0ef9a2" providerId="AD" clId="Web-{AD221864-74E6-158E-3844-2BDCF5796275}"/>
    <pc:docChg chg="addSld modSld sldOrd">
      <pc:chgData name="Rebecca Delius" userId="S::rdelius@las.org::fc33d655-f26f-4f85-ab5d-5a247e0ef9a2" providerId="AD" clId="Web-{AD221864-74E6-158E-3844-2BDCF5796275}" dt="2026-08-05T14:47:51.832" v="1584" actId="14100"/>
      <pc:docMkLst>
        <pc:docMk/>
      </pc:docMkLst>
      <pc:sldChg chg="addSp delSp modSp">
        <pc:chgData name="Rebecca Delius" userId="S::rdelius@las.org::fc33d655-f26f-4f85-ab5d-5a247e0ef9a2" providerId="AD" clId="Web-{AD221864-74E6-158E-3844-2BDCF5796275}" dt="2026-08-05T13:31:16.130" v="44" actId="20577"/>
        <pc:sldMkLst>
          <pc:docMk/>
          <pc:sldMk cId="3350033798" sldId="264"/>
        </pc:sldMkLst>
        <pc:spChg chg="mod">
          <ac:chgData name="Rebecca Delius" userId="S::rdelius@las.org::fc33d655-f26f-4f85-ab5d-5a247e0ef9a2" providerId="AD" clId="Web-{AD221864-74E6-158E-3844-2BDCF5796275}" dt="2026-08-05T13:31:16.130" v="44" actId="20577"/>
          <ac:spMkLst>
            <pc:docMk/>
            <pc:sldMk cId="3350033798" sldId="264"/>
            <ac:spMk id="7" creationId="{BE10DD27-6975-E061-09D6-67FB99BBEC59}"/>
          </ac:spMkLst>
        </pc:spChg>
      </pc:sldChg>
      <pc:sldChg chg="addSp delSp modSp new mod ord setBg">
        <pc:chgData name="Rebecca Delius" userId="S::rdelius@las.org::fc33d655-f26f-4f85-ab5d-5a247e0ef9a2" providerId="AD" clId="Web-{AD221864-74E6-158E-3844-2BDCF5796275}" dt="2026-08-05T14:47:51.832" v="1584" actId="14100"/>
        <pc:sldMkLst>
          <pc:docMk/>
          <pc:sldMk cId="1264184312" sldId="277"/>
        </pc:sldMkLst>
        <pc:spChg chg="mod">
          <ac:chgData name="Rebecca Delius" userId="S::rdelius@las.org::fc33d655-f26f-4f85-ab5d-5a247e0ef9a2" providerId="AD" clId="Web-{AD221864-74E6-158E-3844-2BDCF5796275}" dt="2026-08-05T14:47:37.988" v="1583" actId="20577"/>
          <ac:spMkLst>
            <pc:docMk/>
            <pc:sldMk cId="1264184312" sldId="277"/>
            <ac:spMk id="2" creationId="{7E0538AE-589E-8877-6D2A-9370FF18CC95}"/>
          </ac:spMkLst>
        </pc:spChg>
        <pc:spChg chg="mod ord">
          <ac:chgData name="Rebecca Delius" userId="S::rdelius@las.org::fc33d655-f26f-4f85-ab5d-5a247e0ef9a2" providerId="AD" clId="Web-{AD221864-74E6-158E-3844-2BDCF5796275}" dt="2026-08-05T14:47:51.832" v="1584" actId="14100"/>
          <ac:spMkLst>
            <pc:docMk/>
            <pc:sldMk cId="1264184312" sldId="277"/>
            <ac:spMk id="4" creationId="{3EE28590-C5F5-68C7-B683-084F7EA0F394}"/>
          </ac:spMkLst>
        </pc:spChg>
        <pc:picChg chg="add mod ord">
          <ac:chgData name="Rebecca Delius" userId="S::rdelius@las.org::fc33d655-f26f-4f85-ab5d-5a247e0ef9a2" providerId="AD" clId="Web-{AD221864-74E6-158E-3844-2BDCF5796275}" dt="2026-08-05T14:46:54.753" v="1574"/>
          <ac:picMkLst>
            <pc:docMk/>
            <pc:sldMk cId="1264184312" sldId="277"/>
            <ac:picMk id="9" creationId="{04785D54-52A3-0629-86FB-2856B3DC6980}"/>
          </ac:picMkLst>
        </pc:picChg>
      </pc:sldChg>
      <pc:sldChg chg="addSp delSp modSp new mod setBg">
        <pc:chgData name="Rebecca Delius" userId="S::rdelius@las.org::fc33d655-f26f-4f85-ab5d-5a247e0ef9a2" providerId="AD" clId="Web-{AD221864-74E6-158E-3844-2BDCF5796275}" dt="2026-08-05T14:44:12.144" v="1557" actId="20577"/>
        <pc:sldMkLst>
          <pc:docMk/>
          <pc:sldMk cId="2296640400" sldId="278"/>
        </pc:sldMkLst>
        <pc:spChg chg="mod">
          <ac:chgData name="Rebecca Delius" userId="S::rdelius@las.org::fc33d655-f26f-4f85-ab5d-5a247e0ef9a2" providerId="AD" clId="Web-{AD221864-74E6-158E-3844-2BDCF5796275}" dt="2026-08-05T14:44:12.144" v="1557" actId="20577"/>
          <ac:spMkLst>
            <pc:docMk/>
            <pc:sldMk cId="2296640400" sldId="278"/>
            <ac:spMk id="2" creationId="{AF4CDA9F-FD3B-1FA7-F7DD-7AA3832926B7}"/>
          </ac:spMkLst>
        </pc:spChg>
        <pc:spChg chg="mod">
          <ac:chgData name="Rebecca Delius" userId="S::rdelius@las.org::fc33d655-f26f-4f85-ab5d-5a247e0ef9a2" providerId="AD" clId="Web-{AD221864-74E6-158E-3844-2BDCF5796275}" dt="2026-08-05T14:43:58.987" v="1553" actId="20577"/>
          <ac:spMkLst>
            <pc:docMk/>
            <pc:sldMk cId="2296640400" sldId="278"/>
            <ac:spMk id="4" creationId="{C40A01BC-298B-E268-413F-6EC0EBEF9290}"/>
          </ac:spMkLst>
        </pc:spChg>
        <pc:spChg chg="add">
          <ac:chgData name="Rebecca Delius" userId="S::rdelius@las.org::fc33d655-f26f-4f85-ab5d-5a247e0ef9a2" providerId="AD" clId="Web-{AD221864-74E6-158E-3844-2BDCF5796275}" dt="2026-08-05T14:43:40.768" v="1551"/>
          <ac:spMkLst>
            <pc:docMk/>
            <pc:sldMk cId="2296640400" sldId="278"/>
            <ac:spMk id="24" creationId="{45D37F4E-DDB4-456B-97E0-9937730A039F}"/>
          </ac:spMkLst>
        </pc:spChg>
        <pc:spChg chg="add">
          <ac:chgData name="Rebecca Delius" userId="S::rdelius@las.org::fc33d655-f26f-4f85-ab5d-5a247e0ef9a2" providerId="AD" clId="Web-{AD221864-74E6-158E-3844-2BDCF5796275}" dt="2026-08-05T14:43:40.768" v="1551"/>
          <ac:spMkLst>
            <pc:docMk/>
            <pc:sldMk cId="2296640400" sldId="278"/>
            <ac:spMk id="25" creationId="{B2DD41CD-8F47-4F56-AD12-4E2FF7696987}"/>
          </ac:spMkLst>
        </pc:spChg>
        <pc:picChg chg="add mod ord">
          <ac:chgData name="Rebecca Delius" userId="S::rdelius@las.org::fc33d655-f26f-4f85-ab5d-5a247e0ef9a2" providerId="AD" clId="Web-{AD221864-74E6-158E-3844-2BDCF5796275}" dt="2026-08-05T14:43:40.768" v="1551"/>
          <ac:picMkLst>
            <pc:docMk/>
            <pc:sldMk cId="2296640400" sldId="278"/>
            <ac:picMk id="12" creationId="{B5F3949C-8065-998F-649E-783C8FE9B642}"/>
          </ac:picMkLst>
        </pc:picChg>
      </pc:sldChg>
    </pc:docChg>
  </pc:docChgLst>
  <pc:docChgLst>
    <pc:chgData name="Rebecca Delius" userId="S::rdelius@las.org::fc33d655-f26f-4f85-ab5d-5a247e0ef9a2" providerId="AD" clId="Web-{AD091C8C-B3F2-3C4C-035E-1F7E15343EF3}"/>
    <pc:docChg chg="mod addSld delSld modSld sldOrd">
      <pc:chgData name="Rebecca Delius" userId="S::rdelius@las.org::fc33d655-f26f-4f85-ab5d-5a247e0ef9a2" providerId="AD" clId="Web-{AD091C8C-B3F2-3C4C-035E-1F7E15343EF3}" dt="2026-08-05T15:51:40.533" v="630" actId="20577"/>
      <pc:docMkLst>
        <pc:docMk/>
      </pc:docMkLst>
      <pc:sldChg chg="addSp delSp modSp mod modClrScheme chgLayout">
        <pc:chgData name="Rebecca Delius" userId="S::rdelius@las.org::fc33d655-f26f-4f85-ab5d-5a247e0ef9a2" providerId="AD" clId="Web-{AD091C8C-B3F2-3C4C-035E-1F7E15343EF3}" dt="2026-08-05T15:51:40.533" v="630" actId="20577"/>
        <pc:sldMkLst>
          <pc:docMk/>
          <pc:sldMk cId="564705739" sldId="266"/>
        </pc:sldMkLst>
        <pc:spChg chg="add mod ord">
          <ac:chgData name="Rebecca Delius" userId="S::rdelius@las.org::fc33d655-f26f-4f85-ab5d-5a247e0ef9a2" providerId="AD" clId="Web-{AD091C8C-B3F2-3C4C-035E-1F7E15343EF3}" dt="2026-08-05T15:45:41.188" v="495" actId="14100"/>
          <ac:spMkLst>
            <pc:docMk/>
            <pc:sldMk cId="564705739" sldId="266"/>
            <ac:spMk id="4" creationId="{250B42AB-71C6-FEC9-14F9-E1E80C5865C1}"/>
          </ac:spMkLst>
        </pc:spChg>
      </pc:sldChg>
      <pc:sldChg chg="addSp delSp modSp">
        <pc:chgData name="Rebecca Delius" userId="S::rdelius@las.org::fc33d655-f26f-4f85-ab5d-5a247e0ef9a2" providerId="AD" clId="Web-{AD091C8C-B3F2-3C4C-035E-1F7E15343EF3}" dt="2026-08-05T14:54:51.944" v="24" actId="14100"/>
        <pc:sldMkLst>
          <pc:docMk/>
          <pc:sldMk cId="1264184312" sldId="277"/>
        </pc:sldMkLst>
        <pc:spChg chg="mod">
          <ac:chgData name="Rebecca Delius" userId="S::rdelius@las.org::fc33d655-f26f-4f85-ab5d-5a247e0ef9a2" providerId="AD" clId="Web-{AD091C8C-B3F2-3C4C-035E-1F7E15343EF3}" dt="2026-08-05T14:54:51.944" v="24" actId="14100"/>
          <ac:spMkLst>
            <pc:docMk/>
            <pc:sldMk cId="1264184312" sldId="277"/>
            <ac:spMk id="2" creationId="{7E0538AE-589E-8877-6D2A-9370FF18CC95}"/>
          </ac:spMkLst>
        </pc:spChg>
        <pc:spChg chg="mod">
          <ac:chgData name="Rebecca Delius" userId="S::rdelius@las.org::fc33d655-f26f-4f85-ab5d-5a247e0ef9a2" providerId="AD" clId="Web-{AD091C8C-B3F2-3C4C-035E-1F7E15343EF3}" dt="2026-08-05T14:51:15.458" v="21" actId="20577"/>
          <ac:spMkLst>
            <pc:docMk/>
            <pc:sldMk cId="1264184312" sldId="277"/>
            <ac:spMk id="4" creationId="{3EE28590-C5F5-68C7-B683-084F7EA0F394}"/>
          </ac:spMkLst>
        </pc:spChg>
        <pc:spChg chg="add">
          <ac:chgData name="Rebecca Delius" userId="S::rdelius@las.org::fc33d655-f26f-4f85-ab5d-5a247e0ef9a2" providerId="AD" clId="Web-{AD091C8C-B3F2-3C4C-035E-1F7E15343EF3}" dt="2026-08-05T14:49:31.036" v="8"/>
          <ac:spMkLst>
            <pc:docMk/>
            <pc:sldMk cId="1264184312" sldId="277"/>
            <ac:spMk id="34" creationId="{04812C46-200A-4DEB-A05E-3ED6C68C2387}"/>
          </ac:spMkLst>
        </pc:spChg>
        <pc:spChg chg="add">
          <ac:chgData name="Rebecca Delius" userId="S::rdelius@las.org::fc33d655-f26f-4f85-ab5d-5a247e0ef9a2" providerId="AD" clId="Web-{AD091C8C-B3F2-3C4C-035E-1F7E15343EF3}" dt="2026-08-05T14:49:31.036" v="8"/>
          <ac:spMkLst>
            <pc:docMk/>
            <pc:sldMk cId="1264184312" sldId="277"/>
            <ac:spMk id="36" creationId="{D1EA859B-E555-4109-94F3-6700E046E008}"/>
          </ac:spMkLst>
        </pc:spChg>
        <pc:picChg chg="mod ord">
          <ac:chgData name="Rebecca Delius" userId="S::rdelius@las.org::fc33d655-f26f-4f85-ab5d-5a247e0ef9a2" providerId="AD" clId="Web-{AD091C8C-B3F2-3C4C-035E-1F7E15343EF3}" dt="2026-08-05T14:49:31.036" v="8"/>
          <ac:picMkLst>
            <pc:docMk/>
            <pc:sldMk cId="1264184312" sldId="277"/>
            <ac:picMk id="9" creationId="{04785D54-52A3-0629-86FB-2856B3DC6980}"/>
          </ac:picMkLst>
        </pc:picChg>
      </pc:sldChg>
      <pc:sldChg chg="ord">
        <pc:chgData name="Rebecca Delius" userId="S::rdelius@las.org::fc33d655-f26f-4f85-ab5d-5a247e0ef9a2" providerId="AD" clId="Web-{AD091C8C-B3F2-3C4C-035E-1F7E15343EF3}" dt="2026-08-05T14:48:21.692" v="0"/>
        <pc:sldMkLst>
          <pc:docMk/>
          <pc:sldMk cId="2296640400" sldId="278"/>
        </pc:sldMkLst>
      </pc:sldChg>
      <pc:sldChg chg="addSp delSp modSp new mod ord setBg">
        <pc:chgData name="Rebecca Delius" userId="S::rdelius@las.org::fc33d655-f26f-4f85-ab5d-5a247e0ef9a2" providerId="AD" clId="Web-{AD091C8C-B3F2-3C4C-035E-1F7E15343EF3}" dt="2026-08-05T15:11:59.353" v="394"/>
        <pc:sldMkLst>
          <pc:docMk/>
          <pc:sldMk cId="3214689126" sldId="279"/>
        </pc:sldMkLst>
        <pc:spChg chg="mod">
          <ac:chgData name="Rebecca Delius" userId="S::rdelius@las.org::fc33d655-f26f-4f85-ab5d-5a247e0ef9a2" providerId="AD" clId="Web-{AD091C8C-B3F2-3C4C-035E-1F7E15343EF3}" dt="2026-08-05T15:11:48.369" v="391" actId="20577"/>
          <ac:spMkLst>
            <pc:docMk/>
            <pc:sldMk cId="3214689126" sldId="279"/>
            <ac:spMk id="2" creationId="{54C91E8E-C112-790C-DB4A-F44E7077BEE9}"/>
          </ac:spMkLst>
        </pc:spChg>
        <pc:spChg chg="mod">
          <ac:chgData name="Rebecca Delius" userId="S::rdelius@las.org::fc33d655-f26f-4f85-ab5d-5a247e0ef9a2" providerId="AD" clId="Web-{AD091C8C-B3F2-3C4C-035E-1F7E15343EF3}" dt="2026-08-05T15:11:41.416" v="390" actId="20577"/>
          <ac:spMkLst>
            <pc:docMk/>
            <pc:sldMk cId="3214689126" sldId="279"/>
            <ac:spMk id="4" creationId="{24DF7EBA-D855-C43F-8A2D-DFBF37D689EB}"/>
          </ac:spMkLst>
        </pc:spChg>
        <pc:spChg chg="add">
          <ac:chgData name="Rebecca Delius" userId="S::rdelius@las.org::fc33d655-f26f-4f85-ab5d-5a247e0ef9a2" providerId="AD" clId="Web-{AD091C8C-B3F2-3C4C-035E-1F7E15343EF3}" dt="2026-08-05T15:11:34.228" v="389"/>
          <ac:spMkLst>
            <pc:docMk/>
            <pc:sldMk cId="3214689126" sldId="279"/>
            <ac:spMk id="10" creationId="{2C61293E-6EBE-43EF-A52C-9BEBFD7679D4}"/>
          </ac:spMkLst>
        </pc:spChg>
        <pc:spChg chg="add">
          <ac:chgData name="Rebecca Delius" userId="S::rdelius@las.org::fc33d655-f26f-4f85-ab5d-5a247e0ef9a2" providerId="AD" clId="Web-{AD091C8C-B3F2-3C4C-035E-1F7E15343EF3}" dt="2026-08-05T15:11:34.228" v="389"/>
          <ac:spMkLst>
            <pc:docMk/>
            <pc:sldMk cId="3214689126" sldId="279"/>
            <ac:spMk id="12" creationId="{3FCFB1DE-0B7E-48CC-BA90-B2AB0889F9D6}"/>
          </ac:spMkLst>
        </pc:spChg>
        <pc:picChg chg="add mod ord">
          <ac:chgData name="Rebecca Delius" userId="S::rdelius@las.org::fc33d655-f26f-4f85-ab5d-5a247e0ef9a2" providerId="AD" clId="Web-{AD091C8C-B3F2-3C4C-035E-1F7E15343EF3}" dt="2026-08-05T15:11:34.228" v="389"/>
          <ac:picMkLst>
            <pc:docMk/>
            <pc:sldMk cId="3214689126" sldId="279"/>
            <ac:picMk id="5" creationId="{EA02BDBA-B7C9-6C33-378B-0E8AE2AB7B6C}"/>
          </ac:picMkLst>
        </pc:picChg>
      </pc:sldChg>
      <pc:sldChg chg="addSp delSp modSp add mod replId modClrScheme chgLayout">
        <pc:chgData name="Rebecca Delius" userId="S::rdelius@las.org::fc33d655-f26f-4f85-ab5d-5a247e0ef9a2" providerId="AD" clId="Web-{AD091C8C-B3F2-3C4C-035E-1F7E15343EF3}" dt="2026-08-05T15:33:57.061" v="487" actId="20577"/>
        <pc:sldMkLst>
          <pc:docMk/>
          <pc:sldMk cId="1548752561" sldId="281"/>
        </pc:sldMkLst>
        <pc:spChg chg="add mod ord">
          <ac:chgData name="Rebecca Delius" userId="S::rdelius@las.org::fc33d655-f26f-4f85-ab5d-5a247e0ef9a2" providerId="AD" clId="Web-{AD091C8C-B3F2-3C4C-035E-1F7E15343EF3}" dt="2026-08-05T15:17:32.495" v="470" actId="20577"/>
          <ac:spMkLst>
            <pc:docMk/>
            <pc:sldMk cId="1548752561" sldId="281"/>
            <ac:spMk id="4" creationId="{443D4FE5-F88A-FF85-730C-66DDD56FE6BA}"/>
          </ac:spMkLst>
        </pc:spChg>
        <pc:spChg chg="add mod ord">
          <ac:chgData name="Rebecca Delius" userId="S::rdelius@las.org::fc33d655-f26f-4f85-ab5d-5a247e0ef9a2" providerId="AD" clId="Web-{AD091C8C-B3F2-3C4C-035E-1F7E15343EF3}" dt="2026-08-05T15:33:57.061" v="487" actId="20577"/>
          <ac:spMkLst>
            <pc:docMk/>
            <pc:sldMk cId="1548752561" sldId="281"/>
            <ac:spMk id="6" creationId="{A0A3EBFF-D65D-E445-57C4-876EDB64D448}"/>
          </ac:spMkLst>
        </pc:spChg>
      </pc:sldChg>
    </pc:docChg>
  </pc:docChgLst>
  <pc:docChgLst>
    <pc:chgData name="Rebecca Delius" userId="S::rdelius@las.org::fc33d655-f26f-4f85-ab5d-5a247e0ef9a2" providerId="AD" clId="Web-{64D8927E-1C79-C5FB-5CCE-417BEBCC2A11}"/>
    <pc:docChg chg="modSld">
      <pc:chgData name="Rebecca Delius" userId="S::rdelius@las.org::fc33d655-f26f-4f85-ab5d-5a247e0ef9a2" providerId="AD" clId="Web-{64D8927E-1C79-C5FB-5CCE-417BEBCC2A11}" dt="2026-08-03T20:48:50.558" v="581" actId="20577"/>
      <pc:docMkLst>
        <pc:docMk/>
      </pc:docMkLst>
      <pc:sldChg chg="addSp delSp modSp">
        <pc:chgData name="Rebecca Delius" userId="S::rdelius@las.org::fc33d655-f26f-4f85-ab5d-5a247e0ef9a2" providerId="AD" clId="Web-{64D8927E-1C79-C5FB-5CCE-417BEBCC2A11}" dt="2026-08-03T20:48:50.558" v="581" actId="20577"/>
        <pc:sldMkLst>
          <pc:docMk/>
          <pc:sldMk cId="3350033798" sldId="264"/>
        </pc:sldMkLst>
        <pc:spChg chg="add mod">
          <ac:chgData name="Rebecca Delius" userId="S::rdelius@las.org::fc33d655-f26f-4f85-ab5d-5a247e0ef9a2" providerId="AD" clId="Web-{64D8927E-1C79-C5FB-5CCE-417BEBCC2A11}" dt="2026-08-03T20:48:50.558" v="581" actId="20577"/>
          <ac:spMkLst>
            <pc:docMk/>
            <pc:sldMk cId="3350033798" sldId="264"/>
            <ac:spMk id="7" creationId="{BE10DD27-6975-E061-09D6-67FB99BBEC59}"/>
          </ac:spMkLst>
        </pc:spChg>
        <pc:spChg chg="add">
          <ac:chgData name="Rebecca Delius" userId="S::rdelius@las.org::fc33d655-f26f-4f85-ab5d-5a247e0ef9a2" providerId="AD" clId="Web-{64D8927E-1C79-C5FB-5CCE-417BEBCC2A11}" dt="2026-08-03T20:24:29.101" v="312"/>
          <ac:spMkLst>
            <pc:docMk/>
            <pc:sldMk cId="3350033798" sldId="264"/>
            <ac:spMk id="10" creationId="{9DBF6144-C49F-7B00-AA6D-EBCCB21F5CBB}"/>
          </ac:spMkLst>
        </pc:spChg>
      </pc:sldChg>
    </pc:docChg>
  </pc:docChgLst>
  <pc:docChgLst>
    <pc:chgData name="Sydney Butler" userId="fb85c22f-76ee-48a9-928a-4d1455a82053" providerId="ADAL" clId="{D2D68095-F399-42C3-B9B8-E98019372BC5}"/>
    <pc:docChg chg="undo redo custSel addSld delSld modSld">
      <pc:chgData name="Sydney Butler" userId="fb85c22f-76ee-48a9-928a-4d1455a82053" providerId="ADAL" clId="{D2D68095-F399-42C3-B9B8-E98019372BC5}" dt="2026-08-07T18:14:56.876" v="6942" actId="14100"/>
      <pc:docMkLst>
        <pc:docMk/>
      </pc:docMkLst>
      <pc:sldChg chg="addSp delSp modSp mod setBg modNotesTx">
        <pc:chgData name="Sydney Butler" userId="fb85c22f-76ee-48a9-928a-4d1455a82053" providerId="ADAL" clId="{D2D68095-F399-42C3-B9B8-E98019372BC5}" dt="2026-08-07T18:06:00.037" v="6902" actId="20577"/>
        <pc:sldMkLst>
          <pc:docMk/>
          <pc:sldMk cId="1776559525" sldId="256"/>
        </pc:sldMkLst>
        <pc:spChg chg="mod">
          <ac:chgData name="Sydney Butler" userId="fb85c22f-76ee-48a9-928a-4d1455a82053" providerId="ADAL" clId="{D2D68095-F399-42C3-B9B8-E98019372BC5}" dt="2026-08-06T18:38:41.794" v="6866" actId="20577"/>
          <ac:spMkLst>
            <pc:docMk/>
            <pc:sldMk cId="1776559525" sldId="256"/>
            <ac:spMk id="2" creationId="{95E8A4C2-A7CE-CDFC-1009-C40B91105A46}"/>
          </ac:spMkLst>
        </pc:spChg>
        <pc:spChg chg="mod">
          <ac:chgData name="Sydney Butler" userId="fb85c22f-76ee-48a9-928a-4d1455a82053" providerId="ADAL" clId="{D2D68095-F399-42C3-B9B8-E98019372BC5}" dt="2026-08-03T16:06:29.337" v="6197" actId="120"/>
          <ac:spMkLst>
            <pc:docMk/>
            <pc:sldMk cId="1776559525" sldId="256"/>
            <ac:spMk id="3" creationId="{00B892C5-3085-4845-0017-62BB1C97D8A9}"/>
          </ac:spMkLst>
        </pc:spChg>
        <pc:spChg chg="add">
          <ac:chgData name="Sydney Butler" userId="fb85c22f-76ee-48a9-928a-4d1455a82053" providerId="ADAL" clId="{D2D68095-F399-42C3-B9B8-E98019372BC5}" dt="2026-08-03T16:05:45.246" v="6185" actId="22"/>
          <ac:spMkLst>
            <pc:docMk/>
            <pc:sldMk cId="1776559525" sldId="256"/>
            <ac:spMk id="5" creationId="{1BF11A95-183A-5140-6A07-58680F380E38}"/>
          </ac:spMkLst>
        </pc:spChg>
        <pc:spChg chg="add">
          <ac:chgData name="Sydney Butler" userId="fb85c22f-76ee-48a9-928a-4d1455a82053" providerId="ADAL" clId="{D2D68095-F399-42C3-B9B8-E98019372BC5}" dt="2026-08-03T16:05:51.126" v="6186" actId="22"/>
          <ac:spMkLst>
            <pc:docMk/>
            <pc:sldMk cId="1776559525" sldId="256"/>
            <ac:spMk id="7" creationId="{3A45C820-E378-008B-A6C5-D02FCEE264FD}"/>
          </ac:spMkLst>
        </pc:spChg>
        <pc:spChg chg="add">
          <ac:chgData name="Sydney Butler" userId="fb85c22f-76ee-48a9-928a-4d1455a82053" providerId="ADAL" clId="{D2D68095-F399-42C3-B9B8-E98019372BC5}" dt="2026-08-03T16:05:29.286" v="6184" actId="26606"/>
          <ac:spMkLst>
            <pc:docMk/>
            <pc:sldMk cId="1776559525" sldId="256"/>
            <ac:spMk id="26" creationId="{943CAA20-3569-4189-9E48-239A229A86CA}"/>
          </ac:spMkLst>
        </pc:spChg>
        <pc:spChg chg="add">
          <ac:chgData name="Sydney Butler" userId="fb85c22f-76ee-48a9-928a-4d1455a82053" providerId="ADAL" clId="{D2D68095-F399-42C3-B9B8-E98019372BC5}" dt="2026-08-03T16:05:29.286" v="6184" actId="26606"/>
          <ac:spMkLst>
            <pc:docMk/>
            <pc:sldMk cId="1776559525" sldId="256"/>
            <ac:spMk id="28" creationId="{DA542B6D-E775-4832-91DC-2D20F857813A}"/>
          </ac:spMkLst>
        </pc:spChg>
      </pc:sldChg>
      <pc:sldChg chg="addSp delSp modSp mod modNotesTx">
        <pc:chgData name="Sydney Butler" userId="fb85c22f-76ee-48a9-928a-4d1455a82053" providerId="ADAL" clId="{D2D68095-F399-42C3-B9B8-E98019372BC5}" dt="2026-08-07T18:13:55.692" v="6938" actId="20577"/>
        <pc:sldMkLst>
          <pc:docMk/>
          <pc:sldMk cId="2245763326" sldId="261"/>
        </pc:sldMkLst>
        <pc:spChg chg="mod">
          <ac:chgData name="Sydney Butler" userId="fb85c22f-76ee-48a9-928a-4d1455a82053" providerId="ADAL" clId="{D2D68095-F399-42C3-B9B8-E98019372BC5}" dt="2026-08-07T18:13:55.692" v="6938" actId="20577"/>
          <ac:spMkLst>
            <pc:docMk/>
            <pc:sldMk cId="2245763326" sldId="261"/>
            <ac:spMk id="5" creationId="{886367AA-5E85-816A-50DF-14D24409F179}"/>
          </ac:spMkLst>
        </pc:spChg>
        <pc:graphicFrameChg chg="add mod">
          <ac:chgData name="Sydney Butler" userId="fb85c22f-76ee-48a9-928a-4d1455a82053" providerId="ADAL" clId="{D2D68095-F399-42C3-B9B8-E98019372BC5}" dt="2026-08-07T18:13:39.096" v="6929" actId="1076"/>
          <ac:graphicFrameMkLst>
            <pc:docMk/>
            <pc:sldMk cId="2245763326" sldId="261"/>
            <ac:graphicFrameMk id="13" creationId="{8ADE5041-7334-9E1C-0F4C-57CF133FB84D}"/>
          </ac:graphicFrameMkLst>
        </pc:graphicFrameChg>
      </pc:sldChg>
      <pc:sldChg chg="addSp delSp modSp mod modNotesTx">
        <pc:chgData name="Sydney Butler" userId="fb85c22f-76ee-48a9-928a-4d1455a82053" providerId="ADAL" clId="{D2D68095-F399-42C3-B9B8-E98019372BC5}" dt="2026-08-07T18:14:04.032" v="6940" actId="1076"/>
        <pc:sldMkLst>
          <pc:docMk/>
          <pc:sldMk cId="705738643" sldId="262"/>
        </pc:sldMkLst>
        <pc:spChg chg="mod">
          <ac:chgData name="Sydney Butler" userId="fb85c22f-76ee-48a9-928a-4d1455a82053" providerId="ADAL" clId="{D2D68095-F399-42C3-B9B8-E98019372BC5}" dt="2026-08-07T18:14:04.032" v="6940" actId="1076"/>
          <ac:spMkLst>
            <pc:docMk/>
            <pc:sldMk cId="705738643" sldId="262"/>
            <ac:spMk id="5" creationId="{C5F75120-8626-20DC-EED1-D31356A5AFF8}"/>
          </ac:spMkLst>
        </pc:spChg>
        <pc:graphicFrameChg chg="add mod modGraphic">
          <ac:chgData name="Sydney Butler" userId="fb85c22f-76ee-48a9-928a-4d1455a82053" providerId="ADAL" clId="{D2D68095-F399-42C3-B9B8-E98019372BC5}" dt="2026-08-07T18:14:00.452" v="6939" actId="1076"/>
          <ac:graphicFrameMkLst>
            <pc:docMk/>
            <pc:sldMk cId="705738643" sldId="262"/>
            <ac:graphicFrameMk id="13" creationId="{80CACBEB-ECDD-BDB0-546B-C5B691FCA500}"/>
          </ac:graphicFrameMkLst>
        </pc:graphicFrameChg>
      </pc:sldChg>
      <pc:sldChg chg="addSp delSp modSp mod modCm modNotesTx">
        <pc:chgData name="Sydney Butler" userId="fb85c22f-76ee-48a9-928a-4d1455a82053" providerId="ADAL" clId="{D2D68095-F399-42C3-B9B8-E98019372BC5}" dt="2026-08-07T18:07:30.789" v="6906" actId="20577"/>
        <pc:sldMkLst>
          <pc:docMk/>
          <pc:sldMk cId="1426559662" sldId="263"/>
        </pc:sldMkLst>
        <pc:spChg chg="add mod">
          <ac:chgData name="Sydney Butler" userId="fb85c22f-76ee-48a9-928a-4d1455a82053" providerId="ADAL" clId="{D2D68095-F399-42C3-B9B8-E98019372BC5}" dt="2026-08-03T15:53:25.781" v="6056" actId="1076"/>
          <ac:spMkLst>
            <pc:docMk/>
            <pc:sldMk cId="1426559662" sldId="263"/>
            <ac:spMk id="7" creationId="{7FC57299-DCB9-2A86-865B-59D8FBC5ED5B}"/>
          </ac:spMkLst>
        </pc:spChg>
        <pc:picChg chg="add mod modCrop">
          <ac:chgData name="Sydney Butler" userId="fb85c22f-76ee-48a9-928a-4d1455a82053" providerId="ADAL" clId="{D2D68095-F399-42C3-B9B8-E98019372BC5}" dt="2026-08-03T15:52:48.403" v="6024" actId="1076"/>
          <ac:picMkLst>
            <pc:docMk/>
            <pc:sldMk cId="1426559662" sldId="263"/>
            <ac:picMk id="6" creationId="{8C0CD283-2018-8813-3F53-2F2B00E2801F}"/>
          </ac:picMkLst>
        </pc:picChg>
        <pc:extLst>
          <p:ext xmlns:p="http://schemas.openxmlformats.org/presentationml/2006/main" uri="{D6D511B9-2390-475A-947B-AFAB55BFBCF1}">
            <pc226:cmChg xmlns:pc226="http://schemas.microsoft.com/office/powerpoint/2022/06/main/command" chg="mod">
              <pc226:chgData name="Sydney Butler" userId="fb85c22f-76ee-48a9-928a-4d1455a82053" providerId="ADAL" clId="{D2D68095-F399-42C3-B9B8-E98019372BC5}" dt="2026-08-03T15:51:06.654" v="5986" actId="20577"/>
              <pc2:cmMkLst xmlns:pc2="http://schemas.microsoft.com/office/powerpoint/2019/9/main/command">
                <pc:docMk/>
                <pc:sldMk cId="1426559662" sldId="263"/>
                <pc2:cmMk id="{90A0548F-2404-4376-8677-6F6446BBA93E}"/>
              </pc2:cmMkLst>
            </pc226:cmChg>
          </p:ext>
        </pc:extLst>
      </pc:sldChg>
      <pc:sldChg chg="modSp mod modNotesTx">
        <pc:chgData name="Sydney Butler" userId="fb85c22f-76ee-48a9-928a-4d1455a82053" providerId="ADAL" clId="{D2D68095-F399-42C3-B9B8-E98019372BC5}" dt="2026-08-07T18:07:27.296" v="6905" actId="20577"/>
        <pc:sldMkLst>
          <pc:docMk/>
          <pc:sldMk cId="3350033798" sldId="264"/>
        </pc:sldMkLst>
        <pc:spChg chg="mod">
          <ac:chgData name="Sydney Butler" userId="fb85c22f-76ee-48a9-928a-4d1455a82053" providerId="ADAL" clId="{D2D68095-F399-42C3-B9B8-E98019372BC5}" dt="2026-08-05T17:07:34.534" v="6258" actId="403"/>
          <ac:spMkLst>
            <pc:docMk/>
            <pc:sldMk cId="3350033798" sldId="264"/>
            <ac:spMk id="5" creationId="{79230C98-C4F0-1DE1-7003-C8A4CA6FAC3D}"/>
          </ac:spMkLst>
        </pc:spChg>
        <pc:spChg chg="mod">
          <ac:chgData name="Sydney Butler" userId="fb85c22f-76ee-48a9-928a-4d1455a82053" providerId="ADAL" clId="{D2D68095-F399-42C3-B9B8-E98019372BC5}" dt="2026-08-06T18:11:32.366" v="6721" actId="1076"/>
          <ac:spMkLst>
            <pc:docMk/>
            <pc:sldMk cId="3350033798" sldId="264"/>
            <ac:spMk id="7" creationId="{BE10DD27-6975-E061-09D6-67FB99BBEC59}"/>
          </ac:spMkLst>
        </pc:spChg>
      </pc:sldChg>
      <pc:sldChg chg="addSp delSp modSp mod modNotesTx">
        <pc:chgData name="Sydney Butler" userId="fb85c22f-76ee-48a9-928a-4d1455a82053" providerId="ADAL" clId="{D2D68095-F399-42C3-B9B8-E98019372BC5}" dt="2026-08-07T18:14:56.876" v="6942" actId="14100"/>
        <pc:sldMkLst>
          <pc:docMk/>
          <pc:sldMk cId="564705739" sldId="266"/>
        </pc:sldMkLst>
        <pc:spChg chg="del mod">
          <ac:chgData name="Sydney Butler" userId="fb85c22f-76ee-48a9-928a-4d1455a82053" providerId="ADAL" clId="{D2D68095-F399-42C3-B9B8-E98019372BC5}" dt="2026-08-06T18:13:10.429" v="6730" actId="26606"/>
          <ac:spMkLst>
            <pc:docMk/>
            <pc:sldMk cId="564705739" sldId="266"/>
            <ac:spMk id="7" creationId="{3F60306E-E4BA-359F-0ABE-B660666ECCF6}"/>
          </ac:spMkLst>
        </pc:spChg>
        <pc:spChg chg="add mod">
          <ac:chgData name="Sydney Butler" userId="fb85c22f-76ee-48a9-928a-4d1455a82053" providerId="ADAL" clId="{D2D68095-F399-42C3-B9B8-E98019372BC5}" dt="2026-08-07T18:14:56.876" v="6942" actId="14100"/>
          <ac:spMkLst>
            <pc:docMk/>
            <pc:sldMk cId="564705739" sldId="266"/>
            <ac:spMk id="8" creationId="{EAD67E90-BA7A-57A4-F649-268335CA8148}"/>
          </ac:spMkLst>
        </pc:spChg>
        <pc:spChg chg="del">
          <ac:chgData name="Sydney Butler" userId="fb85c22f-76ee-48a9-928a-4d1455a82053" providerId="ADAL" clId="{D2D68095-F399-42C3-B9B8-E98019372BC5}" dt="2026-08-06T18:13:07.438" v="6729" actId="22"/>
          <ac:spMkLst>
            <pc:docMk/>
            <pc:sldMk cId="564705739" sldId="266"/>
            <ac:spMk id="10" creationId="{DC946D41-4A5F-ED20-101E-BA763B64B97C}"/>
          </ac:spMkLst>
        </pc:spChg>
        <pc:graphicFrameChg chg="add del mod modGraphic">
          <ac:chgData name="Sydney Butler" userId="fb85c22f-76ee-48a9-928a-4d1455a82053" providerId="ADAL" clId="{D2D68095-F399-42C3-B9B8-E98019372BC5}" dt="2026-08-06T18:16:24.261" v="6854" actId="478"/>
          <ac:graphicFrameMkLst>
            <pc:docMk/>
            <pc:sldMk cId="564705739" sldId="266"/>
            <ac:graphicFrameMk id="9" creationId="{5A384706-025D-12BE-07BB-84EC1F90601E}"/>
          </ac:graphicFrameMkLst>
        </pc:graphicFrameChg>
        <pc:picChg chg="add mod ord">
          <ac:chgData name="Sydney Butler" userId="fb85c22f-76ee-48a9-928a-4d1455a82053" providerId="ADAL" clId="{D2D68095-F399-42C3-B9B8-E98019372BC5}" dt="2026-08-06T18:13:13.758" v="6731" actId="1076"/>
          <ac:picMkLst>
            <pc:docMk/>
            <pc:sldMk cId="564705739" sldId="266"/>
            <ac:picMk id="6" creationId="{0987153D-7741-6C61-6CF6-4507C4C0CD1A}"/>
          </ac:picMkLst>
        </pc:picChg>
      </pc:sldChg>
      <pc:sldChg chg="addSp modSp add mod modNotesTx">
        <pc:chgData name="Sydney Butler" userId="fb85c22f-76ee-48a9-928a-4d1455a82053" providerId="ADAL" clId="{D2D68095-F399-42C3-B9B8-E98019372BC5}" dt="2026-08-07T18:08:08.980" v="6912" actId="20577"/>
        <pc:sldMkLst>
          <pc:docMk/>
          <pc:sldMk cId="1225846405" sldId="269"/>
        </pc:sldMkLst>
        <pc:spChg chg="mod">
          <ac:chgData name="Sydney Butler" userId="fb85c22f-76ee-48a9-928a-4d1455a82053" providerId="ADAL" clId="{D2D68095-F399-42C3-B9B8-E98019372BC5}" dt="2026-08-03T15:57:02.858" v="6126" actId="1076"/>
          <ac:spMkLst>
            <pc:docMk/>
            <pc:sldMk cId="1225846405" sldId="269"/>
            <ac:spMk id="5" creationId="{4D1D216C-0562-5FE3-87B9-6D987596CD83}"/>
          </ac:spMkLst>
        </pc:spChg>
        <pc:spChg chg="add mod">
          <ac:chgData name="Sydney Butler" userId="fb85c22f-76ee-48a9-928a-4d1455a82053" providerId="ADAL" clId="{D2D68095-F399-42C3-B9B8-E98019372BC5}" dt="2026-08-07T18:08:08.980" v="6912" actId="20577"/>
          <ac:spMkLst>
            <pc:docMk/>
            <pc:sldMk cId="1225846405" sldId="269"/>
            <ac:spMk id="6" creationId="{DE08BC6E-E9D2-1E8A-B020-5185F78AC83B}"/>
          </ac:spMkLst>
        </pc:spChg>
        <pc:picChg chg="add mod">
          <ac:chgData name="Sydney Butler" userId="fb85c22f-76ee-48a9-928a-4d1455a82053" providerId="ADAL" clId="{D2D68095-F399-42C3-B9B8-E98019372BC5}" dt="2026-08-03T15:57:15.155" v="6130" actId="1076"/>
          <ac:picMkLst>
            <pc:docMk/>
            <pc:sldMk cId="1225846405" sldId="269"/>
            <ac:picMk id="8" creationId="{1A100D4E-80D7-5A5E-853A-E2A21C56614A}"/>
          </ac:picMkLst>
        </pc:picChg>
      </pc:sldChg>
      <pc:sldChg chg="addSp delSp modSp add mod modNotesTx">
        <pc:chgData name="Sydney Butler" userId="fb85c22f-76ee-48a9-928a-4d1455a82053" providerId="ADAL" clId="{D2D68095-F399-42C3-B9B8-E98019372BC5}" dt="2026-08-07T18:08:13.746" v="6913" actId="20577"/>
        <pc:sldMkLst>
          <pc:docMk/>
          <pc:sldMk cId="817291157" sldId="270"/>
        </pc:sldMkLst>
        <pc:spChg chg="mod">
          <ac:chgData name="Sydney Butler" userId="fb85c22f-76ee-48a9-928a-4d1455a82053" providerId="ADAL" clId="{D2D68095-F399-42C3-B9B8-E98019372BC5}" dt="2026-08-06T18:09:47.614" v="6709" actId="1076"/>
          <ac:spMkLst>
            <pc:docMk/>
            <pc:sldMk cId="817291157" sldId="270"/>
            <ac:spMk id="5" creationId="{44F918F4-6FFC-5688-470D-44F2E8637F7E}"/>
          </ac:spMkLst>
        </pc:spChg>
        <pc:spChg chg="del mod">
          <ac:chgData name="Sydney Butler" userId="fb85c22f-76ee-48a9-928a-4d1455a82053" providerId="ADAL" clId="{D2D68095-F399-42C3-B9B8-E98019372BC5}" dt="2026-08-06T18:09:15.279" v="6700" actId="478"/>
          <ac:spMkLst>
            <pc:docMk/>
            <pc:sldMk cId="817291157" sldId="270"/>
            <ac:spMk id="6" creationId="{0C26ED56-2B15-C2A7-2958-C312B25E75F0}"/>
          </ac:spMkLst>
        </pc:spChg>
        <pc:graphicFrameChg chg="add del mod modGraphic">
          <ac:chgData name="Sydney Butler" userId="fb85c22f-76ee-48a9-928a-4d1455a82053" providerId="ADAL" clId="{D2D68095-F399-42C3-B9B8-E98019372BC5}" dt="2026-08-06T18:59:07.669" v="6876" actId="20577"/>
          <ac:graphicFrameMkLst>
            <pc:docMk/>
            <pc:sldMk cId="817291157" sldId="270"/>
            <ac:graphicFrameMk id="7" creationId="{EF275FA3-9615-A62A-B437-3913FAA8254C}"/>
          </ac:graphicFrameMkLst>
        </pc:graphicFrameChg>
      </pc:sldChg>
      <pc:sldChg chg="addSp delSp modSp add mod modNotesTx">
        <pc:chgData name="Sydney Butler" userId="fb85c22f-76ee-48a9-928a-4d1455a82053" providerId="ADAL" clId="{D2D68095-F399-42C3-B9B8-E98019372BC5}" dt="2026-08-07T18:08:19.565" v="6914" actId="20577"/>
        <pc:sldMkLst>
          <pc:docMk/>
          <pc:sldMk cId="986956534" sldId="271"/>
        </pc:sldMkLst>
        <pc:spChg chg="mod">
          <ac:chgData name="Sydney Butler" userId="fb85c22f-76ee-48a9-928a-4d1455a82053" providerId="ADAL" clId="{D2D68095-F399-42C3-B9B8-E98019372BC5}" dt="2026-08-03T14:43:52.249" v="1484" actId="20577"/>
          <ac:spMkLst>
            <pc:docMk/>
            <pc:sldMk cId="986956534" sldId="271"/>
            <ac:spMk id="5" creationId="{BD358481-B71F-E762-A23B-1542415A99DE}"/>
          </ac:spMkLst>
        </pc:spChg>
        <pc:spChg chg="add del mod">
          <ac:chgData name="Sydney Butler" userId="fb85c22f-76ee-48a9-928a-4d1455a82053" providerId="ADAL" clId="{D2D68095-F399-42C3-B9B8-E98019372BC5}" dt="2026-08-06T18:07:42.445" v="6537" actId="26606"/>
          <ac:spMkLst>
            <pc:docMk/>
            <pc:sldMk cId="986956534" sldId="271"/>
            <ac:spMk id="6" creationId="{EF009C64-1800-D1AA-841B-70AFCD74DC12}"/>
          </ac:spMkLst>
        </pc:spChg>
        <pc:graphicFrameChg chg="add mod modGraphic">
          <ac:chgData name="Sydney Butler" userId="fb85c22f-76ee-48a9-928a-4d1455a82053" providerId="ADAL" clId="{D2D68095-F399-42C3-B9B8-E98019372BC5}" dt="2026-08-06T18:08:22.505" v="6546" actId="1076"/>
          <ac:graphicFrameMkLst>
            <pc:docMk/>
            <pc:sldMk cId="986956534" sldId="271"/>
            <ac:graphicFrameMk id="8" creationId="{0C92497D-1B81-464E-7277-73084EEDEF45}"/>
          </ac:graphicFrameMkLst>
        </pc:graphicFrameChg>
      </pc:sldChg>
      <pc:sldChg chg="addSp modSp add mod modNotesTx">
        <pc:chgData name="Sydney Butler" userId="fb85c22f-76ee-48a9-928a-4d1455a82053" providerId="ADAL" clId="{D2D68095-F399-42C3-B9B8-E98019372BC5}" dt="2026-08-07T18:10:26.995" v="6921" actId="13926"/>
        <pc:sldMkLst>
          <pc:docMk/>
          <pc:sldMk cId="1834985299" sldId="272"/>
        </pc:sldMkLst>
        <pc:spChg chg="add mod">
          <ac:chgData name="Sydney Butler" userId="fb85c22f-76ee-48a9-928a-4d1455a82053" providerId="ADAL" clId="{D2D68095-F399-42C3-B9B8-E98019372BC5}" dt="2026-08-07T18:10:26.995" v="6921" actId="13926"/>
          <ac:spMkLst>
            <pc:docMk/>
            <pc:sldMk cId="1834985299" sldId="272"/>
            <ac:spMk id="4" creationId="{D0B79F99-8C93-EA60-DAE0-7AED13F18AEA}"/>
          </ac:spMkLst>
        </pc:spChg>
        <pc:spChg chg="mod">
          <ac:chgData name="Sydney Butler" userId="fb85c22f-76ee-48a9-928a-4d1455a82053" providerId="ADAL" clId="{D2D68095-F399-42C3-B9B8-E98019372BC5}" dt="2026-08-03T14:45:16.229" v="1653" actId="20577"/>
          <ac:spMkLst>
            <pc:docMk/>
            <pc:sldMk cId="1834985299" sldId="272"/>
            <ac:spMk id="5" creationId="{CDEC68CE-4558-0867-DB10-8F43567E0FAE}"/>
          </ac:spMkLst>
        </pc:spChg>
      </pc:sldChg>
      <pc:sldChg chg="addSp delSp modSp add mod modNotesTx">
        <pc:chgData name="Sydney Butler" userId="fb85c22f-76ee-48a9-928a-4d1455a82053" providerId="ADAL" clId="{D2D68095-F399-42C3-B9B8-E98019372BC5}" dt="2026-08-07T18:09:11.465" v="6917" actId="20577"/>
        <pc:sldMkLst>
          <pc:docMk/>
          <pc:sldMk cId="1775457608" sldId="273"/>
        </pc:sldMkLst>
        <pc:spChg chg="mod">
          <ac:chgData name="Sydney Butler" userId="fb85c22f-76ee-48a9-928a-4d1455a82053" providerId="ADAL" clId="{D2D68095-F399-42C3-B9B8-E98019372BC5}" dt="2026-08-03T16:02:41.425" v="6178" actId="20577"/>
          <ac:spMkLst>
            <pc:docMk/>
            <pc:sldMk cId="1775457608" sldId="273"/>
            <ac:spMk id="5" creationId="{449B11B4-42CD-8856-011F-876316A0811B}"/>
          </ac:spMkLst>
        </pc:spChg>
        <pc:spChg chg="add mod">
          <ac:chgData name="Sydney Butler" userId="fb85c22f-76ee-48a9-928a-4d1455a82053" providerId="ADAL" clId="{D2D68095-F399-42C3-B9B8-E98019372BC5}" dt="2026-08-03T16:02:38.713" v="6174" actId="1076"/>
          <ac:spMkLst>
            <pc:docMk/>
            <pc:sldMk cId="1775457608" sldId="273"/>
            <ac:spMk id="6" creationId="{ED4339DD-5323-56CE-63A0-0B6C5D1C427F}"/>
          </ac:spMkLst>
        </pc:spChg>
        <pc:spChg chg="add mod">
          <ac:chgData name="Sydney Butler" userId="fb85c22f-76ee-48a9-928a-4d1455a82053" providerId="ADAL" clId="{D2D68095-F399-42C3-B9B8-E98019372BC5}" dt="2026-08-03T16:02:30.514" v="6173" actId="1076"/>
          <ac:spMkLst>
            <pc:docMk/>
            <pc:sldMk cId="1775457608" sldId="273"/>
            <ac:spMk id="10" creationId="{5FF49C87-B988-FDBA-0066-366F2109F989}"/>
          </ac:spMkLst>
        </pc:spChg>
        <pc:picChg chg="add mod">
          <ac:chgData name="Sydney Butler" userId="fb85c22f-76ee-48a9-928a-4d1455a82053" providerId="ADAL" clId="{D2D68095-F399-42C3-B9B8-E98019372BC5}" dt="2026-08-03T16:02:22.671" v="6172" actId="14100"/>
          <ac:picMkLst>
            <pc:docMk/>
            <pc:sldMk cId="1775457608" sldId="273"/>
            <ac:picMk id="9" creationId="{6B94C195-80E5-0A8B-39E0-8705A52E5026}"/>
          </ac:picMkLst>
        </pc:picChg>
      </pc:sldChg>
      <pc:sldChg chg="addSp delSp modSp add mod modNotesTx">
        <pc:chgData name="Sydney Butler" userId="fb85c22f-76ee-48a9-928a-4d1455a82053" providerId="ADAL" clId="{D2D68095-F399-42C3-B9B8-E98019372BC5}" dt="2026-08-07T18:13:29.833" v="6928" actId="1076"/>
        <pc:sldMkLst>
          <pc:docMk/>
          <pc:sldMk cId="1473148617" sldId="274"/>
        </pc:sldMkLst>
        <pc:spChg chg="add mod">
          <ac:chgData name="Sydney Butler" userId="fb85c22f-76ee-48a9-928a-4d1455a82053" providerId="ADAL" clId="{D2D68095-F399-42C3-B9B8-E98019372BC5}" dt="2026-08-07T18:13:26.381" v="6927" actId="1076"/>
          <ac:spMkLst>
            <pc:docMk/>
            <pc:sldMk cId="1473148617" sldId="274"/>
            <ac:spMk id="4" creationId="{2C17B286-1866-8181-4DAD-3A4EFE6B05FB}"/>
          </ac:spMkLst>
        </pc:spChg>
        <pc:spChg chg="mod">
          <ac:chgData name="Sydney Butler" userId="fb85c22f-76ee-48a9-928a-4d1455a82053" providerId="ADAL" clId="{D2D68095-F399-42C3-B9B8-E98019372BC5}" dt="2026-08-07T18:13:29.833" v="6928" actId="1076"/>
          <ac:spMkLst>
            <pc:docMk/>
            <pc:sldMk cId="1473148617" sldId="274"/>
            <ac:spMk id="5" creationId="{3BCA5DD3-6330-D92E-804D-76E5F86E0F03}"/>
          </ac:spMkLst>
        </pc:spChg>
      </pc:sldChg>
      <pc:sldChg chg="delSp modSp add mod modNotesTx">
        <pc:chgData name="Sydney Butler" userId="fb85c22f-76ee-48a9-928a-4d1455a82053" providerId="ADAL" clId="{D2D68095-F399-42C3-B9B8-E98019372BC5}" dt="2026-08-07T18:09:17.650" v="6918" actId="1076"/>
        <pc:sldMkLst>
          <pc:docMk/>
          <pc:sldMk cId="4245754406" sldId="275"/>
        </pc:sldMkLst>
        <pc:spChg chg="mod">
          <ac:chgData name="Sydney Butler" userId="fb85c22f-76ee-48a9-928a-4d1455a82053" providerId="ADAL" clId="{D2D68095-F399-42C3-B9B8-E98019372BC5}" dt="2026-08-07T18:09:17.650" v="6918" actId="1076"/>
          <ac:spMkLst>
            <pc:docMk/>
            <pc:sldMk cId="4245754406" sldId="275"/>
            <ac:spMk id="5" creationId="{3A557F6A-74C8-979E-D99A-6F78EF3724CF}"/>
          </ac:spMkLst>
        </pc:spChg>
      </pc:sldChg>
      <pc:sldChg chg="modSp mod">
        <pc:chgData name="Sydney Butler" userId="fb85c22f-76ee-48a9-928a-4d1455a82053" providerId="ADAL" clId="{D2D68095-F399-42C3-B9B8-E98019372BC5}" dt="2026-08-06T18:11:01.434" v="6717" actId="123"/>
        <pc:sldMkLst>
          <pc:docMk/>
          <pc:sldMk cId="1264184312" sldId="277"/>
        </pc:sldMkLst>
        <pc:spChg chg="mod">
          <ac:chgData name="Sydney Butler" userId="fb85c22f-76ee-48a9-928a-4d1455a82053" providerId="ADAL" clId="{D2D68095-F399-42C3-B9B8-E98019372BC5}" dt="2026-08-05T17:07:57.750" v="6261" actId="14100"/>
          <ac:spMkLst>
            <pc:docMk/>
            <pc:sldMk cId="1264184312" sldId="277"/>
            <ac:spMk id="2" creationId="{7E0538AE-589E-8877-6D2A-9370FF18CC95}"/>
          </ac:spMkLst>
        </pc:spChg>
        <pc:spChg chg="mod">
          <ac:chgData name="Sydney Butler" userId="fb85c22f-76ee-48a9-928a-4d1455a82053" providerId="ADAL" clId="{D2D68095-F399-42C3-B9B8-E98019372BC5}" dt="2026-08-06T18:11:01.434" v="6717" actId="123"/>
          <ac:spMkLst>
            <pc:docMk/>
            <pc:sldMk cId="1264184312" sldId="277"/>
            <ac:spMk id="4" creationId="{3EE28590-C5F5-68C7-B683-084F7EA0F394}"/>
          </ac:spMkLst>
        </pc:spChg>
      </pc:sldChg>
      <pc:sldChg chg="modSp mod">
        <pc:chgData name="Sydney Butler" userId="fb85c22f-76ee-48a9-928a-4d1455a82053" providerId="ADAL" clId="{D2D68095-F399-42C3-B9B8-E98019372BC5}" dt="2026-08-06T18:11:45.120" v="6724" actId="20577"/>
        <pc:sldMkLst>
          <pc:docMk/>
          <pc:sldMk cId="2296640400" sldId="278"/>
        </pc:sldMkLst>
        <pc:spChg chg="mod">
          <ac:chgData name="Sydney Butler" userId="fb85c22f-76ee-48a9-928a-4d1455a82053" providerId="ADAL" clId="{D2D68095-F399-42C3-B9B8-E98019372BC5}" dt="2026-08-06T18:11:45.120" v="6724" actId="20577"/>
          <ac:spMkLst>
            <pc:docMk/>
            <pc:sldMk cId="2296640400" sldId="278"/>
            <ac:spMk id="4" creationId="{C40A01BC-298B-E268-413F-6EC0EBEF9290}"/>
          </ac:spMkLst>
        </pc:spChg>
      </pc:sldChg>
      <pc:sldChg chg="modSp mod">
        <pc:chgData name="Sydney Butler" userId="fb85c22f-76ee-48a9-928a-4d1455a82053" providerId="ADAL" clId="{D2D68095-F399-42C3-B9B8-E98019372BC5}" dt="2026-08-06T18:12:11.917" v="6727" actId="1076"/>
        <pc:sldMkLst>
          <pc:docMk/>
          <pc:sldMk cId="3214689126" sldId="279"/>
        </pc:sldMkLst>
        <pc:spChg chg="mod">
          <ac:chgData name="Sydney Butler" userId="fb85c22f-76ee-48a9-928a-4d1455a82053" providerId="ADAL" clId="{D2D68095-F399-42C3-B9B8-E98019372BC5}" dt="2026-08-06T18:12:11.917" v="6727" actId="1076"/>
          <ac:spMkLst>
            <pc:docMk/>
            <pc:sldMk cId="3214689126" sldId="279"/>
            <ac:spMk id="2" creationId="{54C91E8E-C112-790C-DB4A-F44E7077BEE9}"/>
          </ac:spMkLst>
        </pc:spChg>
        <pc:spChg chg="mod">
          <ac:chgData name="Sydney Butler" userId="fb85c22f-76ee-48a9-928a-4d1455a82053" providerId="ADAL" clId="{D2D68095-F399-42C3-B9B8-E98019372BC5}" dt="2026-08-06T18:12:01.304" v="6725" actId="123"/>
          <ac:spMkLst>
            <pc:docMk/>
            <pc:sldMk cId="3214689126" sldId="279"/>
            <ac:spMk id="4" creationId="{24DF7EBA-D855-C43F-8A2D-DFBF37D689EB}"/>
          </ac:spMkLst>
        </pc:spChg>
      </pc:sldChg>
      <pc:sldChg chg="modSp mod">
        <pc:chgData name="Sydney Butler" userId="fb85c22f-76ee-48a9-928a-4d1455a82053" providerId="ADAL" clId="{D2D68095-F399-42C3-B9B8-E98019372BC5}" dt="2026-08-05T17:08:23.387" v="6262" actId="1076"/>
        <pc:sldMkLst>
          <pc:docMk/>
          <pc:sldMk cId="1548752561" sldId="281"/>
        </pc:sldMkLst>
        <pc:spChg chg="mod">
          <ac:chgData name="Sydney Butler" userId="fb85c22f-76ee-48a9-928a-4d1455a82053" providerId="ADAL" clId="{D2D68095-F399-42C3-B9B8-E98019372BC5}" dt="2026-08-05T17:08:23.387" v="6262" actId="1076"/>
          <ac:spMkLst>
            <pc:docMk/>
            <pc:sldMk cId="1548752561" sldId="281"/>
            <ac:spMk id="4" creationId="{443D4FE5-F88A-FF85-730C-66DDD56FE6BA}"/>
          </ac:spMkLst>
        </pc:spChg>
      </pc:sldChg>
      <pc:sldChg chg="new del">
        <pc:chgData name="Sydney Butler" userId="fb85c22f-76ee-48a9-928a-4d1455a82053" providerId="ADAL" clId="{D2D68095-F399-42C3-B9B8-E98019372BC5}" dt="2026-08-07T18:09:33.444" v="6920" actId="680"/>
        <pc:sldMkLst>
          <pc:docMk/>
          <pc:sldMk cId="266848691" sldId="282"/>
        </pc:sldMkLst>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74908F-E70D-4155-94A4-B15B426A3EC2}" type="doc">
      <dgm:prSet loTypeId="urn:microsoft.com/office/officeart/2005/8/layout/hierarchy1" loCatId="hierarchy" qsTypeId="urn:microsoft.com/office/officeart/2005/8/quickstyle/simple1" qsCatId="simple" csTypeId="urn:microsoft.com/office/officeart/2005/8/colors/accent2_5" csCatId="accent2"/>
      <dgm:spPr/>
      <dgm:t>
        <a:bodyPr/>
        <a:lstStyle/>
        <a:p>
          <a:endParaRPr lang="en-US"/>
        </a:p>
      </dgm:t>
    </dgm:pt>
    <dgm:pt modelId="{DAEF21F6-BE3F-454E-BC04-5E2146B9A0B7}">
      <dgm:prSet/>
      <dgm:spPr/>
      <dgm:t>
        <a:bodyPr/>
        <a:lstStyle/>
        <a:p>
          <a:r>
            <a:rPr lang="en-US"/>
            <a:t>Illegal Lock Outs / Utility Shut Offs </a:t>
          </a:r>
        </a:p>
      </dgm:t>
    </dgm:pt>
    <dgm:pt modelId="{6A85041C-EFCC-4BEA-8F22-2C9352261A94}" type="parTrans" cxnId="{D993EEEF-6E89-4A54-9F30-70727065477E}">
      <dgm:prSet/>
      <dgm:spPr/>
      <dgm:t>
        <a:bodyPr/>
        <a:lstStyle/>
        <a:p>
          <a:endParaRPr lang="en-US"/>
        </a:p>
      </dgm:t>
    </dgm:pt>
    <dgm:pt modelId="{CA2E8F57-C3C9-45C4-BADB-0FD639E08D98}" type="sibTrans" cxnId="{D993EEEF-6E89-4A54-9F30-70727065477E}">
      <dgm:prSet/>
      <dgm:spPr/>
      <dgm:t>
        <a:bodyPr/>
        <a:lstStyle/>
        <a:p>
          <a:endParaRPr lang="en-US"/>
        </a:p>
      </dgm:t>
    </dgm:pt>
    <dgm:pt modelId="{EFA7FF86-4A42-45C3-9FCA-0E7A1134DC0C}">
      <dgm:prSet/>
      <dgm:spPr/>
      <dgm:t>
        <a:bodyPr/>
        <a:lstStyle/>
        <a:p>
          <a:r>
            <a:rPr lang="en-US"/>
            <a:t>Violence Against Women's Act violations</a:t>
          </a:r>
        </a:p>
      </dgm:t>
    </dgm:pt>
    <dgm:pt modelId="{AE4F570B-322E-42AF-AD04-BA3D44559FA6}" type="parTrans" cxnId="{37331EC7-6F31-4203-BF7D-8A71306C176F}">
      <dgm:prSet/>
      <dgm:spPr/>
      <dgm:t>
        <a:bodyPr/>
        <a:lstStyle/>
        <a:p>
          <a:endParaRPr lang="en-US"/>
        </a:p>
      </dgm:t>
    </dgm:pt>
    <dgm:pt modelId="{F13C9852-63BE-4011-9699-7414C900DF0A}" type="sibTrans" cxnId="{37331EC7-6F31-4203-BF7D-8A71306C176F}">
      <dgm:prSet/>
      <dgm:spPr/>
      <dgm:t>
        <a:bodyPr/>
        <a:lstStyle/>
        <a:p>
          <a:endParaRPr lang="en-US"/>
        </a:p>
      </dgm:t>
    </dgm:pt>
    <dgm:pt modelId="{758AA221-7BEE-41F7-AA97-7E558F9F1241}">
      <dgm:prSet/>
      <dgm:spPr/>
      <dgm:t>
        <a:bodyPr/>
        <a:lstStyle/>
        <a:p>
          <a:r>
            <a:rPr lang="en-US"/>
            <a:t>Landlord’s Failure to Make Repairs   </a:t>
          </a:r>
        </a:p>
      </dgm:t>
    </dgm:pt>
    <dgm:pt modelId="{18959E99-0D99-4ACE-8E42-28EEDF31C255}" type="parTrans" cxnId="{6D064E23-0CD7-4D73-B892-C237E03B0ECF}">
      <dgm:prSet/>
      <dgm:spPr/>
      <dgm:t>
        <a:bodyPr/>
        <a:lstStyle/>
        <a:p>
          <a:endParaRPr lang="en-US"/>
        </a:p>
      </dgm:t>
    </dgm:pt>
    <dgm:pt modelId="{A0573BF3-D0BE-4C1C-80B1-DD46C79A8623}" type="sibTrans" cxnId="{6D064E23-0CD7-4D73-B892-C237E03B0ECF}">
      <dgm:prSet/>
      <dgm:spPr/>
      <dgm:t>
        <a:bodyPr/>
        <a:lstStyle/>
        <a:p>
          <a:endParaRPr lang="en-US"/>
        </a:p>
      </dgm:t>
    </dgm:pt>
    <dgm:pt modelId="{6FDA7ED6-F4CA-4B75-88A7-C6722AE5F0E1}" type="pres">
      <dgm:prSet presAssocID="{0C74908F-E70D-4155-94A4-B15B426A3EC2}" presName="hierChild1" presStyleCnt="0">
        <dgm:presLayoutVars>
          <dgm:chPref val="1"/>
          <dgm:dir/>
          <dgm:animOne val="branch"/>
          <dgm:animLvl val="lvl"/>
          <dgm:resizeHandles/>
        </dgm:presLayoutVars>
      </dgm:prSet>
      <dgm:spPr/>
    </dgm:pt>
    <dgm:pt modelId="{0CB65DF2-F616-4F08-BC91-578C2F60444C}" type="pres">
      <dgm:prSet presAssocID="{DAEF21F6-BE3F-454E-BC04-5E2146B9A0B7}" presName="hierRoot1" presStyleCnt="0"/>
      <dgm:spPr/>
    </dgm:pt>
    <dgm:pt modelId="{CEB59872-6DFE-4EDB-BAD5-7EFA93AE7331}" type="pres">
      <dgm:prSet presAssocID="{DAEF21F6-BE3F-454E-BC04-5E2146B9A0B7}" presName="composite" presStyleCnt="0"/>
      <dgm:spPr/>
    </dgm:pt>
    <dgm:pt modelId="{BB9B1BD6-FAE3-47DD-9FBB-EED50D35F90D}" type="pres">
      <dgm:prSet presAssocID="{DAEF21F6-BE3F-454E-BC04-5E2146B9A0B7}" presName="background" presStyleLbl="node0" presStyleIdx="0" presStyleCnt="3"/>
      <dgm:spPr/>
    </dgm:pt>
    <dgm:pt modelId="{B8DAA583-79FD-45C0-AD43-39BE88B5682F}" type="pres">
      <dgm:prSet presAssocID="{DAEF21F6-BE3F-454E-BC04-5E2146B9A0B7}" presName="text" presStyleLbl="fgAcc0" presStyleIdx="0" presStyleCnt="3">
        <dgm:presLayoutVars>
          <dgm:chPref val="3"/>
        </dgm:presLayoutVars>
      </dgm:prSet>
      <dgm:spPr/>
    </dgm:pt>
    <dgm:pt modelId="{1C199FAD-0BC1-4946-B9C1-6FA60EC744F2}" type="pres">
      <dgm:prSet presAssocID="{DAEF21F6-BE3F-454E-BC04-5E2146B9A0B7}" presName="hierChild2" presStyleCnt="0"/>
      <dgm:spPr/>
    </dgm:pt>
    <dgm:pt modelId="{68C912E6-5396-4F2A-8FAA-3A4C65F3733B}" type="pres">
      <dgm:prSet presAssocID="{EFA7FF86-4A42-45C3-9FCA-0E7A1134DC0C}" presName="hierRoot1" presStyleCnt="0"/>
      <dgm:spPr/>
    </dgm:pt>
    <dgm:pt modelId="{DA295242-2F34-4B04-9DBF-9354A1E9AC3C}" type="pres">
      <dgm:prSet presAssocID="{EFA7FF86-4A42-45C3-9FCA-0E7A1134DC0C}" presName="composite" presStyleCnt="0"/>
      <dgm:spPr/>
    </dgm:pt>
    <dgm:pt modelId="{24664588-9CEC-45BC-9333-FC3D8F644F24}" type="pres">
      <dgm:prSet presAssocID="{EFA7FF86-4A42-45C3-9FCA-0E7A1134DC0C}" presName="background" presStyleLbl="node0" presStyleIdx="1" presStyleCnt="3"/>
      <dgm:spPr/>
    </dgm:pt>
    <dgm:pt modelId="{34C621B2-E140-43EE-B3A4-B5B9ED2EA451}" type="pres">
      <dgm:prSet presAssocID="{EFA7FF86-4A42-45C3-9FCA-0E7A1134DC0C}" presName="text" presStyleLbl="fgAcc0" presStyleIdx="1" presStyleCnt="3">
        <dgm:presLayoutVars>
          <dgm:chPref val="3"/>
        </dgm:presLayoutVars>
      </dgm:prSet>
      <dgm:spPr/>
    </dgm:pt>
    <dgm:pt modelId="{78A6B910-3E2C-41B0-937F-BD845EA86728}" type="pres">
      <dgm:prSet presAssocID="{EFA7FF86-4A42-45C3-9FCA-0E7A1134DC0C}" presName="hierChild2" presStyleCnt="0"/>
      <dgm:spPr/>
    </dgm:pt>
    <dgm:pt modelId="{A536FB0E-7730-4B54-A91F-742E89AF837D}" type="pres">
      <dgm:prSet presAssocID="{758AA221-7BEE-41F7-AA97-7E558F9F1241}" presName="hierRoot1" presStyleCnt="0"/>
      <dgm:spPr/>
    </dgm:pt>
    <dgm:pt modelId="{5F0C4208-AEA5-4D57-9BE1-D45F10C1B375}" type="pres">
      <dgm:prSet presAssocID="{758AA221-7BEE-41F7-AA97-7E558F9F1241}" presName="composite" presStyleCnt="0"/>
      <dgm:spPr/>
    </dgm:pt>
    <dgm:pt modelId="{839D8A94-47D1-4FF9-BB32-11C7A069FCF4}" type="pres">
      <dgm:prSet presAssocID="{758AA221-7BEE-41F7-AA97-7E558F9F1241}" presName="background" presStyleLbl="node0" presStyleIdx="2" presStyleCnt="3"/>
      <dgm:spPr/>
    </dgm:pt>
    <dgm:pt modelId="{6E178359-011E-4FB1-8AF9-1B7C48C404B5}" type="pres">
      <dgm:prSet presAssocID="{758AA221-7BEE-41F7-AA97-7E558F9F1241}" presName="text" presStyleLbl="fgAcc0" presStyleIdx="2" presStyleCnt="3">
        <dgm:presLayoutVars>
          <dgm:chPref val="3"/>
        </dgm:presLayoutVars>
      </dgm:prSet>
      <dgm:spPr/>
    </dgm:pt>
    <dgm:pt modelId="{55DD3A4E-FF76-42C9-804A-95AAAEC31B3E}" type="pres">
      <dgm:prSet presAssocID="{758AA221-7BEE-41F7-AA97-7E558F9F1241}" presName="hierChild2" presStyleCnt="0"/>
      <dgm:spPr/>
    </dgm:pt>
  </dgm:ptLst>
  <dgm:cxnLst>
    <dgm:cxn modelId="{F1D01A19-891B-4A68-8651-0D1E076260A9}" type="presOf" srcId="{758AA221-7BEE-41F7-AA97-7E558F9F1241}" destId="{6E178359-011E-4FB1-8AF9-1B7C48C404B5}" srcOrd="0" destOrd="0" presId="urn:microsoft.com/office/officeart/2005/8/layout/hierarchy1"/>
    <dgm:cxn modelId="{6D064E23-0CD7-4D73-B892-C237E03B0ECF}" srcId="{0C74908F-E70D-4155-94A4-B15B426A3EC2}" destId="{758AA221-7BEE-41F7-AA97-7E558F9F1241}" srcOrd="2" destOrd="0" parTransId="{18959E99-0D99-4ACE-8E42-28EEDF31C255}" sibTransId="{A0573BF3-D0BE-4C1C-80B1-DD46C79A8623}"/>
    <dgm:cxn modelId="{A61F303B-92DB-49CA-9370-CCDC2F6ED8B4}" type="presOf" srcId="{EFA7FF86-4A42-45C3-9FCA-0E7A1134DC0C}" destId="{34C621B2-E140-43EE-B3A4-B5B9ED2EA451}" srcOrd="0" destOrd="0" presId="urn:microsoft.com/office/officeart/2005/8/layout/hierarchy1"/>
    <dgm:cxn modelId="{F231A077-F4F8-4501-8FFA-7C49EECD574C}" type="presOf" srcId="{DAEF21F6-BE3F-454E-BC04-5E2146B9A0B7}" destId="{B8DAA583-79FD-45C0-AD43-39BE88B5682F}" srcOrd="0" destOrd="0" presId="urn:microsoft.com/office/officeart/2005/8/layout/hierarchy1"/>
    <dgm:cxn modelId="{6480BE58-C2AA-4B97-815C-05A0CB1E70A1}" type="presOf" srcId="{0C74908F-E70D-4155-94A4-B15B426A3EC2}" destId="{6FDA7ED6-F4CA-4B75-88A7-C6722AE5F0E1}" srcOrd="0" destOrd="0" presId="urn:microsoft.com/office/officeart/2005/8/layout/hierarchy1"/>
    <dgm:cxn modelId="{37331EC7-6F31-4203-BF7D-8A71306C176F}" srcId="{0C74908F-E70D-4155-94A4-B15B426A3EC2}" destId="{EFA7FF86-4A42-45C3-9FCA-0E7A1134DC0C}" srcOrd="1" destOrd="0" parTransId="{AE4F570B-322E-42AF-AD04-BA3D44559FA6}" sibTransId="{F13C9852-63BE-4011-9699-7414C900DF0A}"/>
    <dgm:cxn modelId="{D993EEEF-6E89-4A54-9F30-70727065477E}" srcId="{0C74908F-E70D-4155-94A4-B15B426A3EC2}" destId="{DAEF21F6-BE3F-454E-BC04-5E2146B9A0B7}" srcOrd="0" destOrd="0" parTransId="{6A85041C-EFCC-4BEA-8F22-2C9352261A94}" sibTransId="{CA2E8F57-C3C9-45C4-BADB-0FD639E08D98}"/>
    <dgm:cxn modelId="{AA88C4A5-5945-49CE-BB68-121CF38B4E89}" type="presParOf" srcId="{6FDA7ED6-F4CA-4B75-88A7-C6722AE5F0E1}" destId="{0CB65DF2-F616-4F08-BC91-578C2F60444C}" srcOrd="0" destOrd="0" presId="urn:microsoft.com/office/officeart/2005/8/layout/hierarchy1"/>
    <dgm:cxn modelId="{7AFD80FA-508E-4223-A337-99CC60881DD4}" type="presParOf" srcId="{0CB65DF2-F616-4F08-BC91-578C2F60444C}" destId="{CEB59872-6DFE-4EDB-BAD5-7EFA93AE7331}" srcOrd="0" destOrd="0" presId="urn:microsoft.com/office/officeart/2005/8/layout/hierarchy1"/>
    <dgm:cxn modelId="{60396315-828B-4872-A0FF-0B2BC96613CF}" type="presParOf" srcId="{CEB59872-6DFE-4EDB-BAD5-7EFA93AE7331}" destId="{BB9B1BD6-FAE3-47DD-9FBB-EED50D35F90D}" srcOrd="0" destOrd="0" presId="urn:microsoft.com/office/officeart/2005/8/layout/hierarchy1"/>
    <dgm:cxn modelId="{311FE702-67F8-4B98-A4B0-FFCA66CFDE4B}" type="presParOf" srcId="{CEB59872-6DFE-4EDB-BAD5-7EFA93AE7331}" destId="{B8DAA583-79FD-45C0-AD43-39BE88B5682F}" srcOrd="1" destOrd="0" presId="urn:microsoft.com/office/officeart/2005/8/layout/hierarchy1"/>
    <dgm:cxn modelId="{FEA736B0-E02E-428F-AD30-9397C8B8B517}" type="presParOf" srcId="{0CB65DF2-F616-4F08-BC91-578C2F60444C}" destId="{1C199FAD-0BC1-4946-B9C1-6FA60EC744F2}" srcOrd="1" destOrd="0" presId="urn:microsoft.com/office/officeart/2005/8/layout/hierarchy1"/>
    <dgm:cxn modelId="{23F39A70-21A9-4757-8CA9-56F1553E0990}" type="presParOf" srcId="{6FDA7ED6-F4CA-4B75-88A7-C6722AE5F0E1}" destId="{68C912E6-5396-4F2A-8FAA-3A4C65F3733B}" srcOrd="1" destOrd="0" presId="urn:microsoft.com/office/officeart/2005/8/layout/hierarchy1"/>
    <dgm:cxn modelId="{6E4056AB-397A-406B-8B79-D1F23BFACF3C}" type="presParOf" srcId="{68C912E6-5396-4F2A-8FAA-3A4C65F3733B}" destId="{DA295242-2F34-4B04-9DBF-9354A1E9AC3C}" srcOrd="0" destOrd="0" presId="urn:microsoft.com/office/officeart/2005/8/layout/hierarchy1"/>
    <dgm:cxn modelId="{8B67760D-E4A2-45B0-93B5-BA6BC5C8E38C}" type="presParOf" srcId="{DA295242-2F34-4B04-9DBF-9354A1E9AC3C}" destId="{24664588-9CEC-45BC-9333-FC3D8F644F24}" srcOrd="0" destOrd="0" presId="urn:microsoft.com/office/officeart/2005/8/layout/hierarchy1"/>
    <dgm:cxn modelId="{C7CF280A-AE6E-454B-B86D-F889D788A080}" type="presParOf" srcId="{DA295242-2F34-4B04-9DBF-9354A1E9AC3C}" destId="{34C621B2-E140-43EE-B3A4-B5B9ED2EA451}" srcOrd="1" destOrd="0" presId="urn:microsoft.com/office/officeart/2005/8/layout/hierarchy1"/>
    <dgm:cxn modelId="{A149ED3C-66E9-46EA-A9FA-7198F5B21474}" type="presParOf" srcId="{68C912E6-5396-4F2A-8FAA-3A4C65F3733B}" destId="{78A6B910-3E2C-41B0-937F-BD845EA86728}" srcOrd="1" destOrd="0" presId="urn:microsoft.com/office/officeart/2005/8/layout/hierarchy1"/>
    <dgm:cxn modelId="{80A011A8-62B9-45CC-A9F2-2D4405B59AC7}" type="presParOf" srcId="{6FDA7ED6-F4CA-4B75-88A7-C6722AE5F0E1}" destId="{A536FB0E-7730-4B54-A91F-742E89AF837D}" srcOrd="2" destOrd="0" presId="urn:microsoft.com/office/officeart/2005/8/layout/hierarchy1"/>
    <dgm:cxn modelId="{50CD0E5A-EBEB-4D2F-AA00-076CA9167B36}" type="presParOf" srcId="{A536FB0E-7730-4B54-A91F-742E89AF837D}" destId="{5F0C4208-AEA5-4D57-9BE1-D45F10C1B375}" srcOrd="0" destOrd="0" presId="urn:microsoft.com/office/officeart/2005/8/layout/hierarchy1"/>
    <dgm:cxn modelId="{3C4BD26A-92A1-45BE-8DA4-96E29C9B0D3E}" type="presParOf" srcId="{5F0C4208-AEA5-4D57-9BE1-D45F10C1B375}" destId="{839D8A94-47D1-4FF9-BB32-11C7A069FCF4}" srcOrd="0" destOrd="0" presId="urn:microsoft.com/office/officeart/2005/8/layout/hierarchy1"/>
    <dgm:cxn modelId="{390CF765-C58F-4A04-A460-FE1413E315B3}" type="presParOf" srcId="{5F0C4208-AEA5-4D57-9BE1-D45F10C1B375}" destId="{6E178359-011E-4FB1-8AF9-1B7C48C404B5}" srcOrd="1" destOrd="0" presId="urn:microsoft.com/office/officeart/2005/8/layout/hierarchy1"/>
    <dgm:cxn modelId="{4630B13A-626D-4883-9E32-CF4DCA189C4C}" type="presParOf" srcId="{A536FB0E-7730-4B54-A91F-742E89AF837D}" destId="{55DD3A4E-FF76-42C9-804A-95AAAEC31B3E}"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1CA9CF-EC15-490E-9CE9-55BB72AD6763}" type="doc">
      <dgm:prSet loTypeId="urn:microsoft.com/office/officeart/2018/2/layout/IconLabelList" loCatId="icon" qsTypeId="urn:microsoft.com/office/officeart/2005/8/quickstyle/simple1" qsCatId="simple" csTypeId="urn:microsoft.com/office/officeart/2005/8/colors/accent2_5" csCatId="accent2" phldr="1"/>
      <dgm:spPr/>
      <dgm:t>
        <a:bodyPr/>
        <a:lstStyle/>
        <a:p>
          <a:endParaRPr lang="en-US"/>
        </a:p>
      </dgm:t>
    </dgm:pt>
    <dgm:pt modelId="{8C358E8F-D4F4-4E65-B952-3106CF255412}">
      <dgm:prSet custT="1"/>
      <dgm:spPr/>
      <dgm:t>
        <a:bodyPr/>
        <a:lstStyle/>
        <a:p>
          <a:pPr>
            <a:lnSpc>
              <a:spcPct val="100000"/>
            </a:lnSpc>
          </a:pPr>
          <a:r>
            <a:rPr lang="en-US" sz="2400"/>
            <a:t>Actual Damages</a:t>
          </a:r>
        </a:p>
      </dgm:t>
    </dgm:pt>
    <dgm:pt modelId="{41AF76E7-3F70-41B9-9C3F-3FEED3534CD4}" type="parTrans" cxnId="{58FBB92B-F820-4768-8BDC-25A20E18581C}">
      <dgm:prSet/>
      <dgm:spPr/>
      <dgm:t>
        <a:bodyPr/>
        <a:lstStyle/>
        <a:p>
          <a:endParaRPr lang="en-US" sz="2400"/>
        </a:p>
      </dgm:t>
    </dgm:pt>
    <dgm:pt modelId="{BC63966E-771D-4FDF-8316-B4B66F5B7FA2}" type="sibTrans" cxnId="{58FBB92B-F820-4768-8BDC-25A20E18581C}">
      <dgm:prSet/>
      <dgm:spPr/>
      <dgm:t>
        <a:bodyPr/>
        <a:lstStyle/>
        <a:p>
          <a:endParaRPr lang="en-US" sz="2400"/>
        </a:p>
      </dgm:t>
    </dgm:pt>
    <dgm:pt modelId="{08B1FFF5-C3D9-4686-8A1F-BBEB55E0E2F9}">
      <dgm:prSet custT="1"/>
      <dgm:spPr/>
      <dgm:t>
        <a:bodyPr/>
        <a:lstStyle/>
        <a:p>
          <a:pPr>
            <a:lnSpc>
              <a:spcPct val="100000"/>
            </a:lnSpc>
          </a:pPr>
          <a:r>
            <a:rPr lang="en-US" sz="2400"/>
            <a:t>Area of Law </a:t>
          </a:r>
        </a:p>
      </dgm:t>
    </dgm:pt>
    <dgm:pt modelId="{A139E19B-4CFA-4B67-943D-83AC4A66767C}" type="parTrans" cxnId="{2185C39C-77F8-4C61-AE04-0AB77F0D9705}">
      <dgm:prSet/>
      <dgm:spPr/>
      <dgm:t>
        <a:bodyPr/>
        <a:lstStyle/>
        <a:p>
          <a:endParaRPr lang="en-US" sz="2400"/>
        </a:p>
      </dgm:t>
    </dgm:pt>
    <dgm:pt modelId="{98AE4608-7106-4746-AA57-D019E07EFC5E}" type="sibTrans" cxnId="{2185C39C-77F8-4C61-AE04-0AB77F0D9705}">
      <dgm:prSet/>
      <dgm:spPr/>
      <dgm:t>
        <a:bodyPr/>
        <a:lstStyle/>
        <a:p>
          <a:endParaRPr lang="en-US" sz="2400"/>
        </a:p>
      </dgm:t>
    </dgm:pt>
    <dgm:pt modelId="{CFFE9C6B-EEE8-43FD-9043-14E13E9DF7CE}">
      <dgm:prSet custT="1"/>
      <dgm:spPr/>
      <dgm:t>
        <a:bodyPr/>
        <a:lstStyle/>
        <a:p>
          <a:pPr>
            <a:lnSpc>
              <a:spcPct val="100000"/>
            </a:lnSpc>
          </a:pPr>
          <a:r>
            <a:rPr lang="en-US" sz="2400"/>
            <a:t>Client Reliability</a:t>
          </a:r>
        </a:p>
      </dgm:t>
    </dgm:pt>
    <dgm:pt modelId="{3925E767-DCDF-4067-A542-EA1B7F385509}" type="parTrans" cxnId="{ED3F91DE-D6F2-4660-A379-1F188180180B}">
      <dgm:prSet/>
      <dgm:spPr/>
      <dgm:t>
        <a:bodyPr/>
        <a:lstStyle/>
        <a:p>
          <a:endParaRPr lang="en-US" sz="2400"/>
        </a:p>
      </dgm:t>
    </dgm:pt>
    <dgm:pt modelId="{40B20760-76B8-446D-B158-8DA015ADA648}" type="sibTrans" cxnId="{ED3F91DE-D6F2-4660-A379-1F188180180B}">
      <dgm:prSet/>
      <dgm:spPr/>
      <dgm:t>
        <a:bodyPr/>
        <a:lstStyle/>
        <a:p>
          <a:endParaRPr lang="en-US" sz="2400"/>
        </a:p>
      </dgm:t>
    </dgm:pt>
    <dgm:pt modelId="{FFE021A5-93EB-4785-98D6-832AA469275A}" type="pres">
      <dgm:prSet presAssocID="{921CA9CF-EC15-490E-9CE9-55BB72AD6763}" presName="root" presStyleCnt="0">
        <dgm:presLayoutVars>
          <dgm:dir/>
          <dgm:resizeHandles val="exact"/>
        </dgm:presLayoutVars>
      </dgm:prSet>
      <dgm:spPr/>
    </dgm:pt>
    <dgm:pt modelId="{BE2A170A-7CEA-4F2B-9939-E838276B5DF6}" type="pres">
      <dgm:prSet presAssocID="{8C358E8F-D4F4-4E65-B952-3106CF255412}" presName="compNode" presStyleCnt="0"/>
      <dgm:spPr/>
    </dgm:pt>
    <dgm:pt modelId="{0CF8150C-3096-41DA-A751-14C8B3B0E480}" type="pres">
      <dgm:prSet presAssocID="{8C358E8F-D4F4-4E65-B952-3106CF255412}"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Money"/>
        </a:ext>
      </dgm:extLst>
    </dgm:pt>
    <dgm:pt modelId="{A3726D09-026C-4D92-B6F4-DB86175A4820}" type="pres">
      <dgm:prSet presAssocID="{8C358E8F-D4F4-4E65-B952-3106CF255412}" presName="spaceRect" presStyleCnt="0"/>
      <dgm:spPr/>
    </dgm:pt>
    <dgm:pt modelId="{675D8A35-35B2-43C3-B618-F13C8697C3D4}" type="pres">
      <dgm:prSet presAssocID="{8C358E8F-D4F4-4E65-B952-3106CF255412}" presName="textRect" presStyleLbl="revTx" presStyleIdx="0" presStyleCnt="3">
        <dgm:presLayoutVars>
          <dgm:chMax val="1"/>
          <dgm:chPref val="1"/>
        </dgm:presLayoutVars>
      </dgm:prSet>
      <dgm:spPr/>
    </dgm:pt>
    <dgm:pt modelId="{853D5EF1-505F-4EBA-9EAE-4D86BF493C91}" type="pres">
      <dgm:prSet presAssocID="{BC63966E-771D-4FDF-8316-B4B66F5B7FA2}" presName="sibTrans" presStyleCnt="0"/>
      <dgm:spPr/>
    </dgm:pt>
    <dgm:pt modelId="{6BF45D2D-B98D-4E73-8FD0-4E44F503DCE8}" type="pres">
      <dgm:prSet presAssocID="{08B1FFF5-C3D9-4686-8A1F-BBEB55E0E2F9}" presName="compNode" presStyleCnt="0"/>
      <dgm:spPr/>
    </dgm:pt>
    <dgm:pt modelId="{7C82A05F-02E4-43CE-A512-A4F9BF4DD2B5}" type="pres">
      <dgm:prSet presAssocID="{08B1FFF5-C3D9-4686-8A1F-BBEB55E0E2F9}"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cales of Justice"/>
        </a:ext>
      </dgm:extLst>
    </dgm:pt>
    <dgm:pt modelId="{46C74E9E-EED6-4B0B-AACA-3868E00B66CE}" type="pres">
      <dgm:prSet presAssocID="{08B1FFF5-C3D9-4686-8A1F-BBEB55E0E2F9}" presName="spaceRect" presStyleCnt="0"/>
      <dgm:spPr/>
    </dgm:pt>
    <dgm:pt modelId="{CD88C850-3F5F-4C89-8C91-E995D7387961}" type="pres">
      <dgm:prSet presAssocID="{08B1FFF5-C3D9-4686-8A1F-BBEB55E0E2F9}" presName="textRect" presStyleLbl="revTx" presStyleIdx="1" presStyleCnt="3">
        <dgm:presLayoutVars>
          <dgm:chMax val="1"/>
          <dgm:chPref val="1"/>
        </dgm:presLayoutVars>
      </dgm:prSet>
      <dgm:spPr/>
    </dgm:pt>
    <dgm:pt modelId="{AC2143EB-9A7D-4F5C-A61D-590C5FD56D5D}" type="pres">
      <dgm:prSet presAssocID="{98AE4608-7106-4746-AA57-D019E07EFC5E}" presName="sibTrans" presStyleCnt="0"/>
      <dgm:spPr/>
    </dgm:pt>
    <dgm:pt modelId="{B5BCFBDB-BB9D-431A-8DF9-D28081D225E5}" type="pres">
      <dgm:prSet presAssocID="{CFFE9C6B-EEE8-43FD-9043-14E13E9DF7CE}" presName="compNode" presStyleCnt="0"/>
      <dgm:spPr/>
    </dgm:pt>
    <dgm:pt modelId="{36EB9AB2-5A8C-4698-9CC1-5BFE604BD3C0}" type="pres">
      <dgm:prSet presAssocID="{CFFE9C6B-EEE8-43FD-9043-14E13E9DF7CE}"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andshake"/>
        </a:ext>
      </dgm:extLst>
    </dgm:pt>
    <dgm:pt modelId="{8F0A12BC-BF3C-4ADC-8DE0-261B074CA275}" type="pres">
      <dgm:prSet presAssocID="{CFFE9C6B-EEE8-43FD-9043-14E13E9DF7CE}" presName="spaceRect" presStyleCnt="0"/>
      <dgm:spPr/>
    </dgm:pt>
    <dgm:pt modelId="{6C0B88EE-EF41-40FA-8458-6DDFE18FCA3B}" type="pres">
      <dgm:prSet presAssocID="{CFFE9C6B-EEE8-43FD-9043-14E13E9DF7CE}" presName="textRect" presStyleLbl="revTx" presStyleIdx="2" presStyleCnt="3">
        <dgm:presLayoutVars>
          <dgm:chMax val="1"/>
          <dgm:chPref val="1"/>
        </dgm:presLayoutVars>
      </dgm:prSet>
      <dgm:spPr/>
    </dgm:pt>
  </dgm:ptLst>
  <dgm:cxnLst>
    <dgm:cxn modelId="{58FBB92B-F820-4768-8BDC-25A20E18581C}" srcId="{921CA9CF-EC15-490E-9CE9-55BB72AD6763}" destId="{8C358E8F-D4F4-4E65-B952-3106CF255412}" srcOrd="0" destOrd="0" parTransId="{41AF76E7-3F70-41B9-9C3F-3FEED3534CD4}" sibTransId="{BC63966E-771D-4FDF-8316-B4B66F5B7FA2}"/>
    <dgm:cxn modelId="{E35C8930-F08D-40BF-854E-7B340D53F422}" type="presOf" srcId="{CFFE9C6B-EEE8-43FD-9043-14E13E9DF7CE}" destId="{6C0B88EE-EF41-40FA-8458-6DDFE18FCA3B}" srcOrd="0" destOrd="0" presId="urn:microsoft.com/office/officeart/2018/2/layout/IconLabelList"/>
    <dgm:cxn modelId="{746B7B45-17C5-4369-8F08-6A82FC5E6C1F}" type="presOf" srcId="{8C358E8F-D4F4-4E65-B952-3106CF255412}" destId="{675D8A35-35B2-43C3-B618-F13C8697C3D4}" srcOrd="0" destOrd="0" presId="urn:microsoft.com/office/officeart/2018/2/layout/IconLabelList"/>
    <dgm:cxn modelId="{2185C39C-77F8-4C61-AE04-0AB77F0D9705}" srcId="{921CA9CF-EC15-490E-9CE9-55BB72AD6763}" destId="{08B1FFF5-C3D9-4686-8A1F-BBEB55E0E2F9}" srcOrd="1" destOrd="0" parTransId="{A139E19B-4CFA-4B67-943D-83AC4A66767C}" sibTransId="{98AE4608-7106-4746-AA57-D019E07EFC5E}"/>
    <dgm:cxn modelId="{A89117D3-1CA9-4633-8493-75B0ED9D9738}" type="presOf" srcId="{08B1FFF5-C3D9-4686-8A1F-BBEB55E0E2F9}" destId="{CD88C850-3F5F-4C89-8C91-E995D7387961}" srcOrd="0" destOrd="0" presId="urn:microsoft.com/office/officeart/2018/2/layout/IconLabelList"/>
    <dgm:cxn modelId="{B88D81DA-7A3E-4FCB-8706-A3007A8C81D6}" type="presOf" srcId="{921CA9CF-EC15-490E-9CE9-55BB72AD6763}" destId="{FFE021A5-93EB-4785-98D6-832AA469275A}" srcOrd="0" destOrd="0" presId="urn:microsoft.com/office/officeart/2018/2/layout/IconLabelList"/>
    <dgm:cxn modelId="{ED3F91DE-D6F2-4660-A379-1F188180180B}" srcId="{921CA9CF-EC15-490E-9CE9-55BB72AD6763}" destId="{CFFE9C6B-EEE8-43FD-9043-14E13E9DF7CE}" srcOrd="2" destOrd="0" parTransId="{3925E767-DCDF-4067-A542-EA1B7F385509}" sibTransId="{40B20760-76B8-446D-B158-8DA015ADA648}"/>
    <dgm:cxn modelId="{E183602A-0169-4BCF-A3DD-53B0C7D4E8C2}" type="presParOf" srcId="{FFE021A5-93EB-4785-98D6-832AA469275A}" destId="{BE2A170A-7CEA-4F2B-9939-E838276B5DF6}" srcOrd="0" destOrd="0" presId="urn:microsoft.com/office/officeart/2018/2/layout/IconLabelList"/>
    <dgm:cxn modelId="{4276400F-48BE-4779-9BA6-1D3CFF342D3C}" type="presParOf" srcId="{BE2A170A-7CEA-4F2B-9939-E838276B5DF6}" destId="{0CF8150C-3096-41DA-A751-14C8B3B0E480}" srcOrd="0" destOrd="0" presId="urn:microsoft.com/office/officeart/2018/2/layout/IconLabelList"/>
    <dgm:cxn modelId="{C5074B35-E944-424B-A85E-EDD4D0C03DD1}" type="presParOf" srcId="{BE2A170A-7CEA-4F2B-9939-E838276B5DF6}" destId="{A3726D09-026C-4D92-B6F4-DB86175A4820}" srcOrd="1" destOrd="0" presId="urn:microsoft.com/office/officeart/2018/2/layout/IconLabelList"/>
    <dgm:cxn modelId="{CE5AA682-8642-4974-871F-9B24679E192D}" type="presParOf" srcId="{BE2A170A-7CEA-4F2B-9939-E838276B5DF6}" destId="{675D8A35-35B2-43C3-B618-F13C8697C3D4}" srcOrd="2" destOrd="0" presId="urn:microsoft.com/office/officeart/2018/2/layout/IconLabelList"/>
    <dgm:cxn modelId="{5A55FCE8-16F8-45B8-A4BA-781861D2C1D9}" type="presParOf" srcId="{FFE021A5-93EB-4785-98D6-832AA469275A}" destId="{853D5EF1-505F-4EBA-9EAE-4D86BF493C91}" srcOrd="1" destOrd="0" presId="urn:microsoft.com/office/officeart/2018/2/layout/IconLabelList"/>
    <dgm:cxn modelId="{B18A787F-48A0-432E-8E48-9430B5130944}" type="presParOf" srcId="{FFE021A5-93EB-4785-98D6-832AA469275A}" destId="{6BF45D2D-B98D-4E73-8FD0-4E44F503DCE8}" srcOrd="2" destOrd="0" presId="urn:microsoft.com/office/officeart/2018/2/layout/IconLabelList"/>
    <dgm:cxn modelId="{12171A54-03FD-4DED-B6FA-E9E88434F4F1}" type="presParOf" srcId="{6BF45D2D-B98D-4E73-8FD0-4E44F503DCE8}" destId="{7C82A05F-02E4-43CE-A512-A4F9BF4DD2B5}" srcOrd="0" destOrd="0" presId="urn:microsoft.com/office/officeart/2018/2/layout/IconLabelList"/>
    <dgm:cxn modelId="{9EADEBA7-34E7-4B3C-BD93-4006D3DADCC1}" type="presParOf" srcId="{6BF45D2D-B98D-4E73-8FD0-4E44F503DCE8}" destId="{46C74E9E-EED6-4B0B-AACA-3868E00B66CE}" srcOrd="1" destOrd="0" presId="urn:microsoft.com/office/officeart/2018/2/layout/IconLabelList"/>
    <dgm:cxn modelId="{F416BCCD-475B-474A-AA43-6C02A2CF7218}" type="presParOf" srcId="{6BF45D2D-B98D-4E73-8FD0-4E44F503DCE8}" destId="{CD88C850-3F5F-4C89-8C91-E995D7387961}" srcOrd="2" destOrd="0" presId="urn:microsoft.com/office/officeart/2018/2/layout/IconLabelList"/>
    <dgm:cxn modelId="{1F8CE8F5-1F0F-47BC-A8AC-CBEFA2B79CD2}" type="presParOf" srcId="{FFE021A5-93EB-4785-98D6-832AA469275A}" destId="{AC2143EB-9A7D-4F5C-A61D-590C5FD56D5D}" srcOrd="3" destOrd="0" presId="urn:microsoft.com/office/officeart/2018/2/layout/IconLabelList"/>
    <dgm:cxn modelId="{E22AC63C-430D-4E14-A4CD-5ACEDE5414D4}" type="presParOf" srcId="{FFE021A5-93EB-4785-98D6-832AA469275A}" destId="{B5BCFBDB-BB9D-431A-8DF9-D28081D225E5}" srcOrd="4" destOrd="0" presId="urn:microsoft.com/office/officeart/2018/2/layout/IconLabelList"/>
    <dgm:cxn modelId="{2EFFF443-B599-48E6-9B46-BEA6EBE4FB33}" type="presParOf" srcId="{B5BCFBDB-BB9D-431A-8DF9-D28081D225E5}" destId="{36EB9AB2-5A8C-4698-9CC1-5BFE604BD3C0}" srcOrd="0" destOrd="0" presId="urn:microsoft.com/office/officeart/2018/2/layout/IconLabelList"/>
    <dgm:cxn modelId="{F96A59F5-7AE6-44E7-8E28-4FA28C3852F7}" type="presParOf" srcId="{B5BCFBDB-BB9D-431A-8DF9-D28081D225E5}" destId="{8F0A12BC-BF3C-4ADC-8DE0-261B074CA275}" srcOrd="1" destOrd="0" presId="urn:microsoft.com/office/officeart/2018/2/layout/IconLabelList"/>
    <dgm:cxn modelId="{CCAD2510-4378-46CA-8D81-636AEFB05D39}" type="presParOf" srcId="{B5BCFBDB-BB9D-431A-8DF9-D28081D225E5}" destId="{6C0B88EE-EF41-40FA-8458-6DDFE18FCA3B}"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BC5A09-EE9E-4EF4-B728-E98375D01F96}" type="doc">
      <dgm:prSet loTypeId="urn:microsoft.com/office/officeart/2005/8/layout/hierarchy1" loCatId="hierarchy" qsTypeId="urn:microsoft.com/office/officeart/2005/8/quickstyle/simple3" qsCatId="simple" csTypeId="urn:microsoft.com/office/officeart/2005/8/colors/accent2_5" csCatId="accent2" phldr="1"/>
      <dgm:spPr/>
      <dgm:t>
        <a:bodyPr/>
        <a:lstStyle/>
        <a:p>
          <a:endParaRPr lang="en-US"/>
        </a:p>
      </dgm:t>
    </dgm:pt>
    <dgm:pt modelId="{83BAD065-88D3-4642-B9F4-7ECB4922CB29}">
      <dgm:prSet/>
      <dgm:spPr/>
      <dgm:t>
        <a:bodyPr/>
        <a:lstStyle/>
        <a:p>
          <a:r>
            <a:rPr lang="en-US" dirty="0"/>
            <a:t>Misapplication of Law</a:t>
          </a:r>
        </a:p>
      </dgm:t>
    </dgm:pt>
    <dgm:pt modelId="{1F8EAA63-CB7D-4ABB-ABB8-8A8CF62D8851}" type="parTrans" cxnId="{10B1480F-400D-4663-87B4-F66FA52F5701}">
      <dgm:prSet/>
      <dgm:spPr/>
      <dgm:t>
        <a:bodyPr/>
        <a:lstStyle/>
        <a:p>
          <a:endParaRPr lang="en-US"/>
        </a:p>
      </dgm:t>
    </dgm:pt>
    <dgm:pt modelId="{3125CEBC-C42C-46ED-B688-C75C17E64143}" type="sibTrans" cxnId="{10B1480F-400D-4663-87B4-F66FA52F5701}">
      <dgm:prSet/>
      <dgm:spPr/>
      <dgm:t>
        <a:bodyPr/>
        <a:lstStyle/>
        <a:p>
          <a:endParaRPr lang="en-US"/>
        </a:p>
      </dgm:t>
    </dgm:pt>
    <dgm:pt modelId="{A95092FA-2040-460D-8BD5-838F1B09FAEA}">
      <dgm:prSet/>
      <dgm:spPr/>
      <dgm:t>
        <a:bodyPr/>
        <a:lstStyle/>
        <a:p>
          <a:r>
            <a:rPr lang="en-US" dirty="0"/>
            <a:t>Need discovery or Rules of Civil Procedures</a:t>
          </a:r>
        </a:p>
      </dgm:t>
    </dgm:pt>
    <dgm:pt modelId="{F1CE0FF1-4B28-4F76-9CEC-6630F89BC0C6}" type="parTrans" cxnId="{938CAC9B-7BF0-4EE1-863D-DCDE03109130}">
      <dgm:prSet/>
      <dgm:spPr/>
      <dgm:t>
        <a:bodyPr/>
        <a:lstStyle/>
        <a:p>
          <a:endParaRPr lang="en-US"/>
        </a:p>
      </dgm:t>
    </dgm:pt>
    <dgm:pt modelId="{98250B9E-332D-43B0-9488-B6EE76C18198}" type="sibTrans" cxnId="{938CAC9B-7BF0-4EE1-863D-DCDE03109130}">
      <dgm:prSet/>
      <dgm:spPr/>
      <dgm:t>
        <a:bodyPr/>
        <a:lstStyle/>
        <a:p>
          <a:endParaRPr lang="en-US"/>
        </a:p>
      </dgm:t>
    </dgm:pt>
    <dgm:pt modelId="{45578187-2AB4-4D5C-B44B-9A3BEF466DC5}">
      <dgm:prSet/>
      <dgm:spPr/>
      <dgm:t>
        <a:bodyPr/>
        <a:lstStyle/>
        <a:p>
          <a:r>
            <a:rPr lang="en-US" dirty="0"/>
            <a:t>Challenge current laws</a:t>
          </a:r>
        </a:p>
      </dgm:t>
    </dgm:pt>
    <dgm:pt modelId="{ACAC7F8A-D6BF-48C0-9F81-C977A1BE52DC}" type="parTrans" cxnId="{F44429C5-8CBB-40F4-98AA-D865CDA7CFE1}">
      <dgm:prSet/>
      <dgm:spPr/>
      <dgm:t>
        <a:bodyPr/>
        <a:lstStyle/>
        <a:p>
          <a:endParaRPr lang="en-US"/>
        </a:p>
      </dgm:t>
    </dgm:pt>
    <dgm:pt modelId="{45443347-4E3F-4871-845D-3C1CD299D553}" type="sibTrans" cxnId="{F44429C5-8CBB-40F4-98AA-D865CDA7CFE1}">
      <dgm:prSet/>
      <dgm:spPr/>
      <dgm:t>
        <a:bodyPr/>
        <a:lstStyle/>
        <a:p>
          <a:endParaRPr lang="en-US"/>
        </a:p>
      </dgm:t>
    </dgm:pt>
    <dgm:pt modelId="{B97B6D3E-EDD2-4D77-9E60-F3C538D66524}" type="pres">
      <dgm:prSet presAssocID="{62BC5A09-EE9E-4EF4-B728-E98375D01F96}" presName="hierChild1" presStyleCnt="0">
        <dgm:presLayoutVars>
          <dgm:chPref val="1"/>
          <dgm:dir/>
          <dgm:animOne val="branch"/>
          <dgm:animLvl val="lvl"/>
          <dgm:resizeHandles/>
        </dgm:presLayoutVars>
      </dgm:prSet>
      <dgm:spPr/>
    </dgm:pt>
    <dgm:pt modelId="{CE758D73-CCF7-45EC-B9A9-304888BA882B}" type="pres">
      <dgm:prSet presAssocID="{83BAD065-88D3-4642-B9F4-7ECB4922CB29}" presName="hierRoot1" presStyleCnt="0"/>
      <dgm:spPr/>
    </dgm:pt>
    <dgm:pt modelId="{751946EB-1874-429E-90B1-5ED33A881BD3}" type="pres">
      <dgm:prSet presAssocID="{83BAD065-88D3-4642-B9F4-7ECB4922CB29}" presName="composite" presStyleCnt="0"/>
      <dgm:spPr/>
    </dgm:pt>
    <dgm:pt modelId="{163F0400-F1BE-4E8A-B724-40E2C7167AFF}" type="pres">
      <dgm:prSet presAssocID="{83BAD065-88D3-4642-B9F4-7ECB4922CB29}" presName="background" presStyleLbl="node0" presStyleIdx="0" presStyleCnt="3"/>
      <dgm:spPr/>
    </dgm:pt>
    <dgm:pt modelId="{A6BC0C33-DED2-40A8-ADDC-A30D9AE6B4A4}" type="pres">
      <dgm:prSet presAssocID="{83BAD065-88D3-4642-B9F4-7ECB4922CB29}" presName="text" presStyleLbl="fgAcc0" presStyleIdx="0" presStyleCnt="3">
        <dgm:presLayoutVars>
          <dgm:chPref val="3"/>
        </dgm:presLayoutVars>
      </dgm:prSet>
      <dgm:spPr/>
    </dgm:pt>
    <dgm:pt modelId="{D1EE9102-84DE-4719-89C3-A29CD7EA51AB}" type="pres">
      <dgm:prSet presAssocID="{83BAD065-88D3-4642-B9F4-7ECB4922CB29}" presName="hierChild2" presStyleCnt="0"/>
      <dgm:spPr/>
    </dgm:pt>
    <dgm:pt modelId="{E77D97BE-56F1-4C1A-B37E-76DBEC812423}" type="pres">
      <dgm:prSet presAssocID="{A95092FA-2040-460D-8BD5-838F1B09FAEA}" presName="hierRoot1" presStyleCnt="0"/>
      <dgm:spPr/>
    </dgm:pt>
    <dgm:pt modelId="{14EDDE44-1E84-4557-8DEA-C1E3D87A4E99}" type="pres">
      <dgm:prSet presAssocID="{A95092FA-2040-460D-8BD5-838F1B09FAEA}" presName="composite" presStyleCnt="0"/>
      <dgm:spPr/>
    </dgm:pt>
    <dgm:pt modelId="{9ADCE678-5931-4208-B450-F78127336B35}" type="pres">
      <dgm:prSet presAssocID="{A95092FA-2040-460D-8BD5-838F1B09FAEA}" presName="background" presStyleLbl="node0" presStyleIdx="1" presStyleCnt="3"/>
      <dgm:spPr/>
    </dgm:pt>
    <dgm:pt modelId="{4811158B-1E68-461D-9A55-D596219233F7}" type="pres">
      <dgm:prSet presAssocID="{A95092FA-2040-460D-8BD5-838F1B09FAEA}" presName="text" presStyleLbl="fgAcc0" presStyleIdx="1" presStyleCnt="3">
        <dgm:presLayoutVars>
          <dgm:chPref val="3"/>
        </dgm:presLayoutVars>
      </dgm:prSet>
      <dgm:spPr/>
    </dgm:pt>
    <dgm:pt modelId="{4722C011-ED1D-4B8C-8BB7-D4EA55E0B2C6}" type="pres">
      <dgm:prSet presAssocID="{A95092FA-2040-460D-8BD5-838F1B09FAEA}" presName="hierChild2" presStyleCnt="0"/>
      <dgm:spPr/>
    </dgm:pt>
    <dgm:pt modelId="{B2B3D940-E6DD-4B76-80B6-345E8043B6EB}" type="pres">
      <dgm:prSet presAssocID="{45578187-2AB4-4D5C-B44B-9A3BEF466DC5}" presName="hierRoot1" presStyleCnt="0"/>
      <dgm:spPr/>
    </dgm:pt>
    <dgm:pt modelId="{425C72C2-646A-4126-A9E4-27C6C03355E1}" type="pres">
      <dgm:prSet presAssocID="{45578187-2AB4-4D5C-B44B-9A3BEF466DC5}" presName="composite" presStyleCnt="0"/>
      <dgm:spPr/>
    </dgm:pt>
    <dgm:pt modelId="{54683F86-3BD1-4E06-856C-A006694397BA}" type="pres">
      <dgm:prSet presAssocID="{45578187-2AB4-4D5C-B44B-9A3BEF466DC5}" presName="background" presStyleLbl="node0" presStyleIdx="2" presStyleCnt="3"/>
      <dgm:spPr/>
    </dgm:pt>
    <dgm:pt modelId="{C76179DA-E069-4202-B0BF-6A7D63594370}" type="pres">
      <dgm:prSet presAssocID="{45578187-2AB4-4D5C-B44B-9A3BEF466DC5}" presName="text" presStyleLbl="fgAcc0" presStyleIdx="2" presStyleCnt="3">
        <dgm:presLayoutVars>
          <dgm:chPref val="3"/>
        </dgm:presLayoutVars>
      </dgm:prSet>
      <dgm:spPr/>
    </dgm:pt>
    <dgm:pt modelId="{99BF6A3B-EEB4-4674-9C97-5A162FD7F9C4}" type="pres">
      <dgm:prSet presAssocID="{45578187-2AB4-4D5C-B44B-9A3BEF466DC5}" presName="hierChild2" presStyleCnt="0"/>
      <dgm:spPr/>
    </dgm:pt>
  </dgm:ptLst>
  <dgm:cxnLst>
    <dgm:cxn modelId="{10B1480F-400D-4663-87B4-F66FA52F5701}" srcId="{62BC5A09-EE9E-4EF4-B728-E98375D01F96}" destId="{83BAD065-88D3-4642-B9F4-7ECB4922CB29}" srcOrd="0" destOrd="0" parTransId="{1F8EAA63-CB7D-4ABB-ABB8-8A8CF62D8851}" sibTransId="{3125CEBC-C42C-46ED-B688-C75C17E64143}"/>
    <dgm:cxn modelId="{1406D311-28F2-4E47-BAF7-E5665D3D42CD}" type="presOf" srcId="{45578187-2AB4-4D5C-B44B-9A3BEF466DC5}" destId="{C76179DA-E069-4202-B0BF-6A7D63594370}" srcOrd="0" destOrd="0" presId="urn:microsoft.com/office/officeart/2005/8/layout/hierarchy1"/>
    <dgm:cxn modelId="{A1833377-8BE3-40C1-BB38-32D9EEE4D030}" type="presOf" srcId="{A95092FA-2040-460D-8BD5-838F1B09FAEA}" destId="{4811158B-1E68-461D-9A55-D596219233F7}" srcOrd="0" destOrd="0" presId="urn:microsoft.com/office/officeart/2005/8/layout/hierarchy1"/>
    <dgm:cxn modelId="{938CAC9B-7BF0-4EE1-863D-DCDE03109130}" srcId="{62BC5A09-EE9E-4EF4-B728-E98375D01F96}" destId="{A95092FA-2040-460D-8BD5-838F1B09FAEA}" srcOrd="1" destOrd="0" parTransId="{F1CE0FF1-4B28-4F76-9CEC-6630F89BC0C6}" sibTransId="{98250B9E-332D-43B0-9488-B6EE76C18198}"/>
    <dgm:cxn modelId="{E84410A1-1226-400C-B034-D665625225B4}" type="presOf" srcId="{83BAD065-88D3-4642-B9F4-7ECB4922CB29}" destId="{A6BC0C33-DED2-40A8-ADDC-A30D9AE6B4A4}" srcOrd="0" destOrd="0" presId="urn:microsoft.com/office/officeart/2005/8/layout/hierarchy1"/>
    <dgm:cxn modelId="{F44429C5-8CBB-40F4-98AA-D865CDA7CFE1}" srcId="{62BC5A09-EE9E-4EF4-B728-E98375D01F96}" destId="{45578187-2AB4-4D5C-B44B-9A3BEF466DC5}" srcOrd="2" destOrd="0" parTransId="{ACAC7F8A-D6BF-48C0-9F81-C977A1BE52DC}" sibTransId="{45443347-4E3F-4871-845D-3C1CD299D553}"/>
    <dgm:cxn modelId="{309B9DE1-1FEC-497C-A9E4-CCB56253C37D}" type="presOf" srcId="{62BC5A09-EE9E-4EF4-B728-E98375D01F96}" destId="{B97B6D3E-EDD2-4D77-9E60-F3C538D66524}" srcOrd="0" destOrd="0" presId="urn:microsoft.com/office/officeart/2005/8/layout/hierarchy1"/>
    <dgm:cxn modelId="{D70AB90E-727D-47EC-8D83-1C44FA03F19C}" type="presParOf" srcId="{B97B6D3E-EDD2-4D77-9E60-F3C538D66524}" destId="{CE758D73-CCF7-45EC-B9A9-304888BA882B}" srcOrd="0" destOrd="0" presId="urn:microsoft.com/office/officeart/2005/8/layout/hierarchy1"/>
    <dgm:cxn modelId="{6A13FED1-8604-4DEE-8084-79F9E1FE5F9D}" type="presParOf" srcId="{CE758D73-CCF7-45EC-B9A9-304888BA882B}" destId="{751946EB-1874-429E-90B1-5ED33A881BD3}" srcOrd="0" destOrd="0" presId="urn:microsoft.com/office/officeart/2005/8/layout/hierarchy1"/>
    <dgm:cxn modelId="{33579164-AA38-4D5D-BAB3-E30584851C5E}" type="presParOf" srcId="{751946EB-1874-429E-90B1-5ED33A881BD3}" destId="{163F0400-F1BE-4E8A-B724-40E2C7167AFF}" srcOrd="0" destOrd="0" presId="urn:microsoft.com/office/officeart/2005/8/layout/hierarchy1"/>
    <dgm:cxn modelId="{190D7A22-8C56-4E35-AE65-8C8B71B1C077}" type="presParOf" srcId="{751946EB-1874-429E-90B1-5ED33A881BD3}" destId="{A6BC0C33-DED2-40A8-ADDC-A30D9AE6B4A4}" srcOrd="1" destOrd="0" presId="urn:microsoft.com/office/officeart/2005/8/layout/hierarchy1"/>
    <dgm:cxn modelId="{7E1805D4-1EF7-4E66-A400-B87C42E1154A}" type="presParOf" srcId="{CE758D73-CCF7-45EC-B9A9-304888BA882B}" destId="{D1EE9102-84DE-4719-89C3-A29CD7EA51AB}" srcOrd="1" destOrd="0" presId="urn:microsoft.com/office/officeart/2005/8/layout/hierarchy1"/>
    <dgm:cxn modelId="{C1A9CE1B-9327-4081-85B1-A9A2F4CA5989}" type="presParOf" srcId="{B97B6D3E-EDD2-4D77-9E60-F3C538D66524}" destId="{E77D97BE-56F1-4C1A-B37E-76DBEC812423}" srcOrd="1" destOrd="0" presId="urn:microsoft.com/office/officeart/2005/8/layout/hierarchy1"/>
    <dgm:cxn modelId="{CCB27478-D47E-4EED-B273-AF0BFD81B7A5}" type="presParOf" srcId="{E77D97BE-56F1-4C1A-B37E-76DBEC812423}" destId="{14EDDE44-1E84-4557-8DEA-C1E3D87A4E99}" srcOrd="0" destOrd="0" presId="urn:microsoft.com/office/officeart/2005/8/layout/hierarchy1"/>
    <dgm:cxn modelId="{B4511C74-660B-4424-92C7-1595E3887304}" type="presParOf" srcId="{14EDDE44-1E84-4557-8DEA-C1E3D87A4E99}" destId="{9ADCE678-5931-4208-B450-F78127336B35}" srcOrd="0" destOrd="0" presId="urn:microsoft.com/office/officeart/2005/8/layout/hierarchy1"/>
    <dgm:cxn modelId="{07F13051-934F-4DBA-96CF-FFAFAE78BD3D}" type="presParOf" srcId="{14EDDE44-1E84-4557-8DEA-C1E3D87A4E99}" destId="{4811158B-1E68-461D-9A55-D596219233F7}" srcOrd="1" destOrd="0" presId="urn:microsoft.com/office/officeart/2005/8/layout/hierarchy1"/>
    <dgm:cxn modelId="{731963F1-58C5-4253-A46C-7FAABEA7C6B9}" type="presParOf" srcId="{E77D97BE-56F1-4C1A-B37E-76DBEC812423}" destId="{4722C011-ED1D-4B8C-8BB7-D4EA55E0B2C6}" srcOrd="1" destOrd="0" presId="urn:microsoft.com/office/officeart/2005/8/layout/hierarchy1"/>
    <dgm:cxn modelId="{40D0C47E-F786-4433-9884-33E36864EC36}" type="presParOf" srcId="{B97B6D3E-EDD2-4D77-9E60-F3C538D66524}" destId="{B2B3D940-E6DD-4B76-80B6-345E8043B6EB}" srcOrd="2" destOrd="0" presId="urn:microsoft.com/office/officeart/2005/8/layout/hierarchy1"/>
    <dgm:cxn modelId="{1A20A6D3-F175-4208-BBB6-24792D47B22D}" type="presParOf" srcId="{B2B3D940-E6DD-4B76-80B6-345E8043B6EB}" destId="{425C72C2-646A-4126-A9E4-27C6C03355E1}" srcOrd="0" destOrd="0" presId="urn:microsoft.com/office/officeart/2005/8/layout/hierarchy1"/>
    <dgm:cxn modelId="{1E62B44E-7AA1-4D2C-A23C-A9C23309CECD}" type="presParOf" srcId="{425C72C2-646A-4126-A9E4-27C6C03355E1}" destId="{54683F86-3BD1-4E06-856C-A006694397BA}" srcOrd="0" destOrd="0" presId="urn:microsoft.com/office/officeart/2005/8/layout/hierarchy1"/>
    <dgm:cxn modelId="{99BFB63C-7155-46DD-BC3C-6E1BFC677E27}" type="presParOf" srcId="{425C72C2-646A-4126-A9E4-27C6C03355E1}" destId="{C76179DA-E069-4202-B0BF-6A7D63594370}" srcOrd="1" destOrd="0" presId="urn:microsoft.com/office/officeart/2005/8/layout/hierarchy1"/>
    <dgm:cxn modelId="{D3654605-80D0-4C2A-A72E-8BF6381778DD}" type="presParOf" srcId="{B2B3D940-E6DD-4B76-80B6-345E8043B6EB}" destId="{99BF6A3B-EEB4-4674-9C97-5A162FD7F9C4}"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2BC5A09-EE9E-4EF4-B728-E98375D01F96}" type="doc">
      <dgm:prSet loTypeId="urn:microsoft.com/office/officeart/2008/layout/LinedList" loCatId="list" qsTypeId="urn:microsoft.com/office/officeart/2005/8/quickstyle/simple1" qsCatId="simple" csTypeId="urn:microsoft.com/office/officeart/2005/8/colors/accent2_5" csCatId="accent2"/>
      <dgm:spPr/>
      <dgm:t>
        <a:bodyPr/>
        <a:lstStyle/>
        <a:p>
          <a:endParaRPr lang="en-US"/>
        </a:p>
      </dgm:t>
    </dgm:pt>
    <dgm:pt modelId="{83BAD065-88D3-4642-B9F4-7ECB4922CB29}">
      <dgm:prSet/>
      <dgm:spPr/>
      <dgm:t>
        <a:bodyPr/>
        <a:lstStyle/>
        <a:p>
          <a:r>
            <a:rPr lang="en-US"/>
            <a:t>General Sessions judgment becomes finalized in 10 days</a:t>
          </a:r>
        </a:p>
      </dgm:t>
    </dgm:pt>
    <dgm:pt modelId="{1F8EAA63-CB7D-4ABB-ABB8-8A8CF62D8851}" type="parTrans" cxnId="{10B1480F-400D-4663-87B4-F66FA52F5701}">
      <dgm:prSet/>
      <dgm:spPr/>
      <dgm:t>
        <a:bodyPr/>
        <a:lstStyle/>
        <a:p>
          <a:endParaRPr lang="en-US"/>
        </a:p>
      </dgm:t>
    </dgm:pt>
    <dgm:pt modelId="{3125CEBC-C42C-46ED-B688-C75C17E64143}" type="sibTrans" cxnId="{10B1480F-400D-4663-87B4-F66FA52F5701}">
      <dgm:prSet/>
      <dgm:spPr/>
      <dgm:t>
        <a:bodyPr/>
        <a:lstStyle/>
        <a:p>
          <a:endParaRPr lang="en-US"/>
        </a:p>
      </dgm:t>
    </dgm:pt>
    <dgm:pt modelId="{A95092FA-2040-460D-8BD5-838F1B09FAEA}">
      <dgm:prSet/>
      <dgm:spPr/>
      <dgm:t>
        <a:bodyPr/>
        <a:lstStyle/>
        <a:p>
          <a:r>
            <a:rPr lang="en-US"/>
            <a:t>Need to file appeal or Motion to Set Aside before 10-day deadline</a:t>
          </a:r>
        </a:p>
      </dgm:t>
    </dgm:pt>
    <dgm:pt modelId="{F1CE0FF1-4B28-4F76-9CEC-6630F89BC0C6}" type="parTrans" cxnId="{938CAC9B-7BF0-4EE1-863D-DCDE03109130}">
      <dgm:prSet/>
      <dgm:spPr/>
      <dgm:t>
        <a:bodyPr/>
        <a:lstStyle/>
        <a:p>
          <a:endParaRPr lang="en-US"/>
        </a:p>
      </dgm:t>
    </dgm:pt>
    <dgm:pt modelId="{98250B9E-332D-43B0-9488-B6EE76C18198}" type="sibTrans" cxnId="{938CAC9B-7BF0-4EE1-863D-DCDE03109130}">
      <dgm:prSet/>
      <dgm:spPr/>
      <dgm:t>
        <a:bodyPr/>
        <a:lstStyle/>
        <a:p>
          <a:endParaRPr lang="en-US"/>
        </a:p>
      </dgm:t>
    </dgm:pt>
    <dgm:pt modelId="{45578187-2AB4-4D5C-B44B-9A3BEF466DC5}">
      <dgm:prSet/>
      <dgm:spPr/>
      <dgm:t>
        <a:bodyPr/>
        <a:lstStyle/>
        <a:p>
          <a:r>
            <a:rPr lang="en-US"/>
            <a:t>Check Local Rules</a:t>
          </a:r>
        </a:p>
      </dgm:t>
    </dgm:pt>
    <dgm:pt modelId="{ACAC7F8A-D6BF-48C0-9F81-C977A1BE52DC}" type="parTrans" cxnId="{F44429C5-8CBB-40F4-98AA-D865CDA7CFE1}">
      <dgm:prSet/>
      <dgm:spPr/>
      <dgm:t>
        <a:bodyPr/>
        <a:lstStyle/>
        <a:p>
          <a:endParaRPr lang="en-US"/>
        </a:p>
      </dgm:t>
    </dgm:pt>
    <dgm:pt modelId="{45443347-4E3F-4871-845D-3C1CD299D553}" type="sibTrans" cxnId="{F44429C5-8CBB-40F4-98AA-D865CDA7CFE1}">
      <dgm:prSet/>
      <dgm:spPr/>
      <dgm:t>
        <a:bodyPr/>
        <a:lstStyle/>
        <a:p>
          <a:endParaRPr lang="en-US"/>
        </a:p>
      </dgm:t>
    </dgm:pt>
    <dgm:pt modelId="{284C365D-247E-4D7B-8D1E-96494E503D92}">
      <dgm:prSet/>
      <dgm:spPr/>
      <dgm:t>
        <a:bodyPr/>
        <a:lstStyle/>
        <a:p>
          <a:r>
            <a:rPr lang="en-US"/>
            <a:t>File any indigency waivers </a:t>
          </a:r>
        </a:p>
      </dgm:t>
    </dgm:pt>
    <dgm:pt modelId="{EAD7AE63-3C40-4955-A551-E774F384EA8E}" type="parTrans" cxnId="{D321B1CF-B1FA-492A-A285-8A953143450D}">
      <dgm:prSet/>
      <dgm:spPr/>
      <dgm:t>
        <a:bodyPr/>
        <a:lstStyle/>
        <a:p>
          <a:endParaRPr lang="en-US"/>
        </a:p>
      </dgm:t>
    </dgm:pt>
    <dgm:pt modelId="{6D0B7C57-C8A9-4B4A-99C5-55C8B0121665}" type="sibTrans" cxnId="{D321B1CF-B1FA-492A-A285-8A953143450D}">
      <dgm:prSet/>
      <dgm:spPr/>
      <dgm:t>
        <a:bodyPr/>
        <a:lstStyle/>
        <a:p>
          <a:endParaRPr lang="en-US"/>
        </a:p>
      </dgm:t>
    </dgm:pt>
    <dgm:pt modelId="{532769C7-C3D8-4596-A865-B22EFC98F57E}" type="pres">
      <dgm:prSet presAssocID="{62BC5A09-EE9E-4EF4-B728-E98375D01F96}" presName="vert0" presStyleCnt="0">
        <dgm:presLayoutVars>
          <dgm:dir/>
          <dgm:animOne val="branch"/>
          <dgm:animLvl val="lvl"/>
        </dgm:presLayoutVars>
      </dgm:prSet>
      <dgm:spPr/>
    </dgm:pt>
    <dgm:pt modelId="{B3FEC866-A5C1-404B-B8FC-ADC2F7CB388F}" type="pres">
      <dgm:prSet presAssocID="{83BAD065-88D3-4642-B9F4-7ECB4922CB29}" presName="thickLine" presStyleLbl="alignNode1" presStyleIdx="0" presStyleCnt="4"/>
      <dgm:spPr/>
    </dgm:pt>
    <dgm:pt modelId="{ACCF72A7-744C-4E0C-AF75-48D589971982}" type="pres">
      <dgm:prSet presAssocID="{83BAD065-88D3-4642-B9F4-7ECB4922CB29}" presName="horz1" presStyleCnt="0"/>
      <dgm:spPr/>
    </dgm:pt>
    <dgm:pt modelId="{DEB66EB6-2E49-4928-A149-755D83FE1007}" type="pres">
      <dgm:prSet presAssocID="{83BAD065-88D3-4642-B9F4-7ECB4922CB29}" presName="tx1" presStyleLbl="revTx" presStyleIdx="0" presStyleCnt="4"/>
      <dgm:spPr/>
    </dgm:pt>
    <dgm:pt modelId="{33B89C2C-B681-4FE1-AEA6-0E99932AFA7F}" type="pres">
      <dgm:prSet presAssocID="{83BAD065-88D3-4642-B9F4-7ECB4922CB29}" presName="vert1" presStyleCnt="0"/>
      <dgm:spPr/>
    </dgm:pt>
    <dgm:pt modelId="{6F163911-D39D-4768-A229-4C9CA2B5892D}" type="pres">
      <dgm:prSet presAssocID="{A95092FA-2040-460D-8BD5-838F1B09FAEA}" presName="thickLine" presStyleLbl="alignNode1" presStyleIdx="1" presStyleCnt="4"/>
      <dgm:spPr/>
    </dgm:pt>
    <dgm:pt modelId="{7951103E-C52A-4EC3-8639-5BDE7AABE022}" type="pres">
      <dgm:prSet presAssocID="{A95092FA-2040-460D-8BD5-838F1B09FAEA}" presName="horz1" presStyleCnt="0"/>
      <dgm:spPr/>
    </dgm:pt>
    <dgm:pt modelId="{60CD5882-5428-448D-B8D8-3C80ABEE7032}" type="pres">
      <dgm:prSet presAssocID="{A95092FA-2040-460D-8BD5-838F1B09FAEA}" presName="tx1" presStyleLbl="revTx" presStyleIdx="1" presStyleCnt="4"/>
      <dgm:spPr/>
    </dgm:pt>
    <dgm:pt modelId="{9BCBF67D-4EE1-4AAD-9F72-E927C03C3964}" type="pres">
      <dgm:prSet presAssocID="{A95092FA-2040-460D-8BD5-838F1B09FAEA}" presName="vert1" presStyleCnt="0"/>
      <dgm:spPr/>
    </dgm:pt>
    <dgm:pt modelId="{A85D2573-C25B-44A2-8004-DB5D472F3231}" type="pres">
      <dgm:prSet presAssocID="{45578187-2AB4-4D5C-B44B-9A3BEF466DC5}" presName="thickLine" presStyleLbl="alignNode1" presStyleIdx="2" presStyleCnt="4"/>
      <dgm:spPr/>
    </dgm:pt>
    <dgm:pt modelId="{00553064-EDC7-43A1-98D5-BCEB1E7815C2}" type="pres">
      <dgm:prSet presAssocID="{45578187-2AB4-4D5C-B44B-9A3BEF466DC5}" presName="horz1" presStyleCnt="0"/>
      <dgm:spPr/>
    </dgm:pt>
    <dgm:pt modelId="{646291F1-4A78-4F77-B4C9-6DE3E1AF6F63}" type="pres">
      <dgm:prSet presAssocID="{45578187-2AB4-4D5C-B44B-9A3BEF466DC5}" presName="tx1" presStyleLbl="revTx" presStyleIdx="2" presStyleCnt="4"/>
      <dgm:spPr/>
    </dgm:pt>
    <dgm:pt modelId="{F042655C-54DA-4804-A31E-989A9A00824A}" type="pres">
      <dgm:prSet presAssocID="{45578187-2AB4-4D5C-B44B-9A3BEF466DC5}" presName="vert1" presStyleCnt="0"/>
      <dgm:spPr/>
    </dgm:pt>
    <dgm:pt modelId="{58EEDCA5-726A-457C-AFE2-A2128A4B6024}" type="pres">
      <dgm:prSet presAssocID="{284C365D-247E-4D7B-8D1E-96494E503D92}" presName="thickLine" presStyleLbl="alignNode1" presStyleIdx="3" presStyleCnt="4"/>
      <dgm:spPr/>
    </dgm:pt>
    <dgm:pt modelId="{CC354AB5-DF15-43EA-AB60-3A78B5493AD7}" type="pres">
      <dgm:prSet presAssocID="{284C365D-247E-4D7B-8D1E-96494E503D92}" presName="horz1" presStyleCnt="0"/>
      <dgm:spPr/>
    </dgm:pt>
    <dgm:pt modelId="{D0E570F9-62F1-4A75-B649-B0ED51A29FC0}" type="pres">
      <dgm:prSet presAssocID="{284C365D-247E-4D7B-8D1E-96494E503D92}" presName="tx1" presStyleLbl="revTx" presStyleIdx="3" presStyleCnt="4"/>
      <dgm:spPr/>
    </dgm:pt>
    <dgm:pt modelId="{8C361E52-417E-49B3-A9A4-381A645DA722}" type="pres">
      <dgm:prSet presAssocID="{284C365D-247E-4D7B-8D1E-96494E503D92}" presName="vert1" presStyleCnt="0"/>
      <dgm:spPr/>
    </dgm:pt>
  </dgm:ptLst>
  <dgm:cxnLst>
    <dgm:cxn modelId="{10B1480F-400D-4663-87B4-F66FA52F5701}" srcId="{62BC5A09-EE9E-4EF4-B728-E98375D01F96}" destId="{83BAD065-88D3-4642-B9F4-7ECB4922CB29}" srcOrd="0" destOrd="0" parTransId="{1F8EAA63-CB7D-4ABB-ABB8-8A8CF62D8851}" sibTransId="{3125CEBC-C42C-46ED-B688-C75C17E64143}"/>
    <dgm:cxn modelId="{0232F734-323B-4FDB-AD25-7DE8D59EC014}" type="presOf" srcId="{45578187-2AB4-4D5C-B44B-9A3BEF466DC5}" destId="{646291F1-4A78-4F77-B4C9-6DE3E1AF6F63}" srcOrd="0" destOrd="0" presId="urn:microsoft.com/office/officeart/2008/layout/LinedList"/>
    <dgm:cxn modelId="{FA89B997-1E82-4161-A63F-D7B1303364AA}" type="presOf" srcId="{62BC5A09-EE9E-4EF4-B728-E98375D01F96}" destId="{532769C7-C3D8-4596-A865-B22EFC98F57E}" srcOrd="0" destOrd="0" presId="urn:microsoft.com/office/officeart/2008/layout/LinedList"/>
    <dgm:cxn modelId="{938CAC9B-7BF0-4EE1-863D-DCDE03109130}" srcId="{62BC5A09-EE9E-4EF4-B728-E98375D01F96}" destId="{A95092FA-2040-460D-8BD5-838F1B09FAEA}" srcOrd="1" destOrd="0" parTransId="{F1CE0FF1-4B28-4F76-9CEC-6630F89BC0C6}" sibTransId="{98250B9E-332D-43B0-9488-B6EE76C18198}"/>
    <dgm:cxn modelId="{CD75EFBB-15EF-4363-978A-DF3625D0A899}" type="presOf" srcId="{284C365D-247E-4D7B-8D1E-96494E503D92}" destId="{D0E570F9-62F1-4A75-B649-B0ED51A29FC0}" srcOrd="0" destOrd="0" presId="urn:microsoft.com/office/officeart/2008/layout/LinedList"/>
    <dgm:cxn modelId="{C9E6D1BD-0F7A-4660-9476-F495BF0F74E8}" type="presOf" srcId="{A95092FA-2040-460D-8BD5-838F1B09FAEA}" destId="{60CD5882-5428-448D-B8D8-3C80ABEE7032}" srcOrd="0" destOrd="0" presId="urn:microsoft.com/office/officeart/2008/layout/LinedList"/>
    <dgm:cxn modelId="{F44429C5-8CBB-40F4-98AA-D865CDA7CFE1}" srcId="{62BC5A09-EE9E-4EF4-B728-E98375D01F96}" destId="{45578187-2AB4-4D5C-B44B-9A3BEF466DC5}" srcOrd="2" destOrd="0" parTransId="{ACAC7F8A-D6BF-48C0-9F81-C977A1BE52DC}" sibTransId="{45443347-4E3F-4871-845D-3C1CD299D553}"/>
    <dgm:cxn modelId="{D321B1CF-B1FA-492A-A285-8A953143450D}" srcId="{62BC5A09-EE9E-4EF4-B728-E98375D01F96}" destId="{284C365D-247E-4D7B-8D1E-96494E503D92}" srcOrd="3" destOrd="0" parTransId="{EAD7AE63-3C40-4955-A551-E774F384EA8E}" sibTransId="{6D0B7C57-C8A9-4B4A-99C5-55C8B0121665}"/>
    <dgm:cxn modelId="{D16D93E9-58D9-4E71-8211-42E2832C2D65}" type="presOf" srcId="{83BAD065-88D3-4642-B9F4-7ECB4922CB29}" destId="{DEB66EB6-2E49-4928-A149-755D83FE1007}" srcOrd="0" destOrd="0" presId="urn:microsoft.com/office/officeart/2008/layout/LinedList"/>
    <dgm:cxn modelId="{6F23F8DC-3892-4903-B1D6-64645254AFC5}" type="presParOf" srcId="{532769C7-C3D8-4596-A865-B22EFC98F57E}" destId="{B3FEC866-A5C1-404B-B8FC-ADC2F7CB388F}" srcOrd="0" destOrd="0" presId="urn:microsoft.com/office/officeart/2008/layout/LinedList"/>
    <dgm:cxn modelId="{D5FF4348-685C-46ED-9F7F-09FA6209ED9B}" type="presParOf" srcId="{532769C7-C3D8-4596-A865-B22EFC98F57E}" destId="{ACCF72A7-744C-4E0C-AF75-48D589971982}" srcOrd="1" destOrd="0" presId="urn:microsoft.com/office/officeart/2008/layout/LinedList"/>
    <dgm:cxn modelId="{378DECBB-47E1-4336-A94D-48E27E86BAB5}" type="presParOf" srcId="{ACCF72A7-744C-4E0C-AF75-48D589971982}" destId="{DEB66EB6-2E49-4928-A149-755D83FE1007}" srcOrd="0" destOrd="0" presId="urn:microsoft.com/office/officeart/2008/layout/LinedList"/>
    <dgm:cxn modelId="{1C94DD82-29A0-43F3-B3FD-393B2533FAAB}" type="presParOf" srcId="{ACCF72A7-744C-4E0C-AF75-48D589971982}" destId="{33B89C2C-B681-4FE1-AEA6-0E99932AFA7F}" srcOrd="1" destOrd="0" presId="urn:microsoft.com/office/officeart/2008/layout/LinedList"/>
    <dgm:cxn modelId="{B7198B90-90CD-4A3C-8648-27265FB8CF39}" type="presParOf" srcId="{532769C7-C3D8-4596-A865-B22EFC98F57E}" destId="{6F163911-D39D-4768-A229-4C9CA2B5892D}" srcOrd="2" destOrd="0" presId="urn:microsoft.com/office/officeart/2008/layout/LinedList"/>
    <dgm:cxn modelId="{38CA0F2C-FEF8-4F48-88E7-D9962418BE46}" type="presParOf" srcId="{532769C7-C3D8-4596-A865-B22EFC98F57E}" destId="{7951103E-C52A-4EC3-8639-5BDE7AABE022}" srcOrd="3" destOrd="0" presId="urn:microsoft.com/office/officeart/2008/layout/LinedList"/>
    <dgm:cxn modelId="{DFA5735C-4BE2-48A6-AD38-E9B4637953BD}" type="presParOf" srcId="{7951103E-C52A-4EC3-8639-5BDE7AABE022}" destId="{60CD5882-5428-448D-B8D8-3C80ABEE7032}" srcOrd="0" destOrd="0" presId="urn:microsoft.com/office/officeart/2008/layout/LinedList"/>
    <dgm:cxn modelId="{98429134-3772-4EAC-9B6F-A8F5BB608D81}" type="presParOf" srcId="{7951103E-C52A-4EC3-8639-5BDE7AABE022}" destId="{9BCBF67D-4EE1-4AAD-9F72-E927C03C3964}" srcOrd="1" destOrd="0" presId="urn:microsoft.com/office/officeart/2008/layout/LinedList"/>
    <dgm:cxn modelId="{213FC5FC-525E-4C57-B93F-BB170194EF03}" type="presParOf" srcId="{532769C7-C3D8-4596-A865-B22EFC98F57E}" destId="{A85D2573-C25B-44A2-8004-DB5D472F3231}" srcOrd="4" destOrd="0" presId="urn:microsoft.com/office/officeart/2008/layout/LinedList"/>
    <dgm:cxn modelId="{05F9E00A-D2AB-4092-A067-0EA3EB4ED9CF}" type="presParOf" srcId="{532769C7-C3D8-4596-A865-B22EFC98F57E}" destId="{00553064-EDC7-43A1-98D5-BCEB1E7815C2}" srcOrd="5" destOrd="0" presId="urn:microsoft.com/office/officeart/2008/layout/LinedList"/>
    <dgm:cxn modelId="{137B45B5-828B-4C44-B27A-D83F0735E5D1}" type="presParOf" srcId="{00553064-EDC7-43A1-98D5-BCEB1E7815C2}" destId="{646291F1-4A78-4F77-B4C9-6DE3E1AF6F63}" srcOrd="0" destOrd="0" presId="urn:microsoft.com/office/officeart/2008/layout/LinedList"/>
    <dgm:cxn modelId="{02C93192-B1DA-4097-B97C-1EE872936EF2}" type="presParOf" srcId="{00553064-EDC7-43A1-98D5-BCEB1E7815C2}" destId="{F042655C-54DA-4804-A31E-989A9A00824A}" srcOrd="1" destOrd="0" presId="urn:microsoft.com/office/officeart/2008/layout/LinedList"/>
    <dgm:cxn modelId="{2D9E6B7E-3909-4E94-9A59-0F17C87496C1}" type="presParOf" srcId="{532769C7-C3D8-4596-A865-B22EFC98F57E}" destId="{58EEDCA5-726A-457C-AFE2-A2128A4B6024}" srcOrd="6" destOrd="0" presId="urn:microsoft.com/office/officeart/2008/layout/LinedList"/>
    <dgm:cxn modelId="{B351BD76-8019-469C-B628-BB06DC50E09D}" type="presParOf" srcId="{532769C7-C3D8-4596-A865-B22EFC98F57E}" destId="{CC354AB5-DF15-43EA-AB60-3A78B5493AD7}" srcOrd="7" destOrd="0" presId="urn:microsoft.com/office/officeart/2008/layout/LinedList"/>
    <dgm:cxn modelId="{803E496F-73DC-46C1-8870-BEFF78922DB7}" type="presParOf" srcId="{CC354AB5-DF15-43EA-AB60-3A78B5493AD7}" destId="{D0E570F9-62F1-4A75-B649-B0ED51A29FC0}" srcOrd="0" destOrd="0" presId="urn:microsoft.com/office/officeart/2008/layout/LinedList"/>
    <dgm:cxn modelId="{F027A96F-4115-4CE8-BEE1-5F9E7B0A1604}" type="presParOf" srcId="{CC354AB5-DF15-43EA-AB60-3A78B5493AD7}" destId="{8C361E52-417E-49B3-A9A4-381A645DA722}"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9B1BD6-FAE3-47DD-9FBB-EED50D35F90D}">
      <dsp:nvSpPr>
        <dsp:cNvPr id="0" name=""/>
        <dsp:cNvSpPr/>
      </dsp:nvSpPr>
      <dsp:spPr>
        <a:xfrm>
          <a:off x="405535" y="1441"/>
          <a:ext cx="2634489" cy="1672900"/>
        </a:xfrm>
        <a:prstGeom prst="roundRect">
          <a:avLst>
            <a:gd name="adj" fmla="val 10000"/>
          </a:avLst>
        </a:prstGeom>
        <a:solidFill>
          <a:schemeClr val="accent2">
            <a:alpha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DAA583-79FD-45C0-AD43-39BE88B5682F}">
      <dsp:nvSpPr>
        <dsp:cNvPr id="0" name=""/>
        <dsp:cNvSpPr/>
      </dsp:nvSpPr>
      <dsp:spPr>
        <a:xfrm>
          <a:off x="698256" y="279526"/>
          <a:ext cx="2634489" cy="1672900"/>
        </a:xfrm>
        <a:prstGeom prst="roundRect">
          <a:avLst>
            <a:gd name="adj" fmla="val 10000"/>
          </a:avLst>
        </a:prstGeom>
        <a:solidFill>
          <a:schemeClr val="lt1">
            <a:alpha val="90000"/>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Illegal Lock Outs / Utility Shut Offs </a:t>
          </a:r>
        </a:p>
      </dsp:txBody>
      <dsp:txXfrm>
        <a:off x="747254" y="328524"/>
        <a:ext cx="2536493" cy="1574904"/>
      </dsp:txXfrm>
    </dsp:sp>
    <dsp:sp modelId="{24664588-9CEC-45BC-9333-FC3D8F644F24}">
      <dsp:nvSpPr>
        <dsp:cNvPr id="0" name=""/>
        <dsp:cNvSpPr/>
      </dsp:nvSpPr>
      <dsp:spPr>
        <a:xfrm>
          <a:off x="3625466" y="1441"/>
          <a:ext cx="2634489" cy="1672900"/>
        </a:xfrm>
        <a:prstGeom prst="roundRect">
          <a:avLst>
            <a:gd name="adj" fmla="val 10000"/>
          </a:avLst>
        </a:prstGeom>
        <a:solidFill>
          <a:schemeClr val="accent2">
            <a:alpha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C621B2-E140-43EE-B3A4-B5B9ED2EA451}">
      <dsp:nvSpPr>
        <dsp:cNvPr id="0" name=""/>
        <dsp:cNvSpPr/>
      </dsp:nvSpPr>
      <dsp:spPr>
        <a:xfrm>
          <a:off x="3918187" y="279526"/>
          <a:ext cx="2634489" cy="1672900"/>
        </a:xfrm>
        <a:prstGeom prst="roundRect">
          <a:avLst>
            <a:gd name="adj" fmla="val 10000"/>
          </a:avLst>
        </a:prstGeom>
        <a:solidFill>
          <a:schemeClr val="lt1">
            <a:alpha val="90000"/>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Violence Against Women's Act violations</a:t>
          </a:r>
        </a:p>
      </dsp:txBody>
      <dsp:txXfrm>
        <a:off x="3967185" y="328524"/>
        <a:ext cx="2536493" cy="1574904"/>
      </dsp:txXfrm>
    </dsp:sp>
    <dsp:sp modelId="{839D8A94-47D1-4FF9-BB32-11C7A069FCF4}">
      <dsp:nvSpPr>
        <dsp:cNvPr id="0" name=""/>
        <dsp:cNvSpPr/>
      </dsp:nvSpPr>
      <dsp:spPr>
        <a:xfrm>
          <a:off x="6845397" y="1441"/>
          <a:ext cx="2634489" cy="1672900"/>
        </a:xfrm>
        <a:prstGeom prst="roundRect">
          <a:avLst>
            <a:gd name="adj" fmla="val 10000"/>
          </a:avLst>
        </a:prstGeom>
        <a:solidFill>
          <a:schemeClr val="accent2">
            <a:alpha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178359-011E-4FB1-8AF9-1B7C48C404B5}">
      <dsp:nvSpPr>
        <dsp:cNvPr id="0" name=""/>
        <dsp:cNvSpPr/>
      </dsp:nvSpPr>
      <dsp:spPr>
        <a:xfrm>
          <a:off x="7138118" y="279526"/>
          <a:ext cx="2634489" cy="1672900"/>
        </a:xfrm>
        <a:prstGeom prst="roundRect">
          <a:avLst>
            <a:gd name="adj" fmla="val 10000"/>
          </a:avLst>
        </a:prstGeom>
        <a:solidFill>
          <a:schemeClr val="lt1">
            <a:alpha val="90000"/>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Landlord’s Failure to Make Repairs   </a:t>
          </a:r>
        </a:p>
      </dsp:txBody>
      <dsp:txXfrm>
        <a:off x="7187116" y="328524"/>
        <a:ext cx="2536493" cy="15749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F8150C-3096-41DA-A751-14C8B3B0E480}">
      <dsp:nvSpPr>
        <dsp:cNvPr id="0" name=""/>
        <dsp:cNvSpPr/>
      </dsp:nvSpPr>
      <dsp:spPr>
        <a:xfrm>
          <a:off x="1138274" y="534849"/>
          <a:ext cx="1287393" cy="12873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5D8A35-35B2-43C3-B618-F13C8697C3D4}">
      <dsp:nvSpPr>
        <dsp:cNvPr id="0" name=""/>
        <dsp:cNvSpPr/>
      </dsp:nvSpPr>
      <dsp:spPr>
        <a:xfrm>
          <a:off x="351534" y="2176503"/>
          <a:ext cx="2860874"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t>Actual Damages</a:t>
          </a:r>
        </a:p>
      </dsp:txBody>
      <dsp:txXfrm>
        <a:off x="351534" y="2176503"/>
        <a:ext cx="2860874" cy="720000"/>
      </dsp:txXfrm>
    </dsp:sp>
    <dsp:sp modelId="{7C82A05F-02E4-43CE-A512-A4F9BF4DD2B5}">
      <dsp:nvSpPr>
        <dsp:cNvPr id="0" name=""/>
        <dsp:cNvSpPr/>
      </dsp:nvSpPr>
      <dsp:spPr>
        <a:xfrm>
          <a:off x="4499802" y="534849"/>
          <a:ext cx="1287393" cy="12873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88C850-3F5F-4C89-8C91-E995D7387961}">
      <dsp:nvSpPr>
        <dsp:cNvPr id="0" name=""/>
        <dsp:cNvSpPr/>
      </dsp:nvSpPr>
      <dsp:spPr>
        <a:xfrm>
          <a:off x="3713062" y="2176503"/>
          <a:ext cx="2860874"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t>Area of Law </a:t>
          </a:r>
        </a:p>
      </dsp:txBody>
      <dsp:txXfrm>
        <a:off x="3713062" y="2176503"/>
        <a:ext cx="2860874" cy="720000"/>
      </dsp:txXfrm>
    </dsp:sp>
    <dsp:sp modelId="{36EB9AB2-5A8C-4698-9CC1-5BFE604BD3C0}">
      <dsp:nvSpPr>
        <dsp:cNvPr id="0" name=""/>
        <dsp:cNvSpPr/>
      </dsp:nvSpPr>
      <dsp:spPr>
        <a:xfrm>
          <a:off x="7861330" y="534849"/>
          <a:ext cx="1287393" cy="12873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0B88EE-EF41-40FA-8458-6DDFE18FCA3B}">
      <dsp:nvSpPr>
        <dsp:cNvPr id="0" name=""/>
        <dsp:cNvSpPr/>
      </dsp:nvSpPr>
      <dsp:spPr>
        <a:xfrm>
          <a:off x="7074590" y="2176503"/>
          <a:ext cx="2860874"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t>Client Reliability</a:t>
          </a:r>
        </a:p>
      </dsp:txBody>
      <dsp:txXfrm>
        <a:off x="7074590" y="2176503"/>
        <a:ext cx="2860874"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3F0400-F1BE-4E8A-B724-40E2C7167AFF}">
      <dsp:nvSpPr>
        <dsp:cNvPr id="0" name=""/>
        <dsp:cNvSpPr/>
      </dsp:nvSpPr>
      <dsp:spPr>
        <a:xfrm>
          <a:off x="0" y="256465"/>
          <a:ext cx="2698446" cy="1713513"/>
        </a:xfrm>
        <a:prstGeom prst="roundRect">
          <a:avLst>
            <a:gd name="adj" fmla="val 10000"/>
          </a:avLst>
        </a:prstGeom>
        <a:gradFill rotWithShape="0">
          <a:gsLst>
            <a:gs pos="0">
              <a:schemeClr val="accent2">
                <a:alpha val="80000"/>
                <a:hueOff val="0"/>
                <a:satOff val="0"/>
                <a:lumOff val="0"/>
                <a:alphaOff val="0"/>
                <a:lumMod val="110000"/>
                <a:satMod val="105000"/>
                <a:tint val="67000"/>
              </a:schemeClr>
            </a:gs>
            <a:gs pos="50000">
              <a:schemeClr val="accent2">
                <a:alpha val="80000"/>
                <a:hueOff val="0"/>
                <a:satOff val="0"/>
                <a:lumOff val="0"/>
                <a:alphaOff val="0"/>
                <a:lumMod val="105000"/>
                <a:satMod val="103000"/>
                <a:tint val="73000"/>
              </a:schemeClr>
            </a:gs>
            <a:gs pos="100000">
              <a:schemeClr val="accent2">
                <a:alpha val="8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6BC0C33-DED2-40A8-ADDC-A30D9AE6B4A4}">
      <dsp:nvSpPr>
        <dsp:cNvPr id="0" name=""/>
        <dsp:cNvSpPr/>
      </dsp:nvSpPr>
      <dsp:spPr>
        <a:xfrm>
          <a:off x="299827" y="541301"/>
          <a:ext cx="2698446" cy="1713513"/>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Misapplication of Law</a:t>
          </a:r>
        </a:p>
      </dsp:txBody>
      <dsp:txXfrm>
        <a:off x="350014" y="591488"/>
        <a:ext cx="2598072" cy="1613139"/>
      </dsp:txXfrm>
    </dsp:sp>
    <dsp:sp modelId="{9ADCE678-5931-4208-B450-F78127336B35}">
      <dsp:nvSpPr>
        <dsp:cNvPr id="0" name=""/>
        <dsp:cNvSpPr/>
      </dsp:nvSpPr>
      <dsp:spPr>
        <a:xfrm>
          <a:off x="3298101" y="256465"/>
          <a:ext cx="2698446" cy="1713513"/>
        </a:xfrm>
        <a:prstGeom prst="roundRect">
          <a:avLst>
            <a:gd name="adj" fmla="val 10000"/>
          </a:avLst>
        </a:prstGeom>
        <a:gradFill rotWithShape="0">
          <a:gsLst>
            <a:gs pos="0">
              <a:schemeClr val="accent2">
                <a:alpha val="80000"/>
                <a:hueOff val="0"/>
                <a:satOff val="0"/>
                <a:lumOff val="0"/>
                <a:alphaOff val="0"/>
                <a:lumMod val="110000"/>
                <a:satMod val="105000"/>
                <a:tint val="67000"/>
              </a:schemeClr>
            </a:gs>
            <a:gs pos="50000">
              <a:schemeClr val="accent2">
                <a:alpha val="80000"/>
                <a:hueOff val="0"/>
                <a:satOff val="0"/>
                <a:lumOff val="0"/>
                <a:alphaOff val="0"/>
                <a:lumMod val="105000"/>
                <a:satMod val="103000"/>
                <a:tint val="73000"/>
              </a:schemeClr>
            </a:gs>
            <a:gs pos="100000">
              <a:schemeClr val="accent2">
                <a:alpha val="8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811158B-1E68-461D-9A55-D596219233F7}">
      <dsp:nvSpPr>
        <dsp:cNvPr id="0" name=""/>
        <dsp:cNvSpPr/>
      </dsp:nvSpPr>
      <dsp:spPr>
        <a:xfrm>
          <a:off x="3597929" y="541301"/>
          <a:ext cx="2698446" cy="1713513"/>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Need discovery or Rules of Civil Procedures</a:t>
          </a:r>
        </a:p>
      </dsp:txBody>
      <dsp:txXfrm>
        <a:off x="3648116" y="591488"/>
        <a:ext cx="2598072" cy="1613139"/>
      </dsp:txXfrm>
    </dsp:sp>
    <dsp:sp modelId="{54683F86-3BD1-4E06-856C-A006694397BA}">
      <dsp:nvSpPr>
        <dsp:cNvPr id="0" name=""/>
        <dsp:cNvSpPr/>
      </dsp:nvSpPr>
      <dsp:spPr>
        <a:xfrm>
          <a:off x="6596203" y="256465"/>
          <a:ext cx="2698446" cy="1713513"/>
        </a:xfrm>
        <a:prstGeom prst="roundRect">
          <a:avLst>
            <a:gd name="adj" fmla="val 10000"/>
          </a:avLst>
        </a:prstGeom>
        <a:gradFill rotWithShape="0">
          <a:gsLst>
            <a:gs pos="0">
              <a:schemeClr val="accent2">
                <a:alpha val="80000"/>
                <a:hueOff val="0"/>
                <a:satOff val="0"/>
                <a:lumOff val="0"/>
                <a:alphaOff val="0"/>
                <a:lumMod val="110000"/>
                <a:satMod val="105000"/>
                <a:tint val="67000"/>
              </a:schemeClr>
            </a:gs>
            <a:gs pos="50000">
              <a:schemeClr val="accent2">
                <a:alpha val="80000"/>
                <a:hueOff val="0"/>
                <a:satOff val="0"/>
                <a:lumOff val="0"/>
                <a:alphaOff val="0"/>
                <a:lumMod val="105000"/>
                <a:satMod val="103000"/>
                <a:tint val="73000"/>
              </a:schemeClr>
            </a:gs>
            <a:gs pos="100000">
              <a:schemeClr val="accent2">
                <a:alpha val="8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76179DA-E069-4202-B0BF-6A7D63594370}">
      <dsp:nvSpPr>
        <dsp:cNvPr id="0" name=""/>
        <dsp:cNvSpPr/>
      </dsp:nvSpPr>
      <dsp:spPr>
        <a:xfrm>
          <a:off x="6896031" y="541301"/>
          <a:ext cx="2698446" cy="1713513"/>
        </a:xfrm>
        <a:prstGeom prst="roundRect">
          <a:avLst>
            <a:gd name="adj" fmla="val 10000"/>
          </a:avLst>
        </a:prstGeom>
        <a:solidFill>
          <a:schemeClr val="lt1">
            <a:alpha val="9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Challenge current laws</a:t>
          </a:r>
        </a:p>
      </dsp:txBody>
      <dsp:txXfrm>
        <a:off x="6946218" y="591488"/>
        <a:ext cx="2598072" cy="16131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FEC866-A5C1-404B-B8FC-ADC2F7CB388F}">
      <dsp:nvSpPr>
        <dsp:cNvPr id="0" name=""/>
        <dsp:cNvSpPr/>
      </dsp:nvSpPr>
      <dsp:spPr>
        <a:xfrm>
          <a:off x="0" y="0"/>
          <a:ext cx="10073449" cy="0"/>
        </a:xfrm>
        <a:prstGeom prst="line">
          <a:avLst/>
        </a:prstGeom>
        <a:solidFill>
          <a:schemeClr val="accent2">
            <a:alpha val="90000"/>
            <a:hueOff val="0"/>
            <a:satOff val="0"/>
            <a:lumOff val="0"/>
            <a:alphaOff val="0"/>
          </a:schemeClr>
        </a:solidFill>
        <a:ln w="1905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B66EB6-2E49-4928-A149-755D83FE1007}">
      <dsp:nvSpPr>
        <dsp:cNvPr id="0" name=""/>
        <dsp:cNvSpPr/>
      </dsp:nvSpPr>
      <dsp:spPr>
        <a:xfrm>
          <a:off x="0" y="0"/>
          <a:ext cx="10073449" cy="777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General Sessions judgment becomes finalized in 10 days</a:t>
          </a:r>
        </a:p>
      </dsp:txBody>
      <dsp:txXfrm>
        <a:off x="0" y="0"/>
        <a:ext cx="10073449" cy="777550"/>
      </dsp:txXfrm>
    </dsp:sp>
    <dsp:sp modelId="{6F163911-D39D-4768-A229-4C9CA2B5892D}">
      <dsp:nvSpPr>
        <dsp:cNvPr id="0" name=""/>
        <dsp:cNvSpPr/>
      </dsp:nvSpPr>
      <dsp:spPr>
        <a:xfrm>
          <a:off x="0" y="777550"/>
          <a:ext cx="10073449" cy="0"/>
        </a:xfrm>
        <a:prstGeom prst="line">
          <a:avLst/>
        </a:prstGeom>
        <a:solidFill>
          <a:schemeClr val="accent2">
            <a:alpha val="90000"/>
            <a:hueOff val="0"/>
            <a:satOff val="0"/>
            <a:lumOff val="0"/>
            <a:alphaOff val="-13333"/>
          </a:schemeClr>
        </a:solidFill>
        <a:ln w="19050" cap="flat" cmpd="sng" algn="ctr">
          <a:solidFill>
            <a:schemeClr val="accent2">
              <a:alpha val="90000"/>
              <a:hueOff val="0"/>
              <a:satOff val="0"/>
              <a:lumOff val="0"/>
              <a:alphaOff val="-13333"/>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CD5882-5428-448D-B8D8-3C80ABEE7032}">
      <dsp:nvSpPr>
        <dsp:cNvPr id="0" name=""/>
        <dsp:cNvSpPr/>
      </dsp:nvSpPr>
      <dsp:spPr>
        <a:xfrm>
          <a:off x="0" y="777550"/>
          <a:ext cx="10073449" cy="777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Need to file appeal or Motion to Set Aside before 10-day deadline</a:t>
          </a:r>
        </a:p>
      </dsp:txBody>
      <dsp:txXfrm>
        <a:off x="0" y="777550"/>
        <a:ext cx="10073449" cy="777550"/>
      </dsp:txXfrm>
    </dsp:sp>
    <dsp:sp modelId="{A85D2573-C25B-44A2-8004-DB5D472F3231}">
      <dsp:nvSpPr>
        <dsp:cNvPr id="0" name=""/>
        <dsp:cNvSpPr/>
      </dsp:nvSpPr>
      <dsp:spPr>
        <a:xfrm>
          <a:off x="0" y="1555101"/>
          <a:ext cx="10073449" cy="0"/>
        </a:xfrm>
        <a:prstGeom prst="line">
          <a:avLst/>
        </a:prstGeom>
        <a:solidFill>
          <a:schemeClr val="accent2">
            <a:alpha val="90000"/>
            <a:hueOff val="0"/>
            <a:satOff val="0"/>
            <a:lumOff val="0"/>
            <a:alphaOff val="-26667"/>
          </a:schemeClr>
        </a:solidFill>
        <a:ln w="19050" cap="flat" cmpd="sng" algn="ctr">
          <a:solidFill>
            <a:schemeClr val="accent2">
              <a:alpha val="90000"/>
              <a:hueOff val="0"/>
              <a:satOff val="0"/>
              <a:lumOff val="0"/>
              <a:alphaOff val="-26667"/>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6291F1-4A78-4F77-B4C9-6DE3E1AF6F63}">
      <dsp:nvSpPr>
        <dsp:cNvPr id="0" name=""/>
        <dsp:cNvSpPr/>
      </dsp:nvSpPr>
      <dsp:spPr>
        <a:xfrm>
          <a:off x="0" y="1555101"/>
          <a:ext cx="10073449" cy="777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Check Local Rules</a:t>
          </a:r>
        </a:p>
      </dsp:txBody>
      <dsp:txXfrm>
        <a:off x="0" y="1555101"/>
        <a:ext cx="10073449" cy="777550"/>
      </dsp:txXfrm>
    </dsp:sp>
    <dsp:sp modelId="{58EEDCA5-726A-457C-AFE2-A2128A4B6024}">
      <dsp:nvSpPr>
        <dsp:cNvPr id="0" name=""/>
        <dsp:cNvSpPr/>
      </dsp:nvSpPr>
      <dsp:spPr>
        <a:xfrm>
          <a:off x="0" y="2332652"/>
          <a:ext cx="10073449" cy="0"/>
        </a:xfrm>
        <a:prstGeom prst="line">
          <a:avLst/>
        </a:prstGeom>
        <a:solidFill>
          <a:schemeClr val="accent2">
            <a:alpha val="90000"/>
            <a:hueOff val="0"/>
            <a:satOff val="0"/>
            <a:lumOff val="0"/>
            <a:alphaOff val="-40000"/>
          </a:schemeClr>
        </a:solidFill>
        <a:ln w="1905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E570F9-62F1-4A75-B649-B0ED51A29FC0}">
      <dsp:nvSpPr>
        <dsp:cNvPr id="0" name=""/>
        <dsp:cNvSpPr/>
      </dsp:nvSpPr>
      <dsp:spPr>
        <a:xfrm>
          <a:off x="0" y="2332652"/>
          <a:ext cx="10073449" cy="777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File any indigency waivers </a:t>
          </a:r>
        </a:p>
      </dsp:txBody>
      <dsp:txXfrm>
        <a:off x="0" y="2332652"/>
        <a:ext cx="10073449" cy="77755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EDE2E5-6F69-4C34-A4A7-28996EED9AB5}" type="datetimeFigureOut">
              <a:rPr lang="en-US" smtClean="0"/>
              <a:t>8/6/2026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32F904-9587-4E60-B3DF-5ABD298EC967}" type="slidenum">
              <a:rPr lang="en-US" smtClean="0"/>
              <a:t>‹#›</a:t>
            </a:fld>
            <a:endParaRPr lang="en-US"/>
          </a:p>
        </p:txBody>
      </p:sp>
    </p:spTree>
    <p:extLst>
      <p:ext uri="{BB962C8B-B14F-4D97-AF65-F5344CB8AC3E}">
        <p14:creationId xmlns:p14="http://schemas.microsoft.com/office/powerpoint/2010/main" val="1578338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32F904-9587-4E60-B3DF-5ABD298EC967}" type="slidenum">
              <a:rPr lang="en-US" smtClean="0"/>
              <a:t>1</a:t>
            </a:fld>
            <a:endParaRPr lang="en-US"/>
          </a:p>
        </p:txBody>
      </p:sp>
    </p:spTree>
    <p:extLst>
      <p:ext uri="{BB962C8B-B14F-4D97-AF65-F5344CB8AC3E}">
        <p14:creationId xmlns:p14="http://schemas.microsoft.com/office/powerpoint/2010/main" val="3765456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BB971-F635-FA07-3050-5DCC77C781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FA4B34-A6CD-A89C-940D-C962B482A4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80EFD5-3BD1-5A3C-D27C-DBBC24CCCC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BA44AB-FA05-E274-545F-F2728917FCD6}"/>
              </a:ext>
            </a:extLst>
          </p:cNvPr>
          <p:cNvSpPr>
            <a:spLocks noGrp="1"/>
          </p:cNvSpPr>
          <p:nvPr>
            <p:ph type="sldNum" sz="quarter" idx="5"/>
          </p:nvPr>
        </p:nvSpPr>
        <p:spPr/>
        <p:txBody>
          <a:bodyPr/>
          <a:lstStyle/>
          <a:p>
            <a:fld id="{4532F904-9587-4E60-B3DF-5ABD298EC967}" type="slidenum">
              <a:rPr lang="en-US" smtClean="0"/>
              <a:t>15</a:t>
            </a:fld>
            <a:endParaRPr lang="en-US"/>
          </a:p>
        </p:txBody>
      </p:sp>
    </p:spTree>
    <p:extLst>
      <p:ext uri="{BB962C8B-B14F-4D97-AF65-F5344CB8AC3E}">
        <p14:creationId xmlns:p14="http://schemas.microsoft.com/office/powerpoint/2010/main" val="13645854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477F6-2500-C372-F043-5DD0D578C2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96A7DC-203A-7638-5998-AEB7B31327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0C48C0-D4F5-7DA5-051C-850643C867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350078-18DD-510B-09C0-A6AEE32F2D0B}"/>
              </a:ext>
            </a:extLst>
          </p:cNvPr>
          <p:cNvSpPr>
            <a:spLocks noGrp="1"/>
          </p:cNvSpPr>
          <p:nvPr>
            <p:ph type="sldNum" sz="quarter" idx="5"/>
          </p:nvPr>
        </p:nvSpPr>
        <p:spPr/>
        <p:txBody>
          <a:bodyPr/>
          <a:lstStyle/>
          <a:p>
            <a:fld id="{4532F904-9587-4E60-B3DF-5ABD298EC967}" type="slidenum">
              <a:rPr lang="en-US" smtClean="0"/>
              <a:t>16</a:t>
            </a:fld>
            <a:endParaRPr lang="en-US"/>
          </a:p>
        </p:txBody>
      </p:sp>
    </p:spTree>
    <p:extLst>
      <p:ext uri="{BB962C8B-B14F-4D97-AF65-F5344CB8AC3E}">
        <p14:creationId xmlns:p14="http://schemas.microsoft.com/office/powerpoint/2010/main" val="10976876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A17F3-1BDC-A70E-2D51-C1E7C6710C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B42CBC-9F29-A525-9896-C1378CBEA4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C429D0-8A1E-021E-FF26-781B1ED468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B00B15-A700-7EA6-D6BB-73E4E17E3F8E}"/>
              </a:ext>
            </a:extLst>
          </p:cNvPr>
          <p:cNvSpPr>
            <a:spLocks noGrp="1"/>
          </p:cNvSpPr>
          <p:nvPr>
            <p:ph type="sldNum" sz="quarter" idx="5"/>
          </p:nvPr>
        </p:nvSpPr>
        <p:spPr/>
        <p:txBody>
          <a:bodyPr/>
          <a:lstStyle/>
          <a:p>
            <a:fld id="{4532F904-9587-4E60-B3DF-5ABD298EC967}" type="slidenum">
              <a:rPr lang="en-US" smtClean="0"/>
              <a:t>17</a:t>
            </a:fld>
            <a:endParaRPr lang="en-US"/>
          </a:p>
        </p:txBody>
      </p:sp>
    </p:spTree>
    <p:extLst>
      <p:ext uri="{BB962C8B-B14F-4D97-AF65-F5344CB8AC3E}">
        <p14:creationId xmlns:p14="http://schemas.microsoft.com/office/powerpoint/2010/main" val="944978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CAFBE-517C-1218-1568-B6E34021BD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D90FC4-7D97-2209-364E-8AFFAF6E26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FC67B6-9DE8-1907-0006-08909FD801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1C0074-2F30-1FC1-4838-70E5031841C2}"/>
              </a:ext>
            </a:extLst>
          </p:cNvPr>
          <p:cNvSpPr>
            <a:spLocks noGrp="1"/>
          </p:cNvSpPr>
          <p:nvPr>
            <p:ph type="sldNum" sz="quarter" idx="5"/>
          </p:nvPr>
        </p:nvSpPr>
        <p:spPr/>
        <p:txBody>
          <a:bodyPr/>
          <a:lstStyle/>
          <a:p>
            <a:fld id="{4532F904-9587-4E60-B3DF-5ABD298EC967}" type="slidenum">
              <a:rPr lang="en-US" smtClean="0"/>
              <a:t>18</a:t>
            </a:fld>
            <a:endParaRPr lang="en-US"/>
          </a:p>
        </p:txBody>
      </p:sp>
    </p:spTree>
    <p:extLst>
      <p:ext uri="{BB962C8B-B14F-4D97-AF65-F5344CB8AC3E}">
        <p14:creationId xmlns:p14="http://schemas.microsoft.com/office/powerpoint/2010/main" val="15705590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8ADD3-F6D5-FDAC-DD73-B456943022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B5645C-4403-EB52-98F2-125515420A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7ED8E7-7799-CCA5-0265-D1093BFCA65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11A78F4-4BAA-CD89-D8D0-D8A4F5B038EF}"/>
              </a:ext>
            </a:extLst>
          </p:cNvPr>
          <p:cNvSpPr>
            <a:spLocks noGrp="1"/>
          </p:cNvSpPr>
          <p:nvPr>
            <p:ph type="sldNum" sz="quarter" idx="5"/>
          </p:nvPr>
        </p:nvSpPr>
        <p:spPr/>
        <p:txBody>
          <a:bodyPr/>
          <a:lstStyle/>
          <a:p>
            <a:fld id="{4532F904-9587-4E60-B3DF-5ABD298EC967}" type="slidenum">
              <a:rPr lang="en-US" smtClean="0"/>
              <a:t>19</a:t>
            </a:fld>
            <a:endParaRPr lang="en-US"/>
          </a:p>
        </p:txBody>
      </p:sp>
    </p:spTree>
    <p:extLst>
      <p:ext uri="{BB962C8B-B14F-4D97-AF65-F5344CB8AC3E}">
        <p14:creationId xmlns:p14="http://schemas.microsoft.com/office/powerpoint/2010/main" val="981896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32F904-9587-4E60-B3DF-5ABD298EC967}" type="slidenum">
              <a:rPr lang="en-US" smtClean="0"/>
              <a:t>4</a:t>
            </a:fld>
            <a:endParaRPr lang="en-US"/>
          </a:p>
        </p:txBody>
      </p:sp>
    </p:spTree>
    <p:extLst>
      <p:ext uri="{BB962C8B-B14F-4D97-AF65-F5344CB8AC3E}">
        <p14:creationId xmlns:p14="http://schemas.microsoft.com/office/powerpoint/2010/main" val="871573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5BE47-8F5E-6065-34D8-150A0AA476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6581E1-6590-0FD5-9A2F-E6369E8C5D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ADDCA1-33FB-6A76-29FD-4B92F65C0C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424CE8-1A94-79F1-2B08-2C4193432B5A}"/>
              </a:ext>
            </a:extLst>
          </p:cNvPr>
          <p:cNvSpPr>
            <a:spLocks noGrp="1"/>
          </p:cNvSpPr>
          <p:nvPr>
            <p:ph type="sldNum" sz="quarter" idx="5"/>
          </p:nvPr>
        </p:nvSpPr>
        <p:spPr/>
        <p:txBody>
          <a:bodyPr/>
          <a:lstStyle/>
          <a:p>
            <a:fld id="{4532F904-9587-4E60-B3DF-5ABD298EC967}" type="slidenum">
              <a:rPr lang="en-US" smtClean="0"/>
              <a:t>5</a:t>
            </a:fld>
            <a:endParaRPr lang="en-US"/>
          </a:p>
        </p:txBody>
      </p:sp>
    </p:spTree>
    <p:extLst>
      <p:ext uri="{BB962C8B-B14F-4D97-AF65-F5344CB8AC3E}">
        <p14:creationId xmlns:p14="http://schemas.microsoft.com/office/powerpoint/2010/main" val="4249661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FE8E5-1DB7-8924-6273-6FAB658A4C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34BBAC-2ACE-4D11-D8DC-BE4F8153D0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900039-53AA-9B18-E83F-C7273BB708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B248BE-18CF-E2AE-113C-58DA5D45A751}"/>
              </a:ext>
            </a:extLst>
          </p:cNvPr>
          <p:cNvSpPr>
            <a:spLocks noGrp="1"/>
          </p:cNvSpPr>
          <p:nvPr>
            <p:ph type="sldNum" sz="quarter" idx="5"/>
          </p:nvPr>
        </p:nvSpPr>
        <p:spPr/>
        <p:txBody>
          <a:bodyPr/>
          <a:lstStyle/>
          <a:p>
            <a:fld id="{4532F904-9587-4E60-B3DF-5ABD298EC967}" type="slidenum">
              <a:rPr lang="en-US" smtClean="0"/>
              <a:t>6</a:t>
            </a:fld>
            <a:endParaRPr lang="en-US"/>
          </a:p>
        </p:txBody>
      </p:sp>
    </p:spTree>
    <p:extLst>
      <p:ext uri="{BB962C8B-B14F-4D97-AF65-F5344CB8AC3E}">
        <p14:creationId xmlns:p14="http://schemas.microsoft.com/office/powerpoint/2010/main" val="1870369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FF661-4149-9C1C-76BB-C65A4AD8FB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BCB19F-0672-AF6F-FD4B-303B514982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007A6-E9BC-AB66-32C0-68E14A0E7D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7B900F-CB04-F109-9B5C-C657B45EE74B}"/>
              </a:ext>
            </a:extLst>
          </p:cNvPr>
          <p:cNvSpPr>
            <a:spLocks noGrp="1"/>
          </p:cNvSpPr>
          <p:nvPr>
            <p:ph type="sldNum" sz="quarter" idx="5"/>
          </p:nvPr>
        </p:nvSpPr>
        <p:spPr/>
        <p:txBody>
          <a:bodyPr/>
          <a:lstStyle/>
          <a:p>
            <a:fld id="{4532F904-9587-4E60-B3DF-5ABD298EC967}" type="slidenum">
              <a:rPr lang="en-US" smtClean="0"/>
              <a:t>7</a:t>
            </a:fld>
            <a:endParaRPr lang="en-US"/>
          </a:p>
        </p:txBody>
      </p:sp>
    </p:spTree>
    <p:extLst>
      <p:ext uri="{BB962C8B-B14F-4D97-AF65-F5344CB8AC3E}">
        <p14:creationId xmlns:p14="http://schemas.microsoft.com/office/powerpoint/2010/main" val="469628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BD100-64B8-2A07-31A0-46462BD446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523FA7-E2D7-E2A2-5E50-B5AA7A2723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FD6255-5A29-C5E6-CC65-773A6272A49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EA1FC7-0137-75D8-6E3E-4AFF5D340D8C}"/>
              </a:ext>
            </a:extLst>
          </p:cNvPr>
          <p:cNvSpPr>
            <a:spLocks noGrp="1"/>
          </p:cNvSpPr>
          <p:nvPr>
            <p:ph type="sldNum" sz="quarter" idx="5"/>
          </p:nvPr>
        </p:nvSpPr>
        <p:spPr/>
        <p:txBody>
          <a:bodyPr/>
          <a:lstStyle/>
          <a:p>
            <a:fld id="{4532F904-9587-4E60-B3DF-5ABD298EC967}" type="slidenum">
              <a:rPr lang="en-US" smtClean="0"/>
              <a:t>11</a:t>
            </a:fld>
            <a:endParaRPr lang="en-US"/>
          </a:p>
        </p:txBody>
      </p:sp>
    </p:spTree>
    <p:extLst>
      <p:ext uri="{BB962C8B-B14F-4D97-AF65-F5344CB8AC3E}">
        <p14:creationId xmlns:p14="http://schemas.microsoft.com/office/powerpoint/2010/main" val="3413182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94582-409D-8319-96FA-62C1115563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8C2E09-9819-F7AA-4817-B8CE420319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3672A1-4D98-FD2D-F933-FFF78B030A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47D818-6BC9-9128-1A2F-D961DB06847E}"/>
              </a:ext>
            </a:extLst>
          </p:cNvPr>
          <p:cNvSpPr>
            <a:spLocks noGrp="1"/>
          </p:cNvSpPr>
          <p:nvPr>
            <p:ph type="sldNum" sz="quarter" idx="5"/>
          </p:nvPr>
        </p:nvSpPr>
        <p:spPr/>
        <p:txBody>
          <a:bodyPr/>
          <a:lstStyle/>
          <a:p>
            <a:fld id="{4532F904-9587-4E60-B3DF-5ABD298EC967}" type="slidenum">
              <a:rPr lang="en-US" smtClean="0"/>
              <a:t>12</a:t>
            </a:fld>
            <a:endParaRPr lang="en-US"/>
          </a:p>
        </p:txBody>
      </p:sp>
    </p:spTree>
    <p:extLst>
      <p:ext uri="{BB962C8B-B14F-4D97-AF65-F5344CB8AC3E}">
        <p14:creationId xmlns:p14="http://schemas.microsoft.com/office/powerpoint/2010/main" val="3003443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E3C7C-E2F9-04FA-FAC4-54DD739F6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157838-857A-DBD7-58C0-9C10CEB976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18D48E-8DA0-FB0F-98D6-5CA632B11B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625F08-1338-D6E2-F9AE-EFA12887BDC8}"/>
              </a:ext>
            </a:extLst>
          </p:cNvPr>
          <p:cNvSpPr>
            <a:spLocks noGrp="1"/>
          </p:cNvSpPr>
          <p:nvPr>
            <p:ph type="sldNum" sz="quarter" idx="5"/>
          </p:nvPr>
        </p:nvSpPr>
        <p:spPr/>
        <p:txBody>
          <a:bodyPr/>
          <a:lstStyle/>
          <a:p>
            <a:fld id="{4532F904-9587-4E60-B3DF-5ABD298EC967}" type="slidenum">
              <a:rPr lang="en-US" smtClean="0"/>
              <a:t>13</a:t>
            </a:fld>
            <a:endParaRPr lang="en-US"/>
          </a:p>
        </p:txBody>
      </p:sp>
    </p:spTree>
    <p:extLst>
      <p:ext uri="{BB962C8B-B14F-4D97-AF65-F5344CB8AC3E}">
        <p14:creationId xmlns:p14="http://schemas.microsoft.com/office/powerpoint/2010/main" val="2667264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38E6B-FC5B-E0D4-D046-3A127F19D3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BA467A-A241-4C5A-771B-F31DEE5879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B3AC9F-B623-7ED1-AF90-F3767BEC2D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C800CA-AF56-A4A9-9EB4-348C60D4C3D8}"/>
              </a:ext>
            </a:extLst>
          </p:cNvPr>
          <p:cNvSpPr>
            <a:spLocks noGrp="1"/>
          </p:cNvSpPr>
          <p:nvPr>
            <p:ph type="sldNum" sz="quarter" idx="5"/>
          </p:nvPr>
        </p:nvSpPr>
        <p:spPr/>
        <p:txBody>
          <a:bodyPr/>
          <a:lstStyle/>
          <a:p>
            <a:fld id="{4532F904-9587-4E60-B3DF-5ABD298EC967}" type="slidenum">
              <a:rPr lang="en-US" smtClean="0"/>
              <a:t>14</a:t>
            </a:fld>
            <a:endParaRPr lang="en-US"/>
          </a:p>
        </p:txBody>
      </p:sp>
    </p:spTree>
    <p:extLst>
      <p:ext uri="{BB962C8B-B14F-4D97-AF65-F5344CB8AC3E}">
        <p14:creationId xmlns:p14="http://schemas.microsoft.com/office/powerpoint/2010/main" val="424436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06A2B-BF7B-4BBF-FA20-3BEB5A93CE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BEF408E-75AC-674E-DDBE-070F3CA7D0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7D6D84-61BE-6B05-6E17-2FA7CD87CD13}"/>
              </a:ext>
            </a:extLst>
          </p:cNvPr>
          <p:cNvSpPr>
            <a:spLocks noGrp="1"/>
          </p:cNvSpPr>
          <p:nvPr>
            <p:ph type="dt" sz="half" idx="10"/>
          </p:nvPr>
        </p:nvSpPr>
        <p:spPr/>
        <p:txBody>
          <a:bodyPr/>
          <a:lstStyle/>
          <a:p>
            <a:fld id="{28311703-3E19-499B-963C-85F07396F461}" type="datetimeFigureOut">
              <a:rPr lang="en-US" smtClean="0"/>
              <a:t>8/6/2026</a:t>
            </a:fld>
            <a:endParaRPr lang="en-US"/>
          </a:p>
        </p:txBody>
      </p:sp>
      <p:sp>
        <p:nvSpPr>
          <p:cNvPr id="5" name="Footer Placeholder 4">
            <a:extLst>
              <a:ext uri="{FF2B5EF4-FFF2-40B4-BE49-F238E27FC236}">
                <a16:creationId xmlns:a16="http://schemas.microsoft.com/office/drawing/2014/main" id="{4E7AF8B4-B1B4-F367-A31F-CFEE99D02F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C38798-272F-A3C8-ABE5-35104AB35518}"/>
              </a:ext>
            </a:extLst>
          </p:cNvPr>
          <p:cNvSpPr>
            <a:spLocks noGrp="1"/>
          </p:cNvSpPr>
          <p:nvPr>
            <p:ph type="sldNum" sz="quarter" idx="12"/>
          </p:nvPr>
        </p:nvSpPr>
        <p:spPr/>
        <p:txBody>
          <a:bodyPr/>
          <a:lstStyle/>
          <a:p>
            <a:fld id="{EA7B2D61-2591-4FD5-AB14-FC1EB0855885}" type="slidenum">
              <a:rPr lang="en-US" smtClean="0"/>
              <a:t>‹#›</a:t>
            </a:fld>
            <a:endParaRPr lang="en-US"/>
          </a:p>
        </p:txBody>
      </p:sp>
    </p:spTree>
    <p:extLst>
      <p:ext uri="{BB962C8B-B14F-4D97-AF65-F5344CB8AC3E}">
        <p14:creationId xmlns:p14="http://schemas.microsoft.com/office/powerpoint/2010/main" val="3942316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A7F72-B1B1-540A-85F8-D6C3AB614AA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11E6B5-AB90-242D-5D16-EA08FD065EC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4DE0A7-5FCB-CAC4-C51B-C2C7ACE1121A}"/>
              </a:ext>
            </a:extLst>
          </p:cNvPr>
          <p:cNvSpPr>
            <a:spLocks noGrp="1"/>
          </p:cNvSpPr>
          <p:nvPr>
            <p:ph type="dt" sz="half" idx="10"/>
          </p:nvPr>
        </p:nvSpPr>
        <p:spPr/>
        <p:txBody>
          <a:bodyPr/>
          <a:lstStyle/>
          <a:p>
            <a:fld id="{28311703-3E19-499B-963C-85F07396F461}" type="datetimeFigureOut">
              <a:rPr lang="en-US" smtClean="0"/>
              <a:t>8/6/2026</a:t>
            </a:fld>
            <a:endParaRPr lang="en-US"/>
          </a:p>
        </p:txBody>
      </p:sp>
      <p:sp>
        <p:nvSpPr>
          <p:cNvPr id="5" name="Footer Placeholder 4">
            <a:extLst>
              <a:ext uri="{FF2B5EF4-FFF2-40B4-BE49-F238E27FC236}">
                <a16:creationId xmlns:a16="http://schemas.microsoft.com/office/drawing/2014/main" id="{3D7B319C-DE03-089A-6750-3C5202888F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934F15-CFC8-9881-0F04-0CBEAC9AD030}"/>
              </a:ext>
            </a:extLst>
          </p:cNvPr>
          <p:cNvSpPr>
            <a:spLocks noGrp="1"/>
          </p:cNvSpPr>
          <p:nvPr>
            <p:ph type="sldNum" sz="quarter" idx="12"/>
          </p:nvPr>
        </p:nvSpPr>
        <p:spPr/>
        <p:txBody>
          <a:bodyPr/>
          <a:lstStyle/>
          <a:p>
            <a:fld id="{EA7B2D61-2591-4FD5-AB14-FC1EB0855885}" type="slidenum">
              <a:rPr lang="en-US" smtClean="0"/>
              <a:t>‹#›</a:t>
            </a:fld>
            <a:endParaRPr lang="en-US"/>
          </a:p>
        </p:txBody>
      </p:sp>
    </p:spTree>
    <p:extLst>
      <p:ext uri="{BB962C8B-B14F-4D97-AF65-F5344CB8AC3E}">
        <p14:creationId xmlns:p14="http://schemas.microsoft.com/office/powerpoint/2010/main" val="3612251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41FCE5-0F67-06D5-76F6-DD0736185B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BEE21FC-14A8-3F89-6336-90EF89CB46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DA3096-2972-3DE1-6296-5BD3422BB58D}"/>
              </a:ext>
            </a:extLst>
          </p:cNvPr>
          <p:cNvSpPr>
            <a:spLocks noGrp="1"/>
          </p:cNvSpPr>
          <p:nvPr>
            <p:ph type="dt" sz="half" idx="10"/>
          </p:nvPr>
        </p:nvSpPr>
        <p:spPr/>
        <p:txBody>
          <a:bodyPr/>
          <a:lstStyle/>
          <a:p>
            <a:fld id="{28311703-3E19-499B-963C-85F07396F461}" type="datetimeFigureOut">
              <a:rPr lang="en-US" smtClean="0"/>
              <a:t>8/6/2026</a:t>
            </a:fld>
            <a:endParaRPr lang="en-US"/>
          </a:p>
        </p:txBody>
      </p:sp>
      <p:sp>
        <p:nvSpPr>
          <p:cNvPr id="5" name="Footer Placeholder 4">
            <a:extLst>
              <a:ext uri="{FF2B5EF4-FFF2-40B4-BE49-F238E27FC236}">
                <a16:creationId xmlns:a16="http://schemas.microsoft.com/office/drawing/2014/main" id="{5EA7B87A-1259-98FF-5B9F-A6C2479FE2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B55FBE-2078-B990-E0CC-D85B6259A03F}"/>
              </a:ext>
            </a:extLst>
          </p:cNvPr>
          <p:cNvSpPr>
            <a:spLocks noGrp="1"/>
          </p:cNvSpPr>
          <p:nvPr>
            <p:ph type="sldNum" sz="quarter" idx="12"/>
          </p:nvPr>
        </p:nvSpPr>
        <p:spPr/>
        <p:txBody>
          <a:bodyPr/>
          <a:lstStyle/>
          <a:p>
            <a:fld id="{EA7B2D61-2591-4FD5-AB14-FC1EB0855885}" type="slidenum">
              <a:rPr lang="en-US" smtClean="0"/>
              <a:t>‹#›</a:t>
            </a:fld>
            <a:endParaRPr lang="en-US"/>
          </a:p>
        </p:txBody>
      </p:sp>
    </p:spTree>
    <p:extLst>
      <p:ext uri="{BB962C8B-B14F-4D97-AF65-F5344CB8AC3E}">
        <p14:creationId xmlns:p14="http://schemas.microsoft.com/office/powerpoint/2010/main" val="2482989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0CF91-6E48-8508-4493-47C561D254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C48663-8EA0-4AD3-5AB3-0B697B599F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DE4F20-8043-188A-4C5B-982B9EB1EF89}"/>
              </a:ext>
            </a:extLst>
          </p:cNvPr>
          <p:cNvSpPr>
            <a:spLocks noGrp="1"/>
          </p:cNvSpPr>
          <p:nvPr>
            <p:ph type="dt" sz="half" idx="10"/>
          </p:nvPr>
        </p:nvSpPr>
        <p:spPr/>
        <p:txBody>
          <a:bodyPr/>
          <a:lstStyle/>
          <a:p>
            <a:fld id="{28311703-3E19-499B-963C-85F07396F461}" type="datetimeFigureOut">
              <a:rPr lang="en-US" smtClean="0"/>
              <a:t>8/6/2026</a:t>
            </a:fld>
            <a:endParaRPr lang="en-US"/>
          </a:p>
        </p:txBody>
      </p:sp>
      <p:sp>
        <p:nvSpPr>
          <p:cNvPr id="5" name="Footer Placeholder 4">
            <a:extLst>
              <a:ext uri="{FF2B5EF4-FFF2-40B4-BE49-F238E27FC236}">
                <a16:creationId xmlns:a16="http://schemas.microsoft.com/office/drawing/2014/main" id="{B38F80DA-2ECB-5A95-3C09-637632E55E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440A79-8EA7-AD77-4ED0-9E8A249E4BCB}"/>
              </a:ext>
            </a:extLst>
          </p:cNvPr>
          <p:cNvSpPr>
            <a:spLocks noGrp="1"/>
          </p:cNvSpPr>
          <p:nvPr>
            <p:ph type="sldNum" sz="quarter" idx="12"/>
          </p:nvPr>
        </p:nvSpPr>
        <p:spPr/>
        <p:txBody>
          <a:bodyPr/>
          <a:lstStyle/>
          <a:p>
            <a:fld id="{EA7B2D61-2591-4FD5-AB14-FC1EB0855885}" type="slidenum">
              <a:rPr lang="en-US" smtClean="0"/>
              <a:t>‹#›</a:t>
            </a:fld>
            <a:endParaRPr lang="en-US"/>
          </a:p>
        </p:txBody>
      </p:sp>
    </p:spTree>
    <p:extLst>
      <p:ext uri="{BB962C8B-B14F-4D97-AF65-F5344CB8AC3E}">
        <p14:creationId xmlns:p14="http://schemas.microsoft.com/office/powerpoint/2010/main" val="2585221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CAD13-BFCB-E2B1-EE55-7DC36CEF53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1EB3F1-DB51-BA7F-EBAB-C9975FC0D63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E0F5EC3-EFE8-A1E9-737B-ABCAD6206C97}"/>
              </a:ext>
            </a:extLst>
          </p:cNvPr>
          <p:cNvSpPr>
            <a:spLocks noGrp="1"/>
          </p:cNvSpPr>
          <p:nvPr>
            <p:ph type="dt" sz="half" idx="10"/>
          </p:nvPr>
        </p:nvSpPr>
        <p:spPr/>
        <p:txBody>
          <a:bodyPr/>
          <a:lstStyle/>
          <a:p>
            <a:fld id="{28311703-3E19-499B-963C-85F07396F461}" type="datetimeFigureOut">
              <a:rPr lang="en-US" smtClean="0"/>
              <a:t>8/6/2026</a:t>
            </a:fld>
            <a:endParaRPr lang="en-US"/>
          </a:p>
        </p:txBody>
      </p:sp>
      <p:sp>
        <p:nvSpPr>
          <p:cNvPr id="5" name="Footer Placeholder 4">
            <a:extLst>
              <a:ext uri="{FF2B5EF4-FFF2-40B4-BE49-F238E27FC236}">
                <a16:creationId xmlns:a16="http://schemas.microsoft.com/office/drawing/2014/main" id="{A575BBBB-78AC-3C6D-CD9B-3C625C99DB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725354-7252-888C-5D4D-04C61DFF1381}"/>
              </a:ext>
            </a:extLst>
          </p:cNvPr>
          <p:cNvSpPr>
            <a:spLocks noGrp="1"/>
          </p:cNvSpPr>
          <p:nvPr>
            <p:ph type="sldNum" sz="quarter" idx="12"/>
          </p:nvPr>
        </p:nvSpPr>
        <p:spPr/>
        <p:txBody>
          <a:bodyPr/>
          <a:lstStyle/>
          <a:p>
            <a:fld id="{EA7B2D61-2591-4FD5-AB14-FC1EB0855885}" type="slidenum">
              <a:rPr lang="en-US" smtClean="0"/>
              <a:t>‹#›</a:t>
            </a:fld>
            <a:endParaRPr lang="en-US"/>
          </a:p>
        </p:txBody>
      </p:sp>
    </p:spTree>
    <p:extLst>
      <p:ext uri="{BB962C8B-B14F-4D97-AF65-F5344CB8AC3E}">
        <p14:creationId xmlns:p14="http://schemas.microsoft.com/office/powerpoint/2010/main" val="764343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5779C-4783-6AD2-4664-4B3641574E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0A41CF-E433-C2B2-E86C-2A49A916D7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9B3515-F1CF-5BD9-E040-03DACBFF315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319CF5A-5C2E-08CC-3922-6195761D4259}"/>
              </a:ext>
            </a:extLst>
          </p:cNvPr>
          <p:cNvSpPr>
            <a:spLocks noGrp="1"/>
          </p:cNvSpPr>
          <p:nvPr>
            <p:ph type="dt" sz="half" idx="10"/>
          </p:nvPr>
        </p:nvSpPr>
        <p:spPr/>
        <p:txBody>
          <a:bodyPr/>
          <a:lstStyle/>
          <a:p>
            <a:fld id="{28311703-3E19-499B-963C-85F07396F461}" type="datetimeFigureOut">
              <a:rPr lang="en-US" smtClean="0"/>
              <a:t>8/6/2026</a:t>
            </a:fld>
            <a:endParaRPr lang="en-US"/>
          </a:p>
        </p:txBody>
      </p:sp>
      <p:sp>
        <p:nvSpPr>
          <p:cNvPr id="6" name="Footer Placeholder 5">
            <a:extLst>
              <a:ext uri="{FF2B5EF4-FFF2-40B4-BE49-F238E27FC236}">
                <a16:creationId xmlns:a16="http://schemas.microsoft.com/office/drawing/2014/main" id="{A0CC5C09-DFE5-20E4-862C-3365F43523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270FF2-EAC2-C431-5AEB-FD0764D89672}"/>
              </a:ext>
            </a:extLst>
          </p:cNvPr>
          <p:cNvSpPr>
            <a:spLocks noGrp="1"/>
          </p:cNvSpPr>
          <p:nvPr>
            <p:ph type="sldNum" sz="quarter" idx="12"/>
          </p:nvPr>
        </p:nvSpPr>
        <p:spPr/>
        <p:txBody>
          <a:bodyPr/>
          <a:lstStyle/>
          <a:p>
            <a:fld id="{EA7B2D61-2591-4FD5-AB14-FC1EB0855885}" type="slidenum">
              <a:rPr lang="en-US" smtClean="0"/>
              <a:t>‹#›</a:t>
            </a:fld>
            <a:endParaRPr lang="en-US"/>
          </a:p>
        </p:txBody>
      </p:sp>
    </p:spTree>
    <p:extLst>
      <p:ext uri="{BB962C8B-B14F-4D97-AF65-F5344CB8AC3E}">
        <p14:creationId xmlns:p14="http://schemas.microsoft.com/office/powerpoint/2010/main" val="3672327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C90EF-0FA4-C860-25DD-916560A904A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8A0AE02-050C-16B8-AE5E-FC237F64AF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8324D4F-35E8-BABC-6BDE-FD53B46BAA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9207EA-5E9E-D97D-ED20-8B03580154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7041B72-09E8-1A3C-4947-2258F8762D8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9427E5-2D5C-80AD-B08A-F9887A21828F}"/>
              </a:ext>
            </a:extLst>
          </p:cNvPr>
          <p:cNvSpPr>
            <a:spLocks noGrp="1"/>
          </p:cNvSpPr>
          <p:nvPr>
            <p:ph type="dt" sz="half" idx="10"/>
          </p:nvPr>
        </p:nvSpPr>
        <p:spPr/>
        <p:txBody>
          <a:bodyPr/>
          <a:lstStyle/>
          <a:p>
            <a:fld id="{28311703-3E19-499B-963C-85F07396F461}" type="datetimeFigureOut">
              <a:rPr lang="en-US" smtClean="0"/>
              <a:t>8/6/2026</a:t>
            </a:fld>
            <a:endParaRPr lang="en-US"/>
          </a:p>
        </p:txBody>
      </p:sp>
      <p:sp>
        <p:nvSpPr>
          <p:cNvPr id="8" name="Footer Placeholder 7">
            <a:extLst>
              <a:ext uri="{FF2B5EF4-FFF2-40B4-BE49-F238E27FC236}">
                <a16:creationId xmlns:a16="http://schemas.microsoft.com/office/drawing/2014/main" id="{58130A13-0303-D39B-7548-DCE42E88FC3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536D5CF-53B7-9229-4AC5-9A01AD4DE0CD}"/>
              </a:ext>
            </a:extLst>
          </p:cNvPr>
          <p:cNvSpPr>
            <a:spLocks noGrp="1"/>
          </p:cNvSpPr>
          <p:nvPr>
            <p:ph type="sldNum" sz="quarter" idx="12"/>
          </p:nvPr>
        </p:nvSpPr>
        <p:spPr/>
        <p:txBody>
          <a:bodyPr/>
          <a:lstStyle/>
          <a:p>
            <a:fld id="{EA7B2D61-2591-4FD5-AB14-FC1EB0855885}" type="slidenum">
              <a:rPr lang="en-US" smtClean="0"/>
              <a:t>‹#›</a:t>
            </a:fld>
            <a:endParaRPr lang="en-US"/>
          </a:p>
        </p:txBody>
      </p:sp>
    </p:spTree>
    <p:extLst>
      <p:ext uri="{BB962C8B-B14F-4D97-AF65-F5344CB8AC3E}">
        <p14:creationId xmlns:p14="http://schemas.microsoft.com/office/powerpoint/2010/main" val="1562184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A96A9-0284-E494-C950-73E1A9BF03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2990D16-8E3F-9A19-3477-46C7BEF92291}"/>
              </a:ext>
            </a:extLst>
          </p:cNvPr>
          <p:cNvSpPr>
            <a:spLocks noGrp="1"/>
          </p:cNvSpPr>
          <p:nvPr>
            <p:ph type="dt" sz="half" idx="10"/>
          </p:nvPr>
        </p:nvSpPr>
        <p:spPr/>
        <p:txBody>
          <a:bodyPr/>
          <a:lstStyle/>
          <a:p>
            <a:fld id="{28311703-3E19-499B-963C-85F07396F461}" type="datetimeFigureOut">
              <a:rPr lang="en-US" smtClean="0"/>
              <a:t>8/6/2026</a:t>
            </a:fld>
            <a:endParaRPr lang="en-US"/>
          </a:p>
        </p:txBody>
      </p:sp>
      <p:sp>
        <p:nvSpPr>
          <p:cNvPr id="4" name="Footer Placeholder 3">
            <a:extLst>
              <a:ext uri="{FF2B5EF4-FFF2-40B4-BE49-F238E27FC236}">
                <a16:creationId xmlns:a16="http://schemas.microsoft.com/office/drawing/2014/main" id="{E6CE4FE7-7B35-3637-2BDA-2EB1C4687BB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85D8702-77F5-4237-1339-17683E488554}"/>
              </a:ext>
            </a:extLst>
          </p:cNvPr>
          <p:cNvSpPr>
            <a:spLocks noGrp="1"/>
          </p:cNvSpPr>
          <p:nvPr>
            <p:ph type="sldNum" sz="quarter" idx="12"/>
          </p:nvPr>
        </p:nvSpPr>
        <p:spPr/>
        <p:txBody>
          <a:bodyPr/>
          <a:lstStyle/>
          <a:p>
            <a:fld id="{EA7B2D61-2591-4FD5-AB14-FC1EB0855885}" type="slidenum">
              <a:rPr lang="en-US" smtClean="0"/>
              <a:t>‹#›</a:t>
            </a:fld>
            <a:endParaRPr lang="en-US"/>
          </a:p>
        </p:txBody>
      </p:sp>
    </p:spTree>
    <p:extLst>
      <p:ext uri="{BB962C8B-B14F-4D97-AF65-F5344CB8AC3E}">
        <p14:creationId xmlns:p14="http://schemas.microsoft.com/office/powerpoint/2010/main" val="2251680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5ABDEA-538E-FEC3-F2DB-CDE1B77F8B2D}"/>
              </a:ext>
            </a:extLst>
          </p:cNvPr>
          <p:cNvSpPr>
            <a:spLocks noGrp="1"/>
          </p:cNvSpPr>
          <p:nvPr>
            <p:ph type="dt" sz="half" idx="10"/>
          </p:nvPr>
        </p:nvSpPr>
        <p:spPr/>
        <p:txBody>
          <a:bodyPr/>
          <a:lstStyle/>
          <a:p>
            <a:fld id="{28311703-3E19-499B-963C-85F07396F461}" type="datetimeFigureOut">
              <a:rPr lang="en-US" smtClean="0"/>
              <a:t>8/6/2026</a:t>
            </a:fld>
            <a:endParaRPr lang="en-US"/>
          </a:p>
        </p:txBody>
      </p:sp>
      <p:sp>
        <p:nvSpPr>
          <p:cNvPr id="3" name="Footer Placeholder 2">
            <a:extLst>
              <a:ext uri="{FF2B5EF4-FFF2-40B4-BE49-F238E27FC236}">
                <a16:creationId xmlns:a16="http://schemas.microsoft.com/office/drawing/2014/main" id="{32BD007F-C898-24E4-F487-E237BA40E6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178CEA0-C0CC-BEAC-D00F-B96A4130D49D}"/>
              </a:ext>
            </a:extLst>
          </p:cNvPr>
          <p:cNvSpPr>
            <a:spLocks noGrp="1"/>
          </p:cNvSpPr>
          <p:nvPr>
            <p:ph type="sldNum" sz="quarter" idx="12"/>
          </p:nvPr>
        </p:nvSpPr>
        <p:spPr/>
        <p:txBody>
          <a:bodyPr/>
          <a:lstStyle/>
          <a:p>
            <a:fld id="{EA7B2D61-2591-4FD5-AB14-FC1EB0855885}" type="slidenum">
              <a:rPr lang="en-US" smtClean="0"/>
              <a:t>‹#›</a:t>
            </a:fld>
            <a:endParaRPr lang="en-US"/>
          </a:p>
        </p:txBody>
      </p:sp>
    </p:spTree>
    <p:extLst>
      <p:ext uri="{BB962C8B-B14F-4D97-AF65-F5344CB8AC3E}">
        <p14:creationId xmlns:p14="http://schemas.microsoft.com/office/powerpoint/2010/main" val="319928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33FBD-ED6D-7123-21C8-FF9267E0B2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9415163-DE69-F5ED-F399-20CC43BC58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AB3B56-D929-06EE-404C-DE2B27F948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6931BA-3721-FA1D-2E6C-DA0B34CB17B3}"/>
              </a:ext>
            </a:extLst>
          </p:cNvPr>
          <p:cNvSpPr>
            <a:spLocks noGrp="1"/>
          </p:cNvSpPr>
          <p:nvPr>
            <p:ph type="dt" sz="half" idx="10"/>
          </p:nvPr>
        </p:nvSpPr>
        <p:spPr/>
        <p:txBody>
          <a:bodyPr/>
          <a:lstStyle/>
          <a:p>
            <a:fld id="{28311703-3E19-499B-963C-85F07396F461}" type="datetimeFigureOut">
              <a:rPr lang="en-US" smtClean="0"/>
              <a:t>8/6/2026</a:t>
            </a:fld>
            <a:endParaRPr lang="en-US"/>
          </a:p>
        </p:txBody>
      </p:sp>
      <p:sp>
        <p:nvSpPr>
          <p:cNvPr id="6" name="Footer Placeholder 5">
            <a:extLst>
              <a:ext uri="{FF2B5EF4-FFF2-40B4-BE49-F238E27FC236}">
                <a16:creationId xmlns:a16="http://schemas.microsoft.com/office/drawing/2014/main" id="{37E1FB08-96CB-1DD1-487A-01D68320B7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948462-FD00-4632-B75B-3EE2643DB461}"/>
              </a:ext>
            </a:extLst>
          </p:cNvPr>
          <p:cNvSpPr>
            <a:spLocks noGrp="1"/>
          </p:cNvSpPr>
          <p:nvPr>
            <p:ph type="sldNum" sz="quarter" idx="12"/>
          </p:nvPr>
        </p:nvSpPr>
        <p:spPr/>
        <p:txBody>
          <a:bodyPr/>
          <a:lstStyle/>
          <a:p>
            <a:fld id="{EA7B2D61-2591-4FD5-AB14-FC1EB0855885}" type="slidenum">
              <a:rPr lang="en-US" smtClean="0"/>
              <a:t>‹#›</a:t>
            </a:fld>
            <a:endParaRPr lang="en-US"/>
          </a:p>
        </p:txBody>
      </p:sp>
    </p:spTree>
    <p:extLst>
      <p:ext uri="{BB962C8B-B14F-4D97-AF65-F5344CB8AC3E}">
        <p14:creationId xmlns:p14="http://schemas.microsoft.com/office/powerpoint/2010/main" val="3056483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1441-1A4E-2EC6-E116-3DBA723195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4B5777-A8A6-B671-D65F-A38EE98A92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7103758-6D56-3BB4-77BF-37546F4E1B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F6CF40-BC98-9E10-21FC-0807D27C055C}"/>
              </a:ext>
            </a:extLst>
          </p:cNvPr>
          <p:cNvSpPr>
            <a:spLocks noGrp="1"/>
          </p:cNvSpPr>
          <p:nvPr>
            <p:ph type="dt" sz="half" idx="10"/>
          </p:nvPr>
        </p:nvSpPr>
        <p:spPr/>
        <p:txBody>
          <a:bodyPr/>
          <a:lstStyle/>
          <a:p>
            <a:fld id="{28311703-3E19-499B-963C-85F07396F461}" type="datetimeFigureOut">
              <a:rPr lang="en-US" smtClean="0"/>
              <a:t>8/6/2026</a:t>
            </a:fld>
            <a:endParaRPr lang="en-US"/>
          </a:p>
        </p:txBody>
      </p:sp>
      <p:sp>
        <p:nvSpPr>
          <p:cNvPr id="6" name="Footer Placeholder 5">
            <a:extLst>
              <a:ext uri="{FF2B5EF4-FFF2-40B4-BE49-F238E27FC236}">
                <a16:creationId xmlns:a16="http://schemas.microsoft.com/office/drawing/2014/main" id="{098F724F-30F7-F06E-7D34-20A72AE400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64101E-3E66-9135-05DF-7A27B470F298}"/>
              </a:ext>
            </a:extLst>
          </p:cNvPr>
          <p:cNvSpPr>
            <a:spLocks noGrp="1"/>
          </p:cNvSpPr>
          <p:nvPr>
            <p:ph type="sldNum" sz="quarter" idx="12"/>
          </p:nvPr>
        </p:nvSpPr>
        <p:spPr/>
        <p:txBody>
          <a:bodyPr/>
          <a:lstStyle/>
          <a:p>
            <a:fld id="{EA7B2D61-2591-4FD5-AB14-FC1EB0855885}" type="slidenum">
              <a:rPr lang="en-US" smtClean="0"/>
              <a:t>‹#›</a:t>
            </a:fld>
            <a:endParaRPr lang="en-US"/>
          </a:p>
        </p:txBody>
      </p:sp>
    </p:spTree>
    <p:extLst>
      <p:ext uri="{BB962C8B-B14F-4D97-AF65-F5344CB8AC3E}">
        <p14:creationId xmlns:p14="http://schemas.microsoft.com/office/powerpoint/2010/main" val="4278985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014E43-63F6-3FBF-AB61-1199C47456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6FBA79B-22BE-CFFE-F911-3D0F46193A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E0C8C5-2D6A-280A-B733-8C5D35BB70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311703-3E19-499B-963C-85F07396F461}" type="datetimeFigureOut">
              <a:rPr lang="en-US" smtClean="0"/>
              <a:t>8/6/2026</a:t>
            </a:fld>
            <a:endParaRPr lang="en-US"/>
          </a:p>
        </p:txBody>
      </p:sp>
      <p:sp>
        <p:nvSpPr>
          <p:cNvPr id="5" name="Footer Placeholder 4">
            <a:extLst>
              <a:ext uri="{FF2B5EF4-FFF2-40B4-BE49-F238E27FC236}">
                <a16:creationId xmlns:a16="http://schemas.microsoft.com/office/drawing/2014/main" id="{C8B81954-1678-5E53-81B1-48AEF82F39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AB71AC1-39BE-EBA0-3ABB-156D42DE93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A7B2D61-2591-4FD5-AB14-FC1EB0855885}" type="slidenum">
              <a:rPr lang="en-US" smtClean="0"/>
              <a:t>‹#›</a:t>
            </a:fld>
            <a:endParaRPr lang="en-US"/>
          </a:p>
        </p:txBody>
      </p:sp>
    </p:spTree>
    <p:extLst>
      <p:ext uri="{BB962C8B-B14F-4D97-AF65-F5344CB8AC3E}">
        <p14:creationId xmlns:p14="http://schemas.microsoft.com/office/powerpoint/2010/main" val="35953801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svg"/><Relationship Id="rId7"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svg"/><Relationship Id="rId7" Type="http://schemas.openxmlformats.org/officeDocument/2006/relationships/diagramColors" Target="../diagrams/colors4.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sv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sv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E8A4C2-A7CE-CDFC-1009-C40B91105A46}"/>
              </a:ext>
            </a:extLst>
          </p:cNvPr>
          <p:cNvSpPr>
            <a:spLocks noGrp="1"/>
          </p:cNvSpPr>
          <p:nvPr>
            <p:ph type="ctrTitle"/>
          </p:nvPr>
        </p:nvSpPr>
        <p:spPr>
          <a:xfrm>
            <a:off x="838199" y="297530"/>
            <a:ext cx="10512552" cy="4066540"/>
          </a:xfrm>
        </p:spPr>
        <p:txBody>
          <a:bodyPr anchor="b">
            <a:normAutofit/>
          </a:bodyPr>
          <a:lstStyle/>
          <a:p>
            <a:pPr algn="l"/>
            <a:r>
              <a:rPr lang="en-US" sz="6600" dirty="0">
                <a:latin typeface="Times New Roman" panose="02020603050405020304" pitchFamily="18" charset="0"/>
                <a:cs typeface="Times New Roman" panose="02020603050405020304" pitchFamily="18" charset="0"/>
              </a:rPr>
              <a:t>Using Affirmative Litigation and the Appellate Process to Further Access Justice for our Clients</a:t>
            </a:r>
          </a:p>
        </p:txBody>
      </p:sp>
      <p:sp>
        <p:nvSpPr>
          <p:cNvPr id="3" name="Subtitle 2">
            <a:extLst>
              <a:ext uri="{FF2B5EF4-FFF2-40B4-BE49-F238E27FC236}">
                <a16:creationId xmlns:a16="http://schemas.microsoft.com/office/drawing/2014/main" id="{00B892C5-3085-4845-0017-62BB1C97D8A9}"/>
              </a:ext>
            </a:extLst>
          </p:cNvPr>
          <p:cNvSpPr>
            <a:spLocks noGrp="1"/>
          </p:cNvSpPr>
          <p:nvPr>
            <p:ph type="subTitle" idx="1"/>
          </p:nvPr>
        </p:nvSpPr>
        <p:spPr>
          <a:xfrm>
            <a:off x="838199" y="4861316"/>
            <a:ext cx="10512552" cy="1126680"/>
          </a:xfrm>
        </p:spPr>
        <p:txBody>
          <a:bodyPr>
            <a:normAutofit/>
          </a:bodyPr>
          <a:lstStyle/>
          <a:p>
            <a:pPr algn="l"/>
            <a:r>
              <a:rPr lang="en-US" sz="1700" u="sng">
                <a:latin typeface="Times New Roman" panose="02020603050405020304" pitchFamily="18" charset="0"/>
                <a:cs typeface="Times New Roman" panose="02020603050405020304" pitchFamily="18" charset="0"/>
              </a:rPr>
              <a:t>Presenters:</a:t>
            </a:r>
          </a:p>
          <a:p>
            <a:pPr algn="l">
              <a:lnSpc>
                <a:spcPct val="100000"/>
              </a:lnSpc>
            </a:pPr>
            <a:r>
              <a:rPr lang="en-US" sz="1700">
                <a:latin typeface="Times New Roman" panose="02020603050405020304" pitchFamily="18" charset="0"/>
                <a:cs typeface="Times New Roman" panose="02020603050405020304" pitchFamily="18" charset="0"/>
              </a:rPr>
              <a:t>Rebecca Delius &amp; Sydney Butler </a:t>
            </a:r>
          </a:p>
        </p:txBody>
      </p:sp>
      <p:sp>
        <p:nvSpPr>
          <p:cNvPr id="28"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3">
            <a:extLst>
              <a:ext uri="{FF2B5EF4-FFF2-40B4-BE49-F238E27FC236}">
                <a16:creationId xmlns:a16="http://schemas.microsoft.com/office/drawing/2014/main" id="{1BF11A95-183A-5140-6A07-58680F380E38}"/>
              </a:ext>
            </a:extLst>
          </p:cNvPr>
          <p:cNvSpPr/>
          <p:nvPr/>
        </p:nvSpPr>
        <p:spPr>
          <a:xfrm>
            <a:off x="5003659" y="6172200"/>
            <a:ext cx="2379243" cy="627913"/>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7" name="AutoShape 2">
            <a:extLst>
              <a:ext uri="{FF2B5EF4-FFF2-40B4-BE49-F238E27FC236}">
                <a16:creationId xmlns:a16="http://schemas.microsoft.com/office/drawing/2014/main" id="{3A45C820-E378-008B-A6C5-D02FCEE264FD}"/>
              </a:ext>
            </a:extLst>
          </p:cNvPr>
          <p:cNvSpPr/>
          <p:nvPr/>
        </p:nvSpPr>
        <p:spPr>
          <a:xfrm>
            <a:off x="0" y="5975296"/>
            <a:ext cx="12192000" cy="12700"/>
          </a:xfrm>
          <a:prstGeom prst="line">
            <a:avLst/>
          </a:prstGeom>
          <a:ln w="38100" cap="flat">
            <a:solidFill>
              <a:srgbClr val="305AA9"/>
            </a:solidFill>
            <a:prstDash val="solid"/>
            <a:headEnd type="none" w="sm" len="sm"/>
            <a:tailEnd type="none" w="sm" len="sm"/>
          </a:ln>
        </p:spPr>
        <p:txBody>
          <a:bodyPr/>
          <a:lstStyle/>
          <a:p>
            <a:endParaRPr lang="en-US" sz="1200"/>
          </a:p>
        </p:txBody>
      </p:sp>
    </p:spTree>
    <p:extLst>
      <p:ext uri="{BB962C8B-B14F-4D97-AF65-F5344CB8AC3E}">
        <p14:creationId xmlns:p14="http://schemas.microsoft.com/office/powerpoint/2010/main" val="1776559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C91E8E-C112-790C-DB4A-F44E7077BEE9}"/>
              </a:ext>
            </a:extLst>
          </p:cNvPr>
          <p:cNvSpPr>
            <a:spLocks noGrp="1"/>
          </p:cNvSpPr>
          <p:nvPr>
            <p:ph type="title"/>
          </p:nvPr>
        </p:nvSpPr>
        <p:spPr>
          <a:xfrm>
            <a:off x="4654296" y="150876"/>
            <a:ext cx="6894576" cy="1783080"/>
          </a:xfrm>
        </p:spPr>
        <p:txBody>
          <a:bodyPr vert="horz" lIns="91440" tIns="45720" rIns="91440" bIns="45720" rtlCol="0" anchor="b">
            <a:normAutofit/>
          </a:bodyPr>
          <a:lstStyle/>
          <a:p>
            <a:r>
              <a:rPr lang="en-US" sz="5400" dirty="0">
                <a:latin typeface="Times New Roman"/>
                <a:cs typeface="Times New Roman"/>
              </a:rPr>
              <a:t>Other Expenses</a:t>
            </a:r>
          </a:p>
        </p:txBody>
      </p:sp>
      <p:pic>
        <p:nvPicPr>
          <p:cNvPr id="5" name="Picture Placeholder 4" descr="193,400+ Household Products Stock Photos, Pictures &amp; Royalty ...">
            <a:extLst>
              <a:ext uri="{FF2B5EF4-FFF2-40B4-BE49-F238E27FC236}">
                <a16:creationId xmlns:a16="http://schemas.microsoft.com/office/drawing/2014/main" id="{EA02BDBA-B7C9-6C33-378B-0E8AE2AB7B6C}"/>
              </a:ext>
            </a:extLst>
          </p:cNvPr>
          <p:cNvPicPr>
            <a:picLocks noGrp="1" noChangeAspect="1"/>
          </p:cNvPicPr>
          <p:nvPr>
            <p:ph type="pic" idx="1"/>
          </p:nvPr>
        </p:nvPicPr>
        <p:blipFill>
          <a:blip r:embed="rId2"/>
          <a:srcRect l="21469" r="39087" b="-2"/>
          <a:stretch>
            <a:fillRect/>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2"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24DF7EBA-D855-C43F-8A2D-DFBF37D689EB}"/>
              </a:ext>
            </a:extLst>
          </p:cNvPr>
          <p:cNvSpPr>
            <a:spLocks noGrp="1"/>
          </p:cNvSpPr>
          <p:nvPr>
            <p:ph type="body" sz="half" idx="2"/>
          </p:nvPr>
        </p:nvSpPr>
        <p:spPr>
          <a:xfrm>
            <a:off x="4654296" y="2706624"/>
            <a:ext cx="6894576" cy="3483864"/>
          </a:xfrm>
        </p:spPr>
        <p:txBody>
          <a:bodyPr vert="horz" lIns="91440" tIns="45720" rIns="91440" bIns="45720" rtlCol="0" anchor="t">
            <a:normAutofit/>
          </a:bodyPr>
          <a:lstStyle/>
          <a:p>
            <a:pPr marL="342900" indent="-228600" algn="just">
              <a:buFont typeface="Arial" panose="020B0604020202020204" pitchFamily="34" charset="0"/>
              <a:buChar char="•"/>
            </a:pPr>
            <a:r>
              <a:rPr lang="en-US" sz="2200" dirty="0">
                <a:latin typeface="Times New Roman"/>
                <a:cs typeface="Times New Roman"/>
              </a:rPr>
              <a:t>This could be money spent on a hotel, given to friends or family for temporary accommodations  or money spent on moving early if through no fault of the client. </a:t>
            </a:r>
          </a:p>
          <a:p>
            <a:pPr marL="342900" indent="-228600" algn="just">
              <a:buFont typeface="Arial" panose="020B0604020202020204" pitchFamily="34" charset="0"/>
              <a:buChar char="•"/>
            </a:pPr>
            <a:r>
              <a:rPr lang="en-US" sz="2200" dirty="0">
                <a:latin typeface="Times New Roman"/>
                <a:cs typeface="Times New Roman"/>
              </a:rPr>
              <a:t>Cleaning supplies, humidifiers, tarps, air conditioners, or anything paid for by the client to remedy the issue in the home. </a:t>
            </a:r>
          </a:p>
          <a:p>
            <a:pPr marL="342900" indent="-228600" algn="just">
              <a:buFont typeface="Arial" panose="020B0604020202020204" pitchFamily="34" charset="0"/>
              <a:buChar char="•"/>
            </a:pPr>
            <a:r>
              <a:rPr lang="en-US" sz="2200" dirty="0">
                <a:latin typeface="Times New Roman"/>
                <a:cs typeface="Times New Roman"/>
              </a:rPr>
              <a:t>Lost wages from missing work to wait on maintenance, contractors, or because conditions in the home made it difficult to work. </a:t>
            </a:r>
          </a:p>
        </p:txBody>
      </p:sp>
    </p:spTree>
    <p:extLst>
      <p:ext uri="{BB962C8B-B14F-4D97-AF65-F5344CB8AC3E}">
        <p14:creationId xmlns:p14="http://schemas.microsoft.com/office/powerpoint/2010/main" val="3214689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9590B-A241-362B-A2BD-40EC8309945B}"/>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4E6DA797-1F0D-17ED-3898-2D9D7EE3783D}"/>
              </a:ext>
            </a:extLst>
          </p:cNvPr>
          <p:cNvSpPr/>
          <p:nvPr/>
        </p:nvSpPr>
        <p:spPr>
          <a:xfrm>
            <a:off x="0" y="5975296"/>
            <a:ext cx="12192000" cy="12700"/>
          </a:xfrm>
          <a:prstGeom prst="line">
            <a:avLst/>
          </a:prstGeom>
          <a:ln w="38100" cap="flat">
            <a:solidFill>
              <a:srgbClr val="305AA9"/>
            </a:solidFill>
            <a:prstDash val="solid"/>
            <a:headEnd type="none" w="sm" len="sm"/>
            <a:tailEnd type="none" w="sm" len="sm"/>
          </a:ln>
        </p:spPr>
        <p:txBody>
          <a:bodyPr/>
          <a:lstStyle/>
          <a:p>
            <a:endParaRPr lang="en-US" sz="1200"/>
          </a:p>
        </p:txBody>
      </p:sp>
      <p:sp>
        <p:nvSpPr>
          <p:cNvPr id="3" name="Freeform 3">
            <a:extLst>
              <a:ext uri="{FF2B5EF4-FFF2-40B4-BE49-F238E27FC236}">
                <a16:creationId xmlns:a16="http://schemas.microsoft.com/office/drawing/2014/main" id="{92BF387C-AFFF-4F30-3B89-15495CFDEC66}"/>
              </a:ext>
            </a:extLst>
          </p:cNvPr>
          <p:cNvSpPr/>
          <p:nvPr/>
        </p:nvSpPr>
        <p:spPr>
          <a:xfrm>
            <a:off x="5003659" y="6172200"/>
            <a:ext cx="2379243" cy="627913"/>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4" name="Title 3">
            <a:extLst>
              <a:ext uri="{FF2B5EF4-FFF2-40B4-BE49-F238E27FC236}">
                <a16:creationId xmlns:a16="http://schemas.microsoft.com/office/drawing/2014/main" id="{443D4FE5-F88A-FF85-730C-66DDD56FE6BA}"/>
              </a:ext>
            </a:extLst>
          </p:cNvPr>
          <p:cNvSpPr>
            <a:spLocks noGrp="1"/>
          </p:cNvSpPr>
          <p:nvPr>
            <p:ph type="title"/>
          </p:nvPr>
        </p:nvSpPr>
        <p:spPr>
          <a:xfrm>
            <a:off x="838200" y="207222"/>
            <a:ext cx="10515600" cy="1325563"/>
          </a:xfrm>
        </p:spPr>
        <p:txBody>
          <a:bodyPr>
            <a:normAutofit/>
          </a:bodyPr>
          <a:lstStyle/>
          <a:p>
            <a:pPr algn="ctr"/>
            <a:r>
              <a:rPr lang="en-US" sz="4000" dirty="0">
                <a:latin typeface="Times New Roman"/>
                <a:cs typeface="Times New Roman"/>
              </a:rPr>
              <a:t>BEFORE FILING THE CASE</a:t>
            </a:r>
            <a:endParaRPr lang="en-US" dirty="0"/>
          </a:p>
        </p:txBody>
      </p:sp>
      <p:sp>
        <p:nvSpPr>
          <p:cNvPr id="6" name="Content Placeholder 5">
            <a:extLst>
              <a:ext uri="{FF2B5EF4-FFF2-40B4-BE49-F238E27FC236}">
                <a16:creationId xmlns:a16="http://schemas.microsoft.com/office/drawing/2014/main" id="{A0A3EBFF-D65D-E445-57C4-876EDB64D448}"/>
              </a:ext>
            </a:extLst>
          </p:cNvPr>
          <p:cNvSpPr>
            <a:spLocks noGrp="1"/>
          </p:cNvSpPr>
          <p:nvPr>
            <p:ph idx="1"/>
          </p:nvPr>
        </p:nvSpPr>
        <p:spPr>
          <a:xfrm>
            <a:off x="838200" y="1472234"/>
            <a:ext cx="10515600" cy="4318208"/>
          </a:xfrm>
        </p:spPr>
        <p:txBody>
          <a:bodyPr vert="horz" lIns="91440" tIns="45720" rIns="91440" bIns="45720" rtlCol="0" anchor="t">
            <a:normAutofit lnSpcReduction="10000"/>
          </a:bodyPr>
          <a:lstStyle/>
          <a:p>
            <a:r>
              <a:rPr lang="en-US" dirty="0">
                <a:highlight>
                  <a:srgbClr val="FFFFFF"/>
                </a:highlight>
                <a:latin typeface="Times New Roman"/>
                <a:cs typeface="Times New Roman"/>
              </a:rPr>
              <a:t>If LSC – need 1644 litigation record and 1636 statement of facts. </a:t>
            </a:r>
          </a:p>
          <a:p>
            <a:pPr marL="0" indent="0">
              <a:buNone/>
            </a:pPr>
            <a:endParaRPr lang="en-US" dirty="0">
              <a:highlight>
                <a:srgbClr val="FFFFFF"/>
              </a:highlight>
              <a:latin typeface="Times New Roman"/>
              <a:cs typeface="Times New Roman"/>
            </a:endParaRPr>
          </a:p>
          <a:p>
            <a:r>
              <a:rPr lang="en-US" dirty="0">
                <a:highlight>
                  <a:srgbClr val="FFFFFF"/>
                </a:highlight>
                <a:latin typeface="Times New Roman"/>
                <a:cs typeface="Times New Roman"/>
              </a:rPr>
              <a:t>Should always try to get affidavit of indigency / indigency waiver. </a:t>
            </a:r>
          </a:p>
          <a:p>
            <a:pPr marL="0" indent="0">
              <a:buNone/>
            </a:pPr>
            <a:endParaRPr lang="en-US" dirty="0">
              <a:highlight>
                <a:srgbClr val="FFFFFF"/>
              </a:highlight>
              <a:latin typeface="Times New Roman"/>
              <a:cs typeface="Times New Roman"/>
            </a:endParaRPr>
          </a:p>
          <a:p>
            <a:r>
              <a:rPr lang="en-US" dirty="0">
                <a:highlight>
                  <a:srgbClr val="FFFFFF"/>
                </a:highlight>
                <a:latin typeface="Times New Roman"/>
                <a:cs typeface="Times New Roman"/>
              </a:rPr>
              <a:t>Draft complaint, put reasonable damages in there. </a:t>
            </a:r>
          </a:p>
          <a:p>
            <a:pPr marL="0" indent="0">
              <a:buNone/>
            </a:pPr>
            <a:endParaRPr lang="en-US" dirty="0">
              <a:highlight>
                <a:srgbClr val="FFFFFF"/>
              </a:highlight>
              <a:latin typeface="Times New Roman"/>
              <a:cs typeface="Times New Roman"/>
            </a:endParaRPr>
          </a:p>
          <a:p>
            <a:r>
              <a:rPr lang="en-US" dirty="0">
                <a:highlight>
                  <a:srgbClr val="FFFFFF"/>
                </a:highlight>
                <a:latin typeface="Times New Roman"/>
                <a:cs typeface="Times New Roman"/>
              </a:rPr>
              <a:t>Make sure client’s approval is in writing.</a:t>
            </a:r>
          </a:p>
          <a:p>
            <a:pPr marL="0" indent="0">
              <a:buNone/>
            </a:pPr>
            <a:endParaRPr lang="en-US" dirty="0">
              <a:highlight>
                <a:srgbClr val="FFFFFF"/>
              </a:highlight>
              <a:latin typeface="Times New Roman"/>
              <a:cs typeface="Times New Roman"/>
            </a:endParaRPr>
          </a:p>
          <a:p>
            <a:r>
              <a:rPr lang="en-US" dirty="0">
                <a:highlight>
                  <a:srgbClr val="FFFFFF"/>
                </a:highlight>
                <a:latin typeface="Times New Roman"/>
                <a:cs typeface="Times New Roman"/>
              </a:rPr>
              <a:t>Explain to client that all the money asked for is best case scenario.</a:t>
            </a:r>
            <a:endParaRPr lang="en-US" dirty="0">
              <a:highlight>
                <a:srgbClr val="C6C6C6"/>
              </a:highlight>
              <a:latin typeface="Times New Roman"/>
              <a:cs typeface="Times New Roman"/>
            </a:endParaRPr>
          </a:p>
        </p:txBody>
      </p:sp>
    </p:spTree>
    <p:extLst>
      <p:ext uri="{BB962C8B-B14F-4D97-AF65-F5344CB8AC3E}">
        <p14:creationId xmlns:p14="http://schemas.microsoft.com/office/powerpoint/2010/main" val="1548752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3C255-866F-789E-C48E-33559F430322}"/>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F8ADCEEB-A59C-B732-CA81-60F7059D2DB9}"/>
              </a:ext>
            </a:extLst>
          </p:cNvPr>
          <p:cNvSpPr/>
          <p:nvPr/>
        </p:nvSpPr>
        <p:spPr>
          <a:xfrm>
            <a:off x="0" y="5975296"/>
            <a:ext cx="12192000" cy="12700"/>
          </a:xfrm>
          <a:prstGeom prst="line">
            <a:avLst/>
          </a:prstGeom>
          <a:ln w="38100" cap="flat">
            <a:solidFill>
              <a:srgbClr val="305AA9"/>
            </a:solidFill>
            <a:prstDash val="solid"/>
            <a:headEnd type="none" w="sm" len="sm"/>
            <a:tailEnd type="none" w="sm" len="sm"/>
          </a:ln>
        </p:spPr>
        <p:txBody>
          <a:bodyPr/>
          <a:lstStyle/>
          <a:p>
            <a:endParaRPr lang="en-US" sz="1200"/>
          </a:p>
        </p:txBody>
      </p:sp>
      <p:sp>
        <p:nvSpPr>
          <p:cNvPr id="3" name="Freeform 3">
            <a:extLst>
              <a:ext uri="{FF2B5EF4-FFF2-40B4-BE49-F238E27FC236}">
                <a16:creationId xmlns:a16="http://schemas.microsoft.com/office/drawing/2014/main" id="{03A48685-5AC3-E2B8-F8CD-19FA6FD252B6}"/>
              </a:ext>
            </a:extLst>
          </p:cNvPr>
          <p:cNvSpPr/>
          <p:nvPr/>
        </p:nvSpPr>
        <p:spPr>
          <a:xfrm>
            <a:off x="5003659" y="6172200"/>
            <a:ext cx="2379243" cy="627913"/>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4" name="Title 3">
            <a:extLst>
              <a:ext uri="{FF2B5EF4-FFF2-40B4-BE49-F238E27FC236}">
                <a16:creationId xmlns:a16="http://schemas.microsoft.com/office/drawing/2014/main" id="{250B42AB-71C6-FEC9-14F9-E1E80C5865C1}"/>
              </a:ext>
            </a:extLst>
          </p:cNvPr>
          <p:cNvSpPr>
            <a:spLocks noGrp="1"/>
          </p:cNvSpPr>
          <p:nvPr>
            <p:ph type="title"/>
          </p:nvPr>
        </p:nvSpPr>
        <p:spPr>
          <a:xfrm>
            <a:off x="839788" y="457200"/>
            <a:ext cx="5268497" cy="1600200"/>
          </a:xfrm>
        </p:spPr>
        <p:txBody>
          <a:bodyPr/>
          <a:lstStyle/>
          <a:p>
            <a:r>
              <a:rPr lang="en-US" dirty="0">
                <a:latin typeface="Times New Roman"/>
                <a:cs typeface="Times New Roman"/>
              </a:rPr>
              <a:t>PRACTICAL TIPS FOR AFFIRMATIVE LITIGATION</a:t>
            </a:r>
            <a:endParaRPr lang="en-US" dirty="0"/>
          </a:p>
          <a:p>
            <a:endParaRPr lang="en-US" dirty="0"/>
          </a:p>
        </p:txBody>
      </p:sp>
      <p:pic>
        <p:nvPicPr>
          <p:cNvPr id="6" name="Picture Placeholder 5">
            <a:extLst>
              <a:ext uri="{FF2B5EF4-FFF2-40B4-BE49-F238E27FC236}">
                <a16:creationId xmlns:a16="http://schemas.microsoft.com/office/drawing/2014/main" id="{0987153D-7741-6C61-6CF6-4507C4C0CD1A}"/>
              </a:ext>
            </a:extLst>
          </p:cNvPr>
          <p:cNvPicPr>
            <a:picLocks noGrp="1" noChangeAspect="1"/>
          </p:cNvPicPr>
          <p:nvPr>
            <p:ph type="pic" idx="1"/>
          </p:nvPr>
        </p:nvPicPr>
        <p:blipFill>
          <a:blip r:embed="rId4"/>
          <a:srcRect l="321" r="321"/>
          <a:stretch/>
        </p:blipFill>
        <p:spPr>
          <a:xfrm>
            <a:off x="6760709" y="457200"/>
            <a:ext cx="4845050" cy="4908550"/>
          </a:xfrm>
          <a:prstGeom prst="rect">
            <a:avLst/>
          </a:prstGeom>
        </p:spPr>
      </p:pic>
      <p:sp>
        <p:nvSpPr>
          <p:cNvPr id="8" name="TextBox 7">
            <a:extLst>
              <a:ext uri="{FF2B5EF4-FFF2-40B4-BE49-F238E27FC236}">
                <a16:creationId xmlns:a16="http://schemas.microsoft.com/office/drawing/2014/main" id="{EAD67E90-BA7A-57A4-F649-268335CA8148}"/>
              </a:ext>
            </a:extLst>
          </p:cNvPr>
          <p:cNvSpPr txBox="1"/>
          <p:nvPr/>
        </p:nvSpPr>
        <p:spPr>
          <a:xfrm>
            <a:off x="1084802" y="1957924"/>
            <a:ext cx="4346490" cy="195386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File Affidavit of Indigency </a:t>
            </a:r>
          </a:p>
          <a:p>
            <a:pPr marL="285750" indent="-285750">
              <a:lnSpc>
                <a:spcPct val="150000"/>
              </a:lnSpc>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Check Local Rules</a:t>
            </a:r>
          </a:p>
          <a:p>
            <a:pPr marL="285750" indent="-285750">
              <a:lnSpc>
                <a:spcPct val="150000"/>
              </a:lnSpc>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Set Client Expectations </a:t>
            </a:r>
          </a:p>
        </p:txBody>
      </p:sp>
    </p:spTree>
    <p:extLst>
      <p:ext uri="{BB962C8B-B14F-4D97-AF65-F5344CB8AC3E}">
        <p14:creationId xmlns:p14="http://schemas.microsoft.com/office/powerpoint/2010/main" val="564705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F69AD-E808-985F-A741-188BD7B8C851}"/>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5CEA2A4C-CF98-45B8-7DD4-DE8A1E66F271}"/>
              </a:ext>
            </a:extLst>
          </p:cNvPr>
          <p:cNvSpPr/>
          <p:nvPr/>
        </p:nvSpPr>
        <p:spPr>
          <a:xfrm>
            <a:off x="0" y="5975296"/>
            <a:ext cx="12192000" cy="12700"/>
          </a:xfrm>
          <a:prstGeom prst="line">
            <a:avLst/>
          </a:prstGeom>
          <a:ln w="38100" cap="flat">
            <a:solidFill>
              <a:srgbClr val="305AA9"/>
            </a:solidFill>
            <a:prstDash val="solid"/>
            <a:headEnd type="none" w="sm" len="sm"/>
            <a:tailEnd type="none" w="sm" len="sm"/>
          </a:ln>
        </p:spPr>
        <p:txBody>
          <a:bodyPr/>
          <a:lstStyle/>
          <a:p>
            <a:endParaRPr lang="en-US" sz="1200"/>
          </a:p>
        </p:txBody>
      </p:sp>
      <p:sp>
        <p:nvSpPr>
          <p:cNvPr id="3" name="Freeform 3">
            <a:extLst>
              <a:ext uri="{FF2B5EF4-FFF2-40B4-BE49-F238E27FC236}">
                <a16:creationId xmlns:a16="http://schemas.microsoft.com/office/drawing/2014/main" id="{C135818E-72E9-27A7-87DA-7A6E16789A88}"/>
              </a:ext>
            </a:extLst>
          </p:cNvPr>
          <p:cNvSpPr/>
          <p:nvPr/>
        </p:nvSpPr>
        <p:spPr>
          <a:xfrm>
            <a:off x="5003659" y="6172200"/>
            <a:ext cx="2379243" cy="627913"/>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5" name="TextBox 4">
            <a:extLst>
              <a:ext uri="{FF2B5EF4-FFF2-40B4-BE49-F238E27FC236}">
                <a16:creationId xmlns:a16="http://schemas.microsoft.com/office/drawing/2014/main" id="{4D1D216C-0562-5FE3-87B9-6D987596CD83}"/>
              </a:ext>
            </a:extLst>
          </p:cNvPr>
          <p:cNvSpPr txBox="1"/>
          <p:nvPr/>
        </p:nvSpPr>
        <p:spPr>
          <a:xfrm>
            <a:off x="429985" y="427377"/>
            <a:ext cx="11332029" cy="584775"/>
          </a:xfrm>
          <a:prstGeom prst="rect">
            <a:avLst/>
          </a:prstGeom>
          <a:noFill/>
        </p:spPr>
        <p:txBody>
          <a:bodyPr wrap="square" rtlCol="0">
            <a:spAutoFit/>
          </a:bodyPr>
          <a:lstStyle/>
          <a:p>
            <a:pPr algn="ctr"/>
            <a:r>
              <a:rPr lang="en-US" sz="3200">
                <a:latin typeface="Times New Roman" panose="02020603050405020304" pitchFamily="18" charset="0"/>
                <a:cs typeface="Times New Roman" panose="02020603050405020304" pitchFamily="18" charset="0"/>
              </a:rPr>
              <a:t>APPEALS</a:t>
            </a:r>
          </a:p>
        </p:txBody>
      </p:sp>
      <p:sp>
        <p:nvSpPr>
          <p:cNvPr id="6" name="TextBox 5">
            <a:extLst>
              <a:ext uri="{FF2B5EF4-FFF2-40B4-BE49-F238E27FC236}">
                <a16:creationId xmlns:a16="http://schemas.microsoft.com/office/drawing/2014/main" id="{DE08BC6E-E9D2-1E8A-B020-5185F78AC83B}"/>
              </a:ext>
            </a:extLst>
          </p:cNvPr>
          <p:cNvSpPr txBox="1"/>
          <p:nvPr/>
        </p:nvSpPr>
        <p:spPr>
          <a:xfrm>
            <a:off x="855808" y="1076748"/>
            <a:ext cx="8295701" cy="1687963"/>
          </a:xfrm>
          <a:prstGeom prst="rect">
            <a:avLst/>
          </a:prstGeom>
          <a:noFill/>
        </p:spPr>
        <p:txBody>
          <a:bodyPr wrap="square" rtlCol="0">
            <a:spAutoFit/>
          </a:bodyPr>
          <a:lstStyle/>
          <a:p>
            <a:pPr>
              <a:lnSpc>
                <a:spcPct val="150000"/>
              </a:lnSpc>
            </a:pPr>
            <a:r>
              <a:rPr lang="en-US" sz="2400" dirty="0">
                <a:latin typeface="Times New Roman" panose="02020603050405020304" pitchFamily="18" charset="0"/>
                <a:cs typeface="Times New Roman" panose="02020603050405020304" pitchFamily="18" charset="0"/>
              </a:rPr>
              <a:t>TYPES OF APPEALS TYPICALLY HANDLED:</a:t>
            </a:r>
          </a:p>
          <a:p>
            <a:pPr marL="285750" indent="-285750">
              <a:lnSpc>
                <a:spcPct val="150000"/>
              </a:lnSpc>
              <a:buFontTx/>
              <a:buChar char="-"/>
            </a:pPr>
            <a:r>
              <a:rPr lang="en-US" sz="2400" dirty="0">
                <a:latin typeface="Times New Roman" panose="02020603050405020304" pitchFamily="18" charset="0"/>
                <a:cs typeface="Times New Roman" panose="02020603050405020304" pitchFamily="18" charset="0"/>
              </a:rPr>
              <a:t>De novo appeals from General Sessions to Circuit Court </a:t>
            </a:r>
          </a:p>
          <a:p>
            <a:pPr marL="285750" indent="-285750">
              <a:lnSpc>
                <a:spcPct val="150000"/>
              </a:lnSpc>
              <a:buFontTx/>
              <a:buChar char="-"/>
            </a:pPr>
            <a:r>
              <a:rPr lang="en-US" sz="2400" dirty="0">
                <a:latin typeface="Times New Roman" panose="02020603050405020304" pitchFamily="18" charset="0"/>
                <a:cs typeface="Times New Roman" panose="02020603050405020304" pitchFamily="18" charset="0"/>
              </a:rPr>
              <a:t>Appeals from Circuit Court to Appellate Court</a:t>
            </a:r>
          </a:p>
        </p:txBody>
      </p:sp>
      <p:pic>
        <p:nvPicPr>
          <p:cNvPr id="8" name="Picture 7">
            <a:extLst>
              <a:ext uri="{FF2B5EF4-FFF2-40B4-BE49-F238E27FC236}">
                <a16:creationId xmlns:a16="http://schemas.microsoft.com/office/drawing/2014/main" id="{1A100D4E-80D7-5A5E-853A-E2A21C56614A}"/>
              </a:ext>
            </a:extLst>
          </p:cNvPr>
          <p:cNvPicPr>
            <a:picLocks noChangeAspect="1"/>
          </p:cNvPicPr>
          <p:nvPr/>
        </p:nvPicPr>
        <p:blipFill>
          <a:blip r:embed="rId4"/>
          <a:stretch>
            <a:fillRect/>
          </a:stretch>
        </p:blipFill>
        <p:spPr>
          <a:xfrm>
            <a:off x="4083165" y="3052976"/>
            <a:ext cx="4220230" cy="2857724"/>
          </a:xfrm>
          <a:prstGeom prst="rect">
            <a:avLst/>
          </a:prstGeom>
        </p:spPr>
      </p:pic>
    </p:spTree>
    <p:extLst>
      <p:ext uri="{BB962C8B-B14F-4D97-AF65-F5344CB8AC3E}">
        <p14:creationId xmlns:p14="http://schemas.microsoft.com/office/powerpoint/2010/main" val="1225846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93062-02F9-54C8-4F45-4B5AD253C7AB}"/>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97927582-1B69-8F2B-B7D4-D94C061B49DE}"/>
              </a:ext>
            </a:extLst>
          </p:cNvPr>
          <p:cNvSpPr/>
          <p:nvPr/>
        </p:nvSpPr>
        <p:spPr>
          <a:xfrm>
            <a:off x="0" y="5975296"/>
            <a:ext cx="12192000" cy="12700"/>
          </a:xfrm>
          <a:prstGeom prst="line">
            <a:avLst/>
          </a:prstGeom>
          <a:ln w="38100" cap="flat">
            <a:solidFill>
              <a:srgbClr val="305AA9"/>
            </a:solidFill>
            <a:prstDash val="solid"/>
            <a:headEnd type="none" w="sm" len="sm"/>
            <a:tailEnd type="none" w="sm" len="sm"/>
          </a:ln>
        </p:spPr>
        <p:txBody>
          <a:bodyPr/>
          <a:lstStyle/>
          <a:p>
            <a:endParaRPr lang="en-US" sz="1200"/>
          </a:p>
        </p:txBody>
      </p:sp>
      <p:sp>
        <p:nvSpPr>
          <p:cNvPr id="3" name="Freeform 3">
            <a:extLst>
              <a:ext uri="{FF2B5EF4-FFF2-40B4-BE49-F238E27FC236}">
                <a16:creationId xmlns:a16="http://schemas.microsoft.com/office/drawing/2014/main" id="{6C8688AC-5C62-D96E-E0F4-B2C283AF4F55}"/>
              </a:ext>
            </a:extLst>
          </p:cNvPr>
          <p:cNvSpPr/>
          <p:nvPr/>
        </p:nvSpPr>
        <p:spPr>
          <a:xfrm>
            <a:off x="5003659" y="6172200"/>
            <a:ext cx="2379243" cy="627913"/>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5" name="TextBox 4">
            <a:extLst>
              <a:ext uri="{FF2B5EF4-FFF2-40B4-BE49-F238E27FC236}">
                <a16:creationId xmlns:a16="http://schemas.microsoft.com/office/drawing/2014/main" id="{44F918F4-6FFC-5688-470D-44F2E8637F7E}"/>
              </a:ext>
            </a:extLst>
          </p:cNvPr>
          <p:cNvSpPr txBox="1"/>
          <p:nvPr/>
        </p:nvSpPr>
        <p:spPr>
          <a:xfrm>
            <a:off x="429985" y="516061"/>
            <a:ext cx="11332029" cy="707886"/>
          </a:xfrm>
          <a:prstGeom prst="rect">
            <a:avLst/>
          </a:prstGeom>
          <a:noFill/>
        </p:spPr>
        <p:txBody>
          <a:bodyPr wrap="square" rtlCol="0">
            <a:spAutoFit/>
          </a:bodyPr>
          <a:lstStyle/>
          <a:p>
            <a:pPr algn="ctr"/>
            <a:r>
              <a:rPr lang="en-US" sz="4000" dirty="0">
                <a:latin typeface="Times New Roman" panose="02020603050405020304" pitchFamily="18" charset="0"/>
                <a:cs typeface="Times New Roman" panose="02020603050405020304" pitchFamily="18" charset="0"/>
              </a:rPr>
              <a:t>WHEN TO APPEAL</a:t>
            </a:r>
          </a:p>
        </p:txBody>
      </p:sp>
      <p:graphicFrame>
        <p:nvGraphicFramePr>
          <p:cNvPr id="7" name="TextBox 5">
            <a:extLst>
              <a:ext uri="{FF2B5EF4-FFF2-40B4-BE49-F238E27FC236}">
                <a16:creationId xmlns:a16="http://schemas.microsoft.com/office/drawing/2014/main" id="{EF275FA3-9615-A62A-B437-3913FAA8254C}"/>
              </a:ext>
            </a:extLst>
          </p:cNvPr>
          <p:cNvGraphicFramePr/>
          <p:nvPr>
            <p:extLst>
              <p:ext uri="{D42A27DB-BD31-4B8C-83A1-F6EECF244321}">
                <p14:modId xmlns:p14="http://schemas.microsoft.com/office/powerpoint/2010/main" val="2320552393"/>
              </p:ext>
            </p:extLst>
          </p:nvPr>
        </p:nvGraphicFramePr>
        <p:xfrm>
          <a:off x="1298761" y="1861149"/>
          <a:ext cx="9594478" cy="25112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17291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7D2A5-CA98-CCF2-07EA-ABEDDC2FE4EF}"/>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529A4BB0-C399-E3DF-92CF-4C02BD79E777}"/>
              </a:ext>
            </a:extLst>
          </p:cNvPr>
          <p:cNvSpPr/>
          <p:nvPr/>
        </p:nvSpPr>
        <p:spPr>
          <a:xfrm>
            <a:off x="0" y="5975296"/>
            <a:ext cx="12192000" cy="12700"/>
          </a:xfrm>
          <a:prstGeom prst="line">
            <a:avLst/>
          </a:prstGeom>
          <a:ln w="38100" cap="flat">
            <a:solidFill>
              <a:srgbClr val="305AA9"/>
            </a:solidFill>
            <a:prstDash val="solid"/>
            <a:headEnd type="none" w="sm" len="sm"/>
            <a:tailEnd type="none" w="sm" len="sm"/>
          </a:ln>
        </p:spPr>
        <p:txBody>
          <a:bodyPr/>
          <a:lstStyle/>
          <a:p>
            <a:endParaRPr lang="en-US" sz="1200"/>
          </a:p>
        </p:txBody>
      </p:sp>
      <p:sp>
        <p:nvSpPr>
          <p:cNvPr id="3" name="Freeform 3">
            <a:extLst>
              <a:ext uri="{FF2B5EF4-FFF2-40B4-BE49-F238E27FC236}">
                <a16:creationId xmlns:a16="http://schemas.microsoft.com/office/drawing/2014/main" id="{C382F24A-1CC2-D884-786F-2B55C53B1814}"/>
              </a:ext>
            </a:extLst>
          </p:cNvPr>
          <p:cNvSpPr/>
          <p:nvPr/>
        </p:nvSpPr>
        <p:spPr>
          <a:xfrm>
            <a:off x="5003659" y="6172200"/>
            <a:ext cx="2379243" cy="627913"/>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5" name="TextBox 4">
            <a:extLst>
              <a:ext uri="{FF2B5EF4-FFF2-40B4-BE49-F238E27FC236}">
                <a16:creationId xmlns:a16="http://schemas.microsoft.com/office/drawing/2014/main" id="{BD358481-B71F-E762-A23B-1542415A99DE}"/>
              </a:ext>
            </a:extLst>
          </p:cNvPr>
          <p:cNvSpPr txBox="1"/>
          <p:nvPr/>
        </p:nvSpPr>
        <p:spPr>
          <a:xfrm>
            <a:off x="429985" y="516061"/>
            <a:ext cx="11332029" cy="1077218"/>
          </a:xfrm>
          <a:prstGeom prst="rect">
            <a:avLst/>
          </a:prstGeom>
          <a:noFill/>
        </p:spPr>
        <p:txBody>
          <a:bodyPr wrap="square" rtlCol="0">
            <a:spAutoFit/>
          </a:bodyPr>
          <a:lstStyle/>
          <a:p>
            <a:pPr algn="ctr"/>
            <a:r>
              <a:rPr lang="en-US" sz="3200">
                <a:latin typeface="Times New Roman" panose="02020603050405020304" pitchFamily="18" charset="0"/>
                <a:cs typeface="Times New Roman" panose="02020603050405020304" pitchFamily="18" charset="0"/>
              </a:rPr>
              <a:t>PROCEDURAL APPEAL REQUIREMENTS FROM GENERAL SESSIONS TO CIRCUIT COURT</a:t>
            </a:r>
          </a:p>
        </p:txBody>
      </p:sp>
      <p:graphicFrame>
        <p:nvGraphicFramePr>
          <p:cNvPr id="8" name="TextBox 5">
            <a:extLst>
              <a:ext uri="{FF2B5EF4-FFF2-40B4-BE49-F238E27FC236}">
                <a16:creationId xmlns:a16="http://schemas.microsoft.com/office/drawing/2014/main" id="{0C92497D-1B81-464E-7277-73084EEDEF45}"/>
              </a:ext>
            </a:extLst>
          </p:cNvPr>
          <p:cNvGraphicFramePr/>
          <p:nvPr>
            <p:extLst>
              <p:ext uri="{D42A27DB-BD31-4B8C-83A1-F6EECF244321}">
                <p14:modId xmlns:p14="http://schemas.microsoft.com/office/powerpoint/2010/main" val="2696901180"/>
              </p:ext>
            </p:extLst>
          </p:nvPr>
        </p:nvGraphicFramePr>
        <p:xfrm>
          <a:off x="1059275" y="1984311"/>
          <a:ext cx="10073449" cy="31102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86956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4C299-6C90-CF9A-20EC-66F3B084B1E5}"/>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A3CD88C4-1D1E-B45C-6D0A-CA1795F8FCFB}"/>
              </a:ext>
            </a:extLst>
          </p:cNvPr>
          <p:cNvSpPr/>
          <p:nvPr/>
        </p:nvSpPr>
        <p:spPr>
          <a:xfrm>
            <a:off x="0" y="5975296"/>
            <a:ext cx="12192000" cy="12700"/>
          </a:xfrm>
          <a:prstGeom prst="line">
            <a:avLst/>
          </a:prstGeom>
          <a:ln w="38100" cap="flat">
            <a:solidFill>
              <a:srgbClr val="305AA9"/>
            </a:solidFill>
            <a:prstDash val="solid"/>
            <a:headEnd type="none" w="sm" len="sm"/>
            <a:tailEnd type="none" w="sm" len="sm"/>
          </a:ln>
        </p:spPr>
        <p:txBody>
          <a:bodyPr/>
          <a:lstStyle/>
          <a:p>
            <a:endParaRPr lang="en-US" sz="1200"/>
          </a:p>
        </p:txBody>
      </p:sp>
      <p:sp>
        <p:nvSpPr>
          <p:cNvPr id="3" name="Freeform 3">
            <a:extLst>
              <a:ext uri="{FF2B5EF4-FFF2-40B4-BE49-F238E27FC236}">
                <a16:creationId xmlns:a16="http://schemas.microsoft.com/office/drawing/2014/main" id="{D9B2D407-362B-2CBC-A7DD-C71A4F0AF6AA}"/>
              </a:ext>
            </a:extLst>
          </p:cNvPr>
          <p:cNvSpPr/>
          <p:nvPr/>
        </p:nvSpPr>
        <p:spPr>
          <a:xfrm>
            <a:off x="5003659" y="6172200"/>
            <a:ext cx="2379243" cy="627913"/>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5" name="TextBox 4">
            <a:extLst>
              <a:ext uri="{FF2B5EF4-FFF2-40B4-BE49-F238E27FC236}">
                <a16:creationId xmlns:a16="http://schemas.microsoft.com/office/drawing/2014/main" id="{CDEC68CE-4558-0867-DB10-8F43567E0FAE}"/>
              </a:ext>
            </a:extLst>
          </p:cNvPr>
          <p:cNvSpPr txBox="1"/>
          <p:nvPr/>
        </p:nvSpPr>
        <p:spPr>
          <a:xfrm>
            <a:off x="429985" y="516061"/>
            <a:ext cx="11332029" cy="584775"/>
          </a:xfrm>
          <a:prstGeom prst="rect">
            <a:avLst/>
          </a:prstGeom>
          <a:noFill/>
        </p:spPr>
        <p:txBody>
          <a:bodyPr wrap="square" rtlCol="0">
            <a:spAutoFit/>
          </a:bodyPr>
          <a:lstStyle/>
          <a:p>
            <a:pPr algn="ctr"/>
            <a:r>
              <a:rPr lang="en-US" sz="3200">
                <a:latin typeface="Times New Roman" panose="02020603050405020304" pitchFamily="18" charset="0"/>
                <a:cs typeface="Times New Roman" panose="02020603050405020304" pitchFamily="18" charset="0"/>
              </a:rPr>
              <a:t>EVICTION BARRIER TO APPEAL: APPEAL BOND</a:t>
            </a:r>
          </a:p>
        </p:txBody>
      </p:sp>
      <p:sp>
        <p:nvSpPr>
          <p:cNvPr id="4" name="TextBox 3">
            <a:extLst>
              <a:ext uri="{FF2B5EF4-FFF2-40B4-BE49-F238E27FC236}">
                <a16:creationId xmlns:a16="http://schemas.microsoft.com/office/drawing/2014/main" id="{D0B79F99-8C93-EA60-DAE0-7AED13F18AEA}"/>
              </a:ext>
            </a:extLst>
          </p:cNvPr>
          <p:cNvSpPr txBox="1"/>
          <p:nvPr/>
        </p:nvSpPr>
        <p:spPr>
          <a:xfrm>
            <a:off x="613271" y="1312942"/>
            <a:ext cx="10894367" cy="4401205"/>
          </a:xfrm>
          <a:prstGeom prst="rect">
            <a:avLst/>
          </a:prstGeom>
          <a:noFill/>
        </p:spPr>
        <p:txBody>
          <a:bodyPr wrap="square" rtlCol="0">
            <a:spAutoFit/>
          </a:bodyPr>
          <a:lstStyle/>
          <a:p>
            <a:pPr algn="just" fontAlgn="base"/>
            <a:r>
              <a:rPr lang="en-US" sz="2000" b="1" dirty="0">
                <a:latin typeface="Times New Roman" panose="02020603050405020304" pitchFamily="18" charset="0"/>
                <a:cs typeface="Times New Roman" panose="02020603050405020304" pitchFamily="18" charset="0"/>
              </a:rPr>
              <a:t>Immediate execution of writ of possession — Bond, cash deposit, or letter of credit pending appeal.</a:t>
            </a:r>
          </a:p>
          <a:p>
            <a:pPr algn="just" fontAlgn="base"/>
            <a:r>
              <a:rPr lang="en-US" sz="2000" b="1" dirty="0">
                <a:latin typeface="Times New Roman" panose="02020603050405020304" pitchFamily="18" charset="0"/>
                <a:cs typeface="Times New Roman" panose="02020603050405020304" pitchFamily="18" charset="0"/>
              </a:rPr>
              <a:t>(a)</a:t>
            </a:r>
            <a:r>
              <a:rPr lang="en-US" sz="2000" dirty="0">
                <a:latin typeface="Times New Roman" panose="02020603050405020304" pitchFamily="18" charset="0"/>
                <a:cs typeface="Times New Roman" panose="02020603050405020304" pitchFamily="18" charset="0"/>
              </a:rPr>
              <a:t> When judgment is rendered in favor of the plaintiff, in any action of forcible entry and detainer, forcible detainer, or unlawful detainer, brought before a judge of the court of general sessions, and a writ of possession is awarded, the same shall be executed and the plaintiff restored to the possession immediately. […] </a:t>
            </a:r>
          </a:p>
          <a:p>
            <a:pPr algn="just" fontAlgn="base"/>
            <a:r>
              <a:rPr lang="en-US" sz="2000" b="1" dirty="0">
                <a:latin typeface="Times New Roman" panose="02020603050405020304" pitchFamily="18" charset="0"/>
                <a:cs typeface="Times New Roman" panose="02020603050405020304" pitchFamily="18" charset="0"/>
              </a:rPr>
              <a:t>	(b)(2)(A)</a:t>
            </a:r>
            <a:r>
              <a:rPr lang="en-US" sz="2000" dirty="0">
                <a:latin typeface="Times New Roman" panose="02020603050405020304" pitchFamily="18" charset="0"/>
                <a:cs typeface="Times New Roman" panose="02020603050405020304" pitchFamily="18" charset="0"/>
              </a:rPr>
              <a:t> If the defendant prays an appeal, then an appeal must not be allowed unless the 	defendant has executed bond, or posted either a cash deposit or irrevocable letter of credit from 	a regulated financial institution, or has provided two (2) good personal sureties with good and 	sufficient security </a:t>
            </a:r>
            <a:r>
              <a:rPr lang="en-US" sz="2000" dirty="0">
                <a:highlight>
                  <a:srgbClr val="00FFFF"/>
                </a:highlight>
                <a:latin typeface="Times New Roman" panose="02020603050405020304" pitchFamily="18" charset="0"/>
                <a:cs typeface="Times New Roman" panose="02020603050405020304" pitchFamily="18" charset="0"/>
              </a:rPr>
              <a:t>in the amount of one (1) year's rent of the premises</a:t>
            </a:r>
            <a:r>
              <a:rPr lang="en-US" sz="2000" dirty="0">
                <a:latin typeface="Times New Roman" panose="02020603050405020304" pitchFamily="18" charset="0"/>
                <a:cs typeface="Times New Roman" panose="02020603050405020304" pitchFamily="18" charset="0"/>
              </a:rPr>
              <a:t>, conditioned to pay all 	costs and damages accruing from the failure of the appeal, including rent and interest on the 	judgment as provided for in this section, and has abided by and performed whatever judgment 	may be rendered by the appellate court in the final hearing of the cause.</a:t>
            </a:r>
          </a:p>
          <a:p>
            <a:pPr algn="just"/>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Tenn. Code Ann. § 29-18-130</a:t>
            </a:r>
          </a:p>
        </p:txBody>
      </p:sp>
    </p:spTree>
    <p:extLst>
      <p:ext uri="{BB962C8B-B14F-4D97-AF65-F5344CB8AC3E}">
        <p14:creationId xmlns:p14="http://schemas.microsoft.com/office/powerpoint/2010/main" val="1834985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8FD30-4CFA-0C24-2D5B-193EEE3EEDF5}"/>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2B0E7EC7-15B1-71ED-1CCE-83261D743ADA}"/>
              </a:ext>
            </a:extLst>
          </p:cNvPr>
          <p:cNvSpPr/>
          <p:nvPr/>
        </p:nvSpPr>
        <p:spPr>
          <a:xfrm>
            <a:off x="0" y="5975296"/>
            <a:ext cx="12192000" cy="12700"/>
          </a:xfrm>
          <a:prstGeom prst="line">
            <a:avLst/>
          </a:prstGeom>
          <a:ln w="38100" cap="flat">
            <a:solidFill>
              <a:srgbClr val="305AA9"/>
            </a:solidFill>
            <a:prstDash val="solid"/>
            <a:headEnd type="none" w="sm" len="sm"/>
            <a:tailEnd type="none" w="sm" len="sm"/>
          </a:ln>
        </p:spPr>
        <p:txBody>
          <a:bodyPr/>
          <a:lstStyle/>
          <a:p>
            <a:endParaRPr lang="en-US" sz="1200"/>
          </a:p>
        </p:txBody>
      </p:sp>
      <p:sp>
        <p:nvSpPr>
          <p:cNvPr id="3" name="Freeform 3">
            <a:extLst>
              <a:ext uri="{FF2B5EF4-FFF2-40B4-BE49-F238E27FC236}">
                <a16:creationId xmlns:a16="http://schemas.microsoft.com/office/drawing/2014/main" id="{A399FBC4-4CCA-B21B-6EA8-9336AE73D92F}"/>
              </a:ext>
            </a:extLst>
          </p:cNvPr>
          <p:cNvSpPr/>
          <p:nvPr/>
        </p:nvSpPr>
        <p:spPr>
          <a:xfrm>
            <a:off x="5003659" y="6172200"/>
            <a:ext cx="2379243" cy="627913"/>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5" name="TextBox 4">
            <a:extLst>
              <a:ext uri="{FF2B5EF4-FFF2-40B4-BE49-F238E27FC236}">
                <a16:creationId xmlns:a16="http://schemas.microsoft.com/office/drawing/2014/main" id="{449B11B4-42CD-8856-011F-876316A0811B}"/>
              </a:ext>
            </a:extLst>
          </p:cNvPr>
          <p:cNvSpPr txBox="1"/>
          <p:nvPr/>
        </p:nvSpPr>
        <p:spPr>
          <a:xfrm>
            <a:off x="429985" y="516061"/>
            <a:ext cx="11332029" cy="584775"/>
          </a:xfrm>
          <a:prstGeom prst="rect">
            <a:avLst/>
          </a:prstGeom>
          <a:noFill/>
        </p:spPr>
        <p:txBody>
          <a:bodyPr wrap="square" rtlCol="0">
            <a:spAutoFit/>
          </a:bodyPr>
          <a:lstStyle/>
          <a:p>
            <a:pPr algn="ctr"/>
            <a:r>
              <a:rPr lang="en-US" sz="3200">
                <a:latin typeface="Times New Roman" panose="02020603050405020304" pitchFamily="18" charset="0"/>
                <a:cs typeface="Times New Roman" panose="02020603050405020304" pitchFamily="18" charset="0"/>
              </a:rPr>
              <a:t>HOW TO CHALLENGE THE APPEAL BOND</a:t>
            </a:r>
          </a:p>
        </p:txBody>
      </p:sp>
      <p:sp>
        <p:nvSpPr>
          <p:cNvPr id="6" name="TextBox 5">
            <a:extLst>
              <a:ext uri="{FF2B5EF4-FFF2-40B4-BE49-F238E27FC236}">
                <a16:creationId xmlns:a16="http://schemas.microsoft.com/office/drawing/2014/main" id="{ED4339DD-5323-56CE-63A0-0B6C5D1C427F}"/>
              </a:ext>
            </a:extLst>
          </p:cNvPr>
          <p:cNvSpPr txBox="1"/>
          <p:nvPr/>
        </p:nvSpPr>
        <p:spPr>
          <a:xfrm>
            <a:off x="925549" y="1498572"/>
            <a:ext cx="8868578" cy="3785652"/>
          </a:xfrm>
          <a:prstGeom prst="rect">
            <a:avLst/>
          </a:prstGeom>
          <a:noFill/>
        </p:spPr>
        <p:txBody>
          <a:bodyPr wrap="square" rtlCol="0">
            <a:spAutoFit/>
          </a:bodyPr>
          <a:lstStyle/>
          <a:p>
            <a:r>
              <a:rPr lang="en-US" sz="2400" u="sng" dirty="0">
                <a:latin typeface="Times New Roman" panose="02020603050405020304" pitchFamily="18" charset="0"/>
                <a:cs typeface="Times New Roman" panose="02020603050405020304" pitchFamily="18" charset="0"/>
              </a:rPr>
              <a:t>Procedurally: </a:t>
            </a:r>
          </a:p>
          <a:p>
            <a:pPr marL="285750"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Posting Bond Under Protest and Filing for Motion for Summary Judgment</a:t>
            </a:r>
          </a:p>
          <a:p>
            <a:pPr marL="285750"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Not Posting Bond and Filing a Temporary Restraining Order to Prevent Writ from Being Issued While Constitutionality is Decided</a:t>
            </a:r>
          </a:p>
          <a:p>
            <a:endParaRPr lang="en-US" sz="2400" dirty="0">
              <a:latin typeface="Times New Roman" panose="02020603050405020304" pitchFamily="18" charset="0"/>
              <a:cs typeface="Times New Roman" panose="02020603050405020304" pitchFamily="18" charset="0"/>
            </a:endParaRPr>
          </a:p>
          <a:p>
            <a:r>
              <a:rPr lang="en-US" sz="2400" u="sng" dirty="0">
                <a:latin typeface="Times New Roman" panose="02020603050405020304" pitchFamily="18" charset="0"/>
                <a:cs typeface="Times New Roman" panose="02020603050405020304" pitchFamily="18" charset="0"/>
              </a:rPr>
              <a:t>Substantively: </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Equal Protection clauses </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Open Courts Doctrine </a:t>
            </a:r>
          </a:p>
          <a:p>
            <a:r>
              <a:rPr lang="en-US" sz="2400" dirty="0">
                <a:latin typeface="Times New Roman" panose="02020603050405020304" pitchFamily="18" charset="0"/>
                <a:cs typeface="Times New Roman" panose="02020603050405020304" pitchFamily="18" charset="0"/>
              </a:rPr>
              <a:t> </a:t>
            </a:r>
          </a:p>
        </p:txBody>
      </p:sp>
      <p:pic>
        <p:nvPicPr>
          <p:cNvPr id="9" name="Picture 8">
            <a:extLst>
              <a:ext uri="{FF2B5EF4-FFF2-40B4-BE49-F238E27FC236}">
                <a16:creationId xmlns:a16="http://schemas.microsoft.com/office/drawing/2014/main" id="{6B94C195-80E5-0A8B-39E0-8705A52E5026}"/>
              </a:ext>
            </a:extLst>
          </p:cNvPr>
          <p:cNvPicPr>
            <a:picLocks noChangeAspect="1"/>
          </p:cNvPicPr>
          <p:nvPr/>
        </p:nvPicPr>
        <p:blipFill>
          <a:blip r:embed="rId4"/>
          <a:stretch>
            <a:fillRect/>
          </a:stretch>
        </p:blipFill>
        <p:spPr>
          <a:xfrm>
            <a:off x="6193279" y="3483500"/>
            <a:ext cx="4181583" cy="2352140"/>
          </a:xfrm>
          <a:prstGeom prst="rect">
            <a:avLst/>
          </a:prstGeom>
        </p:spPr>
      </p:pic>
      <p:sp>
        <p:nvSpPr>
          <p:cNvPr id="10" name="Rectangle 9">
            <a:extLst>
              <a:ext uri="{FF2B5EF4-FFF2-40B4-BE49-F238E27FC236}">
                <a16:creationId xmlns:a16="http://schemas.microsoft.com/office/drawing/2014/main" id="{5FF49C87-B988-FDBA-0066-366F2109F989}"/>
              </a:ext>
            </a:extLst>
          </p:cNvPr>
          <p:cNvSpPr/>
          <p:nvPr/>
        </p:nvSpPr>
        <p:spPr>
          <a:xfrm>
            <a:off x="6193279" y="5159478"/>
            <a:ext cx="4278864" cy="461665"/>
          </a:xfrm>
          <a:prstGeom prst="rect">
            <a:avLst/>
          </a:prstGeom>
          <a:noFill/>
        </p:spPr>
        <p:txBody>
          <a:bodyPr wrap="none" lIns="91440" tIns="45720" rIns="91440" bIns="45720">
            <a:spAutoFit/>
          </a:bodyPr>
          <a:lstStyle/>
          <a:p>
            <a:pPr algn="ctr"/>
            <a:r>
              <a:rPr lang="en-US" sz="2400" b="1" cap="none" spc="50" dirty="0">
                <a:ln w="9525" cmpd="sng">
                  <a:solidFill>
                    <a:schemeClr val="accent1"/>
                  </a:solidFill>
                  <a:prstDash val="solid"/>
                </a:ln>
                <a:solidFill>
                  <a:srgbClr val="70AD47">
                    <a:tint val="1000"/>
                  </a:srgbClr>
                </a:solidFill>
                <a:effectLst>
                  <a:glow rad="38100">
                    <a:schemeClr val="accent1">
                      <a:alpha val="40000"/>
                    </a:schemeClr>
                  </a:glow>
                </a:effectLst>
              </a:rPr>
              <a:t>EQUAL PROTECTION CLAWS</a:t>
            </a:r>
          </a:p>
        </p:txBody>
      </p:sp>
    </p:spTree>
    <p:extLst>
      <p:ext uri="{BB962C8B-B14F-4D97-AF65-F5344CB8AC3E}">
        <p14:creationId xmlns:p14="http://schemas.microsoft.com/office/powerpoint/2010/main" val="1775457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639E3-FD19-E634-94DF-11617B394D51}"/>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04046500-BDBF-0060-004A-F2E0AF32FBA8}"/>
              </a:ext>
            </a:extLst>
          </p:cNvPr>
          <p:cNvSpPr/>
          <p:nvPr/>
        </p:nvSpPr>
        <p:spPr>
          <a:xfrm>
            <a:off x="0" y="5975296"/>
            <a:ext cx="12192000" cy="12700"/>
          </a:xfrm>
          <a:prstGeom prst="line">
            <a:avLst/>
          </a:prstGeom>
          <a:ln w="38100" cap="flat">
            <a:solidFill>
              <a:srgbClr val="305AA9"/>
            </a:solidFill>
            <a:prstDash val="solid"/>
            <a:headEnd type="none" w="sm" len="sm"/>
            <a:tailEnd type="none" w="sm" len="sm"/>
          </a:ln>
        </p:spPr>
        <p:txBody>
          <a:bodyPr/>
          <a:lstStyle/>
          <a:p>
            <a:endParaRPr lang="en-US" sz="1200"/>
          </a:p>
        </p:txBody>
      </p:sp>
      <p:sp>
        <p:nvSpPr>
          <p:cNvPr id="3" name="Freeform 3">
            <a:extLst>
              <a:ext uri="{FF2B5EF4-FFF2-40B4-BE49-F238E27FC236}">
                <a16:creationId xmlns:a16="http://schemas.microsoft.com/office/drawing/2014/main" id="{A3254B7D-A1E9-6D63-DD15-658D2BE9745E}"/>
              </a:ext>
            </a:extLst>
          </p:cNvPr>
          <p:cNvSpPr/>
          <p:nvPr/>
        </p:nvSpPr>
        <p:spPr>
          <a:xfrm>
            <a:off x="5003659" y="6172200"/>
            <a:ext cx="2379243" cy="627913"/>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5" name="TextBox 4">
            <a:extLst>
              <a:ext uri="{FF2B5EF4-FFF2-40B4-BE49-F238E27FC236}">
                <a16:creationId xmlns:a16="http://schemas.microsoft.com/office/drawing/2014/main" id="{3BCA5DD3-6330-D92E-804D-76E5F86E0F03}"/>
              </a:ext>
            </a:extLst>
          </p:cNvPr>
          <p:cNvSpPr txBox="1"/>
          <p:nvPr/>
        </p:nvSpPr>
        <p:spPr>
          <a:xfrm>
            <a:off x="429985" y="673082"/>
            <a:ext cx="11332029" cy="707886"/>
          </a:xfrm>
          <a:prstGeom prst="rect">
            <a:avLst/>
          </a:prstGeom>
          <a:noFill/>
        </p:spPr>
        <p:txBody>
          <a:bodyPr wrap="square" rtlCol="0">
            <a:spAutoFit/>
          </a:bodyPr>
          <a:lstStyle/>
          <a:p>
            <a:pPr algn="ctr"/>
            <a:r>
              <a:rPr lang="en-US" sz="4000" dirty="0">
                <a:latin typeface="Times New Roman" panose="02020603050405020304" pitchFamily="18" charset="0"/>
                <a:cs typeface="Times New Roman" panose="02020603050405020304" pitchFamily="18" charset="0"/>
              </a:rPr>
              <a:t>WHEN TO CHALLENGE APPEAL BOND</a:t>
            </a:r>
          </a:p>
        </p:txBody>
      </p:sp>
      <p:sp>
        <p:nvSpPr>
          <p:cNvPr id="4" name="TextBox 3">
            <a:extLst>
              <a:ext uri="{FF2B5EF4-FFF2-40B4-BE49-F238E27FC236}">
                <a16:creationId xmlns:a16="http://schemas.microsoft.com/office/drawing/2014/main" id="{2C17B286-1866-8181-4DAD-3A4EFE6B05FB}"/>
              </a:ext>
            </a:extLst>
          </p:cNvPr>
          <p:cNvSpPr txBox="1"/>
          <p:nvPr/>
        </p:nvSpPr>
        <p:spPr>
          <a:xfrm>
            <a:off x="1090960" y="1827013"/>
            <a:ext cx="6291942" cy="2062103"/>
          </a:xfrm>
          <a:prstGeom prst="rect">
            <a:avLst/>
          </a:prstGeom>
          <a:noFill/>
        </p:spPr>
        <p:txBody>
          <a:bodyPr wrap="square" rtlCol="0">
            <a:spAutoFit/>
          </a:bodyPr>
          <a:lstStyle/>
          <a:p>
            <a:pPr marL="285750" indent="-28575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No Dispute of Applicability of Law  </a:t>
            </a:r>
          </a:p>
          <a:p>
            <a:pPr marL="285750" indent="-28575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Sympathetic Client</a:t>
            </a:r>
          </a:p>
          <a:p>
            <a:pPr marL="285750" indent="-28575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No Unpaid Rent </a:t>
            </a:r>
          </a:p>
          <a:p>
            <a:pPr marL="285750" indent="-28575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Eviction Based on 14-Day Notice  </a:t>
            </a:r>
          </a:p>
        </p:txBody>
      </p:sp>
    </p:spTree>
    <p:extLst>
      <p:ext uri="{BB962C8B-B14F-4D97-AF65-F5344CB8AC3E}">
        <p14:creationId xmlns:p14="http://schemas.microsoft.com/office/powerpoint/2010/main" val="14731486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83588-2709-E60A-C267-30F3EDDCA8FB}"/>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185B62CB-3C0D-0BED-706E-65F37B7D1A20}"/>
              </a:ext>
            </a:extLst>
          </p:cNvPr>
          <p:cNvSpPr/>
          <p:nvPr/>
        </p:nvSpPr>
        <p:spPr>
          <a:xfrm>
            <a:off x="0" y="5975296"/>
            <a:ext cx="12192000" cy="12700"/>
          </a:xfrm>
          <a:prstGeom prst="line">
            <a:avLst/>
          </a:prstGeom>
          <a:ln w="38100" cap="flat">
            <a:solidFill>
              <a:srgbClr val="305AA9"/>
            </a:solidFill>
            <a:prstDash val="solid"/>
            <a:headEnd type="none" w="sm" len="sm"/>
            <a:tailEnd type="none" w="sm" len="sm"/>
          </a:ln>
        </p:spPr>
        <p:txBody>
          <a:bodyPr/>
          <a:lstStyle/>
          <a:p>
            <a:endParaRPr lang="en-US" sz="1200"/>
          </a:p>
        </p:txBody>
      </p:sp>
      <p:sp>
        <p:nvSpPr>
          <p:cNvPr id="3" name="Freeform 3">
            <a:extLst>
              <a:ext uri="{FF2B5EF4-FFF2-40B4-BE49-F238E27FC236}">
                <a16:creationId xmlns:a16="http://schemas.microsoft.com/office/drawing/2014/main" id="{0B437486-7217-E85A-91E6-5E99C4D36A8D}"/>
              </a:ext>
            </a:extLst>
          </p:cNvPr>
          <p:cNvSpPr/>
          <p:nvPr/>
        </p:nvSpPr>
        <p:spPr>
          <a:xfrm>
            <a:off x="5003659" y="6172200"/>
            <a:ext cx="2379243" cy="627913"/>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5" name="TextBox 4">
            <a:extLst>
              <a:ext uri="{FF2B5EF4-FFF2-40B4-BE49-F238E27FC236}">
                <a16:creationId xmlns:a16="http://schemas.microsoft.com/office/drawing/2014/main" id="{3A557F6A-74C8-979E-D99A-6F78EF3724CF}"/>
              </a:ext>
            </a:extLst>
          </p:cNvPr>
          <p:cNvSpPr txBox="1"/>
          <p:nvPr/>
        </p:nvSpPr>
        <p:spPr>
          <a:xfrm>
            <a:off x="429985" y="1859340"/>
            <a:ext cx="11332029" cy="1569660"/>
          </a:xfrm>
          <a:prstGeom prst="rect">
            <a:avLst/>
          </a:prstGeom>
          <a:noFill/>
        </p:spPr>
        <p:txBody>
          <a:bodyPr wrap="square" rtlCol="0">
            <a:spAutoFit/>
          </a:bodyPr>
          <a:lstStyle/>
          <a:p>
            <a:pPr algn="ctr"/>
            <a:r>
              <a:rPr lang="en-US" sz="9600" dirty="0">
                <a:latin typeface="Times New Roman" panose="02020603050405020304" pitchFamily="18" charset="0"/>
                <a:cs typeface="Times New Roman" panose="02020603050405020304" pitchFamily="18" charset="0"/>
              </a:rPr>
              <a:t>QUESTIONS?</a:t>
            </a:r>
          </a:p>
        </p:txBody>
      </p:sp>
    </p:spTree>
    <p:extLst>
      <p:ext uri="{BB962C8B-B14F-4D97-AF65-F5344CB8AC3E}">
        <p14:creationId xmlns:p14="http://schemas.microsoft.com/office/powerpoint/2010/main" val="4245754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5975296"/>
            <a:ext cx="12192000" cy="12700"/>
          </a:xfrm>
          <a:prstGeom prst="line">
            <a:avLst/>
          </a:prstGeom>
          <a:ln w="38100" cap="flat">
            <a:solidFill>
              <a:srgbClr val="305AA9"/>
            </a:solidFill>
            <a:prstDash val="solid"/>
            <a:headEnd type="none" w="sm" len="sm"/>
            <a:tailEnd type="none" w="sm" len="sm"/>
          </a:ln>
        </p:spPr>
        <p:txBody>
          <a:bodyPr/>
          <a:lstStyle/>
          <a:p>
            <a:endParaRPr lang="en-US" sz="1200"/>
          </a:p>
        </p:txBody>
      </p:sp>
      <p:sp>
        <p:nvSpPr>
          <p:cNvPr id="3" name="Freeform 3"/>
          <p:cNvSpPr/>
          <p:nvPr/>
        </p:nvSpPr>
        <p:spPr>
          <a:xfrm>
            <a:off x="5003659" y="6172200"/>
            <a:ext cx="2379243" cy="627913"/>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4" name="TextBox 4"/>
          <p:cNvSpPr txBox="1"/>
          <p:nvPr/>
        </p:nvSpPr>
        <p:spPr>
          <a:xfrm>
            <a:off x="878977" y="2921000"/>
            <a:ext cx="10434046" cy="1809150"/>
          </a:xfrm>
          <a:prstGeom prst="rect">
            <a:avLst/>
          </a:prstGeom>
        </p:spPr>
        <p:txBody>
          <a:bodyPr lIns="0" tIns="0" rIns="0" bIns="0" rtlCol="0" anchor="t">
            <a:spAutoFit/>
          </a:bodyPr>
          <a:lstStyle/>
          <a:p>
            <a:pPr algn="ctr">
              <a:lnSpc>
                <a:spcPts val="4772"/>
              </a:lnSpc>
              <a:spcBef>
                <a:spcPct val="0"/>
              </a:spcBef>
            </a:pPr>
            <a:r>
              <a:rPr lang="en-US" sz="3408" b="1">
                <a:solidFill>
                  <a:srgbClr val="FF0000"/>
                </a:solidFill>
                <a:latin typeface="Times New Roman" panose="02020603050405020304" pitchFamily="18" charset="0"/>
                <a:ea typeface="Palatino" pitchFamily="2" charset="77"/>
                <a:cs typeface="Times New Roman" panose="02020603050405020304" pitchFamily="18" charset="0"/>
              </a:rPr>
              <a:t>Disclaimer: </a:t>
            </a:r>
            <a:r>
              <a:rPr lang="en-US" sz="3408">
                <a:latin typeface="Times New Roman" panose="02020603050405020304" pitchFamily="18" charset="0"/>
                <a:ea typeface="Palatino" pitchFamily="2" charset="77"/>
                <a:cs typeface="Times New Roman" panose="02020603050405020304" pitchFamily="18" charset="0"/>
              </a:rPr>
              <a:t>The information provided in this presentation cannot take the place of legal advice. Each case is different and needs individual attention.​</a:t>
            </a:r>
          </a:p>
        </p:txBody>
      </p:sp>
      <p:sp>
        <p:nvSpPr>
          <p:cNvPr id="5" name="Freeform 5"/>
          <p:cNvSpPr/>
          <p:nvPr/>
        </p:nvSpPr>
        <p:spPr>
          <a:xfrm>
            <a:off x="5003658" y="810481"/>
            <a:ext cx="1827977" cy="1599480"/>
          </a:xfrm>
          <a:custGeom>
            <a:avLst/>
            <a:gdLst/>
            <a:ahLst/>
            <a:cxnLst/>
            <a:rect l="l" t="t" r="r" b="b"/>
            <a:pathLst>
              <a:path w="2741966" h="2399220">
                <a:moveTo>
                  <a:pt x="0" y="0"/>
                </a:moveTo>
                <a:lnTo>
                  <a:pt x="2741967" y="0"/>
                </a:lnTo>
                <a:lnTo>
                  <a:pt x="2741967" y="2399221"/>
                </a:lnTo>
                <a:lnTo>
                  <a:pt x="0" y="239922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37DA0-D061-0D3C-BC7E-6B368BCD6257}"/>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0E56C089-D000-7D5A-D2D8-9CE718436E54}"/>
              </a:ext>
            </a:extLst>
          </p:cNvPr>
          <p:cNvSpPr/>
          <p:nvPr/>
        </p:nvSpPr>
        <p:spPr>
          <a:xfrm>
            <a:off x="0" y="5975296"/>
            <a:ext cx="12192000" cy="12700"/>
          </a:xfrm>
          <a:prstGeom prst="line">
            <a:avLst/>
          </a:prstGeom>
          <a:ln w="38100" cap="flat">
            <a:solidFill>
              <a:srgbClr val="305AA9"/>
            </a:solidFill>
            <a:prstDash val="solid"/>
            <a:headEnd type="none" w="sm" len="sm"/>
            <a:tailEnd type="none" w="sm" len="sm"/>
          </a:ln>
        </p:spPr>
        <p:txBody>
          <a:bodyPr/>
          <a:lstStyle/>
          <a:p>
            <a:endParaRPr lang="en-US" sz="1200"/>
          </a:p>
        </p:txBody>
      </p:sp>
      <p:sp>
        <p:nvSpPr>
          <p:cNvPr id="3" name="Freeform 3">
            <a:extLst>
              <a:ext uri="{FF2B5EF4-FFF2-40B4-BE49-F238E27FC236}">
                <a16:creationId xmlns:a16="http://schemas.microsoft.com/office/drawing/2014/main" id="{2E49CCB0-1C33-3FFB-6EF4-ECB5B98D4A12}"/>
              </a:ext>
            </a:extLst>
          </p:cNvPr>
          <p:cNvSpPr/>
          <p:nvPr/>
        </p:nvSpPr>
        <p:spPr>
          <a:xfrm>
            <a:off x="5003659" y="6172200"/>
            <a:ext cx="2379243" cy="627913"/>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8" name="TextBox 7">
            <a:extLst>
              <a:ext uri="{FF2B5EF4-FFF2-40B4-BE49-F238E27FC236}">
                <a16:creationId xmlns:a16="http://schemas.microsoft.com/office/drawing/2014/main" id="{EFB08769-89B0-26C2-A272-852DD1E7D69C}"/>
              </a:ext>
            </a:extLst>
          </p:cNvPr>
          <p:cNvSpPr txBox="1"/>
          <p:nvPr/>
        </p:nvSpPr>
        <p:spPr>
          <a:xfrm>
            <a:off x="566057" y="457200"/>
            <a:ext cx="11332029" cy="707886"/>
          </a:xfrm>
          <a:prstGeom prst="rect">
            <a:avLst/>
          </a:prstGeom>
          <a:noFill/>
        </p:spPr>
        <p:txBody>
          <a:bodyPr wrap="square" rtlCol="0">
            <a:spAutoFit/>
          </a:bodyPr>
          <a:lstStyle/>
          <a:p>
            <a:pPr algn="ctr"/>
            <a:r>
              <a:rPr lang="en-US" sz="4000">
                <a:latin typeface="Times New Roman" panose="02020603050405020304" pitchFamily="18" charset="0"/>
                <a:cs typeface="Times New Roman" panose="02020603050405020304" pitchFamily="18" charset="0"/>
              </a:rPr>
              <a:t>AGENDA</a:t>
            </a:r>
          </a:p>
        </p:txBody>
      </p:sp>
      <p:sp>
        <p:nvSpPr>
          <p:cNvPr id="9" name="TextBox 8">
            <a:extLst>
              <a:ext uri="{FF2B5EF4-FFF2-40B4-BE49-F238E27FC236}">
                <a16:creationId xmlns:a16="http://schemas.microsoft.com/office/drawing/2014/main" id="{8C8FCFC0-7C9E-59F2-2846-9D08A2414D5D}"/>
              </a:ext>
            </a:extLst>
          </p:cNvPr>
          <p:cNvSpPr txBox="1"/>
          <p:nvPr/>
        </p:nvSpPr>
        <p:spPr>
          <a:xfrm>
            <a:off x="1273628" y="1349290"/>
            <a:ext cx="10178143" cy="1938992"/>
          </a:xfrm>
          <a:prstGeom prst="rect">
            <a:avLst/>
          </a:prstGeom>
          <a:noFill/>
        </p:spPr>
        <p:txBody>
          <a:bodyPr wrap="square" rtlCol="0">
            <a:spAutoFit/>
          </a:bodyPr>
          <a:lstStyle/>
          <a:p>
            <a:pPr marL="285750" indent="-28575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Affirmative Litigation</a:t>
            </a:r>
          </a:p>
          <a:p>
            <a:pPr marL="742950" lvl="1" indent="-28575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Choosing a Good Case</a:t>
            </a:r>
          </a:p>
          <a:p>
            <a:pPr marL="742950" lvl="1" indent="-28575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Determining Damages </a:t>
            </a:r>
          </a:p>
          <a:p>
            <a:pPr marL="742950" lvl="1" indent="-28575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Choosing Where to File </a:t>
            </a:r>
          </a:p>
          <a:p>
            <a:pPr marL="742950" lvl="1" indent="-28575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Filing the Case </a:t>
            </a:r>
          </a:p>
        </p:txBody>
      </p:sp>
      <p:sp>
        <p:nvSpPr>
          <p:cNvPr id="10" name="TextBox 9">
            <a:extLst>
              <a:ext uri="{FF2B5EF4-FFF2-40B4-BE49-F238E27FC236}">
                <a16:creationId xmlns:a16="http://schemas.microsoft.com/office/drawing/2014/main" id="{5B924508-B43B-4D0A-2BC2-D4A43474ED5E}"/>
              </a:ext>
            </a:extLst>
          </p:cNvPr>
          <p:cNvSpPr txBox="1"/>
          <p:nvPr/>
        </p:nvSpPr>
        <p:spPr>
          <a:xfrm>
            <a:off x="1273628" y="3569719"/>
            <a:ext cx="7021286" cy="1200329"/>
          </a:xfrm>
          <a:prstGeom prst="rect">
            <a:avLst/>
          </a:prstGeom>
          <a:noFill/>
        </p:spPr>
        <p:txBody>
          <a:bodyPr wrap="square" rtlCol="0">
            <a:spAutoFit/>
          </a:bodyPr>
          <a:lstStyle/>
          <a:p>
            <a:pPr marL="285750" indent="-28575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Appealing Negative General Sessions Decisions</a:t>
            </a:r>
          </a:p>
          <a:p>
            <a:pPr marL="742950" lvl="1" indent="-28575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Choosing a Good Case</a:t>
            </a:r>
          </a:p>
          <a:p>
            <a:pPr marL="742950" lvl="1" indent="-28575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Detainer Warrant Appeal Bond</a:t>
            </a:r>
          </a:p>
        </p:txBody>
      </p:sp>
    </p:spTree>
    <p:extLst>
      <p:ext uri="{BB962C8B-B14F-4D97-AF65-F5344CB8AC3E}">
        <p14:creationId xmlns:p14="http://schemas.microsoft.com/office/powerpoint/2010/main" val="661462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6C937-17C0-C2DA-CB27-DB7F3DD09BF8}"/>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155F2A1C-0B20-8C36-A958-FBE1FC21E4BA}"/>
              </a:ext>
            </a:extLst>
          </p:cNvPr>
          <p:cNvSpPr/>
          <p:nvPr/>
        </p:nvSpPr>
        <p:spPr>
          <a:xfrm>
            <a:off x="0" y="5975296"/>
            <a:ext cx="12192000" cy="12700"/>
          </a:xfrm>
          <a:prstGeom prst="line">
            <a:avLst/>
          </a:prstGeom>
          <a:ln w="38100" cap="flat">
            <a:solidFill>
              <a:srgbClr val="305AA9"/>
            </a:solidFill>
            <a:prstDash val="solid"/>
            <a:headEnd type="none" w="sm" len="sm"/>
            <a:tailEnd type="none" w="sm" len="sm"/>
          </a:ln>
        </p:spPr>
        <p:txBody>
          <a:bodyPr/>
          <a:lstStyle/>
          <a:p>
            <a:endParaRPr lang="en-US" sz="1200"/>
          </a:p>
        </p:txBody>
      </p:sp>
      <p:sp>
        <p:nvSpPr>
          <p:cNvPr id="3" name="Freeform 3">
            <a:extLst>
              <a:ext uri="{FF2B5EF4-FFF2-40B4-BE49-F238E27FC236}">
                <a16:creationId xmlns:a16="http://schemas.microsoft.com/office/drawing/2014/main" id="{32F19F6A-0782-4839-1E4C-CF9F8DB9F135}"/>
              </a:ext>
            </a:extLst>
          </p:cNvPr>
          <p:cNvSpPr/>
          <p:nvPr/>
        </p:nvSpPr>
        <p:spPr>
          <a:xfrm>
            <a:off x="5003659" y="6172200"/>
            <a:ext cx="2379243" cy="627913"/>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5" name="TextBox 4">
            <a:extLst>
              <a:ext uri="{FF2B5EF4-FFF2-40B4-BE49-F238E27FC236}">
                <a16:creationId xmlns:a16="http://schemas.microsoft.com/office/drawing/2014/main" id="{886367AA-5E85-816A-50DF-14D24409F179}"/>
              </a:ext>
            </a:extLst>
          </p:cNvPr>
          <p:cNvSpPr txBox="1"/>
          <p:nvPr/>
        </p:nvSpPr>
        <p:spPr>
          <a:xfrm>
            <a:off x="429985" y="715817"/>
            <a:ext cx="11332029" cy="707886"/>
          </a:xfrm>
          <a:prstGeom prst="rect">
            <a:avLst/>
          </a:prstGeom>
          <a:noFill/>
        </p:spPr>
        <p:txBody>
          <a:bodyPr wrap="square" rtlCol="0">
            <a:spAutoFit/>
          </a:bodyPr>
          <a:lstStyle/>
          <a:p>
            <a:pPr algn="ctr"/>
            <a:r>
              <a:rPr lang="en-US" sz="4000" dirty="0">
                <a:latin typeface="Times New Roman" panose="02020603050405020304" pitchFamily="18" charset="0"/>
                <a:cs typeface="Times New Roman" panose="02020603050405020304" pitchFamily="18" charset="0"/>
              </a:rPr>
              <a:t>AFFIRMATIVE LITIGATION CASES TO FILE</a:t>
            </a:r>
          </a:p>
        </p:txBody>
      </p:sp>
      <p:graphicFrame>
        <p:nvGraphicFramePr>
          <p:cNvPr id="13" name="TextBox 10">
            <a:extLst>
              <a:ext uri="{FF2B5EF4-FFF2-40B4-BE49-F238E27FC236}">
                <a16:creationId xmlns:a16="http://schemas.microsoft.com/office/drawing/2014/main" id="{8ADE5041-7334-9E1C-0F4C-57CF133FB84D}"/>
              </a:ext>
            </a:extLst>
          </p:cNvPr>
          <p:cNvGraphicFramePr/>
          <p:nvPr>
            <p:extLst>
              <p:ext uri="{D42A27DB-BD31-4B8C-83A1-F6EECF244321}">
                <p14:modId xmlns:p14="http://schemas.microsoft.com/office/powerpoint/2010/main" val="3156584162"/>
              </p:ext>
            </p:extLst>
          </p:nvPr>
        </p:nvGraphicFramePr>
        <p:xfrm>
          <a:off x="1104208" y="2289611"/>
          <a:ext cx="10178143" cy="19538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45763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CC5A4-4991-4110-033D-84FDC2117384}"/>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F1CC5984-1CD5-4FE2-DB1B-3C5A56E861C1}"/>
              </a:ext>
            </a:extLst>
          </p:cNvPr>
          <p:cNvSpPr/>
          <p:nvPr/>
        </p:nvSpPr>
        <p:spPr>
          <a:xfrm>
            <a:off x="0" y="5975296"/>
            <a:ext cx="12192000" cy="12700"/>
          </a:xfrm>
          <a:prstGeom prst="line">
            <a:avLst/>
          </a:prstGeom>
          <a:ln w="38100" cap="flat">
            <a:solidFill>
              <a:srgbClr val="305AA9"/>
            </a:solidFill>
            <a:prstDash val="solid"/>
            <a:headEnd type="none" w="sm" len="sm"/>
            <a:tailEnd type="none" w="sm" len="sm"/>
          </a:ln>
        </p:spPr>
        <p:txBody>
          <a:bodyPr/>
          <a:lstStyle/>
          <a:p>
            <a:endParaRPr lang="en-US" sz="1200"/>
          </a:p>
        </p:txBody>
      </p:sp>
      <p:sp>
        <p:nvSpPr>
          <p:cNvPr id="3" name="Freeform 3">
            <a:extLst>
              <a:ext uri="{FF2B5EF4-FFF2-40B4-BE49-F238E27FC236}">
                <a16:creationId xmlns:a16="http://schemas.microsoft.com/office/drawing/2014/main" id="{871CF0FA-3F7C-5C8F-5E40-7798A097AC67}"/>
              </a:ext>
            </a:extLst>
          </p:cNvPr>
          <p:cNvSpPr/>
          <p:nvPr/>
        </p:nvSpPr>
        <p:spPr>
          <a:xfrm>
            <a:off x="5003659" y="6172200"/>
            <a:ext cx="2379243" cy="627913"/>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5" name="TextBox 4">
            <a:extLst>
              <a:ext uri="{FF2B5EF4-FFF2-40B4-BE49-F238E27FC236}">
                <a16:creationId xmlns:a16="http://schemas.microsoft.com/office/drawing/2014/main" id="{C5F75120-8626-20DC-EED1-D31356A5AFF8}"/>
              </a:ext>
            </a:extLst>
          </p:cNvPr>
          <p:cNvSpPr txBox="1"/>
          <p:nvPr/>
        </p:nvSpPr>
        <p:spPr>
          <a:xfrm>
            <a:off x="429983" y="696316"/>
            <a:ext cx="11332029" cy="1200329"/>
          </a:xfrm>
          <a:prstGeom prst="rect">
            <a:avLst/>
          </a:prstGeom>
          <a:noFill/>
        </p:spPr>
        <p:txBody>
          <a:bodyPr wrap="square" rtlCol="0">
            <a:spAutoFit/>
          </a:bodyPr>
          <a:lstStyle/>
          <a:p>
            <a:pPr algn="ctr"/>
            <a:r>
              <a:rPr lang="en-US" sz="3600" dirty="0">
                <a:latin typeface="Times New Roman" panose="02020603050405020304" pitchFamily="18" charset="0"/>
                <a:cs typeface="Times New Roman" panose="02020603050405020304" pitchFamily="18" charset="0"/>
              </a:rPr>
              <a:t>CONSIDERATIONS WHEN DECIDING WHETHER</a:t>
            </a:r>
          </a:p>
          <a:p>
            <a:pPr algn="ctr"/>
            <a:r>
              <a:rPr lang="en-US" sz="3600" dirty="0">
                <a:latin typeface="Times New Roman" panose="02020603050405020304" pitchFamily="18" charset="0"/>
                <a:cs typeface="Times New Roman" panose="02020603050405020304" pitchFamily="18" charset="0"/>
              </a:rPr>
              <a:t>TO FILE AN AFFIRMATIVE LAWSUIT</a:t>
            </a:r>
          </a:p>
        </p:txBody>
      </p:sp>
      <p:graphicFrame>
        <p:nvGraphicFramePr>
          <p:cNvPr id="13" name="TextBox 10">
            <a:extLst>
              <a:ext uri="{FF2B5EF4-FFF2-40B4-BE49-F238E27FC236}">
                <a16:creationId xmlns:a16="http://schemas.microsoft.com/office/drawing/2014/main" id="{80CACBEB-ECDD-BDB0-546B-C5B691FCA500}"/>
              </a:ext>
            </a:extLst>
          </p:cNvPr>
          <p:cNvGraphicFramePr/>
          <p:nvPr>
            <p:extLst>
              <p:ext uri="{D42A27DB-BD31-4B8C-83A1-F6EECF244321}">
                <p14:modId xmlns:p14="http://schemas.microsoft.com/office/powerpoint/2010/main" val="3941748366"/>
              </p:ext>
            </p:extLst>
          </p:nvPr>
        </p:nvGraphicFramePr>
        <p:xfrm>
          <a:off x="952499" y="2130166"/>
          <a:ext cx="10286999" cy="34313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05738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31FB9-F789-B2F5-3E1B-87D529B4BF00}"/>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D7A8CDB9-120C-8C45-CD6B-DBDA180A3582}"/>
              </a:ext>
            </a:extLst>
          </p:cNvPr>
          <p:cNvSpPr/>
          <p:nvPr/>
        </p:nvSpPr>
        <p:spPr>
          <a:xfrm>
            <a:off x="0" y="5975296"/>
            <a:ext cx="12192000" cy="12700"/>
          </a:xfrm>
          <a:prstGeom prst="line">
            <a:avLst/>
          </a:prstGeom>
          <a:ln w="38100" cap="flat">
            <a:solidFill>
              <a:srgbClr val="305AA9"/>
            </a:solidFill>
            <a:prstDash val="solid"/>
            <a:headEnd type="none" w="sm" len="sm"/>
            <a:tailEnd type="none" w="sm" len="sm"/>
          </a:ln>
        </p:spPr>
        <p:txBody>
          <a:bodyPr/>
          <a:lstStyle/>
          <a:p>
            <a:endParaRPr lang="en-US" sz="1200"/>
          </a:p>
        </p:txBody>
      </p:sp>
      <p:sp>
        <p:nvSpPr>
          <p:cNvPr id="3" name="Freeform 3">
            <a:extLst>
              <a:ext uri="{FF2B5EF4-FFF2-40B4-BE49-F238E27FC236}">
                <a16:creationId xmlns:a16="http://schemas.microsoft.com/office/drawing/2014/main" id="{C43A9D57-BC2D-3CEE-4E67-6D1C726CDF2F}"/>
              </a:ext>
            </a:extLst>
          </p:cNvPr>
          <p:cNvSpPr/>
          <p:nvPr/>
        </p:nvSpPr>
        <p:spPr>
          <a:xfrm>
            <a:off x="5003659" y="6172200"/>
            <a:ext cx="2379243" cy="627913"/>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pic>
        <p:nvPicPr>
          <p:cNvPr id="6" name="Picture 5">
            <a:extLst>
              <a:ext uri="{FF2B5EF4-FFF2-40B4-BE49-F238E27FC236}">
                <a16:creationId xmlns:a16="http://schemas.microsoft.com/office/drawing/2014/main" id="{8C0CD283-2018-8813-3F53-2F2B00E2801F}"/>
              </a:ext>
            </a:extLst>
          </p:cNvPr>
          <p:cNvPicPr>
            <a:picLocks noChangeAspect="1"/>
          </p:cNvPicPr>
          <p:nvPr/>
        </p:nvPicPr>
        <p:blipFill>
          <a:blip r:embed="rId4"/>
          <a:srcRect l="5506" t="57" r="2810" b="1463"/>
          <a:stretch>
            <a:fillRect/>
          </a:stretch>
        </p:blipFill>
        <p:spPr>
          <a:xfrm>
            <a:off x="5954486" y="57887"/>
            <a:ext cx="5595258" cy="5890835"/>
          </a:xfrm>
          <a:prstGeom prst="rect">
            <a:avLst/>
          </a:prstGeom>
        </p:spPr>
      </p:pic>
      <p:sp>
        <p:nvSpPr>
          <p:cNvPr id="7" name="TextBox 6">
            <a:extLst>
              <a:ext uri="{FF2B5EF4-FFF2-40B4-BE49-F238E27FC236}">
                <a16:creationId xmlns:a16="http://schemas.microsoft.com/office/drawing/2014/main" id="{7FC57299-DCB9-2A86-865B-59D8FBC5ED5B}"/>
              </a:ext>
            </a:extLst>
          </p:cNvPr>
          <p:cNvSpPr txBox="1"/>
          <p:nvPr/>
        </p:nvSpPr>
        <p:spPr>
          <a:xfrm>
            <a:off x="838200" y="1730829"/>
            <a:ext cx="4572000" cy="2554545"/>
          </a:xfrm>
          <a:prstGeom prst="rect">
            <a:avLst/>
          </a:prstGeom>
          <a:noFill/>
        </p:spPr>
        <p:txBody>
          <a:bodyPr wrap="square" rtlCol="0">
            <a:spAutoFit/>
          </a:bodyPr>
          <a:lstStyle/>
          <a:p>
            <a:r>
              <a:rPr lang="en-US" sz="8000">
                <a:latin typeface="Times New Roman" panose="02020603050405020304" pitchFamily="18" charset="0"/>
                <a:cs typeface="Times New Roman" panose="02020603050405020304" pitchFamily="18" charset="0"/>
              </a:rPr>
              <a:t>WHERE TO SUE?</a:t>
            </a:r>
          </a:p>
        </p:txBody>
      </p:sp>
    </p:spTree>
    <p:extLst>
      <p:ext uri="{BB962C8B-B14F-4D97-AF65-F5344CB8AC3E}">
        <p14:creationId xmlns:p14="http://schemas.microsoft.com/office/powerpoint/2010/main" val="1426559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26C7-57EB-35B6-AC24-81E31111BFE6}"/>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6AA4D999-42EC-E543-E3C9-DDDD74598877}"/>
              </a:ext>
            </a:extLst>
          </p:cNvPr>
          <p:cNvSpPr/>
          <p:nvPr/>
        </p:nvSpPr>
        <p:spPr>
          <a:xfrm>
            <a:off x="0" y="5975296"/>
            <a:ext cx="12192000" cy="12700"/>
          </a:xfrm>
          <a:prstGeom prst="line">
            <a:avLst/>
          </a:prstGeom>
          <a:ln w="38100" cap="flat">
            <a:solidFill>
              <a:srgbClr val="305AA9"/>
            </a:solidFill>
            <a:prstDash val="solid"/>
            <a:headEnd type="none" w="sm" len="sm"/>
            <a:tailEnd type="none" w="sm" len="sm"/>
          </a:ln>
        </p:spPr>
        <p:txBody>
          <a:bodyPr/>
          <a:lstStyle/>
          <a:p>
            <a:endParaRPr lang="en-US" sz="1200"/>
          </a:p>
        </p:txBody>
      </p:sp>
      <p:sp>
        <p:nvSpPr>
          <p:cNvPr id="3" name="Freeform 3">
            <a:extLst>
              <a:ext uri="{FF2B5EF4-FFF2-40B4-BE49-F238E27FC236}">
                <a16:creationId xmlns:a16="http://schemas.microsoft.com/office/drawing/2014/main" id="{4265143F-3758-C9AE-8AA3-DC3A086420A9}"/>
              </a:ext>
            </a:extLst>
          </p:cNvPr>
          <p:cNvSpPr/>
          <p:nvPr/>
        </p:nvSpPr>
        <p:spPr>
          <a:xfrm>
            <a:off x="5003659" y="6172200"/>
            <a:ext cx="2379243" cy="627913"/>
          </a:xfrm>
          <a:custGeom>
            <a:avLst/>
            <a:gdLst/>
            <a:ahLst/>
            <a:cxnLst/>
            <a:rect l="l" t="t" r="r" b="b"/>
            <a:pathLst>
              <a:path w="3568865" h="941869">
                <a:moveTo>
                  <a:pt x="0" y="0"/>
                </a:moveTo>
                <a:lnTo>
                  <a:pt x="3568865" y="0"/>
                </a:lnTo>
                <a:lnTo>
                  <a:pt x="3568865" y="941869"/>
                </a:lnTo>
                <a:lnTo>
                  <a:pt x="0" y="9418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5" name="TextBox 4">
            <a:extLst>
              <a:ext uri="{FF2B5EF4-FFF2-40B4-BE49-F238E27FC236}">
                <a16:creationId xmlns:a16="http://schemas.microsoft.com/office/drawing/2014/main" id="{79230C98-C4F0-1DE1-7003-C8A4CA6FAC3D}"/>
              </a:ext>
            </a:extLst>
          </p:cNvPr>
          <p:cNvSpPr txBox="1"/>
          <p:nvPr/>
        </p:nvSpPr>
        <p:spPr>
          <a:xfrm>
            <a:off x="429985" y="516061"/>
            <a:ext cx="11332029" cy="646331"/>
          </a:xfrm>
          <a:prstGeom prst="rect">
            <a:avLst/>
          </a:prstGeom>
          <a:noFill/>
        </p:spPr>
        <p:txBody>
          <a:bodyPr wrap="square" rtlCol="0">
            <a:spAutoFit/>
          </a:bodyPr>
          <a:lstStyle/>
          <a:p>
            <a:pPr algn="ctr"/>
            <a:r>
              <a:rPr lang="en-US" sz="3600" dirty="0">
                <a:latin typeface="Times New Roman" panose="02020603050405020304" pitchFamily="18" charset="0"/>
                <a:cs typeface="Times New Roman" panose="02020603050405020304" pitchFamily="18" charset="0"/>
              </a:rPr>
              <a:t>DETERMINING HOW MUCH TO SUE FOR</a:t>
            </a:r>
          </a:p>
        </p:txBody>
      </p:sp>
      <p:sp>
        <p:nvSpPr>
          <p:cNvPr id="7" name="TextBox 6">
            <a:extLst>
              <a:ext uri="{FF2B5EF4-FFF2-40B4-BE49-F238E27FC236}">
                <a16:creationId xmlns:a16="http://schemas.microsoft.com/office/drawing/2014/main" id="{BE10DD27-6975-E061-09D6-67FB99BBEC59}"/>
              </a:ext>
            </a:extLst>
          </p:cNvPr>
          <p:cNvSpPr txBox="1"/>
          <p:nvPr/>
        </p:nvSpPr>
        <p:spPr>
          <a:xfrm>
            <a:off x="585173" y="1004391"/>
            <a:ext cx="10994382" cy="55707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3600" dirty="0">
              <a:latin typeface="Times New Roman"/>
              <a:cs typeface="Times New Roman"/>
            </a:endParaRPr>
          </a:p>
          <a:p>
            <a:pPr algn="just"/>
            <a:r>
              <a:rPr lang="en-US" sz="3200" dirty="0">
                <a:latin typeface="Times New Roman"/>
                <a:cs typeface="Times New Roman"/>
              </a:rPr>
              <a:t>Speak with the client and complete a damages spreadsheet to get a sense of:</a:t>
            </a:r>
            <a:endParaRPr lang="en-US" sz="1600" dirty="0">
              <a:latin typeface="Aptos" panose="02110004020202020204"/>
              <a:cs typeface="Times New Roman"/>
            </a:endParaRPr>
          </a:p>
          <a:p>
            <a:pPr marL="742950" indent="-742950" algn="just">
              <a:buAutoNum type="arabicPeriod"/>
            </a:pPr>
            <a:r>
              <a:rPr lang="en-US" sz="3200" dirty="0">
                <a:latin typeface="Times New Roman"/>
                <a:cs typeface="Times New Roman"/>
              </a:rPr>
              <a:t>What they've lost</a:t>
            </a:r>
            <a:endParaRPr lang="en-US" sz="1600" dirty="0">
              <a:latin typeface="Aptos" panose="02110004020202020204"/>
              <a:cs typeface="Times New Roman"/>
            </a:endParaRPr>
          </a:p>
          <a:p>
            <a:pPr marL="742950" indent="-742950" algn="just">
              <a:buAutoNum type="arabicPeriod"/>
            </a:pPr>
            <a:r>
              <a:rPr lang="en-US" sz="3200" dirty="0">
                <a:latin typeface="Times New Roman"/>
                <a:cs typeface="Times New Roman"/>
              </a:rPr>
              <a:t>What they've had to spend money on to remedy the situation, </a:t>
            </a:r>
            <a:endParaRPr lang="en-US" sz="1600" dirty="0">
              <a:latin typeface="Aptos" panose="02110004020202020204"/>
              <a:cs typeface="Times New Roman"/>
            </a:endParaRPr>
          </a:p>
          <a:p>
            <a:pPr marL="742950" indent="-742950" algn="just">
              <a:buAutoNum type="arabicPeriod"/>
            </a:pPr>
            <a:r>
              <a:rPr lang="en-US" sz="3200" dirty="0">
                <a:latin typeface="Times New Roman"/>
                <a:cs typeface="Times New Roman"/>
              </a:rPr>
              <a:t>And what they have paid in rent versus what they think their unit was worth during the tenancy. </a:t>
            </a:r>
            <a:endParaRPr lang="en-US" sz="1600" dirty="0"/>
          </a:p>
          <a:p>
            <a:endParaRPr lang="en-US" sz="2000" dirty="0">
              <a:latin typeface="Times New Roman"/>
              <a:cs typeface="Times New Roman"/>
            </a:endParaRPr>
          </a:p>
          <a:p>
            <a:endParaRPr lang="en-US" sz="2000" dirty="0">
              <a:latin typeface="Times New Roman"/>
              <a:cs typeface="Times New Roman"/>
            </a:endParaRPr>
          </a:p>
          <a:p>
            <a:endParaRPr lang="en-US" sz="2000" dirty="0">
              <a:latin typeface="Times New Roman"/>
              <a:cs typeface="Times New Roman"/>
            </a:endParaRPr>
          </a:p>
          <a:p>
            <a:endParaRPr lang="en-US" sz="2000" dirty="0">
              <a:latin typeface="Times New Roman"/>
              <a:cs typeface="Times New Roman"/>
            </a:endParaRPr>
          </a:p>
          <a:p>
            <a:endParaRPr lang="en-US" sz="2000" dirty="0">
              <a:latin typeface="Times New Roman"/>
              <a:cs typeface="Times New Roman"/>
            </a:endParaRPr>
          </a:p>
          <a:p>
            <a:endParaRPr lang="en-US" sz="2000" dirty="0">
              <a:latin typeface="Times New Roman"/>
              <a:cs typeface="Times New Roman"/>
            </a:endParaRPr>
          </a:p>
        </p:txBody>
      </p:sp>
      <p:sp>
        <p:nvSpPr>
          <p:cNvPr id="10" name="TextBox 9">
            <a:extLst>
              <a:ext uri="{FF2B5EF4-FFF2-40B4-BE49-F238E27FC236}">
                <a16:creationId xmlns:a16="http://schemas.microsoft.com/office/drawing/2014/main" id="{9DBF6144-C49F-7B00-AA6D-EBCCB21F5CBB}"/>
              </a:ext>
            </a:extLst>
          </p:cNvPr>
          <p:cNvSpPr txBox="1"/>
          <p:nvPr/>
        </p:nvSpPr>
        <p:spPr>
          <a:xfrm>
            <a:off x="938483" y="2815449"/>
            <a:ext cx="10668344" cy="7866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Tree>
    <p:extLst>
      <p:ext uri="{BB962C8B-B14F-4D97-AF65-F5344CB8AC3E}">
        <p14:creationId xmlns:p14="http://schemas.microsoft.com/office/powerpoint/2010/main" val="3350033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a:extLst>
              <a:ext uri="{FF2B5EF4-FFF2-40B4-BE49-F238E27FC236}">
                <a16:creationId xmlns:a16="http://schemas.microsoft.com/office/drawing/2014/main" id="{04785D54-52A3-0629-86FB-2856B3DC6980}"/>
              </a:ext>
              <a:ext uri="{C183D7F6-B498-43B3-948B-1728B52AA6E4}">
                <adec:decorative xmlns:adec="http://schemas.microsoft.com/office/drawing/2017/decorative" val="1"/>
              </a:ext>
            </a:extLst>
          </p:cNvPr>
          <p:cNvPicPr>
            <a:picLocks noGrp="1" noChangeAspect="1"/>
          </p:cNvPicPr>
          <p:nvPr>
            <p:ph idx="1"/>
          </p:nvPr>
        </p:nvPicPr>
        <p:blipFill>
          <a:blip r:embed="rId2"/>
          <a:srcRect l="7247" r="12735" b="-1"/>
          <a:stretch>
            <a:fillRect/>
          </a:stretch>
        </p:blipFill>
        <p:spPr>
          <a:xfrm>
            <a:off x="2522356" y="10"/>
            <a:ext cx="9669642" cy="6857990"/>
          </a:xfrm>
          <a:prstGeom prst="rect">
            <a:avLst/>
          </a:prstGeom>
        </p:spPr>
      </p:pic>
      <p:sp>
        <p:nvSpPr>
          <p:cNvPr id="36" name="Rectangle 3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0538AE-589E-8877-6D2A-9370FF18CC95}"/>
              </a:ext>
            </a:extLst>
          </p:cNvPr>
          <p:cNvSpPr>
            <a:spLocks noGrp="1"/>
          </p:cNvSpPr>
          <p:nvPr>
            <p:ph type="title"/>
          </p:nvPr>
        </p:nvSpPr>
        <p:spPr>
          <a:xfrm>
            <a:off x="838200" y="365125"/>
            <a:ext cx="4942114" cy="905999"/>
          </a:xfrm>
        </p:spPr>
        <p:txBody>
          <a:bodyPr vert="horz" lIns="91440" tIns="45720" rIns="91440" bIns="45720" rtlCol="0" anchor="ctr">
            <a:noAutofit/>
          </a:bodyPr>
          <a:lstStyle/>
          <a:p>
            <a:r>
              <a:rPr lang="en-US" sz="3600" dirty="0">
                <a:latin typeface="Times New Roman"/>
                <a:cs typeface="Times New Roman"/>
              </a:rPr>
              <a:t>LOST BELONGINGS</a:t>
            </a:r>
          </a:p>
        </p:txBody>
      </p:sp>
      <p:sp>
        <p:nvSpPr>
          <p:cNvPr id="4" name="Text Placeholder 3">
            <a:extLst>
              <a:ext uri="{FF2B5EF4-FFF2-40B4-BE49-F238E27FC236}">
                <a16:creationId xmlns:a16="http://schemas.microsoft.com/office/drawing/2014/main" id="{3EE28590-C5F5-68C7-B683-084F7EA0F394}"/>
              </a:ext>
            </a:extLst>
          </p:cNvPr>
          <p:cNvSpPr>
            <a:spLocks noGrp="1"/>
          </p:cNvSpPr>
          <p:nvPr>
            <p:ph type="body" sz="half" idx="2"/>
          </p:nvPr>
        </p:nvSpPr>
        <p:spPr>
          <a:xfrm>
            <a:off x="838200" y="1271124"/>
            <a:ext cx="7985579" cy="4857176"/>
          </a:xfrm>
          <a:solidFill>
            <a:schemeClr val="bg1"/>
          </a:solidFill>
          <a:ln>
            <a:solidFill>
              <a:schemeClr val="tx1"/>
            </a:solidFill>
          </a:ln>
        </p:spPr>
        <p:txBody>
          <a:bodyPr vert="horz" lIns="91440" tIns="45720" rIns="91440" bIns="45720" rtlCol="0" anchor="t">
            <a:noAutofit/>
          </a:bodyPr>
          <a:lstStyle/>
          <a:p>
            <a:pPr marL="342900" indent="-228600" algn="just">
              <a:buFont typeface="Arial" panose="020B0604020202020204" pitchFamily="34" charset="0"/>
              <a:buChar char="•"/>
            </a:pPr>
            <a:r>
              <a:rPr lang="en-US" sz="2000" dirty="0">
                <a:latin typeface="Times New Roman"/>
                <a:cs typeface="Times New Roman"/>
              </a:rPr>
              <a:t>Walk the client through each room of the home affected by the issue</a:t>
            </a:r>
            <a:endParaRPr lang="en-US" dirty="0"/>
          </a:p>
          <a:p>
            <a:pPr marL="342900" indent="-228600" algn="just">
              <a:buFont typeface="Arial" panose="020B0604020202020204" pitchFamily="34" charset="0"/>
              <a:buChar char="•"/>
            </a:pPr>
            <a:r>
              <a:rPr lang="en-US" sz="2000" dirty="0">
                <a:latin typeface="Times New Roman"/>
                <a:cs typeface="Times New Roman"/>
              </a:rPr>
              <a:t>Clients often think of big items like furniture or electronics but ask them about linens, dishes, clothing, and smaller items. </a:t>
            </a:r>
          </a:p>
          <a:p>
            <a:pPr marL="342900" indent="-228600" algn="just">
              <a:buFont typeface="Arial" panose="020B0604020202020204" pitchFamily="34" charset="0"/>
              <a:buChar char="•"/>
            </a:pPr>
            <a:r>
              <a:rPr lang="en-US" sz="2000" dirty="0">
                <a:latin typeface="Times New Roman"/>
                <a:cs typeface="Times New Roman"/>
              </a:rPr>
              <a:t>Ask either what the client paid for the item or what a comparable item is now selling for on sites like Amazon. </a:t>
            </a:r>
          </a:p>
          <a:p>
            <a:pPr marL="342900" indent="-228600" algn="just">
              <a:buFont typeface="Arial" panose="020B0604020202020204" pitchFamily="34" charset="0"/>
              <a:buChar char="•"/>
            </a:pPr>
            <a:r>
              <a:rPr lang="en-US" sz="2000" dirty="0">
                <a:latin typeface="Times New Roman"/>
                <a:cs typeface="Times New Roman"/>
              </a:rPr>
              <a:t>You'll need proof of the value for each lost item, so having something to compare it to on a site like Amazon is helpful if they no longer have receipts or proof of purchase. </a:t>
            </a:r>
          </a:p>
          <a:p>
            <a:pPr marL="342900" indent="-228600" algn="just">
              <a:buFont typeface="Arial" panose="020B0604020202020204" pitchFamily="34" charset="0"/>
              <a:buChar char="•"/>
            </a:pPr>
            <a:r>
              <a:rPr lang="en-US" sz="2000" dirty="0">
                <a:latin typeface="Times New Roman"/>
                <a:cs typeface="Times New Roman"/>
              </a:rPr>
              <a:t>Often clients will have items they consider to be irreplaceable or invaluable due to sentimental value. If an item is an antique, you can search a site like eBay to get a sense of what it would be worth if sold now. </a:t>
            </a:r>
          </a:p>
          <a:p>
            <a:pPr marL="342900" indent="-228600" algn="just">
              <a:buFont typeface="Arial" panose="020B0604020202020204" pitchFamily="34" charset="0"/>
              <a:buChar char="•"/>
            </a:pPr>
            <a:r>
              <a:rPr lang="en-US" sz="2000" dirty="0">
                <a:latin typeface="Times New Roman"/>
                <a:cs typeface="Times New Roman"/>
              </a:rPr>
              <a:t>For things like important documents (birth certificate, social security card, etc.) consider how much it would cost to replace the item. </a:t>
            </a:r>
          </a:p>
          <a:p>
            <a:pPr marL="342900" indent="-228600">
              <a:buFont typeface="Arial" panose="020B0604020202020204" pitchFamily="34" charset="0"/>
              <a:buChar char="•"/>
            </a:pPr>
            <a:endParaRPr lang="en-US" sz="1100" dirty="0"/>
          </a:p>
        </p:txBody>
      </p:sp>
    </p:spTree>
    <p:extLst>
      <p:ext uri="{BB962C8B-B14F-4D97-AF65-F5344CB8AC3E}">
        <p14:creationId xmlns:p14="http://schemas.microsoft.com/office/powerpoint/2010/main" val="1264184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4CDA9F-FD3B-1FA7-F7DD-7AA3832926B7}"/>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3600">
                <a:latin typeface="Times New Roman"/>
                <a:cs typeface="Times New Roman"/>
              </a:rPr>
              <a:t>CONDITIONS ABATEMENT </a:t>
            </a:r>
            <a:br>
              <a:rPr lang="en-US" sz="3600">
                <a:latin typeface="Times New Roman"/>
                <a:cs typeface="Times New Roman"/>
              </a:rPr>
            </a:br>
            <a:r>
              <a:rPr lang="en-US" sz="3600">
                <a:latin typeface="Times New Roman"/>
                <a:cs typeface="Times New Roman"/>
              </a:rPr>
              <a:t>AKA WHAT I PAID VS HOW MUCH IT WAS WORTH</a:t>
            </a:r>
          </a:p>
        </p:txBody>
      </p:sp>
      <p:sp>
        <p:nvSpPr>
          <p:cNvPr id="2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C40A01BC-298B-E268-413F-6EC0EBEF9290}"/>
              </a:ext>
            </a:extLst>
          </p:cNvPr>
          <p:cNvSpPr>
            <a:spLocks noGrp="1"/>
          </p:cNvSpPr>
          <p:nvPr>
            <p:ph type="body" sz="half" idx="2"/>
          </p:nvPr>
        </p:nvSpPr>
        <p:spPr>
          <a:xfrm>
            <a:off x="572493" y="2071316"/>
            <a:ext cx="6713552" cy="4119172"/>
          </a:xfrm>
        </p:spPr>
        <p:txBody>
          <a:bodyPr vert="horz" lIns="91440" tIns="45720" rIns="91440" bIns="45720" rtlCol="0" anchor="t">
            <a:normAutofit/>
          </a:bodyPr>
          <a:lstStyle/>
          <a:p>
            <a:pPr marL="342900" indent="-228600" algn="just">
              <a:buFont typeface="Arial" panose="020B0604020202020204" pitchFamily="34" charset="0"/>
              <a:buChar char="•"/>
            </a:pPr>
            <a:r>
              <a:rPr lang="en-US" sz="2000" dirty="0">
                <a:latin typeface="Times New Roman"/>
                <a:cs typeface="Times New Roman"/>
              </a:rPr>
              <a:t>Figure out which months of the client's tenancy had issues in the unit and which rooms or spaces were affected</a:t>
            </a:r>
          </a:p>
          <a:p>
            <a:pPr marL="342900" indent="-228600" algn="just">
              <a:buFont typeface="Arial" panose="020B0604020202020204" pitchFamily="34" charset="0"/>
              <a:buChar char="•"/>
            </a:pPr>
            <a:r>
              <a:rPr lang="en-US" sz="2000" dirty="0">
                <a:latin typeface="Times New Roman"/>
                <a:cs typeface="Times New Roman"/>
              </a:rPr>
              <a:t>Enter the rent amount for each month</a:t>
            </a:r>
          </a:p>
          <a:p>
            <a:pPr marL="342900" indent="-228600" algn="just">
              <a:buFont typeface="Arial" panose="020B0604020202020204" pitchFamily="34" charset="0"/>
              <a:buChar char="•"/>
            </a:pPr>
            <a:r>
              <a:rPr lang="en-US" sz="2000" dirty="0">
                <a:latin typeface="Times New Roman"/>
                <a:cs typeface="Times New Roman"/>
              </a:rPr>
              <a:t>You can ask the client what they think the apartment was worth for each month without the use of the affected spaces</a:t>
            </a:r>
          </a:p>
          <a:p>
            <a:pPr marL="342900" indent="-228600" algn="just">
              <a:buFont typeface="Arial" panose="020B0604020202020204" pitchFamily="34" charset="0"/>
              <a:buChar char="•"/>
            </a:pPr>
            <a:r>
              <a:rPr lang="en-US" sz="2000" dirty="0">
                <a:latin typeface="Times New Roman"/>
                <a:cs typeface="Times New Roman"/>
              </a:rPr>
              <a:t>Or, you can use a simple "quick and dirty" equation of Rent /Rooms = Deduction Request</a:t>
            </a:r>
          </a:p>
          <a:p>
            <a:pPr marL="342900" indent="-228600" algn="just">
              <a:buFont typeface="Arial" panose="020B0604020202020204" pitchFamily="34" charset="0"/>
              <a:buChar char="•"/>
            </a:pPr>
            <a:r>
              <a:rPr lang="en-US" sz="2000" dirty="0">
                <a:latin typeface="Times New Roman"/>
                <a:cs typeface="Times New Roman"/>
              </a:rPr>
              <a:t>Example: $1200 rent divided by 5 rooms. Plumbing issues in 1 room rendered that room unlivable, so deduction request would be $240 a month for that room with a proposed rent cost of $960</a:t>
            </a:r>
          </a:p>
          <a:p>
            <a:pPr marL="342900" indent="-228600">
              <a:buFont typeface="Arial" panose="020B0604020202020204" pitchFamily="34" charset="0"/>
              <a:buChar char="•"/>
            </a:pPr>
            <a:endParaRPr lang="en-US" sz="1900" dirty="0"/>
          </a:p>
        </p:txBody>
      </p:sp>
      <p:pic>
        <p:nvPicPr>
          <p:cNvPr id="12" name="Content Placeholder 11" descr="Math lady/Confused lady Meme Generator - Imgflip">
            <a:extLst>
              <a:ext uri="{FF2B5EF4-FFF2-40B4-BE49-F238E27FC236}">
                <a16:creationId xmlns:a16="http://schemas.microsoft.com/office/drawing/2014/main" id="{B5F3949C-8065-998F-649E-783C8FE9B642}"/>
              </a:ext>
            </a:extLst>
          </p:cNvPr>
          <p:cNvPicPr>
            <a:picLocks noGrp="1" noChangeAspect="1"/>
          </p:cNvPicPr>
          <p:nvPr>
            <p:ph idx="1"/>
          </p:nvPr>
        </p:nvPicPr>
        <p:blipFill>
          <a:blip r:embed="rId2"/>
          <a:srcRect l="21016" r="16208" b="-3"/>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22966404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9AC5CC12ED97F4A809758432D99C0E3" ma:contentTypeVersion="18" ma:contentTypeDescription="Create a new document." ma:contentTypeScope="" ma:versionID="be7fee181b4b886565a2a6446869f1bb">
  <xsd:schema xmlns:xsd="http://www.w3.org/2001/XMLSchema" xmlns:xs="http://www.w3.org/2001/XMLSchema" xmlns:p="http://schemas.microsoft.com/office/2006/metadata/properties" xmlns:ns2="1e82e422-5098-45f6-ae46-9aacd3a5bd10" xmlns:ns3="3103db95-a666-467e-b670-3b742545c796" targetNamespace="http://schemas.microsoft.com/office/2006/metadata/properties" ma:root="true" ma:fieldsID="c29fef9ecbce720bf09d8c2d840217cc" ns2:_="" ns3:_="">
    <xsd:import namespace="1e82e422-5098-45f6-ae46-9aacd3a5bd10"/>
    <xsd:import namespace="3103db95-a666-467e-b670-3b742545c79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DateTaken" minOccurs="0"/>
                <xsd:element ref="ns2:MediaServiceEventHashCode" minOccurs="0"/>
                <xsd:element ref="ns2:MediaServiceGenerationTime"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2e422-5098-45f6-ae46-9aacd3a5bd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262ca71-4269-4be8-8c46-04143f27e020"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LengthInSeconds" ma:index="2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103db95-a666-467e-b670-3b742545c79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989c8bd-f453-476d-af37-d78f05830c54}" ma:internalName="TaxCatchAll" ma:showField="CatchAllData" ma:web="3103db95-a666-467e-b670-3b742545c7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e82e422-5098-45f6-ae46-9aacd3a5bd10">
      <Terms xmlns="http://schemas.microsoft.com/office/infopath/2007/PartnerControls"/>
    </lcf76f155ced4ddcb4097134ff3c332f>
    <TaxCatchAll xmlns="3103db95-a666-467e-b670-3b742545c796" xsi:nil="true"/>
  </documentManagement>
</p:properties>
</file>

<file path=customXml/itemProps1.xml><?xml version="1.0" encoding="utf-8"?>
<ds:datastoreItem xmlns:ds="http://schemas.openxmlformats.org/officeDocument/2006/customXml" ds:itemID="{94E3897B-15D2-434F-9F4B-90C7D007E657}">
  <ds:schemaRefs>
    <ds:schemaRef ds:uri="1e82e422-5098-45f6-ae46-9aacd3a5bd10"/>
    <ds:schemaRef ds:uri="3103db95-a666-467e-b670-3b742545c79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A3C0151-1A81-42D1-951D-1BFF42BDD22B}">
  <ds:schemaRefs>
    <ds:schemaRef ds:uri="http://schemas.microsoft.com/sharepoint/v3/contenttype/forms"/>
  </ds:schemaRefs>
</ds:datastoreItem>
</file>

<file path=customXml/itemProps3.xml><?xml version="1.0" encoding="utf-8"?>
<ds:datastoreItem xmlns:ds="http://schemas.openxmlformats.org/officeDocument/2006/customXml" ds:itemID="{16EF4D7E-1EBA-4F13-B67F-187C460709D0}">
  <ds:schemaRefs>
    <ds:schemaRef ds:uri="http://purl.org/dc/elements/1.1/"/>
    <ds:schemaRef ds:uri="http://schemas.microsoft.com/office/2006/metadata/properties"/>
    <ds:schemaRef ds:uri="3103db95-a666-467e-b670-3b742545c796"/>
    <ds:schemaRef ds:uri="http://purl.org/dc/terms/"/>
    <ds:schemaRef ds:uri="http://schemas.microsoft.com/office/2006/documentManagement/types"/>
    <ds:schemaRef ds:uri="http://www.w3.org/XML/1998/namespace"/>
    <ds:schemaRef ds:uri="1e82e422-5098-45f6-ae46-9aacd3a5bd10"/>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1456</TotalTime>
  <Words>1013</Words>
  <Application>Microsoft Office PowerPoint</Application>
  <PresentationFormat>Widescreen</PresentationFormat>
  <Paragraphs>112</Paragraphs>
  <Slides>19</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Aptos Display</vt:lpstr>
      <vt:lpstr>Arial</vt:lpstr>
      <vt:lpstr>Times New Roman</vt:lpstr>
      <vt:lpstr>Wingdings</vt:lpstr>
      <vt:lpstr>Office Theme</vt:lpstr>
      <vt:lpstr>Using Affirmative Litigation and the Appellate Process to Further Access Justice for our Clients</vt:lpstr>
      <vt:lpstr>PowerPoint Presentation</vt:lpstr>
      <vt:lpstr>PowerPoint Presentation</vt:lpstr>
      <vt:lpstr>PowerPoint Presentation</vt:lpstr>
      <vt:lpstr>PowerPoint Presentation</vt:lpstr>
      <vt:lpstr>PowerPoint Presentation</vt:lpstr>
      <vt:lpstr>PowerPoint Presentation</vt:lpstr>
      <vt:lpstr>LOST BELONGINGS</vt:lpstr>
      <vt:lpstr>CONDITIONS ABATEMENT  AKA WHAT I PAID VS HOW MUCH IT WAS WORTH</vt:lpstr>
      <vt:lpstr>Other Expenses</vt:lpstr>
      <vt:lpstr>BEFORE FILING THE CASE</vt:lpstr>
      <vt:lpstr>PRACTICAL TIPS FOR AFFIRMATIVE LITIGATION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Sydney Butler</dc:creator>
  <cp:lastModifiedBy>Sydney Butler</cp:lastModifiedBy>
  <cp:revision>1</cp:revision>
  <dcterms:created xsi:type="dcterms:W3CDTF">2026-07-15T21:05:02Z</dcterms:created>
  <dcterms:modified xsi:type="dcterms:W3CDTF">2026-08-07T18:17:26Z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0x01010019AC5CC12ED97F4A809758432D99C0E3</vt:lpwstr>
  </property>
  <property fmtid="{D5CDD505-2E9C-101B-9397-08002B2CF9AE}" pid="3" name="MediaServiceImageTags">
    <vt:lpwstr/>
  </property>
</Properties>
</file>